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7" r:id="rId13"/>
    <p:sldId id="288" r:id="rId14"/>
    <p:sldId id="279" r:id="rId15"/>
    <p:sldId id="280" r:id="rId16"/>
    <p:sldId id="281" r:id="rId17"/>
    <p:sldId id="282" r:id="rId18"/>
    <p:sldId id="283" r:id="rId19"/>
    <p:sldId id="262" r:id="rId20"/>
    <p:sldId id="264" r:id="rId21"/>
    <p:sldId id="263" r:id="rId22"/>
    <p:sldId id="284" r:id="rId23"/>
    <p:sldId id="285" r:id="rId24"/>
    <p:sldId id="256" r:id="rId25"/>
    <p:sldId id="257" r:id="rId26"/>
    <p:sldId id="258" r:id="rId27"/>
    <p:sldId id="259" r:id="rId28"/>
    <p:sldId id="260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MODEL_11A\00_Book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S_DYNA_KEYWORD_MODELS\LS_DYNA_CTRL_SYS\LS_DYNA_CO_SIMULATION_FMU\CO_SIMULATION\FMU_Manager_v4.2\dyna_key\ACOUSTIC_NOISE_3D_CSYS\00_Book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 smtClean="0"/>
              <a:t>AVERAGED</a:t>
            </a:r>
            <a:r>
              <a:rPr lang="en-AU" baseline="0" dirty="0" smtClean="0"/>
              <a:t> </a:t>
            </a:r>
            <a:r>
              <a:rPr lang="en-AU" dirty="0" smtClean="0"/>
              <a:t>PRESSURE</a:t>
            </a:r>
            <a:r>
              <a:rPr lang="en-AU" baseline="0" dirty="0" smtClean="0"/>
              <a:t> </a:t>
            </a:r>
            <a:r>
              <a:rPr lang="en-AU" baseline="0" dirty="0"/>
              <a:t>vs TIME</a:t>
            </a:r>
            <a:endParaRPr lang="en-A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Sheet8!$H$1</c:f>
              <c:strCache>
                <c:ptCount val="1"/>
                <c:pt idx="0">
                  <c:v>RMS(Pa)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Sheet8!$G$2:$G$10002</c:f>
              <c:numCache>
                <c:formatCode>General</c:formatCode>
                <c:ptCount val="10001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</c:numCache>
            </c:numRef>
          </c:xVal>
          <c:yVal>
            <c:numRef>
              <c:f>Sheet8!$H$2:$H$10002</c:f>
              <c:numCache>
                <c:formatCode>General</c:formatCode>
                <c:ptCount val="10001"/>
                <c:pt idx="0">
                  <c:v>26.331064000000001</c:v>
                </c:pt>
                <c:pt idx="1">
                  <c:v>29.662013000000002</c:v>
                </c:pt>
                <c:pt idx="2">
                  <c:v>30.071655</c:v>
                </c:pt>
                <c:pt idx="3">
                  <c:v>29.875992</c:v>
                </c:pt>
                <c:pt idx="4">
                  <c:v>29.548345999999999</c:v>
                </c:pt>
                <c:pt idx="5">
                  <c:v>28.973573999999999</c:v>
                </c:pt>
                <c:pt idx="6">
                  <c:v>27.597235000000001</c:v>
                </c:pt>
                <c:pt idx="7">
                  <c:v>26.334800999999999</c:v>
                </c:pt>
                <c:pt idx="8">
                  <c:v>23.726036000000001</c:v>
                </c:pt>
                <c:pt idx="9">
                  <c:v>27.560396999999998</c:v>
                </c:pt>
                <c:pt idx="10">
                  <c:v>27.183706000000001</c:v>
                </c:pt>
                <c:pt idx="11">
                  <c:v>26.046253</c:v>
                </c:pt>
                <c:pt idx="12">
                  <c:v>24.977893000000002</c:v>
                </c:pt>
                <c:pt idx="13">
                  <c:v>23.920677999999999</c:v>
                </c:pt>
                <c:pt idx="14">
                  <c:v>22.874048999999999</c:v>
                </c:pt>
                <c:pt idx="15">
                  <c:v>21.826211000000001</c:v>
                </c:pt>
                <c:pt idx="16">
                  <c:v>20.681853</c:v>
                </c:pt>
                <c:pt idx="17">
                  <c:v>19.613164000000001</c:v>
                </c:pt>
                <c:pt idx="18">
                  <c:v>18.586925999999998</c:v>
                </c:pt>
                <c:pt idx="19">
                  <c:v>17.533546000000001</c:v>
                </c:pt>
                <c:pt idx="20">
                  <c:v>16.480457999999999</c:v>
                </c:pt>
                <c:pt idx="21">
                  <c:v>15.371286</c:v>
                </c:pt>
                <c:pt idx="22">
                  <c:v>14.282546999999999</c:v>
                </c:pt>
                <c:pt idx="23">
                  <c:v>13.275141</c:v>
                </c:pt>
                <c:pt idx="24">
                  <c:v>12.254811</c:v>
                </c:pt>
                <c:pt idx="25">
                  <c:v>11.19576</c:v>
                </c:pt>
                <c:pt idx="26">
                  <c:v>10.131627</c:v>
                </c:pt>
                <c:pt idx="27">
                  <c:v>9.0678540000000005</c:v>
                </c:pt>
                <c:pt idx="28">
                  <c:v>8.1164670000000001</c:v>
                </c:pt>
                <c:pt idx="29">
                  <c:v>7.1665549999999998</c:v>
                </c:pt>
                <c:pt idx="30">
                  <c:v>6.2065229999999998</c:v>
                </c:pt>
                <c:pt idx="31">
                  <c:v>5.2689789999999999</c:v>
                </c:pt>
                <c:pt idx="32">
                  <c:v>4.3858110000000003</c:v>
                </c:pt>
                <c:pt idx="33">
                  <c:v>3.5992839999999999</c:v>
                </c:pt>
                <c:pt idx="34">
                  <c:v>2.9083000000000001</c:v>
                </c:pt>
                <c:pt idx="35">
                  <c:v>2.2204459999999999</c:v>
                </c:pt>
                <c:pt idx="36">
                  <c:v>1.5849629999999999</c:v>
                </c:pt>
                <c:pt idx="37">
                  <c:v>1.025914</c:v>
                </c:pt>
                <c:pt idx="38">
                  <c:v>0.55805300000000002</c:v>
                </c:pt>
                <c:pt idx="39">
                  <c:v>0.230457</c:v>
                </c:pt>
                <c:pt idx="40">
                  <c:v>2.4847999999999999E-2</c:v>
                </c:pt>
                <c:pt idx="41">
                  <c:v>2.3241999999999999E-2</c:v>
                </c:pt>
                <c:pt idx="42">
                  <c:v>2.2069999999999999E-2</c:v>
                </c:pt>
                <c:pt idx="43">
                  <c:v>2.1486999999999999E-2</c:v>
                </c:pt>
                <c:pt idx="44">
                  <c:v>2.0056000000000001E-2</c:v>
                </c:pt>
                <c:pt idx="45">
                  <c:v>1.9529999999999999E-2</c:v>
                </c:pt>
                <c:pt idx="46">
                  <c:v>1.9428999999999998E-2</c:v>
                </c:pt>
                <c:pt idx="47">
                  <c:v>1.9497E-2</c:v>
                </c:pt>
                <c:pt idx="48">
                  <c:v>2.0320000000000001E-2</c:v>
                </c:pt>
                <c:pt idx="49">
                  <c:v>2.2453000000000001E-2</c:v>
                </c:pt>
                <c:pt idx="50">
                  <c:v>2.5770000000000001E-2</c:v>
                </c:pt>
                <c:pt idx="51">
                  <c:v>3.0141999999999999E-2</c:v>
                </c:pt>
                <c:pt idx="52">
                  <c:v>3.4091999999999997E-2</c:v>
                </c:pt>
                <c:pt idx="53">
                  <c:v>3.9550000000000002E-2</c:v>
                </c:pt>
                <c:pt idx="54">
                  <c:v>4.4034999999999998E-2</c:v>
                </c:pt>
                <c:pt idx="55">
                  <c:v>4.9422000000000001E-2</c:v>
                </c:pt>
                <c:pt idx="56">
                  <c:v>5.3385000000000002E-2</c:v>
                </c:pt>
                <c:pt idx="57">
                  <c:v>5.7487999999999997E-2</c:v>
                </c:pt>
                <c:pt idx="58">
                  <c:v>6.0676000000000001E-2</c:v>
                </c:pt>
                <c:pt idx="59">
                  <c:v>6.3813999999999996E-2</c:v>
                </c:pt>
                <c:pt idx="60">
                  <c:v>6.6572000000000006E-2</c:v>
                </c:pt>
                <c:pt idx="61">
                  <c:v>6.9289000000000003E-2</c:v>
                </c:pt>
                <c:pt idx="62">
                  <c:v>7.1936E-2</c:v>
                </c:pt>
                <c:pt idx="63">
                  <c:v>7.3764999999999997E-2</c:v>
                </c:pt>
                <c:pt idx="64">
                  <c:v>7.5948000000000002E-2</c:v>
                </c:pt>
                <c:pt idx="65">
                  <c:v>7.8530000000000003E-2</c:v>
                </c:pt>
                <c:pt idx="66">
                  <c:v>8.2101999999999994E-2</c:v>
                </c:pt>
                <c:pt idx="67">
                  <c:v>8.5958999999999994E-2</c:v>
                </c:pt>
                <c:pt idx="68">
                  <c:v>9.0509999999999993E-2</c:v>
                </c:pt>
                <c:pt idx="69">
                  <c:v>9.5276E-2</c:v>
                </c:pt>
                <c:pt idx="70">
                  <c:v>0.101644</c:v>
                </c:pt>
                <c:pt idx="71">
                  <c:v>0.10756599999999999</c:v>
                </c:pt>
                <c:pt idx="72">
                  <c:v>0.11428099999999999</c:v>
                </c:pt>
                <c:pt idx="73">
                  <c:v>0.12007900000000001</c:v>
                </c:pt>
                <c:pt idx="74">
                  <c:v>0.12675900000000001</c:v>
                </c:pt>
                <c:pt idx="75">
                  <c:v>0.132691</c:v>
                </c:pt>
                <c:pt idx="76">
                  <c:v>0.13899500000000001</c:v>
                </c:pt>
                <c:pt idx="77">
                  <c:v>0.14452599999999999</c:v>
                </c:pt>
                <c:pt idx="78">
                  <c:v>0.14947299999999999</c:v>
                </c:pt>
                <c:pt idx="79">
                  <c:v>0.15366099999999999</c:v>
                </c:pt>
                <c:pt idx="80">
                  <c:v>0.15718699999999999</c:v>
                </c:pt>
                <c:pt idx="81">
                  <c:v>0.16093199999999999</c:v>
                </c:pt>
                <c:pt idx="82">
                  <c:v>0.16414500000000001</c:v>
                </c:pt>
                <c:pt idx="83">
                  <c:v>0.167299</c:v>
                </c:pt>
                <c:pt idx="84">
                  <c:v>0.17016700000000001</c:v>
                </c:pt>
                <c:pt idx="85">
                  <c:v>0.17362</c:v>
                </c:pt>
                <c:pt idx="86">
                  <c:v>0.177208</c:v>
                </c:pt>
                <c:pt idx="87">
                  <c:v>0.181613</c:v>
                </c:pt>
                <c:pt idx="88">
                  <c:v>0.18560199999999999</c:v>
                </c:pt>
                <c:pt idx="89">
                  <c:v>0.190832</c:v>
                </c:pt>
                <c:pt idx="90">
                  <c:v>0.195992</c:v>
                </c:pt>
                <c:pt idx="91">
                  <c:v>0.20199700000000001</c:v>
                </c:pt>
                <c:pt idx="92">
                  <c:v>0.20804700000000001</c:v>
                </c:pt>
                <c:pt idx="93">
                  <c:v>0.20058400000000001</c:v>
                </c:pt>
                <c:pt idx="94">
                  <c:v>0.19212799999999999</c:v>
                </c:pt>
                <c:pt idx="95">
                  <c:v>0.18243000000000001</c:v>
                </c:pt>
                <c:pt idx="96">
                  <c:v>0.17117199999999999</c:v>
                </c:pt>
                <c:pt idx="97">
                  <c:v>0.15817200000000001</c:v>
                </c:pt>
                <c:pt idx="98">
                  <c:v>0.14439399999999999</c:v>
                </c:pt>
                <c:pt idx="99">
                  <c:v>0.12742600000000001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Sheet8!$I$1</c:f>
              <c:strCache>
                <c:ptCount val="1"/>
                <c:pt idx="0">
                  <c:v>PRESS(dB)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Sheet8!$G$2:$G$10002</c:f>
              <c:numCache>
                <c:formatCode>General</c:formatCode>
                <c:ptCount val="10001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</c:numCache>
            </c:numRef>
          </c:xVal>
          <c:yVal>
            <c:numRef>
              <c:f>Sheet8!$I$2:$I$10002</c:f>
              <c:numCache>
                <c:formatCode>General</c:formatCode>
                <c:ptCount val="10001"/>
                <c:pt idx="0">
                  <c:v>122.3888</c:v>
                </c:pt>
                <c:pt idx="1">
                  <c:v>123.4234</c:v>
                </c:pt>
                <c:pt idx="2">
                  <c:v>123.5425</c:v>
                </c:pt>
                <c:pt idx="3">
                  <c:v>123.4858</c:v>
                </c:pt>
                <c:pt idx="4">
                  <c:v>123.3901</c:v>
                </c:pt>
                <c:pt idx="5">
                  <c:v>123.21939999999999</c:v>
                </c:pt>
                <c:pt idx="6">
                  <c:v>122.7967</c:v>
                </c:pt>
                <c:pt idx="7">
                  <c:v>122.39</c:v>
                </c:pt>
                <c:pt idx="8">
                  <c:v>121.48390000000001</c:v>
                </c:pt>
                <c:pt idx="9">
                  <c:v>122.7851</c:v>
                </c:pt>
                <c:pt idx="10">
                  <c:v>122.6656</c:v>
                </c:pt>
                <c:pt idx="11">
                  <c:v>122.29430000000001</c:v>
                </c:pt>
                <c:pt idx="12">
                  <c:v>121.93049999999999</c:v>
                </c:pt>
                <c:pt idx="13">
                  <c:v>121.5549</c:v>
                </c:pt>
                <c:pt idx="14">
                  <c:v>121.16630000000001</c:v>
                </c:pt>
                <c:pt idx="15">
                  <c:v>120.759</c:v>
                </c:pt>
                <c:pt idx="16">
                  <c:v>120.2912</c:v>
                </c:pt>
                <c:pt idx="17">
                  <c:v>119.8304</c:v>
                </c:pt>
                <c:pt idx="18">
                  <c:v>119.36360000000001</c:v>
                </c:pt>
                <c:pt idx="19">
                  <c:v>118.85680000000001</c:v>
                </c:pt>
                <c:pt idx="20">
                  <c:v>118.3188</c:v>
                </c:pt>
                <c:pt idx="21">
                  <c:v>117.7136</c:v>
                </c:pt>
                <c:pt idx="22">
                  <c:v>117.07550000000001</c:v>
                </c:pt>
                <c:pt idx="23">
                  <c:v>116.4402</c:v>
                </c:pt>
                <c:pt idx="24">
                  <c:v>115.74550000000001</c:v>
                </c:pt>
                <c:pt idx="25">
                  <c:v>114.9605</c:v>
                </c:pt>
                <c:pt idx="26">
                  <c:v>114.093</c:v>
                </c:pt>
                <c:pt idx="27">
                  <c:v>113.12949999999999</c:v>
                </c:pt>
                <c:pt idx="28">
                  <c:v>112.16670000000001</c:v>
                </c:pt>
                <c:pt idx="29">
                  <c:v>111.0856</c:v>
                </c:pt>
                <c:pt idx="30">
                  <c:v>109.8364</c:v>
                </c:pt>
                <c:pt idx="31">
                  <c:v>108.4139</c:v>
                </c:pt>
                <c:pt idx="32">
                  <c:v>106.82040000000001</c:v>
                </c:pt>
                <c:pt idx="33">
                  <c:v>105.1037</c:v>
                </c:pt>
                <c:pt idx="34">
                  <c:v>103.2522</c:v>
                </c:pt>
                <c:pt idx="35">
                  <c:v>100.90819999999999</c:v>
                </c:pt>
                <c:pt idx="36">
                  <c:v>97.979799999999997</c:v>
                </c:pt>
                <c:pt idx="37">
                  <c:v>94.201599999999999</c:v>
                </c:pt>
                <c:pt idx="38">
                  <c:v>88.912899999999993</c:v>
                </c:pt>
                <c:pt idx="39">
                  <c:v>81.231200000000001</c:v>
                </c:pt>
                <c:pt idx="40">
                  <c:v>61.885199999999998</c:v>
                </c:pt>
                <c:pt idx="41">
                  <c:v>61.3048</c:v>
                </c:pt>
                <c:pt idx="42">
                  <c:v>60.855499999999999</c:v>
                </c:pt>
                <c:pt idx="43">
                  <c:v>60.622999999999998</c:v>
                </c:pt>
                <c:pt idx="44">
                  <c:v>60.0244</c:v>
                </c:pt>
                <c:pt idx="45">
                  <c:v>59.793300000000002</c:v>
                </c:pt>
                <c:pt idx="46">
                  <c:v>59.7483</c:v>
                </c:pt>
                <c:pt idx="47">
                  <c:v>59.778599999999997</c:v>
                </c:pt>
                <c:pt idx="48">
                  <c:v>60.138100000000001</c:v>
                </c:pt>
                <c:pt idx="49">
                  <c:v>61.005099999999999</c:v>
                </c:pt>
                <c:pt idx="50">
                  <c:v>62.201700000000002</c:v>
                </c:pt>
                <c:pt idx="51">
                  <c:v>63.563000000000002</c:v>
                </c:pt>
                <c:pt idx="52">
                  <c:v>64.632499999999993</c:v>
                </c:pt>
                <c:pt idx="53">
                  <c:v>65.922300000000007</c:v>
                </c:pt>
                <c:pt idx="54">
                  <c:v>66.855400000000003</c:v>
                </c:pt>
                <c:pt idx="55">
                  <c:v>67.857799999999997</c:v>
                </c:pt>
                <c:pt idx="56">
                  <c:v>68.527799999999999</c:v>
                </c:pt>
                <c:pt idx="57">
                  <c:v>69.171000000000006</c:v>
                </c:pt>
                <c:pt idx="58">
                  <c:v>69.639799999999994</c:v>
                </c:pt>
                <c:pt idx="59">
                  <c:v>70.077699999999993</c:v>
                </c:pt>
                <c:pt idx="60">
                  <c:v>70.445300000000003</c:v>
                </c:pt>
                <c:pt idx="61">
                  <c:v>70.792699999999996</c:v>
                </c:pt>
                <c:pt idx="62">
                  <c:v>71.118399999999994</c:v>
                </c:pt>
                <c:pt idx="63">
                  <c:v>71.336399999999998</c:v>
                </c:pt>
                <c:pt idx="64">
                  <c:v>71.589699999999993</c:v>
                </c:pt>
                <c:pt idx="65">
                  <c:v>71.880099999999999</c:v>
                </c:pt>
                <c:pt idx="66">
                  <c:v>72.266499999999994</c:v>
                </c:pt>
                <c:pt idx="67">
                  <c:v>72.665300000000002</c:v>
                </c:pt>
                <c:pt idx="68">
                  <c:v>73.113299999999995</c:v>
                </c:pt>
                <c:pt idx="69">
                  <c:v>73.559100000000001</c:v>
                </c:pt>
                <c:pt idx="70">
                  <c:v>74.120999999999995</c:v>
                </c:pt>
                <c:pt idx="71">
                  <c:v>74.612899999999996</c:v>
                </c:pt>
                <c:pt idx="72">
                  <c:v>75.138900000000007</c:v>
                </c:pt>
                <c:pt idx="73">
                  <c:v>75.568700000000007</c:v>
                </c:pt>
                <c:pt idx="74">
                  <c:v>76.039000000000001</c:v>
                </c:pt>
                <c:pt idx="75">
                  <c:v>76.436199999999999</c:v>
                </c:pt>
                <c:pt idx="76">
                  <c:v>76.839399999999998</c:v>
                </c:pt>
                <c:pt idx="77">
                  <c:v>77.178299999999993</c:v>
                </c:pt>
                <c:pt idx="78">
                  <c:v>77.470699999999994</c:v>
                </c:pt>
                <c:pt idx="79">
                  <c:v>77.710700000000003</c:v>
                </c:pt>
                <c:pt idx="80">
                  <c:v>77.907700000000006</c:v>
                </c:pt>
                <c:pt idx="81">
                  <c:v>78.112300000000005</c:v>
                </c:pt>
                <c:pt idx="82">
                  <c:v>78.283900000000003</c:v>
                </c:pt>
                <c:pt idx="83">
                  <c:v>78.449299999999994</c:v>
                </c:pt>
                <c:pt idx="84">
                  <c:v>78.596900000000005</c:v>
                </c:pt>
                <c:pt idx="85">
                  <c:v>78.7714</c:v>
                </c:pt>
                <c:pt idx="86">
                  <c:v>78.948999999999998</c:v>
                </c:pt>
                <c:pt idx="87">
                  <c:v>79.162400000000005</c:v>
                </c:pt>
                <c:pt idx="88">
                  <c:v>79.350999999999999</c:v>
                </c:pt>
                <c:pt idx="89">
                  <c:v>79.592399999999998</c:v>
                </c:pt>
                <c:pt idx="90">
                  <c:v>79.824200000000005</c:v>
                </c:pt>
                <c:pt idx="91">
                  <c:v>80.086299999999994</c:v>
                </c:pt>
                <c:pt idx="92">
                  <c:v>80.342600000000004</c:v>
                </c:pt>
                <c:pt idx="93">
                  <c:v>80.025300000000001</c:v>
                </c:pt>
                <c:pt idx="94">
                  <c:v>79.651200000000003</c:v>
                </c:pt>
                <c:pt idx="95">
                  <c:v>79.201300000000003</c:v>
                </c:pt>
                <c:pt idx="96">
                  <c:v>78.648099999999999</c:v>
                </c:pt>
                <c:pt idx="97">
                  <c:v>77.962000000000003</c:v>
                </c:pt>
                <c:pt idx="98">
                  <c:v>77.170400000000001</c:v>
                </c:pt>
                <c:pt idx="99">
                  <c:v>76.084500000000006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201336"/>
        <c:axId val="378491288"/>
      </c:scatterChart>
      <c:valAx>
        <c:axId val="37820133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491288"/>
        <c:crosses val="autoZero"/>
        <c:crossBetween val="midCat"/>
        <c:majorUnit val="0.5"/>
      </c:valAx>
      <c:valAx>
        <c:axId val="378491288"/>
        <c:scaling>
          <c:logBase val="10"/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Pressure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201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PRESSURE(dB</a:t>
            </a:r>
            <a:r>
              <a:rPr lang="en-US" dirty="0"/>
              <a:t>) vs TIME(s)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49317194653345"/>
          <c:y val="0.14531233129421056"/>
          <c:w val="0.84149461945784998"/>
          <c:h val="0.680723040236427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Sheet10!$E$1</c:f>
              <c:strCache>
                <c:ptCount val="1"/>
                <c:pt idx="0">
                  <c:v>PRESS(dB)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Sheet10!$A$2:$A$10002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Sheet10!$E$2:$E$10002</c:f>
              <c:numCache>
                <c:formatCode>0.00E+00</c:formatCode>
                <c:ptCount val="10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12.832000000000001</c:v>
                </c:pt>
                <c:pt idx="26">
                  <c:v>52.406999999999996</c:v>
                </c:pt>
                <c:pt idx="27">
                  <c:v>75.525000000000006</c:v>
                </c:pt>
                <c:pt idx="28">
                  <c:v>91.263000000000005</c:v>
                </c:pt>
                <c:pt idx="29">
                  <c:v>98.784999999999997</c:v>
                </c:pt>
                <c:pt idx="30">
                  <c:v>114.78</c:v>
                </c:pt>
                <c:pt idx="31">
                  <c:v>121.22</c:v>
                </c:pt>
                <c:pt idx="32">
                  <c:v>122.81</c:v>
                </c:pt>
                <c:pt idx="33">
                  <c:v>124.38</c:v>
                </c:pt>
                <c:pt idx="34">
                  <c:v>124.69</c:v>
                </c:pt>
                <c:pt idx="35">
                  <c:v>123.54</c:v>
                </c:pt>
                <c:pt idx="36">
                  <c:v>121.82</c:v>
                </c:pt>
                <c:pt idx="37">
                  <c:v>121.97</c:v>
                </c:pt>
                <c:pt idx="38">
                  <c:v>115.3</c:v>
                </c:pt>
                <c:pt idx="39">
                  <c:v>117.87</c:v>
                </c:pt>
                <c:pt idx="40">
                  <c:v>121.98</c:v>
                </c:pt>
                <c:pt idx="41">
                  <c:v>126.97</c:v>
                </c:pt>
                <c:pt idx="42">
                  <c:v>125.98</c:v>
                </c:pt>
                <c:pt idx="43">
                  <c:v>125.61</c:v>
                </c:pt>
                <c:pt idx="44">
                  <c:v>125.55</c:v>
                </c:pt>
                <c:pt idx="45">
                  <c:v>127.07</c:v>
                </c:pt>
                <c:pt idx="46">
                  <c:v>126.73</c:v>
                </c:pt>
                <c:pt idx="47">
                  <c:v>127.1</c:v>
                </c:pt>
                <c:pt idx="48">
                  <c:v>127.95</c:v>
                </c:pt>
                <c:pt idx="49">
                  <c:v>124.18</c:v>
                </c:pt>
                <c:pt idx="50">
                  <c:v>123.6</c:v>
                </c:pt>
                <c:pt idx="51">
                  <c:v>121.98</c:v>
                </c:pt>
                <c:pt idx="52">
                  <c:v>120.65</c:v>
                </c:pt>
                <c:pt idx="53">
                  <c:v>118.07</c:v>
                </c:pt>
                <c:pt idx="54">
                  <c:v>105.79</c:v>
                </c:pt>
                <c:pt idx="55">
                  <c:v>105.15</c:v>
                </c:pt>
                <c:pt idx="56">
                  <c:v>109.17</c:v>
                </c:pt>
                <c:pt idx="57">
                  <c:v>114.19</c:v>
                </c:pt>
                <c:pt idx="58">
                  <c:v>116.83</c:v>
                </c:pt>
                <c:pt idx="59">
                  <c:v>121.46</c:v>
                </c:pt>
                <c:pt idx="60">
                  <c:v>122.77</c:v>
                </c:pt>
                <c:pt idx="61">
                  <c:v>123.5</c:v>
                </c:pt>
                <c:pt idx="62">
                  <c:v>125.6</c:v>
                </c:pt>
                <c:pt idx="63">
                  <c:v>126.26</c:v>
                </c:pt>
                <c:pt idx="64">
                  <c:v>127.56</c:v>
                </c:pt>
                <c:pt idx="65">
                  <c:v>127.73</c:v>
                </c:pt>
                <c:pt idx="66">
                  <c:v>127.81</c:v>
                </c:pt>
                <c:pt idx="67">
                  <c:v>127.36</c:v>
                </c:pt>
                <c:pt idx="68">
                  <c:v>125.08</c:v>
                </c:pt>
                <c:pt idx="69">
                  <c:v>126.25</c:v>
                </c:pt>
                <c:pt idx="70">
                  <c:v>125.92</c:v>
                </c:pt>
                <c:pt idx="71">
                  <c:v>123.48</c:v>
                </c:pt>
                <c:pt idx="72">
                  <c:v>122.99</c:v>
                </c:pt>
                <c:pt idx="73">
                  <c:v>119.89</c:v>
                </c:pt>
                <c:pt idx="74">
                  <c:v>117.29</c:v>
                </c:pt>
                <c:pt idx="75">
                  <c:v>105.62</c:v>
                </c:pt>
                <c:pt idx="76">
                  <c:v>108.09</c:v>
                </c:pt>
                <c:pt idx="77">
                  <c:v>103.59</c:v>
                </c:pt>
                <c:pt idx="78">
                  <c:v>114.09</c:v>
                </c:pt>
                <c:pt idx="79">
                  <c:v>118.44</c:v>
                </c:pt>
                <c:pt idx="80">
                  <c:v>122.68</c:v>
                </c:pt>
                <c:pt idx="81">
                  <c:v>124.25</c:v>
                </c:pt>
                <c:pt idx="82">
                  <c:v>126.83</c:v>
                </c:pt>
                <c:pt idx="83">
                  <c:v>125.65</c:v>
                </c:pt>
                <c:pt idx="84">
                  <c:v>127.11</c:v>
                </c:pt>
                <c:pt idx="85">
                  <c:v>126.89</c:v>
                </c:pt>
                <c:pt idx="86">
                  <c:v>125.38</c:v>
                </c:pt>
                <c:pt idx="87">
                  <c:v>126.82</c:v>
                </c:pt>
                <c:pt idx="88">
                  <c:v>126.32</c:v>
                </c:pt>
                <c:pt idx="89">
                  <c:v>126.61</c:v>
                </c:pt>
                <c:pt idx="90">
                  <c:v>124.79</c:v>
                </c:pt>
                <c:pt idx="91">
                  <c:v>125.11</c:v>
                </c:pt>
                <c:pt idx="92">
                  <c:v>123.38</c:v>
                </c:pt>
                <c:pt idx="93">
                  <c:v>120.15</c:v>
                </c:pt>
                <c:pt idx="94">
                  <c:v>120.74</c:v>
                </c:pt>
                <c:pt idx="95">
                  <c:v>117.84</c:v>
                </c:pt>
                <c:pt idx="96">
                  <c:v>115.31</c:v>
                </c:pt>
                <c:pt idx="97">
                  <c:v>99.585999999999999</c:v>
                </c:pt>
                <c:pt idx="98">
                  <c:v>106.23</c:v>
                </c:pt>
                <c:pt idx="99">
                  <c:v>117.19</c:v>
                </c:pt>
                <c:pt idx="100">
                  <c:v>122.62</c:v>
                </c:pt>
                <c:pt idx="101">
                  <c:v>121.96</c:v>
                </c:pt>
                <c:pt idx="102">
                  <c:v>123.78</c:v>
                </c:pt>
                <c:pt idx="103">
                  <c:v>124.47</c:v>
                </c:pt>
                <c:pt idx="104">
                  <c:v>124.49</c:v>
                </c:pt>
                <c:pt idx="105">
                  <c:v>125.78</c:v>
                </c:pt>
                <c:pt idx="106">
                  <c:v>127.49</c:v>
                </c:pt>
                <c:pt idx="107">
                  <c:v>127.76</c:v>
                </c:pt>
                <c:pt idx="108">
                  <c:v>126.38</c:v>
                </c:pt>
                <c:pt idx="109">
                  <c:v>127.17</c:v>
                </c:pt>
                <c:pt idx="110">
                  <c:v>125.92</c:v>
                </c:pt>
                <c:pt idx="111">
                  <c:v>123.8</c:v>
                </c:pt>
                <c:pt idx="112">
                  <c:v>125.12</c:v>
                </c:pt>
                <c:pt idx="113">
                  <c:v>123.98</c:v>
                </c:pt>
                <c:pt idx="114">
                  <c:v>123.5</c:v>
                </c:pt>
                <c:pt idx="115">
                  <c:v>120.15</c:v>
                </c:pt>
                <c:pt idx="116">
                  <c:v>116.16</c:v>
                </c:pt>
                <c:pt idx="117">
                  <c:v>108.49</c:v>
                </c:pt>
                <c:pt idx="118">
                  <c:v>114.24</c:v>
                </c:pt>
                <c:pt idx="119">
                  <c:v>108.06</c:v>
                </c:pt>
                <c:pt idx="120">
                  <c:v>116.47</c:v>
                </c:pt>
                <c:pt idx="121">
                  <c:v>119.17</c:v>
                </c:pt>
                <c:pt idx="122">
                  <c:v>121.11</c:v>
                </c:pt>
                <c:pt idx="123">
                  <c:v>123.35</c:v>
                </c:pt>
                <c:pt idx="124">
                  <c:v>125.42</c:v>
                </c:pt>
                <c:pt idx="125">
                  <c:v>127.2</c:v>
                </c:pt>
                <c:pt idx="126">
                  <c:v>126.1</c:v>
                </c:pt>
                <c:pt idx="127">
                  <c:v>127.28</c:v>
                </c:pt>
                <c:pt idx="128">
                  <c:v>126.62</c:v>
                </c:pt>
                <c:pt idx="129">
                  <c:v>125.58</c:v>
                </c:pt>
                <c:pt idx="130">
                  <c:v>127.06</c:v>
                </c:pt>
                <c:pt idx="131">
                  <c:v>126.64</c:v>
                </c:pt>
                <c:pt idx="132">
                  <c:v>126.61</c:v>
                </c:pt>
                <c:pt idx="133">
                  <c:v>123.67</c:v>
                </c:pt>
                <c:pt idx="134">
                  <c:v>123.09</c:v>
                </c:pt>
                <c:pt idx="135">
                  <c:v>121.18</c:v>
                </c:pt>
                <c:pt idx="136">
                  <c:v>110.4</c:v>
                </c:pt>
                <c:pt idx="137">
                  <c:v>115.86</c:v>
                </c:pt>
                <c:pt idx="138">
                  <c:v>100.69</c:v>
                </c:pt>
                <c:pt idx="139">
                  <c:v>96.305000000000007</c:v>
                </c:pt>
                <c:pt idx="140">
                  <c:v>113.12</c:v>
                </c:pt>
                <c:pt idx="141">
                  <c:v>116.13</c:v>
                </c:pt>
                <c:pt idx="142">
                  <c:v>120.44</c:v>
                </c:pt>
                <c:pt idx="143">
                  <c:v>124.43</c:v>
                </c:pt>
                <c:pt idx="144">
                  <c:v>123.67</c:v>
                </c:pt>
                <c:pt idx="145">
                  <c:v>125.35</c:v>
                </c:pt>
                <c:pt idx="146">
                  <c:v>125.22</c:v>
                </c:pt>
                <c:pt idx="147">
                  <c:v>125.14</c:v>
                </c:pt>
                <c:pt idx="148">
                  <c:v>126.07</c:v>
                </c:pt>
                <c:pt idx="149">
                  <c:v>127.12</c:v>
                </c:pt>
                <c:pt idx="150">
                  <c:v>127.49</c:v>
                </c:pt>
                <c:pt idx="151">
                  <c:v>125.84</c:v>
                </c:pt>
                <c:pt idx="152">
                  <c:v>125.85</c:v>
                </c:pt>
                <c:pt idx="153">
                  <c:v>125.13</c:v>
                </c:pt>
                <c:pt idx="154">
                  <c:v>121.51</c:v>
                </c:pt>
                <c:pt idx="155">
                  <c:v>123.28</c:v>
                </c:pt>
                <c:pt idx="156">
                  <c:v>121.97</c:v>
                </c:pt>
                <c:pt idx="157">
                  <c:v>120.15</c:v>
                </c:pt>
                <c:pt idx="158">
                  <c:v>110.2</c:v>
                </c:pt>
                <c:pt idx="159">
                  <c:v>108.12</c:v>
                </c:pt>
                <c:pt idx="160">
                  <c:v>104.57</c:v>
                </c:pt>
                <c:pt idx="161">
                  <c:v>119.68</c:v>
                </c:pt>
                <c:pt idx="162">
                  <c:v>116.78</c:v>
                </c:pt>
                <c:pt idx="163">
                  <c:v>120.79</c:v>
                </c:pt>
                <c:pt idx="164">
                  <c:v>121.55</c:v>
                </c:pt>
                <c:pt idx="165">
                  <c:v>122.84</c:v>
                </c:pt>
                <c:pt idx="166">
                  <c:v>124.52</c:v>
                </c:pt>
                <c:pt idx="167">
                  <c:v>126.1</c:v>
                </c:pt>
                <c:pt idx="168">
                  <c:v>127.5</c:v>
                </c:pt>
                <c:pt idx="169">
                  <c:v>126.21</c:v>
                </c:pt>
                <c:pt idx="170">
                  <c:v>127.02</c:v>
                </c:pt>
                <c:pt idx="171">
                  <c:v>126.42</c:v>
                </c:pt>
                <c:pt idx="172">
                  <c:v>124.44</c:v>
                </c:pt>
                <c:pt idx="173">
                  <c:v>125.98</c:v>
                </c:pt>
                <c:pt idx="174">
                  <c:v>125.23</c:v>
                </c:pt>
                <c:pt idx="175">
                  <c:v>125.2</c:v>
                </c:pt>
                <c:pt idx="176">
                  <c:v>120.06</c:v>
                </c:pt>
                <c:pt idx="177">
                  <c:v>120.64</c:v>
                </c:pt>
                <c:pt idx="178">
                  <c:v>117.56</c:v>
                </c:pt>
                <c:pt idx="179">
                  <c:v>96.933000000000007</c:v>
                </c:pt>
                <c:pt idx="180">
                  <c:v>104.31</c:v>
                </c:pt>
                <c:pt idx="181">
                  <c:v>108.16</c:v>
                </c:pt>
                <c:pt idx="182">
                  <c:v>111.91</c:v>
                </c:pt>
                <c:pt idx="183">
                  <c:v>118.64</c:v>
                </c:pt>
                <c:pt idx="184">
                  <c:v>120.1</c:v>
                </c:pt>
                <c:pt idx="185">
                  <c:v>123.11</c:v>
                </c:pt>
                <c:pt idx="186">
                  <c:v>126.05</c:v>
                </c:pt>
                <c:pt idx="187">
                  <c:v>124.61</c:v>
                </c:pt>
                <c:pt idx="188">
                  <c:v>125.98</c:v>
                </c:pt>
                <c:pt idx="189">
                  <c:v>125.49</c:v>
                </c:pt>
                <c:pt idx="190">
                  <c:v>124.84</c:v>
                </c:pt>
                <c:pt idx="191">
                  <c:v>126.38</c:v>
                </c:pt>
                <c:pt idx="192">
                  <c:v>126.29</c:v>
                </c:pt>
                <c:pt idx="193">
                  <c:v>126.95</c:v>
                </c:pt>
                <c:pt idx="194">
                  <c:v>123</c:v>
                </c:pt>
                <c:pt idx="195">
                  <c:v>124.51</c:v>
                </c:pt>
                <c:pt idx="196">
                  <c:v>123.31</c:v>
                </c:pt>
                <c:pt idx="197">
                  <c:v>118.23</c:v>
                </c:pt>
                <c:pt idx="198">
                  <c:v>121.61</c:v>
                </c:pt>
                <c:pt idx="199">
                  <c:v>117.09</c:v>
                </c:pt>
                <c:pt idx="200">
                  <c:v>115.89</c:v>
                </c:pt>
                <c:pt idx="201">
                  <c:v>91.965999999999994</c:v>
                </c:pt>
                <c:pt idx="202">
                  <c:v>105.97</c:v>
                </c:pt>
                <c:pt idx="203">
                  <c:v>113.96</c:v>
                </c:pt>
                <c:pt idx="204">
                  <c:v>121.68</c:v>
                </c:pt>
                <c:pt idx="205">
                  <c:v>120.83</c:v>
                </c:pt>
                <c:pt idx="206">
                  <c:v>123.68</c:v>
                </c:pt>
                <c:pt idx="207">
                  <c:v>123.62</c:v>
                </c:pt>
                <c:pt idx="208">
                  <c:v>124.18</c:v>
                </c:pt>
                <c:pt idx="209">
                  <c:v>125.12</c:v>
                </c:pt>
                <c:pt idx="210">
                  <c:v>126.05</c:v>
                </c:pt>
                <c:pt idx="211">
                  <c:v>126.97</c:v>
                </c:pt>
                <c:pt idx="212">
                  <c:v>125.46</c:v>
                </c:pt>
                <c:pt idx="213">
                  <c:v>126.1</c:v>
                </c:pt>
                <c:pt idx="214">
                  <c:v>125.82</c:v>
                </c:pt>
                <c:pt idx="215">
                  <c:v>123.9</c:v>
                </c:pt>
                <c:pt idx="216">
                  <c:v>125.13</c:v>
                </c:pt>
                <c:pt idx="217">
                  <c:v>123.79</c:v>
                </c:pt>
                <c:pt idx="218">
                  <c:v>122.85</c:v>
                </c:pt>
                <c:pt idx="219">
                  <c:v>116.89</c:v>
                </c:pt>
                <c:pt idx="220">
                  <c:v>116.49</c:v>
                </c:pt>
                <c:pt idx="221">
                  <c:v>111.88</c:v>
                </c:pt>
                <c:pt idx="222">
                  <c:v>107.8</c:v>
                </c:pt>
                <c:pt idx="223">
                  <c:v>110.84</c:v>
                </c:pt>
                <c:pt idx="224">
                  <c:v>116.86</c:v>
                </c:pt>
                <c:pt idx="225">
                  <c:v>118.96</c:v>
                </c:pt>
                <c:pt idx="226">
                  <c:v>121.28</c:v>
                </c:pt>
                <c:pt idx="227">
                  <c:v>121.77</c:v>
                </c:pt>
                <c:pt idx="228">
                  <c:v>124.17</c:v>
                </c:pt>
                <c:pt idx="229">
                  <c:v>125.93</c:v>
                </c:pt>
                <c:pt idx="230">
                  <c:v>124.97</c:v>
                </c:pt>
                <c:pt idx="231">
                  <c:v>126.08</c:v>
                </c:pt>
                <c:pt idx="232">
                  <c:v>126.49</c:v>
                </c:pt>
                <c:pt idx="233">
                  <c:v>125.86</c:v>
                </c:pt>
                <c:pt idx="234">
                  <c:v>126.49</c:v>
                </c:pt>
                <c:pt idx="235">
                  <c:v>126.22</c:v>
                </c:pt>
                <c:pt idx="236">
                  <c:v>125.63</c:v>
                </c:pt>
                <c:pt idx="237">
                  <c:v>121.65</c:v>
                </c:pt>
                <c:pt idx="238">
                  <c:v>121.15</c:v>
                </c:pt>
                <c:pt idx="239">
                  <c:v>119.54</c:v>
                </c:pt>
                <c:pt idx="240">
                  <c:v>110.83</c:v>
                </c:pt>
                <c:pt idx="241">
                  <c:v>116.54</c:v>
                </c:pt>
                <c:pt idx="242">
                  <c:v>111.89</c:v>
                </c:pt>
                <c:pt idx="243">
                  <c:v>103.69</c:v>
                </c:pt>
                <c:pt idx="244">
                  <c:v>111.58</c:v>
                </c:pt>
                <c:pt idx="245">
                  <c:v>114.03</c:v>
                </c:pt>
                <c:pt idx="246">
                  <c:v>120.08</c:v>
                </c:pt>
                <c:pt idx="247">
                  <c:v>123.18</c:v>
                </c:pt>
                <c:pt idx="248">
                  <c:v>122.28</c:v>
                </c:pt>
                <c:pt idx="249">
                  <c:v>125.28</c:v>
                </c:pt>
                <c:pt idx="250">
                  <c:v>123.89</c:v>
                </c:pt>
                <c:pt idx="251">
                  <c:v>125.02</c:v>
                </c:pt>
                <c:pt idx="252">
                  <c:v>125.49</c:v>
                </c:pt>
                <c:pt idx="253">
                  <c:v>125.92</c:v>
                </c:pt>
                <c:pt idx="254">
                  <c:v>126.95</c:v>
                </c:pt>
                <c:pt idx="255">
                  <c:v>123.39</c:v>
                </c:pt>
                <c:pt idx="256">
                  <c:v>125.46</c:v>
                </c:pt>
                <c:pt idx="257">
                  <c:v>124.33</c:v>
                </c:pt>
                <c:pt idx="258">
                  <c:v>121.81</c:v>
                </c:pt>
                <c:pt idx="259">
                  <c:v>123.4</c:v>
                </c:pt>
                <c:pt idx="260">
                  <c:v>121.2</c:v>
                </c:pt>
                <c:pt idx="261">
                  <c:v>120.21</c:v>
                </c:pt>
                <c:pt idx="262">
                  <c:v>110.95</c:v>
                </c:pt>
                <c:pt idx="263">
                  <c:v>108.52</c:v>
                </c:pt>
                <c:pt idx="264">
                  <c:v>93.664000000000001</c:v>
                </c:pt>
                <c:pt idx="265">
                  <c:v>116.81</c:v>
                </c:pt>
                <c:pt idx="266">
                  <c:v>116.66</c:v>
                </c:pt>
                <c:pt idx="267">
                  <c:v>120.82</c:v>
                </c:pt>
                <c:pt idx="268">
                  <c:v>121.26</c:v>
                </c:pt>
                <c:pt idx="269">
                  <c:v>122.65</c:v>
                </c:pt>
                <c:pt idx="270">
                  <c:v>123.3</c:v>
                </c:pt>
                <c:pt idx="271">
                  <c:v>125.24</c:v>
                </c:pt>
                <c:pt idx="272">
                  <c:v>125.84</c:v>
                </c:pt>
                <c:pt idx="273">
                  <c:v>123.95</c:v>
                </c:pt>
                <c:pt idx="274">
                  <c:v>125.84</c:v>
                </c:pt>
                <c:pt idx="275">
                  <c:v>125.93</c:v>
                </c:pt>
                <c:pt idx="276">
                  <c:v>125.12</c:v>
                </c:pt>
                <c:pt idx="277">
                  <c:v>125.71</c:v>
                </c:pt>
                <c:pt idx="278">
                  <c:v>125.23</c:v>
                </c:pt>
                <c:pt idx="279">
                  <c:v>124.33</c:v>
                </c:pt>
                <c:pt idx="280">
                  <c:v>120.23</c:v>
                </c:pt>
                <c:pt idx="281">
                  <c:v>119.83</c:v>
                </c:pt>
                <c:pt idx="282">
                  <c:v>118</c:v>
                </c:pt>
                <c:pt idx="283">
                  <c:v>104.21</c:v>
                </c:pt>
                <c:pt idx="284">
                  <c:v>96.212000000000003</c:v>
                </c:pt>
                <c:pt idx="285">
                  <c:v>107.75</c:v>
                </c:pt>
                <c:pt idx="286">
                  <c:v>114.06</c:v>
                </c:pt>
                <c:pt idx="287">
                  <c:v>117.77</c:v>
                </c:pt>
                <c:pt idx="288">
                  <c:v>118.79</c:v>
                </c:pt>
                <c:pt idx="289">
                  <c:v>121.41</c:v>
                </c:pt>
                <c:pt idx="290">
                  <c:v>123.03</c:v>
                </c:pt>
                <c:pt idx="291">
                  <c:v>122.21</c:v>
                </c:pt>
                <c:pt idx="292">
                  <c:v>124.6</c:v>
                </c:pt>
                <c:pt idx="293">
                  <c:v>125.36</c:v>
                </c:pt>
                <c:pt idx="294">
                  <c:v>125.86</c:v>
                </c:pt>
                <c:pt idx="295">
                  <c:v>126.02</c:v>
                </c:pt>
                <c:pt idx="296">
                  <c:v>125.97</c:v>
                </c:pt>
                <c:pt idx="297">
                  <c:v>125.85</c:v>
                </c:pt>
                <c:pt idx="298">
                  <c:v>123.13</c:v>
                </c:pt>
                <c:pt idx="299">
                  <c:v>123.77</c:v>
                </c:pt>
                <c:pt idx="300">
                  <c:v>123.8</c:v>
                </c:pt>
                <c:pt idx="301">
                  <c:v>120.89</c:v>
                </c:pt>
                <c:pt idx="302">
                  <c:v>118.41</c:v>
                </c:pt>
                <c:pt idx="303">
                  <c:v>116.48</c:v>
                </c:pt>
                <c:pt idx="304">
                  <c:v>110.68</c:v>
                </c:pt>
                <c:pt idx="305">
                  <c:v>97.486000000000004</c:v>
                </c:pt>
                <c:pt idx="306">
                  <c:v>73.891999999999996</c:v>
                </c:pt>
                <c:pt idx="307">
                  <c:v>111.76</c:v>
                </c:pt>
                <c:pt idx="308">
                  <c:v>116.71</c:v>
                </c:pt>
                <c:pt idx="309">
                  <c:v>117.51</c:v>
                </c:pt>
                <c:pt idx="310">
                  <c:v>121.51</c:v>
                </c:pt>
                <c:pt idx="311">
                  <c:v>123.34</c:v>
                </c:pt>
                <c:pt idx="312">
                  <c:v>125.26</c:v>
                </c:pt>
                <c:pt idx="313">
                  <c:v>125.07</c:v>
                </c:pt>
                <c:pt idx="314">
                  <c:v>125.69</c:v>
                </c:pt>
                <c:pt idx="315">
                  <c:v>125.76</c:v>
                </c:pt>
                <c:pt idx="316">
                  <c:v>124.25</c:v>
                </c:pt>
                <c:pt idx="317">
                  <c:v>125.23</c:v>
                </c:pt>
                <c:pt idx="318">
                  <c:v>125.88</c:v>
                </c:pt>
                <c:pt idx="319">
                  <c:v>124.87</c:v>
                </c:pt>
                <c:pt idx="320">
                  <c:v>123.14</c:v>
                </c:pt>
                <c:pt idx="321">
                  <c:v>122.93</c:v>
                </c:pt>
                <c:pt idx="322">
                  <c:v>120.56</c:v>
                </c:pt>
                <c:pt idx="323">
                  <c:v>115.85</c:v>
                </c:pt>
                <c:pt idx="324">
                  <c:v>117.77</c:v>
                </c:pt>
                <c:pt idx="325">
                  <c:v>113.1</c:v>
                </c:pt>
                <c:pt idx="326">
                  <c:v>106.56</c:v>
                </c:pt>
                <c:pt idx="327">
                  <c:v>92.108000000000004</c:v>
                </c:pt>
                <c:pt idx="328">
                  <c:v>113.81</c:v>
                </c:pt>
                <c:pt idx="329">
                  <c:v>119.18</c:v>
                </c:pt>
                <c:pt idx="330">
                  <c:v>123.79</c:v>
                </c:pt>
                <c:pt idx="331">
                  <c:v>122.35</c:v>
                </c:pt>
                <c:pt idx="332">
                  <c:v>123.91</c:v>
                </c:pt>
                <c:pt idx="333">
                  <c:v>124.03</c:v>
                </c:pt>
                <c:pt idx="334">
                  <c:v>123.53</c:v>
                </c:pt>
                <c:pt idx="335">
                  <c:v>125.05</c:v>
                </c:pt>
                <c:pt idx="336">
                  <c:v>125.88</c:v>
                </c:pt>
                <c:pt idx="337">
                  <c:v>125.26</c:v>
                </c:pt>
                <c:pt idx="338">
                  <c:v>124.76</c:v>
                </c:pt>
                <c:pt idx="339">
                  <c:v>125.05</c:v>
                </c:pt>
                <c:pt idx="340">
                  <c:v>123.65</c:v>
                </c:pt>
                <c:pt idx="341">
                  <c:v>122.41</c:v>
                </c:pt>
                <c:pt idx="342">
                  <c:v>122.08</c:v>
                </c:pt>
                <c:pt idx="343">
                  <c:v>120.74</c:v>
                </c:pt>
                <c:pt idx="344">
                  <c:v>118.07</c:v>
                </c:pt>
                <c:pt idx="345">
                  <c:v>112.95</c:v>
                </c:pt>
                <c:pt idx="346">
                  <c:v>106</c:v>
                </c:pt>
                <c:pt idx="347">
                  <c:v>91.373999999999995</c:v>
                </c:pt>
                <c:pt idx="348">
                  <c:v>111.14</c:v>
                </c:pt>
                <c:pt idx="349">
                  <c:v>112.7</c:v>
                </c:pt>
                <c:pt idx="350">
                  <c:v>116.2</c:v>
                </c:pt>
                <c:pt idx="351">
                  <c:v>120.31</c:v>
                </c:pt>
                <c:pt idx="352">
                  <c:v>120.61</c:v>
                </c:pt>
                <c:pt idx="353">
                  <c:v>122.49</c:v>
                </c:pt>
                <c:pt idx="354">
                  <c:v>124.43</c:v>
                </c:pt>
                <c:pt idx="355">
                  <c:v>125.3</c:v>
                </c:pt>
                <c:pt idx="356">
                  <c:v>125.55</c:v>
                </c:pt>
                <c:pt idx="357">
                  <c:v>125.61</c:v>
                </c:pt>
                <c:pt idx="358">
                  <c:v>125.7</c:v>
                </c:pt>
                <c:pt idx="359">
                  <c:v>123.52</c:v>
                </c:pt>
                <c:pt idx="360">
                  <c:v>124.45</c:v>
                </c:pt>
                <c:pt idx="361">
                  <c:v>124.58</c:v>
                </c:pt>
                <c:pt idx="362">
                  <c:v>123.16</c:v>
                </c:pt>
                <c:pt idx="363">
                  <c:v>121.08</c:v>
                </c:pt>
                <c:pt idx="364">
                  <c:v>119.78</c:v>
                </c:pt>
                <c:pt idx="365">
                  <c:v>117.86</c:v>
                </c:pt>
                <c:pt idx="366">
                  <c:v>108.86</c:v>
                </c:pt>
                <c:pt idx="367">
                  <c:v>112.51</c:v>
                </c:pt>
                <c:pt idx="368">
                  <c:v>87.914000000000001</c:v>
                </c:pt>
                <c:pt idx="369">
                  <c:v>104.44</c:v>
                </c:pt>
                <c:pt idx="370">
                  <c:v>113.89</c:v>
                </c:pt>
                <c:pt idx="371">
                  <c:v>118.57</c:v>
                </c:pt>
                <c:pt idx="372">
                  <c:v>120.41</c:v>
                </c:pt>
                <c:pt idx="373">
                  <c:v>124.09</c:v>
                </c:pt>
                <c:pt idx="374">
                  <c:v>123.14</c:v>
                </c:pt>
                <c:pt idx="375">
                  <c:v>124.62</c:v>
                </c:pt>
                <c:pt idx="376">
                  <c:v>124.72</c:v>
                </c:pt>
                <c:pt idx="377">
                  <c:v>123.73</c:v>
                </c:pt>
                <c:pt idx="378">
                  <c:v>125.09</c:v>
                </c:pt>
                <c:pt idx="379">
                  <c:v>125.98</c:v>
                </c:pt>
                <c:pt idx="380">
                  <c:v>126.15</c:v>
                </c:pt>
                <c:pt idx="381">
                  <c:v>123.93</c:v>
                </c:pt>
                <c:pt idx="382">
                  <c:v>124.16</c:v>
                </c:pt>
                <c:pt idx="383">
                  <c:v>121.89</c:v>
                </c:pt>
                <c:pt idx="384">
                  <c:v>118.57</c:v>
                </c:pt>
                <c:pt idx="385">
                  <c:v>120.71</c:v>
                </c:pt>
                <c:pt idx="386">
                  <c:v>117.4</c:v>
                </c:pt>
                <c:pt idx="387">
                  <c:v>115.36</c:v>
                </c:pt>
                <c:pt idx="388">
                  <c:v>97.463999999999999</c:v>
                </c:pt>
                <c:pt idx="389">
                  <c:v>103.85</c:v>
                </c:pt>
                <c:pt idx="390">
                  <c:v>112.24</c:v>
                </c:pt>
                <c:pt idx="391">
                  <c:v>119.4</c:v>
                </c:pt>
                <c:pt idx="392">
                  <c:v>117.95</c:v>
                </c:pt>
                <c:pt idx="393">
                  <c:v>120.26</c:v>
                </c:pt>
                <c:pt idx="394">
                  <c:v>121.87</c:v>
                </c:pt>
                <c:pt idx="395">
                  <c:v>122.03</c:v>
                </c:pt>
                <c:pt idx="396">
                  <c:v>123.4</c:v>
                </c:pt>
                <c:pt idx="397">
                  <c:v>125.2</c:v>
                </c:pt>
                <c:pt idx="398">
                  <c:v>125.63</c:v>
                </c:pt>
                <c:pt idx="399">
                  <c:v>124.84</c:v>
                </c:pt>
                <c:pt idx="400">
                  <c:v>125</c:v>
                </c:pt>
                <c:pt idx="401">
                  <c:v>124.47</c:v>
                </c:pt>
                <c:pt idx="402">
                  <c:v>122.34</c:v>
                </c:pt>
                <c:pt idx="403">
                  <c:v>123.56</c:v>
                </c:pt>
                <c:pt idx="404">
                  <c:v>123.04</c:v>
                </c:pt>
                <c:pt idx="405">
                  <c:v>122.27</c:v>
                </c:pt>
                <c:pt idx="406">
                  <c:v>119.77</c:v>
                </c:pt>
                <c:pt idx="407">
                  <c:v>116.35</c:v>
                </c:pt>
                <c:pt idx="408">
                  <c:v>111.45</c:v>
                </c:pt>
                <c:pt idx="409">
                  <c:v>107.6</c:v>
                </c:pt>
                <c:pt idx="410">
                  <c:v>87.608999999999995</c:v>
                </c:pt>
                <c:pt idx="411">
                  <c:v>110.72</c:v>
                </c:pt>
                <c:pt idx="412">
                  <c:v>113.86</c:v>
                </c:pt>
                <c:pt idx="413">
                  <c:v>118.26</c:v>
                </c:pt>
                <c:pt idx="414">
                  <c:v>120.08</c:v>
                </c:pt>
                <c:pt idx="415">
                  <c:v>122.52</c:v>
                </c:pt>
                <c:pt idx="416">
                  <c:v>124.84</c:v>
                </c:pt>
                <c:pt idx="417">
                  <c:v>123.78</c:v>
                </c:pt>
                <c:pt idx="418">
                  <c:v>125.14</c:v>
                </c:pt>
                <c:pt idx="419">
                  <c:v>124.51</c:v>
                </c:pt>
                <c:pt idx="420">
                  <c:v>123.49</c:v>
                </c:pt>
                <c:pt idx="421">
                  <c:v>124.96</c:v>
                </c:pt>
                <c:pt idx="422">
                  <c:v>124.68</c:v>
                </c:pt>
                <c:pt idx="423">
                  <c:v>125.08</c:v>
                </c:pt>
                <c:pt idx="424">
                  <c:v>122.71</c:v>
                </c:pt>
                <c:pt idx="425">
                  <c:v>122.25</c:v>
                </c:pt>
                <c:pt idx="426">
                  <c:v>120.74</c:v>
                </c:pt>
                <c:pt idx="427">
                  <c:v>114.26</c:v>
                </c:pt>
                <c:pt idx="428">
                  <c:v>117.46</c:v>
                </c:pt>
                <c:pt idx="429">
                  <c:v>111.11</c:v>
                </c:pt>
                <c:pt idx="430">
                  <c:v>105.02</c:v>
                </c:pt>
                <c:pt idx="431">
                  <c:v>109.75</c:v>
                </c:pt>
                <c:pt idx="432">
                  <c:v>112.41</c:v>
                </c:pt>
                <c:pt idx="433">
                  <c:v>117.58</c:v>
                </c:pt>
                <c:pt idx="434">
                  <c:v>122.12</c:v>
                </c:pt>
                <c:pt idx="435">
                  <c:v>120.94</c:v>
                </c:pt>
                <c:pt idx="436">
                  <c:v>123.11</c:v>
                </c:pt>
                <c:pt idx="437">
                  <c:v>122.65</c:v>
                </c:pt>
                <c:pt idx="438">
                  <c:v>122.27</c:v>
                </c:pt>
                <c:pt idx="439">
                  <c:v>123.39</c:v>
                </c:pt>
                <c:pt idx="440">
                  <c:v>124.4</c:v>
                </c:pt>
                <c:pt idx="441">
                  <c:v>125.86</c:v>
                </c:pt>
                <c:pt idx="442">
                  <c:v>123.75</c:v>
                </c:pt>
                <c:pt idx="443">
                  <c:v>124.51</c:v>
                </c:pt>
                <c:pt idx="444">
                  <c:v>123.25</c:v>
                </c:pt>
                <c:pt idx="445">
                  <c:v>120.4</c:v>
                </c:pt>
                <c:pt idx="446">
                  <c:v>122.22</c:v>
                </c:pt>
                <c:pt idx="447">
                  <c:v>120.42</c:v>
                </c:pt>
                <c:pt idx="448">
                  <c:v>120.53</c:v>
                </c:pt>
                <c:pt idx="449">
                  <c:v>110.47</c:v>
                </c:pt>
                <c:pt idx="450">
                  <c:v>111.84</c:v>
                </c:pt>
                <c:pt idx="451">
                  <c:v>85.522000000000006</c:v>
                </c:pt>
                <c:pt idx="452">
                  <c:v>115.76</c:v>
                </c:pt>
                <c:pt idx="453">
                  <c:v>109.84</c:v>
                </c:pt>
                <c:pt idx="454">
                  <c:v>117.28</c:v>
                </c:pt>
                <c:pt idx="455">
                  <c:v>117.7</c:v>
                </c:pt>
                <c:pt idx="456">
                  <c:v>120.16</c:v>
                </c:pt>
                <c:pt idx="457">
                  <c:v>121.52</c:v>
                </c:pt>
                <c:pt idx="458">
                  <c:v>123.58</c:v>
                </c:pt>
                <c:pt idx="459">
                  <c:v>125.24</c:v>
                </c:pt>
                <c:pt idx="460">
                  <c:v>123.88</c:v>
                </c:pt>
                <c:pt idx="461">
                  <c:v>124.99</c:v>
                </c:pt>
                <c:pt idx="462">
                  <c:v>124.37</c:v>
                </c:pt>
                <c:pt idx="463">
                  <c:v>122.76</c:v>
                </c:pt>
                <c:pt idx="464">
                  <c:v>124.09</c:v>
                </c:pt>
                <c:pt idx="465">
                  <c:v>123.65</c:v>
                </c:pt>
                <c:pt idx="466">
                  <c:v>123.8</c:v>
                </c:pt>
                <c:pt idx="467">
                  <c:v>118.99</c:v>
                </c:pt>
                <c:pt idx="468">
                  <c:v>119.8</c:v>
                </c:pt>
                <c:pt idx="469">
                  <c:v>117.41</c:v>
                </c:pt>
                <c:pt idx="470">
                  <c:v>104.07</c:v>
                </c:pt>
                <c:pt idx="471">
                  <c:v>111.36</c:v>
                </c:pt>
                <c:pt idx="472">
                  <c:v>98.27</c:v>
                </c:pt>
                <c:pt idx="473">
                  <c:v>99.456999999999994</c:v>
                </c:pt>
                <c:pt idx="474">
                  <c:v>113.73</c:v>
                </c:pt>
                <c:pt idx="475">
                  <c:v>116.27</c:v>
                </c:pt>
                <c:pt idx="476">
                  <c:v>119.76</c:v>
                </c:pt>
                <c:pt idx="477">
                  <c:v>123.09</c:v>
                </c:pt>
                <c:pt idx="478">
                  <c:v>122.38</c:v>
                </c:pt>
                <c:pt idx="479">
                  <c:v>124.42</c:v>
                </c:pt>
                <c:pt idx="480">
                  <c:v>124.57</c:v>
                </c:pt>
                <c:pt idx="481">
                  <c:v>123.71</c:v>
                </c:pt>
                <c:pt idx="482">
                  <c:v>124.48</c:v>
                </c:pt>
                <c:pt idx="483">
                  <c:v>124.39</c:v>
                </c:pt>
                <c:pt idx="484">
                  <c:v>124.9</c:v>
                </c:pt>
                <c:pt idx="485">
                  <c:v>121.43</c:v>
                </c:pt>
                <c:pt idx="486">
                  <c:v>123.07</c:v>
                </c:pt>
                <c:pt idx="487">
                  <c:v>121.54</c:v>
                </c:pt>
                <c:pt idx="488">
                  <c:v>115.49</c:v>
                </c:pt>
                <c:pt idx="489">
                  <c:v>118.6</c:v>
                </c:pt>
                <c:pt idx="490">
                  <c:v>116.28</c:v>
                </c:pt>
                <c:pt idx="491">
                  <c:v>116.76</c:v>
                </c:pt>
                <c:pt idx="492">
                  <c:v>100.25</c:v>
                </c:pt>
                <c:pt idx="493">
                  <c:v>100.14</c:v>
                </c:pt>
                <c:pt idx="494">
                  <c:v>109.53</c:v>
                </c:pt>
                <c:pt idx="495">
                  <c:v>117.93</c:v>
                </c:pt>
                <c:pt idx="496">
                  <c:v>117.36</c:v>
                </c:pt>
                <c:pt idx="497">
                  <c:v>120.7</c:v>
                </c:pt>
                <c:pt idx="498">
                  <c:v>120.04</c:v>
                </c:pt>
                <c:pt idx="499">
                  <c:v>122</c:v>
                </c:pt>
                <c:pt idx="500">
                  <c:v>121.7</c:v>
                </c:pt>
                <c:pt idx="501">
                  <c:v>123.89</c:v>
                </c:pt>
                <c:pt idx="502">
                  <c:v>124.67</c:v>
                </c:pt>
                <c:pt idx="503">
                  <c:v>121.97</c:v>
                </c:pt>
                <c:pt idx="504">
                  <c:v>124.37</c:v>
                </c:pt>
                <c:pt idx="505">
                  <c:v>123.71</c:v>
                </c:pt>
                <c:pt idx="506">
                  <c:v>122.83</c:v>
                </c:pt>
                <c:pt idx="507">
                  <c:v>123.21</c:v>
                </c:pt>
                <c:pt idx="508">
                  <c:v>122.33</c:v>
                </c:pt>
                <c:pt idx="509">
                  <c:v>121.68</c:v>
                </c:pt>
                <c:pt idx="510">
                  <c:v>116.4</c:v>
                </c:pt>
                <c:pt idx="511">
                  <c:v>116.46</c:v>
                </c:pt>
                <c:pt idx="512">
                  <c:v>114.04</c:v>
                </c:pt>
                <c:pt idx="513">
                  <c:v>94.754999999999995</c:v>
                </c:pt>
                <c:pt idx="514">
                  <c:v>101.24</c:v>
                </c:pt>
                <c:pt idx="515">
                  <c:v>111.32</c:v>
                </c:pt>
                <c:pt idx="516">
                  <c:v>114.67</c:v>
                </c:pt>
                <c:pt idx="517">
                  <c:v>117.8</c:v>
                </c:pt>
                <c:pt idx="518">
                  <c:v>118.5</c:v>
                </c:pt>
                <c:pt idx="519">
                  <c:v>120.89</c:v>
                </c:pt>
                <c:pt idx="520">
                  <c:v>122.5</c:v>
                </c:pt>
                <c:pt idx="521">
                  <c:v>122.13</c:v>
                </c:pt>
                <c:pt idx="522">
                  <c:v>123.33</c:v>
                </c:pt>
                <c:pt idx="523">
                  <c:v>124.21</c:v>
                </c:pt>
                <c:pt idx="524">
                  <c:v>124.1</c:v>
                </c:pt>
                <c:pt idx="525">
                  <c:v>124.58</c:v>
                </c:pt>
                <c:pt idx="526">
                  <c:v>124.36</c:v>
                </c:pt>
                <c:pt idx="527">
                  <c:v>123.91</c:v>
                </c:pt>
                <c:pt idx="528">
                  <c:v>120.97</c:v>
                </c:pt>
                <c:pt idx="529">
                  <c:v>121.36</c:v>
                </c:pt>
                <c:pt idx="530">
                  <c:v>121.07</c:v>
                </c:pt>
                <c:pt idx="531">
                  <c:v>116.48</c:v>
                </c:pt>
                <c:pt idx="532">
                  <c:v>114.08</c:v>
                </c:pt>
                <c:pt idx="533">
                  <c:v>108.06</c:v>
                </c:pt>
                <c:pt idx="534">
                  <c:v>95.028999999999996</c:v>
                </c:pt>
                <c:pt idx="535">
                  <c:v>108.23</c:v>
                </c:pt>
                <c:pt idx="536">
                  <c:v>108.25</c:v>
                </c:pt>
                <c:pt idx="537">
                  <c:v>114.56</c:v>
                </c:pt>
                <c:pt idx="538">
                  <c:v>118.31</c:v>
                </c:pt>
                <c:pt idx="539">
                  <c:v>117.78</c:v>
                </c:pt>
                <c:pt idx="540">
                  <c:v>120.74</c:v>
                </c:pt>
                <c:pt idx="541">
                  <c:v>122.35</c:v>
                </c:pt>
                <c:pt idx="542">
                  <c:v>123.62</c:v>
                </c:pt>
                <c:pt idx="543">
                  <c:v>123.57</c:v>
                </c:pt>
                <c:pt idx="544">
                  <c:v>124.16</c:v>
                </c:pt>
                <c:pt idx="545">
                  <c:v>124.03</c:v>
                </c:pt>
                <c:pt idx="546">
                  <c:v>122.09</c:v>
                </c:pt>
                <c:pt idx="547">
                  <c:v>122.95</c:v>
                </c:pt>
                <c:pt idx="548">
                  <c:v>123.01</c:v>
                </c:pt>
                <c:pt idx="549">
                  <c:v>120.74</c:v>
                </c:pt>
                <c:pt idx="550">
                  <c:v>121.36</c:v>
                </c:pt>
                <c:pt idx="551">
                  <c:v>121.03</c:v>
                </c:pt>
                <c:pt idx="552">
                  <c:v>118.02</c:v>
                </c:pt>
                <c:pt idx="553">
                  <c:v>113.39</c:v>
                </c:pt>
                <c:pt idx="554">
                  <c:v>111.7</c:v>
                </c:pt>
                <c:pt idx="555">
                  <c:v>85.191000000000003</c:v>
                </c:pt>
                <c:pt idx="556">
                  <c:v>107.18</c:v>
                </c:pt>
                <c:pt idx="557">
                  <c:v>112.83</c:v>
                </c:pt>
                <c:pt idx="558">
                  <c:v>117.02</c:v>
                </c:pt>
                <c:pt idx="559">
                  <c:v>117.12</c:v>
                </c:pt>
                <c:pt idx="560">
                  <c:v>120.02</c:v>
                </c:pt>
                <c:pt idx="561">
                  <c:v>120.04</c:v>
                </c:pt>
                <c:pt idx="562">
                  <c:v>122.21</c:v>
                </c:pt>
                <c:pt idx="563">
                  <c:v>123.33</c:v>
                </c:pt>
                <c:pt idx="564">
                  <c:v>121.51</c:v>
                </c:pt>
                <c:pt idx="565">
                  <c:v>123.41</c:v>
                </c:pt>
                <c:pt idx="566">
                  <c:v>123.74</c:v>
                </c:pt>
                <c:pt idx="567">
                  <c:v>123.31</c:v>
                </c:pt>
                <c:pt idx="568">
                  <c:v>123.75</c:v>
                </c:pt>
                <c:pt idx="569">
                  <c:v>123.24</c:v>
                </c:pt>
                <c:pt idx="570">
                  <c:v>122.78</c:v>
                </c:pt>
                <c:pt idx="571">
                  <c:v>118.89</c:v>
                </c:pt>
                <c:pt idx="572">
                  <c:v>119.36</c:v>
                </c:pt>
                <c:pt idx="573">
                  <c:v>117.82</c:v>
                </c:pt>
                <c:pt idx="574">
                  <c:v>111.01</c:v>
                </c:pt>
                <c:pt idx="575">
                  <c:v>107.58</c:v>
                </c:pt>
                <c:pt idx="576">
                  <c:v>91.179000000000002</c:v>
                </c:pt>
                <c:pt idx="577">
                  <c:v>103.4</c:v>
                </c:pt>
                <c:pt idx="578">
                  <c:v>113.9</c:v>
                </c:pt>
                <c:pt idx="579">
                  <c:v>115.26</c:v>
                </c:pt>
                <c:pt idx="580">
                  <c:v>119.59</c:v>
                </c:pt>
                <c:pt idx="581">
                  <c:v>120.87</c:v>
                </c:pt>
                <c:pt idx="582">
                  <c:v>120.37</c:v>
                </c:pt>
                <c:pt idx="583">
                  <c:v>122.12</c:v>
                </c:pt>
                <c:pt idx="584">
                  <c:v>122.83</c:v>
                </c:pt>
                <c:pt idx="585">
                  <c:v>123.87</c:v>
                </c:pt>
                <c:pt idx="586">
                  <c:v>123.99</c:v>
                </c:pt>
                <c:pt idx="587">
                  <c:v>123.68</c:v>
                </c:pt>
                <c:pt idx="588">
                  <c:v>122.52</c:v>
                </c:pt>
                <c:pt idx="589">
                  <c:v>120.07</c:v>
                </c:pt>
                <c:pt idx="590">
                  <c:v>121.18</c:v>
                </c:pt>
                <c:pt idx="591">
                  <c:v>122.37</c:v>
                </c:pt>
                <c:pt idx="592">
                  <c:v>119.73</c:v>
                </c:pt>
                <c:pt idx="593">
                  <c:v>118.44</c:v>
                </c:pt>
                <c:pt idx="594">
                  <c:v>115.4</c:v>
                </c:pt>
                <c:pt idx="595">
                  <c:v>112.04</c:v>
                </c:pt>
                <c:pt idx="596">
                  <c:v>98.59</c:v>
                </c:pt>
                <c:pt idx="597">
                  <c:v>100.17</c:v>
                </c:pt>
                <c:pt idx="598">
                  <c:v>95.441999999999993</c:v>
                </c:pt>
                <c:pt idx="599">
                  <c:v>112.38</c:v>
                </c:pt>
                <c:pt idx="600">
                  <c:v>113.35</c:v>
                </c:pt>
                <c:pt idx="601">
                  <c:v>118.43</c:v>
                </c:pt>
                <c:pt idx="602">
                  <c:v>120.27</c:v>
                </c:pt>
                <c:pt idx="603">
                  <c:v>122.4</c:v>
                </c:pt>
                <c:pt idx="604">
                  <c:v>122.52</c:v>
                </c:pt>
                <c:pt idx="605">
                  <c:v>122.77</c:v>
                </c:pt>
                <c:pt idx="606">
                  <c:v>123.5</c:v>
                </c:pt>
                <c:pt idx="607">
                  <c:v>121.47</c:v>
                </c:pt>
                <c:pt idx="608">
                  <c:v>122.88</c:v>
                </c:pt>
                <c:pt idx="609">
                  <c:v>123.77</c:v>
                </c:pt>
                <c:pt idx="610">
                  <c:v>122.96</c:v>
                </c:pt>
                <c:pt idx="611">
                  <c:v>121.42</c:v>
                </c:pt>
                <c:pt idx="612">
                  <c:v>121.43</c:v>
                </c:pt>
                <c:pt idx="613">
                  <c:v>119.21</c:v>
                </c:pt>
                <c:pt idx="614">
                  <c:v>115.43</c:v>
                </c:pt>
                <c:pt idx="615">
                  <c:v>117.2</c:v>
                </c:pt>
                <c:pt idx="616">
                  <c:v>113.81</c:v>
                </c:pt>
                <c:pt idx="617">
                  <c:v>110.18</c:v>
                </c:pt>
                <c:pt idx="618">
                  <c:v>98.152000000000001</c:v>
                </c:pt>
                <c:pt idx="619">
                  <c:v>106.72</c:v>
                </c:pt>
                <c:pt idx="620">
                  <c:v>113.31</c:v>
                </c:pt>
                <c:pt idx="621">
                  <c:v>119.89</c:v>
                </c:pt>
                <c:pt idx="622">
                  <c:v>117.8</c:v>
                </c:pt>
                <c:pt idx="623">
                  <c:v>120.43</c:v>
                </c:pt>
                <c:pt idx="624">
                  <c:v>120.94</c:v>
                </c:pt>
                <c:pt idx="625">
                  <c:v>120.81</c:v>
                </c:pt>
                <c:pt idx="626">
                  <c:v>122.36</c:v>
                </c:pt>
                <c:pt idx="627">
                  <c:v>123.58</c:v>
                </c:pt>
                <c:pt idx="628">
                  <c:v>124.22</c:v>
                </c:pt>
                <c:pt idx="629">
                  <c:v>123.1</c:v>
                </c:pt>
                <c:pt idx="630">
                  <c:v>123.94</c:v>
                </c:pt>
                <c:pt idx="631">
                  <c:v>122.3</c:v>
                </c:pt>
                <c:pt idx="632">
                  <c:v>120.17</c:v>
                </c:pt>
                <c:pt idx="633">
                  <c:v>120.64</c:v>
                </c:pt>
                <c:pt idx="634">
                  <c:v>119.57</c:v>
                </c:pt>
                <c:pt idx="635">
                  <c:v>119.03</c:v>
                </c:pt>
                <c:pt idx="636">
                  <c:v>115.18</c:v>
                </c:pt>
                <c:pt idx="637">
                  <c:v>110.01</c:v>
                </c:pt>
                <c:pt idx="638">
                  <c:v>94.391999999999996</c:v>
                </c:pt>
                <c:pt idx="639">
                  <c:v>113.37</c:v>
                </c:pt>
                <c:pt idx="640">
                  <c:v>108.04</c:v>
                </c:pt>
                <c:pt idx="641">
                  <c:v>112.63</c:v>
                </c:pt>
                <c:pt idx="642">
                  <c:v>114.83</c:v>
                </c:pt>
                <c:pt idx="643">
                  <c:v>117.05</c:v>
                </c:pt>
                <c:pt idx="644">
                  <c:v>119.74</c:v>
                </c:pt>
                <c:pt idx="645">
                  <c:v>121.29</c:v>
                </c:pt>
                <c:pt idx="646">
                  <c:v>122.89</c:v>
                </c:pt>
                <c:pt idx="647">
                  <c:v>122.51</c:v>
                </c:pt>
                <c:pt idx="648">
                  <c:v>123.14</c:v>
                </c:pt>
                <c:pt idx="649">
                  <c:v>122.98</c:v>
                </c:pt>
                <c:pt idx="650">
                  <c:v>121.2</c:v>
                </c:pt>
                <c:pt idx="651">
                  <c:v>122.64</c:v>
                </c:pt>
                <c:pt idx="652">
                  <c:v>122.04</c:v>
                </c:pt>
                <c:pt idx="653">
                  <c:v>122.09</c:v>
                </c:pt>
                <c:pt idx="654">
                  <c:v>119.62</c:v>
                </c:pt>
                <c:pt idx="655">
                  <c:v>118.3</c:v>
                </c:pt>
                <c:pt idx="656">
                  <c:v>117.7</c:v>
                </c:pt>
                <c:pt idx="657">
                  <c:v>108.16</c:v>
                </c:pt>
                <c:pt idx="658">
                  <c:v>113.03</c:v>
                </c:pt>
                <c:pt idx="659">
                  <c:v>105.2</c:v>
                </c:pt>
                <c:pt idx="660">
                  <c:v>86.543000000000006</c:v>
                </c:pt>
                <c:pt idx="661">
                  <c:v>108.79</c:v>
                </c:pt>
                <c:pt idx="662">
                  <c:v>113.27</c:v>
                </c:pt>
                <c:pt idx="663">
                  <c:v>117.07</c:v>
                </c:pt>
                <c:pt idx="664">
                  <c:v>120.93</c:v>
                </c:pt>
                <c:pt idx="665">
                  <c:v>119.81</c:v>
                </c:pt>
                <c:pt idx="666">
                  <c:v>121.5</c:v>
                </c:pt>
                <c:pt idx="667">
                  <c:v>121.86</c:v>
                </c:pt>
                <c:pt idx="668">
                  <c:v>121.12</c:v>
                </c:pt>
                <c:pt idx="669">
                  <c:v>122.36</c:v>
                </c:pt>
                <c:pt idx="670">
                  <c:v>123.13</c:v>
                </c:pt>
                <c:pt idx="671">
                  <c:v>123.69</c:v>
                </c:pt>
                <c:pt idx="672">
                  <c:v>121.75</c:v>
                </c:pt>
                <c:pt idx="673">
                  <c:v>122.09</c:v>
                </c:pt>
                <c:pt idx="674">
                  <c:v>120.89</c:v>
                </c:pt>
                <c:pt idx="675">
                  <c:v>117.59</c:v>
                </c:pt>
                <c:pt idx="676">
                  <c:v>119.46</c:v>
                </c:pt>
                <c:pt idx="677">
                  <c:v>117.21</c:v>
                </c:pt>
                <c:pt idx="678">
                  <c:v>116.35</c:v>
                </c:pt>
                <c:pt idx="679">
                  <c:v>103.78</c:v>
                </c:pt>
                <c:pt idx="680">
                  <c:v>72.578999999999994</c:v>
                </c:pt>
                <c:pt idx="681">
                  <c:v>107.29</c:v>
                </c:pt>
                <c:pt idx="682">
                  <c:v>116.91</c:v>
                </c:pt>
                <c:pt idx="683">
                  <c:v>114.19</c:v>
                </c:pt>
                <c:pt idx="684">
                  <c:v>117.4</c:v>
                </c:pt>
                <c:pt idx="685">
                  <c:v>118.24</c:v>
                </c:pt>
                <c:pt idx="686">
                  <c:v>119.43</c:v>
                </c:pt>
                <c:pt idx="687">
                  <c:v>120.38</c:v>
                </c:pt>
                <c:pt idx="688">
                  <c:v>121.65</c:v>
                </c:pt>
                <c:pt idx="689">
                  <c:v>122.83</c:v>
                </c:pt>
                <c:pt idx="690">
                  <c:v>121.29</c:v>
                </c:pt>
                <c:pt idx="691">
                  <c:v>123.08</c:v>
                </c:pt>
                <c:pt idx="692">
                  <c:v>121.74</c:v>
                </c:pt>
                <c:pt idx="693">
                  <c:v>120.48</c:v>
                </c:pt>
                <c:pt idx="694">
                  <c:v>121.41</c:v>
                </c:pt>
                <c:pt idx="695">
                  <c:v>120.75</c:v>
                </c:pt>
                <c:pt idx="696">
                  <c:v>120.8</c:v>
                </c:pt>
                <c:pt idx="697">
                  <c:v>114.94</c:v>
                </c:pt>
                <c:pt idx="698">
                  <c:v>116.78</c:v>
                </c:pt>
                <c:pt idx="699">
                  <c:v>111.37</c:v>
                </c:pt>
                <c:pt idx="700">
                  <c:v>84.986999999999995</c:v>
                </c:pt>
                <c:pt idx="701">
                  <c:v>100.91</c:v>
                </c:pt>
                <c:pt idx="702">
                  <c:v>103.35</c:v>
                </c:pt>
                <c:pt idx="703">
                  <c:v>106.47</c:v>
                </c:pt>
                <c:pt idx="704">
                  <c:v>114.2</c:v>
                </c:pt>
                <c:pt idx="705">
                  <c:v>115.81</c:v>
                </c:pt>
                <c:pt idx="706">
                  <c:v>119.29</c:v>
                </c:pt>
                <c:pt idx="707">
                  <c:v>121.53</c:v>
                </c:pt>
                <c:pt idx="708">
                  <c:v>120.74</c:v>
                </c:pt>
                <c:pt idx="709">
                  <c:v>122.2</c:v>
                </c:pt>
                <c:pt idx="710">
                  <c:v>121.7</c:v>
                </c:pt>
                <c:pt idx="711">
                  <c:v>121.03</c:v>
                </c:pt>
                <c:pt idx="712">
                  <c:v>122.26</c:v>
                </c:pt>
                <c:pt idx="713">
                  <c:v>122.3</c:v>
                </c:pt>
                <c:pt idx="714">
                  <c:v>122.72</c:v>
                </c:pt>
                <c:pt idx="715">
                  <c:v>120.56</c:v>
                </c:pt>
                <c:pt idx="716">
                  <c:v>120.37</c:v>
                </c:pt>
                <c:pt idx="717">
                  <c:v>119.12</c:v>
                </c:pt>
                <c:pt idx="718">
                  <c:v>114.03</c:v>
                </c:pt>
                <c:pt idx="719">
                  <c:v>116.64</c:v>
                </c:pt>
                <c:pt idx="720">
                  <c:v>113.3</c:v>
                </c:pt>
                <c:pt idx="721">
                  <c:v>110.05</c:v>
                </c:pt>
                <c:pt idx="722">
                  <c:v>84.5</c:v>
                </c:pt>
                <c:pt idx="723">
                  <c:v>103.62</c:v>
                </c:pt>
                <c:pt idx="724">
                  <c:v>111.33</c:v>
                </c:pt>
                <c:pt idx="725">
                  <c:v>117.81</c:v>
                </c:pt>
                <c:pt idx="726">
                  <c:v>117.4</c:v>
                </c:pt>
                <c:pt idx="727">
                  <c:v>119.58</c:v>
                </c:pt>
                <c:pt idx="728">
                  <c:v>119.99</c:v>
                </c:pt>
                <c:pt idx="729">
                  <c:v>120.51</c:v>
                </c:pt>
                <c:pt idx="730">
                  <c:v>122.27</c:v>
                </c:pt>
                <c:pt idx="731">
                  <c:v>122.63</c:v>
                </c:pt>
                <c:pt idx="732">
                  <c:v>123.35</c:v>
                </c:pt>
                <c:pt idx="733">
                  <c:v>120.94</c:v>
                </c:pt>
                <c:pt idx="734">
                  <c:v>121.59</c:v>
                </c:pt>
                <c:pt idx="735">
                  <c:v>121.46</c:v>
                </c:pt>
                <c:pt idx="736">
                  <c:v>118.87</c:v>
                </c:pt>
                <c:pt idx="737">
                  <c:v>119.99</c:v>
                </c:pt>
                <c:pt idx="738">
                  <c:v>116.62</c:v>
                </c:pt>
                <c:pt idx="739">
                  <c:v>116.52</c:v>
                </c:pt>
                <c:pt idx="740">
                  <c:v>111.5</c:v>
                </c:pt>
                <c:pt idx="741">
                  <c:v>112.43</c:v>
                </c:pt>
                <c:pt idx="742">
                  <c:v>103.96</c:v>
                </c:pt>
                <c:pt idx="743">
                  <c:v>107.58</c:v>
                </c:pt>
                <c:pt idx="744">
                  <c:v>106.35</c:v>
                </c:pt>
                <c:pt idx="745">
                  <c:v>111.24</c:v>
                </c:pt>
                <c:pt idx="746">
                  <c:v>113.76</c:v>
                </c:pt>
                <c:pt idx="747">
                  <c:v>116.62</c:v>
                </c:pt>
                <c:pt idx="748">
                  <c:v>116.85</c:v>
                </c:pt>
                <c:pt idx="749">
                  <c:v>120.99</c:v>
                </c:pt>
                <c:pt idx="750">
                  <c:v>121.5</c:v>
                </c:pt>
                <c:pt idx="751">
                  <c:v>121.4</c:v>
                </c:pt>
                <c:pt idx="752">
                  <c:v>122.14</c:v>
                </c:pt>
                <c:pt idx="753">
                  <c:v>121.37</c:v>
                </c:pt>
                <c:pt idx="754">
                  <c:v>120.47</c:v>
                </c:pt>
                <c:pt idx="755">
                  <c:v>121.17</c:v>
                </c:pt>
                <c:pt idx="756">
                  <c:v>121.78</c:v>
                </c:pt>
                <c:pt idx="757">
                  <c:v>121.15</c:v>
                </c:pt>
                <c:pt idx="758">
                  <c:v>117.25</c:v>
                </c:pt>
                <c:pt idx="759">
                  <c:v>118.22</c:v>
                </c:pt>
                <c:pt idx="760">
                  <c:v>116.08</c:v>
                </c:pt>
                <c:pt idx="761">
                  <c:v>107.81</c:v>
                </c:pt>
                <c:pt idx="762">
                  <c:v>112.39</c:v>
                </c:pt>
                <c:pt idx="763">
                  <c:v>103.27</c:v>
                </c:pt>
                <c:pt idx="764">
                  <c:v>97.721000000000004</c:v>
                </c:pt>
                <c:pt idx="765">
                  <c:v>107.57</c:v>
                </c:pt>
                <c:pt idx="766">
                  <c:v>110.93</c:v>
                </c:pt>
                <c:pt idx="767">
                  <c:v>115.51</c:v>
                </c:pt>
                <c:pt idx="768">
                  <c:v>119.71</c:v>
                </c:pt>
                <c:pt idx="769">
                  <c:v>118.61</c:v>
                </c:pt>
                <c:pt idx="770">
                  <c:v>120.54</c:v>
                </c:pt>
                <c:pt idx="771">
                  <c:v>120.9</c:v>
                </c:pt>
                <c:pt idx="772">
                  <c:v>120.01</c:v>
                </c:pt>
                <c:pt idx="773">
                  <c:v>121.41</c:v>
                </c:pt>
                <c:pt idx="774">
                  <c:v>121.88</c:v>
                </c:pt>
                <c:pt idx="775">
                  <c:v>122.44</c:v>
                </c:pt>
                <c:pt idx="776">
                  <c:v>119.48</c:v>
                </c:pt>
                <c:pt idx="777">
                  <c:v>120.82</c:v>
                </c:pt>
                <c:pt idx="778">
                  <c:v>120.28</c:v>
                </c:pt>
                <c:pt idx="779">
                  <c:v>117.14</c:v>
                </c:pt>
                <c:pt idx="780">
                  <c:v>118.74</c:v>
                </c:pt>
                <c:pt idx="781">
                  <c:v>116.15</c:v>
                </c:pt>
                <c:pt idx="782">
                  <c:v>114.81</c:v>
                </c:pt>
                <c:pt idx="783">
                  <c:v>101.21</c:v>
                </c:pt>
                <c:pt idx="784">
                  <c:v>99.781000000000006</c:v>
                </c:pt>
                <c:pt idx="785">
                  <c:v>99.355999999999995</c:v>
                </c:pt>
                <c:pt idx="786">
                  <c:v>114.43</c:v>
                </c:pt>
                <c:pt idx="787">
                  <c:v>113.47</c:v>
                </c:pt>
                <c:pt idx="788">
                  <c:v>117.36</c:v>
                </c:pt>
                <c:pt idx="789">
                  <c:v>117.16</c:v>
                </c:pt>
                <c:pt idx="790">
                  <c:v>117.56</c:v>
                </c:pt>
                <c:pt idx="791">
                  <c:v>118.91</c:v>
                </c:pt>
                <c:pt idx="792">
                  <c:v>120.23</c:v>
                </c:pt>
                <c:pt idx="793">
                  <c:v>121.36</c:v>
                </c:pt>
                <c:pt idx="794">
                  <c:v>119.2</c:v>
                </c:pt>
                <c:pt idx="795">
                  <c:v>121.15</c:v>
                </c:pt>
                <c:pt idx="796">
                  <c:v>121.16</c:v>
                </c:pt>
                <c:pt idx="797">
                  <c:v>120.1</c:v>
                </c:pt>
                <c:pt idx="798">
                  <c:v>120.98</c:v>
                </c:pt>
                <c:pt idx="799">
                  <c:v>120.06</c:v>
                </c:pt>
                <c:pt idx="800">
                  <c:v>119.53</c:v>
                </c:pt>
                <c:pt idx="801">
                  <c:v>115.16</c:v>
                </c:pt>
                <c:pt idx="802">
                  <c:v>114.85</c:v>
                </c:pt>
                <c:pt idx="803">
                  <c:v>113.88</c:v>
                </c:pt>
                <c:pt idx="804">
                  <c:v>99.501000000000005</c:v>
                </c:pt>
                <c:pt idx="805">
                  <c:v>87.933000000000007</c:v>
                </c:pt>
                <c:pt idx="806">
                  <c:v>102.94</c:v>
                </c:pt>
                <c:pt idx="807">
                  <c:v>109.08</c:v>
                </c:pt>
                <c:pt idx="808">
                  <c:v>113.5</c:v>
                </c:pt>
                <c:pt idx="809">
                  <c:v>113.73</c:v>
                </c:pt>
                <c:pt idx="810">
                  <c:v>116.89</c:v>
                </c:pt>
                <c:pt idx="811">
                  <c:v>118.87</c:v>
                </c:pt>
                <c:pt idx="812">
                  <c:v>118.32</c:v>
                </c:pt>
                <c:pt idx="813">
                  <c:v>120.34</c:v>
                </c:pt>
                <c:pt idx="814">
                  <c:v>121.03</c:v>
                </c:pt>
                <c:pt idx="815">
                  <c:v>121.23</c:v>
                </c:pt>
                <c:pt idx="816">
                  <c:v>121.68</c:v>
                </c:pt>
                <c:pt idx="817">
                  <c:v>121.6</c:v>
                </c:pt>
                <c:pt idx="818">
                  <c:v>121.28</c:v>
                </c:pt>
                <c:pt idx="819">
                  <c:v>118.44</c:v>
                </c:pt>
                <c:pt idx="820">
                  <c:v>119.09</c:v>
                </c:pt>
                <c:pt idx="821">
                  <c:v>119.21</c:v>
                </c:pt>
                <c:pt idx="822">
                  <c:v>115.96</c:v>
                </c:pt>
                <c:pt idx="823">
                  <c:v>113.64</c:v>
                </c:pt>
                <c:pt idx="824">
                  <c:v>111.27</c:v>
                </c:pt>
                <c:pt idx="825">
                  <c:v>105.62</c:v>
                </c:pt>
                <c:pt idx="826">
                  <c:v>95.528999999999996</c:v>
                </c:pt>
                <c:pt idx="827">
                  <c:v>86.915000000000006</c:v>
                </c:pt>
                <c:pt idx="828">
                  <c:v>108.87</c:v>
                </c:pt>
                <c:pt idx="829">
                  <c:v>114.53</c:v>
                </c:pt>
                <c:pt idx="830">
                  <c:v>115.46</c:v>
                </c:pt>
                <c:pt idx="831">
                  <c:v>118.03</c:v>
                </c:pt>
                <c:pt idx="832">
                  <c:v>119.53</c:v>
                </c:pt>
                <c:pt idx="833">
                  <c:v>120.87</c:v>
                </c:pt>
                <c:pt idx="834">
                  <c:v>120.57</c:v>
                </c:pt>
                <c:pt idx="835">
                  <c:v>121.52</c:v>
                </c:pt>
                <c:pt idx="836">
                  <c:v>121.42</c:v>
                </c:pt>
                <c:pt idx="837">
                  <c:v>118.78</c:v>
                </c:pt>
                <c:pt idx="838">
                  <c:v>119.03</c:v>
                </c:pt>
                <c:pt idx="839">
                  <c:v>118.81</c:v>
                </c:pt>
                <c:pt idx="840">
                  <c:v>117.35</c:v>
                </c:pt>
                <c:pt idx="841">
                  <c:v>119.26</c:v>
                </c:pt>
                <c:pt idx="842">
                  <c:v>118.42</c:v>
                </c:pt>
                <c:pt idx="843">
                  <c:v>117.29</c:v>
                </c:pt>
                <c:pt idx="844">
                  <c:v>110.98</c:v>
                </c:pt>
                <c:pt idx="845">
                  <c:v>111.65</c:v>
                </c:pt>
                <c:pt idx="846">
                  <c:v>101.95</c:v>
                </c:pt>
                <c:pt idx="847">
                  <c:v>98.328999999999994</c:v>
                </c:pt>
                <c:pt idx="848">
                  <c:v>98.602000000000004</c:v>
                </c:pt>
                <c:pt idx="849">
                  <c:v>113.87</c:v>
                </c:pt>
                <c:pt idx="850">
                  <c:v>109.93</c:v>
                </c:pt>
                <c:pt idx="851">
                  <c:v>116.73</c:v>
                </c:pt>
                <c:pt idx="852">
                  <c:v>116.27</c:v>
                </c:pt>
                <c:pt idx="853">
                  <c:v>117.77</c:v>
                </c:pt>
                <c:pt idx="854">
                  <c:v>120.22</c:v>
                </c:pt>
                <c:pt idx="855">
                  <c:v>117.74</c:v>
                </c:pt>
                <c:pt idx="856">
                  <c:v>120.65</c:v>
                </c:pt>
                <c:pt idx="857">
                  <c:v>120.31</c:v>
                </c:pt>
                <c:pt idx="858">
                  <c:v>120.53</c:v>
                </c:pt>
                <c:pt idx="859">
                  <c:v>120.92</c:v>
                </c:pt>
                <c:pt idx="860">
                  <c:v>120.4</c:v>
                </c:pt>
                <c:pt idx="861">
                  <c:v>120.25</c:v>
                </c:pt>
                <c:pt idx="862">
                  <c:v>116.79</c:v>
                </c:pt>
                <c:pt idx="863">
                  <c:v>117.1</c:v>
                </c:pt>
                <c:pt idx="864">
                  <c:v>116.18</c:v>
                </c:pt>
                <c:pt idx="865">
                  <c:v>111.41</c:v>
                </c:pt>
                <c:pt idx="866">
                  <c:v>108.78</c:v>
                </c:pt>
                <c:pt idx="867">
                  <c:v>99.117000000000004</c:v>
                </c:pt>
                <c:pt idx="868">
                  <c:v>86.155000000000001</c:v>
                </c:pt>
                <c:pt idx="869">
                  <c:v>108.3</c:v>
                </c:pt>
                <c:pt idx="870">
                  <c:v>106.63</c:v>
                </c:pt>
                <c:pt idx="871">
                  <c:v>113.99</c:v>
                </c:pt>
                <c:pt idx="872">
                  <c:v>114.88</c:v>
                </c:pt>
                <c:pt idx="873">
                  <c:v>115.94</c:v>
                </c:pt>
                <c:pt idx="874">
                  <c:v>118.31</c:v>
                </c:pt>
                <c:pt idx="875">
                  <c:v>119.54</c:v>
                </c:pt>
                <c:pt idx="876">
                  <c:v>120.88</c:v>
                </c:pt>
                <c:pt idx="877">
                  <c:v>120.53</c:v>
                </c:pt>
                <c:pt idx="878">
                  <c:v>121.38</c:v>
                </c:pt>
                <c:pt idx="879">
                  <c:v>121.31</c:v>
                </c:pt>
                <c:pt idx="880">
                  <c:v>119.85</c:v>
                </c:pt>
                <c:pt idx="881">
                  <c:v>119.53</c:v>
                </c:pt>
                <c:pt idx="882">
                  <c:v>119.74</c:v>
                </c:pt>
                <c:pt idx="883">
                  <c:v>117.21</c:v>
                </c:pt>
                <c:pt idx="884">
                  <c:v>115.56</c:v>
                </c:pt>
                <c:pt idx="885">
                  <c:v>114.89</c:v>
                </c:pt>
                <c:pt idx="886">
                  <c:v>110.87</c:v>
                </c:pt>
                <c:pt idx="887">
                  <c:v>98.894999999999996</c:v>
                </c:pt>
                <c:pt idx="888">
                  <c:v>91.781000000000006</c:v>
                </c:pt>
                <c:pt idx="889">
                  <c:v>101.84</c:v>
                </c:pt>
                <c:pt idx="890">
                  <c:v>104.89</c:v>
                </c:pt>
                <c:pt idx="891">
                  <c:v>108.2</c:v>
                </c:pt>
                <c:pt idx="892">
                  <c:v>113.46</c:v>
                </c:pt>
                <c:pt idx="893">
                  <c:v>114.9</c:v>
                </c:pt>
                <c:pt idx="894">
                  <c:v>119.23</c:v>
                </c:pt>
                <c:pt idx="895">
                  <c:v>118.09</c:v>
                </c:pt>
                <c:pt idx="896">
                  <c:v>119.24</c:v>
                </c:pt>
                <c:pt idx="897">
                  <c:v>119.9</c:v>
                </c:pt>
                <c:pt idx="898">
                  <c:v>117.89</c:v>
                </c:pt>
                <c:pt idx="899">
                  <c:v>120.2</c:v>
                </c:pt>
                <c:pt idx="900">
                  <c:v>120.1</c:v>
                </c:pt>
                <c:pt idx="901">
                  <c:v>120.5</c:v>
                </c:pt>
                <c:pt idx="902">
                  <c:v>118.63</c:v>
                </c:pt>
                <c:pt idx="903">
                  <c:v>118.5</c:v>
                </c:pt>
                <c:pt idx="904">
                  <c:v>117.34</c:v>
                </c:pt>
                <c:pt idx="905">
                  <c:v>113.02</c:v>
                </c:pt>
                <c:pt idx="906">
                  <c:v>115.82</c:v>
                </c:pt>
                <c:pt idx="907">
                  <c:v>112.03</c:v>
                </c:pt>
                <c:pt idx="908">
                  <c:v>110.01</c:v>
                </c:pt>
                <c:pt idx="909">
                  <c:v>94.697000000000003</c:v>
                </c:pt>
                <c:pt idx="910">
                  <c:v>94.004999999999995</c:v>
                </c:pt>
                <c:pt idx="911">
                  <c:v>106.85</c:v>
                </c:pt>
                <c:pt idx="912">
                  <c:v>114.95</c:v>
                </c:pt>
                <c:pt idx="913">
                  <c:v>113.64</c:v>
                </c:pt>
                <c:pt idx="914">
                  <c:v>115.89</c:v>
                </c:pt>
                <c:pt idx="915">
                  <c:v>116.58</c:v>
                </c:pt>
                <c:pt idx="916">
                  <c:v>117.1</c:v>
                </c:pt>
                <c:pt idx="917">
                  <c:v>118.64</c:v>
                </c:pt>
                <c:pt idx="918">
                  <c:v>120.21</c:v>
                </c:pt>
                <c:pt idx="919">
                  <c:v>120.87</c:v>
                </c:pt>
                <c:pt idx="920">
                  <c:v>119.43</c:v>
                </c:pt>
                <c:pt idx="921">
                  <c:v>120.66</c:v>
                </c:pt>
                <c:pt idx="922">
                  <c:v>118.97</c:v>
                </c:pt>
                <c:pt idx="923">
                  <c:v>117.38</c:v>
                </c:pt>
                <c:pt idx="924">
                  <c:v>118.52</c:v>
                </c:pt>
                <c:pt idx="925">
                  <c:v>117.78</c:v>
                </c:pt>
                <c:pt idx="926">
                  <c:v>117.33</c:v>
                </c:pt>
                <c:pt idx="927">
                  <c:v>113.98</c:v>
                </c:pt>
                <c:pt idx="928">
                  <c:v>111.11</c:v>
                </c:pt>
                <c:pt idx="929">
                  <c:v>102.59</c:v>
                </c:pt>
                <c:pt idx="930">
                  <c:v>108.22</c:v>
                </c:pt>
                <c:pt idx="931">
                  <c:v>100.55</c:v>
                </c:pt>
                <c:pt idx="932">
                  <c:v>108.97</c:v>
                </c:pt>
                <c:pt idx="933">
                  <c:v>111.11</c:v>
                </c:pt>
                <c:pt idx="934">
                  <c:v>113.62</c:v>
                </c:pt>
                <c:pt idx="935">
                  <c:v>115.96</c:v>
                </c:pt>
                <c:pt idx="936">
                  <c:v>118.27</c:v>
                </c:pt>
                <c:pt idx="937">
                  <c:v>119.42</c:v>
                </c:pt>
                <c:pt idx="938">
                  <c:v>118.13</c:v>
                </c:pt>
                <c:pt idx="939">
                  <c:v>118.66</c:v>
                </c:pt>
                <c:pt idx="940">
                  <c:v>118.16</c:v>
                </c:pt>
                <c:pt idx="941">
                  <c:v>118.51</c:v>
                </c:pt>
                <c:pt idx="942">
                  <c:v>118.84</c:v>
                </c:pt>
                <c:pt idx="943">
                  <c:v>119.49</c:v>
                </c:pt>
                <c:pt idx="944">
                  <c:v>119.2</c:v>
                </c:pt>
                <c:pt idx="945">
                  <c:v>116.98</c:v>
                </c:pt>
                <c:pt idx="946">
                  <c:v>116.33</c:v>
                </c:pt>
                <c:pt idx="947">
                  <c:v>114.34</c:v>
                </c:pt>
                <c:pt idx="948">
                  <c:v>109.79</c:v>
                </c:pt>
                <c:pt idx="949">
                  <c:v>109.74</c:v>
                </c:pt>
                <c:pt idx="950">
                  <c:v>108.19</c:v>
                </c:pt>
                <c:pt idx="951">
                  <c:v>100.42</c:v>
                </c:pt>
                <c:pt idx="952">
                  <c:v>103.33</c:v>
                </c:pt>
                <c:pt idx="953">
                  <c:v>104.52</c:v>
                </c:pt>
                <c:pt idx="954">
                  <c:v>112.6</c:v>
                </c:pt>
                <c:pt idx="955">
                  <c:v>116.38</c:v>
                </c:pt>
                <c:pt idx="956">
                  <c:v>115.62</c:v>
                </c:pt>
                <c:pt idx="957">
                  <c:v>117.18</c:v>
                </c:pt>
                <c:pt idx="958">
                  <c:v>117.67</c:v>
                </c:pt>
                <c:pt idx="959">
                  <c:v>117.38</c:v>
                </c:pt>
                <c:pt idx="960">
                  <c:v>118.56</c:v>
                </c:pt>
                <c:pt idx="961">
                  <c:v>119.6</c:v>
                </c:pt>
                <c:pt idx="962">
                  <c:v>120.42</c:v>
                </c:pt>
                <c:pt idx="963">
                  <c:v>118.52</c:v>
                </c:pt>
                <c:pt idx="964">
                  <c:v>118.9</c:v>
                </c:pt>
                <c:pt idx="965">
                  <c:v>117.93</c:v>
                </c:pt>
                <c:pt idx="966">
                  <c:v>115.12</c:v>
                </c:pt>
                <c:pt idx="967">
                  <c:v>116.86</c:v>
                </c:pt>
                <c:pt idx="968">
                  <c:v>114.88</c:v>
                </c:pt>
                <c:pt idx="969">
                  <c:v>114.29</c:v>
                </c:pt>
                <c:pt idx="970">
                  <c:v>106.16</c:v>
                </c:pt>
                <c:pt idx="971">
                  <c:v>103.01</c:v>
                </c:pt>
                <c:pt idx="972">
                  <c:v>89.686999999999998</c:v>
                </c:pt>
                <c:pt idx="973">
                  <c:v>110.8</c:v>
                </c:pt>
                <c:pt idx="974">
                  <c:v>106.46</c:v>
                </c:pt>
                <c:pt idx="975">
                  <c:v>111.94</c:v>
                </c:pt>
                <c:pt idx="976">
                  <c:v>113.31</c:v>
                </c:pt>
                <c:pt idx="977">
                  <c:v>114.66</c:v>
                </c:pt>
                <c:pt idx="978">
                  <c:v>117</c:v>
                </c:pt>
                <c:pt idx="979">
                  <c:v>119.34</c:v>
                </c:pt>
                <c:pt idx="980">
                  <c:v>121.34</c:v>
                </c:pt>
                <c:pt idx="981">
                  <c:v>118.99</c:v>
                </c:pt>
                <c:pt idx="982">
                  <c:v>119.98</c:v>
                </c:pt>
                <c:pt idx="983">
                  <c:v>118.44</c:v>
                </c:pt>
                <c:pt idx="984">
                  <c:v>116.77</c:v>
                </c:pt>
                <c:pt idx="985">
                  <c:v>118.83</c:v>
                </c:pt>
                <c:pt idx="986">
                  <c:v>117.91</c:v>
                </c:pt>
                <c:pt idx="987">
                  <c:v>117.06</c:v>
                </c:pt>
                <c:pt idx="988">
                  <c:v>106.45</c:v>
                </c:pt>
                <c:pt idx="989">
                  <c:v>109.62</c:v>
                </c:pt>
                <c:pt idx="990">
                  <c:v>108.18</c:v>
                </c:pt>
                <c:pt idx="991">
                  <c:v>101.13</c:v>
                </c:pt>
                <c:pt idx="992">
                  <c:v>103.35</c:v>
                </c:pt>
                <c:pt idx="993">
                  <c:v>99.001999999999995</c:v>
                </c:pt>
                <c:pt idx="994">
                  <c:v>101.51</c:v>
                </c:pt>
                <c:pt idx="995">
                  <c:v>108.55</c:v>
                </c:pt>
                <c:pt idx="996">
                  <c:v>110.76</c:v>
                </c:pt>
                <c:pt idx="997">
                  <c:v>114.84</c:v>
                </c:pt>
                <c:pt idx="998">
                  <c:v>116.17</c:v>
                </c:pt>
                <c:pt idx="999">
                  <c:v>117.64</c:v>
                </c:pt>
                <c:pt idx="1000">
                  <c:v>116.87</c:v>
                </c:pt>
                <c:pt idx="1001">
                  <c:v>118.3</c:v>
                </c:pt>
                <c:pt idx="1002">
                  <c:v>117.29</c:v>
                </c:pt>
                <c:pt idx="1003">
                  <c:v>117.76</c:v>
                </c:pt>
                <c:pt idx="1004">
                  <c:v>119.2</c:v>
                </c:pt>
                <c:pt idx="1005">
                  <c:v>118.74</c:v>
                </c:pt>
                <c:pt idx="1006">
                  <c:v>116.38</c:v>
                </c:pt>
                <c:pt idx="1007">
                  <c:v>116.64</c:v>
                </c:pt>
                <c:pt idx="1008">
                  <c:v>116.13</c:v>
                </c:pt>
                <c:pt idx="1009">
                  <c:v>112.33</c:v>
                </c:pt>
                <c:pt idx="1010">
                  <c:v>114.1</c:v>
                </c:pt>
                <c:pt idx="1011">
                  <c:v>111.8</c:v>
                </c:pt>
                <c:pt idx="1012">
                  <c:v>109.98</c:v>
                </c:pt>
                <c:pt idx="1013">
                  <c:v>87.724999999999994</c:v>
                </c:pt>
                <c:pt idx="1014">
                  <c:v>78.515000000000001</c:v>
                </c:pt>
                <c:pt idx="1015">
                  <c:v>102.64</c:v>
                </c:pt>
                <c:pt idx="1016">
                  <c:v>112.42</c:v>
                </c:pt>
                <c:pt idx="1017">
                  <c:v>112.12</c:v>
                </c:pt>
                <c:pt idx="1018">
                  <c:v>115.13</c:v>
                </c:pt>
                <c:pt idx="1019">
                  <c:v>115.37</c:v>
                </c:pt>
                <c:pt idx="1020">
                  <c:v>115.63</c:v>
                </c:pt>
                <c:pt idx="1021">
                  <c:v>117.52</c:v>
                </c:pt>
                <c:pt idx="1022">
                  <c:v>117.57</c:v>
                </c:pt>
                <c:pt idx="1023">
                  <c:v>119.18</c:v>
                </c:pt>
                <c:pt idx="1024">
                  <c:v>117.39</c:v>
                </c:pt>
                <c:pt idx="1025">
                  <c:v>118.4</c:v>
                </c:pt>
                <c:pt idx="1026">
                  <c:v>118.37</c:v>
                </c:pt>
                <c:pt idx="1027">
                  <c:v>116.53</c:v>
                </c:pt>
                <c:pt idx="1028">
                  <c:v>117.89</c:v>
                </c:pt>
                <c:pt idx="1029">
                  <c:v>116.5</c:v>
                </c:pt>
                <c:pt idx="1030">
                  <c:v>115.82</c:v>
                </c:pt>
                <c:pt idx="1031">
                  <c:v>109.44</c:v>
                </c:pt>
                <c:pt idx="1032">
                  <c:v>109.47</c:v>
                </c:pt>
                <c:pt idx="1033">
                  <c:v>103.15</c:v>
                </c:pt>
                <c:pt idx="1034">
                  <c:v>98.766000000000005</c:v>
                </c:pt>
                <c:pt idx="1035">
                  <c:v>100.91</c:v>
                </c:pt>
                <c:pt idx="1036">
                  <c:v>108.99</c:v>
                </c:pt>
                <c:pt idx="1037">
                  <c:v>109.99</c:v>
                </c:pt>
                <c:pt idx="1038">
                  <c:v>113.34</c:v>
                </c:pt>
                <c:pt idx="1039">
                  <c:v>112.51</c:v>
                </c:pt>
                <c:pt idx="1040">
                  <c:v>114.48</c:v>
                </c:pt>
                <c:pt idx="1041">
                  <c:v>116.62</c:v>
                </c:pt>
                <c:pt idx="1042">
                  <c:v>115.25</c:v>
                </c:pt>
                <c:pt idx="1043">
                  <c:v>117.12</c:v>
                </c:pt>
                <c:pt idx="1044">
                  <c:v>117.95</c:v>
                </c:pt>
                <c:pt idx="1045">
                  <c:v>117.59</c:v>
                </c:pt>
                <c:pt idx="1046">
                  <c:v>118.06</c:v>
                </c:pt>
                <c:pt idx="1047">
                  <c:v>117.86</c:v>
                </c:pt>
                <c:pt idx="1048">
                  <c:v>117.65</c:v>
                </c:pt>
                <c:pt idx="1049">
                  <c:v>114.33</c:v>
                </c:pt>
                <c:pt idx="1050">
                  <c:v>114.63</c:v>
                </c:pt>
                <c:pt idx="1051">
                  <c:v>113.97</c:v>
                </c:pt>
                <c:pt idx="1052">
                  <c:v>106.75</c:v>
                </c:pt>
                <c:pt idx="1053">
                  <c:v>110.13</c:v>
                </c:pt>
                <c:pt idx="1054">
                  <c:v>106.54</c:v>
                </c:pt>
                <c:pt idx="1055">
                  <c:v>97.308000000000007</c:v>
                </c:pt>
                <c:pt idx="1056">
                  <c:v>95.751000000000005</c:v>
                </c:pt>
                <c:pt idx="1057">
                  <c:v>102.97</c:v>
                </c:pt>
                <c:pt idx="1058">
                  <c:v>110.73</c:v>
                </c:pt>
                <c:pt idx="1059">
                  <c:v>113.48</c:v>
                </c:pt>
                <c:pt idx="1060">
                  <c:v>113.82</c:v>
                </c:pt>
                <c:pt idx="1061">
                  <c:v>115.93</c:v>
                </c:pt>
                <c:pt idx="1062">
                  <c:v>115.83</c:v>
                </c:pt>
                <c:pt idx="1063">
                  <c:v>116.33</c:v>
                </c:pt>
                <c:pt idx="1064">
                  <c:v>116.8</c:v>
                </c:pt>
                <c:pt idx="1065">
                  <c:v>117.64</c:v>
                </c:pt>
                <c:pt idx="1066">
                  <c:v>118.48</c:v>
                </c:pt>
                <c:pt idx="1067">
                  <c:v>115.67</c:v>
                </c:pt>
                <c:pt idx="1068">
                  <c:v>117.12</c:v>
                </c:pt>
                <c:pt idx="1069">
                  <c:v>116.62</c:v>
                </c:pt>
                <c:pt idx="1070">
                  <c:v>114.28</c:v>
                </c:pt>
                <c:pt idx="1071">
                  <c:v>115.76</c:v>
                </c:pt>
                <c:pt idx="1072">
                  <c:v>113.94</c:v>
                </c:pt>
                <c:pt idx="1073">
                  <c:v>112.93</c:v>
                </c:pt>
                <c:pt idx="1074">
                  <c:v>104.96</c:v>
                </c:pt>
                <c:pt idx="1075">
                  <c:v>104.49</c:v>
                </c:pt>
                <c:pt idx="1076">
                  <c:v>92.113</c:v>
                </c:pt>
                <c:pt idx="1077">
                  <c:v>105.9</c:v>
                </c:pt>
                <c:pt idx="1078">
                  <c:v>107.26</c:v>
                </c:pt>
                <c:pt idx="1079">
                  <c:v>113.38</c:v>
                </c:pt>
                <c:pt idx="1080">
                  <c:v>114.91</c:v>
                </c:pt>
                <c:pt idx="1081">
                  <c:v>115.58</c:v>
                </c:pt>
                <c:pt idx="1082">
                  <c:v>115.18</c:v>
                </c:pt>
                <c:pt idx="1083">
                  <c:v>116.17</c:v>
                </c:pt>
                <c:pt idx="1084">
                  <c:v>116.96</c:v>
                </c:pt>
                <c:pt idx="1085">
                  <c:v>115.33</c:v>
                </c:pt>
                <c:pt idx="1086">
                  <c:v>117.66</c:v>
                </c:pt>
                <c:pt idx="1087">
                  <c:v>116.47</c:v>
                </c:pt>
                <c:pt idx="1088">
                  <c:v>113.91</c:v>
                </c:pt>
                <c:pt idx="1089">
                  <c:v>114.5</c:v>
                </c:pt>
                <c:pt idx="1090">
                  <c:v>114.75</c:v>
                </c:pt>
                <c:pt idx="1091">
                  <c:v>116.61</c:v>
                </c:pt>
                <c:pt idx="1092">
                  <c:v>111.31</c:v>
                </c:pt>
                <c:pt idx="1093">
                  <c:v>113.63</c:v>
                </c:pt>
                <c:pt idx="1094">
                  <c:v>109.39</c:v>
                </c:pt>
                <c:pt idx="1095">
                  <c:v>102.81</c:v>
                </c:pt>
                <c:pt idx="1096">
                  <c:v>98.484999999999999</c:v>
                </c:pt>
                <c:pt idx="1097">
                  <c:v>95.962000000000003</c:v>
                </c:pt>
                <c:pt idx="1098">
                  <c:v>56.293999999999997</c:v>
                </c:pt>
                <c:pt idx="1099">
                  <c:v>109.68</c:v>
                </c:pt>
                <c:pt idx="1100">
                  <c:v>102.76</c:v>
                </c:pt>
                <c:pt idx="1101">
                  <c:v>112.48</c:v>
                </c:pt>
                <c:pt idx="1102">
                  <c:v>113.82</c:v>
                </c:pt>
                <c:pt idx="1103">
                  <c:v>112.36</c:v>
                </c:pt>
                <c:pt idx="1104">
                  <c:v>116.27</c:v>
                </c:pt>
                <c:pt idx="1105">
                  <c:v>115.74</c:v>
                </c:pt>
                <c:pt idx="1106">
                  <c:v>117.56</c:v>
                </c:pt>
                <c:pt idx="1107">
                  <c:v>116.6</c:v>
                </c:pt>
                <c:pt idx="1108">
                  <c:v>117.23</c:v>
                </c:pt>
                <c:pt idx="1109">
                  <c:v>117.08</c:v>
                </c:pt>
                <c:pt idx="1110">
                  <c:v>114.28</c:v>
                </c:pt>
                <c:pt idx="1111">
                  <c:v>115.4</c:v>
                </c:pt>
                <c:pt idx="1112">
                  <c:v>115.75</c:v>
                </c:pt>
                <c:pt idx="1113">
                  <c:v>112.62</c:v>
                </c:pt>
                <c:pt idx="1114">
                  <c:v>110.83</c:v>
                </c:pt>
                <c:pt idx="1115">
                  <c:v>109.39</c:v>
                </c:pt>
                <c:pt idx="1116">
                  <c:v>105.55</c:v>
                </c:pt>
                <c:pt idx="1117">
                  <c:v>87.691999999999993</c:v>
                </c:pt>
                <c:pt idx="1118">
                  <c:v>91.241</c:v>
                </c:pt>
                <c:pt idx="1119">
                  <c:v>98.278999999999996</c:v>
                </c:pt>
                <c:pt idx="1120">
                  <c:v>104.44</c:v>
                </c:pt>
                <c:pt idx="1121">
                  <c:v>108.77</c:v>
                </c:pt>
                <c:pt idx="1122">
                  <c:v>110.75</c:v>
                </c:pt>
                <c:pt idx="1123">
                  <c:v>114.08</c:v>
                </c:pt>
                <c:pt idx="1124">
                  <c:v>116.11</c:v>
                </c:pt>
                <c:pt idx="1125">
                  <c:v>115.82</c:v>
                </c:pt>
                <c:pt idx="1126">
                  <c:v>116.78</c:v>
                </c:pt>
                <c:pt idx="1127">
                  <c:v>116.57</c:v>
                </c:pt>
                <c:pt idx="1128">
                  <c:v>115.53</c:v>
                </c:pt>
                <c:pt idx="1129">
                  <c:v>117.11</c:v>
                </c:pt>
                <c:pt idx="1130">
                  <c:v>118.27</c:v>
                </c:pt>
                <c:pt idx="1131">
                  <c:v>116.66</c:v>
                </c:pt>
                <c:pt idx="1132">
                  <c:v>114.86</c:v>
                </c:pt>
                <c:pt idx="1133">
                  <c:v>113.07</c:v>
                </c:pt>
                <c:pt idx="1134">
                  <c:v>111.18</c:v>
                </c:pt>
                <c:pt idx="1135">
                  <c:v>107.3</c:v>
                </c:pt>
                <c:pt idx="1136">
                  <c:v>108.6</c:v>
                </c:pt>
                <c:pt idx="1137">
                  <c:v>102.26</c:v>
                </c:pt>
                <c:pt idx="1138">
                  <c:v>96.367999999999995</c:v>
                </c:pt>
                <c:pt idx="1139">
                  <c:v>99.375</c:v>
                </c:pt>
                <c:pt idx="1140">
                  <c:v>104.24</c:v>
                </c:pt>
                <c:pt idx="1141">
                  <c:v>105.33</c:v>
                </c:pt>
                <c:pt idx="1142">
                  <c:v>112.43</c:v>
                </c:pt>
                <c:pt idx="1143">
                  <c:v>109.55</c:v>
                </c:pt>
                <c:pt idx="1144">
                  <c:v>114.01</c:v>
                </c:pt>
                <c:pt idx="1145">
                  <c:v>113.67</c:v>
                </c:pt>
                <c:pt idx="1146">
                  <c:v>113.34</c:v>
                </c:pt>
                <c:pt idx="1147">
                  <c:v>115.34</c:v>
                </c:pt>
                <c:pt idx="1148">
                  <c:v>115.06</c:v>
                </c:pt>
                <c:pt idx="1149">
                  <c:v>116.71</c:v>
                </c:pt>
                <c:pt idx="1150">
                  <c:v>114.91</c:v>
                </c:pt>
                <c:pt idx="1151">
                  <c:v>116.92</c:v>
                </c:pt>
                <c:pt idx="1152">
                  <c:v>115.08</c:v>
                </c:pt>
                <c:pt idx="1153">
                  <c:v>112.92</c:v>
                </c:pt>
                <c:pt idx="1154">
                  <c:v>113.96</c:v>
                </c:pt>
                <c:pt idx="1155">
                  <c:v>110.92</c:v>
                </c:pt>
                <c:pt idx="1156">
                  <c:v>111.4</c:v>
                </c:pt>
                <c:pt idx="1157">
                  <c:v>104.41</c:v>
                </c:pt>
                <c:pt idx="1158">
                  <c:v>100.33</c:v>
                </c:pt>
                <c:pt idx="1159">
                  <c:v>98.287000000000006</c:v>
                </c:pt>
                <c:pt idx="1160">
                  <c:v>101.31</c:v>
                </c:pt>
                <c:pt idx="1161">
                  <c:v>94.853999999999999</c:v>
                </c:pt>
                <c:pt idx="1162">
                  <c:v>106.2</c:v>
                </c:pt>
                <c:pt idx="1163">
                  <c:v>109.62</c:v>
                </c:pt>
                <c:pt idx="1164">
                  <c:v>110.09</c:v>
                </c:pt>
                <c:pt idx="1165">
                  <c:v>112.49</c:v>
                </c:pt>
                <c:pt idx="1166">
                  <c:v>114.14</c:v>
                </c:pt>
                <c:pt idx="1167">
                  <c:v>115.97</c:v>
                </c:pt>
                <c:pt idx="1168">
                  <c:v>115.64</c:v>
                </c:pt>
                <c:pt idx="1169">
                  <c:v>116.03</c:v>
                </c:pt>
                <c:pt idx="1170">
                  <c:v>115.86</c:v>
                </c:pt>
                <c:pt idx="1171">
                  <c:v>114.79</c:v>
                </c:pt>
                <c:pt idx="1172">
                  <c:v>114.78</c:v>
                </c:pt>
                <c:pt idx="1173">
                  <c:v>115.48</c:v>
                </c:pt>
                <c:pt idx="1174">
                  <c:v>114.2</c:v>
                </c:pt>
                <c:pt idx="1175">
                  <c:v>112.5</c:v>
                </c:pt>
                <c:pt idx="1176">
                  <c:v>111.46</c:v>
                </c:pt>
                <c:pt idx="1177">
                  <c:v>109.42</c:v>
                </c:pt>
                <c:pt idx="1178">
                  <c:v>102.89</c:v>
                </c:pt>
                <c:pt idx="1179">
                  <c:v>101.26</c:v>
                </c:pt>
                <c:pt idx="1180">
                  <c:v>93.49</c:v>
                </c:pt>
                <c:pt idx="1181">
                  <c:v>100.43</c:v>
                </c:pt>
                <c:pt idx="1182">
                  <c:v>106.19</c:v>
                </c:pt>
                <c:pt idx="1183">
                  <c:v>108.78</c:v>
                </c:pt>
                <c:pt idx="1184">
                  <c:v>110.29</c:v>
                </c:pt>
                <c:pt idx="1185">
                  <c:v>114.2</c:v>
                </c:pt>
                <c:pt idx="1186">
                  <c:v>113.87</c:v>
                </c:pt>
                <c:pt idx="1187">
                  <c:v>113.75</c:v>
                </c:pt>
                <c:pt idx="1188">
                  <c:v>112.9</c:v>
                </c:pt>
                <c:pt idx="1189">
                  <c:v>111.26</c:v>
                </c:pt>
                <c:pt idx="1190">
                  <c:v>112.8</c:v>
                </c:pt>
                <c:pt idx="1191">
                  <c:v>115.88</c:v>
                </c:pt>
                <c:pt idx="1192">
                  <c:v>115.12</c:v>
                </c:pt>
                <c:pt idx="1193">
                  <c:v>114.35</c:v>
                </c:pt>
                <c:pt idx="1194">
                  <c:v>113.62</c:v>
                </c:pt>
                <c:pt idx="1195">
                  <c:v>112.26</c:v>
                </c:pt>
                <c:pt idx="1196">
                  <c:v>109.5</c:v>
                </c:pt>
                <c:pt idx="1197">
                  <c:v>110.34</c:v>
                </c:pt>
                <c:pt idx="1198">
                  <c:v>110.48</c:v>
                </c:pt>
                <c:pt idx="1199">
                  <c:v>105.62</c:v>
                </c:pt>
                <c:pt idx="1200">
                  <c:v>99.805999999999997</c:v>
                </c:pt>
                <c:pt idx="1201">
                  <c:v>72.561999999999998</c:v>
                </c:pt>
                <c:pt idx="1202">
                  <c:v>98.478999999999999</c:v>
                </c:pt>
                <c:pt idx="1203">
                  <c:v>107.56</c:v>
                </c:pt>
                <c:pt idx="1204">
                  <c:v>107.53</c:v>
                </c:pt>
                <c:pt idx="1205">
                  <c:v>108.61</c:v>
                </c:pt>
                <c:pt idx="1206">
                  <c:v>111.12</c:v>
                </c:pt>
                <c:pt idx="1207">
                  <c:v>110.38</c:v>
                </c:pt>
                <c:pt idx="1208">
                  <c:v>112.85</c:v>
                </c:pt>
                <c:pt idx="1209">
                  <c:v>114.42</c:v>
                </c:pt>
                <c:pt idx="1210">
                  <c:v>115.27</c:v>
                </c:pt>
                <c:pt idx="1211">
                  <c:v>114.18</c:v>
                </c:pt>
                <c:pt idx="1212">
                  <c:v>115.31</c:v>
                </c:pt>
                <c:pt idx="1213">
                  <c:v>113.98</c:v>
                </c:pt>
                <c:pt idx="1214">
                  <c:v>112.35</c:v>
                </c:pt>
                <c:pt idx="1215">
                  <c:v>113.62</c:v>
                </c:pt>
                <c:pt idx="1216">
                  <c:v>113.19</c:v>
                </c:pt>
                <c:pt idx="1217">
                  <c:v>112.89</c:v>
                </c:pt>
                <c:pt idx="1218">
                  <c:v>109.62</c:v>
                </c:pt>
                <c:pt idx="1219">
                  <c:v>107.7</c:v>
                </c:pt>
                <c:pt idx="1220">
                  <c:v>104.6</c:v>
                </c:pt>
                <c:pt idx="1221">
                  <c:v>94.906999999999996</c:v>
                </c:pt>
                <c:pt idx="1222">
                  <c:v>96.099000000000004</c:v>
                </c:pt>
                <c:pt idx="1223">
                  <c:v>97.18</c:v>
                </c:pt>
                <c:pt idx="1224">
                  <c:v>101.02</c:v>
                </c:pt>
                <c:pt idx="1225">
                  <c:v>106.17</c:v>
                </c:pt>
                <c:pt idx="1226">
                  <c:v>109.08</c:v>
                </c:pt>
                <c:pt idx="1227">
                  <c:v>111.2</c:v>
                </c:pt>
                <c:pt idx="1228">
                  <c:v>114.21</c:v>
                </c:pt>
                <c:pt idx="1229">
                  <c:v>114.78</c:v>
                </c:pt>
                <c:pt idx="1230">
                  <c:v>116.86</c:v>
                </c:pt>
                <c:pt idx="1231">
                  <c:v>115.4</c:v>
                </c:pt>
                <c:pt idx="1232">
                  <c:v>114.45</c:v>
                </c:pt>
                <c:pt idx="1233">
                  <c:v>113.38</c:v>
                </c:pt>
                <c:pt idx="1234">
                  <c:v>113.41</c:v>
                </c:pt>
                <c:pt idx="1235">
                  <c:v>114.34</c:v>
                </c:pt>
                <c:pt idx="1236">
                  <c:v>112.26</c:v>
                </c:pt>
                <c:pt idx="1237">
                  <c:v>109.73</c:v>
                </c:pt>
                <c:pt idx="1238">
                  <c:v>100.18</c:v>
                </c:pt>
                <c:pt idx="1239">
                  <c:v>87.302000000000007</c:v>
                </c:pt>
                <c:pt idx="1240">
                  <c:v>102.51</c:v>
                </c:pt>
                <c:pt idx="1241">
                  <c:v>106.38</c:v>
                </c:pt>
                <c:pt idx="1242">
                  <c:v>100.21</c:v>
                </c:pt>
                <c:pt idx="1243">
                  <c:v>90.296999999999997</c:v>
                </c:pt>
                <c:pt idx="1244">
                  <c:v>101.91</c:v>
                </c:pt>
                <c:pt idx="1245">
                  <c:v>103.81</c:v>
                </c:pt>
                <c:pt idx="1246">
                  <c:v>109.49</c:v>
                </c:pt>
                <c:pt idx="1247">
                  <c:v>109.57</c:v>
                </c:pt>
                <c:pt idx="1248">
                  <c:v>107.54</c:v>
                </c:pt>
                <c:pt idx="1249">
                  <c:v>112.67</c:v>
                </c:pt>
                <c:pt idx="1250">
                  <c:v>109.44</c:v>
                </c:pt>
                <c:pt idx="1251">
                  <c:v>113.35</c:v>
                </c:pt>
                <c:pt idx="1252">
                  <c:v>113.63</c:v>
                </c:pt>
                <c:pt idx="1253">
                  <c:v>114.2</c:v>
                </c:pt>
                <c:pt idx="1254">
                  <c:v>113.82</c:v>
                </c:pt>
                <c:pt idx="1255">
                  <c:v>112.33</c:v>
                </c:pt>
                <c:pt idx="1256">
                  <c:v>113.57</c:v>
                </c:pt>
                <c:pt idx="1257">
                  <c:v>108.29</c:v>
                </c:pt>
                <c:pt idx="1258">
                  <c:v>111.31</c:v>
                </c:pt>
                <c:pt idx="1259">
                  <c:v>110.3</c:v>
                </c:pt>
                <c:pt idx="1260">
                  <c:v>109.27</c:v>
                </c:pt>
                <c:pt idx="1261">
                  <c:v>103.24</c:v>
                </c:pt>
                <c:pt idx="1262">
                  <c:v>102.65</c:v>
                </c:pt>
                <c:pt idx="1263">
                  <c:v>89.046000000000006</c:v>
                </c:pt>
                <c:pt idx="1264">
                  <c:v>101.73</c:v>
                </c:pt>
                <c:pt idx="1265">
                  <c:v>93.611999999999995</c:v>
                </c:pt>
                <c:pt idx="1266">
                  <c:v>103.2</c:v>
                </c:pt>
                <c:pt idx="1267">
                  <c:v>105.53</c:v>
                </c:pt>
                <c:pt idx="1268">
                  <c:v>108.18</c:v>
                </c:pt>
                <c:pt idx="1269">
                  <c:v>109.61</c:v>
                </c:pt>
                <c:pt idx="1270">
                  <c:v>111.27</c:v>
                </c:pt>
                <c:pt idx="1271">
                  <c:v>114.74</c:v>
                </c:pt>
                <c:pt idx="1272">
                  <c:v>111.56</c:v>
                </c:pt>
                <c:pt idx="1273">
                  <c:v>113.88</c:v>
                </c:pt>
                <c:pt idx="1274">
                  <c:v>113.03</c:v>
                </c:pt>
                <c:pt idx="1275">
                  <c:v>111.46</c:v>
                </c:pt>
                <c:pt idx="1276">
                  <c:v>113.17</c:v>
                </c:pt>
                <c:pt idx="1277">
                  <c:v>112.41</c:v>
                </c:pt>
                <c:pt idx="1278">
                  <c:v>113.17</c:v>
                </c:pt>
                <c:pt idx="1279">
                  <c:v>108.18</c:v>
                </c:pt>
                <c:pt idx="1280">
                  <c:v>109.26</c:v>
                </c:pt>
                <c:pt idx="1281">
                  <c:v>105.45</c:v>
                </c:pt>
                <c:pt idx="1282">
                  <c:v>94.424999999999997</c:v>
                </c:pt>
                <c:pt idx="1283">
                  <c:v>94.998000000000005</c:v>
                </c:pt>
                <c:pt idx="1284">
                  <c:v>75.096999999999994</c:v>
                </c:pt>
                <c:pt idx="1285">
                  <c:v>87.15</c:v>
                </c:pt>
                <c:pt idx="1286">
                  <c:v>104.83</c:v>
                </c:pt>
                <c:pt idx="1287">
                  <c:v>104.22</c:v>
                </c:pt>
                <c:pt idx="1288">
                  <c:v>109.25</c:v>
                </c:pt>
                <c:pt idx="1289">
                  <c:v>110.47</c:v>
                </c:pt>
                <c:pt idx="1290">
                  <c:v>108.45</c:v>
                </c:pt>
                <c:pt idx="1291">
                  <c:v>111.11</c:v>
                </c:pt>
                <c:pt idx="1292">
                  <c:v>110.34</c:v>
                </c:pt>
                <c:pt idx="1293">
                  <c:v>110.09</c:v>
                </c:pt>
                <c:pt idx="1294">
                  <c:v>111.73</c:v>
                </c:pt>
                <c:pt idx="1295">
                  <c:v>111.79</c:v>
                </c:pt>
                <c:pt idx="1296">
                  <c:v>112.51</c:v>
                </c:pt>
                <c:pt idx="1297">
                  <c:v>109.12</c:v>
                </c:pt>
                <c:pt idx="1298">
                  <c:v>110.96</c:v>
                </c:pt>
                <c:pt idx="1299">
                  <c:v>110.14</c:v>
                </c:pt>
                <c:pt idx="1300">
                  <c:v>106.77</c:v>
                </c:pt>
                <c:pt idx="1301">
                  <c:v>108.92</c:v>
                </c:pt>
                <c:pt idx="1302">
                  <c:v>105.83</c:v>
                </c:pt>
                <c:pt idx="1303">
                  <c:v>105.78</c:v>
                </c:pt>
                <c:pt idx="1304">
                  <c:v>92.272999999999996</c:v>
                </c:pt>
                <c:pt idx="1305">
                  <c:v>88.486999999999995</c:v>
                </c:pt>
                <c:pt idx="1306">
                  <c:v>85.099000000000004</c:v>
                </c:pt>
                <c:pt idx="1307">
                  <c:v>104.04</c:v>
                </c:pt>
                <c:pt idx="1308">
                  <c:v>104.27</c:v>
                </c:pt>
                <c:pt idx="1309">
                  <c:v>106.7</c:v>
                </c:pt>
                <c:pt idx="1310">
                  <c:v>107.44</c:v>
                </c:pt>
                <c:pt idx="1311">
                  <c:v>108.36</c:v>
                </c:pt>
                <c:pt idx="1312">
                  <c:v>109.72</c:v>
                </c:pt>
                <c:pt idx="1313">
                  <c:v>110.95</c:v>
                </c:pt>
                <c:pt idx="1314">
                  <c:v>111.93</c:v>
                </c:pt>
                <c:pt idx="1315">
                  <c:v>109.25</c:v>
                </c:pt>
                <c:pt idx="1316">
                  <c:v>111.68</c:v>
                </c:pt>
                <c:pt idx="1317">
                  <c:v>111.89</c:v>
                </c:pt>
                <c:pt idx="1318">
                  <c:v>110.44</c:v>
                </c:pt>
                <c:pt idx="1319">
                  <c:v>111.2</c:v>
                </c:pt>
                <c:pt idx="1320">
                  <c:v>110.29</c:v>
                </c:pt>
                <c:pt idx="1321">
                  <c:v>110.11</c:v>
                </c:pt>
                <c:pt idx="1322">
                  <c:v>105.27</c:v>
                </c:pt>
                <c:pt idx="1323">
                  <c:v>105.13</c:v>
                </c:pt>
                <c:pt idx="1324">
                  <c:v>103.31</c:v>
                </c:pt>
                <c:pt idx="1325">
                  <c:v>88.33</c:v>
                </c:pt>
                <c:pt idx="1326">
                  <c:v>63.817999999999998</c:v>
                </c:pt>
                <c:pt idx="1327">
                  <c:v>94.352999999999994</c:v>
                </c:pt>
                <c:pt idx="1328">
                  <c:v>99.846000000000004</c:v>
                </c:pt>
                <c:pt idx="1329">
                  <c:v>106.29</c:v>
                </c:pt>
                <c:pt idx="1330">
                  <c:v>110.54</c:v>
                </c:pt>
                <c:pt idx="1331">
                  <c:v>110.92</c:v>
                </c:pt>
                <c:pt idx="1332">
                  <c:v>111.69</c:v>
                </c:pt>
                <c:pt idx="1333">
                  <c:v>108.7</c:v>
                </c:pt>
                <c:pt idx="1334">
                  <c:v>109.83</c:v>
                </c:pt>
                <c:pt idx="1335">
                  <c:v>111.23</c:v>
                </c:pt>
                <c:pt idx="1336">
                  <c:v>110.64</c:v>
                </c:pt>
                <c:pt idx="1337">
                  <c:v>109.62</c:v>
                </c:pt>
                <c:pt idx="1338">
                  <c:v>104.51</c:v>
                </c:pt>
                <c:pt idx="1339">
                  <c:v>105.18</c:v>
                </c:pt>
                <c:pt idx="1340">
                  <c:v>105.07</c:v>
                </c:pt>
                <c:pt idx="1341">
                  <c:v>109.76</c:v>
                </c:pt>
                <c:pt idx="1342">
                  <c:v>106.82</c:v>
                </c:pt>
                <c:pt idx="1343">
                  <c:v>106.56</c:v>
                </c:pt>
                <c:pt idx="1344">
                  <c:v>96.983000000000004</c:v>
                </c:pt>
                <c:pt idx="1345">
                  <c:v>98.048000000000002</c:v>
                </c:pt>
                <c:pt idx="1346">
                  <c:v>94.36</c:v>
                </c:pt>
                <c:pt idx="1347">
                  <c:v>96.025000000000006</c:v>
                </c:pt>
                <c:pt idx="1348">
                  <c:v>98.932000000000002</c:v>
                </c:pt>
                <c:pt idx="1349">
                  <c:v>103.92</c:v>
                </c:pt>
                <c:pt idx="1350">
                  <c:v>96.454999999999998</c:v>
                </c:pt>
                <c:pt idx="1351">
                  <c:v>104.99</c:v>
                </c:pt>
                <c:pt idx="1352">
                  <c:v>107</c:v>
                </c:pt>
                <c:pt idx="1353">
                  <c:v>107.01</c:v>
                </c:pt>
                <c:pt idx="1354">
                  <c:v>110.01</c:v>
                </c:pt>
                <c:pt idx="1355">
                  <c:v>107.93</c:v>
                </c:pt>
                <c:pt idx="1356">
                  <c:v>111.29</c:v>
                </c:pt>
                <c:pt idx="1357">
                  <c:v>108.55</c:v>
                </c:pt>
                <c:pt idx="1358">
                  <c:v>108.86</c:v>
                </c:pt>
                <c:pt idx="1359">
                  <c:v>109.22</c:v>
                </c:pt>
                <c:pt idx="1360">
                  <c:v>109</c:v>
                </c:pt>
                <c:pt idx="1361">
                  <c:v>107.88</c:v>
                </c:pt>
                <c:pt idx="1362">
                  <c:v>108.52</c:v>
                </c:pt>
                <c:pt idx="1363">
                  <c:v>107.01</c:v>
                </c:pt>
                <c:pt idx="1364">
                  <c:v>105.1</c:v>
                </c:pt>
                <c:pt idx="1365">
                  <c:v>101.21</c:v>
                </c:pt>
                <c:pt idx="1366">
                  <c:v>100.6</c:v>
                </c:pt>
                <c:pt idx="1367">
                  <c:v>88.837999999999994</c:v>
                </c:pt>
                <c:pt idx="1368">
                  <c:v>89.622</c:v>
                </c:pt>
                <c:pt idx="1369">
                  <c:v>95.823999999999998</c:v>
                </c:pt>
                <c:pt idx="1370">
                  <c:v>99.819000000000003</c:v>
                </c:pt>
                <c:pt idx="1371">
                  <c:v>104.78</c:v>
                </c:pt>
                <c:pt idx="1372">
                  <c:v>103.42</c:v>
                </c:pt>
                <c:pt idx="1373">
                  <c:v>105.86</c:v>
                </c:pt>
                <c:pt idx="1374">
                  <c:v>107.71</c:v>
                </c:pt>
                <c:pt idx="1375">
                  <c:v>108.58</c:v>
                </c:pt>
                <c:pt idx="1376">
                  <c:v>108.15</c:v>
                </c:pt>
                <c:pt idx="1377">
                  <c:v>108.87</c:v>
                </c:pt>
                <c:pt idx="1378">
                  <c:v>110.07</c:v>
                </c:pt>
                <c:pt idx="1379">
                  <c:v>110.21</c:v>
                </c:pt>
                <c:pt idx="1380">
                  <c:v>112.18</c:v>
                </c:pt>
                <c:pt idx="1381">
                  <c:v>109.94</c:v>
                </c:pt>
                <c:pt idx="1382">
                  <c:v>109.62</c:v>
                </c:pt>
                <c:pt idx="1383">
                  <c:v>101.97</c:v>
                </c:pt>
                <c:pt idx="1384">
                  <c:v>102.84</c:v>
                </c:pt>
                <c:pt idx="1385">
                  <c:v>102.42</c:v>
                </c:pt>
                <c:pt idx="1386">
                  <c:v>74.933000000000007</c:v>
                </c:pt>
                <c:pt idx="1387">
                  <c:v>72.906999999999996</c:v>
                </c:pt>
                <c:pt idx="1388">
                  <c:v>105.15</c:v>
                </c:pt>
                <c:pt idx="1389">
                  <c:v>100.38</c:v>
                </c:pt>
                <c:pt idx="1390">
                  <c:v>94.998000000000005</c:v>
                </c:pt>
                <c:pt idx="1391">
                  <c:v>88.248000000000005</c:v>
                </c:pt>
                <c:pt idx="1392">
                  <c:v>100.71</c:v>
                </c:pt>
                <c:pt idx="1393">
                  <c:v>99.549000000000007</c:v>
                </c:pt>
                <c:pt idx="1394">
                  <c:v>104.51</c:v>
                </c:pt>
                <c:pt idx="1395">
                  <c:v>105.58</c:v>
                </c:pt>
                <c:pt idx="1396">
                  <c:v>105.88</c:v>
                </c:pt>
                <c:pt idx="1397">
                  <c:v>108.53</c:v>
                </c:pt>
                <c:pt idx="1398">
                  <c:v>104.96</c:v>
                </c:pt>
                <c:pt idx="1399">
                  <c:v>109.41</c:v>
                </c:pt>
                <c:pt idx="1400">
                  <c:v>106.26</c:v>
                </c:pt>
                <c:pt idx="1401">
                  <c:v>106.48</c:v>
                </c:pt>
                <c:pt idx="1402">
                  <c:v>106.11</c:v>
                </c:pt>
                <c:pt idx="1403">
                  <c:v>106.55</c:v>
                </c:pt>
                <c:pt idx="1404">
                  <c:v>104.52</c:v>
                </c:pt>
                <c:pt idx="1405">
                  <c:v>100.19</c:v>
                </c:pt>
                <c:pt idx="1406">
                  <c:v>103.98</c:v>
                </c:pt>
                <c:pt idx="1407">
                  <c:v>93.914000000000001</c:v>
                </c:pt>
                <c:pt idx="1408">
                  <c:v>89.262</c:v>
                </c:pt>
                <c:pt idx="1409">
                  <c:v>93.793000000000006</c:v>
                </c:pt>
                <c:pt idx="1410">
                  <c:v>77.272000000000006</c:v>
                </c:pt>
                <c:pt idx="1411">
                  <c:v>88.009</c:v>
                </c:pt>
                <c:pt idx="1412">
                  <c:v>96.501000000000005</c:v>
                </c:pt>
                <c:pt idx="1413">
                  <c:v>102.1</c:v>
                </c:pt>
                <c:pt idx="1414">
                  <c:v>103.22</c:v>
                </c:pt>
                <c:pt idx="1415">
                  <c:v>105.55</c:v>
                </c:pt>
                <c:pt idx="1416">
                  <c:v>105.51</c:v>
                </c:pt>
                <c:pt idx="1417">
                  <c:v>107.05</c:v>
                </c:pt>
                <c:pt idx="1418">
                  <c:v>107.18</c:v>
                </c:pt>
                <c:pt idx="1419">
                  <c:v>105.69</c:v>
                </c:pt>
                <c:pt idx="1420">
                  <c:v>106.14</c:v>
                </c:pt>
                <c:pt idx="1421">
                  <c:v>109.24</c:v>
                </c:pt>
                <c:pt idx="1422">
                  <c:v>106.53</c:v>
                </c:pt>
                <c:pt idx="1423">
                  <c:v>106.04</c:v>
                </c:pt>
                <c:pt idx="1424">
                  <c:v>105.76</c:v>
                </c:pt>
                <c:pt idx="1425">
                  <c:v>103.72</c:v>
                </c:pt>
                <c:pt idx="1426">
                  <c:v>101.4</c:v>
                </c:pt>
                <c:pt idx="1427">
                  <c:v>101.61</c:v>
                </c:pt>
                <c:pt idx="1428">
                  <c:v>98.537000000000006</c:v>
                </c:pt>
                <c:pt idx="1429">
                  <c:v>71.117999999999995</c:v>
                </c:pt>
                <c:pt idx="1430">
                  <c:v>93.304000000000002</c:v>
                </c:pt>
                <c:pt idx="1431">
                  <c:v>98.71</c:v>
                </c:pt>
                <c:pt idx="1432">
                  <c:v>100.74</c:v>
                </c:pt>
                <c:pt idx="1433">
                  <c:v>105.31</c:v>
                </c:pt>
                <c:pt idx="1434">
                  <c:v>101.82</c:v>
                </c:pt>
                <c:pt idx="1435">
                  <c:v>105.43</c:v>
                </c:pt>
                <c:pt idx="1436">
                  <c:v>106.54</c:v>
                </c:pt>
                <c:pt idx="1437">
                  <c:v>100.65</c:v>
                </c:pt>
                <c:pt idx="1438">
                  <c:v>101.86</c:v>
                </c:pt>
                <c:pt idx="1439">
                  <c:v>97.442999999999998</c:v>
                </c:pt>
                <c:pt idx="1440">
                  <c:v>99.801000000000002</c:v>
                </c:pt>
                <c:pt idx="1441">
                  <c:v>104.89</c:v>
                </c:pt>
                <c:pt idx="1442">
                  <c:v>102.62</c:v>
                </c:pt>
                <c:pt idx="1443">
                  <c:v>105.34</c:v>
                </c:pt>
                <c:pt idx="1444">
                  <c:v>99.210999999999999</c:v>
                </c:pt>
                <c:pt idx="1445">
                  <c:v>102.31</c:v>
                </c:pt>
                <c:pt idx="1446">
                  <c:v>100.99</c:v>
                </c:pt>
                <c:pt idx="1447">
                  <c:v>98.759</c:v>
                </c:pt>
                <c:pt idx="1448">
                  <c:v>103.62</c:v>
                </c:pt>
                <c:pt idx="1449">
                  <c:v>84.346999999999994</c:v>
                </c:pt>
                <c:pt idx="1450">
                  <c:v>98.930999999999997</c:v>
                </c:pt>
                <c:pt idx="1451">
                  <c:v>94.245999999999995</c:v>
                </c:pt>
                <c:pt idx="1452">
                  <c:v>90.453000000000003</c:v>
                </c:pt>
                <c:pt idx="1453">
                  <c:v>71.338999999999999</c:v>
                </c:pt>
                <c:pt idx="1454">
                  <c:v>99.424999999999997</c:v>
                </c:pt>
                <c:pt idx="1455">
                  <c:v>94.253</c:v>
                </c:pt>
                <c:pt idx="1456">
                  <c:v>101.78</c:v>
                </c:pt>
                <c:pt idx="1457">
                  <c:v>99.850999999999999</c:v>
                </c:pt>
                <c:pt idx="1458">
                  <c:v>104.31</c:v>
                </c:pt>
                <c:pt idx="1459">
                  <c:v>102.93</c:v>
                </c:pt>
                <c:pt idx="1460">
                  <c:v>103.33</c:v>
                </c:pt>
                <c:pt idx="1461">
                  <c:v>103.8</c:v>
                </c:pt>
                <c:pt idx="1462">
                  <c:v>103.52</c:v>
                </c:pt>
                <c:pt idx="1463">
                  <c:v>103.01</c:v>
                </c:pt>
                <c:pt idx="1464">
                  <c:v>103.26</c:v>
                </c:pt>
                <c:pt idx="1465">
                  <c:v>103.38</c:v>
                </c:pt>
                <c:pt idx="1466">
                  <c:v>101.58</c:v>
                </c:pt>
                <c:pt idx="1467">
                  <c:v>100.96</c:v>
                </c:pt>
                <c:pt idx="1468">
                  <c:v>98.394000000000005</c:v>
                </c:pt>
                <c:pt idx="1469">
                  <c:v>91.884</c:v>
                </c:pt>
                <c:pt idx="1470">
                  <c:v>96.605999999999995</c:v>
                </c:pt>
                <c:pt idx="1471">
                  <c:v>78.022999999999996</c:v>
                </c:pt>
                <c:pt idx="1472">
                  <c:v>92.402000000000001</c:v>
                </c:pt>
                <c:pt idx="1473">
                  <c:v>89.430999999999997</c:v>
                </c:pt>
                <c:pt idx="1474">
                  <c:v>91.28</c:v>
                </c:pt>
                <c:pt idx="1475">
                  <c:v>96.006</c:v>
                </c:pt>
                <c:pt idx="1476">
                  <c:v>101.96</c:v>
                </c:pt>
                <c:pt idx="1477">
                  <c:v>98.894999999999996</c:v>
                </c:pt>
                <c:pt idx="1478">
                  <c:v>103.9</c:v>
                </c:pt>
                <c:pt idx="1479">
                  <c:v>107.23</c:v>
                </c:pt>
                <c:pt idx="1480">
                  <c:v>109.25</c:v>
                </c:pt>
                <c:pt idx="1481">
                  <c:v>104.62</c:v>
                </c:pt>
                <c:pt idx="1482">
                  <c:v>105.52</c:v>
                </c:pt>
                <c:pt idx="1483">
                  <c:v>101.11</c:v>
                </c:pt>
                <c:pt idx="1484">
                  <c:v>100.54</c:v>
                </c:pt>
                <c:pt idx="1485">
                  <c:v>103.77</c:v>
                </c:pt>
                <c:pt idx="1486">
                  <c:v>100.12</c:v>
                </c:pt>
                <c:pt idx="1487">
                  <c:v>80.760000000000005</c:v>
                </c:pt>
                <c:pt idx="1488">
                  <c:v>101.11</c:v>
                </c:pt>
                <c:pt idx="1489">
                  <c:v>102.47</c:v>
                </c:pt>
                <c:pt idx="1490">
                  <c:v>94.417000000000002</c:v>
                </c:pt>
                <c:pt idx="1491">
                  <c:v>97.308999999999997</c:v>
                </c:pt>
                <c:pt idx="1492">
                  <c:v>86.781000000000006</c:v>
                </c:pt>
                <c:pt idx="1493">
                  <c:v>99.028000000000006</c:v>
                </c:pt>
                <c:pt idx="1494">
                  <c:v>99.486999999999995</c:v>
                </c:pt>
                <c:pt idx="1495">
                  <c:v>79.644999999999996</c:v>
                </c:pt>
                <c:pt idx="1496">
                  <c:v>90.394000000000005</c:v>
                </c:pt>
                <c:pt idx="1497">
                  <c:v>99.087999999999994</c:v>
                </c:pt>
                <c:pt idx="1498">
                  <c:v>93.813000000000002</c:v>
                </c:pt>
                <c:pt idx="1499">
                  <c:v>104.51</c:v>
                </c:pt>
                <c:pt idx="1500">
                  <c:v>87.593000000000004</c:v>
                </c:pt>
                <c:pt idx="1501">
                  <c:v>102.98</c:v>
                </c:pt>
                <c:pt idx="1502">
                  <c:v>99.492999999999995</c:v>
                </c:pt>
                <c:pt idx="1503">
                  <c:v>91.677999999999997</c:v>
                </c:pt>
                <c:pt idx="1504">
                  <c:v>102.56</c:v>
                </c:pt>
                <c:pt idx="1505">
                  <c:v>85.864999999999995</c:v>
                </c:pt>
                <c:pt idx="1506">
                  <c:v>102.49</c:v>
                </c:pt>
                <c:pt idx="1507">
                  <c:v>89.588999999999999</c:v>
                </c:pt>
                <c:pt idx="1508">
                  <c:v>96.376000000000005</c:v>
                </c:pt>
                <c:pt idx="1509">
                  <c:v>93.338999999999999</c:v>
                </c:pt>
                <c:pt idx="1510">
                  <c:v>89.41</c:v>
                </c:pt>
                <c:pt idx="1511">
                  <c:v>93.006</c:v>
                </c:pt>
                <c:pt idx="1512">
                  <c:v>81.290999999999997</c:v>
                </c:pt>
                <c:pt idx="1513">
                  <c:v>73.641000000000005</c:v>
                </c:pt>
                <c:pt idx="1514">
                  <c:v>59.353000000000002</c:v>
                </c:pt>
                <c:pt idx="1515">
                  <c:v>56.826000000000001</c:v>
                </c:pt>
                <c:pt idx="1516">
                  <c:v>84.712999999999994</c:v>
                </c:pt>
                <c:pt idx="1517">
                  <c:v>90.888000000000005</c:v>
                </c:pt>
                <c:pt idx="1518">
                  <c:v>96.08</c:v>
                </c:pt>
                <c:pt idx="1519">
                  <c:v>96.471000000000004</c:v>
                </c:pt>
                <c:pt idx="1520">
                  <c:v>92.619</c:v>
                </c:pt>
                <c:pt idx="1521">
                  <c:v>102.22</c:v>
                </c:pt>
                <c:pt idx="1522">
                  <c:v>89.77</c:v>
                </c:pt>
                <c:pt idx="1523">
                  <c:v>98.025999999999996</c:v>
                </c:pt>
                <c:pt idx="1524">
                  <c:v>96.138999999999996</c:v>
                </c:pt>
                <c:pt idx="1525">
                  <c:v>97.869</c:v>
                </c:pt>
                <c:pt idx="1526">
                  <c:v>99.584999999999994</c:v>
                </c:pt>
                <c:pt idx="1527">
                  <c:v>94.209000000000003</c:v>
                </c:pt>
                <c:pt idx="1528">
                  <c:v>97.793999999999997</c:v>
                </c:pt>
                <c:pt idx="1529">
                  <c:v>94.986000000000004</c:v>
                </c:pt>
                <c:pt idx="1530">
                  <c:v>92.516999999999996</c:v>
                </c:pt>
                <c:pt idx="1531">
                  <c:v>77.715999999999994</c:v>
                </c:pt>
                <c:pt idx="1532">
                  <c:v>71.796000000000006</c:v>
                </c:pt>
                <c:pt idx="1533">
                  <c:v>96.834000000000003</c:v>
                </c:pt>
                <c:pt idx="1534">
                  <c:v>92.905000000000001</c:v>
                </c:pt>
                <c:pt idx="1535">
                  <c:v>91.415999999999997</c:v>
                </c:pt>
                <c:pt idx="1536">
                  <c:v>97.802000000000007</c:v>
                </c:pt>
                <c:pt idx="1537">
                  <c:v>93.531999999999996</c:v>
                </c:pt>
                <c:pt idx="1538">
                  <c:v>100.07</c:v>
                </c:pt>
                <c:pt idx="1539">
                  <c:v>85.064999999999998</c:v>
                </c:pt>
                <c:pt idx="1540">
                  <c:v>82.091999999999999</c:v>
                </c:pt>
                <c:pt idx="1541">
                  <c:v>85.406000000000006</c:v>
                </c:pt>
                <c:pt idx="1542">
                  <c:v>77.477999999999994</c:v>
                </c:pt>
                <c:pt idx="1543">
                  <c:v>77.608000000000004</c:v>
                </c:pt>
                <c:pt idx="1544">
                  <c:v>88.081999999999994</c:v>
                </c:pt>
                <c:pt idx="1545">
                  <c:v>69.596999999999994</c:v>
                </c:pt>
                <c:pt idx="1546">
                  <c:v>75.218000000000004</c:v>
                </c:pt>
                <c:pt idx="1547">
                  <c:v>79.918000000000006</c:v>
                </c:pt>
                <c:pt idx="1548">
                  <c:v>78.620999999999995</c:v>
                </c:pt>
                <c:pt idx="1549">
                  <c:v>67.358000000000004</c:v>
                </c:pt>
                <c:pt idx="1550">
                  <c:v>70.763000000000005</c:v>
                </c:pt>
                <c:pt idx="1551">
                  <c:v>82.525999999999996</c:v>
                </c:pt>
                <c:pt idx="1552">
                  <c:v>82.772000000000006</c:v>
                </c:pt>
                <c:pt idx="1553">
                  <c:v>82.293000000000006</c:v>
                </c:pt>
                <c:pt idx="1554">
                  <c:v>75.238</c:v>
                </c:pt>
                <c:pt idx="1555">
                  <c:v>77.385999999999996</c:v>
                </c:pt>
                <c:pt idx="1556">
                  <c:v>80.313999999999993</c:v>
                </c:pt>
                <c:pt idx="1557">
                  <c:v>68.465999999999994</c:v>
                </c:pt>
                <c:pt idx="1558">
                  <c:v>83.884</c:v>
                </c:pt>
                <c:pt idx="1559">
                  <c:v>72.316999999999993</c:v>
                </c:pt>
                <c:pt idx="1560">
                  <c:v>78.162000000000006</c:v>
                </c:pt>
                <c:pt idx="1561">
                  <c:v>68.206000000000003</c:v>
                </c:pt>
                <c:pt idx="1562">
                  <c:v>84.188999999999993</c:v>
                </c:pt>
                <c:pt idx="1563">
                  <c:v>71.766999999999996</c:v>
                </c:pt>
                <c:pt idx="1564">
                  <c:v>72.62</c:v>
                </c:pt>
                <c:pt idx="1565">
                  <c:v>75.096999999999994</c:v>
                </c:pt>
                <c:pt idx="1566">
                  <c:v>70.162000000000006</c:v>
                </c:pt>
                <c:pt idx="1567">
                  <c:v>77.245000000000005</c:v>
                </c:pt>
                <c:pt idx="1568">
                  <c:v>66.977000000000004</c:v>
                </c:pt>
                <c:pt idx="1569">
                  <c:v>72.195999999999998</c:v>
                </c:pt>
                <c:pt idx="1570">
                  <c:v>74.515000000000001</c:v>
                </c:pt>
                <c:pt idx="1571">
                  <c:v>79.546999999999997</c:v>
                </c:pt>
                <c:pt idx="1572">
                  <c:v>69.677000000000007</c:v>
                </c:pt>
                <c:pt idx="1573">
                  <c:v>41.670999999999999</c:v>
                </c:pt>
                <c:pt idx="1574">
                  <c:v>68.179000000000002</c:v>
                </c:pt>
                <c:pt idx="1575">
                  <c:v>69.474000000000004</c:v>
                </c:pt>
                <c:pt idx="1576">
                  <c:v>71.825000000000003</c:v>
                </c:pt>
                <c:pt idx="1577">
                  <c:v>47.914999999999999</c:v>
                </c:pt>
                <c:pt idx="1578">
                  <c:v>70.763000000000005</c:v>
                </c:pt>
                <c:pt idx="1579">
                  <c:v>54.655000000000001</c:v>
                </c:pt>
                <c:pt idx="1580">
                  <c:v>77.483000000000004</c:v>
                </c:pt>
                <c:pt idx="1581">
                  <c:v>77.016999999999996</c:v>
                </c:pt>
                <c:pt idx="1582">
                  <c:v>64.123999999999995</c:v>
                </c:pt>
                <c:pt idx="1583">
                  <c:v>78.373999999999995</c:v>
                </c:pt>
                <c:pt idx="1584">
                  <c:v>68.28</c:v>
                </c:pt>
                <c:pt idx="1585">
                  <c:v>73.22</c:v>
                </c:pt>
                <c:pt idx="1586">
                  <c:v>25.533999999999999</c:v>
                </c:pt>
                <c:pt idx="1587">
                  <c:v>76.114000000000004</c:v>
                </c:pt>
                <c:pt idx="1588">
                  <c:v>75.674000000000007</c:v>
                </c:pt>
                <c:pt idx="1589">
                  <c:v>81.784999999999997</c:v>
                </c:pt>
                <c:pt idx="1590">
                  <c:v>75.165000000000006</c:v>
                </c:pt>
                <c:pt idx="1591">
                  <c:v>76.429000000000002</c:v>
                </c:pt>
                <c:pt idx="1592">
                  <c:v>68.275000000000006</c:v>
                </c:pt>
                <c:pt idx="1593">
                  <c:v>66.387</c:v>
                </c:pt>
                <c:pt idx="1594">
                  <c:v>64.763000000000005</c:v>
                </c:pt>
                <c:pt idx="1595">
                  <c:v>70.775000000000006</c:v>
                </c:pt>
                <c:pt idx="1596">
                  <c:v>68.5</c:v>
                </c:pt>
                <c:pt idx="1597">
                  <c:v>65.956999999999994</c:v>
                </c:pt>
                <c:pt idx="1598">
                  <c:v>67.885000000000005</c:v>
                </c:pt>
                <c:pt idx="1599">
                  <c:v>72.956999999999994</c:v>
                </c:pt>
                <c:pt idx="1600">
                  <c:v>74.992000000000004</c:v>
                </c:pt>
                <c:pt idx="1601">
                  <c:v>63.923000000000002</c:v>
                </c:pt>
                <c:pt idx="1602">
                  <c:v>82.816000000000003</c:v>
                </c:pt>
                <c:pt idx="1603">
                  <c:v>77.320999999999998</c:v>
                </c:pt>
                <c:pt idx="1604">
                  <c:v>70.715000000000003</c:v>
                </c:pt>
                <c:pt idx="1605">
                  <c:v>78.045000000000002</c:v>
                </c:pt>
                <c:pt idx="1606">
                  <c:v>73.569000000000003</c:v>
                </c:pt>
                <c:pt idx="1607">
                  <c:v>68.474999999999994</c:v>
                </c:pt>
                <c:pt idx="1608">
                  <c:v>74.057000000000002</c:v>
                </c:pt>
                <c:pt idx="1609">
                  <c:v>74.159000000000006</c:v>
                </c:pt>
                <c:pt idx="1610">
                  <c:v>62.16</c:v>
                </c:pt>
                <c:pt idx="1611">
                  <c:v>69.006</c:v>
                </c:pt>
                <c:pt idx="1612">
                  <c:v>75.055000000000007</c:v>
                </c:pt>
                <c:pt idx="1613">
                  <c:v>60.12</c:v>
                </c:pt>
                <c:pt idx="1614">
                  <c:v>71.631</c:v>
                </c:pt>
                <c:pt idx="1615">
                  <c:v>58.267000000000003</c:v>
                </c:pt>
                <c:pt idx="1616">
                  <c:v>64.831000000000003</c:v>
                </c:pt>
                <c:pt idx="1617">
                  <c:v>63.960999999999999</c:v>
                </c:pt>
                <c:pt idx="1618">
                  <c:v>71.864000000000004</c:v>
                </c:pt>
                <c:pt idx="1619">
                  <c:v>64.465000000000003</c:v>
                </c:pt>
                <c:pt idx="1620">
                  <c:v>53.948</c:v>
                </c:pt>
                <c:pt idx="1621">
                  <c:v>64.549000000000007</c:v>
                </c:pt>
                <c:pt idx="1622">
                  <c:v>63.36</c:v>
                </c:pt>
                <c:pt idx="1623">
                  <c:v>65.484999999999999</c:v>
                </c:pt>
                <c:pt idx="1624">
                  <c:v>76.212999999999994</c:v>
                </c:pt>
                <c:pt idx="1625">
                  <c:v>72.813000000000002</c:v>
                </c:pt>
                <c:pt idx="1626">
                  <c:v>67.989000000000004</c:v>
                </c:pt>
                <c:pt idx="1627">
                  <c:v>65.965000000000003</c:v>
                </c:pt>
                <c:pt idx="1628">
                  <c:v>59.978999999999999</c:v>
                </c:pt>
                <c:pt idx="1629">
                  <c:v>54.743000000000002</c:v>
                </c:pt>
                <c:pt idx="1630">
                  <c:v>59.481999999999999</c:v>
                </c:pt>
                <c:pt idx="1631">
                  <c:v>67.308000000000007</c:v>
                </c:pt>
                <c:pt idx="1632">
                  <c:v>51.97</c:v>
                </c:pt>
                <c:pt idx="1633">
                  <c:v>43.500999999999998</c:v>
                </c:pt>
                <c:pt idx="1634">
                  <c:v>72.844999999999999</c:v>
                </c:pt>
                <c:pt idx="1635">
                  <c:v>65.808000000000007</c:v>
                </c:pt>
                <c:pt idx="1636">
                  <c:v>70.983000000000004</c:v>
                </c:pt>
                <c:pt idx="1637">
                  <c:v>60.392000000000003</c:v>
                </c:pt>
                <c:pt idx="1638">
                  <c:v>73.869</c:v>
                </c:pt>
                <c:pt idx="1639">
                  <c:v>55.908000000000001</c:v>
                </c:pt>
                <c:pt idx="1640">
                  <c:v>73.376999999999995</c:v>
                </c:pt>
                <c:pt idx="1641">
                  <c:v>66.441999999999993</c:v>
                </c:pt>
                <c:pt idx="1642">
                  <c:v>67.179000000000002</c:v>
                </c:pt>
                <c:pt idx="1643">
                  <c:v>70.498000000000005</c:v>
                </c:pt>
                <c:pt idx="1644">
                  <c:v>55.921999999999997</c:v>
                </c:pt>
                <c:pt idx="1645">
                  <c:v>62.456000000000003</c:v>
                </c:pt>
                <c:pt idx="1646">
                  <c:v>65.180999999999997</c:v>
                </c:pt>
                <c:pt idx="1647">
                  <c:v>69.69</c:v>
                </c:pt>
                <c:pt idx="1648">
                  <c:v>63.18</c:v>
                </c:pt>
                <c:pt idx="1649">
                  <c:v>68.135000000000005</c:v>
                </c:pt>
                <c:pt idx="1650">
                  <c:v>47.185000000000002</c:v>
                </c:pt>
                <c:pt idx="1651">
                  <c:v>62.527000000000001</c:v>
                </c:pt>
                <c:pt idx="1652">
                  <c:v>68.802000000000007</c:v>
                </c:pt>
                <c:pt idx="1653">
                  <c:v>47.238</c:v>
                </c:pt>
                <c:pt idx="1654">
                  <c:v>61.914000000000001</c:v>
                </c:pt>
                <c:pt idx="1655">
                  <c:v>68.129000000000005</c:v>
                </c:pt>
                <c:pt idx="1656">
                  <c:v>68.194000000000003</c:v>
                </c:pt>
                <c:pt idx="1657">
                  <c:v>72.584999999999994</c:v>
                </c:pt>
                <c:pt idx="1658">
                  <c:v>71.787000000000006</c:v>
                </c:pt>
                <c:pt idx="1659">
                  <c:v>68.576999999999998</c:v>
                </c:pt>
                <c:pt idx="1660">
                  <c:v>67.105000000000004</c:v>
                </c:pt>
                <c:pt idx="1661">
                  <c:v>65.77</c:v>
                </c:pt>
                <c:pt idx="1662">
                  <c:v>61.097000000000001</c:v>
                </c:pt>
                <c:pt idx="1663">
                  <c:v>57.911000000000001</c:v>
                </c:pt>
                <c:pt idx="1664">
                  <c:v>55.207999999999998</c:v>
                </c:pt>
                <c:pt idx="1665">
                  <c:v>63.353999999999999</c:v>
                </c:pt>
                <c:pt idx="1666">
                  <c:v>63.460999999999999</c:v>
                </c:pt>
                <c:pt idx="1667">
                  <c:v>64.765000000000001</c:v>
                </c:pt>
                <c:pt idx="1668">
                  <c:v>67.852000000000004</c:v>
                </c:pt>
                <c:pt idx="1669">
                  <c:v>58.287999999999997</c:v>
                </c:pt>
                <c:pt idx="1670">
                  <c:v>56.87</c:v>
                </c:pt>
                <c:pt idx="1671">
                  <c:v>70.471999999999994</c:v>
                </c:pt>
                <c:pt idx="1672">
                  <c:v>70.144000000000005</c:v>
                </c:pt>
                <c:pt idx="1673">
                  <c:v>21.402999999999999</c:v>
                </c:pt>
                <c:pt idx="1674">
                  <c:v>62.408000000000001</c:v>
                </c:pt>
                <c:pt idx="1675">
                  <c:v>59.734000000000002</c:v>
                </c:pt>
                <c:pt idx="1676">
                  <c:v>35.298999999999999</c:v>
                </c:pt>
                <c:pt idx="1677">
                  <c:v>32.857999999999997</c:v>
                </c:pt>
                <c:pt idx="1678">
                  <c:v>58.555999999999997</c:v>
                </c:pt>
                <c:pt idx="1679">
                  <c:v>46.707999999999998</c:v>
                </c:pt>
                <c:pt idx="1680">
                  <c:v>68.037000000000006</c:v>
                </c:pt>
                <c:pt idx="1681">
                  <c:v>68.694000000000003</c:v>
                </c:pt>
                <c:pt idx="1682">
                  <c:v>31.11</c:v>
                </c:pt>
                <c:pt idx="1683">
                  <c:v>58.317999999999998</c:v>
                </c:pt>
                <c:pt idx="1684">
                  <c:v>55.344000000000001</c:v>
                </c:pt>
                <c:pt idx="1685">
                  <c:v>65.384</c:v>
                </c:pt>
                <c:pt idx="1686">
                  <c:v>71.578000000000003</c:v>
                </c:pt>
                <c:pt idx="1687">
                  <c:v>70.036000000000001</c:v>
                </c:pt>
                <c:pt idx="1688">
                  <c:v>63.524000000000001</c:v>
                </c:pt>
                <c:pt idx="1689">
                  <c:v>57.048999999999999</c:v>
                </c:pt>
                <c:pt idx="1690">
                  <c:v>60.606000000000002</c:v>
                </c:pt>
                <c:pt idx="1691">
                  <c:v>47.326000000000001</c:v>
                </c:pt>
                <c:pt idx="1692">
                  <c:v>65.771000000000001</c:v>
                </c:pt>
                <c:pt idx="1693">
                  <c:v>64.370999999999995</c:v>
                </c:pt>
                <c:pt idx="1694">
                  <c:v>51.731000000000002</c:v>
                </c:pt>
                <c:pt idx="1695">
                  <c:v>55.569000000000003</c:v>
                </c:pt>
                <c:pt idx="1696">
                  <c:v>51.354999999999997</c:v>
                </c:pt>
                <c:pt idx="1697">
                  <c:v>69.259</c:v>
                </c:pt>
                <c:pt idx="1698">
                  <c:v>69.010000000000005</c:v>
                </c:pt>
                <c:pt idx="1699">
                  <c:v>56.5</c:v>
                </c:pt>
                <c:pt idx="1700">
                  <c:v>56.087000000000003</c:v>
                </c:pt>
                <c:pt idx="1701">
                  <c:v>58.372999999999998</c:v>
                </c:pt>
                <c:pt idx="1702">
                  <c:v>62.939</c:v>
                </c:pt>
                <c:pt idx="1703">
                  <c:v>55.353000000000002</c:v>
                </c:pt>
                <c:pt idx="1704">
                  <c:v>63.593000000000004</c:v>
                </c:pt>
                <c:pt idx="1705">
                  <c:v>51.406999999999996</c:v>
                </c:pt>
                <c:pt idx="1706">
                  <c:v>60.941000000000003</c:v>
                </c:pt>
                <c:pt idx="1707">
                  <c:v>68.786000000000001</c:v>
                </c:pt>
                <c:pt idx="1708">
                  <c:v>67.41</c:v>
                </c:pt>
                <c:pt idx="1709">
                  <c:v>50.655999999999999</c:v>
                </c:pt>
                <c:pt idx="1710">
                  <c:v>67.989000000000004</c:v>
                </c:pt>
                <c:pt idx="1711">
                  <c:v>71.679000000000002</c:v>
                </c:pt>
                <c:pt idx="1712">
                  <c:v>65.808999999999997</c:v>
                </c:pt>
                <c:pt idx="1713">
                  <c:v>62.704999999999998</c:v>
                </c:pt>
                <c:pt idx="1714">
                  <c:v>63.332000000000001</c:v>
                </c:pt>
                <c:pt idx="1715">
                  <c:v>43.741999999999997</c:v>
                </c:pt>
                <c:pt idx="1716">
                  <c:v>55.752000000000002</c:v>
                </c:pt>
                <c:pt idx="1717">
                  <c:v>66.497</c:v>
                </c:pt>
                <c:pt idx="1718">
                  <c:v>55.585000000000001</c:v>
                </c:pt>
                <c:pt idx="1719">
                  <c:v>69.853999999999999</c:v>
                </c:pt>
                <c:pt idx="1720">
                  <c:v>60.896000000000001</c:v>
                </c:pt>
                <c:pt idx="1721">
                  <c:v>70.213999999999999</c:v>
                </c:pt>
                <c:pt idx="1722">
                  <c:v>68.147000000000006</c:v>
                </c:pt>
                <c:pt idx="1723">
                  <c:v>61.228000000000002</c:v>
                </c:pt>
                <c:pt idx="1724">
                  <c:v>68.45</c:v>
                </c:pt>
                <c:pt idx="1725">
                  <c:v>68.097999999999999</c:v>
                </c:pt>
                <c:pt idx="1726">
                  <c:v>70.66</c:v>
                </c:pt>
                <c:pt idx="1727">
                  <c:v>68.328000000000003</c:v>
                </c:pt>
                <c:pt idx="1728">
                  <c:v>59.999000000000002</c:v>
                </c:pt>
                <c:pt idx="1729">
                  <c:v>63.901000000000003</c:v>
                </c:pt>
                <c:pt idx="1730">
                  <c:v>64.498000000000005</c:v>
                </c:pt>
                <c:pt idx="1731">
                  <c:v>58.552</c:v>
                </c:pt>
                <c:pt idx="1732">
                  <c:v>46.723999999999997</c:v>
                </c:pt>
                <c:pt idx="1733">
                  <c:v>55.057000000000002</c:v>
                </c:pt>
                <c:pt idx="1734">
                  <c:v>46.317</c:v>
                </c:pt>
                <c:pt idx="1735">
                  <c:v>64.757000000000005</c:v>
                </c:pt>
                <c:pt idx="1736">
                  <c:v>69.167000000000002</c:v>
                </c:pt>
                <c:pt idx="1737">
                  <c:v>60.737000000000002</c:v>
                </c:pt>
                <c:pt idx="1738">
                  <c:v>58.619</c:v>
                </c:pt>
                <c:pt idx="1739">
                  <c:v>60.555</c:v>
                </c:pt>
                <c:pt idx="1740">
                  <c:v>69.171000000000006</c:v>
                </c:pt>
                <c:pt idx="1741">
                  <c:v>55.802999999999997</c:v>
                </c:pt>
                <c:pt idx="1742">
                  <c:v>66.198999999999998</c:v>
                </c:pt>
                <c:pt idx="1743">
                  <c:v>68.581000000000003</c:v>
                </c:pt>
                <c:pt idx="1744">
                  <c:v>69.209999999999994</c:v>
                </c:pt>
                <c:pt idx="1745">
                  <c:v>70.534000000000006</c:v>
                </c:pt>
                <c:pt idx="1746">
                  <c:v>71.183999999999997</c:v>
                </c:pt>
                <c:pt idx="1747">
                  <c:v>69.483000000000004</c:v>
                </c:pt>
                <c:pt idx="1748">
                  <c:v>65.034000000000006</c:v>
                </c:pt>
                <c:pt idx="1749">
                  <c:v>56.735999999999997</c:v>
                </c:pt>
                <c:pt idx="1750">
                  <c:v>45.500999999999998</c:v>
                </c:pt>
                <c:pt idx="1751">
                  <c:v>27.183</c:v>
                </c:pt>
                <c:pt idx="1752">
                  <c:v>50.9</c:v>
                </c:pt>
                <c:pt idx="1753">
                  <c:v>39.643999999999998</c:v>
                </c:pt>
                <c:pt idx="1754">
                  <c:v>60.115000000000002</c:v>
                </c:pt>
                <c:pt idx="1755">
                  <c:v>59.276000000000003</c:v>
                </c:pt>
                <c:pt idx="1756">
                  <c:v>54.823999999999998</c:v>
                </c:pt>
                <c:pt idx="1757">
                  <c:v>65.653000000000006</c:v>
                </c:pt>
                <c:pt idx="1758">
                  <c:v>61.11</c:v>
                </c:pt>
                <c:pt idx="1759">
                  <c:v>58.892000000000003</c:v>
                </c:pt>
                <c:pt idx="1760">
                  <c:v>66.887</c:v>
                </c:pt>
                <c:pt idx="1761">
                  <c:v>64.540999999999997</c:v>
                </c:pt>
                <c:pt idx="1762">
                  <c:v>26.033000000000001</c:v>
                </c:pt>
                <c:pt idx="1763">
                  <c:v>61.67</c:v>
                </c:pt>
                <c:pt idx="1764">
                  <c:v>58.851999999999997</c:v>
                </c:pt>
                <c:pt idx="1765">
                  <c:v>57.082000000000001</c:v>
                </c:pt>
                <c:pt idx="1766">
                  <c:v>64.599000000000004</c:v>
                </c:pt>
                <c:pt idx="1767">
                  <c:v>69.926000000000002</c:v>
                </c:pt>
                <c:pt idx="1768">
                  <c:v>72.11</c:v>
                </c:pt>
                <c:pt idx="1769">
                  <c:v>68.004000000000005</c:v>
                </c:pt>
                <c:pt idx="1770">
                  <c:v>38.337000000000003</c:v>
                </c:pt>
                <c:pt idx="1771">
                  <c:v>52.563000000000002</c:v>
                </c:pt>
                <c:pt idx="1772">
                  <c:v>57.847000000000001</c:v>
                </c:pt>
                <c:pt idx="1773">
                  <c:v>62.476999999999997</c:v>
                </c:pt>
                <c:pt idx="1774">
                  <c:v>57.344000000000001</c:v>
                </c:pt>
                <c:pt idx="1775">
                  <c:v>44.973999999999997</c:v>
                </c:pt>
                <c:pt idx="1776">
                  <c:v>47.395000000000003</c:v>
                </c:pt>
                <c:pt idx="1777">
                  <c:v>48.747999999999998</c:v>
                </c:pt>
                <c:pt idx="1778">
                  <c:v>61.223999999999997</c:v>
                </c:pt>
                <c:pt idx="1779">
                  <c:v>58.606000000000002</c:v>
                </c:pt>
                <c:pt idx="1780">
                  <c:v>53.930999999999997</c:v>
                </c:pt>
                <c:pt idx="1781">
                  <c:v>64.73</c:v>
                </c:pt>
                <c:pt idx="1782">
                  <c:v>64.768000000000001</c:v>
                </c:pt>
                <c:pt idx="1783">
                  <c:v>52.112000000000002</c:v>
                </c:pt>
                <c:pt idx="1784">
                  <c:v>66.718000000000004</c:v>
                </c:pt>
                <c:pt idx="1785">
                  <c:v>66.927000000000007</c:v>
                </c:pt>
                <c:pt idx="1786">
                  <c:v>68.147000000000006</c:v>
                </c:pt>
                <c:pt idx="1787">
                  <c:v>70.992000000000004</c:v>
                </c:pt>
                <c:pt idx="1788">
                  <c:v>69.814999999999998</c:v>
                </c:pt>
                <c:pt idx="1789">
                  <c:v>59.920999999999999</c:v>
                </c:pt>
                <c:pt idx="1790">
                  <c:v>59.781999999999996</c:v>
                </c:pt>
                <c:pt idx="1791">
                  <c:v>61.094999999999999</c:v>
                </c:pt>
                <c:pt idx="1792">
                  <c:v>43.74</c:v>
                </c:pt>
                <c:pt idx="1793">
                  <c:v>65.004000000000005</c:v>
                </c:pt>
                <c:pt idx="1794">
                  <c:v>65.47</c:v>
                </c:pt>
                <c:pt idx="1795">
                  <c:v>64.177999999999997</c:v>
                </c:pt>
                <c:pt idx="1796">
                  <c:v>66.870999999999995</c:v>
                </c:pt>
                <c:pt idx="1797">
                  <c:v>65.825999999999993</c:v>
                </c:pt>
                <c:pt idx="1798">
                  <c:v>40.731999999999999</c:v>
                </c:pt>
                <c:pt idx="1799">
                  <c:v>66.531999999999996</c:v>
                </c:pt>
                <c:pt idx="1800">
                  <c:v>67.683999999999997</c:v>
                </c:pt>
                <c:pt idx="1801">
                  <c:v>63.725999999999999</c:v>
                </c:pt>
                <c:pt idx="1802">
                  <c:v>61.893999999999998</c:v>
                </c:pt>
                <c:pt idx="1803">
                  <c:v>63.843000000000004</c:v>
                </c:pt>
                <c:pt idx="1804">
                  <c:v>63.420999999999999</c:v>
                </c:pt>
                <c:pt idx="1805">
                  <c:v>58.42</c:v>
                </c:pt>
                <c:pt idx="1806">
                  <c:v>56.5</c:v>
                </c:pt>
                <c:pt idx="1807">
                  <c:v>62.206000000000003</c:v>
                </c:pt>
                <c:pt idx="1808">
                  <c:v>64.742000000000004</c:v>
                </c:pt>
                <c:pt idx="1809">
                  <c:v>64.177000000000007</c:v>
                </c:pt>
                <c:pt idx="1810">
                  <c:v>62.54</c:v>
                </c:pt>
                <c:pt idx="1811">
                  <c:v>59.975000000000001</c:v>
                </c:pt>
                <c:pt idx="1812">
                  <c:v>62.540999999999997</c:v>
                </c:pt>
                <c:pt idx="1813">
                  <c:v>65.554000000000002</c:v>
                </c:pt>
                <c:pt idx="1814">
                  <c:v>61.427</c:v>
                </c:pt>
                <c:pt idx="1815">
                  <c:v>56.110999999999997</c:v>
                </c:pt>
                <c:pt idx="1816">
                  <c:v>60.459000000000003</c:v>
                </c:pt>
                <c:pt idx="1817">
                  <c:v>21.777999999999999</c:v>
                </c:pt>
                <c:pt idx="1818">
                  <c:v>48.38</c:v>
                </c:pt>
                <c:pt idx="1819">
                  <c:v>62.460999999999999</c:v>
                </c:pt>
                <c:pt idx="1820">
                  <c:v>64.688000000000002</c:v>
                </c:pt>
                <c:pt idx="1821">
                  <c:v>35.652000000000001</c:v>
                </c:pt>
                <c:pt idx="1822">
                  <c:v>61.61</c:v>
                </c:pt>
                <c:pt idx="1823">
                  <c:v>46.969000000000001</c:v>
                </c:pt>
                <c:pt idx="1824">
                  <c:v>63.994</c:v>
                </c:pt>
                <c:pt idx="1825">
                  <c:v>67.468000000000004</c:v>
                </c:pt>
                <c:pt idx="1826">
                  <c:v>65.498000000000005</c:v>
                </c:pt>
                <c:pt idx="1827">
                  <c:v>65.762</c:v>
                </c:pt>
                <c:pt idx="1828">
                  <c:v>68.751000000000005</c:v>
                </c:pt>
                <c:pt idx="1829">
                  <c:v>69.504000000000005</c:v>
                </c:pt>
                <c:pt idx="1830">
                  <c:v>66.965000000000003</c:v>
                </c:pt>
                <c:pt idx="1831">
                  <c:v>56.774000000000001</c:v>
                </c:pt>
                <c:pt idx="1832">
                  <c:v>59.335000000000001</c:v>
                </c:pt>
                <c:pt idx="1833">
                  <c:v>58.713999999999999</c:v>
                </c:pt>
                <c:pt idx="1834">
                  <c:v>59.460999999999999</c:v>
                </c:pt>
                <c:pt idx="1835">
                  <c:v>67.801000000000002</c:v>
                </c:pt>
                <c:pt idx="1836">
                  <c:v>67.587000000000003</c:v>
                </c:pt>
                <c:pt idx="1837">
                  <c:v>60.941000000000003</c:v>
                </c:pt>
                <c:pt idx="1838">
                  <c:v>47.429000000000002</c:v>
                </c:pt>
                <c:pt idx="1839">
                  <c:v>59.985999999999997</c:v>
                </c:pt>
                <c:pt idx="1840">
                  <c:v>65.361999999999995</c:v>
                </c:pt>
                <c:pt idx="1841">
                  <c:v>69.686000000000007</c:v>
                </c:pt>
                <c:pt idx="1842">
                  <c:v>71.81</c:v>
                </c:pt>
                <c:pt idx="1843">
                  <c:v>71.912000000000006</c:v>
                </c:pt>
                <c:pt idx="1844">
                  <c:v>70.034999999999997</c:v>
                </c:pt>
                <c:pt idx="1845">
                  <c:v>65.718999999999994</c:v>
                </c:pt>
                <c:pt idx="1846">
                  <c:v>58.439</c:v>
                </c:pt>
                <c:pt idx="1847">
                  <c:v>45.142000000000003</c:v>
                </c:pt>
                <c:pt idx="1848">
                  <c:v>44.072000000000003</c:v>
                </c:pt>
                <c:pt idx="1849">
                  <c:v>39.918999999999997</c:v>
                </c:pt>
                <c:pt idx="1850">
                  <c:v>47.194000000000003</c:v>
                </c:pt>
                <c:pt idx="1851">
                  <c:v>52.509</c:v>
                </c:pt>
                <c:pt idx="1852">
                  <c:v>58.914000000000001</c:v>
                </c:pt>
                <c:pt idx="1853">
                  <c:v>63.985999999999997</c:v>
                </c:pt>
                <c:pt idx="1854">
                  <c:v>61.707000000000001</c:v>
                </c:pt>
                <c:pt idx="1855">
                  <c:v>52.494999999999997</c:v>
                </c:pt>
                <c:pt idx="1856">
                  <c:v>66.295000000000002</c:v>
                </c:pt>
                <c:pt idx="1857">
                  <c:v>67.772999999999996</c:v>
                </c:pt>
                <c:pt idx="1858">
                  <c:v>60.597000000000001</c:v>
                </c:pt>
                <c:pt idx="1859">
                  <c:v>53.64</c:v>
                </c:pt>
                <c:pt idx="1860">
                  <c:v>56.607999999999997</c:v>
                </c:pt>
                <c:pt idx="1861">
                  <c:v>43.179000000000002</c:v>
                </c:pt>
                <c:pt idx="1862">
                  <c:v>52.459000000000003</c:v>
                </c:pt>
                <c:pt idx="1863">
                  <c:v>38.347999999999999</c:v>
                </c:pt>
                <c:pt idx="1864">
                  <c:v>52.006999999999998</c:v>
                </c:pt>
                <c:pt idx="1865">
                  <c:v>63.923999999999999</c:v>
                </c:pt>
                <c:pt idx="1866">
                  <c:v>66.619</c:v>
                </c:pt>
                <c:pt idx="1867">
                  <c:v>65.546000000000006</c:v>
                </c:pt>
                <c:pt idx="1868">
                  <c:v>64.914000000000001</c:v>
                </c:pt>
                <c:pt idx="1869">
                  <c:v>65.472999999999999</c:v>
                </c:pt>
                <c:pt idx="1870">
                  <c:v>61.218000000000004</c:v>
                </c:pt>
                <c:pt idx="1871">
                  <c:v>45.354999999999997</c:v>
                </c:pt>
                <c:pt idx="1872">
                  <c:v>57.709000000000003</c:v>
                </c:pt>
                <c:pt idx="1873">
                  <c:v>49.591000000000001</c:v>
                </c:pt>
                <c:pt idx="1874">
                  <c:v>34.832999999999998</c:v>
                </c:pt>
                <c:pt idx="1875">
                  <c:v>46.255000000000003</c:v>
                </c:pt>
                <c:pt idx="1876">
                  <c:v>58.021999999999998</c:v>
                </c:pt>
                <c:pt idx="1877">
                  <c:v>60.258000000000003</c:v>
                </c:pt>
                <c:pt idx="1878">
                  <c:v>56.633000000000003</c:v>
                </c:pt>
                <c:pt idx="1879">
                  <c:v>20.081</c:v>
                </c:pt>
                <c:pt idx="1880">
                  <c:v>51.119</c:v>
                </c:pt>
                <c:pt idx="1881">
                  <c:v>32.603999999999999</c:v>
                </c:pt>
                <c:pt idx="1882">
                  <c:v>54.317999999999998</c:v>
                </c:pt>
                <c:pt idx="1883">
                  <c:v>54.338000000000001</c:v>
                </c:pt>
                <c:pt idx="1884">
                  <c:v>46.06</c:v>
                </c:pt>
                <c:pt idx="1885">
                  <c:v>56.472999999999999</c:v>
                </c:pt>
                <c:pt idx="1886">
                  <c:v>43.067999999999998</c:v>
                </c:pt>
                <c:pt idx="1887">
                  <c:v>58.661999999999999</c:v>
                </c:pt>
                <c:pt idx="1888">
                  <c:v>59.353999999999999</c:v>
                </c:pt>
                <c:pt idx="1889">
                  <c:v>42.524999999999999</c:v>
                </c:pt>
                <c:pt idx="1890">
                  <c:v>53.908999999999999</c:v>
                </c:pt>
                <c:pt idx="1891">
                  <c:v>51.554000000000002</c:v>
                </c:pt>
                <c:pt idx="1892">
                  <c:v>42.476999999999997</c:v>
                </c:pt>
                <c:pt idx="1893">
                  <c:v>41.564</c:v>
                </c:pt>
                <c:pt idx="1894">
                  <c:v>58.226999999999997</c:v>
                </c:pt>
                <c:pt idx="1895">
                  <c:v>65.12</c:v>
                </c:pt>
                <c:pt idx="1896">
                  <c:v>68.242999999999995</c:v>
                </c:pt>
                <c:pt idx="1897">
                  <c:v>67.944999999999993</c:v>
                </c:pt>
                <c:pt idx="1898">
                  <c:v>63.042000000000002</c:v>
                </c:pt>
                <c:pt idx="1899">
                  <c:v>52.192999999999998</c:v>
                </c:pt>
                <c:pt idx="1900">
                  <c:v>44.963999999999999</c:v>
                </c:pt>
                <c:pt idx="1901">
                  <c:v>56.680999999999997</c:v>
                </c:pt>
                <c:pt idx="1902">
                  <c:v>61.396000000000001</c:v>
                </c:pt>
                <c:pt idx="1903">
                  <c:v>62.530999999999999</c:v>
                </c:pt>
                <c:pt idx="1904">
                  <c:v>59.146999999999998</c:v>
                </c:pt>
                <c:pt idx="1905">
                  <c:v>48.591999999999999</c:v>
                </c:pt>
                <c:pt idx="1906">
                  <c:v>51.597000000000001</c:v>
                </c:pt>
                <c:pt idx="1907">
                  <c:v>59.286999999999999</c:v>
                </c:pt>
                <c:pt idx="1908">
                  <c:v>58.234999999999999</c:v>
                </c:pt>
                <c:pt idx="1909">
                  <c:v>47.031999999999996</c:v>
                </c:pt>
                <c:pt idx="1910">
                  <c:v>44.73</c:v>
                </c:pt>
                <c:pt idx="1911">
                  <c:v>55.174999999999997</c:v>
                </c:pt>
                <c:pt idx="1912">
                  <c:v>55.216999999999999</c:v>
                </c:pt>
                <c:pt idx="1913">
                  <c:v>40.795000000000002</c:v>
                </c:pt>
                <c:pt idx="1914">
                  <c:v>46.651000000000003</c:v>
                </c:pt>
                <c:pt idx="1915">
                  <c:v>14.398</c:v>
                </c:pt>
                <c:pt idx="1916">
                  <c:v>57.094000000000001</c:v>
                </c:pt>
                <c:pt idx="1917">
                  <c:v>61.728000000000002</c:v>
                </c:pt>
                <c:pt idx="1918">
                  <c:v>62.005000000000003</c:v>
                </c:pt>
                <c:pt idx="1919">
                  <c:v>59.951999999999998</c:v>
                </c:pt>
                <c:pt idx="1920">
                  <c:v>58.136000000000003</c:v>
                </c:pt>
                <c:pt idx="1921">
                  <c:v>57.792000000000002</c:v>
                </c:pt>
                <c:pt idx="1922">
                  <c:v>58.893999999999998</c:v>
                </c:pt>
                <c:pt idx="1923">
                  <c:v>59.107999999999997</c:v>
                </c:pt>
                <c:pt idx="1924">
                  <c:v>51.652999999999999</c:v>
                </c:pt>
                <c:pt idx="1925">
                  <c:v>56.003</c:v>
                </c:pt>
                <c:pt idx="1926">
                  <c:v>63.322000000000003</c:v>
                </c:pt>
                <c:pt idx="1927">
                  <c:v>63.468000000000004</c:v>
                </c:pt>
                <c:pt idx="1928">
                  <c:v>61.622999999999998</c:v>
                </c:pt>
                <c:pt idx="1929">
                  <c:v>60.363999999999997</c:v>
                </c:pt>
                <c:pt idx="1930">
                  <c:v>57.378</c:v>
                </c:pt>
                <c:pt idx="1931">
                  <c:v>37.652999999999999</c:v>
                </c:pt>
                <c:pt idx="1932">
                  <c:v>52.945999999999998</c:v>
                </c:pt>
                <c:pt idx="1933">
                  <c:v>35.174999999999997</c:v>
                </c:pt>
                <c:pt idx="1934">
                  <c:v>61.017000000000003</c:v>
                </c:pt>
                <c:pt idx="1935">
                  <c:v>67.673000000000002</c:v>
                </c:pt>
                <c:pt idx="1936">
                  <c:v>69.397000000000006</c:v>
                </c:pt>
                <c:pt idx="1937">
                  <c:v>66.287999999999997</c:v>
                </c:pt>
                <c:pt idx="1938">
                  <c:v>56.293999999999997</c:v>
                </c:pt>
                <c:pt idx="1939">
                  <c:v>33.536000000000001</c:v>
                </c:pt>
                <c:pt idx="1940">
                  <c:v>32.729999999999997</c:v>
                </c:pt>
                <c:pt idx="1941">
                  <c:v>43.53</c:v>
                </c:pt>
                <c:pt idx="1942">
                  <c:v>59.460999999999999</c:v>
                </c:pt>
                <c:pt idx="1943">
                  <c:v>62.981000000000002</c:v>
                </c:pt>
                <c:pt idx="1944">
                  <c:v>57.218000000000004</c:v>
                </c:pt>
                <c:pt idx="1945">
                  <c:v>52.27</c:v>
                </c:pt>
                <c:pt idx="1946">
                  <c:v>59.405000000000001</c:v>
                </c:pt>
                <c:pt idx="1947">
                  <c:v>54.451999999999998</c:v>
                </c:pt>
                <c:pt idx="1948">
                  <c:v>51.091999999999999</c:v>
                </c:pt>
                <c:pt idx="1949">
                  <c:v>59.826000000000001</c:v>
                </c:pt>
                <c:pt idx="1950">
                  <c:v>62.634999999999998</c:v>
                </c:pt>
                <c:pt idx="1951">
                  <c:v>64.653000000000006</c:v>
                </c:pt>
                <c:pt idx="1952">
                  <c:v>65.459000000000003</c:v>
                </c:pt>
                <c:pt idx="1953">
                  <c:v>63.207000000000001</c:v>
                </c:pt>
                <c:pt idx="1954">
                  <c:v>51.334000000000003</c:v>
                </c:pt>
                <c:pt idx="1955">
                  <c:v>56.575000000000003</c:v>
                </c:pt>
                <c:pt idx="1956">
                  <c:v>56.235999999999997</c:v>
                </c:pt>
                <c:pt idx="1957">
                  <c:v>44.393999999999998</c:v>
                </c:pt>
                <c:pt idx="1958">
                  <c:v>60.534999999999997</c:v>
                </c:pt>
                <c:pt idx="1959">
                  <c:v>64.91</c:v>
                </c:pt>
                <c:pt idx="1960">
                  <c:v>66.644000000000005</c:v>
                </c:pt>
                <c:pt idx="1961">
                  <c:v>66.772999999999996</c:v>
                </c:pt>
                <c:pt idx="1962">
                  <c:v>64.646000000000001</c:v>
                </c:pt>
                <c:pt idx="1963">
                  <c:v>59.981999999999999</c:v>
                </c:pt>
                <c:pt idx="1964">
                  <c:v>43.994999999999997</c:v>
                </c:pt>
                <c:pt idx="1965">
                  <c:v>57.954000000000001</c:v>
                </c:pt>
                <c:pt idx="1966">
                  <c:v>64.873000000000005</c:v>
                </c:pt>
                <c:pt idx="1967">
                  <c:v>67.012</c:v>
                </c:pt>
                <c:pt idx="1968">
                  <c:v>67.004999999999995</c:v>
                </c:pt>
                <c:pt idx="1969">
                  <c:v>65.064999999999998</c:v>
                </c:pt>
                <c:pt idx="1970">
                  <c:v>60.904000000000003</c:v>
                </c:pt>
                <c:pt idx="1971">
                  <c:v>49.74</c:v>
                </c:pt>
                <c:pt idx="1972">
                  <c:v>48.612000000000002</c:v>
                </c:pt>
                <c:pt idx="1973">
                  <c:v>41.326999999999998</c:v>
                </c:pt>
                <c:pt idx="1974">
                  <c:v>57.250999999999998</c:v>
                </c:pt>
                <c:pt idx="1975">
                  <c:v>63.999000000000002</c:v>
                </c:pt>
                <c:pt idx="1976">
                  <c:v>65.787000000000006</c:v>
                </c:pt>
                <c:pt idx="1977">
                  <c:v>66.352999999999994</c:v>
                </c:pt>
                <c:pt idx="1978">
                  <c:v>67.311999999999998</c:v>
                </c:pt>
                <c:pt idx="1979">
                  <c:v>67.23</c:v>
                </c:pt>
                <c:pt idx="1980">
                  <c:v>61.686</c:v>
                </c:pt>
                <c:pt idx="1981">
                  <c:v>55.475999999999999</c:v>
                </c:pt>
                <c:pt idx="1982">
                  <c:v>66.078999999999994</c:v>
                </c:pt>
                <c:pt idx="1983">
                  <c:v>65.545000000000002</c:v>
                </c:pt>
                <c:pt idx="1984">
                  <c:v>48.744999999999997</c:v>
                </c:pt>
                <c:pt idx="1985">
                  <c:v>58.984999999999999</c:v>
                </c:pt>
                <c:pt idx="1986">
                  <c:v>56.765000000000001</c:v>
                </c:pt>
                <c:pt idx="1987">
                  <c:v>53.085000000000001</c:v>
                </c:pt>
                <c:pt idx="1988">
                  <c:v>61.082999999999998</c:v>
                </c:pt>
                <c:pt idx="1989">
                  <c:v>61.131</c:v>
                </c:pt>
                <c:pt idx="1990">
                  <c:v>60.162999999999997</c:v>
                </c:pt>
                <c:pt idx="1991">
                  <c:v>63.277999999999999</c:v>
                </c:pt>
                <c:pt idx="1992">
                  <c:v>67.052999999999997</c:v>
                </c:pt>
                <c:pt idx="1993">
                  <c:v>68.186999999999998</c:v>
                </c:pt>
                <c:pt idx="1994">
                  <c:v>65.534999999999997</c:v>
                </c:pt>
                <c:pt idx="1995">
                  <c:v>58.158999999999999</c:v>
                </c:pt>
                <c:pt idx="1996">
                  <c:v>54.753</c:v>
                </c:pt>
                <c:pt idx="1997">
                  <c:v>58.101999999999997</c:v>
                </c:pt>
                <c:pt idx="1998">
                  <c:v>57.468000000000004</c:v>
                </c:pt>
                <c:pt idx="1999">
                  <c:v>49.948999999999998</c:v>
                </c:pt>
                <c:pt idx="2000">
                  <c:v>31.779</c:v>
                </c:pt>
                <c:pt idx="2001">
                  <c:v>36.758000000000003</c:v>
                </c:pt>
                <c:pt idx="2002">
                  <c:v>43.073999999999998</c:v>
                </c:pt>
                <c:pt idx="2003">
                  <c:v>43.381999999999998</c:v>
                </c:pt>
                <c:pt idx="2004">
                  <c:v>48.930999999999997</c:v>
                </c:pt>
                <c:pt idx="2005">
                  <c:v>53.353999999999999</c:v>
                </c:pt>
                <c:pt idx="2006">
                  <c:v>43.209000000000003</c:v>
                </c:pt>
                <c:pt idx="2007">
                  <c:v>58.091999999999999</c:v>
                </c:pt>
                <c:pt idx="2008">
                  <c:v>65.2</c:v>
                </c:pt>
                <c:pt idx="2009">
                  <c:v>67.375</c:v>
                </c:pt>
                <c:pt idx="2010">
                  <c:v>67.063999999999993</c:v>
                </c:pt>
                <c:pt idx="2011">
                  <c:v>65.602000000000004</c:v>
                </c:pt>
                <c:pt idx="2012">
                  <c:v>62.595999999999997</c:v>
                </c:pt>
                <c:pt idx="2013">
                  <c:v>53.27</c:v>
                </c:pt>
                <c:pt idx="2014">
                  <c:v>49.728999999999999</c:v>
                </c:pt>
                <c:pt idx="2015">
                  <c:v>53.456000000000003</c:v>
                </c:pt>
                <c:pt idx="2016">
                  <c:v>49.447000000000003</c:v>
                </c:pt>
                <c:pt idx="2017">
                  <c:v>62.404000000000003</c:v>
                </c:pt>
                <c:pt idx="2018">
                  <c:v>65.766000000000005</c:v>
                </c:pt>
                <c:pt idx="2019">
                  <c:v>65.977000000000004</c:v>
                </c:pt>
                <c:pt idx="2020">
                  <c:v>64.543999999999997</c:v>
                </c:pt>
                <c:pt idx="2021">
                  <c:v>61.965000000000003</c:v>
                </c:pt>
                <c:pt idx="2022">
                  <c:v>54.93</c:v>
                </c:pt>
                <c:pt idx="2023">
                  <c:v>54.604999999999997</c:v>
                </c:pt>
                <c:pt idx="2024">
                  <c:v>63.668999999999997</c:v>
                </c:pt>
                <c:pt idx="2025">
                  <c:v>66.447000000000003</c:v>
                </c:pt>
                <c:pt idx="2026">
                  <c:v>66.120999999999995</c:v>
                </c:pt>
                <c:pt idx="2027">
                  <c:v>61.619</c:v>
                </c:pt>
                <c:pt idx="2028">
                  <c:v>40.997999999999998</c:v>
                </c:pt>
                <c:pt idx="2029">
                  <c:v>57.993000000000002</c:v>
                </c:pt>
                <c:pt idx="2030">
                  <c:v>59.884</c:v>
                </c:pt>
                <c:pt idx="2031">
                  <c:v>49.003</c:v>
                </c:pt>
                <c:pt idx="2032">
                  <c:v>58.158000000000001</c:v>
                </c:pt>
                <c:pt idx="2033">
                  <c:v>64.236999999999995</c:v>
                </c:pt>
                <c:pt idx="2034">
                  <c:v>66.331000000000003</c:v>
                </c:pt>
                <c:pt idx="2035">
                  <c:v>67.885000000000005</c:v>
                </c:pt>
                <c:pt idx="2036">
                  <c:v>69.361999999999995</c:v>
                </c:pt>
                <c:pt idx="2037">
                  <c:v>69.564999999999998</c:v>
                </c:pt>
                <c:pt idx="2038">
                  <c:v>67.718999999999994</c:v>
                </c:pt>
                <c:pt idx="2039">
                  <c:v>64.290000000000006</c:v>
                </c:pt>
                <c:pt idx="2040">
                  <c:v>58.149000000000001</c:v>
                </c:pt>
                <c:pt idx="2041">
                  <c:v>47.912999999999997</c:v>
                </c:pt>
                <c:pt idx="2042">
                  <c:v>62.853000000000002</c:v>
                </c:pt>
                <c:pt idx="2043">
                  <c:v>67.798000000000002</c:v>
                </c:pt>
                <c:pt idx="2044">
                  <c:v>69.466999999999999</c:v>
                </c:pt>
                <c:pt idx="2045">
                  <c:v>67.924999999999997</c:v>
                </c:pt>
                <c:pt idx="2046">
                  <c:v>62.335999999999999</c:v>
                </c:pt>
                <c:pt idx="2047">
                  <c:v>46.040999999999997</c:v>
                </c:pt>
                <c:pt idx="2048">
                  <c:v>45.393000000000001</c:v>
                </c:pt>
                <c:pt idx="2049">
                  <c:v>42.433</c:v>
                </c:pt>
                <c:pt idx="2050">
                  <c:v>55.140999999999998</c:v>
                </c:pt>
                <c:pt idx="2051">
                  <c:v>58.472999999999999</c:v>
                </c:pt>
                <c:pt idx="2052">
                  <c:v>59.107999999999997</c:v>
                </c:pt>
                <c:pt idx="2053">
                  <c:v>57.235999999999997</c:v>
                </c:pt>
                <c:pt idx="2054">
                  <c:v>52.45</c:v>
                </c:pt>
                <c:pt idx="2055">
                  <c:v>50.908999999999999</c:v>
                </c:pt>
                <c:pt idx="2056">
                  <c:v>59.164999999999999</c:v>
                </c:pt>
                <c:pt idx="2057">
                  <c:v>64.591999999999999</c:v>
                </c:pt>
                <c:pt idx="2058">
                  <c:v>66.543999999999997</c:v>
                </c:pt>
                <c:pt idx="2059">
                  <c:v>65.566000000000003</c:v>
                </c:pt>
                <c:pt idx="2060">
                  <c:v>62.552999999999997</c:v>
                </c:pt>
                <c:pt idx="2061">
                  <c:v>57.295000000000002</c:v>
                </c:pt>
                <c:pt idx="2062">
                  <c:v>38.350999999999999</c:v>
                </c:pt>
                <c:pt idx="2063">
                  <c:v>57.170999999999999</c:v>
                </c:pt>
                <c:pt idx="2064">
                  <c:v>62.796999999999997</c:v>
                </c:pt>
                <c:pt idx="2065">
                  <c:v>64.858999999999995</c:v>
                </c:pt>
                <c:pt idx="2066">
                  <c:v>65.097999999999999</c:v>
                </c:pt>
                <c:pt idx="2067">
                  <c:v>64.393000000000001</c:v>
                </c:pt>
                <c:pt idx="2068">
                  <c:v>62.889000000000003</c:v>
                </c:pt>
                <c:pt idx="2069">
                  <c:v>59.652999999999999</c:v>
                </c:pt>
                <c:pt idx="2070">
                  <c:v>51.057000000000002</c:v>
                </c:pt>
                <c:pt idx="2071">
                  <c:v>27.991</c:v>
                </c:pt>
                <c:pt idx="2072">
                  <c:v>36.286999999999999</c:v>
                </c:pt>
                <c:pt idx="2073">
                  <c:v>56.484999999999999</c:v>
                </c:pt>
                <c:pt idx="2074">
                  <c:v>63.575000000000003</c:v>
                </c:pt>
                <c:pt idx="2075">
                  <c:v>65.927000000000007</c:v>
                </c:pt>
                <c:pt idx="2076">
                  <c:v>66.204999999999998</c:v>
                </c:pt>
                <c:pt idx="2077">
                  <c:v>65.343999999999994</c:v>
                </c:pt>
                <c:pt idx="2078">
                  <c:v>63.887</c:v>
                </c:pt>
                <c:pt idx="2079">
                  <c:v>60.847000000000001</c:v>
                </c:pt>
                <c:pt idx="2080">
                  <c:v>52.146999999999998</c:v>
                </c:pt>
                <c:pt idx="2081">
                  <c:v>53.015999999999998</c:v>
                </c:pt>
                <c:pt idx="2082">
                  <c:v>59.889000000000003</c:v>
                </c:pt>
                <c:pt idx="2083">
                  <c:v>61.097000000000001</c:v>
                </c:pt>
                <c:pt idx="2084">
                  <c:v>59.622</c:v>
                </c:pt>
                <c:pt idx="2085">
                  <c:v>57.491</c:v>
                </c:pt>
                <c:pt idx="2086">
                  <c:v>56.712000000000003</c:v>
                </c:pt>
                <c:pt idx="2087">
                  <c:v>57.389000000000003</c:v>
                </c:pt>
                <c:pt idx="2088">
                  <c:v>57.404000000000003</c:v>
                </c:pt>
                <c:pt idx="2089">
                  <c:v>56.264000000000003</c:v>
                </c:pt>
                <c:pt idx="2090">
                  <c:v>56.75</c:v>
                </c:pt>
                <c:pt idx="2091">
                  <c:v>60.286999999999999</c:v>
                </c:pt>
                <c:pt idx="2092">
                  <c:v>64.066000000000003</c:v>
                </c:pt>
                <c:pt idx="2093">
                  <c:v>65.623999999999995</c:v>
                </c:pt>
                <c:pt idx="2094">
                  <c:v>65.355000000000004</c:v>
                </c:pt>
                <c:pt idx="2095">
                  <c:v>63.287999999999997</c:v>
                </c:pt>
                <c:pt idx="2096">
                  <c:v>59.968000000000004</c:v>
                </c:pt>
                <c:pt idx="2097">
                  <c:v>55.686999999999998</c:v>
                </c:pt>
                <c:pt idx="2098">
                  <c:v>52.463000000000001</c:v>
                </c:pt>
                <c:pt idx="2099">
                  <c:v>51.218000000000004</c:v>
                </c:pt>
                <c:pt idx="2100">
                  <c:v>46.43</c:v>
                </c:pt>
                <c:pt idx="2101">
                  <c:v>40.442999999999998</c:v>
                </c:pt>
                <c:pt idx="2102">
                  <c:v>51.429000000000002</c:v>
                </c:pt>
                <c:pt idx="2103">
                  <c:v>50.923999999999999</c:v>
                </c:pt>
                <c:pt idx="2104">
                  <c:v>45.088000000000001</c:v>
                </c:pt>
                <c:pt idx="2105">
                  <c:v>37.287999999999997</c:v>
                </c:pt>
                <c:pt idx="2106">
                  <c:v>43.582000000000001</c:v>
                </c:pt>
                <c:pt idx="2107">
                  <c:v>51.411000000000001</c:v>
                </c:pt>
                <c:pt idx="2108">
                  <c:v>56.857999999999997</c:v>
                </c:pt>
                <c:pt idx="2109">
                  <c:v>60.725999999999999</c:v>
                </c:pt>
                <c:pt idx="2110">
                  <c:v>63.332999999999998</c:v>
                </c:pt>
                <c:pt idx="2111">
                  <c:v>64.162999999999997</c:v>
                </c:pt>
                <c:pt idx="2112">
                  <c:v>63.552999999999997</c:v>
                </c:pt>
                <c:pt idx="2113">
                  <c:v>61.124000000000002</c:v>
                </c:pt>
                <c:pt idx="2114">
                  <c:v>56.963999999999999</c:v>
                </c:pt>
                <c:pt idx="2115">
                  <c:v>51.476999999999997</c:v>
                </c:pt>
                <c:pt idx="2116">
                  <c:v>49.765999999999998</c:v>
                </c:pt>
                <c:pt idx="2117">
                  <c:v>53.387</c:v>
                </c:pt>
                <c:pt idx="2118">
                  <c:v>55.552999999999997</c:v>
                </c:pt>
                <c:pt idx="2119">
                  <c:v>56.009</c:v>
                </c:pt>
                <c:pt idx="2120">
                  <c:v>55.76</c:v>
                </c:pt>
                <c:pt idx="2121">
                  <c:v>54.356000000000002</c:v>
                </c:pt>
                <c:pt idx="2122">
                  <c:v>48.62</c:v>
                </c:pt>
                <c:pt idx="2123">
                  <c:v>38.143000000000001</c:v>
                </c:pt>
                <c:pt idx="2124">
                  <c:v>50.198999999999998</c:v>
                </c:pt>
                <c:pt idx="2125">
                  <c:v>48.119</c:v>
                </c:pt>
                <c:pt idx="2126">
                  <c:v>37.082000000000001</c:v>
                </c:pt>
                <c:pt idx="2127">
                  <c:v>55.593000000000004</c:v>
                </c:pt>
                <c:pt idx="2128">
                  <c:v>60.332999999999998</c:v>
                </c:pt>
                <c:pt idx="2129">
                  <c:v>60.862000000000002</c:v>
                </c:pt>
                <c:pt idx="2130">
                  <c:v>54.448</c:v>
                </c:pt>
                <c:pt idx="2131">
                  <c:v>56.975000000000001</c:v>
                </c:pt>
                <c:pt idx="2132">
                  <c:v>65.153999999999996</c:v>
                </c:pt>
                <c:pt idx="2133">
                  <c:v>67.578999999999994</c:v>
                </c:pt>
                <c:pt idx="2134">
                  <c:v>67.478999999999999</c:v>
                </c:pt>
                <c:pt idx="2135">
                  <c:v>65.537000000000006</c:v>
                </c:pt>
                <c:pt idx="2136">
                  <c:v>62.311999999999998</c:v>
                </c:pt>
                <c:pt idx="2137">
                  <c:v>57.101999999999997</c:v>
                </c:pt>
                <c:pt idx="2138">
                  <c:v>47.223999999999997</c:v>
                </c:pt>
                <c:pt idx="2139">
                  <c:v>37.341000000000001</c:v>
                </c:pt>
                <c:pt idx="2140">
                  <c:v>45.588999999999999</c:v>
                </c:pt>
                <c:pt idx="2141">
                  <c:v>51.988999999999997</c:v>
                </c:pt>
                <c:pt idx="2142">
                  <c:v>53.628</c:v>
                </c:pt>
                <c:pt idx="2143">
                  <c:v>52.32</c:v>
                </c:pt>
                <c:pt idx="2144">
                  <c:v>51.997</c:v>
                </c:pt>
                <c:pt idx="2145">
                  <c:v>54.728000000000002</c:v>
                </c:pt>
                <c:pt idx="2146">
                  <c:v>56.353000000000002</c:v>
                </c:pt>
                <c:pt idx="2147">
                  <c:v>54.564</c:v>
                </c:pt>
                <c:pt idx="2148">
                  <c:v>43.027999999999999</c:v>
                </c:pt>
                <c:pt idx="2149">
                  <c:v>53.551000000000002</c:v>
                </c:pt>
                <c:pt idx="2150">
                  <c:v>60.360999999999997</c:v>
                </c:pt>
                <c:pt idx="2151">
                  <c:v>62.966999999999999</c:v>
                </c:pt>
                <c:pt idx="2152">
                  <c:v>62.749000000000002</c:v>
                </c:pt>
                <c:pt idx="2153">
                  <c:v>58.828000000000003</c:v>
                </c:pt>
                <c:pt idx="2154">
                  <c:v>49.133000000000003</c:v>
                </c:pt>
                <c:pt idx="2155">
                  <c:v>40.192999999999998</c:v>
                </c:pt>
                <c:pt idx="2156">
                  <c:v>41.381</c:v>
                </c:pt>
                <c:pt idx="2157">
                  <c:v>46.872999999999998</c:v>
                </c:pt>
                <c:pt idx="2158">
                  <c:v>57.746000000000002</c:v>
                </c:pt>
                <c:pt idx="2159">
                  <c:v>62.712000000000003</c:v>
                </c:pt>
                <c:pt idx="2160">
                  <c:v>65.256</c:v>
                </c:pt>
                <c:pt idx="2161">
                  <c:v>65.393000000000001</c:v>
                </c:pt>
                <c:pt idx="2162">
                  <c:v>62.856999999999999</c:v>
                </c:pt>
                <c:pt idx="2163">
                  <c:v>52.219000000000001</c:v>
                </c:pt>
                <c:pt idx="2164">
                  <c:v>54.689</c:v>
                </c:pt>
                <c:pt idx="2165">
                  <c:v>61.16</c:v>
                </c:pt>
                <c:pt idx="2166">
                  <c:v>61.56</c:v>
                </c:pt>
                <c:pt idx="2167">
                  <c:v>57.231999999999999</c:v>
                </c:pt>
                <c:pt idx="2168">
                  <c:v>33.042999999999999</c:v>
                </c:pt>
                <c:pt idx="2169">
                  <c:v>56.892000000000003</c:v>
                </c:pt>
                <c:pt idx="2170">
                  <c:v>62.393000000000001</c:v>
                </c:pt>
                <c:pt idx="2171">
                  <c:v>63.761000000000003</c:v>
                </c:pt>
                <c:pt idx="2172">
                  <c:v>61.267000000000003</c:v>
                </c:pt>
                <c:pt idx="2173">
                  <c:v>51.225000000000001</c:v>
                </c:pt>
                <c:pt idx="2174">
                  <c:v>54.362000000000002</c:v>
                </c:pt>
                <c:pt idx="2175">
                  <c:v>59.997999999999998</c:v>
                </c:pt>
                <c:pt idx="2176">
                  <c:v>60.738999999999997</c:v>
                </c:pt>
                <c:pt idx="2177">
                  <c:v>59.332999999999998</c:v>
                </c:pt>
                <c:pt idx="2178">
                  <c:v>57.218000000000004</c:v>
                </c:pt>
                <c:pt idx="2179">
                  <c:v>57.152999999999999</c:v>
                </c:pt>
                <c:pt idx="2180">
                  <c:v>59.161000000000001</c:v>
                </c:pt>
                <c:pt idx="2181">
                  <c:v>61.6</c:v>
                </c:pt>
                <c:pt idx="2182">
                  <c:v>63.180999999999997</c:v>
                </c:pt>
                <c:pt idx="2183">
                  <c:v>64.319000000000003</c:v>
                </c:pt>
                <c:pt idx="2184">
                  <c:v>65.186000000000007</c:v>
                </c:pt>
                <c:pt idx="2185">
                  <c:v>65.64</c:v>
                </c:pt>
                <c:pt idx="2186">
                  <c:v>65.183999999999997</c:v>
                </c:pt>
                <c:pt idx="2187">
                  <c:v>63.360999999999997</c:v>
                </c:pt>
                <c:pt idx="2188">
                  <c:v>59.201999999999998</c:v>
                </c:pt>
                <c:pt idx="2189">
                  <c:v>45.174999999999997</c:v>
                </c:pt>
                <c:pt idx="2190">
                  <c:v>53.4</c:v>
                </c:pt>
                <c:pt idx="2191">
                  <c:v>60.374000000000002</c:v>
                </c:pt>
                <c:pt idx="2192">
                  <c:v>63.625999999999998</c:v>
                </c:pt>
                <c:pt idx="2193">
                  <c:v>64.433999999999997</c:v>
                </c:pt>
                <c:pt idx="2194">
                  <c:v>63.081000000000003</c:v>
                </c:pt>
                <c:pt idx="2195">
                  <c:v>58.557000000000002</c:v>
                </c:pt>
                <c:pt idx="2196">
                  <c:v>42.393999999999998</c:v>
                </c:pt>
                <c:pt idx="2197">
                  <c:v>47.094999999999999</c:v>
                </c:pt>
                <c:pt idx="2198">
                  <c:v>41.203000000000003</c:v>
                </c:pt>
                <c:pt idx="2199">
                  <c:v>52.915999999999997</c:v>
                </c:pt>
                <c:pt idx="2200">
                  <c:v>60.533999999999999</c:v>
                </c:pt>
                <c:pt idx="2201">
                  <c:v>63.963999999999999</c:v>
                </c:pt>
                <c:pt idx="2202">
                  <c:v>65.748000000000005</c:v>
                </c:pt>
                <c:pt idx="2203">
                  <c:v>66.745999999999995</c:v>
                </c:pt>
                <c:pt idx="2204">
                  <c:v>66.843999999999994</c:v>
                </c:pt>
                <c:pt idx="2205">
                  <c:v>65.888000000000005</c:v>
                </c:pt>
                <c:pt idx="2206">
                  <c:v>63.551000000000002</c:v>
                </c:pt>
                <c:pt idx="2207">
                  <c:v>58.896999999999998</c:v>
                </c:pt>
                <c:pt idx="2208">
                  <c:v>51.061999999999998</c:v>
                </c:pt>
                <c:pt idx="2209">
                  <c:v>37.476999999999997</c:v>
                </c:pt>
                <c:pt idx="2210">
                  <c:v>53.151000000000003</c:v>
                </c:pt>
                <c:pt idx="2211">
                  <c:v>56.838999999999999</c:v>
                </c:pt>
                <c:pt idx="2212">
                  <c:v>57.860999999999997</c:v>
                </c:pt>
                <c:pt idx="2213">
                  <c:v>56.841000000000001</c:v>
                </c:pt>
                <c:pt idx="2214">
                  <c:v>54.079000000000001</c:v>
                </c:pt>
                <c:pt idx="2215">
                  <c:v>52.835000000000001</c:v>
                </c:pt>
                <c:pt idx="2216">
                  <c:v>55.515000000000001</c:v>
                </c:pt>
                <c:pt idx="2217">
                  <c:v>59.692</c:v>
                </c:pt>
                <c:pt idx="2218">
                  <c:v>62.140999999999998</c:v>
                </c:pt>
                <c:pt idx="2219">
                  <c:v>63.139000000000003</c:v>
                </c:pt>
                <c:pt idx="2220">
                  <c:v>63.29</c:v>
                </c:pt>
                <c:pt idx="2221">
                  <c:v>63.45</c:v>
                </c:pt>
                <c:pt idx="2222">
                  <c:v>63.953000000000003</c:v>
                </c:pt>
                <c:pt idx="2223">
                  <c:v>64.262</c:v>
                </c:pt>
                <c:pt idx="2224">
                  <c:v>63.561</c:v>
                </c:pt>
                <c:pt idx="2225">
                  <c:v>60.777999999999999</c:v>
                </c:pt>
                <c:pt idx="2226">
                  <c:v>55.591000000000001</c:v>
                </c:pt>
                <c:pt idx="2227">
                  <c:v>47.39</c:v>
                </c:pt>
                <c:pt idx="2228">
                  <c:v>43.414999999999999</c:v>
                </c:pt>
                <c:pt idx="2229">
                  <c:v>48.491</c:v>
                </c:pt>
                <c:pt idx="2230">
                  <c:v>50.012999999999998</c:v>
                </c:pt>
                <c:pt idx="2231">
                  <c:v>44.808</c:v>
                </c:pt>
                <c:pt idx="2232">
                  <c:v>35.521000000000001</c:v>
                </c:pt>
                <c:pt idx="2233">
                  <c:v>44.075000000000003</c:v>
                </c:pt>
                <c:pt idx="2234">
                  <c:v>45.289000000000001</c:v>
                </c:pt>
                <c:pt idx="2235">
                  <c:v>50.484000000000002</c:v>
                </c:pt>
                <c:pt idx="2236">
                  <c:v>56.576000000000001</c:v>
                </c:pt>
                <c:pt idx="2237">
                  <c:v>60.758000000000003</c:v>
                </c:pt>
                <c:pt idx="2238">
                  <c:v>62.865000000000002</c:v>
                </c:pt>
                <c:pt idx="2239">
                  <c:v>63.334000000000003</c:v>
                </c:pt>
                <c:pt idx="2240">
                  <c:v>62.811</c:v>
                </c:pt>
                <c:pt idx="2241">
                  <c:v>62.277999999999999</c:v>
                </c:pt>
                <c:pt idx="2242">
                  <c:v>62.345999999999997</c:v>
                </c:pt>
                <c:pt idx="2243">
                  <c:v>62.735999999999997</c:v>
                </c:pt>
                <c:pt idx="2244">
                  <c:v>62.826999999999998</c:v>
                </c:pt>
                <c:pt idx="2245">
                  <c:v>62.216999999999999</c:v>
                </c:pt>
                <c:pt idx="2246">
                  <c:v>60.628999999999998</c:v>
                </c:pt>
                <c:pt idx="2247">
                  <c:v>58.671999999999997</c:v>
                </c:pt>
                <c:pt idx="2248">
                  <c:v>56.78</c:v>
                </c:pt>
                <c:pt idx="2249">
                  <c:v>54.728000000000002</c:v>
                </c:pt>
                <c:pt idx="2250">
                  <c:v>49.488</c:v>
                </c:pt>
                <c:pt idx="2251">
                  <c:v>33.301000000000002</c:v>
                </c:pt>
                <c:pt idx="2252">
                  <c:v>52.530999999999999</c:v>
                </c:pt>
                <c:pt idx="2253">
                  <c:v>57.558</c:v>
                </c:pt>
                <c:pt idx="2254">
                  <c:v>59.753</c:v>
                </c:pt>
                <c:pt idx="2255">
                  <c:v>61.433</c:v>
                </c:pt>
                <c:pt idx="2256">
                  <c:v>63.067</c:v>
                </c:pt>
                <c:pt idx="2257">
                  <c:v>64.603999999999999</c:v>
                </c:pt>
                <c:pt idx="2258">
                  <c:v>65.444000000000003</c:v>
                </c:pt>
                <c:pt idx="2259">
                  <c:v>65.486000000000004</c:v>
                </c:pt>
                <c:pt idx="2260">
                  <c:v>64.182000000000002</c:v>
                </c:pt>
                <c:pt idx="2261">
                  <c:v>60.981999999999999</c:v>
                </c:pt>
                <c:pt idx="2262">
                  <c:v>53.426000000000002</c:v>
                </c:pt>
                <c:pt idx="2263">
                  <c:v>43.228000000000002</c:v>
                </c:pt>
                <c:pt idx="2264">
                  <c:v>54.838000000000001</c:v>
                </c:pt>
                <c:pt idx="2265">
                  <c:v>55.088999999999999</c:v>
                </c:pt>
                <c:pt idx="2266">
                  <c:v>48.341999999999999</c:v>
                </c:pt>
                <c:pt idx="2267">
                  <c:v>48.29</c:v>
                </c:pt>
                <c:pt idx="2268">
                  <c:v>58.767000000000003</c:v>
                </c:pt>
                <c:pt idx="2269">
                  <c:v>61.841999999999999</c:v>
                </c:pt>
                <c:pt idx="2270">
                  <c:v>62.177999999999997</c:v>
                </c:pt>
                <c:pt idx="2271">
                  <c:v>59.564</c:v>
                </c:pt>
                <c:pt idx="2272">
                  <c:v>51.911000000000001</c:v>
                </c:pt>
                <c:pt idx="2273">
                  <c:v>48.612000000000002</c:v>
                </c:pt>
                <c:pt idx="2274">
                  <c:v>59.223999999999997</c:v>
                </c:pt>
                <c:pt idx="2275">
                  <c:v>63.292999999999999</c:v>
                </c:pt>
                <c:pt idx="2276">
                  <c:v>64.584000000000003</c:v>
                </c:pt>
                <c:pt idx="2277">
                  <c:v>64.3</c:v>
                </c:pt>
                <c:pt idx="2278">
                  <c:v>62.712000000000003</c:v>
                </c:pt>
                <c:pt idx="2279">
                  <c:v>61.216999999999999</c:v>
                </c:pt>
                <c:pt idx="2280">
                  <c:v>61.204999999999998</c:v>
                </c:pt>
                <c:pt idx="2281">
                  <c:v>62.707999999999998</c:v>
                </c:pt>
                <c:pt idx="2282">
                  <c:v>64.507999999999996</c:v>
                </c:pt>
                <c:pt idx="2283">
                  <c:v>65.396000000000001</c:v>
                </c:pt>
                <c:pt idx="2284">
                  <c:v>65.346999999999994</c:v>
                </c:pt>
                <c:pt idx="2285">
                  <c:v>64.111000000000004</c:v>
                </c:pt>
                <c:pt idx="2286">
                  <c:v>60.279000000000003</c:v>
                </c:pt>
                <c:pt idx="2287">
                  <c:v>48.832000000000001</c:v>
                </c:pt>
                <c:pt idx="2288">
                  <c:v>54.87</c:v>
                </c:pt>
                <c:pt idx="2289">
                  <c:v>62.253999999999998</c:v>
                </c:pt>
                <c:pt idx="2290">
                  <c:v>64.304000000000002</c:v>
                </c:pt>
                <c:pt idx="2291">
                  <c:v>64.429000000000002</c:v>
                </c:pt>
                <c:pt idx="2292">
                  <c:v>63.481999999999999</c:v>
                </c:pt>
                <c:pt idx="2293">
                  <c:v>61.939</c:v>
                </c:pt>
                <c:pt idx="2294">
                  <c:v>60.697000000000003</c:v>
                </c:pt>
                <c:pt idx="2295">
                  <c:v>60.372999999999998</c:v>
                </c:pt>
                <c:pt idx="2296">
                  <c:v>61.802</c:v>
                </c:pt>
                <c:pt idx="2297">
                  <c:v>64.12</c:v>
                </c:pt>
                <c:pt idx="2298">
                  <c:v>66.156999999999996</c:v>
                </c:pt>
                <c:pt idx="2299">
                  <c:v>67.128</c:v>
                </c:pt>
                <c:pt idx="2300">
                  <c:v>66.501000000000005</c:v>
                </c:pt>
                <c:pt idx="2301">
                  <c:v>63.866</c:v>
                </c:pt>
                <c:pt idx="2302">
                  <c:v>57.363</c:v>
                </c:pt>
                <c:pt idx="2303">
                  <c:v>44.25</c:v>
                </c:pt>
                <c:pt idx="2304">
                  <c:v>60.015000000000001</c:v>
                </c:pt>
                <c:pt idx="2305">
                  <c:v>63.148000000000003</c:v>
                </c:pt>
                <c:pt idx="2306">
                  <c:v>63.301000000000002</c:v>
                </c:pt>
                <c:pt idx="2307">
                  <c:v>60.476999999999997</c:v>
                </c:pt>
                <c:pt idx="2308">
                  <c:v>53.503</c:v>
                </c:pt>
                <c:pt idx="2309">
                  <c:v>35.207000000000001</c:v>
                </c:pt>
                <c:pt idx="2310">
                  <c:v>49.790999999999997</c:v>
                </c:pt>
                <c:pt idx="2311">
                  <c:v>42.735999999999997</c:v>
                </c:pt>
                <c:pt idx="2312">
                  <c:v>51.268000000000001</c:v>
                </c:pt>
                <c:pt idx="2313">
                  <c:v>60.23</c:v>
                </c:pt>
                <c:pt idx="2314">
                  <c:v>64.694999999999993</c:v>
                </c:pt>
                <c:pt idx="2315">
                  <c:v>66.683999999999997</c:v>
                </c:pt>
                <c:pt idx="2316">
                  <c:v>67.311000000000007</c:v>
                </c:pt>
                <c:pt idx="2317">
                  <c:v>66.597999999999999</c:v>
                </c:pt>
                <c:pt idx="2318">
                  <c:v>63.828000000000003</c:v>
                </c:pt>
                <c:pt idx="2319">
                  <c:v>58.286999999999999</c:v>
                </c:pt>
                <c:pt idx="2320">
                  <c:v>41.936</c:v>
                </c:pt>
                <c:pt idx="2321">
                  <c:v>50.59</c:v>
                </c:pt>
                <c:pt idx="2322">
                  <c:v>54.014000000000003</c:v>
                </c:pt>
                <c:pt idx="2323">
                  <c:v>52.34</c:v>
                </c:pt>
                <c:pt idx="2324">
                  <c:v>47.415999999999997</c:v>
                </c:pt>
                <c:pt idx="2325">
                  <c:v>35.115000000000002</c:v>
                </c:pt>
                <c:pt idx="2326">
                  <c:v>30.341000000000001</c:v>
                </c:pt>
                <c:pt idx="2327">
                  <c:v>33.151000000000003</c:v>
                </c:pt>
                <c:pt idx="2328">
                  <c:v>20.076000000000001</c:v>
                </c:pt>
                <c:pt idx="2329">
                  <c:v>43.008000000000003</c:v>
                </c:pt>
                <c:pt idx="2330">
                  <c:v>50.128</c:v>
                </c:pt>
                <c:pt idx="2331">
                  <c:v>54.652000000000001</c:v>
                </c:pt>
                <c:pt idx="2332">
                  <c:v>57.866</c:v>
                </c:pt>
                <c:pt idx="2333">
                  <c:v>59.71</c:v>
                </c:pt>
                <c:pt idx="2334">
                  <c:v>60.97</c:v>
                </c:pt>
                <c:pt idx="2335">
                  <c:v>61.947000000000003</c:v>
                </c:pt>
                <c:pt idx="2336">
                  <c:v>62.637</c:v>
                </c:pt>
                <c:pt idx="2337">
                  <c:v>62.481000000000002</c:v>
                </c:pt>
                <c:pt idx="2338">
                  <c:v>60.976999999999997</c:v>
                </c:pt>
                <c:pt idx="2339">
                  <c:v>56.886000000000003</c:v>
                </c:pt>
                <c:pt idx="2340">
                  <c:v>49.738999999999997</c:v>
                </c:pt>
                <c:pt idx="2341">
                  <c:v>39.295999999999999</c:v>
                </c:pt>
                <c:pt idx="2342">
                  <c:v>42.116999999999997</c:v>
                </c:pt>
                <c:pt idx="2343">
                  <c:v>50.671999999999997</c:v>
                </c:pt>
                <c:pt idx="2344">
                  <c:v>53.789000000000001</c:v>
                </c:pt>
                <c:pt idx="2345">
                  <c:v>52.704999999999998</c:v>
                </c:pt>
                <c:pt idx="2346">
                  <c:v>42.6</c:v>
                </c:pt>
                <c:pt idx="2347">
                  <c:v>51.348999999999997</c:v>
                </c:pt>
                <c:pt idx="2348">
                  <c:v>58.537999999999997</c:v>
                </c:pt>
                <c:pt idx="2349">
                  <c:v>61.771999999999998</c:v>
                </c:pt>
                <c:pt idx="2350">
                  <c:v>63.381</c:v>
                </c:pt>
                <c:pt idx="2351">
                  <c:v>63.648000000000003</c:v>
                </c:pt>
                <c:pt idx="2352">
                  <c:v>62.725000000000001</c:v>
                </c:pt>
                <c:pt idx="2353">
                  <c:v>60.084000000000003</c:v>
                </c:pt>
                <c:pt idx="2354">
                  <c:v>53.213000000000001</c:v>
                </c:pt>
                <c:pt idx="2355">
                  <c:v>30.370999999999999</c:v>
                </c:pt>
                <c:pt idx="2356">
                  <c:v>51.134</c:v>
                </c:pt>
                <c:pt idx="2357">
                  <c:v>52.993000000000002</c:v>
                </c:pt>
                <c:pt idx="2358">
                  <c:v>49.57</c:v>
                </c:pt>
                <c:pt idx="2359">
                  <c:v>29.83</c:v>
                </c:pt>
                <c:pt idx="2360">
                  <c:v>47.859000000000002</c:v>
                </c:pt>
                <c:pt idx="2361">
                  <c:v>52.406999999999996</c:v>
                </c:pt>
                <c:pt idx="2362">
                  <c:v>51.488999999999997</c:v>
                </c:pt>
                <c:pt idx="2363">
                  <c:v>46.179000000000002</c:v>
                </c:pt>
                <c:pt idx="2364">
                  <c:v>34.966999999999999</c:v>
                </c:pt>
                <c:pt idx="2365">
                  <c:v>35.292999999999999</c:v>
                </c:pt>
                <c:pt idx="2366">
                  <c:v>45.136000000000003</c:v>
                </c:pt>
                <c:pt idx="2367">
                  <c:v>49.399000000000001</c:v>
                </c:pt>
                <c:pt idx="2368">
                  <c:v>50.021000000000001</c:v>
                </c:pt>
                <c:pt idx="2369">
                  <c:v>47.9</c:v>
                </c:pt>
                <c:pt idx="2370">
                  <c:v>42.085000000000001</c:v>
                </c:pt>
                <c:pt idx="2371">
                  <c:v>31.760999999999999</c:v>
                </c:pt>
                <c:pt idx="2372">
                  <c:v>48.317</c:v>
                </c:pt>
                <c:pt idx="2373">
                  <c:v>53.061999999999998</c:v>
                </c:pt>
                <c:pt idx="2374">
                  <c:v>55.173999999999999</c:v>
                </c:pt>
                <c:pt idx="2375">
                  <c:v>55.746000000000002</c:v>
                </c:pt>
                <c:pt idx="2376">
                  <c:v>55.005000000000003</c:v>
                </c:pt>
                <c:pt idx="2377">
                  <c:v>52.484000000000002</c:v>
                </c:pt>
                <c:pt idx="2378">
                  <c:v>45.570999999999998</c:v>
                </c:pt>
                <c:pt idx="2379">
                  <c:v>37.793999999999997</c:v>
                </c:pt>
                <c:pt idx="2380">
                  <c:v>45.468000000000004</c:v>
                </c:pt>
                <c:pt idx="2381">
                  <c:v>37.603000000000002</c:v>
                </c:pt>
                <c:pt idx="2382">
                  <c:v>47.48</c:v>
                </c:pt>
                <c:pt idx="2383">
                  <c:v>56.790999999999997</c:v>
                </c:pt>
                <c:pt idx="2384">
                  <c:v>60.667999999999999</c:v>
                </c:pt>
                <c:pt idx="2385">
                  <c:v>62.468000000000004</c:v>
                </c:pt>
                <c:pt idx="2386">
                  <c:v>62.344000000000001</c:v>
                </c:pt>
                <c:pt idx="2387">
                  <c:v>59.758000000000003</c:v>
                </c:pt>
                <c:pt idx="2388">
                  <c:v>52.277000000000001</c:v>
                </c:pt>
                <c:pt idx="2389">
                  <c:v>45.35</c:v>
                </c:pt>
                <c:pt idx="2390">
                  <c:v>56.442</c:v>
                </c:pt>
                <c:pt idx="2391">
                  <c:v>58.688000000000002</c:v>
                </c:pt>
                <c:pt idx="2392">
                  <c:v>58.679000000000002</c:v>
                </c:pt>
                <c:pt idx="2393">
                  <c:v>56.936</c:v>
                </c:pt>
                <c:pt idx="2394">
                  <c:v>53.768000000000001</c:v>
                </c:pt>
                <c:pt idx="2395">
                  <c:v>49.655999999999999</c:v>
                </c:pt>
                <c:pt idx="2396">
                  <c:v>48.6</c:v>
                </c:pt>
                <c:pt idx="2397">
                  <c:v>53.08</c:v>
                </c:pt>
                <c:pt idx="2398">
                  <c:v>56.896000000000001</c:v>
                </c:pt>
                <c:pt idx="2399">
                  <c:v>58.505000000000003</c:v>
                </c:pt>
                <c:pt idx="2400">
                  <c:v>57.829000000000001</c:v>
                </c:pt>
                <c:pt idx="2401">
                  <c:v>54.420999999999999</c:v>
                </c:pt>
                <c:pt idx="2402">
                  <c:v>48.218000000000004</c:v>
                </c:pt>
                <c:pt idx="2403">
                  <c:v>34.691000000000003</c:v>
                </c:pt>
                <c:pt idx="2404">
                  <c:v>29.071999999999999</c:v>
                </c:pt>
                <c:pt idx="2405">
                  <c:v>33.747999999999998</c:v>
                </c:pt>
                <c:pt idx="2406">
                  <c:v>47.902999999999999</c:v>
                </c:pt>
                <c:pt idx="2407">
                  <c:v>53.802999999999997</c:v>
                </c:pt>
                <c:pt idx="2408">
                  <c:v>56.460999999999999</c:v>
                </c:pt>
                <c:pt idx="2409">
                  <c:v>56.070999999999998</c:v>
                </c:pt>
                <c:pt idx="2410">
                  <c:v>51.781999999999996</c:v>
                </c:pt>
                <c:pt idx="2411">
                  <c:v>38.906999999999996</c:v>
                </c:pt>
                <c:pt idx="2412">
                  <c:v>55.293999999999997</c:v>
                </c:pt>
                <c:pt idx="2413">
                  <c:v>59.712000000000003</c:v>
                </c:pt>
                <c:pt idx="2414">
                  <c:v>60.905000000000001</c:v>
                </c:pt>
                <c:pt idx="2415">
                  <c:v>59.482999999999997</c:v>
                </c:pt>
                <c:pt idx="2416">
                  <c:v>55.177999999999997</c:v>
                </c:pt>
                <c:pt idx="2417">
                  <c:v>42.21</c:v>
                </c:pt>
                <c:pt idx="2418">
                  <c:v>48.539000000000001</c:v>
                </c:pt>
                <c:pt idx="2419">
                  <c:v>54.037999999999997</c:v>
                </c:pt>
                <c:pt idx="2420">
                  <c:v>52.487000000000002</c:v>
                </c:pt>
                <c:pt idx="2421">
                  <c:v>23.295000000000002</c:v>
                </c:pt>
                <c:pt idx="2422">
                  <c:v>56.997999999999998</c:v>
                </c:pt>
                <c:pt idx="2423">
                  <c:v>63.006</c:v>
                </c:pt>
                <c:pt idx="2424">
                  <c:v>65.795000000000002</c:v>
                </c:pt>
                <c:pt idx="2425">
                  <c:v>66.644999999999996</c:v>
                </c:pt>
                <c:pt idx="2426">
                  <c:v>65.488</c:v>
                </c:pt>
                <c:pt idx="2427">
                  <c:v>61.66</c:v>
                </c:pt>
                <c:pt idx="2428">
                  <c:v>48.982999999999997</c:v>
                </c:pt>
                <c:pt idx="2429">
                  <c:v>57.3</c:v>
                </c:pt>
                <c:pt idx="2430">
                  <c:v>62.597999999999999</c:v>
                </c:pt>
                <c:pt idx="2431">
                  <c:v>63.524000000000001</c:v>
                </c:pt>
                <c:pt idx="2432">
                  <c:v>61.552999999999997</c:v>
                </c:pt>
                <c:pt idx="2433">
                  <c:v>54.378</c:v>
                </c:pt>
                <c:pt idx="2434">
                  <c:v>42.609000000000002</c:v>
                </c:pt>
                <c:pt idx="2435">
                  <c:v>55.36</c:v>
                </c:pt>
                <c:pt idx="2436">
                  <c:v>56.225000000000001</c:v>
                </c:pt>
                <c:pt idx="2437">
                  <c:v>49.447000000000003</c:v>
                </c:pt>
                <c:pt idx="2438">
                  <c:v>49.298000000000002</c:v>
                </c:pt>
                <c:pt idx="2439">
                  <c:v>59.206000000000003</c:v>
                </c:pt>
                <c:pt idx="2440">
                  <c:v>63.295000000000002</c:v>
                </c:pt>
                <c:pt idx="2441">
                  <c:v>65.046000000000006</c:v>
                </c:pt>
                <c:pt idx="2442">
                  <c:v>65.771000000000001</c:v>
                </c:pt>
                <c:pt idx="2443">
                  <c:v>65.570999999999998</c:v>
                </c:pt>
                <c:pt idx="2444">
                  <c:v>63.948999999999998</c:v>
                </c:pt>
                <c:pt idx="2445">
                  <c:v>60.517000000000003</c:v>
                </c:pt>
                <c:pt idx="2446">
                  <c:v>53.305999999999997</c:v>
                </c:pt>
                <c:pt idx="2447">
                  <c:v>41.084000000000003</c:v>
                </c:pt>
                <c:pt idx="2448">
                  <c:v>53.634999999999998</c:v>
                </c:pt>
                <c:pt idx="2449">
                  <c:v>57.277000000000001</c:v>
                </c:pt>
                <c:pt idx="2450">
                  <c:v>59.344000000000001</c:v>
                </c:pt>
                <c:pt idx="2451">
                  <c:v>60.676000000000002</c:v>
                </c:pt>
                <c:pt idx="2452">
                  <c:v>60.725000000000001</c:v>
                </c:pt>
                <c:pt idx="2453">
                  <c:v>59.134999999999998</c:v>
                </c:pt>
                <c:pt idx="2454">
                  <c:v>54.575000000000003</c:v>
                </c:pt>
                <c:pt idx="2455">
                  <c:v>45.506</c:v>
                </c:pt>
                <c:pt idx="2456">
                  <c:v>27.896999999999998</c:v>
                </c:pt>
                <c:pt idx="2457">
                  <c:v>32.313000000000002</c:v>
                </c:pt>
                <c:pt idx="2458">
                  <c:v>42.683999999999997</c:v>
                </c:pt>
                <c:pt idx="2459">
                  <c:v>51.921999999999997</c:v>
                </c:pt>
                <c:pt idx="2460">
                  <c:v>56.384999999999998</c:v>
                </c:pt>
                <c:pt idx="2461">
                  <c:v>58.646999999999998</c:v>
                </c:pt>
                <c:pt idx="2462">
                  <c:v>59.38</c:v>
                </c:pt>
                <c:pt idx="2463">
                  <c:v>58.82</c:v>
                </c:pt>
                <c:pt idx="2464">
                  <c:v>57.514000000000003</c:v>
                </c:pt>
                <c:pt idx="2465">
                  <c:v>55.847000000000001</c:v>
                </c:pt>
                <c:pt idx="2466">
                  <c:v>54.374000000000002</c:v>
                </c:pt>
                <c:pt idx="2467">
                  <c:v>52.48</c:v>
                </c:pt>
                <c:pt idx="2468">
                  <c:v>49.259</c:v>
                </c:pt>
                <c:pt idx="2469">
                  <c:v>42.076000000000001</c:v>
                </c:pt>
                <c:pt idx="2470">
                  <c:v>27.353999999999999</c:v>
                </c:pt>
                <c:pt idx="2471">
                  <c:v>45.451000000000001</c:v>
                </c:pt>
                <c:pt idx="2472">
                  <c:v>52.173000000000002</c:v>
                </c:pt>
                <c:pt idx="2473">
                  <c:v>55.851999999999997</c:v>
                </c:pt>
                <c:pt idx="2474">
                  <c:v>57.939</c:v>
                </c:pt>
                <c:pt idx="2475">
                  <c:v>58.656999999999996</c:v>
                </c:pt>
                <c:pt idx="2476">
                  <c:v>58.09</c:v>
                </c:pt>
                <c:pt idx="2477">
                  <c:v>56.558</c:v>
                </c:pt>
                <c:pt idx="2478">
                  <c:v>54.396000000000001</c:v>
                </c:pt>
                <c:pt idx="2479">
                  <c:v>52.372999999999998</c:v>
                </c:pt>
                <c:pt idx="2480">
                  <c:v>51.75</c:v>
                </c:pt>
                <c:pt idx="2481">
                  <c:v>52.887</c:v>
                </c:pt>
                <c:pt idx="2482">
                  <c:v>54.345999999999997</c:v>
                </c:pt>
                <c:pt idx="2483">
                  <c:v>54.999000000000002</c:v>
                </c:pt>
                <c:pt idx="2484">
                  <c:v>54.26</c:v>
                </c:pt>
                <c:pt idx="2485">
                  <c:v>52.203000000000003</c:v>
                </c:pt>
                <c:pt idx="2486">
                  <c:v>49.018000000000001</c:v>
                </c:pt>
                <c:pt idx="2487">
                  <c:v>44.746000000000002</c:v>
                </c:pt>
                <c:pt idx="2488">
                  <c:v>41.223999999999997</c:v>
                </c:pt>
                <c:pt idx="2489">
                  <c:v>40.314999999999998</c:v>
                </c:pt>
                <c:pt idx="2490">
                  <c:v>44.07</c:v>
                </c:pt>
                <c:pt idx="2491">
                  <c:v>49.212000000000003</c:v>
                </c:pt>
                <c:pt idx="2492">
                  <c:v>53.713000000000001</c:v>
                </c:pt>
                <c:pt idx="2493">
                  <c:v>56.87</c:v>
                </c:pt>
                <c:pt idx="2494">
                  <c:v>58.408000000000001</c:v>
                </c:pt>
                <c:pt idx="2495">
                  <c:v>57.335000000000001</c:v>
                </c:pt>
                <c:pt idx="2496">
                  <c:v>50.725999999999999</c:v>
                </c:pt>
                <c:pt idx="2497">
                  <c:v>50.387</c:v>
                </c:pt>
                <c:pt idx="2498">
                  <c:v>61.951000000000001</c:v>
                </c:pt>
                <c:pt idx="2499">
                  <c:v>66.212999999999994</c:v>
                </c:pt>
                <c:pt idx="2500">
                  <c:v>68.28</c:v>
                </c:pt>
                <c:pt idx="2501">
                  <c:v>68.766999999999996</c:v>
                </c:pt>
                <c:pt idx="2502">
                  <c:v>67.631</c:v>
                </c:pt>
                <c:pt idx="2503">
                  <c:v>64.611000000000004</c:v>
                </c:pt>
                <c:pt idx="2504">
                  <c:v>58.482999999999997</c:v>
                </c:pt>
                <c:pt idx="2505">
                  <c:v>35.229999999999997</c:v>
                </c:pt>
                <c:pt idx="2506">
                  <c:v>48.357999999999997</c:v>
                </c:pt>
                <c:pt idx="2507">
                  <c:v>44.335000000000001</c:v>
                </c:pt>
                <c:pt idx="2508">
                  <c:v>47.598999999999997</c:v>
                </c:pt>
                <c:pt idx="2509">
                  <c:v>55.759</c:v>
                </c:pt>
                <c:pt idx="2510">
                  <c:v>57.87</c:v>
                </c:pt>
                <c:pt idx="2511">
                  <c:v>56.43</c:v>
                </c:pt>
                <c:pt idx="2512">
                  <c:v>47.832999999999998</c:v>
                </c:pt>
                <c:pt idx="2513">
                  <c:v>48.551000000000002</c:v>
                </c:pt>
                <c:pt idx="2514">
                  <c:v>57.899000000000001</c:v>
                </c:pt>
                <c:pt idx="2515">
                  <c:v>61.765000000000001</c:v>
                </c:pt>
                <c:pt idx="2516">
                  <c:v>63.970999999999997</c:v>
                </c:pt>
                <c:pt idx="2517">
                  <c:v>64.947000000000003</c:v>
                </c:pt>
                <c:pt idx="2518">
                  <c:v>65.152000000000001</c:v>
                </c:pt>
                <c:pt idx="2519">
                  <c:v>64.563000000000002</c:v>
                </c:pt>
                <c:pt idx="2520">
                  <c:v>63.484000000000002</c:v>
                </c:pt>
                <c:pt idx="2521">
                  <c:v>62.387999999999998</c:v>
                </c:pt>
                <c:pt idx="2522">
                  <c:v>61.915999999999997</c:v>
                </c:pt>
                <c:pt idx="2523">
                  <c:v>62.308999999999997</c:v>
                </c:pt>
                <c:pt idx="2524">
                  <c:v>62.866999999999997</c:v>
                </c:pt>
                <c:pt idx="2525">
                  <c:v>62.795999999999999</c:v>
                </c:pt>
                <c:pt idx="2526">
                  <c:v>61.069000000000003</c:v>
                </c:pt>
                <c:pt idx="2527">
                  <c:v>56.451999999999998</c:v>
                </c:pt>
                <c:pt idx="2528">
                  <c:v>34.856999999999999</c:v>
                </c:pt>
                <c:pt idx="2529">
                  <c:v>54.451999999999998</c:v>
                </c:pt>
                <c:pt idx="2530">
                  <c:v>59.298999999999999</c:v>
                </c:pt>
                <c:pt idx="2531">
                  <c:v>59.530999999999999</c:v>
                </c:pt>
                <c:pt idx="2532">
                  <c:v>56.871000000000002</c:v>
                </c:pt>
                <c:pt idx="2533">
                  <c:v>49.906999999999996</c:v>
                </c:pt>
                <c:pt idx="2534">
                  <c:v>40.311</c:v>
                </c:pt>
                <c:pt idx="2535">
                  <c:v>45.838999999999999</c:v>
                </c:pt>
                <c:pt idx="2536">
                  <c:v>55.765000000000001</c:v>
                </c:pt>
                <c:pt idx="2537">
                  <c:v>62.284999999999997</c:v>
                </c:pt>
                <c:pt idx="2538">
                  <c:v>65.572999999999993</c:v>
                </c:pt>
                <c:pt idx="2539">
                  <c:v>67.105999999999995</c:v>
                </c:pt>
                <c:pt idx="2540">
                  <c:v>67.242999999999995</c:v>
                </c:pt>
                <c:pt idx="2541">
                  <c:v>66.007000000000005</c:v>
                </c:pt>
                <c:pt idx="2542">
                  <c:v>63.756999999999998</c:v>
                </c:pt>
                <c:pt idx="2543">
                  <c:v>60.618000000000002</c:v>
                </c:pt>
                <c:pt idx="2544">
                  <c:v>56.84</c:v>
                </c:pt>
                <c:pt idx="2545">
                  <c:v>54.765000000000001</c:v>
                </c:pt>
                <c:pt idx="2546">
                  <c:v>55.304000000000002</c:v>
                </c:pt>
                <c:pt idx="2547">
                  <c:v>57.061999999999998</c:v>
                </c:pt>
                <c:pt idx="2548">
                  <c:v>57.834000000000003</c:v>
                </c:pt>
                <c:pt idx="2549">
                  <c:v>55.414999999999999</c:v>
                </c:pt>
                <c:pt idx="2550">
                  <c:v>38.212000000000003</c:v>
                </c:pt>
                <c:pt idx="2551">
                  <c:v>57.616</c:v>
                </c:pt>
                <c:pt idx="2552">
                  <c:v>63.915999999999997</c:v>
                </c:pt>
                <c:pt idx="2553">
                  <c:v>66.799000000000007</c:v>
                </c:pt>
                <c:pt idx="2554">
                  <c:v>67.778999999999996</c:v>
                </c:pt>
                <c:pt idx="2555">
                  <c:v>67.093999999999994</c:v>
                </c:pt>
                <c:pt idx="2556">
                  <c:v>64.798000000000002</c:v>
                </c:pt>
                <c:pt idx="2557">
                  <c:v>60.302</c:v>
                </c:pt>
                <c:pt idx="2558">
                  <c:v>51.026000000000003</c:v>
                </c:pt>
                <c:pt idx="2559">
                  <c:v>43.564999999999998</c:v>
                </c:pt>
                <c:pt idx="2560">
                  <c:v>48.67</c:v>
                </c:pt>
                <c:pt idx="2561">
                  <c:v>34.648000000000003</c:v>
                </c:pt>
                <c:pt idx="2562">
                  <c:v>53.41</c:v>
                </c:pt>
                <c:pt idx="2563">
                  <c:v>60.231000000000002</c:v>
                </c:pt>
                <c:pt idx="2564">
                  <c:v>63.457000000000001</c:v>
                </c:pt>
                <c:pt idx="2565">
                  <c:v>64.769000000000005</c:v>
                </c:pt>
                <c:pt idx="2566">
                  <c:v>64.546000000000006</c:v>
                </c:pt>
                <c:pt idx="2567">
                  <c:v>62.786000000000001</c:v>
                </c:pt>
                <c:pt idx="2568">
                  <c:v>58.728000000000002</c:v>
                </c:pt>
                <c:pt idx="2569">
                  <c:v>43.854999999999997</c:v>
                </c:pt>
                <c:pt idx="2570">
                  <c:v>54.125</c:v>
                </c:pt>
                <c:pt idx="2571">
                  <c:v>60.734000000000002</c:v>
                </c:pt>
                <c:pt idx="2572">
                  <c:v>63.542999999999999</c:v>
                </c:pt>
                <c:pt idx="2573">
                  <c:v>64.683999999999997</c:v>
                </c:pt>
                <c:pt idx="2574">
                  <c:v>64.463999999999999</c:v>
                </c:pt>
                <c:pt idx="2575">
                  <c:v>63.194000000000003</c:v>
                </c:pt>
                <c:pt idx="2576">
                  <c:v>61.018999999999998</c:v>
                </c:pt>
                <c:pt idx="2577">
                  <c:v>58.064</c:v>
                </c:pt>
                <c:pt idx="2578">
                  <c:v>56.542999999999999</c:v>
                </c:pt>
                <c:pt idx="2579">
                  <c:v>59.271999999999998</c:v>
                </c:pt>
                <c:pt idx="2580">
                  <c:v>63.56</c:v>
                </c:pt>
                <c:pt idx="2581">
                  <c:v>62.823999999999998</c:v>
                </c:pt>
                <c:pt idx="2582">
                  <c:v>61.411999999999999</c:v>
                </c:pt>
                <c:pt idx="2583">
                  <c:v>57.622999999999998</c:v>
                </c:pt>
                <c:pt idx="2584">
                  <c:v>47.401000000000003</c:v>
                </c:pt>
                <c:pt idx="2585">
                  <c:v>43.195999999999998</c:v>
                </c:pt>
                <c:pt idx="2586">
                  <c:v>39.390999999999998</c:v>
                </c:pt>
                <c:pt idx="2587">
                  <c:v>49.877000000000002</c:v>
                </c:pt>
                <c:pt idx="2588">
                  <c:v>58.762</c:v>
                </c:pt>
                <c:pt idx="2589">
                  <c:v>58.215000000000003</c:v>
                </c:pt>
                <c:pt idx="2590">
                  <c:v>55.707000000000001</c:v>
                </c:pt>
                <c:pt idx="2591">
                  <c:v>52.302</c:v>
                </c:pt>
                <c:pt idx="2592">
                  <c:v>58.713999999999999</c:v>
                </c:pt>
                <c:pt idx="2593">
                  <c:v>55.301000000000002</c:v>
                </c:pt>
                <c:pt idx="2594">
                  <c:v>58.536999999999999</c:v>
                </c:pt>
                <c:pt idx="2595">
                  <c:v>56.927</c:v>
                </c:pt>
                <c:pt idx="2596">
                  <c:v>53.905000000000001</c:v>
                </c:pt>
                <c:pt idx="2597">
                  <c:v>55.384</c:v>
                </c:pt>
                <c:pt idx="2598">
                  <c:v>23.704000000000001</c:v>
                </c:pt>
                <c:pt idx="2599">
                  <c:v>56.954999999999998</c:v>
                </c:pt>
                <c:pt idx="2600">
                  <c:v>48.723999999999997</c:v>
                </c:pt>
                <c:pt idx="2601">
                  <c:v>57.051000000000002</c:v>
                </c:pt>
                <c:pt idx="2602">
                  <c:v>57.414000000000001</c:v>
                </c:pt>
                <c:pt idx="2603">
                  <c:v>56.749000000000002</c:v>
                </c:pt>
                <c:pt idx="2604">
                  <c:v>58.012999999999998</c:v>
                </c:pt>
                <c:pt idx="2605">
                  <c:v>54.075000000000003</c:v>
                </c:pt>
                <c:pt idx="2606">
                  <c:v>58.459000000000003</c:v>
                </c:pt>
                <c:pt idx="2607">
                  <c:v>50.776000000000003</c:v>
                </c:pt>
                <c:pt idx="2608">
                  <c:v>53.921999999999997</c:v>
                </c:pt>
                <c:pt idx="2609">
                  <c:v>47.155000000000001</c:v>
                </c:pt>
                <c:pt idx="2610">
                  <c:v>43.033000000000001</c:v>
                </c:pt>
                <c:pt idx="2611">
                  <c:v>52.456000000000003</c:v>
                </c:pt>
                <c:pt idx="2612">
                  <c:v>56.37</c:v>
                </c:pt>
                <c:pt idx="2613">
                  <c:v>61.622</c:v>
                </c:pt>
                <c:pt idx="2614">
                  <c:v>62.295999999999999</c:v>
                </c:pt>
                <c:pt idx="2615">
                  <c:v>62.228999999999999</c:v>
                </c:pt>
                <c:pt idx="2616">
                  <c:v>61.71</c:v>
                </c:pt>
                <c:pt idx="2617">
                  <c:v>59.332000000000001</c:v>
                </c:pt>
                <c:pt idx="2618">
                  <c:v>55.530999999999999</c:v>
                </c:pt>
                <c:pt idx="2619">
                  <c:v>46.832000000000001</c:v>
                </c:pt>
                <c:pt idx="2620">
                  <c:v>13.159000000000001</c:v>
                </c:pt>
                <c:pt idx="2621">
                  <c:v>52.122</c:v>
                </c:pt>
                <c:pt idx="2622">
                  <c:v>52.991999999999997</c:v>
                </c:pt>
                <c:pt idx="2623">
                  <c:v>62.377000000000002</c:v>
                </c:pt>
                <c:pt idx="2624">
                  <c:v>64.304000000000002</c:v>
                </c:pt>
                <c:pt idx="2625">
                  <c:v>64.576999999999998</c:v>
                </c:pt>
                <c:pt idx="2626">
                  <c:v>63.601999999999997</c:v>
                </c:pt>
                <c:pt idx="2627">
                  <c:v>55.319000000000003</c:v>
                </c:pt>
                <c:pt idx="2628">
                  <c:v>37.649000000000001</c:v>
                </c:pt>
                <c:pt idx="2629">
                  <c:v>56.058</c:v>
                </c:pt>
                <c:pt idx="2630">
                  <c:v>56.749000000000002</c:v>
                </c:pt>
                <c:pt idx="2631">
                  <c:v>61.920999999999999</c:v>
                </c:pt>
                <c:pt idx="2632">
                  <c:v>59.277000000000001</c:v>
                </c:pt>
                <c:pt idx="2633">
                  <c:v>58.468000000000004</c:v>
                </c:pt>
                <c:pt idx="2634">
                  <c:v>53.753</c:v>
                </c:pt>
                <c:pt idx="2635">
                  <c:v>49.283000000000001</c:v>
                </c:pt>
                <c:pt idx="2636">
                  <c:v>56.429000000000002</c:v>
                </c:pt>
                <c:pt idx="2637">
                  <c:v>58.884</c:v>
                </c:pt>
                <c:pt idx="2638">
                  <c:v>64.216999999999999</c:v>
                </c:pt>
                <c:pt idx="2639">
                  <c:v>64.260000000000005</c:v>
                </c:pt>
                <c:pt idx="2640">
                  <c:v>62.307000000000002</c:v>
                </c:pt>
                <c:pt idx="2641">
                  <c:v>60.726999999999997</c:v>
                </c:pt>
                <c:pt idx="2642">
                  <c:v>59.487000000000002</c:v>
                </c:pt>
                <c:pt idx="2643">
                  <c:v>53.610999999999997</c:v>
                </c:pt>
                <c:pt idx="2644">
                  <c:v>57.406999999999996</c:v>
                </c:pt>
                <c:pt idx="2645">
                  <c:v>50.716999999999999</c:v>
                </c:pt>
                <c:pt idx="2646">
                  <c:v>43.037999999999997</c:v>
                </c:pt>
                <c:pt idx="2647">
                  <c:v>41.280999999999999</c:v>
                </c:pt>
                <c:pt idx="2648">
                  <c:v>49.835000000000001</c:v>
                </c:pt>
                <c:pt idx="2649">
                  <c:v>29.734000000000002</c:v>
                </c:pt>
                <c:pt idx="2650">
                  <c:v>56.78</c:v>
                </c:pt>
                <c:pt idx="2651">
                  <c:v>54.168999999999997</c:v>
                </c:pt>
                <c:pt idx="2652">
                  <c:v>60.246000000000002</c:v>
                </c:pt>
                <c:pt idx="2653">
                  <c:v>62.378</c:v>
                </c:pt>
                <c:pt idx="2654">
                  <c:v>61.853000000000002</c:v>
                </c:pt>
                <c:pt idx="2655">
                  <c:v>62.366</c:v>
                </c:pt>
                <c:pt idx="2656">
                  <c:v>58.935000000000002</c:v>
                </c:pt>
                <c:pt idx="2657">
                  <c:v>58.241999999999997</c:v>
                </c:pt>
                <c:pt idx="2658">
                  <c:v>50.216999999999999</c:v>
                </c:pt>
                <c:pt idx="2659">
                  <c:v>11.42</c:v>
                </c:pt>
                <c:pt idx="2660">
                  <c:v>37.762</c:v>
                </c:pt>
                <c:pt idx="2661">
                  <c:v>39.222000000000001</c:v>
                </c:pt>
                <c:pt idx="2662">
                  <c:v>41.051000000000002</c:v>
                </c:pt>
                <c:pt idx="2663">
                  <c:v>54.655999999999999</c:v>
                </c:pt>
                <c:pt idx="2664">
                  <c:v>57.268000000000001</c:v>
                </c:pt>
                <c:pt idx="2665">
                  <c:v>59.543999999999997</c:v>
                </c:pt>
                <c:pt idx="2666">
                  <c:v>61.893000000000001</c:v>
                </c:pt>
                <c:pt idx="2667">
                  <c:v>61.597999999999999</c:v>
                </c:pt>
                <c:pt idx="2668">
                  <c:v>60.381</c:v>
                </c:pt>
                <c:pt idx="2669">
                  <c:v>56.334000000000003</c:v>
                </c:pt>
                <c:pt idx="2670">
                  <c:v>39.765999999999998</c:v>
                </c:pt>
                <c:pt idx="2671">
                  <c:v>46.290999999999997</c:v>
                </c:pt>
                <c:pt idx="2672">
                  <c:v>59.112000000000002</c:v>
                </c:pt>
                <c:pt idx="2673">
                  <c:v>59.415999999999997</c:v>
                </c:pt>
                <c:pt idx="2674">
                  <c:v>61.685000000000002</c:v>
                </c:pt>
                <c:pt idx="2675">
                  <c:v>61.362000000000002</c:v>
                </c:pt>
                <c:pt idx="2676">
                  <c:v>59.735999999999997</c:v>
                </c:pt>
                <c:pt idx="2677">
                  <c:v>60.432000000000002</c:v>
                </c:pt>
                <c:pt idx="2678">
                  <c:v>60.281999999999996</c:v>
                </c:pt>
                <c:pt idx="2679">
                  <c:v>61.918999999999997</c:v>
                </c:pt>
                <c:pt idx="2680">
                  <c:v>62.71</c:v>
                </c:pt>
                <c:pt idx="2681">
                  <c:v>61.981000000000002</c:v>
                </c:pt>
                <c:pt idx="2682">
                  <c:v>59.63</c:v>
                </c:pt>
                <c:pt idx="2683">
                  <c:v>57.645000000000003</c:v>
                </c:pt>
                <c:pt idx="2684">
                  <c:v>51.110999999999997</c:v>
                </c:pt>
                <c:pt idx="2685">
                  <c:v>50.411000000000001</c:v>
                </c:pt>
                <c:pt idx="2686">
                  <c:v>51.691000000000003</c:v>
                </c:pt>
                <c:pt idx="2687">
                  <c:v>25.518999999999998</c:v>
                </c:pt>
                <c:pt idx="2688">
                  <c:v>29.369</c:v>
                </c:pt>
                <c:pt idx="2689">
                  <c:v>54.134999999999998</c:v>
                </c:pt>
                <c:pt idx="2690">
                  <c:v>55.174999999999997</c:v>
                </c:pt>
                <c:pt idx="2691">
                  <c:v>34.896000000000001</c:v>
                </c:pt>
                <c:pt idx="2692">
                  <c:v>54.290999999999997</c:v>
                </c:pt>
                <c:pt idx="2693">
                  <c:v>50.203000000000003</c:v>
                </c:pt>
                <c:pt idx="2694">
                  <c:v>55.817</c:v>
                </c:pt>
                <c:pt idx="2695">
                  <c:v>58.442</c:v>
                </c:pt>
                <c:pt idx="2696">
                  <c:v>59.771999999999998</c:v>
                </c:pt>
                <c:pt idx="2697">
                  <c:v>61.058999999999997</c:v>
                </c:pt>
                <c:pt idx="2698">
                  <c:v>55.369</c:v>
                </c:pt>
                <c:pt idx="2699">
                  <c:v>61.658999999999999</c:v>
                </c:pt>
                <c:pt idx="2700">
                  <c:v>56.920999999999999</c:v>
                </c:pt>
                <c:pt idx="2701">
                  <c:v>59.46</c:v>
                </c:pt>
                <c:pt idx="2702">
                  <c:v>60.616</c:v>
                </c:pt>
                <c:pt idx="2703">
                  <c:v>57.438000000000002</c:v>
                </c:pt>
                <c:pt idx="2704">
                  <c:v>60.094999999999999</c:v>
                </c:pt>
                <c:pt idx="2705">
                  <c:v>53.665999999999997</c:v>
                </c:pt>
                <c:pt idx="2706">
                  <c:v>53.271999999999998</c:v>
                </c:pt>
                <c:pt idx="2707">
                  <c:v>39.274000000000001</c:v>
                </c:pt>
                <c:pt idx="2708">
                  <c:v>45.197000000000003</c:v>
                </c:pt>
                <c:pt idx="2709">
                  <c:v>42.686999999999998</c:v>
                </c:pt>
                <c:pt idx="2710">
                  <c:v>50.683999999999997</c:v>
                </c:pt>
                <c:pt idx="2711">
                  <c:v>46.19</c:v>
                </c:pt>
                <c:pt idx="2712">
                  <c:v>35.408999999999999</c:v>
                </c:pt>
                <c:pt idx="2713">
                  <c:v>45.9</c:v>
                </c:pt>
                <c:pt idx="2714">
                  <c:v>47.658999999999999</c:v>
                </c:pt>
                <c:pt idx="2715">
                  <c:v>51.127000000000002</c:v>
                </c:pt>
                <c:pt idx="2716">
                  <c:v>49.536000000000001</c:v>
                </c:pt>
                <c:pt idx="2717">
                  <c:v>56.796999999999997</c:v>
                </c:pt>
                <c:pt idx="2718">
                  <c:v>60.371000000000002</c:v>
                </c:pt>
                <c:pt idx="2719">
                  <c:v>61.353000000000002</c:v>
                </c:pt>
                <c:pt idx="2720">
                  <c:v>63.627000000000002</c:v>
                </c:pt>
                <c:pt idx="2721">
                  <c:v>65.92</c:v>
                </c:pt>
                <c:pt idx="2722">
                  <c:v>66.067999999999998</c:v>
                </c:pt>
                <c:pt idx="2723">
                  <c:v>66.397999999999996</c:v>
                </c:pt>
                <c:pt idx="2724">
                  <c:v>65.423000000000002</c:v>
                </c:pt>
                <c:pt idx="2725">
                  <c:v>61.639000000000003</c:v>
                </c:pt>
                <c:pt idx="2726">
                  <c:v>53.585000000000001</c:v>
                </c:pt>
                <c:pt idx="2727">
                  <c:v>49.058</c:v>
                </c:pt>
                <c:pt idx="2728">
                  <c:v>57.661000000000001</c:v>
                </c:pt>
                <c:pt idx="2729">
                  <c:v>56.908999999999999</c:v>
                </c:pt>
                <c:pt idx="2730">
                  <c:v>50.18</c:v>
                </c:pt>
                <c:pt idx="2731">
                  <c:v>52.087000000000003</c:v>
                </c:pt>
                <c:pt idx="2732">
                  <c:v>35.85</c:v>
                </c:pt>
                <c:pt idx="2733">
                  <c:v>37.412999999999997</c:v>
                </c:pt>
                <c:pt idx="2734">
                  <c:v>50.186</c:v>
                </c:pt>
                <c:pt idx="2735">
                  <c:v>45.472000000000001</c:v>
                </c:pt>
                <c:pt idx="2736">
                  <c:v>55.774000000000001</c:v>
                </c:pt>
                <c:pt idx="2737">
                  <c:v>63.968000000000004</c:v>
                </c:pt>
                <c:pt idx="2738">
                  <c:v>68.837000000000003</c:v>
                </c:pt>
                <c:pt idx="2739">
                  <c:v>70.453000000000003</c:v>
                </c:pt>
                <c:pt idx="2740">
                  <c:v>69.905000000000001</c:v>
                </c:pt>
                <c:pt idx="2741">
                  <c:v>66.356999999999999</c:v>
                </c:pt>
                <c:pt idx="2742">
                  <c:v>66.215999999999994</c:v>
                </c:pt>
                <c:pt idx="2743">
                  <c:v>58.164999999999999</c:v>
                </c:pt>
                <c:pt idx="2744">
                  <c:v>57.89</c:v>
                </c:pt>
                <c:pt idx="2745">
                  <c:v>46.093000000000004</c:v>
                </c:pt>
                <c:pt idx="2746">
                  <c:v>31.109000000000002</c:v>
                </c:pt>
                <c:pt idx="2747">
                  <c:v>50.603999999999999</c:v>
                </c:pt>
                <c:pt idx="2748">
                  <c:v>44.521000000000001</c:v>
                </c:pt>
                <c:pt idx="2749">
                  <c:v>60.067</c:v>
                </c:pt>
                <c:pt idx="2750">
                  <c:v>42.712000000000003</c:v>
                </c:pt>
                <c:pt idx="2751">
                  <c:v>54.6</c:v>
                </c:pt>
                <c:pt idx="2752">
                  <c:v>38.826999999999998</c:v>
                </c:pt>
                <c:pt idx="2753">
                  <c:v>59.247999999999998</c:v>
                </c:pt>
                <c:pt idx="2754">
                  <c:v>61.957999999999998</c:v>
                </c:pt>
                <c:pt idx="2755">
                  <c:v>66.814999999999998</c:v>
                </c:pt>
                <c:pt idx="2756">
                  <c:v>66.238</c:v>
                </c:pt>
                <c:pt idx="2757">
                  <c:v>68.682000000000002</c:v>
                </c:pt>
                <c:pt idx="2758">
                  <c:v>67.900999999999996</c:v>
                </c:pt>
                <c:pt idx="2759">
                  <c:v>66.593999999999994</c:v>
                </c:pt>
                <c:pt idx="2760">
                  <c:v>66.935000000000002</c:v>
                </c:pt>
                <c:pt idx="2761">
                  <c:v>65.328999999999994</c:v>
                </c:pt>
                <c:pt idx="2762">
                  <c:v>64.674000000000007</c:v>
                </c:pt>
                <c:pt idx="2763">
                  <c:v>64.382999999999996</c:v>
                </c:pt>
                <c:pt idx="2764">
                  <c:v>63.186999999999998</c:v>
                </c:pt>
                <c:pt idx="2765">
                  <c:v>62.002000000000002</c:v>
                </c:pt>
                <c:pt idx="2766">
                  <c:v>58.468000000000004</c:v>
                </c:pt>
                <c:pt idx="2767">
                  <c:v>57.692999999999998</c:v>
                </c:pt>
                <c:pt idx="2768">
                  <c:v>48.722000000000001</c:v>
                </c:pt>
                <c:pt idx="2769">
                  <c:v>48.83</c:v>
                </c:pt>
                <c:pt idx="2770">
                  <c:v>58.088999999999999</c:v>
                </c:pt>
                <c:pt idx="2771">
                  <c:v>59.716999999999999</c:v>
                </c:pt>
                <c:pt idx="2772">
                  <c:v>64.498999999999995</c:v>
                </c:pt>
                <c:pt idx="2773">
                  <c:v>64.061000000000007</c:v>
                </c:pt>
                <c:pt idx="2774">
                  <c:v>64.584000000000003</c:v>
                </c:pt>
                <c:pt idx="2775">
                  <c:v>65.387</c:v>
                </c:pt>
                <c:pt idx="2776">
                  <c:v>65.180000000000007</c:v>
                </c:pt>
                <c:pt idx="2777">
                  <c:v>65.685000000000002</c:v>
                </c:pt>
                <c:pt idx="2778">
                  <c:v>66.554000000000002</c:v>
                </c:pt>
                <c:pt idx="2779">
                  <c:v>66.739999999999995</c:v>
                </c:pt>
                <c:pt idx="2780">
                  <c:v>66.171000000000006</c:v>
                </c:pt>
                <c:pt idx="2781">
                  <c:v>64.638999999999996</c:v>
                </c:pt>
                <c:pt idx="2782">
                  <c:v>61.844000000000001</c:v>
                </c:pt>
                <c:pt idx="2783">
                  <c:v>61.026000000000003</c:v>
                </c:pt>
                <c:pt idx="2784">
                  <c:v>52.015000000000001</c:v>
                </c:pt>
                <c:pt idx="2785">
                  <c:v>54.555999999999997</c:v>
                </c:pt>
                <c:pt idx="2786">
                  <c:v>55.351999999999997</c:v>
                </c:pt>
                <c:pt idx="2787">
                  <c:v>53.704000000000001</c:v>
                </c:pt>
                <c:pt idx="2788">
                  <c:v>57.387</c:v>
                </c:pt>
                <c:pt idx="2789">
                  <c:v>51.634</c:v>
                </c:pt>
                <c:pt idx="2790">
                  <c:v>17.811</c:v>
                </c:pt>
                <c:pt idx="2791">
                  <c:v>52.156999999999996</c:v>
                </c:pt>
                <c:pt idx="2792">
                  <c:v>58.734999999999999</c:v>
                </c:pt>
                <c:pt idx="2793">
                  <c:v>63.151000000000003</c:v>
                </c:pt>
                <c:pt idx="2794">
                  <c:v>64.656000000000006</c:v>
                </c:pt>
                <c:pt idx="2795">
                  <c:v>65.302999999999997</c:v>
                </c:pt>
                <c:pt idx="2796">
                  <c:v>66.703999999999994</c:v>
                </c:pt>
                <c:pt idx="2797">
                  <c:v>66.677999999999997</c:v>
                </c:pt>
                <c:pt idx="2798">
                  <c:v>65.760000000000005</c:v>
                </c:pt>
                <c:pt idx="2799">
                  <c:v>64.218000000000004</c:v>
                </c:pt>
                <c:pt idx="2800">
                  <c:v>63.954999999999998</c:v>
                </c:pt>
                <c:pt idx="2801">
                  <c:v>62.91</c:v>
                </c:pt>
                <c:pt idx="2802">
                  <c:v>61.798999999999999</c:v>
                </c:pt>
                <c:pt idx="2803">
                  <c:v>62.927</c:v>
                </c:pt>
                <c:pt idx="2804">
                  <c:v>62.082000000000001</c:v>
                </c:pt>
                <c:pt idx="2805">
                  <c:v>61.048999999999999</c:v>
                </c:pt>
                <c:pt idx="2806">
                  <c:v>56.222000000000001</c:v>
                </c:pt>
                <c:pt idx="2807">
                  <c:v>53.945999999999998</c:v>
                </c:pt>
                <c:pt idx="2808">
                  <c:v>48.292000000000002</c:v>
                </c:pt>
                <c:pt idx="2809">
                  <c:v>48.603000000000002</c:v>
                </c:pt>
                <c:pt idx="2810">
                  <c:v>40.082999999999998</c:v>
                </c:pt>
                <c:pt idx="2811">
                  <c:v>49.686</c:v>
                </c:pt>
                <c:pt idx="2812">
                  <c:v>49.491999999999997</c:v>
                </c:pt>
                <c:pt idx="2813">
                  <c:v>52.445</c:v>
                </c:pt>
                <c:pt idx="2814">
                  <c:v>58.655000000000001</c:v>
                </c:pt>
                <c:pt idx="2815">
                  <c:v>62.323</c:v>
                </c:pt>
                <c:pt idx="2816">
                  <c:v>64.299000000000007</c:v>
                </c:pt>
                <c:pt idx="2817">
                  <c:v>64.388999999999996</c:v>
                </c:pt>
                <c:pt idx="2818">
                  <c:v>66.037000000000006</c:v>
                </c:pt>
                <c:pt idx="2819">
                  <c:v>65.909000000000006</c:v>
                </c:pt>
                <c:pt idx="2820">
                  <c:v>64.965999999999994</c:v>
                </c:pt>
                <c:pt idx="2821">
                  <c:v>65.98</c:v>
                </c:pt>
                <c:pt idx="2822">
                  <c:v>65.569000000000003</c:v>
                </c:pt>
                <c:pt idx="2823">
                  <c:v>65.442999999999998</c:v>
                </c:pt>
                <c:pt idx="2824">
                  <c:v>62.881999999999998</c:v>
                </c:pt>
                <c:pt idx="2825">
                  <c:v>62.576000000000001</c:v>
                </c:pt>
                <c:pt idx="2826">
                  <c:v>60.651000000000003</c:v>
                </c:pt>
                <c:pt idx="2827">
                  <c:v>52.825000000000003</c:v>
                </c:pt>
                <c:pt idx="2828">
                  <c:v>55.811</c:v>
                </c:pt>
                <c:pt idx="2829">
                  <c:v>53.726999999999997</c:v>
                </c:pt>
                <c:pt idx="2830">
                  <c:v>53.164000000000001</c:v>
                </c:pt>
                <c:pt idx="2831">
                  <c:v>41.292999999999999</c:v>
                </c:pt>
                <c:pt idx="2832">
                  <c:v>56.7</c:v>
                </c:pt>
                <c:pt idx="2833">
                  <c:v>61.698</c:v>
                </c:pt>
                <c:pt idx="2834">
                  <c:v>64.141999999999996</c:v>
                </c:pt>
                <c:pt idx="2835">
                  <c:v>60.906999999999996</c:v>
                </c:pt>
                <c:pt idx="2836">
                  <c:v>63.014000000000003</c:v>
                </c:pt>
                <c:pt idx="2837">
                  <c:v>65.254000000000005</c:v>
                </c:pt>
                <c:pt idx="2838">
                  <c:v>67.119</c:v>
                </c:pt>
                <c:pt idx="2839">
                  <c:v>68.677000000000007</c:v>
                </c:pt>
                <c:pt idx="2840">
                  <c:v>68.078999999999994</c:v>
                </c:pt>
                <c:pt idx="2841">
                  <c:v>64.991</c:v>
                </c:pt>
                <c:pt idx="2842">
                  <c:v>64.771000000000001</c:v>
                </c:pt>
                <c:pt idx="2843">
                  <c:v>59.911999999999999</c:v>
                </c:pt>
                <c:pt idx="2844">
                  <c:v>61.317</c:v>
                </c:pt>
                <c:pt idx="2845">
                  <c:v>52.939</c:v>
                </c:pt>
                <c:pt idx="2846">
                  <c:v>57.798000000000002</c:v>
                </c:pt>
                <c:pt idx="2847">
                  <c:v>58.430999999999997</c:v>
                </c:pt>
                <c:pt idx="2848">
                  <c:v>49.051000000000002</c:v>
                </c:pt>
                <c:pt idx="2849">
                  <c:v>57.731999999999999</c:v>
                </c:pt>
                <c:pt idx="2850">
                  <c:v>23.454999999999998</c:v>
                </c:pt>
                <c:pt idx="2851">
                  <c:v>44.938000000000002</c:v>
                </c:pt>
                <c:pt idx="2852">
                  <c:v>53.588999999999999</c:v>
                </c:pt>
                <c:pt idx="2853">
                  <c:v>57.814999999999998</c:v>
                </c:pt>
                <c:pt idx="2854">
                  <c:v>56.963999999999999</c:v>
                </c:pt>
                <c:pt idx="2855">
                  <c:v>60.914000000000001</c:v>
                </c:pt>
                <c:pt idx="2856">
                  <c:v>56.523000000000003</c:v>
                </c:pt>
                <c:pt idx="2857">
                  <c:v>62.100999999999999</c:v>
                </c:pt>
                <c:pt idx="2858">
                  <c:v>62.177</c:v>
                </c:pt>
                <c:pt idx="2859">
                  <c:v>63.908999999999999</c:v>
                </c:pt>
                <c:pt idx="2860">
                  <c:v>63.939</c:v>
                </c:pt>
                <c:pt idx="2861">
                  <c:v>65.426000000000002</c:v>
                </c:pt>
                <c:pt idx="2862">
                  <c:v>66.331999999999994</c:v>
                </c:pt>
                <c:pt idx="2863">
                  <c:v>66.480999999999995</c:v>
                </c:pt>
                <c:pt idx="2864">
                  <c:v>68.173000000000002</c:v>
                </c:pt>
                <c:pt idx="2865">
                  <c:v>67.350999999999999</c:v>
                </c:pt>
                <c:pt idx="2866">
                  <c:v>66.402000000000001</c:v>
                </c:pt>
                <c:pt idx="2867">
                  <c:v>62.475000000000001</c:v>
                </c:pt>
                <c:pt idx="2868">
                  <c:v>59.671999999999997</c:v>
                </c:pt>
                <c:pt idx="2869">
                  <c:v>49.362000000000002</c:v>
                </c:pt>
                <c:pt idx="2870">
                  <c:v>54.951000000000001</c:v>
                </c:pt>
                <c:pt idx="2871">
                  <c:v>35.564</c:v>
                </c:pt>
                <c:pt idx="2872">
                  <c:v>55.418999999999997</c:v>
                </c:pt>
                <c:pt idx="2873">
                  <c:v>48.000999999999998</c:v>
                </c:pt>
                <c:pt idx="2874">
                  <c:v>46.395000000000003</c:v>
                </c:pt>
                <c:pt idx="2875">
                  <c:v>52.57</c:v>
                </c:pt>
                <c:pt idx="2876">
                  <c:v>57.872999999999998</c:v>
                </c:pt>
                <c:pt idx="2877">
                  <c:v>63.046999999999997</c:v>
                </c:pt>
                <c:pt idx="2878">
                  <c:v>62.814</c:v>
                </c:pt>
                <c:pt idx="2879">
                  <c:v>64.888000000000005</c:v>
                </c:pt>
                <c:pt idx="2880">
                  <c:v>64.331000000000003</c:v>
                </c:pt>
                <c:pt idx="2881">
                  <c:v>64.542000000000002</c:v>
                </c:pt>
                <c:pt idx="2882">
                  <c:v>66.054000000000002</c:v>
                </c:pt>
                <c:pt idx="2883">
                  <c:v>66.765000000000001</c:v>
                </c:pt>
                <c:pt idx="2884">
                  <c:v>65.981999999999999</c:v>
                </c:pt>
                <c:pt idx="2885">
                  <c:v>61.877000000000002</c:v>
                </c:pt>
                <c:pt idx="2886">
                  <c:v>63.767000000000003</c:v>
                </c:pt>
                <c:pt idx="2887">
                  <c:v>64.055999999999997</c:v>
                </c:pt>
                <c:pt idx="2888">
                  <c:v>64.518000000000001</c:v>
                </c:pt>
                <c:pt idx="2889">
                  <c:v>65.805000000000007</c:v>
                </c:pt>
                <c:pt idx="2890">
                  <c:v>62.765000000000001</c:v>
                </c:pt>
                <c:pt idx="2891">
                  <c:v>58.225000000000001</c:v>
                </c:pt>
                <c:pt idx="2892">
                  <c:v>51.332000000000001</c:v>
                </c:pt>
                <c:pt idx="2893">
                  <c:v>52.238</c:v>
                </c:pt>
                <c:pt idx="2894">
                  <c:v>55.274000000000001</c:v>
                </c:pt>
                <c:pt idx="2895">
                  <c:v>62.722000000000001</c:v>
                </c:pt>
                <c:pt idx="2896">
                  <c:v>61.459000000000003</c:v>
                </c:pt>
                <c:pt idx="2897">
                  <c:v>61.970999999999997</c:v>
                </c:pt>
                <c:pt idx="2898">
                  <c:v>63.131</c:v>
                </c:pt>
                <c:pt idx="2899">
                  <c:v>58.600999999999999</c:v>
                </c:pt>
                <c:pt idx="2900">
                  <c:v>64.846999999999994</c:v>
                </c:pt>
                <c:pt idx="2901">
                  <c:v>64.206999999999994</c:v>
                </c:pt>
                <c:pt idx="2902">
                  <c:v>66.655000000000001</c:v>
                </c:pt>
                <c:pt idx="2903">
                  <c:v>64.272999999999996</c:v>
                </c:pt>
                <c:pt idx="2904">
                  <c:v>65.992000000000004</c:v>
                </c:pt>
                <c:pt idx="2905">
                  <c:v>66.47</c:v>
                </c:pt>
                <c:pt idx="2906">
                  <c:v>62.206000000000003</c:v>
                </c:pt>
                <c:pt idx="2907">
                  <c:v>65.942999999999998</c:v>
                </c:pt>
                <c:pt idx="2908">
                  <c:v>64.581999999999994</c:v>
                </c:pt>
                <c:pt idx="2909">
                  <c:v>64.325999999999993</c:v>
                </c:pt>
                <c:pt idx="2910">
                  <c:v>62.281999999999996</c:v>
                </c:pt>
                <c:pt idx="2911">
                  <c:v>62.497999999999998</c:v>
                </c:pt>
                <c:pt idx="2912">
                  <c:v>61.314999999999998</c:v>
                </c:pt>
                <c:pt idx="2913">
                  <c:v>56.408000000000001</c:v>
                </c:pt>
                <c:pt idx="2914">
                  <c:v>55.981999999999999</c:v>
                </c:pt>
                <c:pt idx="2915">
                  <c:v>29.797999999999998</c:v>
                </c:pt>
                <c:pt idx="2916">
                  <c:v>48.369</c:v>
                </c:pt>
                <c:pt idx="2917">
                  <c:v>55.963000000000001</c:v>
                </c:pt>
                <c:pt idx="2918">
                  <c:v>62.29</c:v>
                </c:pt>
                <c:pt idx="2919">
                  <c:v>65.688000000000002</c:v>
                </c:pt>
                <c:pt idx="2920">
                  <c:v>67.701999999999998</c:v>
                </c:pt>
                <c:pt idx="2921">
                  <c:v>64.73</c:v>
                </c:pt>
                <c:pt idx="2922">
                  <c:v>68.05</c:v>
                </c:pt>
                <c:pt idx="2923">
                  <c:v>67.491</c:v>
                </c:pt>
                <c:pt idx="2924">
                  <c:v>66.399000000000001</c:v>
                </c:pt>
                <c:pt idx="2925">
                  <c:v>67.981999999999999</c:v>
                </c:pt>
                <c:pt idx="2926">
                  <c:v>67.620999999999995</c:v>
                </c:pt>
                <c:pt idx="2927">
                  <c:v>67.933000000000007</c:v>
                </c:pt>
                <c:pt idx="2928">
                  <c:v>65.793999999999997</c:v>
                </c:pt>
                <c:pt idx="2929">
                  <c:v>67.591999999999999</c:v>
                </c:pt>
                <c:pt idx="2930">
                  <c:v>67.644999999999996</c:v>
                </c:pt>
                <c:pt idx="2931">
                  <c:v>64.956000000000003</c:v>
                </c:pt>
                <c:pt idx="2932">
                  <c:v>63.720999999999997</c:v>
                </c:pt>
                <c:pt idx="2933">
                  <c:v>61.302</c:v>
                </c:pt>
                <c:pt idx="2934">
                  <c:v>56.348999999999997</c:v>
                </c:pt>
                <c:pt idx="2935">
                  <c:v>46.36</c:v>
                </c:pt>
                <c:pt idx="2936">
                  <c:v>46.292000000000002</c:v>
                </c:pt>
                <c:pt idx="2937">
                  <c:v>62.91</c:v>
                </c:pt>
                <c:pt idx="2938">
                  <c:v>67.388000000000005</c:v>
                </c:pt>
                <c:pt idx="2939">
                  <c:v>68.655000000000001</c:v>
                </c:pt>
                <c:pt idx="2940">
                  <c:v>70.290999999999997</c:v>
                </c:pt>
                <c:pt idx="2941">
                  <c:v>69.426000000000002</c:v>
                </c:pt>
                <c:pt idx="2942">
                  <c:v>69.668000000000006</c:v>
                </c:pt>
                <c:pt idx="2943">
                  <c:v>69.206999999999994</c:v>
                </c:pt>
                <c:pt idx="2944">
                  <c:v>68.986000000000004</c:v>
                </c:pt>
                <c:pt idx="2945">
                  <c:v>67.787000000000006</c:v>
                </c:pt>
                <c:pt idx="2946">
                  <c:v>63.820999999999998</c:v>
                </c:pt>
                <c:pt idx="2947">
                  <c:v>64.634</c:v>
                </c:pt>
                <c:pt idx="2948">
                  <c:v>62.186999999999998</c:v>
                </c:pt>
                <c:pt idx="2949">
                  <c:v>62.305</c:v>
                </c:pt>
                <c:pt idx="2950">
                  <c:v>60.386000000000003</c:v>
                </c:pt>
                <c:pt idx="2951">
                  <c:v>63.097999999999999</c:v>
                </c:pt>
                <c:pt idx="2952">
                  <c:v>63.354999999999997</c:v>
                </c:pt>
                <c:pt idx="2953">
                  <c:v>61.436999999999998</c:v>
                </c:pt>
                <c:pt idx="2954">
                  <c:v>64.153999999999996</c:v>
                </c:pt>
                <c:pt idx="2955">
                  <c:v>59.137999999999998</c:v>
                </c:pt>
                <c:pt idx="2956">
                  <c:v>56.359000000000002</c:v>
                </c:pt>
                <c:pt idx="2957">
                  <c:v>47.396000000000001</c:v>
                </c:pt>
                <c:pt idx="2958">
                  <c:v>54.322000000000003</c:v>
                </c:pt>
                <c:pt idx="2959">
                  <c:v>62.226999999999997</c:v>
                </c:pt>
                <c:pt idx="2960">
                  <c:v>66.463999999999999</c:v>
                </c:pt>
                <c:pt idx="2961">
                  <c:v>68.725999999999999</c:v>
                </c:pt>
                <c:pt idx="2962">
                  <c:v>70.123000000000005</c:v>
                </c:pt>
                <c:pt idx="2963">
                  <c:v>71.257000000000005</c:v>
                </c:pt>
                <c:pt idx="2964">
                  <c:v>70.363</c:v>
                </c:pt>
                <c:pt idx="2965">
                  <c:v>71.16</c:v>
                </c:pt>
                <c:pt idx="2966">
                  <c:v>70.905000000000001</c:v>
                </c:pt>
                <c:pt idx="2967">
                  <c:v>69.13</c:v>
                </c:pt>
                <c:pt idx="2968">
                  <c:v>69.757999999999996</c:v>
                </c:pt>
                <c:pt idx="2969">
                  <c:v>69.152000000000001</c:v>
                </c:pt>
                <c:pt idx="2970">
                  <c:v>67.617000000000004</c:v>
                </c:pt>
                <c:pt idx="2971">
                  <c:v>66.454999999999998</c:v>
                </c:pt>
                <c:pt idx="2972">
                  <c:v>65.472999999999999</c:v>
                </c:pt>
                <c:pt idx="2973">
                  <c:v>63.244999999999997</c:v>
                </c:pt>
                <c:pt idx="2974">
                  <c:v>59.667999999999999</c:v>
                </c:pt>
                <c:pt idx="2975">
                  <c:v>53.732999999999997</c:v>
                </c:pt>
                <c:pt idx="2976">
                  <c:v>46.527000000000001</c:v>
                </c:pt>
                <c:pt idx="2977">
                  <c:v>57.03</c:v>
                </c:pt>
                <c:pt idx="2978">
                  <c:v>62.932000000000002</c:v>
                </c:pt>
                <c:pt idx="2979">
                  <c:v>63.591999999999999</c:v>
                </c:pt>
                <c:pt idx="2980">
                  <c:v>65.548000000000002</c:v>
                </c:pt>
                <c:pt idx="2981">
                  <c:v>68.504000000000005</c:v>
                </c:pt>
                <c:pt idx="2982">
                  <c:v>67.152000000000001</c:v>
                </c:pt>
                <c:pt idx="2983">
                  <c:v>70.543000000000006</c:v>
                </c:pt>
                <c:pt idx="2984">
                  <c:v>70.966999999999999</c:v>
                </c:pt>
                <c:pt idx="2985">
                  <c:v>70.433999999999997</c:v>
                </c:pt>
                <c:pt idx="2986">
                  <c:v>71.694000000000003</c:v>
                </c:pt>
                <c:pt idx="2987">
                  <c:v>72.608999999999995</c:v>
                </c:pt>
                <c:pt idx="2988">
                  <c:v>73.983999999999995</c:v>
                </c:pt>
                <c:pt idx="2989">
                  <c:v>72.129000000000005</c:v>
                </c:pt>
                <c:pt idx="2990">
                  <c:v>71.995000000000005</c:v>
                </c:pt>
                <c:pt idx="2991">
                  <c:v>69.111999999999995</c:v>
                </c:pt>
                <c:pt idx="2992">
                  <c:v>66.346000000000004</c:v>
                </c:pt>
                <c:pt idx="2993">
                  <c:v>60.548999999999999</c:v>
                </c:pt>
                <c:pt idx="2994">
                  <c:v>56.826000000000001</c:v>
                </c:pt>
                <c:pt idx="2995">
                  <c:v>38.052</c:v>
                </c:pt>
                <c:pt idx="2996">
                  <c:v>59.548000000000002</c:v>
                </c:pt>
                <c:pt idx="2997">
                  <c:v>59.161000000000001</c:v>
                </c:pt>
                <c:pt idx="2998">
                  <c:v>66.403999999999996</c:v>
                </c:pt>
                <c:pt idx="2999">
                  <c:v>65.168999999999997</c:v>
                </c:pt>
                <c:pt idx="3000">
                  <c:v>66.998000000000005</c:v>
                </c:pt>
                <c:pt idx="3001">
                  <c:v>68.491</c:v>
                </c:pt>
                <c:pt idx="3002">
                  <c:v>70.343999999999994</c:v>
                </c:pt>
                <c:pt idx="3003">
                  <c:v>71.581000000000003</c:v>
                </c:pt>
                <c:pt idx="3004">
                  <c:v>71.897999999999996</c:v>
                </c:pt>
                <c:pt idx="3005">
                  <c:v>73.076999999999998</c:v>
                </c:pt>
                <c:pt idx="3006">
                  <c:v>72.073999999999998</c:v>
                </c:pt>
                <c:pt idx="3007">
                  <c:v>71.378</c:v>
                </c:pt>
                <c:pt idx="3008">
                  <c:v>71.268000000000001</c:v>
                </c:pt>
                <c:pt idx="3009">
                  <c:v>70.813999999999993</c:v>
                </c:pt>
                <c:pt idx="3010">
                  <c:v>69.391000000000005</c:v>
                </c:pt>
                <c:pt idx="3011">
                  <c:v>68</c:v>
                </c:pt>
                <c:pt idx="3012">
                  <c:v>66.786000000000001</c:v>
                </c:pt>
                <c:pt idx="3013">
                  <c:v>65.141999999999996</c:v>
                </c:pt>
                <c:pt idx="3014">
                  <c:v>59.423999999999999</c:v>
                </c:pt>
                <c:pt idx="3015">
                  <c:v>56.585999999999999</c:v>
                </c:pt>
                <c:pt idx="3016">
                  <c:v>46.662999999999997</c:v>
                </c:pt>
                <c:pt idx="3017">
                  <c:v>58.253</c:v>
                </c:pt>
                <c:pt idx="3018">
                  <c:v>61.503</c:v>
                </c:pt>
                <c:pt idx="3019">
                  <c:v>65.88</c:v>
                </c:pt>
                <c:pt idx="3020">
                  <c:v>67.906999999999996</c:v>
                </c:pt>
                <c:pt idx="3021">
                  <c:v>68.540000000000006</c:v>
                </c:pt>
                <c:pt idx="3022">
                  <c:v>69.97</c:v>
                </c:pt>
                <c:pt idx="3023">
                  <c:v>70.218999999999994</c:v>
                </c:pt>
                <c:pt idx="3024">
                  <c:v>70.893000000000001</c:v>
                </c:pt>
                <c:pt idx="3025">
                  <c:v>70.388999999999996</c:v>
                </c:pt>
                <c:pt idx="3026">
                  <c:v>71.676000000000002</c:v>
                </c:pt>
                <c:pt idx="3027">
                  <c:v>72.911000000000001</c:v>
                </c:pt>
                <c:pt idx="3028">
                  <c:v>72.471000000000004</c:v>
                </c:pt>
                <c:pt idx="3029">
                  <c:v>72.078000000000003</c:v>
                </c:pt>
                <c:pt idx="3030">
                  <c:v>71.83</c:v>
                </c:pt>
                <c:pt idx="3031">
                  <c:v>70.783000000000001</c:v>
                </c:pt>
                <c:pt idx="3032">
                  <c:v>67.671999999999997</c:v>
                </c:pt>
                <c:pt idx="3033">
                  <c:v>67.67</c:v>
                </c:pt>
                <c:pt idx="3034">
                  <c:v>62.34</c:v>
                </c:pt>
                <c:pt idx="3035">
                  <c:v>54.436999999999998</c:v>
                </c:pt>
                <c:pt idx="3036">
                  <c:v>44.173000000000002</c:v>
                </c:pt>
                <c:pt idx="3037">
                  <c:v>59.692999999999998</c:v>
                </c:pt>
                <c:pt idx="3038">
                  <c:v>62.234000000000002</c:v>
                </c:pt>
                <c:pt idx="3039">
                  <c:v>67.418999999999997</c:v>
                </c:pt>
                <c:pt idx="3040">
                  <c:v>66.986000000000004</c:v>
                </c:pt>
                <c:pt idx="3041">
                  <c:v>68.033000000000001</c:v>
                </c:pt>
                <c:pt idx="3042">
                  <c:v>69.066999999999993</c:v>
                </c:pt>
                <c:pt idx="3043">
                  <c:v>69.132000000000005</c:v>
                </c:pt>
                <c:pt idx="3044">
                  <c:v>70.730999999999995</c:v>
                </c:pt>
                <c:pt idx="3045">
                  <c:v>72.358999999999995</c:v>
                </c:pt>
                <c:pt idx="3046">
                  <c:v>72.704999999999998</c:v>
                </c:pt>
                <c:pt idx="3047">
                  <c:v>71.75</c:v>
                </c:pt>
                <c:pt idx="3048">
                  <c:v>71.963999999999999</c:v>
                </c:pt>
                <c:pt idx="3049">
                  <c:v>70.891999999999996</c:v>
                </c:pt>
                <c:pt idx="3050">
                  <c:v>69</c:v>
                </c:pt>
                <c:pt idx="3051">
                  <c:v>69.783000000000001</c:v>
                </c:pt>
                <c:pt idx="3052">
                  <c:v>68.739999999999995</c:v>
                </c:pt>
                <c:pt idx="3053">
                  <c:v>67.260000000000005</c:v>
                </c:pt>
                <c:pt idx="3054">
                  <c:v>64.840999999999994</c:v>
                </c:pt>
                <c:pt idx="3055">
                  <c:v>60.537999999999997</c:v>
                </c:pt>
                <c:pt idx="3056">
                  <c:v>51.015000000000001</c:v>
                </c:pt>
                <c:pt idx="3057">
                  <c:v>57.415999999999997</c:v>
                </c:pt>
                <c:pt idx="3058">
                  <c:v>53.634999999999998</c:v>
                </c:pt>
                <c:pt idx="3059">
                  <c:v>61.271999999999998</c:v>
                </c:pt>
                <c:pt idx="3060">
                  <c:v>63.137</c:v>
                </c:pt>
                <c:pt idx="3061">
                  <c:v>65.075999999999993</c:v>
                </c:pt>
                <c:pt idx="3062">
                  <c:v>67.206999999999994</c:v>
                </c:pt>
                <c:pt idx="3063">
                  <c:v>69.603999999999999</c:v>
                </c:pt>
                <c:pt idx="3064">
                  <c:v>71.272999999999996</c:v>
                </c:pt>
                <c:pt idx="3065">
                  <c:v>70.751000000000005</c:v>
                </c:pt>
                <c:pt idx="3066">
                  <c:v>71.783000000000001</c:v>
                </c:pt>
                <c:pt idx="3067">
                  <c:v>71.224999999999994</c:v>
                </c:pt>
                <c:pt idx="3068">
                  <c:v>70.311999999999998</c:v>
                </c:pt>
                <c:pt idx="3069">
                  <c:v>71.570999999999998</c:v>
                </c:pt>
                <c:pt idx="3070">
                  <c:v>71.337000000000003</c:v>
                </c:pt>
                <c:pt idx="3071">
                  <c:v>71.292000000000002</c:v>
                </c:pt>
                <c:pt idx="3072">
                  <c:v>69.855999999999995</c:v>
                </c:pt>
                <c:pt idx="3073">
                  <c:v>69.004999999999995</c:v>
                </c:pt>
                <c:pt idx="3074">
                  <c:v>67.233000000000004</c:v>
                </c:pt>
                <c:pt idx="3075">
                  <c:v>60.752000000000002</c:v>
                </c:pt>
                <c:pt idx="3076">
                  <c:v>62.38</c:v>
                </c:pt>
                <c:pt idx="3077">
                  <c:v>53.302</c:v>
                </c:pt>
                <c:pt idx="3078">
                  <c:v>23.222000000000001</c:v>
                </c:pt>
                <c:pt idx="3079">
                  <c:v>55.383000000000003</c:v>
                </c:pt>
                <c:pt idx="3080">
                  <c:v>55.030999999999999</c:v>
                </c:pt>
                <c:pt idx="3081">
                  <c:v>62.902000000000001</c:v>
                </c:pt>
                <c:pt idx="3082">
                  <c:v>67.197000000000003</c:v>
                </c:pt>
                <c:pt idx="3083">
                  <c:v>67.674999999999997</c:v>
                </c:pt>
                <c:pt idx="3084">
                  <c:v>69.944999999999993</c:v>
                </c:pt>
                <c:pt idx="3085">
                  <c:v>69.641999999999996</c:v>
                </c:pt>
                <c:pt idx="3086">
                  <c:v>69.894000000000005</c:v>
                </c:pt>
                <c:pt idx="3087">
                  <c:v>71.921000000000006</c:v>
                </c:pt>
                <c:pt idx="3088">
                  <c:v>73.468999999999994</c:v>
                </c:pt>
                <c:pt idx="3089">
                  <c:v>73.771000000000001</c:v>
                </c:pt>
                <c:pt idx="3090">
                  <c:v>72.379000000000005</c:v>
                </c:pt>
                <c:pt idx="3091">
                  <c:v>70.728999999999999</c:v>
                </c:pt>
                <c:pt idx="3092">
                  <c:v>70.742000000000004</c:v>
                </c:pt>
                <c:pt idx="3093">
                  <c:v>66.766999999999996</c:v>
                </c:pt>
                <c:pt idx="3094">
                  <c:v>69.634</c:v>
                </c:pt>
                <c:pt idx="3095">
                  <c:v>67.210999999999999</c:v>
                </c:pt>
                <c:pt idx="3096">
                  <c:v>65.668000000000006</c:v>
                </c:pt>
                <c:pt idx="3097">
                  <c:v>61.595999999999997</c:v>
                </c:pt>
                <c:pt idx="3098">
                  <c:v>50.954000000000001</c:v>
                </c:pt>
                <c:pt idx="3099">
                  <c:v>52.756999999999998</c:v>
                </c:pt>
                <c:pt idx="3100">
                  <c:v>62.154000000000003</c:v>
                </c:pt>
                <c:pt idx="3101">
                  <c:v>56.344999999999999</c:v>
                </c:pt>
                <c:pt idx="3102">
                  <c:v>63.542000000000002</c:v>
                </c:pt>
                <c:pt idx="3103">
                  <c:v>66.046999999999997</c:v>
                </c:pt>
                <c:pt idx="3104">
                  <c:v>66.448999999999998</c:v>
                </c:pt>
                <c:pt idx="3105">
                  <c:v>69.599000000000004</c:v>
                </c:pt>
                <c:pt idx="3106">
                  <c:v>70.221999999999994</c:v>
                </c:pt>
                <c:pt idx="3107">
                  <c:v>72.379000000000005</c:v>
                </c:pt>
                <c:pt idx="3108">
                  <c:v>71.242999999999995</c:v>
                </c:pt>
                <c:pt idx="3109">
                  <c:v>72.283000000000001</c:v>
                </c:pt>
                <c:pt idx="3110">
                  <c:v>72.36</c:v>
                </c:pt>
                <c:pt idx="3111">
                  <c:v>71.271000000000001</c:v>
                </c:pt>
                <c:pt idx="3112">
                  <c:v>72.823999999999998</c:v>
                </c:pt>
                <c:pt idx="3113">
                  <c:v>72.686999999999998</c:v>
                </c:pt>
                <c:pt idx="3114">
                  <c:v>72.349000000000004</c:v>
                </c:pt>
                <c:pt idx="3115">
                  <c:v>68.897999999999996</c:v>
                </c:pt>
                <c:pt idx="3116">
                  <c:v>68.281000000000006</c:v>
                </c:pt>
                <c:pt idx="3117">
                  <c:v>65.408000000000001</c:v>
                </c:pt>
                <c:pt idx="3118">
                  <c:v>54.417000000000002</c:v>
                </c:pt>
                <c:pt idx="3119">
                  <c:v>58.670999999999999</c:v>
                </c:pt>
                <c:pt idx="3120">
                  <c:v>37.383000000000003</c:v>
                </c:pt>
                <c:pt idx="3121">
                  <c:v>42.383000000000003</c:v>
                </c:pt>
                <c:pt idx="3122">
                  <c:v>58.228000000000002</c:v>
                </c:pt>
                <c:pt idx="3123">
                  <c:v>61.572000000000003</c:v>
                </c:pt>
                <c:pt idx="3124">
                  <c:v>66.536000000000001</c:v>
                </c:pt>
                <c:pt idx="3125">
                  <c:v>70.361000000000004</c:v>
                </c:pt>
                <c:pt idx="3126">
                  <c:v>70.266999999999996</c:v>
                </c:pt>
                <c:pt idx="3127">
                  <c:v>72.667000000000002</c:v>
                </c:pt>
                <c:pt idx="3128">
                  <c:v>72.742000000000004</c:v>
                </c:pt>
                <c:pt idx="3129">
                  <c:v>72.385999999999996</c:v>
                </c:pt>
                <c:pt idx="3130">
                  <c:v>73.013999999999996</c:v>
                </c:pt>
                <c:pt idx="3131">
                  <c:v>73.534999999999997</c:v>
                </c:pt>
                <c:pt idx="3132">
                  <c:v>73.572000000000003</c:v>
                </c:pt>
                <c:pt idx="3133">
                  <c:v>71.426000000000002</c:v>
                </c:pt>
                <c:pt idx="3134">
                  <c:v>71.986000000000004</c:v>
                </c:pt>
                <c:pt idx="3135">
                  <c:v>70.683999999999997</c:v>
                </c:pt>
                <c:pt idx="3136">
                  <c:v>68.162999999999997</c:v>
                </c:pt>
                <c:pt idx="3137">
                  <c:v>69.606999999999999</c:v>
                </c:pt>
                <c:pt idx="3138">
                  <c:v>69.245999999999995</c:v>
                </c:pt>
                <c:pt idx="3139">
                  <c:v>66.638999999999996</c:v>
                </c:pt>
                <c:pt idx="3140">
                  <c:v>56.518000000000001</c:v>
                </c:pt>
                <c:pt idx="3141">
                  <c:v>19.417000000000002</c:v>
                </c:pt>
                <c:pt idx="3142">
                  <c:v>58.715000000000003</c:v>
                </c:pt>
                <c:pt idx="3143">
                  <c:v>67.572999999999993</c:v>
                </c:pt>
                <c:pt idx="3144">
                  <c:v>66.593999999999994</c:v>
                </c:pt>
                <c:pt idx="3145">
                  <c:v>70.052999999999997</c:v>
                </c:pt>
                <c:pt idx="3146">
                  <c:v>70.652000000000001</c:v>
                </c:pt>
                <c:pt idx="3147">
                  <c:v>70.465000000000003</c:v>
                </c:pt>
                <c:pt idx="3148">
                  <c:v>72.578000000000003</c:v>
                </c:pt>
                <c:pt idx="3149">
                  <c:v>72.674000000000007</c:v>
                </c:pt>
                <c:pt idx="3150">
                  <c:v>74.224000000000004</c:v>
                </c:pt>
                <c:pt idx="3151">
                  <c:v>72.893000000000001</c:v>
                </c:pt>
                <c:pt idx="3152">
                  <c:v>73.863</c:v>
                </c:pt>
                <c:pt idx="3153">
                  <c:v>73.64</c:v>
                </c:pt>
                <c:pt idx="3154">
                  <c:v>72.096000000000004</c:v>
                </c:pt>
                <c:pt idx="3155">
                  <c:v>73.12</c:v>
                </c:pt>
                <c:pt idx="3156">
                  <c:v>70.933999999999997</c:v>
                </c:pt>
                <c:pt idx="3157">
                  <c:v>70.447000000000003</c:v>
                </c:pt>
                <c:pt idx="3158">
                  <c:v>65.277000000000001</c:v>
                </c:pt>
                <c:pt idx="3159">
                  <c:v>63.671999999999997</c:v>
                </c:pt>
                <c:pt idx="3160">
                  <c:v>59.904000000000003</c:v>
                </c:pt>
                <c:pt idx="3161">
                  <c:v>48.043999999999997</c:v>
                </c:pt>
                <c:pt idx="3162">
                  <c:v>47.097999999999999</c:v>
                </c:pt>
                <c:pt idx="3163">
                  <c:v>59.265000000000001</c:v>
                </c:pt>
                <c:pt idx="3164">
                  <c:v>62.975999999999999</c:v>
                </c:pt>
                <c:pt idx="3165">
                  <c:v>66.16</c:v>
                </c:pt>
                <c:pt idx="3166">
                  <c:v>68.489000000000004</c:v>
                </c:pt>
                <c:pt idx="3167">
                  <c:v>70.914000000000001</c:v>
                </c:pt>
                <c:pt idx="3168">
                  <c:v>72.733000000000004</c:v>
                </c:pt>
                <c:pt idx="3169">
                  <c:v>72.488</c:v>
                </c:pt>
                <c:pt idx="3170">
                  <c:v>74.001000000000005</c:v>
                </c:pt>
                <c:pt idx="3171">
                  <c:v>74.111999999999995</c:v>
                </c:pt>
                <c:pt idx="3172">
                  <c:v>74.253</c:v>
                </c:pt>
                <c:pt idx="3173">
                  <c:v>74.941999999999993</c:v>
                </c:pt>
                <c:pt idx="3174">
                  <c:v>74.587000000000003</c:v>
                </c:pt>
                <c:pt idx="3175">
                  <c:v>74.174999999999997</c:v>
                </c:pt>
                <c:pt idx="3176">
                  <c:v>71.334000000000003</c:v>
                </c:pt>
                <c:pt idx="3177">
                  <c:v>70.837000000000003</c:v>
                </c:pt>
                <c:pt idx="3178">
                  <c:v>68.656999999999996</c:v>
                </c:pt>
                <c:pt idx="3179">
                  <c:v>62.427999999999997</c:v>
                </c:pt>
                <c:pt idx="3180">
                  <c:v>65.3</c:v>
                </c:pt>
                <c:pt idx="3181">
                  <c:v>60.978000000000002</c:v>
                </c:pt>
                <c:pt idx="3182">
                  <c:v>49.177999999999997</c:v>
                </c:pt>
                <c:pt idx="3183">
                  <c:v>53.293999999999997</c:v>
                </c:pt>
                <c:pt idx="3184">
                  <c:v>63.284999999999997</c:v>
                </c:pt>
                <c:pt idx="3185">
                  <c:v>68.171999999999997</c:v>
                </c:pt>
                <c:pt idx="3186">
                  <c:v>70.87</c:v>
                </c:pt>
                <c:pt idx="3187">
                  <c:v>71.777000000000001</c:v>
                </c:pt>
                <c:pt idx="3188">
                  <c:v>73.600999999999999</c:v>
                </c:pt>
                <c:pt idx="3189">
                  <c:v>73.692999999999998</c:v>
                </c:pt>
                <c:pt idx="3190">
                  <c:v>73.325999999999993</c:v>
                </c:pt>
                <c:pt idx="3191">
                  <c:v>73.436999999999998</c:v>
                </c:pt>
                <c:pt idx="3192">
                  <c:v>74.338999999999999</c:v>
                </c:pt>
                <c:pt idx="3193">
                  <c:v>74.52</c:v>
                </c:pt>
                <c:pt idx="3194">
                  <c:v>72.572999999999993</c:v>
                </c:pt>
                <c:pt idx="3195">
                  <c:v>73.855000000000004</c:v>
                </c:pt>
                <c:pt idx="3196">
                  <c:v>73.284999999999997</c:v>
                </c:pt>
                <c:pt idx="3197">
                  <c:v>71.3</c:v>
                </c:pt>
                <c:pt idx="3198">
                  <c:v>71.531000000000006</c:v>
                </c:pt>
                <c:pt idx="3199">
                  <c:v>70.650999999999996</c:v>
                </c:pt>
                <c:pt idx="3200">
                  <c:v>68.061000000000007</c:v>
                </c:pt>
                <c:pt idx="3201">
                  <c:v>61.814999999999998</c:v>
                </c:pt>
                <c:pt idx="3202">
                  <c:v>57.472999999999999</c:v>
                </c:pt>
                <c:pt idx="3203">
                  <c:v>52.264000000000003</c:v>
                </c:pt>
                <c:pt idx="3204">
                  <c:v>64.66</c:v>
                </c:pt>
                <c:pt idx="3205">
                  <c:v>65.983000000000004</c:v>
                </c:pt>
                <c:pt idx="3206">
                  <c:v>69.045000000000002</c:v>
                </c:pt>
                <c:pt idx="3207">
                  <c:v>70.584999999999994</c:v>
                </c:pt>
                <c:pt idx="3208">
                  <c:v>71.600999999999999</c:v>
                </c:pt>
                <c:pt idx="3209">
                  <c:v>73.403000000000006</c:v>
                </c:pt>
                <c:pt idx="3210">
                  <c:v>74.936999999999998</c:v>
                </c:pt>
                <c:pt idx="3211">
                  <c:v>75.927000000000007</c:v>
                </c:pt>
                <c:pt idx="3212">
                  <c:v>74.52</c:v>
                </c:pt>
                <c:pt idx="3213">
                  <c:v>75.959000000000003</c:v>
                </c:pt>
                <c:pt idx="3214">
                  <c:v>75.599999999999994</c:v>
                </c:pt>
                <c:pt idx="3215">
                  <c:v>74.272999999999996</c:v>
                </c:pt>
                <c:pt idx="3216">
                  <c:v>74.39</c:v>
                </c:pt>
                <c:pt idx="3217">
                  <c:v>73.081999999999994</c:v>
                </c:pt>
                <c:pt idx="3218">
                  <c:v>71.900999999999996</c:v>
                </c:pt>
                <c:pt idx="3219">
                  <c:v>67.760999999999996</c:v>
                </c:pt>
                <c:pt idx="3220">
                  <c:v>66.77</c:v>
                </c:pt>
                <c:pt idx="3221">
                  <c:v>64.691000000000003</c:v>
                </c:pt>
                <c:pt idx="3222">
                  <c:v>47.015999999999998</c:v>
                </c:pt>
                <c:pt idx="3223">
                  <c:v>29.523</c:v>
                </c:pt>
                <c:pt idx="3224">
                  <c:v>59.286000000000001</c:v>
                </c:pt>
                <c:pt idx="3225">
                  <c:v>64.665000000000006</c:v>
                </c:pt>
                <c:pt idx="3226">
                  <c:v>68.323999999999998</c:v>
                </c:pt>
                <c:pt idx="3227">
                  <c:v>70.834999999999994</c:v>
                </c:pt>
                <c:pt idx="3228">
                  <c:v>73.070999999999998</c:v>
                </c:pt>
                <c:pt idx="3229">
                  <c:v>74.152000000000001</c:v>
                </c:pt>
                <c:pt idx="3230">
                  <c:v>72.805000000000007</c:v>
                </c:pt>
                <c:pt idx="3231">
                  <c:v>75.322000000000003</c:v>
                </c:pt>
                <c:pt idx="3232">
                  <c:v>75.341999999999999</c:v>
                </c:pt>
                <c:pt idx="3233">
                  <c:v>75.263000000000005</c:v>
                </c:pt>
                <c:pt idx="3234">
                  <c:v>75.233000000000004</c:v>
                </c:pt>
                <c:pt idx="3235">
                  <c:v>74.275000000000006</c:v>
                </c:pt>
                <c:pt idx="3236">
                  <c:v>73.956000000000003</c:v>
                </c:pt>
                <c:pt idx="3237">
                  <c:v>71.840999999999994</c:v>
                </c:pt>
                <c:pt idx="3238">
                  <c:v>72.844999999999999</c:v>
                </c:pt>
                <c:pt idx="3239">
                  <c:v>72.344999999999999</c:v>
                </c:pt>
                <c:pt idx="3240">
                  <c:v>68.183000000000007</c:v>
                </c:pt>
                <c:pt idx="3241">
                  <c:v>63.878999999999998</c:v>
                </c:pt>
                <c:pt idx="3242">
                  <c:v>60.94</c:v>
                </c:pt>
                <c:pt idx="3243">
                  <c:v>37.353000000000002</c:v>
                </c:pt>
                <c:pt idx="3244">
                  <c:v>53.411000000000001</c:v>
                </c:pt>
                <c:pt idx="3245">
                  <c:v>59.429000000000002</c:v>
                </c:pt>
                <c:pt idx="3246">
                  <c:v>66.010999999999996</c:v>
                </c:pt>
                <c:pt idx="3247">
                  <c:v>68.671999999999997</c:v>
                </c:pt>
                <c:pt idx="3248">
                  <c:v>71.305999999999997</c:v>
                </c:pt>
                <c:pt idx="3249">
                  <c:v>72.001000000000005</c:v>
                </c:pt>
                <c:pt idx="3250">
                  <c:v>74.918000000000006</c:v>
                </c:pt>
                <c:pt idx="3251">
                  <c:v>75.084000000000003</c:v>
                </c:pt>
                <c:pt idx="3252">
                  <c:v>75.608000000000004</c:v>
                </c:pt>
                <c:pt idx="3253">
                  <c:v>76.165999999999997</c:v>
                </c:pt>
                <c:pt idx="3254">
                  <c:v>75.37</c:v>
                </c:pt>
                <c:pt idx="3255">
                  <c:v>74.129000000000005</c:v>
                </c:pt>
                <c:pt idx="3256">
                  <c:v>73.457999999999998</c:v>
                </c:pt>
                <c:pt idx="3257">
                  <c:v>73.879000000000005</c:v>
                </c:pt>
                <c:pt idx="3258">
                  <c:v>71.606999999999999</c:v>
                </c:pt>
                <c:pt idx="3259">
                  <c:v>69.391000000000005</c:v>
                </c:pt>
                <c:pt idx="3260">
                  <c:v>68.751999999999995</c:v>
                </c:pt>
                <c:pt idx="3261">
                  <c:v>65.835999999999999</c:v>
                </c:pt>
                <c:pt idx="3262">
                  <c:v>59.948</c:v>
                </c:pt>
                <c:pt idx="3263">
                  <c:v>62.286000000000001</c:v>
                </c:pt>
                <c:pt idx="3264">
                  <c:v>48.176000000000002</c:v>
                </c:pt>
                <c:pt idx="3265">
                  <c:v>55.332000000000001</c:v>
                </c:pt>
                <c:pt idx="3266">
                  <c:v>61.994999999999997</c:v>
                </c:pt>
                <c:pt idx="3267">
                  <c:v>67.789000000000001</c:v>
                </c:pt>
                <c:pt idx="3268">
                  <c:v>70.319000000000003</c:v>
                </c:pt>
                <c:pt idx="3269">
                  <c:v>73.099999999999994</c:v>
                </c:pt>
                <c:pt idx="3270">
                  <c:v>72.936999999999998</c:v>
                </c:pt>
                <c:pt idx="3271">
                  <c:v>73.209999999999994</c:v>
                </c:pt>
                <c:pt idx="3272">
                  <c:v>73.963999999999999</c:v>
                </c:pt>
                <c:pt idx="3273">
                  <c:v>72.677999999999997</c:v>
                </c:pt>
                <c:pt idx="3274">
                  <c:v>73.695999999999998</c:v>
                </c:pt>
                <c:pt idx="3275">
                  <c:v>74.132000000000005</c:v>
                </c:pt>
                <c:pt idx="3276">
                  <c:v>73.436000000000007</c:v>
                </c:pt>
                <c:pt idx="3277">
                  <c:v>73.903000000000006</c:v>
                </c:pt>
                <c:pt idx="3278">
                  <c:v>73.974000000000004</c:v>
                </c:pt>
                <c:pt idx="3279">
                  <c:v>72.602000000000004</c:v>
                </c:pt>
                <c:pt idx="3280">
                  <c:v>70.245000000000005</c:v>
                </c:pt>
                <c:pt idx="3281">
                  <c:v>70.677999999999997</c:v>
                </c:pt>
                <c:pt idx="3282">
                  <c:v>67.323999999999998</c:v>
                </c:pt>
                <c:pt idx="3283">
                  <c:v>65.204999999999998</c:v>
                </c:pt>
                <c:pt idx="3284">
                  <c:v>53.38</c:v>
                </c:pt>
                <c:pt idx="3285">
                  <c:v>51.658000000000001</c:v>
                </c:pt>
                <c:pt idx="3286">
                  <c:v>56.637999999999998</c:v>
                </c:pt>
                <c:pt idx="3287">
                  <c:v>66.712999999999994</c:v>
                </c:pt>
                <c:pt idx="3288">
                  <c:v>65.072999999999993</c:v>
                </c:pt>
                <c:pt idx="3289">
                  <c:v>69.823999999999998</c:v>
                </c:pt>
                <c:pt idx="3290">
                  <c:v>71.593999999999994</c:v>
                </c:pt>
                <c:pt idx="3291">
                  <c:v>70.748999999999995</c:v>
                </c:pt>
                <c:pt idx="3292">
                  <c:v>73.012</c:v>
                </c:pt>
                <c:pt idx="3293">
                  <c:v>73.936999999999998</c:v>
                </c:pt>
                <c:pt idx="3294">
                  <c:v>74.534999999999997</c:v>
                </c:pt>
                <c:pt idx="3295">
                  <c:v>75.061000000000007</c:v>
                </c:pt>
                <c:pt idx="3296">
                  <c:v>75.358000000000004</c:v>
                </c:pt>
                <c:pt idx="3297">
                  <c:v>75.129000000000005</c:v>
                </c:pt>
                <c:pt idx="3298">
                  <c:v>72.900999999999996</c:v>
                </c:pt>
                <c:pt idx="3299">
                  <c:v>73.456999999999994</c:v>
                </c:pt>
                <c:pt idx="3300">
                  <c:v>72.814999999999998</c:v>
                </c:pt>
                <c:pt idx="3301">
                  <c:v>70.281999999999996</c:v>
                </c:pt>
                <c:pt idx="3302">
                  <c:v>68.33</c:v>
                </c:pt>
                <c:pt idx="3303">
                  <c:v>65.174999999999997</c:v>
                </c:pt>
                <c:pt idx="3304">
                  <c:v>62.523000000000003</c:v>
                </c:pt>
                <c:pt idx="3305">
                  <c:v>32.828000000000003</c:v>
                </c:pt>
                <c:pt idx="3306">
                  <c:v>44.01</c:v>
                </c:pt>
                <c:pt idx="3307">
                  <c:v>58.805</c:v>
                </c:pt>
                <c:pt idx="3308">
                  <c:v>63.621000000000002</c:v>
                </c:pt>
                <c:pt idx="3309">
                  <c:v>66.88</c:v>
                </c:pt>
                <c:pt idx="3310">
                  <c:v>70.064999999999998</c:v>
                </c:pt>
                <c:pt idx="3311">
                  <c:v>71.832999999999998</c:v>
                </c:pt>
                <c:pt idx="3312">
                  <c:v>73.784999999999997</c:v>
                </c:pt>
                <c:pt idx="3313">
                  <c:v>73.635999999999996</c:v>
                </c:pt>
                <c:pt idx="3314">
                  <c:v>74.566000000000003</c:v>
                </c:pt>
                <c:pt idx="3315">
                  <c:v>74.495999999999995</c:v>
                </c:pt>
                <c:pt idx="3316">
                  <c:v>73.228999999999999</c:v>
                </c:pt>
                <c:pt idx="3317">
                  <c:v>74.081999999999994</c:v>
                </c:pt>
                <c:pt idx="3318">
                  <c:v>74.549000000000007</c:v>
                </c:pt>
                <c:pt idx="3319">
                  <c:v>74.034999999999997</c:v>
                </c:pt>
                <c:pt idx="3320">
                  <c:v>72.608999999999995</c:v>
                </c:pt>
                <c:pt idx="3321">
                  <c:v>72.379000000000005</c:v>
                </c:pt>
                <c:pt idx="3322">
                  <c:v>70.966999999999999</c:v>
                </c:pt>
                <c:pt idx="3323">
                  <c:v>67.793000000000006</c:v>
                </c:pt>
                <c:pt idx="3324">
                  <c:v>68.933000000000007</c:v>
                </c:pt>
                <c:pt idx="3325">
                  <c:v>64.893000000000001</c:v>
                </c:pt>
                <c:pt idx="3326">
                  <c:v>60.795000000000002</c:v>
                </c:pt>
                <c:pt idx="3327">
                  <c:v>49.180999999999997</c:v>
                </c:pt>
                <c:pt idx="3328">
                  <c:v>60.374000000000002</c:v>
                </c:pt>
                <c:pt idx="3329">
                  <c:v>65.007000000000005</c:v>
                </c:pt>
                <c:pt idx="3330">
                  <c:v>69.745999999999995</c:v>
                </c:pt>
                <c:pt idx="3331">
                  <c:v>70.171000000000006</c:v>
                </c:pt>
                <c:pt idx="3332">
                  <c:v>71.945999999999998</c:v>
                </c:pt>
                <c:pt idx="3333">
                  <c:v>72.748999999999995</c:v>
                </c:pt>
                <c:pt idx="3334">
                  <c:v>72.688999999999993</c:v>
                </c:pt>
                <c:pt idx="3335">
                  <c:v>73.384</c:v>
                </c:pt>
                <c:pt idx="3336">
                  <c:v>74.762</c:v>
                </c:pt>
                <c:pt idx="3337">
                  <c:v>75.774000000000001</c:v>
                </c:pt>
                <c:pt idx="3338">
                  <c:v>75.218000000000004</c:v>
                </c:pt>
                <c:pt idx="3339">
                  <c:v>76.039000000000001</c:v>
                </c:pt>
                <c:pt idx="3340">
                  <c:v>74.823999999999998</c:v>
                </c:pt>
                <c:pt idx="3341">
                  <c:v>71.611999999999995</c:v>
                </c:pt>
                <c:pt idx="3342">
                  <c:v>73.668000000000006</c:v>
                </c:pt>
                <c:pt idx="3343">
                  <c:v>71.539000000000001</c:v>
                </c:pt>
                <c:pt idx="3344">
                  <c:v>71.876999999999995</c:v>
                </c:pt>
                <c:pt idx="3345">
                  <c:v>68.614000000000004</c:v>
                </c:pt>
                <c:pt idx="3346">
                  <c:v>65.075999999999993</c:v>
                </c:pt>
                <c:pt idx="3347">
                  <c:v>59.478000000000002</c:v>
                </c:pt>
                <c:pt idx="3348">
                  <c:v>63.887</c:v>
                </c:pt>
                <c:pt idx="3349">
                  <c:v>54.606999999999999</c:v>
                </c:pt>
                <c:pt idx="3350">
                  <c:v>68.316999999999993</c:v>
                </c:pt>
                <c:pt idx="3351">
                  <c:v>68.884</c:v>
                </c:pt>
                <c:pt idx="3352">
                  <c:v>71.524000000000001</c:v>
                </c:pt>
                <c:pt idx="3353">
                  <c:v>73.903999999999996</c:v>
                </c:pt>
                <c:pt idx="3354">
                  <c:v>74.73</c:v>
                </c:pt>
                <c:pt idx="3355">
                  <c:v>76.388000000000005</c:v>
                </c:pt>
                <c:pt idx="3356">
                  <c:v>74.552000000000007</c:v>
                </c:pt>
                <c:pt idx="3357">
                  <c:v>75.662000000000006</c:v>
                </c:pt>
                <c:pt idx="3358">
                  <c:v>74.399000000000001</c:v>
                </c:pt>
                <c:pt idx="3359">
                  <c:v>72.965999999999994</c:v>
                </c:pt>
                <c:pt idx="3360">
                  <c:v>74.263999999999996</c:v>
                </c:pt>
                <c:pt idx="3361">
                  <c:v>73.927000000000007</c:v>
                </c:pt>
                <c:pt idx="3362">
                  <c:v>74.058999999999997</c:v>
                </c:pt>
                <c:pt idx="3363">
                  <c:v>72.44</c:v>
                </c:pt>
                <c:pt idx="3364">
                  <c:v>71.495000000000005</c:v>
                </c:pt>
                <c:pt idx="3365">
                  <c:v>69.575999999999993</c:v>
                </c:pt>
                <c:pt idx="3366">
                  <c:v>61.927999999999997</c:v>
                </c:pt>
                <c:pt idx="3367">
                  <c:v>65.051000000000002</c:v>
                </c:pt>
                <c:pt idx="3368">
                  <c:v>57.814</c:v>
                </c:pt>
                <c:pt idx="3369">
                  <c:v>44.334000000000003</c:v>
                </c:pt>
                <c:pt idx="3370">
                  <c:v>61.581000000000003</c:v>
                </c:pt>
                <c:pt idx="3371">
                  <c:v>64.057000000000002</c:v>
                </c:pt>
                <c:pt idx="3372">
                  <c:v>69.587999999999994</c:v>
                </c:pt>
                <c:pt idx="3373">
                  <c:v>72.617999999999995</c:v>
                </c:pt>
                <c:pt idx="3374">
                  <c:v>72.28</c:v>
                </c:pt>
                <c:pt idx="3375">
                  <c:v>74.215999999999994</c:v>
                </c:pt>
                <c:pt idx="3376">
                  <c:v>74.313999999999993</c:v>
                </c:pt>
                <c:pt idx="3377">
                  <c:v>74.474999999999994</c:v>
                </c:pt>
                <c:pt idx="3378">
                  <c:v>75.468999999999994</c:v>
                </c:pt>
                <c:pt idx="3379">
                  <c:v>75.772000000000006</c:v>
                </c:pt>
                <c:pt idx="3380">
                  <c:v>75.953000000000003</c:v>
                </c:pt>
                <c:pt idx="3381">
                  <c:v>74.927999999999997</c:v>
                </c:pt>
                <c:pt idx="3382">
                  <c:v>74.704999999999998</c:v>
                </c:pt>
                <c:pt idx="3383">
                  <c:v>74.363</c:v>
                </c:pt>
                <c:pt idx="3384">
                  <c:v>71.281999999999996</c:v>
                </c:pt>
                <c:pt idx="3385">
                  <c:v>72.36</c:v>
                </c:pt>
                <c:pt idx="3386">
                  <c:v>70.959000000000003</c:v>
                </c:pt>
                <c:pt idx="3387">
                  <c:v>70.161000000000001</c:v>
                </c:pt>
                <c:pt idx="3388">
                  <c:v>66.494</c:v>
                </c:pt>
                <c:pt idx="3389">
                  <c:v>62.883000000000003</c:v>
                </c:pt>
                <c:pt idx="3390">
                  <c:v>0</c:v>
                </c:pt>
                <c:pt idx="3391">
                  <c:v>67.506</c:v>
                </c:pt>
                <c:pt idx="3392">
                  <c:v>65.864000000000004</c:v>
                </c:pt>
                <c:pt idx="3393">
                  <c:v>71.049000000000007</c:v>
                </c:pt>
                <c:pt idx="3394">
                  <c:v>71.533000000000001</c:v>
                </c:pt>
                <c:pt idx="3395">
                  <c:v>73.132000000000005</c:v>
                </c:pt>
                <c:pt idx="3396">
                  <c:v>74.94</c:v>
                </c:pt>
                <c:pt idx="3397">
                  <c:v>76.06</c:v>
                </c:pt>
                <c:pt idx="3398">
                  <c:v>77.457999999999998</c:v>
                </c:pt>
                <c:pt idx="3399">
                  <c:v>75.831000000000003</c:v>
                </c:pt>
                <c:pt idx="3400">
                  <c:v>77.028000000000006</c:v>
                </c:pt>
                <c:pt idx="3401">
                  <c:v>75.793999999999997</c:v>
                </c:pt>
                <c:pt idx="3402">
                  <c:v>74.494</c:v>
                </c:pt>
                <c:pt idx="3403">
                  <c:v>75.652000000000001</c:v>
                </c:pt>
                <c:pt idx="3404">
                  <c:v>74.564999999999998</c:v>
                </c:pt>
                <c:pt idx="3405">
                  <c:v>74.67</c:v>
                </c:pt>
                <c:pt idx="3406">
                  <c:v>69.635999999999996</c:v>
                </c:pt>
                <c:pt idx="3407">
                  <c:v>70.143000000000001</c:v>
                </c:pt>
                <c:pt idx="3408">
                  <c:v>66.37</c:v>
                </c:pt>
                <c:pt idx="3409">
                  <c:v>39.47</c:v>
                </c:pt>
                <c:pt idx="3410">
                  <c:v>53.121000000000002</c:v>
                </c:pt>
                <c:pt idx="3411">
                  <c:v>58.491</c:v>
                </c:pt>
                <c:pt idx="3412">
                  <c:v>62.411000000000001</c:v>
                </c:pt>
                <c:pt idx="3413">
                  <c:v>67.504999999999995</c:v>
                </c:pt>
                <c:pt idx="3414">
                  <c:v>70.260000000000005</c:v>
                </c:pt>
                <c:pt idx="3415">
                  <c:v>72.941000000000003</c:v>
                </c:pt>
                <c:pt idx="3416">
                  <c:v>75.403000000000006</c:v>
                </c:pt>
                <c:pt idx="3417">
                  <c:v>74.864000000000004</c:v>
                </c:pt>
                <c:pt idx="3418">
                  <c:v>76.378</c:v>
                </c:pt>
                <c:pt idx="3419">
                  <c:v>76.430999999999997</c:v>
                </c:pt>
                <c:pt idx="3420">
                  <c:v>76.123000000000005</c:v>
                </c:pt>
                <c:pt idx="3421">
                  <c:v>76.924999999999997</c:v>
                </c:pt>
                <c:pt idx="3422">
                  <c:v>77.31</c:v>
                </c:pt>
                <c:pt idx="3423">
                  <c:v>77.3</c:v>
                </c:pt>
                <c:pt idx="3424">
                  <c:v>74.393000000000001</c:v>
                </c:pt>
                <c:pt idx="3425">
                  <c:v>74.828999999999994</c:v>
                </c:pt>
                <c:pt idx="3426">
                  <c:v>73.185000000000002</c:v>
                </c:pt>
                <c:pt idx="3427">
                  <c:v>68.372</c:v>
                </c:pt>
                <c:pt idx="3428">
                  <c:v>69.503</c:v>
                </c:pt>
                <c:pt idx="3429">
                  <c:v>65.700999999999993</c:v>
                </c:pt>
                <c:pt idx="3430">
                  <c:v>62.308</c:v>
                </c:pt>
                <c:pt idx="3431">
                  <c:v>53.621000000000002</c:v>
                </c:pt>
                <c:pt idx="3432">
                  <c:v>63.003</c:v>
                </c:pt>
                <c:pt idx="3433">
                  <c:v>68.182000000000002</c:v>
                </c:pt>
                <c:pt idx="3434">
                  <c:v>73.272999999999996</c:v>
                </c:pt>
                <c:pt idx="3435">
                  <c:v>72.983999999999995</c:v>
                </c:pt>
                <c:pt idx="3436">
                  <c:v>74.92</c:v>
                </c:pt>
                <c:pt idx="3437">
                  <c:v>75.820999999999998</c:v>
                </c:pt>
                <c:pt idx="3438">
                  <c:v>76.239999999999995</c:v>
                </c:pt>
                <c:pt idx="3439">
                  <c:v>77.251999999999995</c:v>
                </c:pt>
                <c:pt idx="3440">
                  <c:v>77.695999999999998</c:v>
                </c:pt>
                <c:pt idx="3441">
                  <c:v>77.509</c:v>
                </c:pt>
                <c:pt idx="3442">
                  <c:v>76.44</c:v>
                </c:pt>
                <c:pt idx="3443">
                  <c:v>76.212999999999994</c:v>
                </c:pt>
                <c:pt idx="3444">
                  <c:v>75.909000000000006</c:v>
                </c:pt>
                <c:pt idx="3445">
                  <c:v>73.692999999999998</c:v>
                </c:pt>
                <c:pt idx="3446">
                  <c:v>74.403000000000006</c:v>
                </c:pt>
                <c:pt idx="3447">
                  <c:v>72.736000000000004</c:v>
                </c:pt>
                <c:pt idx="3448">
                  <c:v>70.131</c:v>
                </c:pt>
                <c:pt idx="3449">
                  <c:v>63.795999999999999</c:v>
                </c:pt>
                <c:pt idx="3450">
                  <c:v>54.576000000000001</c:v>
                </c:pt>
                <c:pt idx="3451">
                  <c:v>47.814</c:v>
                </c:pt>
                <c:pt idx="3452">
                  <c:v>67.230999999999995</c:v>
                </c:pt>
                <c:pt idx="3453">
                  <c:v>69.058000000000007</c:v>
                </c:pt>
                <c:pt idx="3454">
                  <c:v>70.915000000000006</c:v>
                </c:pt>
                <c:pt idx="3455">
                  <c:v>72.415000000000006</c:v>
                </c:pt>
                <c:pt idx="3456">
                  <c:v>73.048000000000002</c:v>
                </c:pt>
                <c:pt idx="3457">
                  <c:v>74.078000000000003</c:v>
                </c:pt>
                <c:pt idx="3458">
                  <c:v>75.378</c:v>
                </c:pt>
                <c:pt idx="3459">
                  <c:v>76.614999999999995</c:v>
                </c:pt>
                <c:pt idx="3460">
                  <c:v>76</c:v>
                </c:pt>
                <c:pt idx="3461">
                  <c:v>77.06</c:v>
                </c:pt>
                <c:pt idx="3462">
                  <c:v>77.17</c:v>
                </c:pt>
                <c:pt idx="3463">
                  <c:v>76.638000000000005</c:v>
                </c:pt>
                <c:pt idx="3464">
                  <c:v>76.891000000000005</c:v>
                </c:pt>
                <c:pt idx="3465">
                  <c:v>75.926000000000002</c:v>
                </c:pt>
                <c:pt idx="3466">
                  <c:v>74.87</c:v>
                </c:pt>
                <c:pt idx="3467">
                  <c:v>70.617000000000004</c:v>
                </c:pt>
                <c:pt idx="3468">
                  <c:v>69.906999999999996</c:v>
                </c:pt>
                <c:pt idx="3469">
                  <c:v>66.804000000000002</c:v>
                </c:pt>
                <c:pt idx="3470">
                  <c:v>11.167999999999999</c:v>
                </c:pt>
                <c:pt idx="3471">
                  <c:v>54.741999999999997</c:v>
                </c:pt>
                <c:pt idx="3472">
                  <c:v>54.654000000000003</c:v>
                </c:pt>
                <c:pt idx="3473">
                  <c:v>63.064999999999998</c:v>
                </c:pt>
                <c:pt idx="3474">
                  <c:v>68.010000000000005</c:v>
                </c:pt>
                <c:pt idx="3475">
                  <c:v>70.293999999999997</c:v>
                </c:pt>
                <c:pt idx="3476">
                  <c:v>73.340999999999994</c:v>
                </c:pt>
                <c:pt idx="3477">
                  <c:v>75.242000000000004</c:v>
                </c:pt>
                <c:pt idx="3478">
                  <c:v>74.811000000000007</c:v>
                </c:pt>
                <c:pt idx="3479">
                  <c:v>75.573999999999998</c:v>
                </c:pt>
                <c:pt idx="3480">
                  <c:v>74.631</c:v>
                </c:pt>
                <c:pt idx="3481">
                  <c:v>74.941999999999993</c:v>
                </c:pt>
                <c:pt idx="3482">
                  <c:v>75.822999999999993</c:v>
                </c:pt>
                <c:pt idx="3483">
                  <c:v>76.638999999999996</c:v>
                </c:pt>
                <c:pt idx="3484">
                  <c:v>76.998999999999995</c:v>
                </c:pt>
                <c:pt idx="3485">
                  <c:v>73.935000000000002</c:v>
                </c:pt>
                <c:pt idx="3486">
                  <c:v>74.983000000000004</c:v>
                </c:pt>
                <c:pt idx="3487">
                  <c:v>74.563999999999993</c:v>
                </c:pt>
                <c:pt idx="3488">
                  <c:v>72.745999999999995</c:v>
                </c:pt>
                <c:pt idx="3489">
                  <c:v>73.475999999999999</c:v>
                </c:pt>
                <c:pt idx="3490">
                  <c:v>70.328999999999994</c:v>
                </c:pt>
                <c:pt idx="3491">
                  <c:v>65.855000000000004</c:v>
                </c:pt>
                <c:pt idx="3492">
                  <c:v>44.865000000000002</c:v>
                </c:pt>
                <c:pt idx="3493">
                  <c:v>57.84</c:v>
                </c:pt>
                <c:pt idx="3494">
                  <c:v>63.362000000000002</c:v>
                </c:pt>
                <c:pt idx="3495">
                  <c:v>71.471999999999994</c:v>
                </c:pt>
                <c:pt idx="3496">
                  <c:v>71.757999999999996</c:v>
                </c:pt>
                <c:pt idx="3497">
                  <c:v>73.905000000000001</c:v>
                </c:pt>
                <c:pt idx="3498">
                  <c:v>75.111999999999995</c:v>
                </c:pt>
                <c:pt idx="3499">
                  <c:v>74.753</c:v>
                </c:pt>
                <c:pt idx="3500">
                  <c:v>76.314999999999998</c:v>
                </c:pt>
                <c:pt idx="3501">
                  <c:v>76.378</c:v>
                </c:pt>
                <c:pt idx="3502">
                  <c:v>77.180000000000007</c:v>
                </c:pt>
                <c:pt idx="3503">
                  <c:v>75.117999999999995</c:v>
                </c:pt>
                <c:pt idx="3504">
                  <c:v>76.093000000000004</c:v>
                </c:pt>
                <c:pt idx="3505">
                  <c:v>76.241</c:v>
                </c:pt>
                <c:pt idx="3506">
                  <c:v>74.198999999999998</c:v>
                </c:pt>
                <c:pt idx="3507">
                  <c:v>75.402000000000001</c:v>
                </c:pt>
                <c:pt idx="3508">
                  <c:v>74.135000000000005</c:v>
                </c:pt>
                <c:pt idx="3509">
                  <c:v>72.968999999999994</c:v>
                </c:pt>
                <c:pt idx="3510">
                  <c:v>68.135000000000005</c:v>
                </c:pt>
                <c:pt idx="3511">
                  <c:v>67.344999999999999</c:v>
                </c:pt>
                <c:pt idx="3512">
                  <c:v>63.756</c:v>
                </c:pt>
                <c:pt idx="3513">
                  <c:v>45.2</c:v>
                </c:pt>
                <c:pt idx="3514">
                  <c:v>57.698</c:v>
                </c:pt>
                <c:pt idx="3515">
                  <c:v>65.382000000000005</c:v>
                </c:pt>
                <c:pt idx="3516">
                  <c:v>68.179000000000002</c:v>
                </c:pt>
                <c:pt idx="3517">
                  <c:v>70.86</c:v>
                </c:pt>
                <c:pt idx="3518">
                  <c:v>71.637</c:v>
                </c:pt>
                <c:pt idx="3519">
                  <c:v>74.239999999999995</c:v>
                </c:pt>
                <c:pt idx="3520">
                  <c:v>75.739000000000004</c:v>
                </c:pt>
                <c:pt idx="3521">
                  <c:v>74.322999999999993</c:v>
                </c:pt>
                <c:pt idx="3522">
                  <c:v>76.855999999999995</c:v>
                </c:pt>
                <c:pt idx="3523">
                  <c:v>77</c:v>
                </c:pt>
                <c:pt idx="3524">
                  <c:v>76.992999999999995</c:v>
                </c:pt>
                <c:pt idx="3525">
                  <c:v>77.224999999999994</c:v>
                </c:pt>
                <c:pt idx="3526">
                  <c:v>76.832999999999998</c:v>
                </c:pt>
                <c:pt idx="3527">
                  <c:v>76.5</c:v>
                </c:pt>
                <c:pt idx="3528">
                  <c:v>73.515000000000001</c:v>
                </c:pt>
                <c:pt idx="3529">
                  <c:v>73.846999999999994</c:v>
                </c:pt>
                <c:pt idx="3530">
                  <c:v>73.287999999999997</c:v>
                </c:pt>
                <c:pt idx="3531">
                  <c:v>69.772999999999996</c:v>
                </c:pt>
                <c:pt idx="3532">
                  <c:v>66.067999999999998</c:v>
                </c:pt>
                <c:pt idx="3533">
                  <c:v>62.508000000000003</c:v>
                </c:pt>
                <c:pt idx="3534">
                  <c:v>18.788</c:v>
                </c:pt>
                <c:pt idx="3535">
                  <c:v>63.96</c:v>
                </c:pt>
                <c:pt idx="3536">
                  <c:v>64.311000000000007</c:v>
                </c:pt>
                <c:pt idx="3537">
                  <c:v>70.113</c:v>
                </c:pt>
                <c:pt idx="3538">
                  <c:v>72.093999999999994</c:v>
                </c:pt>
                <c:pt idx="3539">
                  <c:v>73.209000000000003</c:v>
                </c:pt>
                <c:pt idx="3540">
                  <c:v>75.304000000000002</c:v>
                </c:pt>
                <c:pt idx="3541">
                  <c:v>76.058999999999997</c:v>
                </c:pt>
                <c:pt idx="3542">
                  <c:v>77.033000000000001</c:v>
                </c:pt>
                <c:pt idx="3543">
                  <c:v>76.838999999999999</c:v>
                </c:pt>
                <c:pt idx="3544">
                  <c:v>76.899000000000001</c:v>
                </c:pt>
                <c:pt idx="3545">
                  <c:v>76.858000000000004</c:v>
                </c:pt>
                <c:pt idx="3546">
                  <c:v>75.165000000000006</c:v>
                </c:pt>
                <c:pt idx="3547">
                  <c:v>75.894000000000005</c:v>
                </c:pt>
                <c:pt idx="3548">
                  <c:v>76.296999999999997</c:v>
                </c:pt>
                <c:pt idx="3549">
                  <c:v>74.951999999999998</c:v>
                </c:pt>
                <c:pt idx="3550">
                  <c:v>73.153999999999996</c:v>
                </c:pt>
                <c:pt idx="3551">
                  <c:v>72.222999999999999</c:v>
                </c:pt>
                <c:pt idx="3552">
                  <c:v>69.475999999999999</c:v>
                </c:pt>
                <c:pt idx="3553">
                  <c:v>62.097999999999999</c:v>
                </c:pt>
                <c:pt idx="3554">
                  <c:v>63.875</c:v>
                </c:pt>
                <c:pt idx="3555">
                  <c:v>46.136000000000003</c:v>
                </c:pt>
                <c:pt idx="3556">
                  <c:v>58.658999999999999</c:v>
                </c:pt>
                <c:pt idx="3557">
                  <c:v>64.930000000000007</c:v>
                </c:pt>
                <c:pt idx="3558">
                  <c:v>70.385000000000005</c:v>
                </c:pt>
                <c:pt idx="3559">
                  <c:v>73.224000000000004</c:v>
                </c:pt>
                <c:pt idx="3560">
                  <c:v>76.043000000000006</c:v>
                </c:pt>
                <c:pt idx="3561">
                  <c:v>75.573999999999998</c:v>
                </c:pt>
                <c:pt idx="3562">
                  <c:v>76.397999999999996</c:v>
                </c:pt>
                <c:pt idx="3563">
                  <c:v>76.436999999999998</c:v>
                </c:pt>
                <c:pt idx="3564">
                  <c:v>75.603999999999999</c:v>
                </c:pt>
                <c:pt idx="3565">
                  <c:v>76.314999999999998</c:v>
                </c:pt>
                <c:pt idx="3566">
                  <c:v>76.932000000000002</c:v>
                </c:pt>
                <c:pt idx="3567">
                  <c:v>76.614999999999995</c:v>
                </c:pt>
                <c:pt idx="3568">
                  <c:v>75.084999999999994</c:v>
                </c:pt>
                <c:pt idx="3569">
                  <c:v>75.352999999999994</c:v>
                </c:pt>
                <c:pt idx="3570">
                  <c:v>73.841999999999999</c:v>
                </c:pt>
                <c:pt idx="3571">
                  <c:v>70.929000000000002</c:v>
                </c:pt>
                <c:pt idx="3572">
                  <c:v>72.495000000000005</c:v>
                </c:pt>
                <c:pt idx="3573">
                  <c:v>70.340999999999994</c:v>
                </c:pt>
                <c:pt idx="3574">
                  <c:v>68.599999999999994</c:v>
                </c:pt>
                <c:pt idx="3575">
                  <c:v>62.768000000000001</c:v>
                </c:pt>
                <c:pt idx="3576">
                  <c:v>41.737000000000002</c:v>
                </c:pt>
                <c:pt idx="3577">
                  <c:v>61.253</c:v>
                </c:pt>
                <c:pt idx="3578">
                  <c:v>70.477999999999994</c:v>
                </c:pt>
                <c:pt idx="3579">
                  <c:v>67.412999999999997</c:v>
                </c:pt>
                <c:pt idx="3580">
                  <c:v>70.206999999999994</c:v>
                </c:pt>
                <c:pt idx="3581">
                  <c:v>71.875</c:v>
                </c:pt>
                <c:pt idx="3582">
                  <c:v>73.271000000000001</c:v>
                </c:pt>
                <c:pt idx="3583">
                  <c:v>75.421999999999997</c:v>
                </c:pt>
                <c:pt idx="3584">
                  <c:v>77.03</c:v>
                </c:pt>
                <c:pt idx="3585">
                  <c:v>77.81</c:v>
                </c:pt>
                <c:pt idx="3586">
                  <c:v>77.533000000000001</c:v>
                </c:pt>
                <c:pt idx="3587">
                  <c:v>78.754000000000005</c:v>
                </c:pt>
                <c:pt idx="3588">
                  <c:v>78.308999999999997</c:v>
                </c:pt>
                <c:pt idx="3589">
                  <c:v>76.784999999999997</c:v>
                </c:pt>
                <c:pt idx="3590">
                  <c:v>76.846000000000004</c:v>
                </c:pt>
                <c:pt idx="3591">
                  <c:v>74.53</c:v>
                </c:pt>
                <c:pt idx="3592">
                  <c:v>74.045000000000002</c:v>
                </c:pt>
                <c:pt idx="3593">
                  <c:v>69.078000000000003</c:v>
                </c:pt>
                <c:pt idx="3594">
                  <c:v>68.28</c:v>
                </c:pt>
                <c:pt idx="3595">
                  <c:v>64.665999999999997</c:v>
                </c:pt>
                <c:pt idx="3596">
                  <c:v>52.329000000000001</c:v>
                </c:pt>
                <c:pt idx="3597">
                  <c:v>52.707000000000001</c:v>
                </c:pt>
                <c:pt idx="3598">
                  <c:v>64.096000000000004</c:v>
                </c:pt>
                <c:pt idx="3599">
                  <c:v>64.671000000000006</c:v>
                </c:pt>
                <c:pt idx="3600">
                  <c:v>70.283000000000001</c:v>
                </c:pt>
                <c:pt idx="3601">
                  <c:v>71.997</c:v>
                </c:pt>
                <c:pt idx="3602">
                  <c:v>74.305999999999997</c:v>
                </c:pt>
                <c:pt idx="3603">
                  <c:v>76.870999999999995</c:v>
                </c:pt>
                <c:pt idx="3604">
                  <c:v>76.03</c:v>
                </c:pt>
                <c:pt idx="3605">
                  <c:v>77.451999999999998</c:v>
                </c:pt>
                <c:pt idx="3606">
                  <c:v>77.034999999999997</c:v>
                </c:pt>
                <c:pt idx="3607">
                  <c:v>76.33</c:v>
                </c:pt>
                <c:pt idx="3608">
                  <c:v>77.021000000000001</c:v>
                </c:pt>
                <c:pt idx="3609">
                  <c:v>77.372</c:v>
                </c:pt>
                <c:pt idx="3610">
                  <c:v>77.022000000000006</c:v>
                </c:pt>
                <c:pt idx="3611">
                  <c:v>75.344999999999999</c:v>
                </c:pt>
                <c:pt idx="3612">
                  <c:v>74.835999999999999</c:v>
                </c:pt>
                <c:pt idx="3613">
                  <c:v>73.61</c:v>
                </c:pt>
                <c:pt idx="3614">
                  <c:v>69.093999999999994</c:v>
                </c:pt>
                <c:pt idx="3615">
                  <c:v>70.53</c:v>
                </c:pt>
                <c:pt idx="3616">
                  <c:v>66.13</c:v>
                </c:pt>
                <c:pt idx="3617">
                  <c:v>62.395000000000003</c:v>
                </c:pt>
                <c:pt idx="3618">
                  <c:v>55.875</c:v>
                </c:pt>
                <c:pt idx="3619">
                  <c:v>63.168999999999997</c:v>
                </c:pt>
                <c:pt idx="3620">
                  <c:v>68.813000000000002</c:v>
                </c:pt>
                <c:pt idx="3621">
                  <c:v>73.438999999999993</c:v>
                </c:pt>
                <c:pt idx="3622">
                  <c:v>73.007999999999996</c:v>
                </c:pt>
                <c:pt idx="3623">
                  <c:v>74.742000000000004</c:v>
                </c:pt>
                <c:pt idx="3624">
                  <c:v>75.194000000000003</c:v>
                </c:pt>
                <c:pt idx="3625">
                  <c:v>75.578000000000003</c:v>
                </c:pt>
                <c:pt idx="3626">
                  <c:v>76.739000000000004</c:v>
                </c:pt>
                <c:pt idx="3627">
                  <c:v>78.021000000000001</c:v>
                </c:pt>
                <c:pt idx="3628">
                  <c:v>78.625</c:v>
                </c:pt>
                <c:pt idx="3629">
                  <c:v>77.263999999999996</c:v>
                </c:pt>
                <c:pt idx="3630">
                  <c:v>77.608999999999995</c:v>
                </c:pt>
                <c:pt idx="3631">
                  <c:v>76.897000000000006</c:v>
                </c:pt>
                <c:pt idx="3632">
                  <c:v>74.852000000000004</c:v>
                </c:pt>
                <c:pt idx="3633">
                  <c:v>76.242999999999995</c:v>
                </c:pt>
                <c:pt idx="3634">
                  <c:v>74.543999999999997</c:v>
                </c:pt>
                <c:pt idx="3635">
                  <c:v>73.209999999999994</c:v>
                </c:pt>
                <c:pt idx="3636">
                  <c:v>66.387</c:v>
                </c:pt>
                <c:pt idx="3637">
                  <c:v>63.283999999999999</c:v>
                </c:pt>
                <c:pt idx="3638">
                  <c:v>53.503</c:v>
                </c:pt>
                <c:pt idx="3639">
                  <c:v>68.063000000000002</c:v>
                </c:pt>
                <c:pt idx="3640">
                  <c:v>66.353999999999999</c:v>
                </c:pt>
                <c:pt idx="3641">
                  <c:v>71.614000000000004</c:v>
                </c:pt>
                <c:pt idx="3642">
                  <c:v>72.572000000000003</c:v>
                </c:pt>
                <c:pt idx="3643">
                  <c:v>74.590999999999994</c:v>
                </c:pt>
                <c:pt idx="3644">
                  <c:v>75.313999999999993</c:v>
                </c:pt>
                <c:pt idx="3645">
                  <c:v>77.195999999999998</c:v>
                </c:pt>
                <c:pt idx="3646">
                  <c:v>78.593999999999994</c:v>
                </c:pt>
                <c:pt idx="3647">
                  <c:v>77.302000000000007</c:v>
                </c:pt>
                <c:pt idx="3648">
                  <c:v>78.516000000000005</c:v>
                </c:pt>
                <c:pt idx="3649">
                  <c:v>77.27</c:v>
                </c:pt>
                <c:pt idx="3650">
                  <c:v>76.406999999999996</c:v>
                </c:pt>
                <c:pt idx="3651">
                  <c:v>76.869</c:v>
                </c:pt>
                <c:pt idx="3652">
                  <c:v>76.668000000000006</c:v>
                </c:pt>
                <c:pt idx="3653">
                  <c:v>76.536000000000001</c:v>
                </c:pt>
                <c:pt idx="3654">
                  <c:v>73.756</c:v>
                </c:pt>
                <c:pt idx="3655">
                  <c:v>72.98</c:v>
                </c:pt>
                <c:pt idx="3656">
                  <c:v>69.643000000000001</c:v>
                </c:pt>
                <c:pt idx="3657">
                  <c:v>58.845999999999997</c:v>
                </c:pt>
                <c:pt idx="3658">
                  <c:v>63.073999999999998</c:v>
                </c:pt>
                <c:pt idx="3659">
                  <c:v>44.5</c:v>
                </c:pt>
                <c:pt idx="3660">
                  <c:v>59.484000000000002</c:v>
                </c:pt>
                <c:pt idx="3661">
                  <c:v>69.319999999999993</c:v>
                </c:pt>
                <c:pt idx="3662">
                  <c:v>71.417000000000002</c:v>
                </c:pt>
                <c:pt idx="3663">
                  <c:v>74.021000000000001</c:v>
                </c:pt>
                <c:pt idx="3664">
                  <c:v>77.013999999999996</c:v>
                </c:pt>
                <c:pt idx="3665">
                  <c:v>76.421000000000006</c:v>
                </c:pt>
                <c:pt idx="3666">
                  <c:v>77.701999999999998</c:v>
                </c:pt>
                <c:pt idx="3667">
                  <c:v>77.391999999999996</c:v>
                </c:pt>
                <c:pt idx="3668">
                  <c:v>76.978999999999999</c:v>
                </c:pt>
                <c:pt idx="3669">
                  <c:v>77.697999999999993</c:v>
                </c:pt>
                <c:pt idx="3670">
                  <c:v>78.028999999999996</c:v>
                </c:pt>
                <c:pt idx="3671">
                  <c:v>78.058999999999997</c:v>
                </c:pt>
                <c:pt idx="3672">
                  <c:v>76.397999999999996</c:v>
                </c:pt>
                <c:pt idx="3673">
                  <c:v>76.116</c:v>
                </c:pt>
                <c:pt idx="3674">
                  <c:v>75.06</c:v>
                </c:pt>
                <c:pt idx="3675">
                  <c:v>71.379000000000005</c:v>
                </c:pt>
                <c:pt idx="3676">
                  <c:v>72.503</c:v>
                </c:pt>
                <c:pt idx="3677">
                  <c:v>69.378</c:v>
                </c:pt>
                <c:pt idx="3678">
                  <c:v>66.477000000000004</c:v>
                </c:pt>
                <c:pt idx="3679">
                  <c:v>41.969000000000001</c:v>
                </c:pt>
                <c:pt idx="3680">
                  <c:v>53.067</c:v>
                </c:pt>
                <c:pt idx="3681">
                  <c:v>65.361999999999995</c:v>
                </c:pt>
                <c:pt idx="3682">
                  <c:v>73.233000000000004</c:v>
                </c:pt>
                <c:pt idx="3683">
                  <c:v>71.997</c:v>
                </c:pt>
                <c:pt idx="3684">
                  <c:v>74.712000000000003</c:v>
                </c:pt>
                <c:pt idx="3685">
                  <c:v>75.486999999999995</c:v>
                </c:pt>
                <c:pt idx="3686">
                  <c:v>76.046999999999997</c:v>
                </c:pt>
                <c:pt idx="3687">
                  <c:v>77.426000000000002</c:v>
                </c:pt>
                <c:pt idx="3688">
                  <c:v>78.686999999999998</c:v>
                </c:pt>
                <c:pt idx="3689">
                  <c:v>79.543999999999997</c:v>
                </c:pt>
                <c:pt idx="3690">
                  <c:v>78.331000000000003</c:v>
                </c:pt>
                <c:pt idx="3691">
                  <c:v>78.156999999999996</c:v>
                </c:pt>
                <c:pt idx="3692">
                  <c:v>77.484999999999999</c:v>
                </c:pt>
                <c:pt idx="3693">
                  <c:v>75.290000000000006</c:v>
                </c:pt>
                <c:pt idx="3694">
                  <c:v>76.418000000000006</c:v>
                </c:pt>
                <c:pt idx="3695">
                  <c:v>75.284000000000006</c:v>
                </c:pt>
                <c:pt idx="3696">
                  <c:v>74.507999999999996</c:v>
                </c:pt>
                <c:pt idx="3697">
                  <c:v>67.531999999999996</c:v>
                </c:pt>
                <c:pt idx="3698">
                  <c:v>65.305999999999997</c:v>
                </c:pt>
                <c:pt idx="3699">
                  <c:v>58.206000000000003</c:v>
                </c:pt>
                <c:pt idx="3700">
                  <c:v>67.364000000000004</c:v>
                </c:pt>
                <c:pt idx="3701">
                  <c:v>62.58</c:v>
                </c:pt>
                <c:pt idx="3702">
                  <c:v>69.144999999999996</c:v>
                </c:pt>
                <c:pt idx="3703">
                  <c:v>70.927999999999997</c:v>
                </c:pt>
                <c:pt idx="3704">
                  <c:v>73.539000000000001</c:v>
                </c:pt>
                <c:pt idx="3705">
                  <c:v>74.849999999999994</c:v>
                </c:pt>
                <c:pt idx="3706">
                  <c:v>76.210999999999999</c:v>
                </c:pt>
                <c:pt idx="3707">
                  <c:v>78.447000000000003</c:v>
                </c:pt>
                <c:pt idx="3708">
                  <c:v>77.238</c:v>
                </c:pt>
                <c:pt idx="3709">
                  <c:v>78.355000000000004</c:v>
                </c:pt>
                <c:pt idx="3710">
                  <c:v>77.793999999999997</c:v>
                </c:pt>
                <c:pt idx="3711">
                  <c:v>76.838999999999999</c:v>
                </c:pt>
                <c:pt idx="3712">
                  <c:v>77.394999999999996</c:v>
                </c:pt>
                <c:pt idx="3713">
                  <c:v>77.242000000000004</c:v>
                </c:pt>
                <c:pt idx="3714">
                  <c:v>77.168000000000006</c:v>
                </c:pt>
                <c:pt idx="3715">
                  <c:v>72.555999999999997</c:v>
                </c:pt>
                <c:pt idx="3716">
                  <c:v>73.463999999999999</c:v>
                </c:pt>
                <c:pt idx="3717">
                  <c:v>71.319000000000003</c:v>
                </c:pt>
                <c:pt idx="3718">
                  <c:v>63.357999999999997</c:v>
                </c:pt>
                <c:pt idx="3719">
                  <c:v>67.263000000000005</c:v>
                </c:pt>
                <c:pt idx="3720">
                  <c:v>59.917999999999999</c:v>
                </c:pt>
                <c:pt idx="3721">
                  <c:v>53.655999999999999</c:v>
                </c:pt>
                <c:pt idx="3722">
                  <c:v>65.049000000000007</c:v>
                </c:pt>
                <c:pt idx="3723">
                  <c:v>66.885999999999996</c:v>
                </c:pt>
                <c:pt idx="3724">
                  <c:v>70.930000000000007</c:v>
                </c:pt>
                <c:pt idx="3725">
                  <c:v>75.314999999999998</c:v>
                </c:pt>
                <c:pt idx="3726">
                  <c:v>74.864999999999995</c:v>
                </c:pt>
                <c:pt idx="3727">
                  <c:v>76.772000000000006</c:v>
                </c:pt>
                <c:pt idx="3728">
                  <c:v>76.823999999999998</c:v>
                </c:pt>
                <c:pt idx="3729">
                  <c:v>76.700999999999993</c:v>
                </c:pt>
                <c:pt idx="3730">
                  <c:v>76.747</c:v>
                </c:pt>
                <c:pt idx="3731">
                  <c:v>77.820999999999998</c:v>
                </c:pt>
                <c:pt idx="3732">
                  <c:v>78.391000000000005</c:v>
                </c:pt>
                <c:pt idx="3733">
                  <c:v>75.959000000000003</c:v>
                </c:pt>
                <c:pt idx="3734">
                  <c:v>77.516999999999996</c:v>
                </c:pt>
                <c:pt idx="3735">
                  <c:v>76.671000000000006</c:v>
                </c:pt>
                <c:pt idx="3736">
                  <c:v>74.602999999999994</c:v>
                </c:pt>
                <c:pt idx="3737">
                  <c:v>75.388999999999996</c:v>
                </c:pt>
                <c:pt idx="3738">
                  <c:v>74.418999999999997</c:v>
                </c:pt>
                <c:pt idx="3739">
                  <c:v>72.244</c:v>
                </c:pt>
                <c:pt idx="3740">
                  <c:v>59.103000000000002</c:v>
                </c:pt>
                <c:pt idx="3741">
                  <c:v>43.46</c:v>
                </c:pt>
                <c:pt idx="3742">
                  <c:v>55.155999999999999</c:v>
                </c:pt>
                <c:pt idx="3743">
                  <c:v>70.376999999999995</c:v>
                </c:pt>
                <c:pt idx="3744">
                  <c:v>69.722999999999999</c:v>
                </c:pt>
                <c:pt idx="3745">
                  <c:v>72.912999999999997</c:v>
                </c:pt>
                <c:pt idx="3746">
                  <c:v>74.019000000000005</c:v>
                </c:pt>
                <c:pt idx="3747">
                  <c:v>74.837999999999994</c:v>
                </c:pt>
                <c:pt idx="3748">
                  <c:v>75.980999999999995</c:v>
                </c:pt>
                <c:pt idx="3749">
                  <c:v>76.486000000000004</c:v>
                </c:pt>
                <c:pt idx="3750">
                  <c:v>78.147999999999996</c:v>
                </c:pt>
                <c:pt idx="3751">
                  <c:v>76.540000000000006</c:v>
                </c:pt>
                <c:pt idx="3752">
                  <c:v>77.924000000000007</c:v>
                </c:pt>
                <c:pt idx="3753">
                  <c:v>78.135999999999996</c:v>
                </c:pt>
                <c:pt idx="3754">
                  <c:v>77.418000000000006</c:v>
                </c:pt>
                <c:pt idx="3755">
                  <c:v>77.951999999999998</c:v>
                </c:pt>
                <c:pt idx="3756">
                  <c:v>76.605999999999995</c:v>
                </c:pt>
                <c:pt idx="3757">
                  <c:v>76.287000000000006</c:v>
                </c:pt>
                <c:pt idx="3758">
                  <c:v>71.269000000000005</c:v>
                </c:pt>
                <c:pt idx="3759">
                  <c:v>71.078999999999994</c:v>
                </c:pt>
                <c:pt idx="3760">
                  <c:v>69.662000000000006</c:v>
                </c:pt>
                <c:pt idx="3761">
                  <c:v>57.265000000000001</c:v>
                </c:pt>
                <c:pt idx="3762">
                  <c:v>31.92</c:v>
                </c:pt>
                <c:pt idx="3763">
                  <c:v>58.439</c:v>
                </c:pt>
                <c:pt idx="3764">
                  <c:v>65.388999999999996</c:v>
                </c:pt>
                <c:pt idx="3765">
                  <c:v>70.105000000000004</c:v>
                </c:pt>
                <c:pt idx="3766">
                  <c:v>69.721000000000004</c:v>
                </c:pt>
                <c:pt idx="3767">
                  <c:v>72.881</c:v>
                </c:pt>
                <c:pt idx="3768">
                  <c:v>74.778000000000006</c:v>
                </c:pt>
                <c:pt idx="3769">
                  <c:v>74.673000000000002</c:v>
                </c:pt>
                <c:pt idx="3770">
                  <c:v>76.89</c:v>
                </c:pt>
                <c:pt idx="3771">
                  <c:v>77.372</c:v>
                </c:pt>
                <c:pt idx="3772">
                  <c:v>78.483999999999995</c:v>
                </c:pt>
                <c:pt idx="3773">
                  <c:v>78.215999999999994</c:v>
                </c:pt>
                <c:pt idx="3774">
                  <c:v>78.257000000000005</c:v>
                </c:pt>
                <c:pt idx="3775">
                  <c:v>77.965000000000003</c:v>
                </c:pt>
                <c:pt idx="3776">
                  <c:v>75.441999999999993</c:v>
                </c:pt>
                <c:pt idx="3777">
                  <c:v>76.117000000000004</c:v>
                </c:pt>
                <c:pt idx="3778">
                  <c:v>75.623000000000005</c:v>
                </c:pt>
                <c:pt idx="3779">
                  <c:v>72.557000000000002</c:v>
                </c:pt>
                <c:pt idx="3780">
                  <c:v>73.405000000000001</c:v>
                </c:pt>
                <c:pt idx="3781">
                  <c:v>72.724000000000004</c:v>
                </c:pt>
                <c:pt idx="3782">
                  <c:v>68.340999999999994</c:v>
                </c:pt>
                <c:pt idx="3783">
                  <c:v>59.517000000000003</c:v>
                </c:pt>
                <c:pt idx="3784">
                  <c:v>38.99</c:v>
                </c:pt>
                <c:pt idx="3785">
                  <c:v>66.212000000000003</c:v>
                </c:pt>
                <c:pt idx="3786">
                  <c:v>70.674000000000007</c:v>
                </c:pt>
                <c:pt idx="3787">
                  <c:v>73.335999999999999</c:v>
                </c:pt>
                <c:pt idx="3788">
                  <c:v>75.245000000000005</c:v>
                </c:pt>
                <c:pt idx="3789">
                  <c:v>75.73</c:v>
                </c:pt>
                <c:pt idx="3790">
                  <c:v>77.322999999999993</c:v>
                </c:pt>
                <c:pt idx="3791">
                  <c:v>77.028000000000006</c:v>
                </c:pt>
                <c:pt idx="3792">
                  <c:v>78.244</c:v>
                </c:pt>
                <c:pt idx="3793">
                  <c:v>78.86</c:v>
                </c:pt>
                <c:pt idx="3794">
                  <c:v>76.701999999999998</c:v>
                </c:pt>
                <c:pt idx="3795">
                  <c:v>78.186999999999998</c:v>
                </c:pt>
                <c:pt idx="3796">
                  <c:v>78.016000000000005</c:v>
                </c:pt>
                <c:pt idx="3797">
                  <c:v>76.897000000000006</c:v>
                </c:pt>
                <c:pt idx="3798">
                  <c:v>77.272999999999996</c:v>
                </c:pt>
                <c:pt idx="3799">
                  <c:v>76.265000000000001</c:v>
                </c:pt>
                <c:pt idx="3800">
                  <c:v>75.346000000000004</c:v>
                </c:pt>
                <c:pt idx="3801">
                  <c:v>69.686999999999998</c:v>
                </c:pt>
                <c:pt idx="3802">
                  <c:v>70.061000000000007</c:v>
                </c:pt>
                <c:pt idx="3803">
                  <c:v>66.182000000000002</c:v>
                </c:pt>
                <c:pt idx="3804">
                  <c:v>43.484999999999999</c:v>
                </c:pt>
                <c:pt idx="3805">
                  <c:v>57.86</c:v>
                </c:pt>
                <c:pt idx="3806">
                  <c:v>67.507999999999996</c:v>
                </c:pt>
                <c:pt idx="3807">
                  <c:v>69.537000000000006</c:v>
                </c:pt>
                <c:pt idx="3808">
                  <c:v>73.343999999999994</c:v>
                </c:pt>
                <c:pt idx="3809">
                  <c:v>73.736999999999995</c:v>
                </c:pt>
                <c:pt idx="3810">
                  <c:v>76.16</c:v>
                </c:pt>
                <c:pt idx="3811">
                  <c:v>77.396000000000001</c:v>
                </c:pt>
                <c:pt idx="3812">
                  <c:v>76.543000000000006</c:v>
                </c:pt>
                <c:pt idx="3813">
                  <c:v>78.238</c:v>
                </c:pt>
                <c:pt idx="3814">
                  <c:v>78.591999999999999</c:v>
                </c:pt>
                <c:pt idx="3815">
                  <c:v>78.775000000000006</c:v>
                </c:pt>
                <c:pt idx="3816">
                  <c:v>78.608000000000004</c:v>
                </c:pt>
                <c:pt idx="3817">
                  <c:v>78.454999999999998</c:v>
                </c:pt>
                <c:pt idx="3818">
                  <c:v>77.835999999999999</c:v>
                </c:pt>
                <c:pt idx="3819">
                  <c:v>75.081999999999994</c:v>
                </c:pt>
                <c:pt idx="3820">
                  <c:v>75.576999999999998</c:v>
                </c:pt>
                <c:pt idx="3821">
                  <c:v>74.947999999999993</c:v>
                </c:pt>
                <c:pt idx="3822">
                  <c:v>71.924999999999997</c:v>
                </c:pt>
                <c:pt idx="3823">
                  <c:v>68.733999999999995</c:v>
                </c:pt>
                <c:pt idx="3824">
                  <c:v>65.284000000000006</c:v>
                </c:pt>
                <c:pt idx="3825">
                  <c:v>54.484000000000002</c:v>
                </c:pt>
                <c:pt idx="3826">
                  <c:v>62.216000000000001</c:v>
                </c:pt>
                <c:pt idx="3827">
                  <c:v>61.725999999999999</c:v>
                </c:pt>
                <c:pt idx="3828">
                  <c:v>69.302999999999997</c:v>
                </c:pt>
                <c:pt idx="3829">
                  <c:v>71.516999999999996</c:v>
                </c:pt>
                <c:pt idx="3830">
                  <c:v>72.587999999999994</c:v>
                </c:pt>
                <c:pt idx="3831">
                  <c:v>75.998999999999995</c:v>
                </c:pt>
                <c:pt idx="3832">
                  <c:v>77.510999999999996</c:v>
                </c:pt>
                <c:pt idx="3833">
                  <c:v>79.215000000000003</c:v>
                </c:pt>
                <c:pt idx="3834">
                  <c:v>79.141000000000005</c:v>
                </c:pt>
                <c:pt idx="3835">
                  <c:v>79.436999999999998</c:v>
                </c:pt>
                <c:pt idx="3836">
                  <c:v>79.421000000000006</c:v>
                </c:pt>
                <c:pt idx="3837">
                  <c:v>78.322999999999993</c:v>
                </c:pt>
                <c:pt idx="3838">
                  <c:v>79.11</c:v>
                </c:pt>
                <c:pt idx="3839">
                  <c:v>79.566999999999993</c:v>
                </c:pt>
                <c:pt idx="3840">
                  <c:v>78.088999999999999</c:v>
                </c:pt>
                <c:pt idx="3841">
                  <c:v>75.284000000000006</c:v>
                </c:pt>
                <c:pt idx="3842">
                  <c:v>74.881</c:v>
                </c:pt>
                <c:pt idx="3843">
                  <c:v>70.909000000000006</c:v>
                </c:pt>
                <c:pt idx="3844">
                  <c:v>65.522999999999996</c:v>
                </c:pt>
                <c:pt idx="3845">
                  <c:v>66.028999999999996</c:v>
                </c:pt>
                <c:pt idx="3846">
                  <c:v>50.887999999999998</c:v>
                </c:pt>
                <c:pt idx="3847">
                  <c:v>56.808</c:v>
                </c:pt>
                <c:pt idx="3848">
                  <c:v>68.527000000000001</c:v>
                </c:pt>
                <c:pt idx="3849">
                  <c:v>71.382999999999996</c:v>
                </c:pt>
                <c:pt idx="3850">
                  <c:v>75.668000000000006</c:v>
                </c:pt>
                <c:pt idx="3851">
                  <c:v>77.882999999999996</c:v>
                </c:pt>
                <c:pt idx="3852">
                  <c:v>77.316000000000003</c:v>
                </c:pt>
                <c:pt idx="3853">
                  <c:v>78.701999999999998</c:v>
                </c:pt>
                <c:pt idx="3854">
                  <c:v>78.361000000000004</c:v>
                </c:pt>
                <c:pt idx="3855">
                  <c:v>78.228999999999999</c:v>
                </c:pt>
                <c:pt idx="3856">
                  <c:v>78.581000000000003</c:v>
                </c:pt>
                <c:pt idx="3857">
                  <c:v>79.722999999999999</c:v>
                </c:pt>
                <c:pt idx="3858">
                  <c:v>79.471000000000004</c:v>
                </c:pt>
                <c:pt idx="3859">
                  <c:v>77.790999999999997</c:v>
                </c:pt>
                <c:pt idx="3860">
                  <c:v>78.034000000000006</c:v>
                </c:pt>
                <c:pt idx="3861">
                  <c:v>76.180000000000007</c:v>
                </c:pt>
                <c:pt idx="3862">
                  <c:v>73.028000000000006</c:v>
                </c:pt>
                <c:pt idx="3863">
                  <c:v>74.385000000000005</c:v>
                </c:pt>
                <c:pt idx="3864">
                  <c:v>71.997</c:v>
                </c:pt>
                <c:pt idx="3865">
                  <c:v>69.97</c:v>
                </c:pt>
                <c:pt idx="3866">
                  <c:v>62.396000000000001</c:v>
                </c:pt>
                <c:pt idx="3867">
                  <c:v>47.33</c:v>
                </c:pt>
                <c:pt idx="3868">
                  <c:v>64.724000000000004</c:v>
                </c:pt>
                <c:pt idx="3869">
                  <c:v>73.427000000000007</c:v>
                </c:pt>
                <c:pt idx="3870">
                  <c:v>71.953999999999994</c:v>
                </c:pt>
                <c:pt idx="3871">
                  <c:v>74.305000000000007</c:v>
                </c:pt>
                <c:pt idx="3872">
                  <c:v>75.677000000000007</c:v>
                </c:pt>
                <c:pt idx="3873">
                  <c:v>76.552000000000007</c:v>
                </c:pt>
                <c:pt idx="3874">
                  <c:v>77.837000000000003</c:v>
                </c:pt>
                <c:pt idx="3875">
                  <c:v>79.073999999999998</c:v>
                </c:pt>
                <c:pt idx="3876">
                  <c:v>79.938000000000002</c:v>
                </c:pt>
                <c:pt idx="3877">
                  <c:v>79.495000000000005</c:v>
                </c:pt>
                <c:pt idx="3878">
                  <c:v>79.986000000000004</c:v>
                </c:pt>
                <c:pt idx="3879">
                  <c:v>78.703999999999994</c:v>
                </c:pt>
                <c:pt idx="3880">
                  <c:v>76.715999999999994</c:v>
                </c:pt>
                <c:pt idx="3881">
                  <c:v>77.534999999999997</c:v>
                </c:pt>
                <c:pt idx="3882">
                  <c:v>76.186999999999998</c:v>
                </c:pt>
                <c:pt idx="3883">
                  <c:v>75.814999999999998</c:v>
                </c:pt>
                <c:pt idx="3884">
                  <c:v>71.087999999999994</c:v>
                </c:pt>
                <c:pt idx="3885">
                  <c:v>68.244</c:v>
                </c:pt>
                <c:pt idx="3886">
                  <c:v>65.031999999999996</c:v>
                </c:pt>
                <c:pt idx="3887">
                  <c:v>58.545999999999999</c:v>
                </c:pt>
                <c:pt idx="3888">
                  <c:v>52.933</c:v>
                </c:pt>
                <c:pt idx="3889">
                  <c:v>63.735999999999997</c:v>
                </c:pt>
                <c:pt idx="3890">
                  <c:v>68.867000000000004</c:v>
                </c:pt>
                <c:pt idx="3891">
                  <c:v>73.215999999999994</c:v>
                </c:pt>
                <c:pt idx="3892">
                  <c:v>74.893000000000001</c:v>
                </c:pt>
                <c:pt idx="3893">
                  <c:v>77.135999999999996</c:v>
                </c:pt>
                <c:pt idx="3894">
                  <c:v>79.012</c:v>
                </c:pt>
                <c:pt idx="3895">
                  <c:v>78.542000000000002</c:v>
                </c:pt>
                <c:pt idx="3896">
                  <c:v>79.421999999999997</c:v>
                </c:pt>
                <c:pt idx="3897">
                  <c:v>79.19</c:v>
                </c:pt>
                <c:pt idx="3898">
                  <c:v>78.370999999999995</c:v>
                </c:pt>
                <c:pt idx="3899">
                  <c:v>78.581000000000003</c:v>
                </c:pt>
                <c:pt idx="3900">
                  <c:v>79.296000000000006</c:v>
                </c:pt>
                <c:pt idx="3901">
                  <c:v>78.391999999999996</c:v>
                </c:pt>
                <c:pt idx="3902">
                  <c:v>76.412999999999997</c:v>
                </c:pt>
                <c:pt idx="3903">
                  <c:v>75.938999999999993</c:v>
                </c:pt>
                <c:pt idx="3904">
                  <c:v>73.641999999999996</c:v>
                </c:pt>
                <c:pt idx="3905">
                  <c:v>68.450999999999993</c:v>
                </c:pt>
                <c:pt idx="3906">
                  <c:v>69.75</c:v>
                </c:pt>
                <c:pt idx="3907">
                  <c:v>64.858000000000004</c:v>
                </c:pt>
                <c:pt idx="3908">
                  <c:v>58.655999999999999</c:v>
                </c:pt>
                <c:pt idx="3909">
                  <c:v>65.655000000000001</c:v>
                </c:pt>
                <c:pt idx="3910">
                  <c:v>68.474999999999994</c:v>
                </c:pt>
                <c:pt idx="3911">
                  <c:v>72.47</c:v>
                </c:pt>
                <c:pt idx="3912">
                  <c:v>76.834000000000003</c:v>
                </c:pt>
                <c:pt idx="3913">
                  <c:v>75.183000000000007</c:v>
                </c:pt>
                <c:pt idx="3914">
                  <c:v>77.025000000000006</c:v>
                </c:pt>
                <c:pt idx="3915">
                  <c:v>77.051000000000002</c:v>
                </c:pt>
                <c:pt idx="3916">
                  <c:v>77.088999999999999</c:v>
                </c:pt>
                <c:pt idx="3917">
                  <c:v>77.896000000000001</c:v>
                </c:pt>
                <c:pt idx="3918">
                  <c:v>78.837999999999994</c:v>
                </c:pt>
                <c:pt idx="3919">
                  <c:v>79.59</c:v>
                </c:pt>
                <c:pt idx="3920">
                  <c:v>77.933999999999997</c:v>
                </c:pt>
                <c:pt idx="3921">
                  <c:v>78.209000000000003</c:v>
                </c:pt>
                <c:pt idx="3922">
                  <c:v>77.156000000000006</c:v>
                </c:pt>
                <c:pt idx="3923">
                  <c:v>74.527000000000001</c:v>
                </c:pt>
                <c:pt idx="3924">
                  <c:v>75.863</c:v>
                </c:pt>
                <c:pt idx="3925">
                  <c:v>74.290999999999997</c:v>
                </c:pt>
                <c:pt idx="3926">
                  <c:v>73.561999999999998</c:v>
                </c:pt>
                <c:pt idx="3927">
                  <c:v>63.981999999999999</c:v>
                </c:pt>
                <c:pt idx="3928">
                  <c:v>63.531999999999996</c:v>
                </c:pt>
                <c:pt idx="3929">
                  <c:v>47.442</c:v>
                </c:pt>
                <c:pt idx="3930">
                  <c:v>68.516999999999996</c:v>
                </c:pt>
                <c:pt idx="3931">
                  <c:v>64.707999999999998</c:v>
                </c:pt>
                <c:pt idx="3932">
                  <c:v>70.686999999999998</c:v>
                </c:pt>
                <c:pt idx="3933">
                  <c:v>72.106999999999999</c:v>
                </c:pt>
                <c:pt idx="3934">
                  <c:v>74.918999999999997</c:v>
                </c:pt>
                <c:pt idx="3935">
                  <c:v>76.025000000000006</c:v>
                </c:pt>
                <c:pt idx="3936">
                  <c:v>77.744</c:v>
                </c:pt>
                <c:pt idx="3937">
                  <c:v>79.727999999999994</c:v>
                </c:pt>
                <c:pt idx="3938">
                  <c:v>78.459000000000003</c:v>
                </c:pt>
                <c:pt idx="3939">
                  <c:v>79.643000000000001</c:v>
                </c:pt>
                <c:pt idx="3940">
                  <c:v>78.707999999999998</c:v>
                </c:pt>
                <c:pt idx="3941">
                  <c:v>76.703999999999994</c:v>
                </c:pt>
                <c:pt idx="3942">
                  <c:v>77.986999999999995</c:v>
                </c:pt>
                <c:pt idx="3943">
                  <c:v>77.399000000000001</c:v>
                </c:pt>
                <c:pt idx="3944">
                  <c:v>77.716999999999999</c:v>
                </c:pt>
                <c:pt idx="3945">
                  <c:v>72.661000000000001</c:v>
                </c:pt>
                <c:pt idx="3946">
                  <c:v>73.963999999999999</c:v>
                </c:pt>
                <c:pt idx="3947">
                  <c:v>71.787999999999997</c:v>
                </c:pt>
                <c:pt idx="3948">
                  <c:v>56.881</c:v>
                </c:pt>
                <c:pt idx="3949">
                  <c:v>67.132999999999996</c:v>
                </c:pt>
                <c:pt idx="3950">
                  <c:v>42.561999999999998</c:v>
                </c:pt>
                <c:pt idx="3951">
                  <c:v>50.814</c:v>
                </c:pt>
                <c:pt idx="3952">
                  <c:v>68.652000000000001</c:v>
                </c:pt>
                <c:pt idx="3953">
                  <c:v>71.299000000000007</c:v>
                </c:pt>
                <c:pt idx="3954">
                  <c:v>73.561000000000007</c:v>
                </c:pt>
                <c:pt idx="3955">
                  <c:v>77.460999999999999</c:v>
                </c:pt>
                <c:pt idx="3956">
                  <c:v>76.331999999999994</c:v>
                </c:pt>
                <c:pt idx="3957">
                  <c:v>78.108000000000004</c:v>
                </c:pt>
                <c:pt idx="3958">
                  <c:v>77.736000000000004</c:v>
                </c:pt>
                <c:pt idx="3959">
                  <c:v>77.475999999999999</c:v>
                </c:pt>
                <c:pt idx="3960">
                  <c:v>78.31</c:v>
                </c:pt>
                <c:pt idx="3961">
                  <c:v>78.804000000000002</c:v>
                </c:pt>
                <c:pt idx="3962">
                  <c:v>79.295000000000002</c:v>
                </c:pt>
                <c:pt idx="3963">
                  <c:v>77.430999999999997</c:v>
                </c:pt>
                <c:pt idx="3964">
                  <c:v>77.69</c:v>
                </c:pt>
                <c:pt idx="3965">
                  <c:v>76.866</c:v>
                </c:pt>
                <c:pt idx="3966">
                  <c:v>73.635000000000005</c:v>
                </c:pt>
                <c:pt idx="3967">
                  <c:v>75.019000000000005</c:v>
                </c:pt>
                <c:pt idx="3968">
                  <c:v>72.635000000000005</c:v>
                </c:pt>
                <c:pt idx="3969">
                  <c:v>70.721000000000004</c:v>
                </c:pt>
                <c:pt idx="3970">
                  <c:v>52.625</c:v>
                </c:pt>
                <c:pt idx="3971">
                  <c:v>40.828000000000003</c:v>
                </c:pt>
                <c:pt idx="3972">
                  <c:v>62.311999999999998</c:v>
                </c:pt>
                <c:pt idx="3973">
                  <c:v>72.058000000000007</c:v>
                </c:pt>
                <c:pt idx="3974">
                  <c:v>72.239999999999995</c:v>
                </c:pt>
                <c:pt idx="3975">
                  <c:v>74.8</c:v>
                </c:pt>
                <c:pt idx="3976">
                  <c:v>75.42</c:v>
                </c:pt>
                <c:pt idx="3977">
                  <c:v>76.382000000000005</c:v>
                </c:pt>
                <c:pt idx="3978">
                  <c:v>76.635999999999996</c:v>
                </c:pt>
                <c:pt idx="3979">
                  <c:v>77.662000000000006</c:v>
                </c:pt>
                <c:pt idx="3980">
                  <c:v>78.408000000000001</c:v>
                </c:pt>
                <c:pt idx="3981">
                  <c:v>77.543999999999997</c:v>
                </c:pt>
                <c:pt idx="3982">
                  <c:v>78.617000000000004</c:v>
                </c:pt>
                <c:pt idx="3983">
                  <c:v>78.936000000000007</c:v>
                </c:pt>
                <c:pt idx="3984">
                  <c:v>77.92</c:v>
                </c:pt>
                <c:pt idx="3985">
                  <c:v>78.22</c:v>
                </c:pt>
                <c:pt idx="3986">
                  <c:v>77.403000000000006</c:v>
                </c:pt>
                <c:pt idx="3987">
                  <c:v>76.923000000000002</c:v>
                </c:pt>
                <c:pt idx="3988">
                  <c:v>73.228999999999999</c:v>
                </c:pt>
                <c:pt idx="3989">
                  <c:v>72.489999999999995</c:v>
                </c:pt>
                <c:pt idx="3990">
                  <c:v>68.576999999999998</c:v>
                </c:pt>
                <c:pt idx="3991">
                  <c:v>61.734999999999999</c:v>
                </c:pt>
                <c:pt idx="3992">
                  <c:v>35.290999999999997</c:v>
                </c:pt>
                <c:pt idx="3993">
                  <c:v>64.344999999999999</c:v>
                </c:pt>
                <c:pt idx="3994">
                  <c:v>67.632999999999996</c:v>
                </c:pt>
                <c:pt idx="3995">
                  <c:v>71.978999999999999</c:v>
                </c:pt>
                <c:pt idx="3996">
                  <c:v>73.709999999999994</c:v>
                </c:pt>
                <c:pt idx="3997">
                  <c:v>76.369</c:v>
                </c:pt>
                <c:pt idx="3998">
                  <c:v>78.653999999999996</c:v>
                </c:pt>
                <c:pt idx="3999">
                  <c:v>77.3</c:v>
                </c:pt>
                <c:pt idx="4000">
                  <c:v>79.34</c:v>
                </c:pt>
                <c:pt idx="4001">
                  <c:v>78.048000000000002</c:v>
                </c:pt>
                <c:pt idx="4002">
                  <c:v>77.876000000000005</c:v>
                </c:pt>
                <c:pt idx="4003">
                  <c:v>78.724000000000004</c:v>
                </c:pt>
                <c:pt idx="4004">
                  <c:v>78.542000000000002</c:v>
                </c:pt>
                <c:pt idx="4005">
                  <c:v>79.272000000000006</c:v>
                </c:pt>
                <c:pt idx="4006">
                  <c:v>74.763999999999996</c:v>
                </c:pt>
                <c:pt idx="4007">
                  <c:v>76.682000000000002</c:v>
                </c:pt>
                <c:pt idx="4008">
                  <c:v>75.153999999999996</c:v>
                </c:pt>
                <c:pt idx="4009">
                  <c:v>70.061000000000007</c:v>
                </c:pt>
                <c:pt idx="4010">
                  <c:v>72.685000000000002</c:v>
                </c:pt>
                <c:pt idx="4011">
                  <c:v>68.590999999999994</c:v>
                </c:pt>
                <c:pt idx="4012">
                  <c:v>66.213999999999999</c:v>
                </c:pt>
                <c:pt idx="4013">
                  <c:v>56.5</c:v>
                </c:pt>
                <c:pt idx="4014">
                  <c:v>61.552999999999997</c:v>
                </c:pt>
                <c:pt idx="4015">
                  <c:v>68.997</c:v>
                </c:pt>
                <c:pt idx="4016">
                  <c:v>75.103999999999999</c:v>
                </c:pt>
                <c:pt idx="4017">
                  <c:v>74.688999999999993</c:v>
                </c:pt>
                <c:pt idx="4018">
                  <c:v>77.131</c:v>
                </c:pt>
                <c:pt idx="4019">
                  <c:v>77.286000000000001</c:v>
                </c:pt>
                <c:pt idx="4020">
                  <c:v>77.975999999999999</c:v>
                </c:pt>
                <c:pt idx="4021">
                  <c:v>78.114999999999995</c:v>
                </c:pt>
                <c:pt idx="4022">
                  <c:v>79.311000000000007</c:v>
                </c:pt>
                <c:pt idx="4023">
                  <c:v>79.631</c:v>
                </c:pt>
                <c:pt idx="4024">
                  <c:v>76.852000000000004</c:v>
                </c:pt>
                <c:pt idx="4025">
                  <c:v>78.373999999999995</c:v>
                </c:pt>
                <c:pt idx="4026">
                  <c:v>77.790000000000006</c:v>
                </c:pt>
                <c:pt idx="4027">
                  <c:v>76.063999999999993</c:v>
                </c:pt>
                <c:pt idx="4028">
                  <c:v>76.831999999999994</c:v>
                </c:pt>
                <c:pt idx="4029">
                  <c:v>75.709000000000003</c:v>
                </c:pt>
                <c:pt idx="4030">
                  <c:v>74.468999999999994</c:v>
                </c:pt>
                <c:pt idx="4031">
                  <c:v>68.143000000000001</c:v>
                </c:pt>
                <c:pt idx="4032">
                  <c:v>67.477999999999994</c:v>
                </c:pt>
                <c:pt idx="4033">
                  <c:v>63.585999999999999</c:v>
                </c:pt>
                <c:pt idx="4034">
                  <c:v>62.843000000000004</c:v>
                </c:pt>
                <c:pt idx="4035">
                  <c:v>65.775000000000006</c:v>
                </c:pt>
                <c:pt idx="4036">
                  <c:v>70.076999999999998</c:v>
                </c:pt>
                <c:pt idx="4037">
                  <c:v>72.328000000000003</c:v>
                </c:pt>
                <c:pt idx="4038">
                  <c:v>74.06</c:v>
                </c:pt>
                <c:pt idx="4039">
                  <c:v>74.805000000000007</c:v>
                </c:pt>
                <c:pt idx="4040">
                  <c:v>77.132000000000005</c:v>
                </c:pt>
                <c:pt idx="4041">
                  <c:v>78.263999999999996</c:v>
                </c:pt>
                <c:pt idx="4042">
                  <c:v>76.957999999999998</c:v>
                </c:pt>
                <c:pt idx="4043">
                  <c:v>79.171000000000006</c:v>
                </c:pt>
                <c:pt idx="4044">
                  <c:v>79.566999999999993</c:v>
                </c:pt>
                <c:pt idx="4045">
                  <c:v>79.546999999999997</c:v>
                </c:pt>
                <c:pt idx="4046">
                  <c:v>79.932000000000002</c:v>
                </c:pt>
                <c:pt idx="4047">
                  <c:v>79.504999999999995</c:v>
                </c:pt>
                <c:pt idx="4048">
                  <c:v>78.933999999999997</c:v>
                </c:pt>
                <c:pt idx="4049">
                  <c:v>75.424999999999997</c:v>
                </c:pt>
                <c:pt idx="4050">
                  <c:v>75.590999999999994</c:v>
                </c:pt>
                <c:pt idx="4051">
                  <c:v>74.698999999999998</c:v>
                </c:pt>
                <c:pt idx="4052">
                  <c:v>69.337000000000003</c:v>
                </c:pt>
                <c:pt idx="4053">
                  <c:v>64.108999999999995</c:v>
                </c:pt>
                <c:pt idx="4054">
                  <c:v>54.841000000000001</c:v>
                </c:pt>
                <c:pt idx="4055">
                  <c:v>58.209000000000003</c:v>
                </c:pt>
                <c:pt idx="4056">
                  <c:v>68.768000000000001</c:v>
                </c:pt>
                <c:pt idx="4057">
                  <c:v>68.174999999999997</c:v>
                </c:pt>
                <c:pt idx="4058">
                  <c:v>72.823999999999998</c:v>
                </c:pt>
                <c:pt idx="4059">
                  <c:v>75.293000000000006</c:v>
                </c:pt>
                <c:pt idx="4060">
                  <c:v>75.459999999999994</c:v>
                </c:pt>
                <c:pt idx="4061">
                  <c:v>77.936000000000007</c:v>
                </c:pt>
                <c:pt idx="4062">
                  <c:v>78.977000000000004</c:v>
                </c:pt>
                <c:pt idx="4063">
                  <c:v>80.039000000000001</c:v>
                </c:pt>
                <c:pt idx="4064">
                  <c:v>79.968000000000004</c:v>
                </c:pt>
                <c:pt idx="4065">
                  <c:v>80.174999999999997</c:v>
                </c:pt>
                <c:pt idx="4066">
                  <c:v>79.930999999999997</c:v>
                </c:pt>
                <c:pt idx="4067">
                  <c:v>77.846999999999994</c:v>
                </c:pt>
                <c:pt idx="4068">
                  <c:v>78.558999999999997</c:v>
                </c:pt>
                <c:pt idx="4069">
                  <c:v>78.84</c:v>
                </c:pt>
                <c:pt idx="4070">
                  <c:v>77.040000000000006</c:v>
                </c:pt>
                <c:pt idx="4071">
                  <c:v>74.668999999999997</c:v>
                </c:pt>
                <c:pt idx="4072">
                  <c:v>73.631</c:v>
                </c:pt>
                <c:pt idx="4073">
                  <c:v>69.822999999999993</c:v>
                </c:pt>
                <c:pt idx="4074">
                  <c:v>57.965000000000003</c:v>
                </c:pt>
                <c:pt idx="4075">
                  <c:v>61.545000000000002</c:v>
                </c:pt>
                <c:pt idx="4076">
                  <c:v>55.924999999999997</c:v>
                </c:pt>
                <c:pt idx="4077">
                  <c:v>66.046000000000006</c:v>
                </c:pt>
                <c:pt idx="4078">
                  <c:v>69.378</c:v>
                </c:pt>
                <c:pt idx="4079">
                  <c:v>73.557000000000002</c:v>
                </c:pt>
                <c:pt idx="4080">
                  <c:v>75.643000000000001</c:v>
                </c:pt>
                <c:pt idx="4081">
                  <c:v>78.75</c:v>
                </c:pt>
                <c:pt idx="4082">
                  <c:v>78.436999999999998</c:v>
                </c:pt>
                <c:pt idx="4083">
                  <c:v>79.572999999999993</c:v>
                </c:pt>
                <c:pt idx="4084">
                  <c:v>79.77</c:v>
                </c:pt>
                <c:pt idx="4085">
                  <c:v>78.813999999999993</c:v>
                </c:pt>
                <c:pt idx="4086">
                  <c:v>79.460999999999999</c:v>
                </c:pt>
                <c:pt idx="4087">
                  <c:v>80.245999999999995</c:v>
                </c:pt>
                <c:pt idx="4088">
                  <c:v>79.87</c:v>
                </c:pt>
                <c:pt idx="4089">
                  <c:v>79.697999999999993</c:v>
                </c:pt>
                <c:pt idx="4090">
                  <c:v>79.504999999999995</c:v>
                </c:pt>
                <c:pt idx="4091">
                  <c:v>76.512</c:v>
                </c:pt>
                <c:pt idx="4092">
                  <c:v>73.466999999999999</c:v>
                </c:pt>
                <c:pt idx="4093">
                  <c:v>72.474000000000004</c:v>
                </c:pt>
                <c:pt idx="4094">
                  <c:v>68.724000000000004</c:v>
                </c:pt>
                <c:pt idx="4095">
                  <c:v>62.174999999999997</c:v>
                </c:pt>
                <c:pt idx="4096">
                  <c:v>58.113</c:v>
                </c:pt>
                <c:pt idx="4097">
                  <c:v>66.209999999999994</c:v>
                </c:pt>
                <c:pt idx="4098">
                  <c:v>70.001000000000005</c:v>
                </c:pt>
                <c:pt idx="4099">
                  <c:v>73.894999999999996</c:v>
                </c:pt>
                <c:pt idx="4100">
                  <c:v>74.037000000000006</c:v>
                </c:pt>
                <c:pt idx="4101">
                  <c:v>76.093000000000004</c:v>
                </c:pt>
                <c:pt idx="4102">
                  <c:v>77.602000000000004</c:v>
                </c:pt>
                <c:pt idx="4103">
                  <c:v>77.313999999999993</c:v>
                </c:pt>
                <c:pt idx="4104">
                  <c:v>78.742000000000004</c:v>
                </c:pt>
                <c:pt idx="4105">
                  <c:v>79.822999999999993</c:v>
                </c:pt>
                <c:pt idx="4106">
                  <c:v>80.129000000000005</c:v>
                </c:pt>
                <c:pt idx="4107">
                  <c:v>80.281999999999996</c:v>
                </c:pt>
                <c:pt idx="4108">
                  <c:v>80.16</c:v>
                </c:pt>
                <c:pt idx="4109">
                  <c:v>79.790000000000006</c:v>
                </c:pt>
                <c:pt idx="4110">
                  <c:v>77.027000000000001</c:v>
                </c:pt>
                <c:pt idx="4111">
                  <c:v>77.650000000000006</c:v>
                </c:pt>
                <c:pt idx="4112">
                  <c:v>77.046999999999997</c:v>
                </c:pt>
                <c:pt idx="4113">
                  <c:v>74.504999999999995</c:v>
                </c:pt>
                <c:pt idx="4114">
                  <c:v>71.454999999999998</c:v>
                </c:pt>
                <c:pt idx="4115">
                  <c:v>67.503</c:v>
                </c:pt>
                <c:pt idx="4116">
                  <c:v>61.037999999999997</c:v>
                </c:pt>
                <c:pt idx="4117">
                  <c:v>63.896000000000001</c:v>
                </c:pt>
                <c:pt idx="4118">
                  <c:v>60.353000000000002</c:v>
                </c:pt>
                <c:pt idx="4119">
                  <c:v>70.111000000000004</c:v>
                </c:pt>
                <c:pt idx="4120">
                  <c:v>72.968000000000004</c:v>
                </c:pt>
                <c:pt idx="4121">
                  <c:v>74.597999999999999</c:v>
                </c:pt>
                <c:pt idx="4122">
                  <c:v>77.128</c:v>
                </c:pt>
                <c:pt idx="4123">
                  <c:v>78.158000000000001</c:v>
                </c:pt>
                <c:pt idx="4124">
                  <c:v>80.007999999999996</c:v>
                </c:pt>
                <c:pt idx="4125">
                  <c:v>79.228999999999999</c:v>
                </c:pt>
                <c:pt idx="4126">
                  <c:v>79.867000000000004</c:v>
                </c:pt>
                <c:pt idx="4127">
                  <c:v>79.587999999999994</c:v>
                </c:pt>
                <c:pt idx="4128">
                  <c:v>77.995999999999995</c:v>
                </c:pt>
                <c:pt idx="4129">
                  <c:v>78.608999999999995</c:v>
                </c:pt>
                <c:pt idx="4130">
                  <c:v>78.825000000000003</c:v>
                </c:pt>
                <c:pt idx="4131">
                  <c:v>78.387</c:v>
                </c:pt>
                <c:pt idx="4132">
                  <c:v>76.070999999999998</c:v>
                </c:pt>
                <c:pt idx="4133">
                  <c:v>76.171999999999997</c:v>
                </c:pt>
                <c:pt idx="4134">
                  <c:v>73.388999999999996</c:v>
                </c:pt>
                <c:pt idx="4135">
                  <c:v>66.721999999999994</c:v>
                </c:pt>
                <c:pt idx="4136">
                  <c:v>69.63</c:v>
                </c:pt>
                <c:pt idx="4137">
                  <c:v>62.670999999999999</c:v>
                </c:pt>
                <c:pt idx="4138">
                  <c:v>59.412999999999997</c:v>
                </c:pt>
                <c:pt idx="4139">
                  <c:v>65.582999999999998</c:v>
                </c:pt>
                <c:pt idx="4140">
                  <c:v>69.777000000000001</c:v>
                </c:pt>
                <c:pt idx="4141">
                  <c:v>74.097999999999999</c:v>
                </c:pt>
                <c:pt idx="4142">
                  <c:v>77.843000000000004</c:v>
                </c:pt>
                <c:pt idx="4143">
                  <c:v>76.891000000000005</c:v>
                </c:pt>
                <c:pt idx="4144">
                  <c:v>77.897999999999996</c:v>
                </c:pt>
                <c:pt idx="4145">
                  <c:v>78.323999999999998</c:v>
                </c:pt>
                <c:pt idx="4146">
                  <c:v>77.992000000000004</c:v>
                </c:pt>
                <c:pt idx="4147">
                  <c:v>78.757000000000005</c:v>
                </c:pt>
                <c:pt idx="4148">
                  <c:v>80.201999999999998</c:v>
                </c:pt>
                <c:pt idx="4149">
                  <c:v>80.034000000000006</c:v>
                </c:pt>
                <c:pt idx="4150">
                  <c:v>78.656999999999996</c:v>
                </c:pt>
                <c:pt idx="4151">
                  <c:v>78.700999999999993</c:v>
                </c:pt>
                <c:pt idx="4152">
                  <c:v>77.238</c:v>
                </c:pt>
                <c:pt idx="4153">
                  <c:v>74.326999999999998</c:v>
                </c:pt>
                <c:pt idx="4154">
                  <c:v>75.795000000000002</c:v>
                </c:pt>
                <c:pt idx="4155">
                  <c:v>74.465000000000003</c:v>
                </c:pt>
                <c:pt idx="4156">
                  <c:v>72.888999999999996</c:v>
                </c:pt>
                <c:pt idx="4157">
                  <c:v>68.111000000000004</c:v>
                </c:pt>
                <c:pt idx="4158">
                  <c:v>59.073</c:v>
                </c:pt>
                <c:pt idx="4159">
                  <c:v>59.124000000000002</c:v>
                </c:pt>
                <c:pt idx="4160">
                  <c:v>72.585999999999999</c:v>
                </c:pt>
                <c:pt idx="4161">
                  <c:v>69.603999999999999</c:v>
                </c:pt>
                <c:pt idx="4162">
                  <c:v>73.274000000000001</c:v>
                </c:pt>
                <c:pt idx="4163">
                  <c:v>74.031999999999996</c:v>
                </c:pt>
                <c:pt idx="4164">
                  <c:v>75.813000000000002</c:v>
                </c:pt>
                <c:pt idx="4165">
                  <c:v>77.111999999999995</c:v>
                </c:pt>
                <c:pt idx="4166">
                  <c:v>78.804000000000002</c:v>
                </c:pt>
                <c:pt idx="4167">
                  <c:v>80.227999999999994</c:v>
                </c:pt>
                <c:pt idx="4168">
                  <c:v>78.822000000000003</c:v>
                </c:pt>
                <c:pt idx="4169">
                  <c:v>79.876000000000005</c:v>
                </c:pt>
                <c:pt idx="4170">
                  <c:v>78.932000000000002</c:v>
                </c:pt>
                <c:pt idx="4171">
                  <c:v>77.045000000000002</c:v>
                </c:pt>
                <c:pt idx="4172">
                  <c:v>78.483000000000004</c:v>
                </c:pt>
                <c:pt idx="4173">
                  <c:v>77.873999999999995</c:v>
                </c:pt>
                <c:pt idx="4174">
                  <c:v>77.763000000000005</c:v>
                </c:pt>
                <c:pt idx="4175">
                  <c:v>74.492999999999995</c:v>
                </c:pt>
                <c:pt idx="4176">
                  <c:v>73.018000000000001</c:v>
                </c:pt>
                <c:pt idx="4177">
                  <c:v>69.981999999999999</c:v>
                </c:pt>
                <c:pt idx="4178">
                  <c:v>43.567999999999998</c:v>
                </c:pt>
                <c:pt idx="4179">
                  <c:v>64.132999999999996</c:v>
                </c:pt>
                <c:pt idx="4180">
                  <c:v>32.805999999999997</c:v>
                </c:pt>
                <c:pt idx="4181">
                  <c:v>56.216999999999999</c:v>
                </c:pt>
                <c:pt idx="4182">
                  <c:v>69.843999999999994</c:v>
                </c:pt>
                <c:pt idx="4183">
                  <c:v>72.094999999999999</c:v>
                </c:pt>
                <c:pt idx="4184">
                  <c:v>75.483999999999995</c:v>
                </c:pt>
                <c:pt idx="4185">
                  <c:v>78.718999999999994</c:v>
                </c:pt>
                <c:pt idx="4186">
                  <c:v>77.254000000000005</c:v>
                </c:pt>
                <c:pt idx="4187">
                  <c:v>79.22</c:v>
                </c:pt>
                <c:pt idx="4188">
                  <c:v>79.033000000000001</c:v>
                </c:pt>
                <c:pt idx="4189">
                  <c:v>78.546999999999997</c:v>
                </c:pt>
                <c:pt idx="4190">
                  <c:v>79.504999999999995</c:v>
                </c:pt>
                <c:pt idx="4191">
                  <c:v>79.41</c:v>
                </c:pt>
                <c:pt idx="4192">
                  <c:v>80.111999999999995</c:v>
                </c:pt>
                <c:pt idx="4193">
                  <c:v>77.608999999999995</c:v>
                </c:pt>
                <c:pt idx="4194">
                  <c:v>77.912000000000006</c:v>
                </c:pt>
                <c:pt idx="4195">
                  <c:v>76.561999999999998</c:v>
                </c:pt>
                <c:pt idx="4196">
                  <c:v>71.885999999999996</c:v>
                </c:pt>
                <c:pt idx="4197">
                  <c:v>74.680000000000007</c:v>
                </c:pt>
                <c:pt idx="4198">
                  <c:v>70.891000000000005</c:v>
                </c:pt>
                <c:pt idx="4199">
                  <c:v>70.171999999999997</c:v>
                </c:pt>
                <c:pt idx="4200">
                  <c:v>52.231000000000002</c:v>
                </c:pt>
                <c:pt idx="4201">
                  <c:v>57.027999999999999</c:v>
                </c:pt>
                <c:pt idx="4202">
                  <c:v>68.108000000000004</c:v>
                </c:pt>
                <c:pt idx="4203">
                  <c:v>75.878</c:v>
                </c:pt>
                <c:pt idx="4204">
                  <c:v>73.138999999999996</c:v>
                </c:pt>
                <c:pt idx="4205">
                  <c:v>76.262</c:v>
                </c:pt>
                <c:pt idx="4206">
                  <c:v>76.31</c:v>
                </c:pt>
                <c:pt idx="4207">
                  <c:v>77.137</c:v>
                </c:pt>
                <c:pt idx="4208">
                  <c:v>78.097999999999999</c:v>
                </c:pt>
                <c:pt idx="4209">
                  <c:v>79.349000000000004</c:v>
                </c:pt>
                <c:pt idx="4210">
                  <c:v>80.456000000000003</c:v>
                </c:pt>
                <c:pt idx="4211">
                  <c:v>78.701999999999998</c:v>
                </c:pt>
                <c:pt idx="4212">
                  <c:v>79.338999999999999</c:v>
                </c:pt>
                <c:pt idx="4213">
                  <c:v>78.372</c:v>
                </c:pt>
                <c:pt idx="4214">
                  <c:v>76.090999999999994</c:v>
                </c:pt>
                <c:pt idx="4215">
                  <c:v>77.759</c:v>
                </c:pt>
                <c:pt idx="4216">
                  <c:v>76.804000000000002</c:v>
                </c:pt>
                <c:pt idx="4217">
                  <c:v>76.716999999999999</c:v>
                </c:pt>
                <c:pt idx="4218">
                  <c:v>69.625</c:v>
                </c:pt>
                <c:pt idx="4219">
                  <c:v>70.608999999999995</c:v>
                </c:pt>
                <c:pt idx="4220">
                  <c:v>64.971999999999994</c:v>
                </c:pt>
                <c:pt idx="4221">
                  <c:v>64.489999999999995</c:v>
                </c:pt>
                <c:pt idx="4222">
                  <c:v>50.097999999999999</c:v>
                </c:pt>
                <c:pt idx="4223">
                  <c:v>66.515000000000001</c:v>
                </c:pt>
                <c:pt idx="4224">
                  <c:v>68.697999999999993</c:v>
                </c:pt>
                <c:pt idx="4225">
                  <c:v>73.328000000000003</c:v>
                </c:pt>
                <c:pt idx="4226">
                  <c:v>74.823999999999998</c:v>
                </c:pt>
                <c:pt idx="4227">
                  <c:v>77.233999999999995</c:v>
                </c:pt>
                <c:pt idx="4228">
                  <c:v>79.635000000000005</c:v>
                </c:pt>
                <c:pt idx="4229">
                  <c:v>77.899000000000001</c:v>
                </c:pt>
                <c:pt idx="4230">
                  <c:v>79.043000000000006</c:v>
                </c:pt>
                <c:pt idx="4231">
                  <c:v>78.695999999999998</c:v>
                </c:pt>
                <c:pt idx="4232">
                  <c:v>77.649000000000001</c:v>
                </c:pt>
                <c:pt idx="4233">
                  <c:v>79.268000000000001</c:v>
                </c:pt>
                <c:pt idx="4234">
                  <c:v>79.308000000000007</c:v>
                </c:pt>
                <c:pt idx="4235">
                  <c:v>79.504000000000005</c:v>
                </c:pt>
                <c:pt idx="4236">
                  <c:v>75.263999999999996</c:v>
                </c:pt>
                <c:pt idx="4237">
                  <c:v>76.945999999999998</c:v>
                </c:pt>
                <c:pt idx="4238">
                  <c:v>76.263000000000005</c:v>
                </c:pt>
                <c:pt idx="4239">
                  <c:v>69.962999999999994</c:v>
                </c:pt>
                <c:pt idx="4240">
                  <c:v>73.034000000000006</c:v>
                </c:pt>
                <c:pt idx="4241">
                  <c:v>66.353999999999999</c:v>
                </c:pt>
                <c:pt idx="4242">
                  <c:v>63.917999999999999</c:v>
                </c:pt>
                <c:pt idx="4243">
                  <c:v>64.209000000000003</c:v>
                </c:pt>
                <c:pt idx="4244">
                  <c:v>65.396000000000001</c:v>
                </c:pt>
                <c:pt idx="4245">
                  <c:v>71.540999999999997</c:v>
                </c:pt>
                <c:pt idx="4246">
                  <c:v>76.881</c:v>
                </c:pt>
                <c:pt idx="4247">
                  <c:v>75.742000000000004</c:v>
                </c:pt>
                <c:pt idx="4248">
                  <c:v>78.472999999999999</c:v>
                </c:pt>
                <c:pt idx="4249">
                  <c:v>77.7</c:v>
                </c:pt>
                <c:pt idx="4250">
                  <c:v>78.263999999999996</c:v>
                </c:pt>
                <c:pt idx="4251">
                  <c:v>78.683000000000007</c:v>
                </c:pt>
                <c:pt idx="4252">
                  <c:v>79.697000000000003</c:v>
                </c:pt>
                <c:pt idx="4253">
                  <c:v>80.531000000000006</c:v>
                </c:pt>
                <c:pt idx="4254">
                  <c:v>78.378</c:v>
                </c:pt>
                <c:pt idx="4255">
                  <c:v>79.376999999999995</c:v>
                </c:pt>
                <c:pt idx="4256">
                  <c:v>78.411000000000001</c:v>
                </c:pt>
                <c:pt idx="4257">
                  <c:v>76.394000000000005</c:v>
                </c:pt>
                <c:pt idx="4258">
                  <c:v>77.512</c:v>
                </c:pt>
                <c:pt idx="4259">
                  <c:v>75.61</c:v>
                </c:pt>
                <c:pt idx="4260">
                  <c:v>74.513999999999996</c:v>
                </c:pt>
                <c:pt idx="4261">
                  <c:v>65.043000000000006</c:v>
                </c:pt>
                <c:pt idx="4262">
                  <c:v>64.09</c:v>
                </c:pt>
                <c:pt idx="4263">
                  <c:v>54.853999999999999</c:v>
                </c:pt>
                <c:pt idx="4264">
                  <c:v>69.021000000000001</c:v>
                </c:pt>
                <c:pt idx="4265">
                  <c:v>69.397000000000006</c:v>
                </c:pt>
                <c:pt idx="4266">
                  <c:v>73.117000000000004</c:v>
                </c:pt>
                <c:pt idx="4267">
                  <c:v>74.245000000000005</c:v>
                </c:pt>
                <c:pt idx="4268">
                  <c:v>75.724000000000004</c:v>
                </c:pt>
                <c:pt idx="4269">
                  <c:v>76.302999999999997</c:v>
                </c:pt>
                <c:pt idx="4270">
                  <c:v>78.233000000000004</c:v>
                </c:pt>
                <c:pt idx="4271">
                  <c:v>79.206999999999994</c:v>
                </c:pt>
                <c:pt idx="4272">
                  <c:v>78.302999999999997</c:v>
                </c:pt>
                <c:pt idx="4273">
                  <c:v>79.552999999999997</c:v>
                </c:pt>
                <c:pt idx="4274">
                  <c:v>79.86</c:v>
                </c:pt>
                <c:pt idx="4275">
                  <c:v>79.33</c:v>
                </c:pt>
                <c:pt idx="4276">
                  <c:v>79.942999999999998</c:v>
                </c:pt>
                <c:pt idx="4277">
                  <c:v>79.463999999999999</c:v>
                </c:pt>
                <c:pt idx="4278">
                  <c:v>78.879000000000005</c:v>
                </c:pt>
                <c:pt idx="4279">
                  <c:v>74.965000000000003</c:v>
                </c:pt>
                <c:pt idx="4280">
                  <c:v>75.183999999999997</c:v>
                </c:pt>
                <c:pt idx="4281">
                  <c:v>73.632000000000005</c:v>
                </c:pt>
                <c:pt idx="4282">
                  <c:v>60.423999999999999</c:v>
                </c:pt>
                <c:pt idx="4283">
                  <c:v>67.167000000000002</c:v>
                </c:pt>
                <c:pt idx="4284">
                  <c:v>57.098999999999997</c:v>
                </c:pt>
                <c:pt idx="4285">
                  <c:v>61.353999999999999</c:v>
                </c:pt>
                <c:pt idx="4286">
                  <c:v>69.305000000000007</c:v>
                </c:pt>
                <c:pt idx="4287">
                  <c:v>72.388999999999996</c:v>
                </c:pt>
                <c:pt idx="4288">
                  <c:v>76.218000000000004</c:v>
                </c:pt>
                <c:pt idx="4289">
                  <c:v>78.703999999999994</c:v>
                </c:pt>
                <c:pt idx="4290">
                  <c:v>78.652000000000001</c:v>
                </c:pt>
                <c:pt idx="4291">
                  <c:v>79.938000000000002</c:v>
                </c:pt>
                <c:pt idx="4292">
                  <c:v>79.444999999999993</c:v>
                </c:pt>
                <c:pt idx="4293">
                  <c:v>79.39</c:v>
                </c:pt>
                <c:pt idx="4294">
                  <c:v>79.828999999999994</c:v>
                </c:pt>
                <c:pt idx="4295">
                  <c:v>80.355000000000004</c:v>
                </c:pt>
                <c:pt idx="4296">
                  <c:v>80.751000000000005</c:v>
                </c:pt>
                <c:pt idx="4297">
                  <c:v>77.025000000000006</c:v>
                </c:pt>
                <c:pt idx="4298">
                  <c:v>78.466999999999999</c:v>
                </c:pt>
                <c:pt idx="4299">
                  <c:v>77.409000000000006</c:v>
                </c:pt>
                <c:pt idx="4300">
                  <c:v>73.481999999999999</c:v>
                </c:pt>
                <c:pt idx="4301">
                  <c:v>75.411000000000001</c:v>
                </c:pt>
                <c:pt idx="4302">
                  <c:v>72.685000000000002</c:v>
                </c:pt>
                <c:pt idx="4303">
                  <c:v>70.736000000000004</c:v>
                </c:pt>
                <c:pt idx="4304">
                  <c:v>32.747999999999998</c:v>
                </c:pt>
                <c:pt idx="4305">
                  <c:v>50.180999999999997</c:v>
                </c:pt>
                <c:pt idx="4306">
                  <c:v>66.61</c:v>
                </c:pt>
                <c:pt idx="4307">
                  <c:v>74.798000000000002</c:v>
                </c:pt>
                <c:pt idx="4308">
                  <c:v>74.332999999999998</c:v>
                </c:pt>
                <c:pt idx="4309">
                  <c:v>77.299000000000007</c:v>
                </c:pt>
                <c:pt idx="4310">
                  <c:v>77.325999999999993</c:v>
                </c:pt>
                <c:pt idx="4311">
                  <c:v>78.213999999999999</c:v>
                </c:pt>
                <c:pt idx="4312">
                  <c:v>78.489000000000004</c:v>
                </c:pt>
                <c:pt idx="4313">
                  <c:v>79.626000000000005</c:v>
                </c:pt>
                <c:pt idx="4314">
                  <c:v>80.403000000000006</c:v>
                </c:pt>
                <c:pt idx="4315">
                  <c:v>77.760999999999996</c:v>
                </c:pt>
                <c:pt idx="4316">
                  <c:v>79.61</c:v>
                </c:pt>
                <c:pt idx="4317">
                  <c:v>79.355000000000004</c:v>
                </c:pt>
                <c:pt idx="4318">
                  <c:v>78.084000000000003</c:v>
                </c:pt>
                <c:pt idx="4319">
                  <c:v>78.942999999999998</c:v>
                </c:pt>
                <c:pt idx="4320">
                  <c:v>78.069000000000003</c:v>
                </c:pt>
                <c:pt idx="4321">
                  <c:v>77.001000000000005</c:v>
                </c:pt>
                <c:pt idx="4322">
                  <c:v>71.441000000000003</c:v>
                </c:pt>
                <c:pt idx="4323">
                  <c:v>71.581999999999994</c:v>
                </c:pt>
                <c:pt idx="4324">
                  <c:v>68.507999999999996</c:v>
                </c:pt>
                <c:pt idx="4325">
                  <c:v>53.082000000000001</c:v>
                </c:pt>
                <c:pt idx="4326">
                  <c:v>61.414000000000001</c:v>
                </c:pt>
                <c:pt idx="4327">
                  <c:v>68.891000000000005</c:v>
                </c:pt>
                <c:pt idx="4328">
                  <c:v>71.667000000000002</c:v>
                </c:pt>
                <c:pt idx="4329">
                  <c:v>74.230999999999995</c:v>
                </c:pt>
                <c:pt idx="4330">
                  <c:v>73.475999999999999</c:v>
                </c:pt>
                <c:pt idx="4331">
                  <c:v>76.704999999999998</c:v>
                </c:pt>
                <c:pt idx="4332">
                  <c:v>78.275000000000006</c:v>
                </c:pt>
                <c:pt idx="4333">
                  <c:v>77.070999999999998</c:v>
                </c:pt>
                <c:pt idx="4334">
                  <c:v>79.652000000000001</c:v>
                </c:pt>
                <c:pt idx="4335">
                  <c:v>80.066999999999993</c:v>
                </c:pt>
                <c:pt idx="4336">
                  <c:v>80.236999999999995</c:v>
                </c:pt>
                <c:pt idx="4337">
                  <c:v>80.596000000000004</c:v>
                </c:pt>
                <c:pt idx="4338">
                  <c:v>80.748999999999995</c:v>
                </c:pt>
                <c:pt idx="4339">
                  <c:v>80.268000000000001</c:v>
                </c:pt>
                <c:pt idx="4340">
                  <c:v>76.584999999999994</c:v>
                </c:pt>
                <c:pt idx="4341">
                  <c:v>76.674000000000007</c:v>
                </c:pt>
                <c:pt idx="4342">
                  <c:v>76.956000000000003</c:v>
                </c:pt>
                <c:pt idx="4343">
                  <c:v>72.266000000000005</c:v>
                </c:pt>
                <c:pt idx="4344">
                  <c:v>70.058999999999997</c:v>
                </c:pt>
                <c:pt idx="4345">
                  <c:v>65.995999999999995</c:v>
                </c:pt>
                <c:pt idx="4346">
                  <c:v>51.542999999999999</c:v>
                </c:pt>
                <c:pt idx="4347">
                  <c:v>64.308999999999997</c:v>
                </c:pt>
                <c:pt idx="4348">
                  <c:v>64.888000000000005</c:v>
                </c:pt>
                <c:pt idx="4349">
                  <c:v>69.811999999999998</c:v>
                </c:pt>
                <c:pt idx="4350">
                  <c:v>74.192999999999998</c:v>
                </c:pt>
                <c:pt idx="4351">
                  <c:v>74.478999999999999</c:v>
                </c:pt>
                <c:pt idx="4352">
                  <c:v>77.328000000000003</c:v>
                </c:pt>
                <c:pt idx="4353">
                  <c:v>78.942999999999998</c:v>
                </c:pt>
                <c:pt idx="4354">
                  <c:v>80.287000000000006</c:v>
                </c:pt>
                <c:pt idx="4355">
                  <c:v>80.218000000000004</c:v>
                </c:pt>
                <c:pt idx="4356">
                  <c:v>80.274000000000001</c:v>
                </c:pt>
                <c:pt idx="4357">
                  <c:v>80.460999999999999</c:v>
                </c:pt>
                <c:pt idx="4358">
                  <c:v>78.168999999999997</c:v>
                </c:pt>
                <c:pt idx="4359">
                  <c:v>79.161000000000001</c:v>
                </c:pt>
                <c:pt idx="4360">
                  <c:v>79.808999999999997</c:v>
                </c:pt>
                <c:pt idx="4361">
                  <c:v>78.319000000000003</c:v>
                </c:pt>
                <c:pt idx="4362">
                  <c:v>76.197000000000003</c:v>
                </c:pt>
                <c:pt idx="4363">
                  <c:v>75.998999999999995</c:v>
                </c:pt>
                <c:pt idx="4364">
                  <c:v>73.076999999999998</c:v>
                </c:pt>
                <c:pt idx="4365">
                  <c:v>66.102000000000004</c:v>
                </c:pt>
                <c:pt idx="4366">
                  <c:v>69.527000000000001</c:v>
                </c:pt>
                <c:pt idx="4367">
                  <c:v>61.521000000000001</c:v>
                </c:pt>
                <c:pt idx="4368">
                  <c:v>32.997999999999998</c:v>
                </c:pt>
                <c:pt idx="4369">
                  <c:v>62.625</c:v>
                </c:pt>
                <c:pt idx="4370">
                  <c:v>71.430999999999997</c:v>
                </c:pt>
                <c:pt idx="4371">
                  <c:v>74.31</c:v>
                </c:pt>
                <c:pt idx="4372">
                  <c:v>78.59</c:v>
                </c:pt>
                <c:pt idx="4373">
                  <c:v>77.335999999999999</c:v>
                </c:pt>
                <c:pt idx="4374">
                  <c:v>78.730999999999995</c:v>
                </c:pt>
                <c:pt idx="4375">
                  <c:v>78.948999999999998</c:v>
                </c:pt>
                <c:pt idx="4376">
                  <c:v>78.116</c:v>
                </c:pt>
                <c:pt idx="4377">
                  <c:v>79.462000000000003</c:v>
                </c:pt>
                <c:pt idx="4378">
                  <c:v>80.489000000000004</c:v>
                </c:pt>
                <c:pt idx="4379">
                  <c:v>80.436000000000007</c:v>
                </c:pt>
                <c:pt idx="4380">
                  <c:v>78.659000000000006</c:v>
                </c:pt>
                <c:pt idx="4381">
                  <c:v>79.438999999999993</c:v>
                </c:pt>
                <c:pt idx="4382">
                  <c:v>77.725999999999999</c:v>
                </c:pt>
                <c:pt idx="4383">
                  <c:v>75.108000000000004</c:v>
                </c:pt>
                <c:pt idx="4384">
                  <c:v>76.784000000000006</c:v>
                </c:pt>
                <c:pt idx="4385">
                  <c:v>74.718999999999994</c:v>
                </c:pt>
                <c:pt idx="4386">
                  <c:v>73.888000000000005</c:v>
                </c:pt>
                <c:pt idx="4387">
                  <c:v>68.902000000000001</c:v>
                </c:pt>
                <c:pt idx="4388">
                  <c:v>63.896000000000001</c:v>
                </c:pt>
                <c:pt idx="4389">
                  <c:v>53.789000000000001</c:v>
                </c:pt>
                <c:pt idx="4390">
                  <c:v>73.194999999999993</c:v>
                </c:pt>
                <c:pt idx="4391">
                  <c:v>70.397999999999996</c:v>
                </c:pt>
                <c:pt idx="4392">
                  <c:v>74.225999999999999</c:v>
                </c:pt>
                <c:pt idx="4393">
                  <c:v>75.656000000000006</c:v>
                </c:pt>
                <c:pt idx="4394">
                  <c:v>76.397999999999996</c:v>
                </c:pt>
                <c:pt idx="4395">
                  <c:v>78.230999999999995</c:v>
                </c:pt>
                <c:pt idx="4396">
                  <c:v>79.831999999999994</c:v>
                </c:pt>
                <c:pt idx="4397">
                  <c:v>80.834000000000003</c:v>
                </c:pt>
                <c:pt idx="4398">
                  <c:v>80.614999999999995</c:v>
                </c:pt>
                <c:pt idx="4399">
                  <c:v>81.168000000000006</c:v>
                </c:pt>
                <c:pt idx="4400">
                  <c:v>80.418000000000006</c:v>
                </c:pt>
                <c:pt idx="4401">
                  <c:v>78.382000000000005</c:v>
                </c:pt>
                <c:pt idx="4402">
                  <c:v>79.382999999999996</c:v>
                </c:pt>
                <c:pt idx="4403">
                  <c:v>78.590999999999994</c:v>
                </c:pt>
                <c:pt idx="4404">
                  <c:v>77.948999999999998</c:v>
                </c:pt>
                <c:pt idx="4405">
                  <c:v>74.701999999999998</c:v>
                </c:pt>
                <c:pt idx="4406">
                  <c:v>72.534000000000006</c:v>
                </c:pt>
                <c:pt idx="4407">
                  <c:v>70.682000000000002</c:v>
                </c:pt>
                <c:pt idx="4408">
                  <c:v>40.83</c:v>
                </c:pt>
                <c:pt idx="4409">
                  <c:v>61.451000000000001</c:v>
                </c:pt>
                <c:pt idx="4410">
                  <c:v>60.558</c:v>
                </c:pt>
                <c:pt idx="4411">
                  <c:v>66.762</c:v>
                </c:pt>
                <c:pt idx="4412">
                  <c:v>71.679000000000002</c:v>
                </c:pt>
                <c:pt idx="4413">
                  <c:v>74.168999999999997</c:v>
                </c:pt>
                <c:pt idx="4414">
                  <c:v>76.521000000000001</c:v>
                </c:pt>
                <c:pt idx="4415">
                  <c:v>79.491</c:v>
                </c:pt>
                <c:pt idx="4416">
                  <c:v>78.406999999999996</c:v>
                </c:pt>
                <c:pt idx="4417">
                  <c:v>79.566999999999993</c:v>
                </c:pt>
                <c:pt idx="4418">
                  <c:v>79.62</c:v>
                </c:pt>
                <c:pt idx="4419">
                  <c:v>78.307000000000002</c:v>
                </c:pt>
                <c:pt idx="4420">
                  <c:v>79.784000000000006</c:v>
                </c:pt>
                <c:pt idx="4421">
                  <c:v>80.322999999999993</c:v>
                </c:pt>
                <c:pt idx="4422">
                  <c:v>80.379000000000005</c:v>
                </c:pt>
                <c:pt idx="4423">
                  <c:v>78.566000000000003</c:v>
                </c:pt>
                <c:pt idx="4424">
                  <c:v>78.533000000000001</c:v>
                </c:pt>
                <c:pt idx="4425">
                  <c:v>77.165999999999997</c:v>
                </c:pt>
                <c:pt idx="4426">
                  <c:v>72.730999999999995</c:v>
                </c:pt>
                <c:pt idx="4427">
                  <c:v>75.325000000000003</c:v>
                </c:pt>
                <c:pt idx="4428">
                  <c:v>72.183000000000007</c:v>
                </c:pt>
                <c:pt idx="4429">
                  <c:v>70.849000000000004</c:v>
                </c:pt>
                <c:pt idx="4430">
                  <c:v>50.103000000000002</c:v>
                </c:pt>
                <c:pt idx="4431">
                  <c:v>56.244999999999997</c:v>
                </c:pt>
                <c:pt idx="4432">
                  <c:v>68.509</c:v>
                </c:pt>
                <c:pt idx="4433">
                  <c:v>76.180000000000007</c:v>
                </c:pt>
                <c:pt idx="4434">
                  <c:v>74.369</c:v>
                </c:pt>
                <c:pt idx="4435">
                  <c:v>76.995999999999995</c:v>
                </c:pt>
                <c:pt idx="4436">
                  <c:v>77.28</c:v>
                </c:pt>
                <c:pt idx="4437">
                  <c:v>78.087999999999994</c:v>
                </c:pt>
                <c:pt idx="4438">
                  <c:v>79.459999999999994</c:v>
                </c:pt>
                <c:pt idx="4439">
                  <c:v>81.022000000000006</c:v>
                </c:pt>
                <c:pt idx="4440">
                  <c:v>81.819000000000003</c:v>
                </c:pt>
                <c:pt idx="4441">
                  <c:v>79.819999999999993</c:v>
                </c:pt>
                <c:pt idx="4442">
                  <c:v>80.745999999999995</c:v>
                </c:pt>
                <c:pt idx="4443">
                  <c:v>79.259</c:v>
                </c:pt>
                <c:pt idx="4444">
                  <c:v>77.228999999999999</c:v>
                </c:pt>
                <c:pt idx="4445">
                  <c:v>78.808000000000007</c:v>
                </c:pt>
                <c:pt idx="4446">
                  <c:v>77.731999999999999</c:v>
                </c:pt>
                <c:pt idx="4447">
                  <c:v>77.525999999999996</c:v>
                </c:pt>
                <c:pt idx="4448">
                  <c:v>69.549000000000007</c:v>
                </c:pt>
                <c:pt idx="4449">
                  <c:v>71.308000000000007</c:v>
                </c:pt>
                <c:pt idx="4450">
                  <c:v>62.371000000000002</c:v>
                </c:pt>
                <c:pt idx="4451">
                  <c:v>67.509</c:v>
                </c:pt>
                <c:pt idx="4452">
                  <c:v>56.558</c:v>
                </c:pt>
                <c:pt idx="4453">
                  <c:v>69.58</c:v>
                </c:pt>
                <c:pt idx="4454">
                  <c:v>70.558999999999997</c:v>
                </c:pt>
                <c:pt idx="4455">
                  <c:v>74.536000000000001</c:v>
                </c:pt>
                <c:pt idx="4456">
                  <c:v>76.033000000000001</c:v>
                </c:pt>
                <c:pt idx="4457">
                  <c:v>78.7</c:v>
                </c:pt>
                <c:pt idx="4458">
                  <c:v>80.692999999999998</c:v>
                </c:pt>
                <c:pt idx="4459">
                  <c:v>79.388999999999996</c:v>
                </c:pt>
                <c:pt idx="4460">
                  <c:v>80.826999999999998</c:v>
                </c:pt>
                <c:pt idx="4461">
                  <c:v>80.102000000000004</c:v>
                </c:pt>
                <c:pt idx="4462">
                  <c:v>78.891000000000005</c:v>
                </c:pt>
                <c:pt idx="4463">
                  <c:v>80.356999999999999</c:v>
                </c:pt>
                <c:pt idx="4464">
                  <c:v>80.343999999999994</c:v>
                </c:pt>
                <c:pt idx="4465">
                  <c:v>80.619</c:v>
                </c:pt>
                <c:pt idx="4466">
                  <c:v>78.117000000000004</c:v>
                </c:pt>
                <c:pt idx="4467">
                  <c:v>77.456999999999994</c:v>
                </c:pt>
                <c:pt idx="4468">
                  <c:v>75.688000000000002</c:v>
                </c:pt>
                <c:pt idx="4469">
                  <c:v>67.528999999999996</c:v>
                </c:pt>
                <c:pt idx="4470">
                  <c:v>72.097999999999999</c:v>
                </c:pt>
                <c:pt idx="4471">
                  <c:v>66.509</c:v>
                </c:pt>
                <c:pt idx="4472">
                  <c:v>60.648000000000003</c:v>
                </c:pt>
                <c:pt idx="4473">
                  <c:v>65.010000000000005</c:v>
                </c:pt>
                <c:pt idx="4474">
                  <c:v>68.713999999999999</c:v>
                </c:pt>
                <c:pt idx="4475">
                  <c:v>73.441000000000003</c:v>
                </c:pt>
                <c:pt idx="4476">
                  <c:v>78.102999999999994</c:v>
                </c:pt>
                <c:pt idx="4477">
                  <c:v>77.259</c:v>
                </c:pt>
                <c:pt idx="4478">
                  <c:v>79.176000000000002</c:v>
                </c:pt>
                <c:pt idx="4479">
                  <c:v>78.825999999999993</c:v>
                </c:pt>
                <c:pt idx="4480">
                  <c:v>78.326999999999998</c:v>
                </c:pt>
                <c:pt idx="4481">
                  <c:v>80.021000000000001</c:v>
                </c:pt>
                <c:pt idx="4482">
                  <c:v>80.774000000000001</c:v>
                </c:pt>
                <c:pt idx="4483">
                  <c:v>81.728999999999999</c:v>
                </c:pt>
                <c:pt idx="4484">
                  <c:v>79.781000000000006</c:v>
                </c:pt>
                <c:pt idx="4485">
                  <c:v>80.067999999999998</c:v>
                </c:pt>
                <c:pt idx="4486">
                  <c:v>79.570999999999998</c:v>
                </c:pt>
                <c:pt idx="4487">
                  <c:v>77.034999999999997</c:v>
                </c:pt>
                <c:pt idx="4488">
                  <c:v>79.143000000000001</c:v>
                </c:pt>
                <c:pt idx="4489">
                  <c:v>77.341999999999999</c:v>
                </c:pt>
                <c:pt idx="4490">
                  <c:v>75.783000000000001</c:v>
                </c:pt>
                <c:pt idx="4491">
                  <c:v>64.304000000000002</c:v>
                </c:pt>
                <c:pt idx="4492">
                  <c:v>63.204000000000001</c:v>
                </c:pt>
                <c:pt idx="4493">
                  <c:v>60.095999999999997</c:v>
                </c:pt>
                <c:pt idx="4494">
                  <c:v>73.451999999999998</c:v>
                </c:pt>
                <c:pt idx="4495">
                  <c:v>70.641000000000005</c:v>
                </c:pt>
                <c:pt idx="4496">
                  <c:v>74.504999999999995</c:v>
                </c:pt>
                <c:pt idx="4497">
                  <c:v>75.543999999999997</c:v>
                </c:pt>
                <c:pt idx="4498">
                  <c:v>77.358999999999995</c:v>
                </c:pt>
                <c:pt idx="4499">
                  <c:v>78.082999999999998</c:v>
                </c:pt>
                <c:pt idx="4500">
                  <c:v>80.739999999999995</c:v>
                </c:pt>
                <c:pt idx="4501">
                  <c:v>81.585999999999999</c:v>
                </c:pt>
                <c:pt idx="4502">
                  <c:v>80.488</c:v>
                </c:pt>
                <c:pt idx="4503">
                  <c:v>81.567999999999998</c:v>
                </c:pt>
                <c:pt idx="4504">
                  <c:v>80.424999999999997</c:v>
                </c:pt>
                <c:pt idx="4505">
                  <c:v>79.117000000000004</c:v>
                </c:pt>
                <c:pt idx="4506">
                  <c:v>80.015000000000001</c:v>
                </c:pt>
                <c:pt idx="4507">
                  <c:v>79.722999999999999</c:v>
                </c:pt>
                <c:pt idx="4508">
                  <c:v>79.491</c:v>
                </c:pt>
                <c:pt idx="4509">
                  <c:v>73.418000000000006</c:v>
                </c:pt>
                <c:pt idx="4510">
                  <c:v>74.567999999999998</c:v>
                </c:pt>
                <c:pt idx="4511">
                  <c:v>70.914000000000001</c:v>
                </c:pt>
                <c:pt idx="4512">
                  <c:v>54.884</c:v>
                </c:pt>
                <c:pt idx="4513">
                  <c:v>63.442999999999998</c:v>
                </c:pt>
                <c:pt idx="4514">
                  <c:v>57.713000000000001</c:v>
                </c:pt>
                <c:pt idx="4515">
                  <c:v>62.941000000000003</c:v>
                </c:pt>
                <c:pt idx="4516">
                  <c:v>71.894999999999996</c:v>
                </c:pt>
                <c:pt idx="4517">
                  <c:v>73.760999999999996</c:v>
                </c:pt>
                <c:pt idx="4518">
                  <c:v>76.751999999999995</c:v>
                </c:pt>
                <c:pt idx="4519">
                  <c:v>80.063999999999993</c:v>
                </c:pt>
                <c:pt idx="4520">
                  <c:v>78.863</c:v>
                </c:pt>
                <c:pt idx="4521">
                  <c:v>80.335999999999999</c:v>
                </c:pt>
                <c:pt idx="4522">
                  <c:v>80.143000000000001</c:v>
                </c:pt>
                <c:pt idx="4523">
                  <c:v>79.344999999999999</c:v>
                </c:pt>
                <c:pt idx="4524">
                  <c:v>80.59</c:v>
                </c:pt>
                <c:pt idx="4525">
                  <c:v>80.864000000000004</c:v>
                </c:pt>
                <c:pt idx="4526">
                  <c:v>81.361999999999995</c:v>
                </c:pt>
                <c:pt idx="4527">
                  <c:v>77.510000000000005</c:v>
                </c:pt>
                <c:pt idx="4528">
                  <c:v>79.108999999999995</c:v>
                </c:pt>
                <c:pt idx="4529">
                  <c:v>77.995000000000005</c:v>
                </c:pt>
                <c:pt idx="4530">
                  <c:v>73.275999999999996</c:v>
                </c:pt>
                <c:pt idx="4531">
                  <c:v>76.22</c:v>
                </c:pt>
                <c:pt idx="4532">
                  <c:v>73.028999999999996</c:v>
                </c:pt>
                <c:pt idx="4533">
                  <c:v>71.417000000000002</c:v>
                </c:pt>
                <c:pt idx="4534">
                  <c:v>32.183</c:v>
                </c:pt>
                <c:pt idx="4535">
                  <c:v>56.27</c:v>
                </c:pt>
                <c:pt idx="4536">
                  <c:v>67.649000000000001</c:v>
                </c:pt>
                <c:pt idx="4537">
                  <c:v>75.933000000000007</c:v>
                </c:pt>
                <c:pt idx="4538">
                  <c:v>74.846999999999994</c:v>
                </c:pt>
                <c:pt idx="4539">
                  <c:v>77.930999999999997</c:v>
                </c:pt>
                <c:pt idx="4540">
                  <c:v>78.334000000000003</c:v>
                </c:pt>
                <c:pt idx="4541">
                  <c:v>78.552000000000007</c:v>
                </c:pt>
                <c:pt idx="4542">
                  <c:v>79.584000000000003</c:v>
                </c:pt>
                <c:pt idx="4543">
                  <c:v>80.784999999999997</c:v>
                </c:pt>
                <c:pt idx="4544">
                  <c:v>81.629000000000005</c:v>
                </c:pt>
                <c:pt idx="4545">
                  <c:v>78.838999999999999</c:v>
                </c:pt>
                <c:pt idx="4546">
                  <c:v>80.957999999999998</c:v>
                </c:pt>
                <c:pt idx="4547">
                  <c:v>80.656000000000006</c:v>
                </c:pt>
                <c:pt idx="4548">
                  <c:v>78.825000000000003</c:v>
                </c:pt>
                <c:pt idx="4549">
                  <c:v>80.025000000000006</c:v>
                </c:pt>
                <c:pt idx="4550">
                  <c:v>78.724000000000004</c:v>
                </c:pt>
                <c:pt idx="4551">
                  <c:v>77.769000000000005</c:v>
                </c:pt>
                <c:pt idx="4552">
                  <c:v>71.533000000000001</c:v>
                </c:pt>
                <c:pt idx="4553">
                  <c:v>70.953000000000003</c:v>
                </c:pt>
                <c:pt idx="4554">
                  <c:v>67.528000000000006</c:v>
                </c:pt>
                <c:pt idx="4555">
                  <c:v>63.45</c:v>
                </c:pt>
                <c:pt idx="4556">
                  <c:v>65.697000000000003</c:v>
                </c:pt>
                <c:pt idx="4557">
                  <c:v>71.3</c:v>
                </c:pt>
                <c:pt idx="4558">
                  <c:v>73.16</c:v>
                </c:pt>
                <c:pt idx="4559">
                  <c:v>75.489999999999995</c:v>
                </c:pt>
                <c:pt idx="4560">
                  <c:v>75.823999999999998</c:v>
                </c:pt>
                <c:pt idx="4561">
                  <c:v>78.126000000000005</c:v>
                </c:pt>
                <c:pt idx="4562">
                  <c:v>79.581000000000003</c:v>
                </c:pt>
                <c:pt idx="4563">
                  <c:v>78.372</c:v>
                </c:pt>
                <c:pt idx="4564">
                  <c:v>80.289000000000001</c:v>
                </c:pt>
                <c:pt idx="4565">
                  <c:v>80.83</c:v>
                </c:pt>
                <c:pt idx="4566">
                  <c:v>80.635999999999996</c:v>
                </c:pt>
                <c:pt idx="4567">
                  <c:v>81.323999999999998</c:v>
                </c:pt>
                <c:pt idx="4568">
                  <c:v>81.067999999999998</c:v>
                </c:pt>
                <c:pt idx="4569">
                  <c:v>80.795000000000002</c:v>
                </c:pt>
                <c:pt idx="4570">
                  <c:v>77.396000000000001</c:v>
                </c:pt>
                <c:pt idx="4571">
                  <c:v>78.024000000000001</c:v>
                </c:pt>
                <c:pt idx="4572">
                  <c:v>77.691000000000003</c:v>
                </c:pt>
                <c:pt idx="4573">
                  <c:v>72.95</c:v>
                </c:pt>
                <c:pt idx="4574">
                  <c:v>70.131</c:v>
                </c:pt>
                <c:pt idx="4575">
                  <c:v>65.186000000000007</c:v>
                </c:pt>
                <c:pt idx="4576">
                  <c:v>45.506999999999998</c:v>
                </c:pt>
                <c:pt idx="4577">
                  <c:v>66.605999999999995</c:v>
                </c:pt>
                <c:pt idx="4578">
                  <c:v>64.576999999999998</c:v>
                </c:pt>
                <c:pt idx="4579">
                  <c:v>71.248000000000005</c:v>
                </c:pt>
                <c:pt idx="4580">
                  <c:v>74.188000000000002</c:v>
                </c:pt>
                <c:pt idx="4581">
                  <c:v>74.757999999999996</c:v>
                </c:pt>
                <c:pt idx="4582">
                  <c:v>78.137</c:v>
                </c:pt>
                <c:pt idx="4583">
                  <c:v>79.701999999999998</c:v>
                </c:pt>
                <c:pt idx="4584">
                  <c:v>81.093000000000004</c:v>
                </c:pt>
                <c:pt idx="4585">
                  <c:v>80.986999999999995</c:v>
                </c:pt>
                <c:pt idx="4586">
                  <c:v>81.442999999999998</c:v>
                </c:pt>
                <c:pt idx="4587">
                  <c:v>81.727999999999994</c:v>
                </c:pt>
                <c:pt idx="4588">
                  <c:v>80.14</c:v>
                </c:pt>
                <c:pt idx="4589">
                  <c:v>80.998999999999995</c:v>
                </c:pt>
                <c:pt idx="4590">
                  <c:v>80.817999999999998</c:v>
                </c:pt>
                <c:pt idx="4591">
                  <c:v>77.58</c:v>
                </c:pt>
                <c:pt idx="4592">
                  <c:v>78.959999999999994</c:v>
                </c:pt>
                <c:pt idx="4593">
                  <c:v>77.962000000000003</c:v>
                </c:pt>
                <c:pt idx="4594">
                  <c:v>75.570999999999998</c:v>
                </c:pt>
                <c:pt idx="4595">
                  <c:v>69.933000000000007</c:v>
                </c:pt>
                <c:pt idx="4596">
                  <c:v>68.685000000000002</c:v>
                </c:pt>
                <c:pt idx="4597">
                  <c:v>23.187999999999999</c:v>
                </c:pt>
                <c:pt idx="4598">
                  <c:v>68.122</c:v>
                </c:pt>
                <c:pt idx="4599">
                  <c:v>69.881</c:v>
                </c:pt>
                <c:pt idx="4600">
                  <c:v>75.492999999999995</c:v>
                </c:pt>
                <c:pt idx="4601">
                  <c:v>74.763999999999996</c:v>
                </c:pt>
                <c:pt idx="4602">
                  <c:v>77.739999999999995</c:v>
                </c:pt>
                <c:pt idx="4603">
                  <c:v>78.174999999999997</c:v>
                </c:pt>
                <c:pt idx="4604">
                  <c:v>79.771000000000001</c:v>
                </c:pt>
                <c:pt idx="4605">
                  <c:v>81.299000000000007</c:v>
                </c:pt>
                <c:pt idx="4606">
                  <c:v>78.921999999999997</c:v>
                </c:pt>
                <c:pt idx="4607">
                  <c:v>81.281999999999996</c:v>
                </c:pt>
                <c:pt idx="4608">
                  <c:v>81.31</c:v>
                </c:pt>
                <c:pt idx="4609">
                  <c:v>80.632999999999996</c:v>
                </c:pt>
                <c:pt idx="4610">
                  <c:v>81.332999999999998</c:v>
                </c:pt>
                <c:pt idx="4611">
                  <c:v>80.631</c:v>
                </c:pt>
                <c:pt idx="4612">
                  <c:v>80.155000000000001</c:v>
                </c:pt>
                <c:pt idx="4613">
                  <c:v>75.908000000000001</c:v>
                </c:pt>
                <c:pt idx="4614">
                  <c:v>76.680999999999997</c:v>
                </c:pt>
                <c:pt idx="4615">
                  <c:v>75.081000000000003</c:v>
                </c:pt>
                <c:pt idx="4616">
                  <c:v>67.451999999999998</c:v>
                </c:pt>
                <c:pt idx="4617">
                  <c:v>64.641999999999996</c:v>
                </c:pt>
                <c:pt idx="4618">
                  <c:v>48.555999999999997</c:v>
                </c:pt>
                <c:pt idx="4619">
                  <c:v>60.735999999999997</c:v>
                </c:pt>
                <c:pt idx="4620">
                  <c:v>71.334000000000003</c:v>
                </c:pt>
                <c:pt idx="4621">
                  <c:v>70.058999999999997</c:v>
                </c:pt>
                <c:pt idx="4622">
                  <c:v>75.546000000000006</c:v>
                </c:pt>
                <c:pt idx="4623">
                  <c:v>77.388999999999996</c:v>
                </c:pt>
                <c:pt idx="4624">
                  <c:v>76.849999999999994</c:v>
                </c:pt>
                <c:pt idx="4625">
                  <c:v>79.722999999999999</c:v>
                </c:pt>
                <c:pt idx="4626">
                  <c:v>80.677999999999997</c:v>
                </c:pt>
                <c:pt idx="4627">
                  <c:v>81.658000000000001</c:v>
                </c:pt>
                <c:pt idx="4628">
                  <c:v>81.757999999999996</c:v>
                </c:pt>
                <c:pt idx="4629">
                  <c:v>82.052999999999997</c:v>
                </c:pt>
                <c:pt idx="4630">
                  <c:v>81.593999999999994</c:v>
                </c:pt>
                <c:pt idx="4631">
                  <c:v>79.44</c:v>
                </c:pt>
                <c:pt idx="4632">
                  <c:v>80.384</c:v>
                </c:pt>
                <c:pt idx="4633">
                  <c:v>80.590999999999994</c:v>
                </c:pt>
                <c:pt idx="4634">
                  <c:v>78.423000000000002</c:v>
                </c:pt>
                <c:pt idx="4635">
                  <c:v>75.971999999999994</c:v>
                </c:pt>
                <c:pt idx="4636">
                  <c:v>74.707999999999998</c:v>
                </c:pt>
                <c:pt idx="4637">
                  <c:v>71.299000000000007</c:v>
                </c:pt>
                <c:pt idx="4638">
                  <c:v>62.713000000000001</c:v>
                </c:pt>
                <c:pt idx="4639">
                  <c:v>64.709999999999994</c:v>
                </c:pt>
                <c:pt idx="4640">
                  <c:v>61.801000000000002</c:v>
                </c:pt>
                <c:pt idx="4641">
                  <c:v>70.087999999999994</c:v>
                </c:pt>
                <c:pt idx="4642">
                  <c:v>72.906999999999996</c:v>
                </c:pt>
                <c:pt idx="4643">
                  <c:v>76.991</c:v>
                </c:pt>
                <c:pt idx="4644">
                  <c:v>78.650000000000006</c:v>
                </c:pt>
                <c:pt idx="4645">
                  <c:v>81.084999999999994</c:v>
                </c:pt>
                <c:pt idx="4646">
                  <c:v>80.778000000000006</c:v>
                </c:pt>
                <c:pt idx="4647">
                  <c:v>81.501999999999995</c:v>
                </c:pt>
                <c:pt idx="4648">
                  <c:v>81.864000000000004</c:v>
                </c:pt>
                <c:pt idx="4649">
                  <c:v>80.024000000000001</c:v>
                </c:pt>
                <c:pt idx="4650">
                  <c:v>81.509</c:v>
                </c:pt>
                <c:pt idx="4651">
                  <c:v>82.085999999999999</c:v>
                </c:pt>
                <c:pt idx="4652">
                  <c:v>81.424999999999997</c:v>
                </c:pt>
                <c:pt idx="4653">
                  <c:v>79.856999999999999</c:v>
                </c:pt>
                <c:pt idx="4654">
                  <c:v>79.653999999999996</c:v>
                </c:pt>
                <c:pt idx="4655">
                  <c:v>77.975999999999999</c:v>
                </c:pt>
                <c:pt idx="4656">
                  <c:v>73.501999999999995</c:v>
                </c:pt>
                <c:pt idx="4657">
                  <c:v>75.86</c:v>
                </c:pt>
                <c:pt idx="4658">
                  <c:v>72.072999999999993</c:v>
                </c:pt>
                <c:pt idx="4659">
                  <c:v>68.19</c:v>
                </c:pt>
                <c:pt idx="4660">
                  <c:v>57.637</c:v>
                </c:pt>
                <c:pt idx="4661">
                  <c:v>66.027000000000001</c:v>
                </c:pt>
                <c:pt idx="4662">
                  <c:v>72.483999999999995</c:v>
                </c:pt>
                <c:pt idx="4663">
                  <c:v>78.022000000000006</c:v>
                </c:pt>
                <c:pt idx="4664">
                  <c:v>76.914000000000001</c:v>
                </c:pt>
                <c:pt idx="4665">
                  <c:v>78.953000000000003</c:v>
                </c:pt>
                <c:pt idx="4666">
                  <c:v>79.47</c:v>
                </c:pt>
                <c:pt idx="4667">
                  <c:v>79.293999999999997</c:v>
                </c:pt>
                <c:pt idx="4668">
                  <c:v>80.789000000000001</c:v>
                </c:pt>
                <c:pt idx="4669">
                  <c:v>82.281999999999996</c:v>
                </c:pt>
                <c:pt idx="4670">
                  <c:v>82.753</c:v>
                </c:pt>
                <c:pt idx="4671">
                  <c:v>81.197999999999993</c:v>
                </c:pt>
                <c:pt idx="4672">
                  <c:v>82.028999999999996</c:v>
                </c:pt>
                <c:pt idx="4673">
                  <c:v>80.652000000000001</c:v>
                </c:pt>
                <c:pt idx="4674">
                  <c:v>78.367000000000004</c:v>
                </c:pt>
                <c:pt idx="4675">
                  <c:v>79.873000000000005</c:v>
                </c:pt>
                <c:pt idx="4676">
                  <c:v>78.635000000000005</c:v>
                </c:pt>
                <c:pt idx="4677">
                  <c:v>77.888000000000005</c:v>
                </c:pt>
                <c:pt idx="4678">
                  <c:v>74.495999999999995</c:v>
                </c:pt>
                <c:pt idx="4679">
                  <c:v>71.034000000000006</c:v>
                </c:pt>
                <c:pt idx="4680">
                  <c:v>64</c:v>
                </c:pt>
                <c:pt idx="4681">
                  <c:v>69.266999999999996</c:v>
                </c:pt>
                <c:pt idx="4682">
                  <c:v>63.457999999999998</c:v>
                </c:pt>
                <c:pt idx="4683">
                  <c:v>71.462999999999994</c:v>
                </c:pt>
                <c:pt idx="4684">
                  <c:v>73.567999999999998</c:v>
                </c:pt>
                <c:pt idx="4685">
                  <c:v>76.132000000000005</c:v>
                </c:pt>
                <c:pt idx="4686">
                  <c:v>77.980999999999995</c:v>
                </c:pt>
                <c:pt idx="4687">
                  <c:v>80.448999999999998</c:v>
                </c:pt>
                <c:pt idx="4688">
                  <c:v>82.213999999999999</c:v>
                </c:pt>
                <c:pt idx="4689">
                  <c:v>81.876999999999995</c:v>
                </c:pt>
                <c:pt idx="4690">
                  <c:v>83.018000000000001</c:v>
                </c:pt>
                <c:pt idx="4691">
                  <c:v>81.876000000000005</c:v>
                </c:pt>
                <c:pt idx="4692">
                  <c:v>80.840999999999994</c:v>
                </c:pt>
                <c:pt idx="4693">
                  <c:v>81.67</c:v>
                </c:pt>
                <c:pt idx="4694">
                  <c:v>81.447000000000003</c:v>
                </c:pt>
                <c:pt idx="4695">
                  <c:v>81.403999999999996</c:v>
                </c:pt>
                <c:pt idx="4696">
                  <c:v>78.777000000000001</c:v>
                </c:pt>
                <c:pt idx="4697">
                  <c:v>78.117999999999995</c:v>
                </c:pt>
                <c:pt idx="4698">
                  <c:v>76.286000000000001</c:v>
                </c:pt>
                <c:pt idx="4699">
                  <c:v>69.257000000000005</c:v>
                </c:pt>
                <c:pt idx="4700">
                  <c:v>72.209999999999994</c:v>
                </c:pt>
                <c:pt idx="4701">
                  <c:v>64.254999999999995</c:v>
                </c:pt>
                <c:pt idx="4702">
                  <c:v>40.784999999999997</c:v>
                </c:pt>
                <c:pt idx="4703">
                  <c:v>68.989000000000004</c:v>
                </c:pt>
                <c:pt idx="4704">
                  <c:v>72.718999999999994</c:v>
                </c:pt>
                <c:pt idx="4705">
                  <c:v>76.710999999999999</c:v>
                </c:pt>
                <c:pt idx="4706">
                  <c:v>80.373000000000005</c:v>
                </c:pt>
                <c:pt idx="4707">
                  <c:v>79.596000000000004</c:v>
                </c:pt>
                <c:pt idx="4708">
                  <c:v>80.995999999999995</c:v>
                </c:pt>
                <c:pt idx="4709">
                  <c:v>81.251000000000005</c:v>
                </c:pt>
                <c:pt idx="4710">
                  <c:v>80.41</c:v>
                </c:pt>
                <c:pt idx="4711">
                  <c:v>81.725999999999999</c:v>
                </c:pt>
                <c:pt idx="4712">
                  <c:v>82.49</c:v>
                </c:pt>
                <c:pt idx="4713">
                  <c:v>82.665999999999997</c:v>
                </c:pt>
                <c:pt idx="4714">
                  <c:v>81.138999999999996</c:v>
                </c:pt>
                <c:pt idx="4715">
                  <c:v>81.2</c:v>
                </c:pt>
                <c:pt idx="4716">
                  <c:v>80.012</c:v>
                </c:pt>
                <c:pt idx="4717">
                  <c:v>76.650999999999996</c:v>
                </c:pt>
                <c:pt idx="4718">
                  <c:v>78.688999999999993</c:v>
                </c:pt>
                <c:pt idx="4719">
                  <c:v>76.421000000000006</c:v>
                </c:pt>
                <c:pt idx="4720">
                  <c:v>75.244</c:v>
                </c:pt>
                <c:pt idx="4721">
                  <c:v>64.864999999999995</c:v>
                </c:pt>
                <c:pt idx="4722">
                  <c:v>57.847999999999999</c:v>
                </c:pt>
                <c:pt idx="4723">
                  <c:v>62.878</c:v>
                </c:pt>
                <c:pt idx="4724">
                  <c:v>75.641999999999996</c:v>
                </c:pt>
                <c:pt idx="4725">
                  <c:v>72.97</c:v>
                </c:pt>
                <c:pt idx="4726">
                  <c:v>76.825000000000003</c:v>
                </c:pt>
                <c:pt idx="4727">
                  <c:v>77.63</c:v>
                </c:pt>
                <c:pt idx="4728">
                  <c:v>78.578000000000003</c:v>
                </c:pt>
                <c:pt idx="4729">
                  <c:v>79.867000000000004</c:v>
                </c:pt>
                <c:pt idx="4730">
                  <c:v>81.325999999999993</c:v>
                </c:pt>
                <c:pt idx="4731">
                  <c:v>82.86</c:v>
                </c:pt>
                <c:pt idx="4732">
                  <c:v>81.531000000000006</c:v>
                </c:pt>
                <c:pt idx="4733">
                  <c:v>82.683999999999997</c:v>
                </c:pt>
                <c:pt idx="4734">
                  <c:v>81.778000000000006</c:v>
                </c:pt>
                <c:pt idx="4735">
                  <c:v>79.94</c:v>
                </c:pt>
                <c:pt idx="4736">
                  <c:v>81.376000000000005</c:v>
                </c:pt>
                <c:pt idx="4737">
                  <c:v>80.887</c:v>
                </c:pt>
                <c:pt idx="4738">
                  <c:v>81.213999999999999</c:v>
                </c:pt>
                <c:pt idx="4739">
                  <c:v>75.873000000000005</c:v>
                </c:pt>
                <c:pt idx="4740">
                  <c:v>76.058000000000007</c:v>
                </c:pt>
                <c:pt idx="4741">
                  <c:v>70.906999999999996</c:v>
                </c:pt>
                <c:pt idx="4742">
                  <c:v>59.271999999999998</c:v>
                </c:pt>
                <c:pt idx="4743">
                  <c:v>55.22</c:v>
                </c:pt>
                <c:pt idx="4744">
                  <c:v>62.808</c:v>
                </c:pt>
                <c:pt idx="4745">
                  <c:v>68.215999999999994</c:v>
                </c:pt>
                <c:pt idx="4746">
                  <c:v>74.097999999999999</c:v>
                </c:pt>
                <c:pt idx="4747">
                  <c:v>75.917000000000002</c:v>
                </c:pt>
                <c:pt idx="4748">
                  <c:v>79.417000000000002</c:v>
                </c:pt>
                <c:pt idx="4749">
                  <c:v>81.406000000000006</c:v>
                </c:pt>
                <c:pt idx="4750">
                  <c:v>80.793000000000006</c:v>
                </c:pt>
                <c:pt idx="4751">
                  <c:v>81.899000000000001</c:v>
                </c:pt>
                <c:pt idx="4752">
                  <c:v>81.528999999999996</c:v>
                </c:pt>
                <c:pt idx="4753">
                  <c:v>80.754000000000005</c:v>
                </c:pt>
                <c:pt idx="4754">
                  <c:v>81.875</c:v>
                </c:pt>
                <c:pt idx="4755">
                  <c:v>82.344999999999999</c:v>
                </c:pt>
                <c:pt idx="4756">
                  <c:v>82.457999999999998</c:v>
                </c:pt>
                <c:pt idx="4757">
                  <c:v>80.540999999999997</c:v>
                </c:pt>
                <c:pt idx="4758">
                  <c:v>80.097999999999999</c:v>
                </c:pt>
                <c:pt idx="4759">
                  <c:v>78.637</c:v>
                </c:pt>
                <c:pt idx="4760">
                  <c:v>73.171000000000006</c:v>
                </c:pt>
                <c:pt idx="4761">
                  <c:v>76.078999999999994</c:v>
                </c:pt>
                <c:pt idx="4762">
                  <c:v>72.188999999999993</c:v>
                </c:pt>
                <c:pt idx="4763">
                  <c:v>70.033000000000001</c:v>
                </c:pt>
                <c:pt idx="4764">
                  <c:v>56.628</c:v>
                </c:pt>
                <c:pt idx="4765">
                  <c:v>64.409000000000006</c:v>
                </c:pt>
                <c:pt idx="4766">
                  <c:v>71.792000000000002</c:v>
                </c:pt>
                <c:pt idx="4767">
                  <c:v>77.998999999999995</c:v>
                </c:pt>
                <c:pt idx="4768">
                  <c:v>77.105000000000004</c:v>
                </c:pt>
                <c:pt idx="4769">
                  <c:v>79.619</c:v>
                </c:pt>
                <c:pt idx="4770">
                  <c:v>79.784000000000006</c:v>
                </c:pt>
                <c:pt idx="4771">
                  <c:v>79.575999999999993</c:v>
                </c:pt>
                <c:pt idx="4772">
                  <c:v>81.021000000000001</c:v>
                </c:pt>
                <c:pt idx="4773">
                  <c:v>81.853999999999999</c:v>
                </c:pt>
                <c:pt idx="4774">
                  <c:v>82.763999999999996</c:v>
                </c:pt>
                <c:pt idx="4775">
                  <c:v>81.05</c:v>
                </c:pt>
                <c:pt idx="4776">
                  <c:v>81.739999999999995</c:v>
                </c:pt>
                <c:pt idx="4777">
                  <c:v>81.460999999999999</c:v>
                </c:pt>
                <c:pt idx="4778">
                  <c:v>79.180999999999997</c:v>
                </c:pt>
                <c:pt idx="4779">
                  <c:v>80.759</c:v>
                </c:pt>
                <c:pt idx="4780">
                  <c:v>79.307000000000002</c:v>
                </c:pt>
                <c:pt idx="4781">
                  <c:v>78.620999999999995</c:v>
                </c:pt>
                <c:pt idx="4782">
                  <c:v>72.150000000000006</c:v>
                </c:pt>
                <c:pt idx="4783">
                  <c:v>71.709999999999994</c:v>
                </c:pt>
                <c:pt idx="4784">
                  <c:v>63.972000000000001</c:v>
                </c:pt>
                <c:pt idx="4785">
                  <c:v>70.722999999999999</c:v>
                </c:pt>
                <c:pt idx="4786">
                  <c:v>63.988</c:v>
                </c:pt>
                <c:pt idx="4787">
                  <c:v>71.933000000000007</c:v>
                </c:pt>
                <c:pt idx="4788">
                  <c:v>74.206999999999994</c:v>
                </c:pt>
                <c:pt idx="4789">
                  <c:v>76.600999999999999</c:v>
                </c:pt>
                <c:pt idx="4790">
                  <c:v>78.650000000000006</c:v>
                </c:pt>
                <c:pt idx="4791">
                  <c:v>80.873999999999995</c:v>
                </c:pt>
                <c:pt idx="4792">
                  <c:v>82.444000000000003</c:v>
                </c:pt>
                <c:pt idx="4793">
                  <c:v>81.426000000000002</c:v>
                </c:pt>
                <c:pt idx="4794">
                  <c:v>82.388000000000005</c:v>
                </c:pt>
                <c:pt idx="4795">
                  <c:v>81.727999999999994</c:v>
                </c:pt>
                <c:pt idx="4796">
                  <c:v>80.486999999999995</c:v>
                </c:pt>
                <c:pt idx="4797">
                  <c:v>81.795000000000002</c:v>
                </c:pt>
                <c:pt idx="4798">
                  <c:v>81.620999999999995</c:v>
                </c:pt>
                <c:pt idx="4799">
                  <c:v>81.849999999999994</c:v>
                </c:pt>
                <c:pt idx="4800">
                  <c:v>77.260999999999996</c:v>
                </c:pt>
                <c:pt idx="4801">
                  <c:v>78.531000000000006</c:v>
                </c:pt>
                <c:pt idx="4802">
                  <c:v>76.638999999999996</c:v>
                </c:pt>
                <c:pt idx="4803">
                  <c:v>67.078999999999994</c:v>
                </c:pt>
                <c:pt idx="4804">
                  <c:v>73.131</c:v>
                </c:pt>
                <c:pt idx="4805">
                  <c:v>65.900999999999996</c:v>
                </c:pt>
                <c:pt idx="4806">
                  <c:v>60.506999999999998</c:v>
                </c:pt>
                <c:pt idx="4807">
                  <c:v>67.488</c:v>
                </c:pt>
                <c:pt idx="4808">
                  <c:v>70.966999999999999</c:v>
                </c:pt>
                <c:pt idx="4809">
                  <c:v>75.876000000000005</c:v>
                </c:pt>
                <c:pt idx="4810">
                  <c:v>80.227000000000004</c:v>
                </c:pt>
                <c:pt idx="4811">
                  <c:v>79.197000000000003</c:v>
                </c:pt>
                <c:pt idx="4812">
                  <c:v>81.296999999999997</c:v>
                </c:pt>
                <c:pt idx="4813">
                  <c:v>81.007999999999996</c:v>
                </c:pt>
                <c:pt idx="4814">
                  <c:v>80.819999999999993</c:v>
                </c:pt>
                <c:pt idx="4815">
                  <c:v>81.972999999999999</c:v>
                </c:pt>
                <c:pt idx="4816">
                  <c:v>82.474000000000004</c:v>
                </c:pt>
                <c:pt idx="4817">
                  <c:v>83.099000000000004</c:v>
                </c:pt>
                <c:pt idx="4818">
                  <c:v>79.683000000000007</c:v>
                </c:pt>
                <c:pt idx="4819">
                  <c:v>81.472999999999999</c:v>
                </c:pt>
                <c:pt idx="4820">
                  <c:v>80.688999999999993</c:v>
                </c:pt>
                <c:pt idx="4821">
                  <c:v>77.433000000000007</c:v>
                </c:pt>
                <c:pt idx="4822">
                  <c:v>79.480999999999995</c:v>
                </c:pt>
                <c:pt idx="4823">
                  <c:v>77.501000000000005</c:v>
                </c:pt>
                <c:pt idx="4824">
                  <c:v>76.171999999999997</c:v>
                </c:pt>
                <c:pt idx="4825">
                  <c:v>67.126999999999995</c:v>
                </c:pt>
                <c:pt idx="4826">
                  <c:v>64.402000000000001</c:v>
                </c:pt>
                <c:pt idx="4827">
                  <c:v>54.817</c:v>
                </c:pt>
                <c:pt idx="4828">
                  <c:v>73.841999999999999</c:v>
                </c:pt>
                <c:pt idx="4829">
                  <c:v>72.796000000000006</c:v>
                </c:pt>
                <c:pt idx="4830">
                  <c:v>76.325000000000003</c:v>
                </c:pt>
                <c:pt idx="4831">
                  <c:v>77.42</c:v>
                </c:pt>
                <c:pt idx="4832">
                  <c:v>78.471000000000004</c:v>
                </c:pt>
                <c:pt idx="4833">
                  <c:v>79.828999999999994</c:v>
                </c:pt>
                <c:pt idx="4834">
                  <c:v>81.503</c:v>
                </c:pt>
                <c:pt idx="4835">
                  <c:v>82.555999999999997</c:v>
                </c:pt>
                <c:pt idx="4836">
                  <c:v>80.188999999999993</c:v>
                </c:pt>
                <c:pt idx="4837">
                  <c:v>82.582999999999998</c:v>
                </c:pt>
                <c:pt idx="4838">
                  <c:v>82.94</c:v>
                </c:pt>
                <c:pt idx="4839">
                  <c:v>81.775000000000006</c:v>
                </c:pt>
                <c:pt idx="4840">
                  <c:v>82.742999999999995</c:v>
                </c:pt>
                <c:pt idx="4841">
                  <c:v>81.462999999999994</c:v>
                </c:pt>
                <c:pt idx="4842">
                  <c:v>81.194000000000003</c:v>
                </c:pt>
                <c:pt idx="4843">
                  <c:v>76.525999999999996</c:v>
                </c:pt>
                <c:pt idx="4844">
                  <c:v>77.204999999999998</c:v>
                </c:pt>
                <c:pt idx="4845">
                  <c:v>75.450999999999993</c:v>
                </c:pt>
                <c:pt idx="4846">
                  <c:v>63.591999999999999</c:v>
                </c:pt>
                <c:pt idx="4847">
                  <c:v>59.551000000000002</c:v>
                </c:pt>
                <c:pt idx="4848">
                  <c:v>64.983000000000004</c:v>
                </c:pt>
                <c:pt idx="4849">
                  <c:v>68.120999999999995</c:v>
                </c:pt>
                <c:pt idx="4850">
                  <c:v>74.331000000000003</c:v>
                </c:pt>
                <c:pt idx="4851">
                  <c:v>74.463999999999999</c:v>
                </c:pt>
                <c:pt idx="4852">
                  <c:v>78.147999999999996</c:v>
                </c:pt>
                <c:pt idx="4853">
                  <c:v>80.367000000000004</c:v>
                </c:pt>
                <c:pt idx="4854">
                  <c:v>78.953999999999994</c:v>
                </c:pt>
                <c:pt idx="4855">
                  <c:v>81.923000000000002</c:v>
                </c:pt>
                <c:pt idx="4856">
                  <c:v>82.445999999999998</c:v>
                </c:pt>
                <c:pt idx="4857">
                  <c:v>82.936999999999998</c:v>
                </c:pt>
                <c:pt idx="4858">
                  <c:v>83.355000000000004</c:v>
                </c:pt>
                <c:pt idx="4859">
                  <c:v>83.244</c:v>
                </c:pt>
                <c:pt idx="4860">
                  <c:v>83.090999999999994</c:v>
                </c:pt>
                <c:pt idx="4861">
                  <c:v>80.257999999999996</c:v>
                </c:pt>
                <c:pt idx="4862">
                  <c:v>80.950999999999993</c:v>
                </c:pt>
                <c:pt idx="4863">
                  <c:v>80.966999999999999</c:v>
                </c:pt>
                <c:pt idx="4864">
                  <c:v>77.736000000000004</c:v>
                </c:pt>
                <c:pt idx="4865">
                  <c:v>75.686000000000007</c:v>
                </c:pt>
                <c:pt idx="4866">
                  <c:v>73.361999999999995</c:v>
                </c:pt>
                <c:pt idx="4867">
                  <c:v>68.37</c:v>
                </c:pt>
                <c:pt idx="4868">
                  <c:v>48.695</c:v>
                </c:pt>
                <c:pt idx="4869">
                  <c:v>33.634999999999998</c:v>
                </c:pt>
                <c:pt idx="4870">
                  <c:v>69.132000000000005</c:v>
                </c:pt>
                <c:pt idx="4871">
                  <c:v>73.597999999999999</c:v>
                </c:pt>
                <c:pt idx="4872">
                  <c:v>75.081000000000003</c:v>
                </c:pt>
                <c:pt idx="4873">
                  <c:v>78.834000000000003</c:v>
                </c:pt>
                <c:pt idx="4874">
                  <c:v>80.676000000000002</c:v>
                </c:pt>
                <c:pt idx="4875">
                  <c:v>82.486999999999995</c:v>
                </c:pt>
                <c:pt idx="4876">
                  <c:v>82.492000000000004</c:v>
                </c:pt>
                <c:pt idx="4877">
                  <c:v>83.171999999999997</c:v>
                </c:pt>
                <c:pt idx="4878">
                  <c:v>83.171000000000006</c:v>
                </c:pt>
                <c:pt idx="4879">
                  <c:v>81.48</c:v>
                </c:pt>
                <c:pt idx="4880">
                  <c:v>82.290999999999997</c:v>
                </c:pt>
                <c:pt idx="4881">
                  <c:v>83.088999999999999</c:v>
                </c:pt>
                <c:pt idx="4882">
                  <c:v>81.88</c:v>
                </c:pt>
                <c:pt idx="4883">
                  <c:v>80.516999999999996</c:v>
                </c:pt>
                <c:pt idx="4884">
                  <c:v>80.084000000000003</c:v>
                </c:pt>
                <c:pt idx="4885">
                  <c:v>77.784999999999997</c:v>
                </c:pt>
                <c:pt idx="4886">
                  <c:v>73.572000000000003</c:v>
                </c:pt>
                <c:pt idx="4887">
                  <c:v>75.39</c:v>
                </c:pt>
                <c:pt idx="4888">
                  <c:v>71.765000000000001</c:v>
                </c:pt>
                <c:pt idx="4889">
                  <c:v>64.822999999999993</c:v>
                </c:pt>
                <c:pt idx="4890">
                  <c:v>44.527000000000001</c:v>
                </c:pt>
                <c:pt idx="4891">
                  <c:v>71.441999999999993</c:v>
                </c:pt>
                <c:pt idx="4892">
                  <c:v>75.841999999999999</c:v>
                </c:pt>
                <c:pt idx="4893">
                  <c:v>80.396000000000001</c:v>
                </c:pt>
                <c:pt idx="4894">
                  <c:v>79.394999999999996</c:v>
                </c:pt>
                <c:pt idx="4895">
                  <c:v>81.215999999999994</c:v>
                </c:pt>
                <c:pt idx="4896">
                  <c:v>81.72</c:v>
                </c:pt>
                <c:pt idx="4897">
                  <c:v>81.146000000000001</c:v>
                </c:pt>
                <c:pt idx="4898">
                  <c:v>82.64</c:v>
                </c:pt>
                <c:pt idx="4899">
                  <c:v>83.251000000000005</c:v>
                </c:pt>
                <c:pt idx="4900">
                  <c:v>83.167000000000002</c:v>
                </c:pt>
                <c:pt idx="4901">
                  <c:v>83.049000000000007</c:v>
                </c:pt>
                <c:pt idx="4902">
                  <c:v>83.59</c:v>
                </c:pt>
                <c:pt idx="4903">
                  <c:v>81.981999999999999</c:v>
                </c:pt>
                <c:pt idx="4904">
                  <c:v>79.658000000000001</c:v>
                </c:pt>
                <c:pt idx="4905">
                  <c:v>80.174999999999997</c:v>
                </c:pt>
                <c:pt idx="4906">
                  <c:v>77.472999999999999</c:v>
                </c:pt>
                <c:pt idx="4907">
                  <c:v>75.953000000000003</c:v>
                </c:pt>
                <c:pt idx="4908">
                  <c:v>70.114999999999995</c:v>
                </c:pt>
                <c:pt idx="4909">
                  <c:v>61.793999999999997</c:v>
                </c:pt>
                <c:pt idx="4910">
                  <c:v>50.929000000000002</c:v>
                </c:pt>
                <c:pt idx="4911">
                  <c:v>71.447999999999993</c:v>
                </c:pt>
                <c:pt idx="4912">
                  <c:v>68.977000000000004</c:v>
                </c:pt>
                <c:pt idx="4913">
                  <c:v>75.557000000000002</c:v>
                </c:pt>
                <c:pt idx="4914">
                  <c:v>78.096999999999994</c:v>
                </c:pt>
                <c:pt idx="4915">
                  <c:v>78.344999999999999</c:v>
                </c:pt>
                <c:pt idx="4916">
                  <c:v>80.903999999999996</c:v>
                </c:pt>
                <c:pt idx="4917">
                  <c:v>82.102999999999994</c:v>
                </c:pt>
                <c:pt idx="4918">
                  <c:v>83.326999999999998</c:v>
                </c:pt>
                <c:pt idx="4919">
                  <c:v>83.356999999999999</c:v>
                </c:pt>
                <c:pt idx="4920">
                  <c:v>83.777000000000001</c:v>
                </c:pt>
                <c:pt idx="4921">
                  <c:v>83.572000000000003</c:v>
                </c:pt>
                <c:pt idx="4922">
                  <c:v>81.463999999999999</c:v>
                </c:pt>
                <c:pt idx="4923">
                  <c:v>82.424999999999997</c:v>
                </c:pt>
                <c:pt idx="4924">
                  <c:v>82.358999999999995</c:v>
                </c:pt>
                <c:pt idx="4925">
                  <c:v>80.703000000000003</c:v>
                </c:pt>
                <c:pt idx="4926">
                  <c:v>78.873000000000005</c:v>
                </c:pt>
                <c:pt idx="4927">
                  <c:v>77.241</c:v>
                </c:pt>
                <c:pt idx="4928">
                  <c:v>75.028999999999996</c:v>
                </c:pt>
                <c:pt idx="4929">
                  <c:v>65.257999999999996</c:v>
                </c:pt>
                <c:pt idx="4930">
                  <c:v>70.031999999999996</c:v>
                </c:pt>
                <c:pt idx="4931">
                  <c:v>42.292000000000002</c:v>
                </c:pt>
                <c:pt idx="4932">
                  <c:v>64.968999999999994</c:v>
                </c:pt>
                <c:pt idx="4933">
                  <c:v>72.332999999999998</c:v>
                </c:pt>
                <c:pt idx="4934">
                  <c:v>76.683000000000007</c:v>
                </c:pt>
                <c:pt idx="4935">
                  <c:v>79.123000000000005</c:v>
                </c:pt>
                <c:pt idx="4936">
                  <c:v>82.08</c:v>
                </c:pt>
                <c:pt idx="4937">
                  <c:v>81.64</c:v>
                </c:pt>
                <c:pt idx="4938">
                  <c:v>83.01</c:v>
                </c:pt>
                <c:pt idx="4939">
                  <c:v>83.057000000000002</c:v>
                </c:pt>
                <c:pt idx="4940">
                  <c:v>82.007000000000005</c:v>
                </c:pt>
                <c:pt idx="4941">
                  <c:v>82.876000000000005</c:v>
                </c:pt>
                <c:pt idx="4942">
                  <c:v>83.721999999999994</c:v>
                </c:pt>
                <c:pt idx="4943">
                  <c:v>83.373999999999995</c:v>
                </c:pt>
                <c:pt idx="4944">
                  <c:v>81.796999999999997</c:v>
                </c:pt>
                <c:pt idx="4945">
                  <c:v>81.822999999999993</c:v>
                </c:pt>
                <c:pt idx="4946">
                  <c:v>80.088999999999999</c:v>
                </c:pt>
                <c:pt idx="4947">
                  <c:v>76.731999999999999</c:v>
                </c:pt>
                <c:pt idx="4948">
                  <c:v>78.093999999999994</c:v>
                </c:pt>
                <c:pt idx="4949">
                  <c:v>75.597999999999999</c:v>
                </c:pt>
                <c:pt idx="4950">
                  <c:v>72.957999999999998</c:v>
                </c:pt>
                <c:pt idx="4951">
                  <c:v>54.539000000000001</c:v>
                </c:pt>
                <c:pt idx="4952">
                  <c:v>58.848999999999997</c:v>
                </c:pt>
                <c:pt idx="4953">
                  <c:v>71.447000000000003</c:v>
                </c:pt>
                <c:pt idx="4954">
                  <c:v>78.408000000000001</c:v>
                </c:pt>
                <c:pt idx="4955">
                  <c:v>77.007999999999996</c:v>
                </c:pt>
                <c:pt idx="4956">
                  <c:v>79.361000000000004</c:v>
                </c:pt>
                <c:pt idx="4957">
                  <c:v>80.259</c:v>
                </c:pt>
                <c:pt idx="4958">
                  <c:v>80.331000000000003</c:v>
                </c:pt>
                <c:pt idx="4959">
                  <c:v>81.864000000000004</c:v>
                </c:pt>
                <c:pt idx="4960">
                  <c:v>83.453000000000003</c:v>
                </c:pt>
                <c:pt idx="4961">
                  <c:v>84.097999999999999</c:v>
                </c:pt>
                <c:pt idx="4962">
                  <c:v>82.668999999999997</c:v>
                </c:pt>
                <c:pt idx="4963">
                  <c:v>83.468000000000004</c:v>
                </c:pt>
                <c:pt idx="4964">
                  <c:v>82.320999999999998</c:v>
                </c:pt>
                <c:pt idx="4965">
                  <c:v>80.251999999999995</c:v>
                </c:pt>
                <c:pt idx="4966">
                  <c:v>81.641000000000005</c:v>
                </c:pt>
                <c:pt idx="4967">
                  <c:v>80.638999999999996</c:v>
                </c:pt>
                <c:pt idx="4968">
                  <c:v>80.182000000000002</c:v>
                </c:pt>
                <c:pt idx="4969">
                  <c:v>76.983999999999995</c:v>
                </c:pt>
                <c:pt idx="4970">
                  <c:v>73.906999999999996</c:v>
                </c:pt>
                <c:pt idx="4971">
                  <c:v>68.521000000000001</c:v>
                </c:pt>
                <c:pt idx="4972">
                  <c:v>68.343999999999994</c:v>
                </c:pt>
                <c:pt idx="4973">
                  <c:v>54.936</c:v>
                </c:pt>
                <c:pt idx="4974">
                  <c:v>70.218999999999994</c:v>
                </c:pt>
                <c:pt idx="4975">
                  <c:v>72.72</c:v>
                </c:pt>
                <c:pt idx="4976">
                  <c:v>76.248999999999995</c:v>
                </c:pt>
                <c:pt idx="4977">
                  <c:v>78.491</c:v>
                </c:pt>
                <c:pt idx="4978">
                  <c:v>80.858000000000004</c:v>
                </c:pt>
                <c:pt idx="4979">
                  <c:v>82.838999999999999</c:v>
                </c:pt>
                <c:pt idx="4980">
                  <c:v>81.629000000000005</c:v>
                </c:pt>
                <c:pt idx="4981">
                  <c:v>83.263999999999996</c:v>
                </c:pt>
                <c:pt idx="4982">
                  <c:v>82.65</c:v>
                </c:pt>
                <c:pt idx="4983">
                  <c:v>81.804000000000002</c:v>
                </c:pt>
                <c:pt idx="4984">
                  <c:v>83.111000000000004</c:v>
                </c:pt>
                <c:pt idx="4985">
                  <c:v>83.012</c:v>
                </c:pt>
                <c:pt idx="4986">
                  <c:v>83.328999999999994</c:v>
                </c:pt>
                <c:pt idx="4987">
                  <c:v>81.119</c:v>
                </c:pt>
                <c:pt idx="4988">
                  <c:v>81.069000000000003</c:v>
                </c:pt>
                <c:pt idx="4989">
                  <c:v>79.527000000000001</c:v>
                </c:pt>
                <c:pt idx="4990">
                  <c:v>72.602000000000004</c:v>
                </c:pt>
                <c:pt idx="4991">
                  <c:v>75.358000000000004</c:v>
                </c:pt>
                <c:pt idx="4992">
                  <c:v>70.379000000000005</c:v>
                </c:pt>
                <c:pt idx="4993">
                  <c:v>64.054000000000002</c:v>
                </c:pt>
                <c:pt idx="4994">
                  <c:v>65.064999999999998</c:v>
                </c:pt>
                <c:pt idx="4995">
                  <c:v>70.849000000000004</c:v>
                </c:pt>
                <c:pt idx="4996">
                  <c:v>75.997</c:v>
                </c:pt>
                <c:pt idx="4997">
                  <c:v>80.573999999999998</c:v>
                </c:pt>
                <c:pt idx="4998">
                  <c:v>79.765000000000001</c:v>
                </c:pt>
                <c:pt idx="4999">
                  <c:v>81.149000000000001</c:v>
                </c:pt>
                <c:pt idx="5000">
                  <c:v>81.751000000000005</c:v>
                </c:pt>
                <c:pt idx="5001">
                  <c:v>81.097999999999999</c:v>
                </c:pt>
                <c:pt idx="5002">
                  <c:v>82.608999999999995</c:v>
                </c:pt>
                <c:pt idx="5003">
                  <c:v>83.572999999999993</c:v>
                </c:pt>
                <c:pt idx="5004">
                  <c:v>84.135999999999996</c:v>
                </c:pt>
                <c:pt idx="5005">
                  <c:v>82.709000000000003</c:v>
                </c:pt>
                <c:pt idx="5006">
                  <c:v>82.756</c:v>
                </c:pt>
                <c:pt idx="5007">
                  <c:v>82.126000000000005</c:v>
                </c:pt>
                <c:pt idx="5008">
                  <c:v>79.010999999999996</c:v>
                </c:pt>
                <c:pt idx="5009">
                  <c:v>80.915000000000006</c:v>
                </c:pt>
                <c:pt idx="5010">
                  <c:v>79.296000000000006</c:v>
                </c:pt>
                <c:pt idx="5011">
                  <c:v>78.433999999999997</c:v>
                </c:pt>
                <c:pt idx="5012">
                  <c:v>70.367000000000004</c:v>
                </c:pt>
                <c:pt idx="5013">
                  <c:v>69.358999999999995</c:v>
                </c:pt>
                <c:pt idx="5014">
                  <c:v>46.811</c:v>
                </c:pt>
                <c:pt idx="5015">
                  <c:v>74.405000000000001</c:v>
                </c:pt>
                <c:pt idx="5016">
                  <c:v>70.209000000000003</c:v>
                </c:pt>
                <c:pt idx="5017">
                  <c:v>75.742999999999995</c:v>
                </c:pt>
                <c:pt idx="5018">
                  <c:v>76.81</c:v>
                </c:pt>
                <c:pt idx="5019">
                  <c:v>78.602000000000004</c:v>
                </c:pt>
                <c:pt idx="5020">
                  <c:v>80.549000000000007</c:v>
                </c:pt>
                <c:pt idx="5021">
                  <c:v>82.197000000000003</c:v>
                </c:pt>
                <c:pt idx="5022">
                  <c:v>84.061999999999998</c:v>
                </c:pt>
                <c:pt idx="5023">
                  <c:v>82.682000000000002</c:v>
                </c:pt>
                <c:pt idx="5024">
                  <c:v>83.766000000000005</c:v>
                </c:pt>
                <c:pt idx="5025">
                  <c:v>83.061999999999998</c:v>
                </c:pt>
                <c:pt idx="5026">
                  <c:v>81.497</c:v>
                </c:pt>
                <c:pt idx="5027">
                  <c:v>83.02</c:v>
                </c:pt>
                <c:pt idx="5028">
                  <c:v>82.453000000000003</c:v>
                </c:pt>
                <c:pt idx="5029">
                  <c:v>82.570999999999998</c:v>
                </c:pt>
                <c:pt idx="5030">
                  <c:v>77.738</c:v>
                </c:pt>
                <c:pt idx="5031">
                  <c:v>78.878</c:v>
                </c:pt>
                <c:pt idx="5032">
                  <c:v>76.277000000000001</c:v>
                </c:pt>
                <c:pt idx="5033">
                  <c:v>63.695</c:v>
                </c:pt>
                <c:pt idx="5034">
                  <c:v>71.182000000000002</c:v>
                </c:pt>
                <c:pt idx="5035">
                  <c:v>57.177</c:v>
                </c:pt>
                <c:pt idx="5036">
                  <c:v>48.859000000000002</c:v>
                </c:pt>
                <c:pt idx="5037">
                  <c:v>71.537999999999997</c:v>
                </c:pt>
                <c:pt idx="5038">
                  <c:v>74.335999999999999</c:v>
                </c:pt>
                <c:pt idx="5039">
                  <c:v>78.569000000000003</c:v>
                </c:pt>
                <c:pt idx="5040">
                  <c:v>82.164000000000001</c:v>
                </c:pt>
                <c:pt idx="5041">
                  <c:v>81.105999999999995</c:v>
                </c:pt>
                <c:pt idx="5042">
                  <c:v>83.009</c:v>
                </c:pt>
                <c:pt idx="5043">
                  <c:v>82.82</c:v>
                </c:pt>
                <c:pt idx="5044">
                  <c:v>82.248999999999995</c:v>
                </c:pt>
                <c:pt idx="5045">
                  <c:v>83.611999999999995</c:v>
                </c:pt>
                <c:pt idx="5046">
                  <c:v>84.02</c:v>
                </c:pt>
                <c:pt idx="5047">
                  <c:v>84.524000000000001</c:v>
                </c:pt>
                <c:pt idx="5048">
                  <c:v>81.126000000000005</c:v>
                </c:pt>
                <c:pt idx="5049">
                  <c:v>82.641999999999996</c:v>
                </c:pt>
                <c:pt idx="5050">
                  <c:v>81.632999999999996</c:v>
                </c:pt>
                <c:pt idx="5051">
                  <c:v>77.710999999999999</c:v>
                </c:pt>
                <c:pt idx="5052">
                  <c:v>79.882000000000005</c:v>
                </c:pt>
                <c:pt idx="5053">
                  <c:v>77.058999999999997</c:v>
                </c:pt>
                <c:pt idx="5054">
                  <c:v>75.465000000000003</c:v>
                </c:pt>
                <c:pt idx="5055">
                  <c:v>61.970999999999997</c:v>
                </c:pt>
                <c:pt idx="5056">
                  <c:v>36.328000000000003</c:v>
                </c:pt>
                <c:pt idx="5057">
                  <c:v>68.046000000000006</c:v>
                </c:pt>
                <c:pt idx="5058">
                  <c:v>77.510999999999996</c:v>
                </c:pt>
                <c:pt idx="5059">
                  <c:v>77.201999999999998</c:v>
                </c:pt>
                <c:pt idx="5060">
                  <c:v>80.116</c:v>
                </c:pt>
                <c:pt idx="5061">
                  <c:v>80.58</c:v>
                </c:pt>
                <c:pt idx="5062">
                  <c:v>81.024000000000001</c:v>
                </c:pt>
                <c:pt idx="5063">
                  <c:v>82.158000000000001</c:v>
                </c:pt>
                <c:pt idx="5064">
                  <c:v>83.366</c:v>
                </c:pt>
                <c:pt idx="5065">
                  <c:v>84.35</c:v>
                </c:pt>
                <c:pt idx="5066">
                  <c:v>82.861999999999995</c:v>
                </c:pt>
                <c:pt idx="5067">
                  <c:v>83.71</c:v>
                </c:pt>
                <c:pt idx="5068">
                  <c:v>83.557000000000002</c:v>
                </c:pt>
                <c:pt idx="5069">
                  <c:v>81.97</c:v>
                </c:pt>
                <c:pt idx="5070">
                  <c:v>83.15</c:v>
                </c:pt>
                <c:pt idx="5071">
                  <c:v>82.01</c:v>
                </c:pt>
                <c:pt idx="5072">
                  <c:v>81.356999999999999</c:v>
                </c:pt>
                <c:pt idx="5073">
                  <c:v>76.463999999999999</c:v>
                </c:pt>
                <c:pt idx="5074">
                  <c:v>76.165000000000006</c:v>
                </c:pt>
                <c:pt idx="5075">
                  <c:v>73.399000000000001</c:v>
                </c:pt>
                <c:pt idx="5076">
                  <c:v>51.475000000000001</c:v>
                </c:pt>
                <c:pt idx="5077">
                  <c:v>60.792000000000002</c:v>
                </c:pt>
                <c:pt idx="5078">
                  <c:v>71.198999999999998</c:v>
                </c:pt>
                <c:pt idx="5079">
                  <c:v>73.772000000000006</c:v>
                </c:pt>
                <c:pt idx="5080">
                  <c:v>76.492000000000004</c:v>
                </c:pt>
                <c:pt idx="5081">
                  <c:v>78.006</c:v>
                </c:pt>
                <c:pt idx="5082">
                  <c:v>80.665999999999997</c:v>
                </c:pt>
                <c:pt idx="5083">
                  <c:v>82.522000000000006</c:v>
                </c:pt>
                <c:pt idx="5084">
                  <c:v>81.716999999999999</c:v>
                </c:pt>
                <c:pt idx="5085">
                  <c:v>83.38</c:v>
                </c:pt>
                <c:pt idx="5086">
                  <c:v>83.963999999999999</c:v>
                </c:pt>
                <c:pt idx="5087">
                  <c:v>84.057000000000002</c:v>
                </c:pt>
                <c:pt idx="5088">
                  <c:v>84.855999999999995</c:v>
                </c:pt>
                <c:pt idx="5089">
                  <c:v>84.677000000000007</c:v>
                </c:pt>
                <c:pt idx="5090">
                  <c:v>84.247</c:v>
                </c:pt>
                <c:pt idx="5091">
                  <c:v>80.781000000000006</c:v>
                </c:pt>
                <c:pt idx="5092">
                  <c:v>81.447000000000003</c:v>
                </c:pt>
                <c:pt idx="5093">
                  <c:v>79.965000000000003</c:v>
                </c:pt>
                <c:pt idx="5094">
                  <c:v>74.513999999999996</c:v>
                </c:pt>
                <c:pt idx="5095">
                  <c:v>76.412000000000006</c:v>
                </c:pt>
                <c:pt idx="5096">
                  <c:v>73.525000000000006</c:v>
                </c:pt>
                <c:pt idx="5097">
                  <c:v>66.23</c:v>
                </c:pt>
                <c:pt idx="5098">
                  <c:v>64.38</c:v>
                </c:pt>
                <c:pt idx="5099">
                  <c:v>67.850999999999999</c:v>
                </c:pt>
                <c:pt idx="5100">
                  <c:v>77.350999999999999</c:v>
                </c:pt>
                <c:pt idx="5101">
                  <c:v>79.908000000000001</c:v>
                </c:pt>
                <c:pt idx="5102">
                  <c:v>80.418999999999997</c:v>
                </c:pt>
                <c:pt idx="5103">
                  <c:v>82.616</c:v>
                </c:pt>
                <c:pt idx="5104">
                  <c:v>82.049000000000007</c:v>
                </c:pt>
                <c:pt idx="5105">
                  <c:v>82.835999999999999</c:v>
                </c:pt>
                <c:pt idx="5106">
                  <c:v>83.322999999999993</c:v>
                </c:pt>
                <c:pt idx="5107">
                  <c:v>84.328000000000003</c:v>
                </c:pt>
                <c:pt idx="5108">
                  <c:v>84.891000000000005</c:v>
                </c:pt>
                <c:pt idx="5109">
                  <c:v>82.025999999999996</c:v>
                </c:pt>
                <c:pt idx="5110">
                  <c:v>83.599000000000004</c:v>
                </c:pt>
                <c:pt idx="5111">
                  <c:v>82.960999999999999</c:v>
                </c:pt>
                <c:pt idx="5112">
                  <c:v>80.519000000000005</c:v>
                </c:pt>
                <c:pt idx="5113">
                  <c:v>81.974000000000004</c:v>
                </c:pt>
                <c:pt idx="5114">
                  <c:v>80.203000000000003</c:v>
                </c:pt>
                <c:pt idx="5115">
                  <c:v>79.22</c:v>
                </c:pt>
                <c:pt idx="5116">
                  <c:v>71.667000000000002</c:v>
                </c:pt>
                <c:pt idx="5117">
                  <c:v>70.727000000000004</c:v>
                </c:pt>
                <c:pt idx="5118">
                  <c:v>59.412999999999997</c:v>
                </c:pt>
                <c:pt idx="5119">
                  <c:v>72.489999999999995</c:v>
                </c:pt>
                <c:pt idx="5120">
                  <c:v>72.671999999999997</c:v>
                </c:pt>
                <c:pt idx="5121">
                  <c:v>77.302999999999997</c:v>
                </c:pt>
                <c:pt idx="5122">
                  <c:v>78.314999999999998</c:v>
                </c:pt>
                <c:pt idx="5123">
                  <c:v>79.986000000000004</c:v>
                </c:pt>
                <c:pt idx="5124">
                  <c:v>80.872</c:v>
                </c:pt>
                <c:pt idx="5125">
                  <c:v>82.64</c:v>
                </c:pt>
                <c:pt idx="5126">
                  <c:v>83.813999999999993</c:v>
                </c:pt>
                <c:pt idx="5127">
                  <c:v>81.998000000000005</c:v>
                </c:pt>
                <c:pt idx="5128">
                  <c:v>83.975999999999999</c:v>
                </c:pt>
                <c:pt idx="5129">
                  <c:v>84.05</c:v>
                </c:pt>
                <c:pt idx="5130">
                  <c:v>83.266000000000005</c:v>
                </c:pt>
                <c:pt idx="5131">
                  <c:v>84.245999999999995</c:v>
                </c:pt>
                <c:pt idx="5132">
                  <c:v>83.721000000000004</c:v>
                </c:pt>
                <c:pt idx="5133">
                  <c:v>83.247</c:v>
                </c:pt>
                <c:pt idx="5134">
                  <c:v>79.611999999999995</c:v>
                </c:pt>
                <c:pt idx="5135">
                  <c:v>79.587999999999994</c:v>
                </c:pt>
                <c:pt idx="5136">
                  <c:v>78.206000000000003</c:v>
                </c:pt>
                <c:pt idx="5137">
                  <c:v>71.361000000000004</c:v>
                </c:pt>
                <c:pt idx="5138">
                  <c:v>68.320999999999998</c:v>
                </c:pt>
                <c:pt idx="5139">
                  <c:v>38.267000000000003</c:v>
                </c:pt>
                <c:pt idx="5140">
                  <c:v>67.454999999999998</c:v>
                </c:pt>
                <c:pt idx="5141">
                  <c:v>74.813000000000002</c:v>
                </c:pt>
                <c:pt idx="5142">
                  <c:v>75.141999999999996</c:v>
                </c:pt>
                <c:pt idx="5143">
                  <c:v>79.433000000000007</c:v>
                </c:pt>
                <c:pt idx="5144">
                  <c:v>81.046999999999997</c:v>
                </c:pt>
                <c:pt idx="5145">
                  <c:v>80.460999999999999</c:v>
                </c:pt>
                <c:pt idx="5146">
                  <c:v>83.096000000000004</c:v>
                </c:pt>
                <c:pt idx="5147">
                  <c:v>83.876000000000005</c:v>
                </c:pt>
                <c:pt idx="5148">
                  <c:v>84.575000000000003</c:v>
                </c:pt>
                <c:pt idx="5149">
                  <c:v>84.619</c:v>
                </c:pt>
                <c:pt idx="5150">
                  <c:v>84.927999999999997</c:v>
                </c:pt>
                <c:pt idx="5151">
                  <c:v>84.545000000000002</c:v>
                </c:pt>
                <c:pt idx="5152">
                  <c:v>82.144999999999996</c:v>
                </c:pt>
                <c:pt idx="5153">
                  <c:v>82.852000000000004</c:v>
                </c:pt>
                <c:pt idx="5154">
                  <c:v>82.77</c:v>
                </c:pt>
                <c:pt idx="5155">
                  <c:v>80.326999999999998</c:v>
                </c:pt>
                <c:pt idx="5156">
                  <c:v>77.903999999999996</c:v>
                </c:pt>
                <c:pt idx="5157">
                  <c:v>76.39</c:v>
                </c:pt>
                <c:pt idx="5158">
                  <c:v>71.960999999999999</c:v>
                </c:pt>
                <c:pt idx="5159">
                  <c:v>47.317</c:v>
                </c:pt>
                <c:pt idx="5160">
                  <c:v>56.618000000000002</c:v>
                </c:pt>
                <c:pt idx="5161">
                  <c:v>68.718000000000004</c:v>
                </c:pt>
                <c:pt idx="5162">
                  <c:v>74.241</c:v>
                </c:pt>
                <c:pt idx="5163">
                  <c:v>75.733000000000004</c:v>
                </c:pt>
                <c:pt idx="5164">
                  <c:v>79.966999999999999</c:v>
                </c:pt>
                <c:pt idx="5165">
                  <c:v>81.885000000000005</c:v>
                </c:pt>
                <c:pt idx="5166">
                  <c:v>83.802999999999997</c:v>
                </c:pt>
                <c:pt idx="5167">
                  <c:v>83.638999999999996</c:v>
                </c:pt>
                <c:pt idx="5168">
                  <c:v>84.295000000000002</c:v>
                </c:pt>
                <c:pt idx="5169">
                  <c:v>84.393000000000001</c:v>
                </c:pt>
                <c:pt idx="5170">
                  <c:v>82.950999999999993</c:v>
                </c:pt>
                <c:pt idx="5171">
                  <c:v>83.756</c:v>
                </c:pt>
                <c:pt idx="5172">
                  <c:v>84.546999999999997</c:v>
                </c:pt>
                <c:pt idx="5173">
                  <c:v>83.519000000000005</c:v>
                </c:pt>
                <c:pt idx="5174">
                  <c:v>81.828999999999994</c:v>
                </c:pt>
                <c:pt idx="5175">
                  <c:v>81.543999999999997</c:v>
                </c:pt>
                <c:pt idx="5176">
                  <c:v>79.338999999999999</c:v>
                </c:pt>
                <c:pt idx="5177">
                  <c:v>74.906999999999996</c:v>
                </c:pt>
                <c:pt idx="5178">
                  <c:v>76.784999999999997</c:v>
                </c:pt>
                <c:pt idx="5179">
                  <c:v>72.971000000000004</c:v>
                </c:pt>
                <c:pt idx="5180">
                  <c:v>68.641000000000005</c:v>
                </c:pt>
                <c:pt idx="5181">
                  <c:v>49.603999999999999</c:v>
                </c:pt>
                <c:pt idx="5182">
                  <c:v>70.207999999999998</c:v>
                </c:pt>
                <c:pt idx="5183">
                  <c:v>75.596999999999994</c:v>
                </c:pt>
                <c:pt idx="5184">
                  <c:v>80.863</c:v>
                </c:pt>
                <c:pt idx="5185">
                  <c:v>79.814999999999998</c:v>
                </c:pt>
                <c:pt idx="5186">
                  <c:v>81.632999999999996</c:v>
                </c:pt>
                <c:pt idx="5187">
                  <c:v>82.385999999999996</c:v>
                </c:pt>
                <c:pt idx="5188">
                  <c:v>82.355999999999995</c:v>
                </c:pt>
                <c:pt idx="5189">
                  <c:v>83.694000000000003</c:v>
                </c:pt>
                <c:pt idx="5190">
                  <c:v>84.617000000000004</c:v>
                </c:pt>
                <c:pt idx="5191">
                  <c:v>84.328999999999994</c:v>
                </c:pt>
                <c:pt idx="5192">
                  <c:v>84.418999999999997</c:v>
                </c:pt>
                <c:pt idx="5193">
                  <c:v>84.789000000000001</c:v>
                </c:pt>
                <c:pt idx="5194">
                  <c:v>83.445999999999998</c:v>
                </c:pt>
                <c:pt idx="5195">
                  <c:v>81.236000000000004</c:v>
                </c:pt>
                <c:pt idx="5196">
                  <c:v>81.665999999999997</c:v>
                </c:pt>
                <c:pt idx="5197">
                  <c:v>79.683999999999997</c:v>
                </c:pt>
                <c:pt idx="5198">
                  <c:v>77.784000000000006</c:v>
                </c:pt>
                <c:pt idx="5199">
                  <c:v>73.242000000000004</c:v>
                </c:pt>
                <c:pt idx="5200">
                  <c:v>66.088999999999999</c:v>
                </c:pt>
                <c:pt idx="5201">
                  <c:v>61.305</c:v>
                </c:pt>
                <c:pt idx="5202">
                  <c:v>71.248000000000005</c:v>
                </c:pt>
                <c:pt idx="5203">
                  <c:v>68.572000000000003</c:v>
                </c:pt>
                <c:pt idx="5204">
                  <c:v>75.460999999999999</c:v>
                </c:pt>
                <c:pt idx="5205">
                  <c:v>78.388999999999996</c:v>
                </c:pt>
                <c:pt idx="5206">
                  <c:v>78.867999999999995</c:v>
                </c:pt>
                <c:pt idx="5207">
                  <c:v>81.506</c:v>
                </c:pt>
                <c:pt idx="5208">
                  <c:v>82.741</c:v>
                </c:pt>
                <c:pt idx="5209">
                  <c:v>84.242999999999995</c:v>
                </c:pt>
                <c:pt idx="5210">
                  <c:v>84.061000000000007</c:v>
                </c:pt>
                <c:pt idx="5211">
                  <c:v>84.524000000000001</c:v>
                </c:pt>
                <c:pt idx="5212">
                  <c:v>84.424999999999997</c:v>
                </c:pt>
                <c:pt idx="5213">
                  <c:v>82.388999999999996</c:v>
                </c:pt>
                <c:pt idx="5214">
                  <c:v>83.489000000000004</c:v>
                </c:pt>
                <c:pt idx="5215">
                  <c:v>83.572000000000003</c:v>
                </c:pt>
                <c:pt idx="5216">
                  <c:v>82.247</c:v>
                </c:pt>
                <c:pt idx="5217">
                  <c:v>80.503</c:v>
                </c:pt>
                <c:pt idx="5218">
                  <c:v>79.353999999999999</c:v>
                </c:pt>
                <c:pt idx="5219">
                  <c:v>77.468000000000004</c:v>
                </c:pt>
                <c:pt idx="5220">
                  <c:v>69.602999999999994</c:v>
                </c:pt>
                <c:pt idx="5221">
                  <c:v>73.218999999999994</c:v>
                </c:pt>
                <c:pt idx="5222">
                  <c:v>60.825000000000003</c:v>
                </c:pt>
                <c:pt idx="5223">
                  <c:v>55.161000000000001</c:v>
                </c:pt>
                <c:pt idx="5224">
                  <c:v>71.546999999999997</c:v>
                </c:pt>
                <c:pt idx="5225">
                  <c:v>75.882999999999996</c:v>
                </c:pt>
                <c:pt idx="5226">
                  <c:v>78.917000000000002</c:v>
                </c:pt>
                <c:pt idx="5227">
                  <c:v>82.575000000000003</c:v>
                </c:pt>
                <c:pt idx="5228">
                  <c:v>81.605999999999995</c:v>
                </c:pt>
                <c:pt idx="5229">
                  <c:v>82.974000000000004</c:v>
                </c:pt>
                <c:pt idx="5230">
                  <c:v>82.843999999999994</c:v>
                </c:pt>
                <c:pt idx="5231">
                  <c:v>82.271000000000001</c:v>
                </c:pt>
                <c:pt idx="5232">
                  <c:v>83.619</c:v>
                </c:pt>
                <c:pt idx="5233">
                  <c:v>84.658000000000001</c:v>
                </c:pt>
                <c:pt idx="5234">
                  <c:v>84.736000000000004</c:v>
                </c:pt>
                <c:pt idx="5235">
                  <c:v>82.942999999999998</c:v>
                </c:pt>
                <c:pt idx="5236">
                  <c:v>83.334000000000003</c:v>
                </c:pt>
                <c:pt idx="5237">
                  <c:v>82.114000000000004</c:v>
                </c:pt>
                <c:pt idx="5238">
                  <c:v>79.832999999999998</c:v>
                </c:pt>
                <c:pt idx="5239">
                  <c:v>81.275000000000006</c:v>
                </c:pt>
                <c:pt idx="5240">
                  <c:v>78.855999999999995</c:v>
                </c:pt>
                <c:pt idx="5241">
                  <c:v>76.799000000000007</c:v>
                </c:pt>
                <c:pt idx="5242">
                  <c:v>66.92</c:v>
                </c:pt>
                <c:pt idx="5243">
                  <c:v>53.485999999999997</c:v>
                </c:pt>
                <c:pt idx="5244">
                  <c:v>66.256</c:v>
                </c:pt>
                <c:pt idx="5245">
                  <c:v>77.975999999999999</c:v>
                </c:pt>
                <c:pt idx="5246">
                  <c:v>75.992999999999995</c:v>
                </c:pt>
                <c:pt idx="5247">
                  <c:v>79.138999999999996</c:v>
                </c:pt>
                <c:pt idx="5248">
                  <c:v>80.602000000000004</c:v>
                </c:pt>
                <c:pt idx="5249">
                  <c:v>80.748999999999995</c:v>
                </c:pt>
                <c:pt idx="5250">
                  <c:v>82.817999999999998</c:v>
                </c:pt>
                <c:pt idx="5251">
                  <c:v>84.173000000000002</c:v>
                </c:pt>
                <c:pt idx="5252">
                  <c:v>85.221000000000004</c:v>
                </c:pt>
                <c:pt idx="5253">
                  <c:v>84.064999999999998</c:v>
                </c:pt>
                <c:pt idx="5254">
                  <c:v>84.725999999999999</c:v>
                </c:pt>
                <c:pt idx="5255">
                  <c:v>83.991</c:v>
                </c:pt>
                <c:pt idx="5256">
                  <c:v>82.025000000000006</c:v>
                </c:pt>
                <c:pt idx="5257">
                  <c:v>83.634</c:v>
                </c:pt>
                <c:pt idx="5258">
                  <c:v>82.856999999999999</c:v>
                </c:pt>
                <c:pt idx="5259">
                  <c:v>82.545000000000002</c:v>
                </c:pt>
                <c:pt idx="5260">
                  <c:v>77.356999999999999</c:v>
                </c:pt>
                <c:pt idx="5261">
                  <c:v>77.542000000000002</c:v>
                </c:pt>
                <c:pt idx="5262">
                  <c:v>73.558000000000007</c:v>
                </c:pt>
                <c:pt idx="5263">
                  <c:v>59.969000000000001</c:v>
                </c:pt>
                <c:pt idx="5264">
                  <c:v>59.648000000000003</c:v>
                </c:pt>
                <c:pt idx="5265">
                  <c:v>67.096000000000004</c:v>
                </c:pt>
                <c:pt idx="5266">
                  <c:v>71.119</c:v>
                </c:pt>
                <c:pt idx="5267">
                  <c:v>76.459999999999994</c:v>
                </c:pt>
                <c:pt idx="5268">
                  <c:v>78.713999999999999</c:v>
                </c:pt>
                <c:pt idx="5269">
                  <c:v>81.519000000000005</c:v>
                </c:pt>
                <c:pt idx="5270">
                  <c:v>84.018000000000001</c:v>
                </c:pt>
                <c:pt idx="5271">
                  <c:v>82.801000000000002</c:v>
                </c:pt>
                <c:pt idx="5272">
                  <c:v>84.498999999999995</c:v>
                </c:pt>
                <c:pt idx="5273">
                  <c:v>83.915000000000006</c:v>
                </c:pt>
                <c:pt idx="5274">
                  <c:v>83.12</c:v>
                </c:pt>
                <c:pt idx="5275">
                  <c:v>84.364000000000004</c:v>
                </c:pt>
                <c:pt idx="5276">
                  <c:v>84.525999999999996</c:v>
                </c:pt>
                <c:pt idx="5277">
                  <c:v>84.891000000000005</c:v>
                </c:pt>
                <c:pt idx="5278">
                  <c:v>82.789000000000001</c:v>
                </c:pt>
                <c:pt idx="5279">
                  <c:v>82.481999999999999</c:v>
                </c:pt>
                <c:pt idx="5280">
                  <c:v>81.147999999999996</c:v>
                </c:pt>
                <c:pt idx="5281">
                  <c:v>76.14</c:v>
                </c:pt>
                <c:pt idx="5282">
                  <c:v>78.677000000000007</c:v>
                </c:pt>
                <c:pt idx="5283">
                  <c:v>75.313000000000002</c:v>
                </c:pt>
                <c:pt idx="5284">
                  <c:v>72.501000000000005</c:v>
                </c:pt>
                <c:pt idx="5285">
                  <c:v>56.469000000000001</c:v>
                </c:pt>
                <c:pt idx="5286">
                  <c:v>66.379000000000005</c:v>
                </c:pt>
                <c:pt idx="5287">
                  <c:v>74.501000000000005</c:v>
                </c:pt>
                <c:pt idx="5288">
                  <c:v>80.399000000000001</c:v>
                </c:pt>
                <c:pt idx="5289">
                  <c:v>80.102999999999994</c:v>
                </c:pt>
                <c:pt idx="5290">
                  <c:v>82.539000000000001</c:v>
                </c:pt>
                <c:pt idx="5291">
                  <c:v>82.665999999999997</c:v>
                </c:pt>
                <c:pt idx="5292">
                  <c:v>82.828999999999994</c:v>
                </c:pt>
                <c:pt idx="5293">
                  <c:v>83.941000000000003</c:v>
                </c:pt>
                <c:pt idx="5294">
                  <c:v>84.751999999999995</c:v>
                </c:pt>
                <c:pt idx="5295">
                  <c:v>85.593999999999994</c:v>
                </c:pt>
                <c:pt idx="5296">
                  <c:v>84.016999999999996</c:v>
                </c:pt>
                <c:pt idx="5297">
                  <c:v>84.563999999999993</c:v>
                </c:pt>
                <c:pt idx="5298">
                  <c:v>84.12</c:v>
                </c:pt>
                <c:pt idx="5299">
                  <c:v>81.942999999999998</c:v>
                </c:pt>
                <c:pt idx="5300">
                  <c:v>83.266999999999996</c:v>
                </c:pt>
                <c:pt idx="5301">
                  <c:v>81.683000000000007</c:v>
                </c:pt>
                <c:pt idx="5302">
                  <c:v>80.741</c:v>
                </c:pt>
                <c:pt idx="5303">
                  <c:v>74.218999999999994</c:v>
                </c:pt>
                <c:pt idx="5304">
                  <c:v>72.822000000000003</c:v>
                </c:pt>
                <c:pt idx="5305">
                  <c:v>63.423000000000002</c:v>
                </c:pt>
                <c:pt idx="5306">
                  <c:v>73.938000000000002</c:v>
                </c:pt>
                <c:pt idx="5307">
                  <c:v>69.77</c:v>
                </c:pt>
                <c:pt idx="5308">
                  <c:v>75.704999999999998</c:v>
                </c:pt>
                <c:pt idx="5309">
                  <c:v>78.088999999999999</c:v>
                </c:pt>
                <c:pt idx="5310">
                  <c:v>79.825999999999993</c:v>
                </c:pt>
                <c:pt idx="5311">
                  <c:v>81.718999999999994</c:v>
                </c:pt>
                <c:pt idx="5312">
                  <c:v>83.811000000000007</c:v>
                </c:pt>
                <c:pt idx="5313">
                  <c:v>85.191999999999993</c:v>
                </c:pt>
                <c:pt idx="5314">
                  <c:v>84.346000000000004</c:v>
                </c:pt>
                <c:pt idx="5315">
                  <c:v>85.292000000000002</c:v>
                </c:pt>
                <c:pt idx="5316">
                  <c:v>84.569000000000003</c:v>
                </c:pt>
                <c:pt idx="5317">
                  <c:v>83.39</c:v>
                </c:pt>
                <c:pt idx="5318">
                  <c:v>84.522000000000006</c:v>
                </c:pt>
                <c:pt idx="5319">
                  <c:v>84.197999999999993</c:v>
                </c:pt>
                <c:pt idx="5320">
                  <c:v>84.286000000000001</c:v>
                </c:pt>
                <c:pt idx="5321">
                  <c:v>79.778999999999996</c:v>
                </c:pt>
                <c:pt idx="5322">
                  <c:v>80.676000000000002</c:v>
                </c:pt>
                <c:pt idx="5323">
                  <c:v>78.433000000000007</c:v>
                </c:pt>
                <c:pt idx="5324">
                  <c:v>67.998999999999995</c:v>
                </c:pt>
                <c:pt idx="5325">
                  <c:v>73.622</c:v>
                </c:pt>
                <c:pt idx="5326">
                  <c:v>62.673999999999999</c:v>
                </c:pt>
                <c:pt idx="5327">
                  <c:v>32.146999999999998</c:v>
                </c:pt>
                <c:pt idx="5328">
                  <c:v>72.814999999999998</c:v>
                </c:pt>
                <c:pt idx="5329">
                  <c:v>75.11</c:v>
                </c:pt>
                <c:pt idx="5330">
                  <c:v>78.87</c:v>
                </c:pt>
                <c:pt idx="5331">
                  <c:v>82.918000000000006</c:v>
                </c:pt>
                <c:pt idx="5332">
                  <c:v>82.186000000000007</c:v>
                </c:pt>
                <c:pt idx="5333">
                  <c:v>84.198999999999998</c:v>
                </c:pt>
                <c:pt idx="5334">
                  <c:v>84.031000000000006</c:v>
                </c:pt>
                <c:pt idx="5335">
                  <c:v>83.742000000000004</c:v>
                </c:pt>
                <c:pt idx="5336">
                  <c:v>84.730999999999995</c:v>
                </c:pt>
                <c:pt idx="5337">
                  <c:v>85.387</c:v>
                </c:pt>
                <c:pt idx="5338">
                  <c:v>86.102000000000004</c:v>
                </c:pt>
                <c:pt idx="5339">
                  <c:v>83.007000000000005</c:v>
                </c:pt>
                <c:pt idx="5340">
                  <c:v>84.284999999999997</c:v>
                </c:pt>
                <c:pt idx="5341">
                  <c:v>82.944000000000003</c:v>
                </c:pt>
                <c:pt idx="5342">
                  <c:v>79.837000000000003</c:v>
                </c:pt>
                <c:pt idx="5343">
                  <c:v>81.153999999999996</c:v>
                </c:pt>
                <c:pt idx="5344">
                  <c:v>79.209000000000003</c:v>
                </c:pt>
                <c:pt idx="5345">
                  <c:v>77.225999999999999</c:v>
                </c:pt>
                <c:pt idx="5346">
                  <c:v>64.954999999999998</c:v>
                </c:pt>
                <c:pt idx="5347">
                  <c:v>58.286999999999999</c:v>
                </c:pt>
                <c:pt idx="5348">
                  <c:v>68.861999999999995</c:v>
                </c:pt>
                <c:pt idx="5349">
                  <c:v>77.697000000000003</c:v>
                </c:pt>
                <c:pt idx="5350">
                  <c:v>78.471999999999994</c:v>
                </c:pt>
                <c:pt idx="5351">
                  <c:v>80.870999999999995</c:v>
                </c:pt>
                <c:pt idx="5352">
                  <c:v>81.614000000000004</c:v>
                </c:pt>
                <c:pt idx="5353">
                  <c:v>82.442999999999998</c:v>
                </c:pt>
                <c:pt idx="5354">
                  <c:v>83.144999999999996</c:v>
                </c:pt>
                <c:pt idx="5355">
                  <c:v>84.662000000000006</c:v>
                </c:pt>
                <c:pt idx="5356">
                  <c:v>85.402000000000001</c:v>
                </c:pt>
                <c:pt idx="5357">
                  <c:v>83.29</c:v>
                </c:pt>
                <c:pt idx="5358">
                  <c:v>85.045000000000002</c:v>
                </c:pt>
                <c:pt idx="5359">
                  <c:v>84.918000000000006</c:v>
                </c:pt>
                <c:pt idx="5360">
                  <c:v>83.635000000000005</c:v>
                </c:pt>
                <c:pt idx="5361">
                  <c:v>84.438000000000002</c:v>
                </c:pt>
                <c:pt idx="5362">
                  <c:v>83.402000000000001</c:v>
                </c:pt>
                <c:pt idx="5363">
                  <c:v>82.751000000000005</c:v>
                </c:pt>
                <c:pt idx="5364">
                  <c:v>77.852999999999994</c:v>
                </c:pt>
                <c:pt idx="5365">
                  <c:v>77.554000000000002</c:v>
                </c:pt>
                <c:pt idx="5366">
                  <c:v>75.150999999999996</c:v>
                </c:pt>
                <c:pt idx="5367">
                  <c:v>40.168999999999997</c:v>
                </c:pt>
                <c:pt idx="5368">
                  <c:v>60.098999999999997</c:v>
                </c:pt>
                <c:pt idx="5369">
                  <c:v>71.936999999999998</c:v>
                </c:pt>
                <c:pt idx="5370">
                  <c:v>75.53</c:v>
                </c:pt>
                <c:pt idx="5371">
                  <c:v>78.384</c:v>
                </c:pt>
                <c:pt idx="5372">
                  <c:v>79.402000000000001</c:v>
                </c:pt>
                <c:pt idx="5373">
                  <c:v>81.813999999999993</c:v>
                </c:pt>
                <c:pt idx="5374">
                  <c:v>83.474999999999994</c:v>
                </c:pt>
                <c:pt idx="5375">
                  <c:v>82.724000000000004</c:v>
                </c:pt>
                <c:pt idx="5376">
                  <c:v>84.475999999999999</c:v>
                </c:pt>
                <c:pt idx="5377">
                  <c:v>85.096000000000004</c:v>
                </c:pt>
                <c:pt idx="5378">
                  <c:v>85.066000000000003</c:v>
                </c:pt>
                <c:pt idx="5379">
                  <c:v>85.388000000000005</c:v>
                </c:pt>
                <c:pt idx="5380">
                  <c:v>85.040999999999997</c:v>
                </c:pt>
                <c:pt idx="5381">
                  <c:v>84.832999999999998</c:v>
                </c:pt>
                <c:pt idx="5382">
                  <c:v>81.822999999999993</c:v>
                </c:pt>
                <c:pt idx="5383">
                  <c:v>82.596000000000004</c:v>
                </c:pt>
                <c:pt idx="5384">
                  <c:v>82.222999999999999</c:v>
                </c:pt>
                <c:pt idx="5385">
                  <c:v>78.388999999999996</c:v>
                </c:pt>
                <c:pt idx="5386">
                  <c:v>75.802000000000007</c:v>
                </c:pt>
                <c:pt idx="5387">
                  <c:v>72.662999999999997</c:v>
                </c:pt>
                <c:pt idx="5388">
                  <c:v>66.491</c:v>
                </c:pt>
                <c:pt idx="5389">
                  <c:v>65.811999999999998</c:v>
                </c:pt>
                <c:pt idx="5390">
                  <c:v>65.277000000000001</c:v>
                </c:pt>
                <c:pt idx="5391">
                  <c:v>75.159000000000006</c:v>
                </c:pt>
                <c:pt idx="5392">
                  <c:v>78.438999999999993</c:v>
                </c:pt>
                <c:pt idx="5393">
                  <c:v>79.188999999999993</c:v>
                </c:pt>
                <c:pt idx="5394">
                  <c:v>82.063999999999993</c:v>
                </c:pt>
                <c:pt idx="5395">
                  <c:v>83.662000000000006</c:v>
                </c:pt>
                <c:pt idx="5396">
                  <c:v>85.122</c:v>
                </c:pt>
                <c:pt idx="5397">
                  <c:v>85.040999999999997</c:v>
                </c:pt>
                <c:pt idx="5398">
                  <c:v>85.650999999999996</c:v>
                </c:pt>
                <c:pt idx="5399">
                  <c:v>85.4</c:v>
                </c:pt>
                <c:pt idx="5400">
                  <c:v>83.834000000000003</c:v>
                </c:pt>
                <c:pt idx="5401">
                  <c:v>84.384</c:v>
                </c:pt>
                <c:pt idx="5402">
                  <c:v>84.445999999999998</c:v>
                </c:pt>
                <c:pt idx="5403">
                  <c:v>82.313999999999993</c:v>
                </c:pt>
                <c:pt idx="5404">
                  <c:v>82.703000000000003</c:v>
                </c:pt>
                <c:pt idx="5405">
                  <c:v>82.356999999999999</c:v>
                </c:pt>
                <c:pt idx="5406">
                  <c:v>79.206999999999994</c:v>
                </c:pt>
                <c:pt idx="5407">
                  <c:v>74.444999999999993</c:v>
                </c:pt>
                <c:pt idx="5408">
                  <c:v>73.025999999999996</c:v>
                </c:pt>
                <c:pt idx="5409">
                  <c:v>44.140999999999998</c:v>
                </c:pt>
                <c:pt idx="5410">
                  <c:v>68.424000000000007</c:v>
                </c:pt>
                <c:pt idx="5411">
                  <c:v>74.245000000000005</c:v>
                </c:pt>
                <c:pt idx="5412">
                  <c:v>78.087999999999994</c:v>
                </c:pt>
                <c:pt idx="5413">
                  <c:v>78.314999999999998</c:v>
                </c:pt>
                <c:pt idx="5414">
                  <c:v>81.331999999999994</c:v>
                </c:pt>
                <c:pt idx="5415">
                  <c:v>81.272999999999996</c:v>
                </c:pt>
                <c:pt idx="5416">
                  <c:v>83.301000000000002</c:v>
                </c:pt>
                <c:pt idx="5417">
                  <c:v>84.44</c:v>
                </c:pt>
                <c:pt idx="5418">
                  <c:v>82.789000000000001</c:v>
                </c:pt>
                <c:pt idx="5419">
                  <c:v>84.731999999999999</c:v>
                </c:pt>
                <c:pt idx="5420">
                  <c:v>85.037999999999997</c:v>
                </c:pt>
                <c:pt idx="5421">
                  <c:v>84.563999999999993</c:v>
                </c:pt>
                <c:pt idx="5422">
                  <c:v>85.167000000000002</c:v>
                </c:pt>
                <c:pt idx="5423">
                  <c:v>84.635999999999996</c:v>
                </c:pt>
                <c:pt idx="5424">
                  <c:v>84.215999999999994</c:v>
                </c:pt>
                <c:pt idx="5425">
                  <c:v>80.400999999999996</c:v>
                </c:pt>
                <c:pt idx="5426">
                  <c:v>81.085999999999999</c:v>
                </c:pt>
                <c:pt idx="5427">
                  <c:v>80.382999999999996</c:v>
                </c:pt>
                <c:pt idx="5428">
                  <c:v>75.53</c:v>
                </c:pt>
                <c:pt idx="5429">
                  <c:v>81.424000000000007</c:v>
                </c:pt>
                <c:pt idx="5430">
                  <c:v>88.042000000000002</c:v>
                </c:pt>
                <c:pt idx="5431">
                  <c:v>87.323999999999998</c:v>
                </c:pt>
                <c:pt idx="5432">
                  <c:v>87.552000000000007</c:v>
                </c:pt>
                <c:pt idx="5433">
                  <c:v>81.082999999999998</c:v>
                </c:pt>
                <c:pt idx="5434">
                  <c:v>81.391000000000005</c:v>
                </c:pt>
                <c:pt idx="5435">
                  <c:v>84.346000000000004</c:v>
                </c:pt>
                <c:pt idx="5436">
                  <c:v>80.254000000000005</c:v>
                </c:pt>
                <c:pt idx="5437">
                  <c:v>74.685000000000002</c:v>
                </c:pt>
                <c:pt idx="5438">
                  <c:v>82.816999999999993</c:v>
                </c:pt>
                <c:pt idx="5439">
                  <c:v>81.209999999999994</c:v>
                </c:pt>
                <c:pt idx="5440">
                  <c:v>82.13</c:v>
                </c:pt>
                <c:pt idx="5441">
                  <c:v>78.545000000000002</c:v>
                </c:pt>
                <c:pt idx="5442">
                  <c:v>60.284999999999997</c:v>
                </c:pt>
                <c:pt idx="5443">
                  <c:v>78.242000000000004</c:v>
                </c:pt>
                <c:pt idx="5444">
                  <c:v>75.028000000000006</c:v>
                </c:pt>
                <c:pt idx="5445">
                  <c:v>47.656999999999996</c:v>
                </c:pt>
                <c:pt idx="5446">
                  <c:v>66.722999999999999</c:v>
                </c:pt>
                <c:pt idx="5447">
                  <c:v>76.766999999999996</c:v>
                </c:pt>
                <c:pt idx="5448">
                  <c:v>82.424999999999997</c:v>
                </c:pt>
                <c:pt idx="5449">
                  <c:v>79.094999999999999</c:v>
                </c:pt>
                <c:pt idx="5450">
                  <c:v>76.603999999999999</c:v>
                </c:pt>
                <c:pt idx="5451">
                  <c:v>74.936999999999998</c:v>
                </c:pt>
                <c:pt idx="5452">
                  <c:v>59.905000000000001</c:v>
                </c:pt>
                <c:pt idx="5453">
                  <c:v>65.501000000000005</c:v>
                </c:pt>
                <c:pt idx="5454">
                  <c:v>67</c:v>
                </c:pt>
                <c:pt idx="5455">
                  <c:v>75.435000000000002</c:v>
                </c:pt>
                <c:pt idx="5456">
                  <c:v>78.212000000000003</c:v>
                </c:pt>
                <c:pt idx="5457">
                  <c:v>74.569999999999993</c:v>
                </c:pt>
                <c:pt idx="5458">
                  <c:v>46.606000000000002</c:v>
                </c:pt>
                <c:pt idx="5459">
                  <c:v>64.515000000000001</c:v>
                </c:pt>
                <c:pt idx="5460">
                  <c:v>59.341000000000001</c:v>
                </c:pt>
                <c:pt idx="5461">
                  <c:v>60.332999999999998</c:v>
                </c:pt>
                <c:pt idx="5462">
                  <c:v>62.457999999999998</c:v>
                </c:pt>
                <c:pt idx="5463">
                  <c:v>64.131</c:v>
                </c:pt>
                <c:pt idx="5464">
                  <c:v>53.808999999999997</c:v>
                </c:pt>
                <c:pt idx="5465">
                  <c:v>47.993000000000002</c:v>
                </c:pt>
                <c:pt idx="5466">
                  <c:v>61.871000000000002</c:v>
                </c:pt>
                <c:pt idx="5467">
                  <c:v>57.173000000000002</c:v>
                </c:pt>
                <c:pt idx="5468">
                  <c:v>44.264000000000003</c:v>
                </c:pt>
                <c:pt idx="5469">
                  <c:v>55.218000000000004</c:v>
                </c:pt>
                <c:pt idx="5470">
                  <c:v>69.634</c:v>
                </c:pt>
                <c:pt idx="5471">
                  <c:v>76.191999999999993</c:v>
                </c:pt>
                <c:pt idx="5472">
                  <c:v>74.769000000000005</c:v>
                </c:pt>
                <c:pt idx="5473">
                  <c:v>66.644000000000005</c:v>
                </c:pt>
                <c:pt idx="5474">
                  <c:v>56.026000000000003</c:v>
                </c:pt>
                <c:pt idx="5475">
                  <c:v>66.792000000000002</c:v>
                </c:pt>
                <c:pt idx="5476">
                  <c:v>63.173000000000002</c:v>
                </c:pt>
                <c:pt idx="5477">
                  <c:v>66.111000000000004</c:v>
                </c:pt>
                <c:pt idx="5478">
                  <c:v>66.033000000000001</c:v>
                </c:pt>
                <c:pt idx="5479">
                  <c:v>60.311999999999998</c:v>
                </c:pt>
                <c:pt idx="5480">
                  <c:v>64.531999999999996</c:v>
                </c:pt>
                <c:pt idx="5481">
                  <c:v>62.6</c:v>
                </c:pt>
                <c:pt idx="5482">
                  <c:v>69.372</c:v>
                </c:pt>
                <c:pt idx="5483">
                  <c:v>70.450999999999993</c:v>
                </c:pt>
                <c:pt idx="5484">
                  <c:v>66.673000000000002</c:v>
                </c:pt>
                <c:pt idx="5485">
                  <c:v>68.998000000000005</c:v>
                </c:pt>
                <c:pt idx="5486">
                  <c:v>70.165000000000006</c:v>
                </c:pt>
                <c:pt idx="5487">
                  <c:v>72.355999999999995</c:v>
                </c:pt>
                <c:pt idx="5488">
                  <c:v>69.753</c:v>
                </c:pt>
                <c:pt idx="5489">
                  <c:v>57.042999999999999</c:v>
                </c:pt>
                <c:pt idx="5490">
                  <c:v>68.894999999999996</c:v>
                </c:pt>
                <c:pt idx="5491">
                  <c:v>69.938999999999993</c:v>
                </c:pt>
                <c:pt idx="5492">
                  <c:v>61.57</c:v>
                </c:pt>
                <c:pt idx="5493">
                  <c:v>60.805</c:v>
                </c:pt>
                <c:pt idx="5494">
                  <c:v>59.375999999999998</c:v>
                </c:pt>
                <c:pt idx="5495">
                  <c:v>40.201999999999998</c:v>
                </c:pt>
                <c:pt idx="5496">
                  <c:v>56.628</c:v>
                </c:pt>
                <c:pt idx="5497">
                  <c:v>57.366999999999997</c:v>
                </c:pt>
                <c:pt idx="5498">
                  <c:v>65.367999999999995</c:v>
                </c:pt>
                <c:pt idx="5499">
                  <c:v>11.542</c:v>
                </c:pt>
                <c:pt idx="5500">
                  <c:v>46.366</c:v>
                </c:pt>
                <c:pt idx="5501">
                  <c:v>49.003999999999998</c:v>
                </c:pt>
                <c:pt idx="5502">
                  <c:v>44.097999999999999</c:v>
                </c:pt>
                <c:pt idx="5503">
                  <c:v>67.498999999999995</c:v>
                </c:pt>
                <c:pt idx="5504">
                  <c:v>57.593000000000004</c:v>
                </c:pt>
                <c:pt idx="5505">
                  <c:v>56.551000000000002</c:v>
                </c:pt>
                <c:pt idx="5506">
                  <c:v>52.902999999999999</c:v>
                </c:pt>
                <c:pt idx="5507">
                  <c:v>65.548000000000002</c:v>
                </c:pt>
                <c:pt idx="5508">
                  <c:v>54.621000000000002</c:v>
                </c:pt>
                <c:pt idx="5509">
                  <c:v>33.368000000000002</c:v>
                </c:pt>
                <c:pt idx="5510">
                  <c:v>60.776000000000003</c:v>
                </c:pt>
                <c:pt idx="5511">
                  <c:v>61.124000000000002</c:v>
                </c:pt>
                <c:pt idx="5512">
                  <c:v>57.712000000000003</c:v>
                </c:pt>
                <c:pt idx="5513">
                  <c:v>51.777000000000001</c:v>
                </c:pt>
                <c:pt idx="5514">
                  <c:v>41.033000000000001</c:v>
                </c:pt>
                <c:pt idx="5515">
                  <c:v>59.529000000000003</c:v>
                </c:pt>
                <c:pt idx="5516">
                  <c:v>56.167999999999999</c:v>
                </c:pt>
                <c:pt idx="5517">
                  <c:v>61.944000000000003</c:v>
                </c:pt>
                <c:pt idx="5518">
                  <c:v>48.865000000000002</c:v>
                </c:pt>
                <c:pt idx="5519">
                  <c:v>40.738</c:v>
                </c:pt>
                <c:pt idx="5520">
                  <c:v>27.529</c:v>
                </c:pt>
                <c:pt idx="5521">
                  <c:v>62.634</c:v>
                </c:pt>
                <c:pt idx="5522">
                  <c:v>58.204000000000001</c:v>
                </c:pt>
                <c:pt idx="5523">
                  <c:v>25.922999999999998</c:v>
                </c:pt>
                <c:pt idx="5524">
                  <c:v>58.345999999999997</c:v>
                </c:pt>
                <c:pt idx="5525">
                  <c:v>62.308</c:v>
                </c:pt>
                <c:pt idx="5526">
                  <c:v>39.94</c:v>
                </c:pt>
                <c:pt idx="5527">
                  <c:v>58.404000000000003</c:v>
                </c:pt>
                <c:pt idx="5528">
                  <c:v>38.854999999999997</c:v>
                </c:pt>
                <c:pt idx="5529">
                  <c:v>58.063000000000002</c:v>
                </c:pt>
                <c:pt idx="5530">
                  <c:v>50.606999999999999</c:v>
                </c:pt>
                <c:pt idx="5531">
                  <c:v>60.033000000000001</c:v>
                </c:pt>
                <c:pt idx="5532">
                  <c:v>53.338000000000001</c:v>
                </c:pt>
                <c:pt idx="5533">
                  <c:v>56.634</c:v>
                </c:pt>
                <c:pt idx="5534">
                  <c:v>54.527999999999999</c:v>
                </c:pt>
                <c:pt idx="5535">
                  <c:v>41.866999999999997</c:v>
                </c:pt>
                <c:pt idx="5536">
                  <c:v>55.271000000000001</c:v>
                </c:pt>
                <c:pt idx="5537">
                  <c:v>58.85</c:v>
                </c:pt>
                <c:pt idx="5538">
                  <c:v>62.942999999999998</c:v>
                </c:pt>
                <c:pt idx="5539">
                  <c:v>52.756</c:v>
                </c:pt>
                <c:pt idx="5540">
                  <c:v>53.165999999999997</c:v>
                </c:pt>
                <c:pt idx="5541">
                  <c:v>56.497</c:v>
                </c:pt>
                <c:pt idx="5542">
                  <c:v>59.911000000000001</c:v>
                </c:pt>
                <c:pt idx="5543">
                  <c:v>60.991999999999997</c:v>
                </c:pt>
                <c:pt idx="5544">
                  <c:v>59.738</c:v>
                </c:pt>
                <c:pt idx="5545">
                  <c:v>51.207999999999998</c:v>
                </c:pt>
                <c:pt idx="5546">
                  <c:v>58.451000000000001</c:v>
                </c:pt>
                <c:pt idx="5547">
                  <c:v>61.155000000000001</c:v>
                </c:pt>
                <c:pt idx="5548">
                  <c:v>54.429000000000002</c:v>
                </c:pt>
                <c:pt idx="5549">
                  <c:v>23.9</c:v>
                </c:pt>
                <c:pt idx="5550">
                  <c:v>62.252000000000002</c:v>
                </c:pt>
                <c:pt idx="5551">
                  <c:v>60.290999999999997</c:v>
                </c:pt>
                <c:pt idx="5552">
                  <c:v>64.27</c:v>
                </c:pt>
                <c:pt idx="5553">
                  <c:v>53.124000000000002</c:v>
                </c:pt>
                <c:pt idx="5554">
                  <c:v>31.326000000000001</c:v>
                </c:pt>
                <c:pt idx="5555">
                  <c:v>61.591000000000001</c:v>
                </c:pt>
                <c:pt idx="5556">
                  <c:v>20.678000000000001</c:v>
                </c:pt>
                <c:pt idx="5557">
                  <c:v>60.109000000000002</c:v>
                </c:pt>
                <c:pt idx="5558">
                  <c:v>62.820999999999998</c:v>
                </c:pt>
                <c:pt idx="5559">
                  <c:v>27.927</c:v>
                </c:pt>
                <c:pt idx="5560">
                  <c:v>50.328000000000003</c:v>
                </c:pt>
                <c:pt idx="5561">
                  <c:v>58.972999999999999</c:v>
                </c:pt>
                <c:pt idx="5562">
                  <c:v>62.728000000000002</c:v>
                </c:pt>
                <c:pt idx="5563">
                  <c:v>57.744999999999997</c:v>
                </c:pt>
                <c:pt idx="5564">
                  <c:v>53.843000000000004</c:v>
                </c:pt>
                <c:pt idx="5565">
                  <c:v>59.750999999999998</c:v>
                </c:pt>
                <c:pt idx="5566">
                  <c:v>58.491</c:v>
                </c:pt>
                <c:pt idx="5567">
                  <c:v>51.639000000000003</c:v>
                </c:pt>
                <c:pt idx="5568">
                  <c:v>51.665999999999997</c:v>
                </c:pt>
                <c:pt idx="5569">
                  <c:v>58.216000000000001</c:v>
                </c:pt>
                <c:pt idx="5570">
                  <c:v>55.445</c:v>
                </c:pt>
                <c:pt idx="5571">
                  <c:v>39.643999999999998</c:v>
                </c:pt>
                <c:pt idx="5572">
                  <c:v>52.677999999999997</c:v>
                </c:pt>
                <c:pt idx="5573">
                  <c:v>56.279000000000003</c:v>
                </c:pt>
                <c:pt idx="5574">
                  <c:v>56.264000000000003</c:v>
                </c:pt>
                <c:pt idx="5575">
                  <c:v>57.03</c:v>
                </c:pt>
                <c:pt idx="5576">
                  <c:v>47.453000000000003</c:v>
                </c:pt>
                <c:pt idx="5577">
                  <c:v>56.526000000000003</c:v>
                </c:pt>
                <c:pt idx="5578">
                  <c:v>59.290999999999997</c:v>
                </c:pt>
                <c:pt idx="5579">
                  <c:v>60.228999999999999</c:v>
                </c:pt>
                <c:pt idx="5580">
                  <c:v>60.779000000000003</c:v>
                </c:pt>
                <c:pt idx="5581">
                  <c:v>59.639000000000003</c:v>
                </c:pt>
                <c:pt idx="5582">
                  <c:v>62.396000000000001</c:v>
                </c:pt>
                <c:pt idx="5583">
                  <c:v>61.942</c:v>
                </c:pt>
                <c:pt idx="5584">
                  <c:v>53.301000000000002</c:v>
                </c:pt>
                <c:pt idx="5585">
                  <c:v>54.753</c:v>
                </c:pt>
                <c:pt idx="5586">
                  <c:v>61.23</c:v>
                </c:pt>
                <c:pt idx="5587">
                  <c:v>58.228999999999999</c:v>
                </c:pt>
                <c:pt idx="5588">
                  <c:v>31.881</c:v>
                </c:pt>
                <c:pt idx="5589">
                  <c:v>50.061</c:v>
                </c:pt>
                <c:pt idx="5590">
                  <c:v>56.406999999999996</c:v>
                </c:pt>
                <c:pt idx="5591">
                  <c:v>50.246000000000002</c:v>
                </c:pt>
                <c:pt idx="5592">
                  <c:v>50.877000000000002</c:v>
                </c:pt>
                <c:pt idx="5593">
                  <c:v>56.92</c:v>
                </c:pt>
                <c:pt idx="5594">
                  <c:v>52.566000000000003</c:v>
                </c:pt>
                <c:pt idx="5595">
                  <c:v>49.872</c:v>
                </c:pt>
                <c:pt idx="5596">
                  <c:v>59.158999999999999</c:v>
                </c:pt>
                <c:pt idx="5597">
                  <c:v>60.658000000000001</c:v>
                </c:pt>
                <c:pt idx="5598">
                  <c:v>54.756999999999998</c:v>
                </c:pt>
                <c:pt idx="5599">
                  <c:v>57.802</c:v>
                </c:pt>
                <c:pt idx="5600">
                  <c:v>61.276000000000003</c:v>
                </c:pt>
                <c:pt idx="5601">
                  <c:v>60.241999999999997</c:v>
                </c:pt>
                <c:pt idx="5602">
                  <c:v>60.442</c:v>
                </c:pt>
                <c:pt idx="5603">
                  <c:v>60.48</c:v>
                </c:pt>
                <c:pt idx="5604">
                  <c:v>57.731999999999999</c:v>
                </c:pt>
                <c:pt idx="5605">
                  <c:v>59.722000000000001</c:v>
                </c:pt>
                <c:pt idx="5606">
                  <c:v>60.176000000000002</c:v>
                </c:pt>
                <c:pt idx="5607">
                  <c:v>53.139000000000003</c:v>
                </c:pt>
                <c:pt idx="5608">
                  <c:v>45.543999999999997</c:v>
                </c:pt>
                <c:pt idx="5609">
                  <c:v>53.625</c:v>
                </c:pt>
                <c:pt idx="5610">
                  <c:v>45.24</c:v>
                </c:pt>
                <c:pt idx="5611">
                  <c:v>52.911000000000001</c:v>
                </c:pt>
                <c:pt idx="5612">
                  <c:v>54.32</c:v>
                </c:pt>
                <c:pt idx="5613">
                  <c:v>54.212000000000003</c:v>
                </c:pt>
                <c:pt idx="5614">
                  <c:v>57.113</c:v>
                </c:pt>
                <c:pt idx="5615">
                  <c:v>58.252000000000002</c:v>
                </c:pt>
                <c:pt idx="5616">
                  <c:v>59.064</c:v>
                </c:pt>
                <c:pt idx="5617">
                  <c:v>60.399000000000001</c:v>
                </c:pt>
                <c:pt idx="5618">
                  <c:v>61.241</c:v>
                </c:pt>
                <c:pt idx="5619">
                  <c:v>60.874000000000002</c:v>
                </c:pt>
                <c:pt idx="5620">
                  <c:v>61.143000000000001</c:v>
                </c:pt>
                <c:pt idx="5621">
                  <c:v>62.371000000000002</c:v>
                </c:pt>
                <c:pt idx="5622">
                  <c:v>61.728000000000002</c:v>
                </c:pt>
                <c:pt idx="5623">
                  <c:v>57.584000000000003</c:v>
                </c:pt>
                <c:pt idx="5624">
                  <c:v>54.301000000000002</c:v>
                </c:pt>
                <c:pt idx="5625">
                  <c:v>55.365000000000002</c:v>
                </c:pt>
                <c:pt idx="5626">
                  <c:v>56.390999999999998</c:v>
                </c:pt>
                <c:pt idx="5627">
                  <c:v>51.343000000000004</c:v>
                </c:pt>
                <c:pt idx="5628">
                  <c:v>14.362</c:v>
                </c:pt>
                <c:pt idx="5629">
                  <c:v>48.607999999999997</c:v>
                </c:pt>
                <c:pt idx="5630">
                  <c:v>51.779000000000003</c:v>
                </c:pt>
                <c:pt idx="5631">
                  <c:v>52.72</c:v>
                </c:pt>
                <c:pt idx="5632">
                  <c:v>59.095999999999997</c:v>
                </c:pt>
                <c:pt idx="5633">
                  <c:v>55.444000000000003</c:v>
                </c:pt>
                <c:pt idx="5634">
                  <c:v>52.365000000000002</c:v>
                </c:pt>
                <c:pt idx="5635">
                  <c:v>58.856000000000002</c:v>
                </c:pt>
                <c:pt idx="5636">
                  <c:v>60.212000000000003</c:v>
                </c:pt>
                <c:pt idx="5637">
                  <c:v>55.898000000000003</c:v>
                </c:pt>
                <c:pt idx="5638">
                  <c:v>51.845999999999997</c:v>
                </c:pt>
                <c:pt idx="5639">
                  <c:v>54.908999999999999</c:v>
                </c:pt>
                <c:pt idx="5640">
                  <c:v>59.319000000000003</c:v>
                </c:pt>
                <c:pt idx="5641">
                  <c:v>62.761000000000003</c:v>
                </c:pt>
                <c:pt idx="5642">
                  <c:v>59.100999999999999</c:v>
                </c:pt>
                <c:pt idx="5643">
                  <c:v>59.512999999999998</c:v>
                </c:pt>
                <c:pt idx="5644">
                  <c:v>56.344999999999999</c:v>
                </c:pt>
                <c:pt idx="5645">
                  <c:v>56.816000000000003</c:v>
                </c:pt>
                <c:pt idx="5646">
                  <c:v>49.819000000000003</c:v>
                </c:pt>
                <c:pt idx="5647">
                  <c:v>48.829000000000001</c:v>
                </c:pt>
                <c:pt idx="5648">
                  <c:v>57.061999999999998</c:v>
                </c:pt>
                <c:pt idx="5649">
                  <c:v>48.947000000000003</c:v>
                </c:pt>
                <c:pt idx="5650">
                  <c:v>41.195</c:v>
                </c:pt>
                <c:pt idx="5651">
                  <c:v>48.542000000000002</c:v>
                </c:pt>
                <c:pt idx="5652">
                  <c:v>47.930999999999997</c:v>
                </c:pt>
                <c:pt idx="5653">
                  <c:v>47.429000000000002</c:v>
                </c:pt>
                <c:pt idx="5654">
                  <c:v>57.798000000000002</c:v>
                </c:pt>
                <c:pt idx="5655">
                  <c:v>53.951000000000001</c:v>
                </c:pt>
                <c:pt idx="5656">
                  <c:v>57.655999999999999</c:v>
                </c:pt>
                <c:pt idx="5657">
                  <c:v>59.036000000000001</c:v>
                </c:pt>
                <c:pt idx="5658">
                  <c:v>59.771999999999998</c:v>
                </c:pt>
                <c:pt idx="5659">
                  <c:v>55.259</c:v>
                </c:pt>
                <c:pt idx="5660">
                  <c:v>55.984999999999999</c:v>
                </c:pt>
                <c:pt idx="5661">
                  <c:v>58.634</c:v>
                </c:pt>
                <c:pt idx="5662">
                  <c:v>57.496000000000002</c:v>
                </c:pt>
                <c:pt idx="5663">
                  <c:v>54.667999999999999</c:v>
                </c:pt>
                <c:pt idx="5664">
                  <c:v>55.067</c:v>
                </c:pt>
                <c:pt idx="5665">
                  <c:v>52.378999999999998</c:v>
                </c:pt>
                <c:pt idx="5666">
                  <c:v>50.353000000000002</c:v>
                </c:pt>
                <c:pt idx="5667">
                  <c:v>56.125</c:v>
                </c:pt>
                <c:pt idx="5668">
                  <c:v>52.618000000000002</c:v>
                </c:pt>
                <c:pt idx="5669">
                  <c:v>27.341999999999999</c:v>
                </c:pt>
                <c:pt idx="5670">
                  <c:v>32.784999999999997</c:v>
                </c:pt>
                <c:pt idx="5671">
                  <c:v>41.689</c:v>
                </c:pt>
                <c:pt idx="5672">
                  <c:v>47.847000000000001</c:v>
                </c:pt>
                <c:pt idx="5673">
                  <c:v>49.755000000000003</c:v>
                </c:pt>
                <c:pt idx="5674">
                  <c:v>47.356000000000002</c:v>
                </c:pt>
                <c:pt idx="5675">
                  <c:v>45.165999999999997</c:v>
                </c:pt>
                <c:pt idx="5676">
                  <c:v>52.905000000000001</c:v>
                </c:pt>
                <c:pt idx="5677">
                  <c:v>51.75</c:v>
                </c:pt>
                <c:pt idx="5678">
                  <c:v>47.814</c:v>
                </c:pt>
                <c:pt idx="5679">
                  <c:v>36.719000000000001</c:v>
                </c:pt>
                <c:pt idx="5680">
                  <c:v>34.098999999999997</c:v>
                </c:pt>
                <c:pt idx="5681">
                  <c:v>39.247999999999998</c:v>
                </c:pt>
                <c:pt idx="5682">
                  <c:v>51.320999999999998</c:v>
                </c:pt>
                <c:pt idx="5683">
                  <c:v>52.945999999999998</c:v>
                </c:pt>
                <c:pt idx="5684">
                  <c:v>54.362000000000002</c:v>
                </c:pt>
                <c:pt idx="5685">
                  <c:v>50.551000000000002</c:v>
                </c:pt>
                <c:pt idx="5686">
                  <c:v>51.496000000000002</c:v>
                </c:pt>
                <c:pt idx="5687">
                  <c:v>58.124000000000002</c:v>
                </c:pt>
                <c:pt idx="5688">
                  <c:v>55.359000000000002</c:v>
                </c:pt>
                <c:pt idx="5689">
                  <c:v>59.305</c:v>
                </c:pt>
                <c:pt idx="5690">
                  <c:v>59.905999999999999</c:v>
                </c:pt>
                <c:pt idx="5691">
                  <c:v>46.283999999999999</c:v>
                </c:pt>
                <c:pt idx="5692">
                  <c:v>53.75</c:v>
                </c:pt>
                <c:pt idx="5693">
                  <c:v>50.843000000000004</c:v>
                </c:pt>
                <c:pt idx="5694">
                  <c:v>54.372999999999998</c:v>
                </c:pt>
                <c:pt idx="5695">
                  <c:v>42.457000000000001</c:v>
                </c:pt>
                <c:pt idx="5696">
                  <c:v>38.256999999999998</c:v>
                </c:pt>
                <c:pt idx="5697">
                  <c:v>41.393000000000001</c:v>
                </c:pt>
                <c:pt idx="5698">
                  <c:v>52.875</c:v>
                </c:pt>
                <c:pt idx="5699">
                  <c:v>37.212000000000003</c:v>
                </c:pt>
                <c:pt idx="5700">
                  <c:v>53.238</c:v>
                </c:pt>
                <c:pt idx="5701">
                  <c:v>43.981999999999999</c:v>
                </c:pt>
                <c:pt idx="5702">
                  <c:v>44.79</c:v>
                </c:pt>
                <c:pt idx="5703">
                  <c:v>53.176000000000002</c:v>
                </c:pt>
                <c:pt idx="5704">
                  <c:v>50.398000000000003</c:v>
                </c:pt>
                <c:pt idx="5705">
                  <c:v>59.219000000000001</c:v>
                </c:pt>
                <c:pt idx="5706">
                  <c:v>55.84</c:v>
                </c:pt>
                <c:pt idx="5707">
                  <c:v>58.218000000000004</c:v>
                </c:pt>
                <c:pt idx="5708">
                  <c:v>56.143999999999998</c:v>
                </c:pt>
                <c:pt idx="5709">
                  <c:v>55.99</c:v>
                </c:pt>
                <c:pt idx="5710">
                  <c:v>58.47</c:v>
                </c:pt>
                <c:pt idx="5711">
                  <c:v>58.735999999999997</c:v>
                </c:pt>
                <c:pt idx="5712">
                  <c:v>56.954000000000001</c:v>
                </c:pt>
                <c:pt idx="5713">
                  <c:v>55.613999999999997</c:v>
                </c:pt>
                <c:pt idx="5714">
                  <c:v>56.072000000000003</c:v>
                </c:pt>
                <c:pt idx="5715">
                  <c:v>55.720999999999997</c:v>
                </c:pt>
                <c:pt idx="5716">
                  <c:v>51.38</c:v>
                </c:pt>
                <c:pt idx="5717">
                  <c:v>45.917999999999999</c:v>
                </c:pt>
                <c:pt idx="5718">
                  <c:v>32.634</c:v>
                </c:pt>
                <c:pt idx="5719">
                  <c:v>18.663</c:v>
                </c:pt>
                <c:pt idx="5720">
                  <c:v>39.871000000000002</c:v>
                </c:pt>
                <c:pt idx="5721">
                  <c:v>40.96</c:v>
                </c:pt>
                <c:pt idx="5722">
                  <c:v>53.085000000000001</c:v>
                </c:pt>
                <c:pt idx="5723">
                  <c:v>55.168999999999997</c:v>
                </c:pt>
                <c:pt idx="5724">
                  <c:v>56.81</c:v>
                </c:pt>
                <c:pt idx="5725">
                  <c:v>58.656999999999996</c:v>
                </c:pt>
                <c:pt idx="5726">
                  <c:v>58.87</c:v>
                </c:pt>
                <c:pt idx="5727">
                  <c:v>59.494</c:v>
                </c:pt>
                <c:pt idx="5728">
                  <c:v>56.56</c:v>
                </c:pt>
                <c:pt idx="5729">
                  <c:v>49.677999999999997</c:v>
                </c:pt>
                <c:pt idx="5730">
                  <c:v>40.369</c:v>
                </c:pt>
                <c:pt idx="5731">
                  <c:v>57.215000000000003</c:v>
                </c:pt>
                <c:pt idx="5732">
                  <c:v>56.843000000000004</c:v>
                </c:pt>
                <c:pt idx="5733">
                  <c:v>58.024000000000001</c:v>
                </c:pt>
                <c:pt idx="5734">
                  <c:v>52.99</c:v>
                </c:pt>
                <c:pt idx="5735">
                  <c:v>49.448</c:v>
                </c:pt>
                <c:pt idx="5736">
                  <c:v>54.332999999999998</c:v>
                </c:pt>
                <c:pt idx="5737">
                  <c:v>56.012</c:v>
                </c:pt>
                <c:pt idx="5738">
                  <c:v>58.834000000000003</c:v>
                </c:pt>
                <c:pt idx="5739">
                  <c:v>59.316000000000003</c:v>
                </c:pt>
                <c:pt idx="5740">
                  <c:v>56.872</c:v>
                </c:pt>
                <c:pt idx="5741">
                  <c:v>43.790999999999997</c:v>
                </c:pt>
                <c:pt idx="5742">
                  <c:v>30.277999999999999</c:v>
                </c:pt>
                <c:pt idx="5743">
                  <c:v>59.073</c:v>
                </c:pt>
                <c:pt idx="5744">
                  <c:v>53.792000000000002</c:v>
                </c:pt>
                <c:pt idx="5745">
                  <c:v>57.813000000000002</c:v>
                </c:pt>
                <c:pt idx="5746">
                  <c:v>60.607999999999997</c:v>
                </c:pt>
                <c:pt idx="5747">
                  <c:v>60.905000000000001</c:v>
                </c:pt>
                <c:pt idx="5748">
                  <c:v>65.084999999999994</c:v>
                </c:pt>
                <c:pt idx="5749">
                  <c:v>57.307000000000002</c:v>
                </c:pt>
                <c:pt idx="5750">
                  <c:v>64.093999999999994</c:v>
                </c:pt>
                <c:pt idx="5751">
                  <c:v>59.975000000000001</c:v>
                </c:pt>
                <c:pt idx="5752">
                  <c:v>60.445999999999998</c:v>
                </c:pt>
                <c:pt idx="5753">
                  <c:v>62.264000000000003</c:v>
                </c:pt>
                <c:pt idx="5754">
                  <c:v>58.003999999999998</c:v>
                </c:pt>
                <c:pt idx="5755">
                  <c:v>60.143999999999998</c:v>
                </c:pt>
                <c:pt idx="5756">
                  <c:v>48.466999999999999</c:v>
                </c:pt>
                <c:pt idx="5757">
                  <c:v>54.497</c:v>
                </c:pt>
                <c:pt idx="5758">
                  <c:v>45.201000000000001</c:v>
                </c:pt>
                <c:pt idx="5759">
                  <c:v>40.543999999999997</c:v>
                </c:pt>
                <c:pt idx="5760">
                  <c:v>12.907</c:v>
                </c:pt>
                <c:pt idx="5761">
                  <c:v>49.493000000000002</c:v>
                </c:pt>
                <c:pt idx="5762">
                  <c:v>53.207999999999998</c:v>
                </c:pt>
                <c:pt idx="5763">
                  <c:v>57.923999999999999</c:v>
                </c:pt>
                <c:pt idx="5764">
                  <c:v>60.134999999999998</c:v>
                </c:pt>
                <c:pt idx="5765">
                  <c:v>60.722999999999999</c:v>
                </c:pt>
                <c:pt idx="5766">
                  <c:v>61.84</c:v>
                </c:pt>
                <c:pt idx="5767">
                  <c:v>60.960999999999999</c:v>
                </c:pt>
                <c:pt idx="5768">
                  <c:v>61.594000000000001</c:v>
                </c:pt>
                <c:pt idx="5769">
                  <c:v>60.975999999999999</c:v>
                </c:pt>
                <c:pt idx="5770">
                  <c:v>60.332000000000001</c:v>
                </c:pt>
                <c:pt idx="5771">
                  <c:v>58.834000000000003</c:v>
                </c:pt>
                <c:pt idx="5772">
                  <c:v>63.308</c:v>
                </c:pt>
                <c:pt idx="5773">
                  <c:v>61.466000000000001</c:v>
                </c:pt>
                <c:pt idx="5774">
                  <c:v>58.709000000000003</c:v>
                </c:pt>
                <c:pt idx="5775">
                  <c:v>57.871000000000002</c:v>
                </c:pt>
                <c:pt idx="5776">
                  <c:v>55.987000000000002</c:v>
                </c:pt>
                <c:pt idx="5777">
                  <c:v>53.006999999999998</c:v>
                </c:pt>
                <c:pt idx="5778">
                  <c:v>46.572000000000003</c:v>
                </c:pt>
                <c:pt idx="5779">
                  <c:v>40.799999999999997</c:v>
                </c:pt>
                <c:pt idx="5780">
                  <c:v>31.861999999999998</c:v>
                </c:pt>
                <c:pt idx="5781">
                  <c:v>8.6696000000000009</c:v>
                </c:pt>
                <c:pt idx="5782">
                  <c:v>45.95</c:v>
                </c:pt>
                <c:pt idx="5783">
                  <c:v>43.555</c:v>
                </c:pt>
                <c:pt idx="5784">
                  <c:v>58.021999999999998</c:v>
                </c:pt>
                <c:pt idx="5785">
                  <c:v>58.033999999999999</c:v>
                </c:pt>
                <c:pt idx="5786">
                  <c:v>58.517000000000003</c:v>
                </c:pt>
                <c:pt idx="5787">
                  <c:v>60.923000000000002</c:v>
                </c:pt>
                <c:pt idx="5788">
                  <c:v>60.94</c:v>
                </c:pt>
                <c:pt idx="5789">
                  <c:v>63.286000000000001</c:v>
                </c:pt>
                <c:pt idx="5790">
                  <c:v>64.206000000000003</c:v>
                </c:pt>
                <c:pt idx="5791">
                  <c:v>63.606999999999999</c:v>
                </c:pt>
                <c:pt idx="5792">
                  <c:v>62.610999999999997</c:v>
                </c:pt>
                <c:pt idx="5793">
                  <c:v>63.189</c:v>
                </c:pt>
                <c:pt idx="5794">
                  <c:v>61.448</c:v>
                </c:pt>
                <c:pt idx="5795">
                  <c:v>60.164999999999999</c:v>
                </c:pt>
                <c:pt idx="5796">
                  <c:v>60.161000000000001</c:v>
                </c:pt>
                <c:pt idx="5797">
                  <c:v>59.02</c:v>
                </c:pt>
                <c:pt idx="5798">
                  <c:v>58.267000000000003</c:v>
                </c:pt>
                <c:pt idx="5799">
                  <c:v>53.155999999999999</c:v>
                </c:pt>
                <c:pt idx="5800">
                  <c:v>49.636000000000003</c:v>
                </c:pt>
                <c:pt idx="5801">
                  <c:v>18.315000000000001</c:v>
                </c:pt>
                <c:pt idx="5802">
                  <c:v>49.865000000000002</c:v>
                </c:pt>
                <c:pt idx="5803">
                  <c:v>53.304000000000002</c:v>
                </c:pt>
                <c:pt idx="5804">
                  <c:v>57.506999999999998</c:v>
                </c:pt>
                <c:pt idx="5805">
                  <c:v>58.460999999999999</c:v>
                </c:pt>
                <c:pt idx="5806">
                  <c:v>61.1</c:v>
                </c:pt>
                <c:pt idx="5807">
                  <c:v>61.447000000000003</c:v>
                </c:pt>
                <c:pt idx="5808">
                  <c:v>63.48</c:v>
                </c:pt>
                <c:pt idx="5809">
                  <c:v>66.257999999999996</c:v>
                </c:pt>
                <c:pt idx="5810">
                  <c:v>65.495999999999995</c:v>
                </c:pt>
                <c:pt idx="5811">
                  <c:v>65.42</c:v>
                </c:pt>
                <c:pt idx="5812">
                  <c:v>64.156999999999996</c:v>
                </c:pt>
                <c:pt idx="5813">
                  <c:v>63.322000000000003</c:v>
                </c:pt>
                <c:pt idx="5814">
                  <c:v>62.808999999999997</c:v>
                </c:pt>
                <c:pt idx="5815">
                  <c:v>61.698999999999998</c:v>
                </c:pt>
                <c:pt idx="5816">
                  <c:v>60.667999999999999</c:v>
                </c:pt>
                <c:pt idx="5817">
                  <c:v>57.133000000000003</c:v>
                </c:pt>
                <c:pt idx="5818">
                  <c:v>55.816000000000003</c:v>
                </c:pt>
                <c:pt idx="5819">
                  <c:v>47.381999999999998</c:v>
                </c:pt>
                <c:pt idx="5820">
                  <c:v>46.183999999999997</c:v>
                </c:pt>
                <c:pt idx="5821">
                  <c:v>42.082000000000001</c:v>
                </c:pt>
                <c:pt idx="5822">
                  <c:v>50.1</c:v>
                </c:pt>
                <c:pt idx="5823">
                  <c:v>53.966000000000001</c:v>
                </c:pt>
                <c:pt idx="5824">
                  <c:v>59.698</c:v>
                </c:pt>
                <c:pt idx="5825">
                  <c:v>59.915999999999997</c:v>
                </c:pt>
                <c:pt idx="5826">
                  <c:v>61.091999999999999</c:v>
                </c:pt>
                <c:pt idx="5827">
                  <c:v>63.509</c:v>
                </c:pt>
                <c:pt idx="5828">
                  <c:v>60.499000000000002</c:v>
                </c:pt>
                <c:pt idx="5829">
                  <c:v>59.095999999999997</c:v>
                </c:pt>
                <c:pt idx="5830">
                  <c:v>56.697000000000003</c:v>
                </c:pt>
                <c:pt idx="5831">
                  <c:v>59.965000000000003</c:v>
                </c:pt>
                <c:pt idx="5832">
                  <c:v>62.036999999999999</c:v>
                </c:pt>
                <c:pt idx="5833">
                  <c:v>63.481999999999999</c:v>
                </c:pt>
                <c:pt idx="5834">
                  <c:v>64.474000000000004</c:v>
                </c:pt>
                <c:pt idx="5835">
                  <c:v>60.539000000000001</c:v>
                </c:pt>
                <c:pt idx="5836">
                  <c:v>61.05</c:v>
                </c:pt>
                <c:pt idx="5837">
                  <c:v>61.927999999999997</c:v>
                </c:pt>
                <c:pt idx="5838">
                  <c:v>62.363999999999997</c:v>
                </c:pt>
                <c:pt idx="5839">
                  <c:v>62.731999999999999</c:v>
                </c:pt>
                <c:pt idx="5840">
                  <c:v>59.768999999999998</c:v>
                </c:pt>
                <c:pt idx="5841">
                  <c:v>36.210999999999999</c:v>
                </c:pt>
                <c:pt idx="5842">
                  <c:v>48.271999999999998</c:v>
                </c:pt>
                <c:pt idx="5843">
                  <c:v>56.59</c:v>
                </c:pt>
                <c:pt idx="5844">
                  <c:v>53.738</c:v>
                </c:pt>
                <c:pt idx="5845">
                  <c:v>61.610999999999997</c:v>
                </c:pt>
                <c:pt idx="5846">
                  <c:v>59.957999999999998</c:v>
                </c:pt>
                <c:pt idx="5847">
                  <c:v>59.213999999999999</c:v>
                </c:pt>
                <c:pt idx="5848">
                  <c:v>63.113</c:v>
                </c:pt>
                <c:pt idx="5849">
                  <c:v>58.881999999999998</c:v>
                </c:pt>
                <c:pt idx="5850">
                  <c:v>64.262</c:v>
                </c:pt>
                <c:pt idx="5851">
                  <c:v>62.417000000000002</c:v>
                </c:pt>
                <c:pt idx="5852">
                  <c:v>64.838999999999999</c:v>
                </c:pt>
                <c:pt idx="5853">
                  <c:v>65.155000000000001</c:v>
                </c:pt>
                <c:pt idx="5854">
                  <c:v>63.012</c:v>
                </c:pt>
                <c:pt idx="5855">
                  <c:v>63.762</c:v>
                </c:pt>
                <c:pt idx="5856">
                  <c:v>58.134999999999998</c:v>
                </c:pt>
                <c:pt idx="5857">
                  <c:v>60.594999999999999</c:v>
                </c:pt>
                <c:pt idx="5858">
                  <c:v>58.771000000000001</c:v>
                </c:pt>
                <c:pt idx="5859">
                  <c:v>59.445999999999998</c:v>
                </c:pt>
                <c:pt idx="5860">
                  <c:v>52.197000000000003</c:v>
                </c:pt>
                <c:pt idx="5861">
                  <c:v>51.831000000000003</c:v>
                </c:pt>
                <c:pt idx="5862">
                  <c:v>40.091000000000001</c:v>
                </c:pt>
                <c:pt idx="5863">
                  <c:v>46.899000000000001</c:v>
                </c:pt>
                <c:pt idx="5864">
                  <c:v>45.043999999999997</c:v>
                </c:pt>
                <c:pt idx="5865">
                  <c:v>55.133000000000003</c:v>
                </c:pt>
                <c:pt idx="5866">
                  <c:v>58.155999999999999</c:v>
                </c:pt>
                <c:pt idx="5867">
                  <c:v>62.003</c:v>
                </c:pt>
                <c:pt idx="5868">
                  <c:v>61.466999999999999</c:v>
                </c:pt>
                <c:pt idx="5869">
                  <c:v>62.743000000000002</c:v>
                </c:pt>
                <c:pt idx="5870">
                  <c:v>64.906000000000006</c:v>
                </c:pt>
                <c:pt idx="5871">
                  <c:v>61.781999999999996</c:v>
                </c:pt>
                <c:pt idx="5872">
                  <c:v>64.284000000000006</c:v>
                </c:pt>
                <c:pt idx="5873">
                  <c:v>62.283000000000001</c:v>
                </c:pt>
                <c:pt idx="5874">
                  <c:v>62.145000000000003</c:v>
                </c:pt>
                <c:pt idx="5875">
                  <c:v>61.554000000000002</c:v>
                </c:pt>
                <c:pt idx="5876">
                  <c:v>60.747</c:v>
                </c:pt>
                <c:pt idx="5877">
                  <c:v>61.360999999999997</c:v>
                </c:pt>
                <c:pt idx="5878">
                  <c:v>55.225999999999999</c:v>
                </c:pt>
                <c:pt idx="5879">
                  <c:v>53.008000000000003</c:v>
                </c:pt>
                <c:pt idx="5880">
                  <c:v>39.514000000000003</c:v>
                </c:pt>
                <c:pt idx="5881">
                  <c:v>40.579000000000001</c:v>
                </c:pt>
                <c:pt idx="5882">
                  <c:v>52.145000000000003</c:v>
                </c:pt>
                <c:pt idx="5883">
                  <c:v>56.447000000000003</c:v>
                </c:pt>
                <c:pt idx="5884">
                  <c:v>52.798000000000002</c:v>
                </c:pt>
                <c:pt idx="5885">
                  <c:v>47.14</c:v>
                </c:pt>
                <c:pt idx="5886">
                  <c:v>46.377000000000002</c:v>
                </c:pt>
                <c:pt idx="5887">
                  <c:v>46.887</c:v>
                </c:pt>
                <c:pt idx="5888">
                  <c:v>41.048999999999999</c:v>
                </c:pt>
                <c:pt idx="5889">
                  <c:v>51.161999999999999</c:v>
                </c:pt>
                <c:pt idx="5890">
                  <c:v>58.21</c:v>
                </c:pt>
                <c:pt idx="5891">
                  <c:v>61.701999999999998</c:v>
                </c:pt>
                <c:pt idx="5892">
                  <c:v>61.484000000000002</c:v>
                </c:pt>
                <c:pt idx="5893">
                  <c:v>62.86</c:v>
                </c:pt>
                <c:pt idx="5894">
                  <c:v>61.854999999999997</c:v>
                </c:pt>
                <c:pt idx="5895">
                  <c:v>64.403999999999996</c:v>
                </c:pt>
                <c:pt idx="5896">
                  <c:v>63.582000000000001</c:v>
                </c:pt>
                <c:pt idx="5897">
                  <c:v>63.795000000000002</c:v>
                </c:pt>
                <c:pt idx="5898">
                  <c:v>65.531000000000006</c:v>
                </c:pt>
                <c:pt idx="5899">
                  <c:v>62.616999999999997</c:v>
                </c:pt>
                <c:pt idx="5900">
                  <c:v>65.168000000000006</c:v>
                </c:pt>
                <c:pt idx="5901">
                  <c:v>61.734000000000002</c:v>
                </c:pt>
                <c:pt idx="5902">
                  <c:v>60.911999999999999</c:v>
                </c:pt>
                <c:pt idx="5903">
                  <c:v>52.807000000000002</c:v>
                </c:pt>
                <c:pt idx="5904">
                  <c:v>50.936999999999998</c:v>
                </c:pt>
                <c:pt idx="5905">
                  <c:v>53.722999999999999</c:v>
                </c:pt>
                <c:pt idx="5906">
                  <c:v>50.314</c:v>
                </c:pt>
                <c:pt idx="5907">
                  <c:v>36.341999999999999</c:v>
                </c:pt>
                <c:pt idx="5908">
                  <c:v>47.886000000000003</c:v>
                </c:pt>
                <c:pt idx="5909">
                  <c:v>56.651000000000003</c:v>
                </c:pt>
                <c:pt idx="5910">
                  <c:v>59.921999999999997</c:v>
                </c:pt>
                <c:pt idx="5911">
                  <c:v>61.031999999999996</c:v>
                </c:pt>
                <c:pt idx="5912">
                  <c:v>63.401000000000003</c:v>
                </c:pt>
                <c:pt idx="5913">
                  <c:v>64.444999999999993</c:v>
                </c:pt>
                <c:pt idx="5914">
                  <c:v>64.739999999999995</c:v>
                </c:pt>
                <c:pt idx="5915">
                  <c:v>65.641000000000005</c:v>
                </c:pt>
                <c:pt idx="5916">
                  <c:v>64.558000000000007</c:v>
                </c:pt>
                <c:pt idx="5917">
                  <c:v>64.363</c:v>
                </c:pt>
                <c:pt idx="5918">
                  <c:v>64.180000000000007</c:v>
                </c:pt>
                <c:pt idx="5919">
                  <c:v>64.513000000000005</c:v>
                </c:pt>
                <c:pt idx="5920">
                  <c:v>64.512</c:v>
                </c:pt>
                <c:pt idx="5921">
                  <c:v>57.978000000000002</c:v>
                </c:pt>
                <c:pt idx="5922">
                  <c:v>62.429000000000002</c:v>
                </c:pt>
                <c:pt idx="5923">
                  <c:v>60.287999999999997</c:v>
                </c:pt>
                <c:pt idx="5924">
                  <c:v>55.83</c:v>
                </c:pt>
                <c:pt idx="5925">
                  <c:v>56.645000000000003</c:v>
                </c:pt>
                <c:pt idx="5926">
                  <c:v>51.134999999999998</c:v>
                </c:pt>
                <c:pt idx="5927">
                  <c:v>47.648000000000003</c:v>
                </c:pt>
                <c:pt idx="5928">
                  <c:v>53.581000000000003</c:v>
                </c:pt>
                <c:pt idx="5929">
                  <c:v>46.914999999999999</c:v>
                </c:pt>
                <c:pt idx="5930">
                  <c:v>50.408999999999999</c:v>
                </c:pt>
                <c:pt idx="5931">
                  <c:v>58.682000000000002</c:v>
                </c:pt>
                <c:pt idx="5932">
                  <c:v>59.884</c:v>
                </c:pt>
                <c:pt idx="5933">
                  <c:v>62.101999999999997</c:v>
                </c:pt>
                <c:pt idx="5934">
                  <c:v>63.862000000000002</c:v>
                </c:pt>
                <c:pt idx="5935">
                  <c:v>64.945999999999998</c:v>
                </c:pt>
                <c:pt idx="5936">
                  <c:v>63.786999999999999</c:v>
                </c:pt>
                <c:pt idx="5937">
                  <c:v>65.950999999999993</c:v>
                </c:pt>
                <c:pt idx="5938">
                  <c:v>66.709000000000003</c:v>
                </c:pt>
                <c:pt idx="5939">
                  <c:v>65.247</c:v>
                </c:pt>
                <c:pt idx="5940">
                  <c:v>66.59</c:v>
                </c:pt>
                <c:pt idx="5941">
                  <c:v>64.012</c:v>
                </c:pt>
                <c:pt idx="5942">
                  <c:v>64.03</c:v>
                </c:pt>
                <c:pt idx="5943">
                  <c:v>62.512999999999998</c:v>
                </c:pt>
                <c:pt idx="5944">
                  <c:v>63.091000000000001</c:v>
                </c:pt>
                <c:pt idx="5945">
                  <c:v>61.639000000000003</c:v>
                </c:pt>
                <c:pt idx="5946">
                  <c:v>54.375999999999998</c:v>
                </c:pt>
                <c:pt idx="5947">
                  <c:v>55.597999999999999</c:v>
                </c:pt>
                <c:pt idx="5948">
                  <c:v>17.526</c:v>
                </c:pt>
                <c:pt idx="5949">
                  <c:v>39.168999999999997</c:v>
                </c:pt>
                <c:pt idx="5950">
                  <c:v>57.121000000000002</c:v>
                </c:pt>
                <c:pt idx="5951">
                  <c:v>56.771000000000001</c:v>
                </c:pt>
                <c:pt idx="5952">
                  <c:v>59.44</c:v>
                </c:pt>
                <c:pt idx="5953">
                  <c:v>62.862000000000002</c:v>
                </c:pt>
                <c:pt idx="5954">
                  <c:v>60.445999999999998</c:v>
                </c:pt>
                <c:pt idx="5955">
                  <c:v>64.798000000000002</c:v>
                </c:pt>
                <c:pt idx="5956">
                  <c:v>65.149000000000001</c:v>
                </c:pt>
                <c:pt idx="5957">
                  <c:v>65.781000000000006</c:v>
                </c:pt>
                <c:pt idx="5958">
                  <c:v>66.665000000000006</c:v>
                </c:pt>
                <c:pt idx="5959">
                  <c:v>67.263000000000005</c:v>
                </c:pt>
                <c:pt idx="5960">
                  <c:v>67.748999999999995</c:v>
                </c:pt>
                <c:pt idx="5961">
                  <c:v>67.085999999999999</c:v>
                </c:pt>
                <c:pt idx="5962">
                  <c:v>66.236000000000004</c:v>
                </c:pt>
                <c:pt idx="5963">
                  <c:v>65.617999999999995</c:v>
                </c:pt>
                <c:pt idx="5964">
                  <c:v>61.317</c:v>
                </c:pt>
                <c:pt idx="5965">
                  <c:v>61.006999999999998</c:v>
                </c:pt>
                <c:pt idx="5966">
                  <c:v>59.142000000000003</c:v>
                </c:pt>
                <c:pt idx="5967">
                  <c:v>49.868000000000002</c:v>
                </c:pt>
                <c:pt idx="5968">
                  <c:v>29.731999999999999</c:v>
                </c:pt>
                <c:pt idx="5969">
                  <c:v>47.05</c:v>
                </c:pt>
                <c:pt idx="5970">
                  <c:v>54.47</c:v>
                </c:pt>
                <c:pt idx="5971">
                  <c:v>57.999000000000002</c:v>
                </c:pt>
                <c:pt idx="5972">
                  <c:v>58.128999999999998</c:v>
                </c:pt>
                <c:pt idx="5973">
                  <c:v>60.16</c:v>
                </c:pt>
                <c:pt idx="5974">
                  <c:v>61.756999999999998</c:v>
                </c:pt>
                <c:pt idx="5975">
                  <c:v>62.014000000000003</c:v>
                </c:pt>
                <c:pt idx="5976">
                  <c:v>63.84</c:v>
                </c:pt>
                <c:pt idx="5977">
                  <c:v>65.355000000000004</c:v>
                </c:pt>
                <c:pt idx="5978">
                  <c:v>66.584999999999994</c:v>
                </c:pt>
                <c:pt idx="5979">
                  <c:v>64.018000000000001</c:v>
                </c:pt>
                <c:pt idx="5980">
                  <c:v>62.994999999999997</c:v>
                </c:pt>
                <c:pt idx="5981">
                  <c:v>64.207999999999998</c:v>
                </c:pt>
                <c:pt idx="5982">
                  <c:v>61.920999999999999</c:v>
                </c:pt>
                <c:pt idx="5983">
                  <c:v>65.385999999999996</c:v>
                </c:pt>
                <c:pt idx="5984">
                  <c:v>66.165999999999997</c:v>
                </c:pt>
                <c:pt idx="5985">
                  <c:v>64.537999999999997</c:v>
                </c:pt>
                <c:pt idx="5986">
                  <c:v>61.378</c:v>
                </c:pt>
                <c:pt idx="5987">
                  <c:v>63.017000000000003</c:v>
                </c:pt>
                <c:pt idx="5988">
                  <c:v>64.08</c:v>
                </c:pt>
                <c:pt idx="5989">
                  <c:v>57.398000000000003</c:v>
                </c:pt>
                <c:pt idx="5990">
                  <c:v>57.697000000000003</c:v>
                </c:pt>
                <c:pt idx="5991">
                  <c:v>48.908000000000001</c:v>
                </c:pt>
                <c:pt idx="5992">
                  <c:v>48.476999999999997</c:v>
                </c:pt>
                <c:pt idx="5993">
                  <c:v>59.975000000000001</c:v>
                </c:pt>
                <c:pt idx="5994">
                  <c:v>58.71</c:v>
                </c:pt>
                <c:pt idx="5995">
                  <c:v>63.371000000000002</c:v>
                </c:pt>
                <c:pt idx="5996">
                  <c:v>67.105999999999995</c:v>
                </c:pt>
                <c:pt idx="5997">
                  <c:v>64.971000000000004</c:v>
                </c:pt>
                <c:pt idx="5998">
                  <c:v>68.340999999999994</c:v>
                </c:pt>
                <c:pt idx="5999">
                  <c:v>65.305999999999997</c:v>
                </c:pt>
                <c:pt idx="6000">
                  <c:v>66.995000000000005</c:v>
                </c:pt>
                <c:pt idx="6001">
                  <c:v>65.745999999999995</c:v>
                </c:pt>
                <c:pt idx="6002">
                  <c:v>67.015000000000001</c:v>
                </c:pt>
                <c:pt idx="6003">
                  <c:v>67.227999999999994</c:v>
                </c:pt>
                <c:pt idx="6004">
                  <c:v>65.623999999999995</c:v>
                </c:pt>
                <c:pt idx="6005">
                  <c:v>67.632999999999996</c:v>
                </c:pt>
                <c:pt idx="6006">
                  <c:v>63.293999999999997</c:v>
                </c:pt>
                <c:pt idx="6007">
                  <c:v>61.97</c:v>
                </c:pt>
                <c:pt idx="6008">
                  <c:v>60.383000000000003</c:v>
                </c:pt>
                <c:pt idx="6009">
                  <c:v>55.061999999999998</c:v>
                </c:pt>
                <c:pt idx="6010">
                  <c:v>52.094000000000001</c:v>
                </c:pt>
                <c:pt idx="6011">
                  <c:v>49.414999999999999</c:v>
                </c:pt>
                <c:pt idx="6012">
                  <c:v>55.357999999999997</c:v>
                </c:pt>
                <c:pt idx="6013">
                  <c:v>56.328000000000003</c:v>
                </c:pt>
                <c:pt idx="6014">
                  <c:v>63.216999999999999</c:v>
                </c:pt>
                <c:pt idx="6015">
                  <c:v>61.545999999999999</c:v>
                </c:pt>
                <c:pt idx="6016">
                  <c:v>64.238</c:v>
                </c:pt>
                <c:pt idx="6017">
                  <c:v>64.915999999999997</c:v>
                </c:pt>
                <c:pt idx="6018">
                  <c:v>65.046000000000006</c:v>
                </c:pt>
                <c:pt idx="6019">
                  <c:v>66.444000000000003</c:v>
                </c:pt>
                <c:pt idx="6020">
                  <c:v>67.41</c:v>
                </c:pt>
                <c:pt idx="6021">
                  <c:v>67.385000000000005</c:v>
                </c:pt>
                <c:pt idx="6022">
                  <c:v>67.971000000000004</c:v>
                </c:pt>
                <c:pt idx="6023">
                  <c:v>67.120999999999995</c:v>
                </c:pt>
                <c:pt idx="6024">
                  <c:v>66.528999999999996</c:v>
                </c:pt>
                <c:pt idx="6025">
                  <c:v>63.58</c:v>
                </c:pt>
                <c:pt idx="6026">
                  <c:v>63.787999999999997</c:v>
                </c:pt>
                <c:pt idx="6027">
                  <c:v>63.91</c:v>
                </c:pt>
                <c:pt idx="6028">
                  <c:v>60.76</c:v>
                </c:pt>
                <c:pt idx="6029">
                  <c:v>57.375</c:v>
                </c:pt>
                <c:pt idx="6030">
                  <c:v>54.462000000000003</c:v>
                </c:pt>
                <c:pt idx="6031">
                  <c:v>51.914999999999999</c:v>
                </c:pt>
                <c:pt idx="6032">
                  <c:v>52.116</c:v>
                </c:pt>
                <c:pt idx="6033">
                  <c:v>28.669</c:v>
                </c:pt>
                <c:pt idx="6034">
                  <c:v>56.067</c:v>
                </c:pt>
                <c:pt idx="6035">
                  <c:v>59.201000000000001</c:v>
                </c:pt>
                <c:pt idx="6036">
                  <c:v>61.682000000000002</c:v>
                </c:pt>
                <c:pt idx="6037">
                  <c:v>64.113</c:v>
                </c:pt>
                <c:pt idx="6038">
                  <c:v>64.513000000000005</c:v>
                </c:pt>
                <c:pt idx="6039">
                  <c:v>68.322999999999993</c:v>
                </c:pt>
                <c:pt idx="6040">
                  <c:v>67.275999999999996</c:v>
                </c:pt>
                <c:pt idx="6041">
                  <c:v>67.582999999999998</c:v>
                </c:pt>
                <c:pt idx="6042">
                  <c:v>67.162999999999997</c:v>
                </c:pt>
                <c:pt idx="6043">
                  <c:v>65.700999999999993</c:v>
                </c:pt>
                <c:pt idx="6044">
                  <c:v>66.037000000000006</c:v>
                </c:pt>
                <c:pt idx="6045">
                  <c:v>67.072000000000003</c:v>
                </c:pt>
                <c:pt idx="6046">
                  <c:v>67.027000000000001</c:v>
                </c:pt>
                <c:pt idx="6047">
                  <c:v>64.257999999999996</c:v>
                </c:pt>
                <c:pt idx="6048">
                  <c:v>64.212999999999994</c:v>
                </c:pt>
                <c:pt idx="6049">
                  <c:v>61.341999999999999</c:v>
                </c:pt>
                <c:pt idx="6050">
                  <c:v>53.853999999999999</c:v>
                </c:pt>
                <c:pt idx="6051">
                  <c:v>56.942999999999998</c:v>
                </c:pt>
                <c:pt idx="6052">
                  <c:v>51.1</c:v>
                </c:pt>
                <c:pt idx="6053">
                  <c:v>35.521000000000001</c:v>
                </c:pt>
                <c:pt idx="6054">
                  <c:v>56.539000000000001</c:v>
                </c:pt>
                <c:pt idx="6055">
                  <c:v>57.929000000000002</c:v>
                </c:pt>
                <c:pt idx="6056">
                  <c:v>61.924999999999997</c:v>
                </c:pt>
                <c:pt idx="6057">
                  <c:v>66.141000000000005</c:v>
                </c:pt>
                <c:pt idx="6058">
                  <c:v>63.542000000000002</c:v>
                </c:pt>
                <c:pt idx="6059">
                  <c:v>65.457999999999998</c:v>
                </c:pt>
                <c:pt idx="6060">
                  <c:v>65.346999999999994</c:v>
                </c:pt>
                <c:pt idx="6061">
                  <c:v>65.38</c:v>
                </c:pt>
                <c:pt idx="6062">
                  <c:v>65.784999999999997</c:v>
                </c:pt>
                <c:pt idx="6063">
                  <c:v>67.150000000000006</c:v>
                </c:pt>
                <c:pt idx="6064">
                  <c:v>68.012</c:v>
                </c:pt>
                <c:pt idx="6065">
                  <c:v>65.938999999999993</c:v>
                </c:pt>
                <c:pt idx="6066">
                  <c:v>66.497</c:v>
                </c:pt>
                <c:pt idx="6067">
                  <c:v>64.584999999999994</c:v>
                </c:pt>
                <c:pt idx="6068">
                  <c:v>61.603999999999999</c:v>
                </c:pt>
                <c:pt idx="6069">
                  <c:v>63.487000000000002</c:v>
                </c:pt>
                <c:pt idx="6070">
                  <c:v>61.991999999999997</c:v>
                </c:pt>
                <c:pt idx="6071">
                  <c:v>60.884999999999998</c:v>
                </c:pt>
                <c:pt idx="6072">
                  <c:v>41.856000000000002</c:v>
                </c:pt>
                <c:pt idx="6073">
                  <c:v>49.189</c:v>
                </c:pt>
                <c:pt idx="6074">
                  <c:v>38.585999999999999</c:v>
                </c:pt>
                <c:pt idx="6075">
                  <c:v>60.003999999999998</c:v>
                </c:pt>
                <c:pt idx="6076">
                  <c:v>54.893000000000001</c:v>
                </c:pt>
                <c:pt idx="6077">
                  <c:v>60.326999999999998</c:v>
                </c:pt>
                <c:pt idx="6078">
                  <c:v>61.16</c:v>
                </c:pt>
                <c:pt idx="6079">
                  <c:v>62.652000000000001</c:v>
                </c:pt>
                <c:pt idx="6080">
                  <c:v>59.581000000000003</c:v>
                </c:pt>
                <c:pt idx="6081">
                  <c:v>63.180999999999997</c:v>
                </c:pt>
                <c:pt idx="6082">
                  <c:v>65.921000000000006</c:v>
                </c:pt>
                <c:pt idx="6083">
                  <c:v>65.082999999999998</c:v>
                </c:pt>
                <c:pt idx="6084">
                  <c:v>66.867000000000004</c:v>
                </c:pt>
                <c:pt idx="6085">
                  <c:v>65.451999999999998</c:v>
                </c:pt>
                <c:pt idx="6086">
                  <c:v>64.802000000000007</c:v>
                </c:pt>
                <c:pt idx="6087">
                  <c:v>67.123000000000005</c:v>
                </c:pt>
                <c:pt idx="6088">
                  <c:v>69.046000000000006</c:v>
                </c:pt>
                <c:pt idx="6089">
                  <c:v>68.974999999999994</c:v>
                </c:pt>
                <c:pt idx="6090">
                  <c:v>66.051000000000002</c:v>
                </c:pt>
                <c:pt idx="6091">
                  <c:v>61.686999999999998</c:v>
                </c:pt>
                <c:pt idx="6092">
                  <c:v>62.110999999999997</c:v>
                </c:pt>
                <c:pt idx="6093">
                  <c:v>44.308</c:v>
                </c:pt>
                <c:pt idx="6094">
                  <c:v>60.725999999999999</c:v>
                </c:pt>
                <c:pt idx="6095">
                  <c:v>53.96</c:v>
                </c:pt>
                <c:pt idx="6096">
                  <c:v>46.396000000000001</c:v>
                </c:pt>
                <c:pt idx="6097">
                  <c:v>52.161999999999999</c:v>
                </c:pt>
                <c:pt idx="6098">
                  <c:v>61.055999999999997</c:v>
                </c:pt>
                <c:pt idx="6099">
                  <c:v>58.633000000000003</c:v>
                </c:pt>
                <c:pt idx="6100">
                  <c:v>67.03</c:v>
                </c:pt>
                <c:pt idx="6101">
                  <c:v>64.299000000000007</c:v>
                </c:pt>
                <c:pt idx="6102">
                  <c:v>66.774000000000001</c:v>
                </c:pt>
                <c:pt idx="6103">
                  <c:v>67.263999999999996</c:v>
                </c:pt>
                <c:pt idx="6104">
                  <c:v>66.522000000000006</c:v>
                </c:pt>
                <c:pt idx="6105">
                  <c:v>67.995000000000005</c:v>
                </c:pt>
                <c:pt idx="6106">
                  <c:v>67.222999999999999</c:v>
                </c:pt>
                <c:pt idx="6107">
                  <c:v>69.203000000000003</c:v>
                </c:pt>
                <c:pt idx="6108">
                  <c:v>66.168999999999997</c:v>
                </c:pt>
                <c:pt idx="6109">
                  <c:v>66.917000000000002</c:v>
                </c:pt>
                <c:pt idx="6110">
                  <c:v>66.515000000000001</c:v>
                </c:pt>
                <c:pt idx="6111">
                  <c:v>62.957000000000001</c:v>
                </c:pt>
                <c:pt idx="6112">
                  <c:v>64.635999999999996</c:v>
                </c:pt>
                <c:pt idx="6113">
                  <c:v>63.277000000000001</c:v>
                </c:pt>
                <c:pt idx="6114">
                  <c:v>61.594000000000001</c:v>
                </c:pt>
                <c:pt idx="6115">
                  <c:v>45.938000000000002</c:v>
                </c:pt>
                <c:pt idx="6116">
                  <c:v>42.54</c:v>
                </c:pt>
                <c:pt idx="6117">
                  <c:v>48.646999999999998</c:v>
                </c:pt>
                <c:pt idx="6118">
                  <c:v>62.213999999999999</c:v>
                </c:pt>
                <c:pt idx="6119">
                  <c:v>58.527999999999999</c:v>
                </c:pt>
                <c:pt idx="6120">
                  <c:v>62.296999999999997</c:v>
                </c:pt>
                <c:pt idx="6121">
                  <c:v>61.956000000000003</c:v>
                </c:pt>
                <c:pt idx="6122">
                  <c:v>65.293000000000006</c:v>
                </c:pt>
                <c:pt idx="6123">
                  <c:v>65.543000000000006</c:v>
                </c:pt>
                <c:pt idx="6124">
                  <c:v>67.793999999999997</c:v>
                </c:pt>
                <c:pt idx="6125">
                  <c:v>69.248999999999995</c:v>
                </c:pt>
                <c:pt idx="6126">
                  <c:v>67.835999999999999</c:v>
                </c:pt>
                <c:pt idx="6127">
                  <c:v>69.218000000000004</c:v>
                </c:pt>
                <c:pt idx="6128">
                  <c:v>67.88</c:v>
                </c:pt>
                <c:pt idx="6129">
                  <c:v>66.176000000000002</c:v>
                </c:pt>
                <c:pt idx="6130">
                  <c:v>66.042000000000002</c:v>
                </c:pt>
                <c:pt idx="6131">
                  <c:v>66.754000000000005</c:v>
                </c:pt>
                <c:pt idx="6132">
                  <c:v>66.637</c:v>
                </c:pt>
                <c:pt idx="6133">
                  <c:v>61.817999999999998</c:v>
                </c:pt>
                <c:pt idx="6134">
                  <c:v>63.246000000000002</c:v>
                </c:pt>
                <c:pt idx="6135">
                  <c:v>59.405999999999999</c:v>
                </c:pt>
                <c:pt idx="6136">
                  <c:v>42.497999999999998</c:v>
                </c:pt>
                <c:pt idx="6137">
                  <c:v>54.155999999999999</c:v>
                </c:pt>
                <c:pt idx="6138">
                  <c:v>52.860999999999997</c:v>
                </c:pt>
                <c:pt idx="6139">
                  <c:v>43.793999999999997</c:v>
                </c:pt>
                <c:pt idx="6140">
                  <c:v>62.753</c:v>
                </c:pt>
                <c:pt idx="6141">
                  <c:v>64.274000000000001</c:v>
                </c:pt>
                <c:pt idx="6142">
                  <c:v>66.132000000000005</c:v>
                </c:pt>
                <c:pt idx="6143">
                  <c:v>69.616</c:v>
                </c:pt>
                <c:pt idx="6144">
                  <c:v>67.197000000000003</c:v>
                </c:pt>
                <c:pt idx="6145">
                  <c:v>69.385999999999996</c:v>
                </c:pt>
                <c:pt idx="6146">
                  <c:v>69.007000000000005</c:v>
                </c:pt>
                <c:pt idx="6147">
                  <c:v>68.129000000000005</c:v>
                </c:pt>
                <c:pt idx="6148">
                  <c:v>69.906999999999996</c:v>
                </c:pt>
                <c:pt idx="6149">
                  <c:v>69.051000000000002</c:v>
                </c:pt>
                <c:pt idx="6150">
                  <c:v>70.33</c:v>
                </c:pt>
                <c:pt idx="6151">
                  <c:v>65.209999999999994</c:v>
                </c:pt>
                <c:pt idx="6152">
                  <c:v>67.361000000000004</c:v>
                </c:pt>
                <c:pt idx="6153">
                  <c:v>65.756</c:v>
                </c:pt>
                <c:pt idx="6154">
                  <c:v>60.94</c:v>
                </c:pt>
                <c:pt idx="6155">
                  <c:v>64.072000000000003</c:v>
                </c:pt>
                <c:pt idx="6156">
                  <c:v>58.298000000000002</c:v>
                </c:pt>
                <c:pt idx="6157">
                  <c:v>58.478999999999999</c:v>
                </c:pt>
                <c:pt idx="6158">
                  <c:v>50.527000000000001</c:v>
                </c:pt>
                <c:pt idx="6159">
                  <c:v>53.835999999999999</c:v>
                </c:pt>
                <c:pt idx="6160">
                  <c:v>59.662999999999997</c:v>
                </c:pt>
                <c:pt idx="6161">
                  <c:v>66.108000000000004</c:v>
                </c:pt>
                <c:pt idx="6162">
                  <c:v>65.575000000000003</c:v>
                </c:pt>
                <c:pt idx="6163">
                  <c:v>67.323999999999998</c:v>
                </c:pt>
                <c:pt idx="6164">
                  <c:v>67.739000000000004</c:v>
                </c:pt>
                <c:pt idx="6165">
                  <c:v>68.19</c:v>
                </c:pt>
                <c:pt idx="6166">
                  <c:v>68.171000000000006</c:v>
                </c:pt>
                <c:pt idx="6167">
                  <c:v>69.045000000000002</c:v>
                </c:pt>
                <c:pt idx="6168">
                  <c:v>69.796999999999997</c:v>
                </c:pt>
                <c:pt idx="6169">
                  <c:v>66.938999999999993</c:v>
                </c:pt>
                <c:pt idx="6170">
                  <c:v>69.262</c:v>
                </c:pt>
                <c:pt idx="6171">
                  <c:v>68.266999999999996</c:v>
                </c:pt>
                <c:pt idx="6172">
                  <c:v>67.497</c:v>
                </c:pt>
                <c:pt idx="6173">
                  <c:v>67.757000000000005</c:v>
                </c:pt>
                <c:pt idx="6174">
                  <c:v>66.387</c:v>
                </c:pt>
                <c:pt idx="6175">
                  <c:v>65.260999999999996</c:v>
                </c:pt>
                <c:pt idx="6176">
                  <c:v>55.970999999999997</c:v>
                </c:pt>
                <c:pt idx="6177">
                  <c:v>57.198999999999998</c:v>
                </c:pt>
                <c:pt idx="6178">
                  <c:v>53.38</c:v>
                </c:pt>
                <c:pt idx="6179">
                  <c:v>49.67</c:v>
                </c:pt>
                <c:pt idx="6180">
                  <c:v>52.289000000000001</c:v>
                </c:pt>
                <c:pt idx="6181">
                  <c:v>58.344999999999999</c:v>
                </c:pt>
                <c:pt idx="6182">
                  <c:v>61.076000000000001</c:v>
                </c:pt>
                <c:pt idx="6183">
                  <c:v>63.569000000000003</c:v>
                </c:pt>
                <c:pt idx="6184">
                  <c:v>64.146000000000001</c:v>
                </c:pt>
                <c:pt idx="6185">
                  <c:v>66.173000000000002</c:v>
                </c:pt>
                <c:pt idx="6186">
                  <c:v>67.543999999999997</c:v>
                </c:pt>
                <c:pt idx="6187">
                  <c:v>67.244</c:v>
                </c:pt>
                <c:pt idx="6188">
                  <c:v>69.853999999999999</c:v>
                </c:pt>
                <c:pt idx="6189">
                  <c:v>71.146000000000001</c:v>
                </c:pt>
                <c:pt idx="6190">
                  <c:v>71.084000000000003</c:v>
                </c:pt>
                <c:pt idx="6191">
                  <c:v>70.102999999999994</c:v>
                </c:pt>
                <c:pt idx="6192">
                  <c:v>70.388000000000005</c:v>
                </c:pt>
                <c:pt idx="6193">
                  <c:v>69.021000000000001</c:v>
                </c:pt>
                <c:pt idx="6194">
                  <c:v>66.301000000000002</c:v>
                </c:pt>
                <c:pt idx="6195">
                  <c:v>66.784000000000006</c:v>
                </c:pt>
                <c:pt idx="6196">
                  <c:v>66.653999999999996</c:v>
                </c:pt>
                <c:pt idx="6197">
                  <c:v>62.881</c:v>
                </c:pt>
                <c:pt idx="6198">
                  <c:v>53.378</c:v>
                </c:pt>
                <c:pt idx="6199">
                  <c:v>56.332000000000001</c:v>
                </c:pt>
                <c:pt idx="6200">
                  <c:v>52.29</c:v>
                </c:pt>
                <c:pt idx="6201">
                  <c:v>58.719000000000001</c:v>
                </c:pt>
                <c:pt idx="6202">
                  <c:v>56.454000000000001</c:v>
                </c:pt>
                <c:pt idx="6203">
                  <c:v>63.999000000000002</c:v>
                </c:pt>
                <c:pt idx="6204">
                  <c:v>64.546999999999997</c:v>
                </c:pt>
                <c:pt idx="6205">
                  <c:v>66.097999999999999</c:v>
                </c:pt>
                <c:pt idx="6206">
                  <c:v>67.8</c:v>
                </c:pt>
                <c:pt idx="6207">
                  <c:v>69.593000000000004</c:v>
                </c:pt>
                <c:pt idx="6208">
                  <c:v>70.548000000000002</c:v>
                </c:pt>
                <c:pt idx="6209">
                  <c:v>70.02</c:v>
                </c:pt>
                <c:pt idx="6210">
                  <c:v>70.424000000000007</c:v>
                </c:pt>
                <c:pt idx="6211">
                  <c:v>69.872</c:v>
                </c:pt>
                <c:pt idx="6212">
                  <c:v>67.349999999999994</c:v>
                </c:pt>
                <c:pt idx="6213">
                  <c:v>68.564999999999998</c:v>
                </c:pt>
                <c:pt idx="6214">
                  <c:v>68.572999999999993</c:v>
                </c:pt>
                <c:pt idx="6215">
                  <c:v>66.177000000000007</c:v>
                </c:pt>
                <c:pt idx="6216">
                  <c:v>66.62</c:v>
                </c:pt>
                <c:pt idx="6217">
                  <c:v>66.183999999999997</c:v>
                </c:pt>
                <c:pt idx="6218">
                  <c:v>62.533999999999999</c:v>
                </c:pt>
                <c:pt idx="6219">
                  <c:v>53.156999999999996</c:v>
                </c:pt>
                <c:pt idx="6220">
                  <c:v>51.322000000000003</c:v>
                </c:pt>
                <c:pt idx="6221">
                  <c:v>49.433</c:v>
                </c:pt>
                <c:pt idx="6222">
                  <c:v>59.567999999999998</c:v>
                </c:pt>
                <c:pt idx="6223">
                  <c:v>61.811999999999998</c:v>
                </c:pt>
                <c:pt idx="6224">
                  <c:v>64.802000000000007</c:v>
                </c:pt>
                <c:pt idx="6225">
                  <c:v>64.400999999999996</c:v>
                </c:pt>
                <c:pt idx="6226">
                  <c:v>66.953000000000003</c:v>
                </c:pt>
                <c:pt idx="6227">
                  <c:v>66.406999999999996</c:v>
                </c:pt>
                <c:pt idx="6228">
                  <c:v>67.888999999999996</c:v>
                </c:pt>
                <c:pt idx="6229">
                  <c:v>68.090999999999994</c:v>
                </c:pt>
                <c:pt idx="6230">
                  <c:v>64.316999999999993</c:v>
                </c:pt>
                <c:pt idx="6231">
                  <c:v>68.954999999999998</c:v>
                </c:pt>
                <c:pt idx="6232">
                  <c:v>69.117000000000004</c:v>
                </c:pt>
                <c:pt idx="6233">
                  <c:v>69.734999999999999</c:v>
                </c:pt>
                <c:pt idx="6234">
                  <c:v>69.947000000000003</c:v>
                </c:pt>
                <c:pt idx="6235">
                  <c:v>68.912999999999997</c:v>
                </c:pt>
                <c:pt idx="6236">
                  <c:v>68.772000000000006</c:v>
                </c:pt>
                <c:pt idx="6237">
                  <c:v>65.391000000000005</c:v>
                </c:pt>
                <c:pt idx="6238">
                  <c:v>68.097999999999999</c:v>
                </c:pt>
                <c:pt idx="6239">
                  <c:v>67.05</c:v>
                </c:pt>
                <c:pt idx="6240">
                  <c:v>60.195</c:v>
                </c:pt>
                <c:pt idx="6241">
                  <c:v>47.680999999999997</c:v>
                </c:pt>
                <c:pt idx="6242">
                  <c:v>43.094999999999999</c:v>
                </c:pt>
                <c:pt idx="6243">
                  <c:v>59.170999999999999</c:v>
                </c:pt>
                <c:pt idx="6244">
                  <c:v>61.476999999999997</c:v>
                </c:pt>
                <c:pt idx="6245">
                  <c:v>61.978999999999999</c:v>
                </c:pt>
                <c:pt idx="6246">
                  <c:v>65.878</c:v>
                </c:pt>
                <c:pt idx="6247">
                  <c:v>66.757999999999996</c:v>
                </c:pt>
                <c:pt idx="6248">
                  <c:v>68.676000000000002</c:v>
                </c:pt>
                <c:pt idx="6249">
                  <c:v>68.052999999999997</c:v>
                </c:pt>
                <c:pt idx="6250">
                  <c:v>71.173000000000002</c:v>
                </c:pt>
                <c:pt idx="6251">
                  <c:v>70.617000000000004</c:v>
                </c:pt>
                <c:pt idx="6252">
                  <c:v>70.361000000000004</c:v>
                </c:pt>
                <c:pt idx="6253">
                  <c:v>71.213999999999999</c:v>
                </c:pt>
                <c:pt idx="6254">
                  <c:v>69.421000000000006</c:v>
                </c:pt>
                <c:pt idx="6255">
                  <c:v>67.706999999999994</c:v>
                </c:pt>
                <c:pt idx="6256">
                  <c:v>67.117000000000004</c:v>
                </c:pt>
                <c:pt idx="6257">
                  <c:v>68.430000000000007</c:v>
                </c:pt>
                <c:pt idx="6258">
                  <c:v>65.552000000000007</c:v>
                </c:pt>
                <c:pt idx="6259">
                  <c:v>61.399000000000001</c:v>
                </c:pt>
                <c:pt idx="6260">
                  <c:v>60.585000000000001</c:v>
                </c:pt>
                <c:pt idx="6261">
                  <c:v>53.226999999999997</c:v>
                </c:pt>
                <c:pt idx="6262">
                  <c:v>49.868000000000002</c:v>
                </c:pt>
                <c:pt idx="6263">
                  <c:v>47.628999999999998</c:v>
                </c:pt>
                <c:pt idx="6264">
                  <c:v>53.853000000000002</c:v>
                </c:pt>
                <c:pt idx="6265">
                  <c:v>58.293999999999997</c:v>
                </c:pt>
                <c:pt idx="6266">
                  <c:v>62.377000000000002</c:v>
                </c:pt>
                <c:pt idx="6267">
                  <c:v>65.012</c:v>
                </c:pt>
                <c:pt idx="6268">
                  <c:v>66.981999999999999</c:v>
                </c:pt>
                <c:pt idx="6269">
                  <c:v>69.947999999999993</c:v>
                </c:pt>
                <c:pt idx="6270">
                  <c:v>69.006</c:v>
                </c:pt>
                <c:pt idx="6271">
                  <c:v>68.997</c:v>
                </c:pt>
                <c:pt idx="6272">
                  <c:v>69.911000000000001</c:v>
                </c:pt>
                <c:pt idx="6273">
                  <c:v>67.402000000000001</c:v>
                </c:pt>
                <c:pt idx="6274">
                  <c:v>68.897999999999996</c:v>
                </c:pt>
                <c:pt idx="6275">
                  <c:v>69.918000000000006</c:v>
                </c:pt>
                <c:pt idx="6276">
                  <c:v>69.239000000000004</c:v>
                </c:pt>
                <c:pt idx="6277">
                  <c:v>67.347999999999999</c:v>
                </c:pt>
                <c:pt idx="6278">
                  <c:v>67.302999999999997</c:v>
                </c:pt>
                <c:pt idx="6279">
                  <c:v>65.247</c:v>
                </c:pt>
                <c:pt idx="6280">
                  <c:v>59.783999999999999</c:v>
                </c:pt>
                <c:pt idx="6281">
                  <c:v>64.747</c:v>
                </c:pt>
                <c:pt idx="6282">
                  <c:v>61.375</c:v>
                </c:pt>
                <c:pt idx="6283">
                  <c:v>61.326999999999998</c:v>
                </c:pt>
                <c:pt idx="6284">
                  <c:v>51.308</c:v>
                </c:pt>
                <c:pt idx="6285">
                  <c:v>48.42</c:v>
                </c:pt>
                <c:pt idx="6286">
                  <c:v>57.216999999999999</c:v>
                </c:pt>
                <c:pt idx="6287">
                  <c:v>66.397000000000006</c:v>
                </c:pt>
                <c:pt idx="6288">
                  <c:v>62.192999999999998</c:v>
                </c:pt>
                <c:pt idx="6289">
                  <c:v>66.715999999999994</c:v>
                </c:pt>
                <c:pt idx="6290">
                  <c:v>67.599000000000004</c:v>
                </c:pt>
                <c:pt idx="6291">
                  <c:v>67.263999999999996</c:v>
                </c:pt>
                <c:pt idx="6292">
                  <c:v>69.106999999999999</c:v>
                </c:pt>
                <c:pt idx="6293">
                  <c:v>70.796999999999997</c:v>
                </c:pt>
                <c:pt idx="6294">
                  <c:v>71.343000000000004</c:v>
                </c:pt>
                <c:pt idx="6295">
                  <c:v>69.781999999999996</c:v>
                </c:pt>
                <c:pt idx="6296">
                  <c:v>70.781999999999996</c:v>
                </c:pt>
                <c:pt idx="6297">
                  <c:v>69.281000000000006</c:v>
                </c:pt>
                <c:pt idx="6298">
                  <c:v>66.781000000000006</c:v>
                </c:pt>
                <c:pt idx="6299">
                  <c:v>69.016999999999996</c:v>
                </c:pt>
                <c:pt idx="6300">
                  <c:v>68.259</c:v>
                </c:pt>
                <c:pt idx="6301">
                  <c:v>67.741</c:v>
                </c:pt>
                <c:pt idx="6302">
                  <c:v>64.546999999999997</c:v>
                </c:pt>
                <c:pt idx="6303">
                  <c:v>60.92</c:v>
                </c:pt>
                <c:pt idx="6304">
                  <c:v>55.384</c:v>
                </c:pt>
                <c:pt idx="6305">
                  <c:v>58.213000000000001</c:v>
                </c:pt>
                <c:pt idx="6306">
                  <c:v>45.408000000000001</c:v>
                </c:pt>
                <c:pt idx="6307">
                  <c:v>58.067999999999998</c:v>
                </c:pt>
                <c:pt idx="6308">
                  <c:v>59.173999999999999</c:v>
                </c:pt>
                <c:pt idx="6309">
                  <c:v>63.978999999999999</c:v>
                </c:pt>
                <c:pt idx="6310">
                  <c:v>65.760999999999996</c:v>
                </c:pt>
                <c:pt idx="6311">
                  <c:v>68.123000000000005</c:v>
                </c:pt>
                <c:pt idx="6312">
                  <c:v>70.293000000000006</c:v>
                </c:pt>
                <c:pt idx="6313">
                  <c:v>69.182000000000002</c:v>
                </c:pt>
                <c:pt idx="6314">
                  <c:v>70.787000000000006</c:v>
                </c:pt>
                <c:pt idx="6315">
                  <c:v>69.790999999999997</c:v>
                </c:pt>
                <c:pt idx="6316">
                  <c:v>68.173000000000002</c:v>
                </c:pt>
                <c:pt idx="6317">
                  <c:v>69.557000000000002</c:v>
                </c:pt>
                <c:pt idx="6318">
                  <c:v>69.646000000000001</c:v>
                </c:pt>
                <c:pt idx="6319">
                  <c:v>70.171999999999997</c:v>
                </c:pt>
                <c:pt idx="6320">
                  <c:v>67.424000000000007</c:v>
                </c:pt>
                <c:pt idx="6321">
                  <c:v>67.192999999999998</c:v>
                </c:pt>
                <c:pt idx="6322">
                  <c:v>66.278999999999996</c:v>
                </c:pt>
                <c:pt idx="6323">
                  <c:v>59.207999999999998</c:v>
                </c:pt>
                <c:pt idx="6324">
                  <c:v>64.394999999999996</c:v>
                </c:pt>
                <c:pt idx="6325">
                  <c:v>59.743000000000002</c:v>
                </c:pt>
                <c:pt idx="6326">
                  <c:v>57.473999999999997</c:v>
                </c:pt>
                <c:pt idx="6327">
                  <c:v>45.496000000000002</c:v>
                </c:pt>
                <c:pt idx="6328">
                  <c:v>50.488999999999997</c:v>
                </c:pt>
                <c:pt idx="6329">
                  <c:v>56.161999999999999</c:v>
                </c:pt>
                <c:pt idx="6330">
                  <c:v>64.38</c:v>
                </c:pt>
                <c:pt idx="6331">
                  <c:v>63.942999999999998</c:v>
                </c:pt>
                <c:pt idx="6332">
                  <c:v>66.989999999999995</c:v>
                </c:pt>
                <c:pt idx="6333">
                  <c:v>68.185000000000002</c:v>
                </c:pt>
                <c:pt idx="6334">
                  <c:v>68.158000000000001</c:v>
                </c:pt>
                <c:pt idx="6335">
                  <c:v>69.352999999999994</c:v>
                </c:pt>
                <c:pt idx="6336">
                  <c:v>70.97</c:v>
                </c:pt>
                <c:pt idx="6337">
                  <c:v>72.653000000000006</c:v>
                </c:pt>
                <c:pt idx="6338">
                  <c:v>71.927999999999997</c:v>
                </c:pt>
                <c:pt idx="6339">
                  <c:v>72.869</c:v>
                </c:pt>
                <c:pt idx="6340">
                  <c:v>71.525000000000006</c:v>
                </c:pt>
                <c:pt idx="6341">
                  <c:v>66.323999999999998</c:v>
                </c:pt>
                <c:pt idx="6342">
                  <c:v>70.102999999999994</c:v>
                </c:pt>
                <c:pt idx="6343">
                  <c:v>67.004000000000005</c:v>
                </c:pt>
                <c:pt idx="6344">
                  <c:v>68.308000000000007</c:v>
                </c:pt>
                <c:pt idx="6345">
                  <c:v>59.886000000000003</c:v>
                </c:pt>
                <c:pt idx="6346">
                  <c:v>59.432000000000002</c:v>
                </c:pt>
                <c:pt idx="6347">
                  <c:v>52.576999999999998</c:v>
                </c:pt>
                <c:pt idx="6348">
                  <c:v>64.603999999999999</c:v>
                </c:pt>
                <c:pt idx="6349">
                  <c:v>43.875999999999998</c:v>
                </c:pt>
                <c:pt idx="6350">
                  <c:v>65.058999999999997</c:v>
                </c:pt>
                <c:pt idx="6351">
                  <c:v>62.985999999999997</c:v>
                </c:pt>
                <c:pt idx="6352">
                  <c:v>65.927999999999997</c:v>
                </c:pt>
                <c:pt idx="6353">
                  <c:v>68.941000000000003</c:v>
                </c:pt>
                <c:pt idx="6354">
                  <c:v>69.691000000000003</c:v>
                </c:pt>
                <c:pt idx="6355">
                  <c:v>72.647000000000006</c:v>
                </c:pt>
                <c:pt idx="6356">
                  <c:v>70.209999999999994</c:v>
                </c:pt>
                <c:pt idx="6357">
                  <c:v>72.44</c:v>
                </c:pt>
                <c:pt idx="6358">
                  <c:v>71.284999999999997</c:v>
                </c:pt>
                <c:pt idx="6359">
                  <c:v>69.763000000000005</c:v>
                </c:pt>
                <c:pt idx="6360">
                  <c:v>71.680000000000007</c:v>
                </c:pt>
                <c:pt idx="6361">
                  <c:v>71.05</c:v>
                </c:pt>
                <c:pt idx="6362">
                  <c:v>71.206999999999994</c:v>
                </c:pt>
                <c:pt idx="6363">
                  <c:v>66.38</c:v>
                </c:pt>
                <c:pt idx="6364">
                  <c:v>67.504000000000005</c:v>
                </c:pt>
                <c:pt idx="6365">
                  <c:v>64.78</c:v>
                </c:pt>
                <c:pt idx="6366">
                  <c:v>46.725999999999999</c:v>
                </c:pt>
                <c:pt idx="6367">
                  <c:v>59.722999999999999</c:v>
                </c:pt>
                <c:pt idx="6368">
                  <c:v>47.039000000000001</c:v>
                </c:pt>
                <c:pt idx="6369">
                  <c:v>43.204000000000001</c:v>
                </c:pt>
                <c:pt idx="6370">
                  <c:v>61.482999999999997</c:v>
                </c:pt>
                <c:pt idx="6371">
                  <c:v>62.326999999999998</c:v>
                </c:pt>
                <c:pt idx="6372">
                  <c:v>67.828999999999994</c:v>
                </c:pt>
                <c:pt idx="6373">
                  <c:v>70.593999999999994</c:v>
                </c:pt>
                <c:pt idx="6374">
                  <c:v>69.492000000000004</c:v>
                </c:pt>
                <c:pt idx="6375">
                  <c:v>71.247</c:v>
                </c:pt>
                <c:pt idx="6376">
                  <c:v>70.623000000000005</c:v>
                </c:pt>
                <c:pt idx="6377">
                  <c:v>70.143000000000001</c:v>
                </c:pt>
                <c:pt idx="6378">
                  <c:v>70.997</c:v>
                </c:pt>
                <c:pt idx="6379">
                  <c:v>71.19</c:v>
                </c:pt>
                <c:pt idx="6380">
                  <c:v>71.405000000000001</c:v>
                </c:pt>
                <c:pt idx="6381">
                  <c:v>70.06</c:v>
                </c:pt>
                <c:pt idx="6382">
                  <c:v>70.057000000000002</c:v>
                </c:pt>
                <c:pt idx="6383">
                  <c:v>70.094999999999999</c:v>
                </c:pt>
                <c:pt idx="6384">
                  <c:v>65.587999999999994</c:v>
                </c:pt>
                <c:pt idx="6385">
                  <c:v>67.781999999999996</c:v>
                </c:pt>
                <c:pt idx="6386">
                  <c:v>65.95</c:v>
                </c:pt>
                <c:pt idx="6387">
                  <c:v>65.042000000000002</c:v>
                </c:pt>
                <c:pt idx="6388">
                  <c:v>59.448</c:v>
                </c:pt>
                <c:pt idx="6389">
                  <c:v>53.826999999999998</c:v>
                </c:pt>
                <c:pt idx="6390">
                  <c:v>52.83</c:v>
                </c:pt>
                <c:pt idx="6391">
                  <c:v>66.8</c:v>
                </c:pt>
                <c:pt idx="6392">
                  <c:v>65.102999999999994</c:v>
                </c:pt>
                <c:pt idx="6393">
                  <c:v>69.11</c:v>
                </c:pt>
                <c:pt idx="6394">
                  <c:v>68.114999999999995</c:v>
                </c:pt>
                <c:pt idx="6395">
                  <c:v>69.302000000000007</c:v>
                </c:pt>
                <c:pt idx="6396">
                  <c:v>70.564999999999998</c:v>
                </c:pt>
                <c:pt idx="6397">
                  <c:v>71.658000000000001</c:v>
                </c:pt>
                <c:pt idx="6398">
                  <c:v>73.454999999999998</c:v>
                </c:pt>
                <c:pt idx="6399">
                  <c:v>70.590999999999994</c:v>
                </c:pt>
                <c:pt idx="6400">
                  <c:v>72.786000000000001</c:v>
                </c:pt>
                <c:pt idx="6401">
                  <c:v>71.662999999999997</c:v>
                </c:pt>
                <c:pt idx="6402">
                  <c:v>70.19</c:v>
                </c:pt>
                <c:pt idx="6403">
                  <c:v>71.716999999999999</c:v>
                </c:pt>
                <c:pt idx="6404">
                  <c:v>69.974999999999994</c:v>
                </c:pt>
                <c:pt idx="6405">
                  <c:v>69.962999999999994</c:v>
                </c:pt>
                <c:pt idx="6406">
                  <c:v>62.405000000000001</c:v>
                </c:pt>
                <c:pt idx="6407">
                  <c:v>64.159000000000006</c:v>
                </c:pt>
                <c:pt idx="6408">
                  <c:v>59.648000000000003</c:v>
                </c:pt>
                <c:pt idx="6409">
                  <c:v>57.892000000000003</c:v>
                </c:pt>
                <c:pt idx="6410">
                  <c:v>26.882999999999999</c:v>
                </c:pt>
                <c:pt idx="6411">
                  <c:v>56.944000000000003</c:v>
                </c:pt>
                <c:pt idx="6412">
                  <c:v>61.4</c:v>
                </c:pt>
                <c:pt idx="6413">
                  <c:v>64.397000000000006</c:v>
                </c:pt>
                <c:pt idx="6414">
                  <c:v>67.06</c:v>
                </c:pt>
                <c:pt idx="6415">
                  <c:v>70.302999999999997</c:v>
                </c:pt>
                <c:pt idx="6416">
                  <c:v>72.039000000000001</c:v>
                </c:pt>
                <c:pt idx="6417">
                  <c:v>71.064999999999998</c:v>
                </c:pt>
                <c:pt idx="6418">
                  <c:v>72.388999999999996</c:v>
                </c:pt>
                <c:pt idx="6419">
                  <c:v>71.766999999999996</c:v>
                </c:pt>
                <c:pt idx="6420">
                  <c:v>70.988</c:v>
                </c:pt>
                <c:pt idx="6421">
                  <c:v>71.73</c:v>
                </c:pt>
                <c:pt idx="6422">
                  <c:v>72.387</c:v>
                </c:pt>
                <c:pt idx="6423">
                  <c:v>72.433000000000007</c:v>
                </c:pt>
                <c:pt idx="6424">
                  <c:v>67.623000000000005</c:v>
                </c:pt>
                <c:pt idx="6425">
                  <c:v>69.257000000000005</c:v>
                </c:pt>
                <c:pt idx="6426">
                  <c:v>67.45</c:v>
                </c:pt>
                <c:pt idx="6427">
                  <c:v>59.561</c:v>
                </c:pt>
                <c:pt idx="6428">
                  <c:v>65.004000000000005</c:v>
                </c:pt>
                <c:pt idx="6429">
                  <c:v>61.945</c:v>
                </c:pt>
                <c:pt idx="6430">
                  <c:v>61.445</c:v>
                </c:pt>
                <c:pt idx="6431">
                  <c:v>41.908999999999999</c:v>
                </c:pt>
                <c:pt idx="6432">
                  <c:v>54.171999999999997</c:v>
                </c:pt>
                <c:pt idx="6433">
                  <c:v>61.969000000000001</c:v>
                </c:pt>
                <c:pt idx="6434">
                  <c:v>69.088999999999999</c:v>
                </c:pt>
                <c:pt idx="6435">
                  <c:v>67.248000000000005</c:v>
                </c:pt>
                <c:pt idx="6436">
                  <c:v>69.941999999999993</c:v>
                </c:pt>
                <c:pt idx="6437">
                  <c:v>70.605000000000004</c:v>
                </c:pt>
                <c:pt idx="6438">
                  <c:v>71.186000000000007</c:v>
                </c:pt>
                <c:pt idx="6439">
                  <c:v>72.591999999999999</c:v>
                </c:pt>
                <c:pt idx="6440">
                  <c:v>73.301000000000002</c:v>
                </c:pt>
                <c:pt idx="6441">
                  <c:v>73.117999999999995</c:v>
                </c:pt>
                <c:pt idx="6442">
                  <c:v>70.234999999999999</c:v>
                </c:pt>
                <c:pt idx="6443">
                  <c:v>71.849000000000004</c:v>
                </c:pt>
                <c:pt idx="6444">
                  <c:v>71.816999999999993</c:v>
                </c:pt>
                <c:pt idx="6445">
                  <c:v>69.05</c:v>
                </c:pt>
                <c:pt idx="6446">
                  <c:v>70.850999999999999</c:v>
                </c:pt>
                <c:pt idx="6447">
                  <c:v>69.608000000000004</c:v>
                </c:pt>
                <c:pt idx="6448">
                  <c:v>67.179000000000002</c:v>
                </c:pt>
                <c:pt idx="6449">
                  <c:v>61.973999999999997</c:v>
                </c:pt>
                <c:pt idx="6450">
                  <c:v>58.186</c:v>
                </c:pt>
                <c:pt idx="6451">
                  <c:v>53.307000000000002</c:v>
                </c:pt>
                <c:pt idx="6452">
                  <c:v>60.343000000000004</c:v>
                </c:pt>
                <c:pt idx="6453">
                  <c:v>62.393000000000001</c:v>
                </c:pt>
                <c:pt idx="6454">
                  <c:v>65.042000000000002</c:v>
                </c:pt>
                <c:pt idx="6455">
                  <c:v>67.305999999999997</c:v>
                </c:pt>
                <c:pt idx="6456">
                  <c:v>68.021000000000001</c:v>
                </c:pt>
                <c:pt idx="6457">
                  <c:v>69.254999999999995</c:v>
                </c:pt>
                <c:pt idx="6458">
                  <c:v>70.888000000000005</c:v>
                </c:pt>
                <c:pt idx="6459">
                  <c:v>72.239999999999995</c:v>
                </c:pt>
                <c:pt idx="6460">
                  <c:v>69.691999999999993</c:v>
                </c:pt>
                <c:pt idx="6461">
                  <c:v>72.245000000000005</c:v>
                </c:pt>
                <c:pt idx="6462">
                  <c:v>72.347999999999999</c:v>
                </c:pt>
                <c:pt idx="6463">
                  <c:v>71.718999999999994</c:v>
                </c:pt>
                <c:pt idx="6464">
                  <c:v>72.619</c:v>
                </c:pt>
                <c:pt idx="6465">
                  <c:v>71.918000000000006</c:v>
                </c:pt>
                <c:pt idx="6466">
                  <c:v>71.338999999999999</c:v>
                </c:pt>
                <c:pt idx="6467">
                  <c:v>66.507000000000005</c:v>
                </c:pt>
                <c:pt idx="6468">
                  <c:v>67.665999999999997</c:v>
                </c:pt>
                <c:pt idx="6469">
                  <c:v>66.825999999999993</c:v>
                </c:pt>
                <c:pt idx="6470">
                  <c:v>57.904000000000003</c:v>
                </c:pt>
                <c:pt idx="6471">
                  <c:v>56.598999999999997</c:v>
                </c:pt>
                <c:pt idx="6472">
                  <c:v>35.828000000000003</c:v>
                </c:pt>
                <c:pt idx="6473">
                  <c:v>51.494</c:v>
                </c:pt>
                <c:pt idx="6474">
                  <c:v>61.027999999999999</c:v>
                </c:pt>
                <c:pt idx="6475">
                  <c:v>60.183</c:v>
                </c:pt>
                <c:pt idx="6476">
                  <c:v>65.292000000000002</c:v>
                </c:pt>
                <c:pt idx="6477">
                  <c:v>68.266999999999996</c:v>
                </c:pt>
                <c:pt idx="6478">
                  <c:v>66.591999999999999</c:v>
                </c:pt>
                <c:pt idx="6479">
                  <c:v>69.168999999999997</c:v>
                </c:pt>
                <c:pt idx="6480">
                  <c:v>69.771000000000001</c:v>
                </c:pt>
                <c:pt idx="6481">
                  <c:v>71.477000000000004</c:v>
                </c:pt>
                <c:pt idx="6482">
                  <c:v>72.364999999999995</c:v>
                </c:pt>
                <c:pt idx="6483">
                  <c:v>73.239000000000004</c:v>
                </c:pt>
                <c:pt idx="6484">
                  <c:v>73.162000000000006</c:v>
                </c:pt>
                <c:pt idx="6485">
                  <c:v>70.028000000000006</c:v>
                </c:pt>
                <c:pt idx="6486">
                  <c:v>71.227000000000004</c:v>
                </c:pt>
                <c:pt idx="6487">
                  <c:v>72.406999999999996</c:v>
                </c:pt>
                <c:pt idx="6488">
                  <c:v>71.602999999999994</c:v>
                </c:pt>
                <c:pt idx="6489">
                  <c:v>69.753</c:v>
                </c:pt>
                <c:pt idx="6490">
                  <c:v>67.936999999999998</c:v>
                </c:pt>
                <c:pt idx="6491">
                  <c:v>61.28</c:v>
                </c:pt>
                <c:pt idx="6492">
                  <c:v>52.484999999999999</c:v>
                </c:pt>
                <c:pt idx="6493">
                  <c:v>53.073</c:v>
                </c:pt>
                <c:pt idx="6494">
                  <c:v>42.857999999999997</c:v>
                </c:pt>
                <c:pt idx="6495">
                  <c:v>57.091000000000001</c:v>
                </c:pt>
                <c:pt idx="6496">
                  <c:v>59.33</c:v>
                </c:pt>
                <c:pt idx="6497">
                  <c:v>65.17</c:v>
                </c:pt>
                <c:pt idx="6498">
                  <c:v>69.885000000000005</c:v>
                </c:pt>
                <c:pt idx="6499">
                  <c:v>70.778999999999996</c:v>
                </c:pt>
                <c:pt idx="6500">
                  <c:v>72.063999999999993</c:v>
                </c:pt>
                <c:pt idx="6501">
                  <c:v>71.84</c:v>
                </c:pt>
                <c:pt idx="6502">
                  <c:v>72.441999999999993</c:v>
                </c:pt>
                <c:pt idx="6503">
                  <c:v>71.182000000000002</c:v>
                </c:pt>
                <c:pt idx="6504">
                  <c:v>72.113</c:v>
                </c:pt>
                <c:pt idx="6505">
                  <c:v>73.603999999999999</c:v>
                </c:pt>
                <c:pt idx="6506">
                  <c:v>71.465999999999994</c:v>
                </c:pt>
                <c:pt idx="6507">
                  <c:v>72.998000000000005</c:v>
                </c:pt>
                <c:pt idx="6508">
                  <c:v>72.968000000000004</c:v>
                </c:pt>
                <c:pt idx="6509">
                  <c:v>70.771000000000001</c:v>
                </c:pt>
                <c:pt idx="6510">
                  <c:v>67.724000000000004</c:v>
                </c:pt>
                <c:pt idx="6511">
                  <c:v>67.932000000000002</c:v>
                </c:pt>
                <c:pt idx="6512">
                  <c:v>63.447000000000003</c:v>
                </c:pt>
                <c:pt idx="6513">
                  <c:v>60.295000000000002</c:v>
                </c:pt>
                <c:pt idx="6514">
                  <c:v>44.676000000000002</c:v>
                </c:pt>
                <c:pt idx="6515">
                  <c:v>55.218000000000004</c:v>
                </c:pt>
                <c:pt idx="6516">
                  <c:v>56.274000000000001</c:v>
                </c:pt>
                <c:pt idx="6517">
                  <c:v>65.162999999999997</c:v>
                </c:pt>
                <c:pt idx="6518">
                  <c:v>63.957000000000001</c:v>
                </c:pt>
                <c:pt idx="6519">
                  <c:v>68.774000000000001</c:v>
                </c:pt>
                <c:pt idx="6520">
                  <c:v>70.936000000000007</c:v>
                </c:pt>
                <c:pt idx="6521">
                  <c:v>68.569000000000003</c:v>
                </c:pt>
                <c:pt idx="6522">
                  <c:v>72.486999999999995</c:v>
                </c:pt>
                <c:pt idx="6523">
                  <c:v>72.831999999999994</c:v>
                </c:pt>
                <c:pt idx="6524">
                  <c:v>73.325999999999993</c:v>
                </c:pt>
                <c:pt idx="6525">
                  <c:v>73.84</c:v>
                </c:pt>
                <c:pt idx="6526">
                  <c:v>73.819999999999993</c:v>
                </c:pt>
                <c:pt idx="6527">
                  <c:v>73.911000000000001</c:v>
                </c:pt>
                <c:pt idx="6528">
                  <c:v>70.528000000000006</c:v>
                </c:pt>
                <c:pt idx="6529">
                  <c:v>72.099000000000004</c:v>
                </c:pt>
                <c:pt idx="6530">
                  <c:v>71.716999999999999</c:v>
                </c:pt>
                <c:pt idx="6531">
                  <c:v>69.263000000000005</c:v>
                </c:pt>
                <c:pt idx="6532">
                  <c:v>67.447999999999993</c:v>
                </c:pt>
                <c:pt idx="6533">
                  <c:v>65.683999999999997</c:v>
                </c:pt>
                <c:pt idx="6534">
                  <c:v>62.610999999999997</c:v>
                </c:pt>
                <c:pt idx="6535">
                  <c:v>31.096</c:v>
                </c:pt>
                <c:pt idx="6536">
                  <c:v>54.500999999999998</c:v>
                </c:pt>
                <c:pt idx="6537">
                  <c:v>57.06</c:v>
                </c:pt>
                <c:pt idx="6538">
                  <c:v>61.615000000000002</c:v>
                </c:pt>
                <c:pt idx="6539">
                  <c:v>65.307000000000002</c:v>
                </c:pt>
                <c:pt idx="6540">
                  <c:v>69.662999999999997</c:v>
                </c:pt>
                <c:pt idx="6541">
                  <c:v>71.341999999999999</c:v>
                </c:pt>
                <c:pt idx="6542">
                  <c:v>73.608999999999995</c:v>
                </c:pt>
                <c:pt idx="6543">
                  <c:v>73.575999999999993</c:v>
                </c:pt>
                <c:pt idx="6544">
                  <c:v>74.352999999999994</c:v>
                </c:pt>
                <c:pt idx="6545">
                  <c:v>74.399000000000001</c:v>
                </c:pt>
                <c:pt idx="6546">
                  <c:v>72.784000000000006</c:v>
                </c:pt>
                <c:pt idx="6547">
                  <c:v>74.043000000000006</c:v>
                </c:pt>
                <c:pt idx="6548">
                  <c:v>74.593999999999994</c:v>
                </c:pt>
                <c:pt idx="6549">
                  <c:v>73.814999999999998</c:v>
                </c:pt>
                <c:pt idx="6550">
                  <c:v>72.290999999999997</c:v>
                </c:pt>
                <c:pt idx="6551">
                  <c:v>71.959999999999994</c:v>
                </c:pt>
                <c:pt idx="6552">
                  <c:v>70.28</c:v>
                </c:pt>
                <c:pt idx="6553">
                  <c:v>65.724000000000004</c:v>
                </c:pt>
                <c:pt idx="6554">
                  <c:v>68.165999999999997</c:v>
                </c:pt>
                <c:pt idx="6555">
                  <c:v>63.218000000000004</c:v>
                </c:pt>
                <c:pt idx="6556">
                  <c:v>58.268000000000001</c:v>
                </c:pt>
                <c:pt idx="6557">
                  <c:v>48.701999999999998</c:v>
                </c:pt>
                <c:pt idx="6558">
                  <c:v>60.600999999999999</c:v>
                </c:pt>
                <c:pt idx="6559">
                  <c:v>66.616</c:v>
                </c:pt>
                <c:pt idx="6560">
                  <c:v>71.472999999999999</c:v>
                </c:pt>
                <c:pt idx="6561">
                  <c:v>70.599999999999994</c:v>
                </c:pt>
                <c:pt idx="6562">
                  <c:v>72.331000000000003</c:v>
                </c:pt>
                <c:pt idx="6563">
                  <c:v>72.915000000000006</c:v>
                </c:pt>
                <c:pt idx="6564">
                  <c:v>72.290999999999997</c:v>
                </c:pt>
                <c:pt idx="6565">
                  <c:v>73.927999999999997</c:v>
                </c:pt>
                <c:pt idx="6566">
                  <c:v>75.248000000000005</c:v>
                </c:pt>
                <c:pt idx="6567">
                  <c:v>75.316999999999993</c:v>
                </c:pt>
                <c:pt idx="6568">
                  <c:v>74.024000000000001</c:v>
                </c:pt>
                <c:pt idx="6569">
                  <c:v>74.59</c:v>
                </c:pt>
                <c:pt idx="6570">
                  <c:v>73.313000000000002</c:v>
                </c:pt>
                <c:pt idx="6571">
                  <c:v>70.671999999999997</c:v>
                </c:pt>
                <c:pt idx="6572">
                  <c:v>72.537000000000006</c:v>
                </c:pt>
                <c:pt idx="6573">
                  <c:v>71.001999999999995</c:v>
                </c:pt>
                <c:pt idx="6574">
                  <c:v>70.100999999999999</c:v>
                </c:pt>
                <c:pt idx="6575">
                  <c:v>63.366</c:v>
                </c:pt>
                <c:pt idx="6576">
                  <c:v>61.277000000000001</c:v>
                </c:pt>
                <c:pt idx="6577">
                  <c:v>38.957000000000001</c:v>
                </c:pt>
                <c:pt idx="6578">
                  <c:v>65.379000000000005</c:v>
                </c:pt>
                <c:pt idx="6579">
                  <c:v>58.343000000000004</c:v>
                </c:pt>
                <c:pt idx="6580">
                  <c:v>63.866</c:v>
                </c:pt>
                <c:pt idx="6581">
                  <c:v>66.61</c:v>
                </c:pt>
                <c:pt idx="6582">
                  <c:v>68.554000000000002</c:v>
                </c:pt>
                <c:pt idx="6583">
                  <c:v>71.656000000000006</c:v>
                </c:pt>
                <c:pt idx="6584">
                  <c:v>74.05</c:v>
                </c:pt>
                <c:pt idx="6585">
                  <c:v>75.221999999999994</c:v>
                </c:pt>
                <c:pt idx="6586">
                  <c:v>73.766000000000005</c:v>
                </c:pt>
                <c:pt idx="6587">
                  <c:v>75.616</c:v>
                </c:pt>
                <c:pt idx="6588">
                  <c:v>75.521000000000001</c:v>
                </c:pt>
                <c:pt idx="6589">
                  <c:v>73.974999999999994</c:v>
                </c:pt>
                <c:pt idx="6590">
                  <c:v>75.239999999999995</c:v>
                </c:pt>
                <c:pt idx="6591">
                  <c:v>73.694999999999993</c:v>
                </c:pt>
                <c:pt idx="6592">
                  <c:v>74.239000000000004</c:v>
                </c:pt>
                <c:pt idx="6593">
                  <c:v>71.055999999999997</c:v>
                </c:pt>
                <c:pt idx="6594">
                  <c:v>70.882999999999996</c:v>
                </c:pt>
                <c:pt idx="6595">
                  <c:v>67.885000000000005</c:v>
                </c:pt>
                <c:pt idx="6596">
                  <c:v>51.055999999999997</c:v>
                </c:pt>
                <c:pt idx="6597">
                  <c:v>63.223999999999997</c:v>
                </c:pt>
                <c:pt idx="6598">
                  <c:v>47.595999999999997</c:v>
                </c:pt>
                <c:pt idx="6599">
                  <c:v>33.682000000000002</c:v>
                </c:pt>
                <c:pt idx="6600">
                  <c:v>64.5</c:v>
                </c:pt>
                <c:pt idx="6601">
                  <c:v>65.819999999999993</c:v>
                </c:pt>
                <c:pt idx="6602">
                  <c:v>70.137</c:v>
                </c:pt>
                <c:pt idx="6603">
                  <c:v>73.736999999999995</c:v>
                </c:pt>
                <c:pt idx="6604">
                  <c:v>71.947999999999993</c:v>
                </c:pt>
                <c:pt idx="6605">
                  <c:v>74.626000000000005</c:v>
                </c:pt>
                <c:pt idx="6606">
                  <c:v>73.546999999999997</c:v>
                </c:pt>
                <c:pt idx="6607">
                  <c:v>73.566000000000003</c:v>
                </c:pt>
                <c:pt idx="6608">
                  <c:v>74.718999999999994</c:v>
                </c:pt>
                <c:pt idx="6609">
                  <c:v>75.061999999999998</c:v>
                </c:pt>
                <c:pt idx="6610">
                  <c:v>75.739000000000004</c:v>
                </c:pt>
                <c:pt idx="6611">
                  <c:v>73.575999999999993</c:v>
                </c:pt>
                <c:pt idx="6612">
                  <c:v>73.531000000000006</c:v>
                </c:pt>
                <c:pt idx="6613">
                  <c:v>72.733999999999995</c:v>
                </c:pt>
                <c:pt idx="6614">
                  <c:v>68.137</c:v>
                </c:pt>
                <c:pt idx="6615">
                  <c:v>71.007999999999996</c:v>
                </c:pt>
                <c:pt idx="6616">
                  <c:v>68.22</c:v>
                </c:pt>
                <c:pt idx="6617">
                  <c:v>66.992999999999995</c:v>
                </c:pt>
                <c:pt idx="6618">
                  <c:v>55.256</c:v>
                </c:pt>
                <c:pt idx="6619">
                  <c:v>41.389000000000003</c:v>
                </c:pt>
                <c:pt idx="6620">
                  <c:v>60.465000000000003</c:v>
                </c:pt>
                <c:pt idx="6621">
                  <c:v>68.992000000000004</c:v>
                </c:pt>
                <c:pt idx="6622">
                  <c:v>67.971999999999994</c:v>
                </c:pt>
                <c:pt idx="6623">
                  <c:v>70.635999999999996</c:v>
                </c:pt>
                <c:pt idx="6624">
                  <c:v>71.248999999999995</c:v>
                </c:pt>
                <c:pt idx="6625">
                  <c:v>71.685000000000002</c:v>
                </c:pt>
                <c:pt idx="6626">
                  <c:v>73.337000000000003</c:v>
                </c:pt>
                <c:pt idx="6627">
                  <c:v>74.917000000000002</c:v>
                </c:pt>
                <c:pt idx="6628">
                  <c:v>75.834000000000003</c:v>
                </c:pt>
                <c:pt idx="6629">
                  <c:v>74.073999999999998</c:v>
                </c:pt>
                <c:pt idx="6630">
                  <c:v>74.561999999999998</c:v>
                </c:pt>
                <c:pt idx="6631">
                  <c:v>74.213999999999999</c:v>
                </c:pt>
                <c:pt idx="6632">
                  <c:v>71.739000000000004</c:v>
                </c:pt>
                <c:pt idx="6633">
                  <c:v>74.441000000000003</c:v>
                </c:pt>
                <c:pt idx="6634">
                  <c:v>73.231999999999999</c:v>
                </c:pt>
                <c:pt idx="6635">
                  <c:v>72.781999999999996</c:v>
                </c:pt>
                <c:pt idx="6636">
                  <c:v>67.8</c:v>
                </c:pt>
                <c:pt idx="6637">
                  <c:v>67.799000000000007</c:v>
                </c:pt>
                <c:pt idx="6638">
                  <c:v>66.051000000000002</c:v>
                </c:pt>
                <c:pt idx="6639">
                  <c:v>54.73</c:v>
                </c:pt>
                <c:pt idx="6640">
                  <c:v>49.115000000000002</c:v>
                </c:pt>
                <c:pt idx="6641">
                  <c:v>61.744</c:v>
                </c:pt>
                <c:pt idx="6642">
                  <c:v>63.146000000000001</c:v>
                </c:pt>
                <c:pt idx="6643">
                  <c:v>67.88</c:v>
                </c:pt>
                <c:pt idx="6644">
                  <c:v>69.349000000000004</c:v>
                </c:pt>
                <c:pt idx="6645">
                  <c:v>72.628</c:v>
                </c:pt>
                <c:pt idx="6646">
                  <c:v>75.200999999999993</c:v>
                </c:pt>
                <c:pt idx="6647">
                  <c:v>73.691999999999993</c:v>
                </c:pt>
                <c:pt idx="6648">
                  <c:v>75.768000000000001</c:v>
                </c:pt>
                <c:pt idx="6649">
                  <c:v>74.632000000000005</c:v>
                </c:pt>
                <c:pt idx="6650">
                  <c:v>74.058000000000007</c:v>
                </c:pt>
                <c:pt idx="6651">
                  <c:v>75.218000000000004</c:v>
                </c:pt>
                <c:pt idx="6652">
                  <c:v>75.397999999999996</c:v>
                </c:pt>
                <c:pt idx="6653">
                  <c:v>75.742000000000004</c:v>
                </c:pt>
                <c:pt idx="6654">
                  <c:v>71.569999999999993</c:v>
                </c:pt>
                <c:pt idx="6655">
                  <c:v>73.126999999999995</c:v>
                </c:pt>
                <c:pt idx="6656">
                  <c:v>70.716999999999999</c:v>
                </c:pt>
                <c:pt idx="6657">
                  <c:v>64.331999999999994</c:v>
                </c:pt>
                <c:pt idx="6658">
                  <c:v>68.12</c:v>
                </c:pt>
                <c:pt idx="6659">
                  <c:v>62.13</c:v>
                </c:pt>
                <c:pt idx="6660">
                  <c:v>58.427999999999997</c:v>
                </c:pt>
                <c:pt idx="6661">
                  <c:v>58.154000000000003</c:v>
                </c:pt>
                <c:pt idx="6662">
                  <c:v>62.593000000000004</c:v>
                </c:pt>
                <c:pt idx="6663">
                  <c:v>67.75</c:v>
                </c:pt>
                <c:pt idx="6664">
                  <c:v>72.769000000000005</c:v>
                </c:pt>
                <c:pt idx="6665">
                  <c:v>71.742000000000004</c:v>
                </c:pt>
                <c:pt idx="6666">
                  <c:v>73.816000000000003</c:v>
                </c:pt>
                <c:pt idx="6667">
                  <c:v>73.531999999999996</c:v>
                </c:pt>
                <c:pt idx="6668">
                  <c:v>73.188999999999993</c:v>
                </c:pt>
                <c:pt idx="6669">
                  <c:v>74.593999999999994</c:v>
                </c:pt>
                <c:pt idx="6670">
                  <c:v>75.367000000000004</c:v>
                </c:pt>
                <c:pt idx="6671">
                  <c:v>75.820999999999998</c:v>
                </c:pt>
                <c:pt idx="6672">
                  <c:v>72.713999999999999</c:v>
                </c:pt>
                <c:pt idx="6673">
                  <c:v>74.555999999999997</c:v>
                </c:pt>
                <c:pt idx="6674">
                  <c:v>73.971999999999994</c:v>
                </c:pt>
                <c:pt idx="6675">
                  <c:v>70.908000000000001</c:v>
                </c:pt>
                <c:pt idx="6676">
                  <c:v>72.897999999999996</c:v>
                </c:pt>
                <c:pt idx="6677">
                  <c:v>71.045000000000002</c:v>
                </c:pt>
                <c:pt idx="6678">
                  <c:v>69.882999999999996</c:v>
                </c:pt>
                <c:pt idx="6679">
                  <c:v>62.771000000000001</c:v>
                </c:pt>
                <c:pt idx="6680">
                  <c:v>63.569000000000003</c:v>
                </c:pt>
                <c:pt idx="6681">
                  <c:v>56.393999999999998</c:v>
                </c:pt>
                <c:pt idx="6682">
                  <c:v>63.286000000000001</c:v>
                </c:pt>
                <c:pt idx="6683">
                  <c:v>63.005000000000003</c:v>
                </c:pt>
                <c:pt idx="6684">
                  <c:v>68.581000000000003</c:v>
                </c:pt>
                <c:pt idx="6685">
                  <c:v>69.433999999999997</c:v>
                </c:pt>
                <c:pt idx="6686">
                  <c:v>70.56</c:v>
                </c:pt>
                <c:pt idx="6687">
                  <c:v>72.308000000000007</c:v>
                </c:pt>
                <c:pt idx="6688">
                  <c:v>74.379000000000005</c:v>
                </c:pt>
                <c:pt idx="6689">
                  <c:v>75.858999999999995</c:v>
                </c:pt>
                <c:pt idx="6690">
                  <c:v>74.45</c:v>
                </c:pt>
                <c:pt idx="6691">
                  <c:v>75.004999999999995</c:v>
                </c:pt>
                <c:pt idx="6692">
                  <c:v>75.572999999999993</c:v>
                </c:pt>
                <c:pt idx="6693">
                  <c:v>74.144999999999996</c:v>
                </c:pt>
                <c:pt idx="6694">
                  <c:v>75.731999999999999</c:v>
                </c:pt>
                <c:pt idx="6695">
                  <c:v>75.004000000000005</c:v>
                </c:pt>
                <c:pt idx="6696">
                  <c:v>74.540999999999997</c:v>
                </c:pt>
                <c:pt idx="6697">
                  <c:v>70.766999999999996</c:v>
                </c:pt>
                <c:pt idx="6698">
                  <c:v>70.36</c:v>
                </c:pt>
                <c:pt idx="6699">
                  <c:v>70.406999999999996</c:v>
                </c:pt>
                <c:pt idx="6700">
                  <c:v>60.256999999999998</c:v>
                </c:pt>
                <c:pt idx="6701">
                  <c:v>59.45</c:v>
                </c:pt>
                <c:pt idx="6702">
                  <c:v>25.504999999999999</c:v>
                </c:pt>
                <c:pt idx="6703">
                  <c:v>58.232999999999997</c:v>
                </c:pt>
                <c:pt idx="6704">
                  <c:v>64.075000000000003</c:v>
                </c:pt>
                <c:pt idx="6705">
                  <c:v>65.525000000000006</c:v>
                </c:pt>
                <c:pt idx="6706">
                  <c:v>69.278999999999996</c:v>
                </c:pt>
                <c:pt idx="6707">
                  <c:v>72.349999999999994</c:v>
                </c:pt>
                <c:pt idx="6708">
                  <c:v>71.16</c:v>
                </c:pt>
                <c:pt idx="6709">
                  <c:v>73.953999999999994</c:v>
                </c:pt>
                <c:pt idx="6710">
                  <c:v>75.001000000000005</c:v>
                </c:pt>
                <c:pt idx="6711">
                  <c:v>75.317999999999998</c:v>
                </c:pt>
                <c:pt idx="6712">
                  <c:v>75.930999999999997</c:v>
                </c:pt>
                <c:pt idx="6713">
                  <c:v>76.141999999999996</c:v>
                </c:pt>
                <c:pt idx="6714">
                  <c:v>76.069000000000003</c:v>
                </c:pt>
                <c:pt idx="6715">
                  <c:v>73.438999999999993</c:v>
                </c:pt>
                <c:pt idx="6716">
                  <c:v>74.328000000000003</c:v>
                </c:pt>
                <c:pt idx="6717">
                  <c:v>73.974999999999994</c:v>
                </c:pt>
                <c:pt idx="6718">
                  <c:v>70.147999999999996</c:v>
                </c:pt>
                <c:pt idx="6719">
                  <c:v>72.028000000000006</c:v>
                </c:pt>
                <c:pt idx="6720">
                  <c:v>70.762</c:v>
                </c:pt>
                <c:pt idx="6721">
                  <c:v>67.710999999999999</c:v>
                </c:pt>
                <c:pt idx="6722">
                  <c:v>59.44</c:v>
                </c:pt>
                <c:pt idx="6723">
                  <c:v>55.991</c:v>
                </c:pt>
                <c:pt idx="6724">
                  <c:v>60.427</c:v>
                </c:pt>
                <c:pt idx="6725">
                  <c:v>67.171000000000006</c:v>
                </c:pt>
                <c:pt idx="6726">
                  <c:v>68.272000000000006</c:v>
                </c:pt>
                <c:pt idx="6727">
                  <c:v>71.674000000000007</c:v>
                </c:pt>
                <c:pt idx="6728">
                  <c:v>71.269000000000005</c:v>
                </c:pt>
                <c:pt idx="6729">
                  <c:v>72.379000000000005</c:v>
                </c:pt>
                <c:pt idx="6730">
                  <c:v>72.239000000000004</c:v>
                </c:pt>
                <c:pt idx="6731">
                  <c:v>74.507999999999996</c:v>
                </c:pt>
                <c:pt idx="6732">
                  <c:v>75.73</c:v>
                </c:pt>
                <c:pt idx="6733">
                  <c:v>73.376999999999995</c:v>
                </c:pt>
                <c:pt idx="6734">
                  <c:v>75.84</c:v>
                </c:pt>
                <c:pt idx="6735">
                  <c:v>75.617999999999995</c:v>
                </c:pt>
                <c:pt idx="6736">
                  <c:v>74.507999999999996</c:v>
                </c:pt>
                <c:pt idx="6737">
                  <c:v>76.054000000000002</c:v>
                </c:pt>
                <c:pt idx="6738">
                  <c:v>76.123000000000005</c:v>
                </c:pt>
                <c:pt idx="6739">
                  <c:v>75.367999999999995</c:v>
                </c:pt>
                <c:pt idx="6740">
                  <c:v>70.048000000000002</c:v>
                </c:pt>
                <c:pt idx="6741">
                  <c:v>69.525999999999996</c:v>
                </c:pt>
                <c:pt idx="6742">
                  <c:v>67.528000000000006</c:v>
                </c:pt>
                <c:pt idx="6743">
                  <c:v>17.606999999999999</c:v>
                </c:pt>
                <c:pt idx="6744">
                  <c:v>50.930999999999997</c:v>
                </c:pt>
                <c:pt idx="6745">
                  <c:v>61.703000000000003</c:v>
                </c:pt>
                <c:pt idx="6746">
                  <c:v>64.224000000000004</c:v>
                </c:pt>
                <c:pt idx="6747">
                  <c:v>68.031999999999996</c:v>
                </c:pt>
                <c:pt idx="6748">
                  <c:v>70.582999999999998</c:v>
                </c:pt>
                <c:pt idx="6749">
                  <c:v>71.986000000000004</c:v>
                </c:pt>
                <c:pt idx="6750">
                  <c:v>74.863</c:v>
                </c:pt>
                <c:pt idx="6751">
                  <c:v>72.616</c:v>
                </c:pt>
                <c:pt idx="6752">
                  <c:v>75.63</c:v>
                </c:pt>
                <c:pt idx="6753">
                  <c:v>76.346000000000004</c:v>
                </c:pt>
                <c:pt idx="6754">
                  <c:v>76.251000000000005</c:v>
                </c:pt>
                <c:pt idx="6755">
                  <c:v>77.284999999999997</c:v>
                </c:pt>
                <c:pt idx="6756">
                  <c:v>76.728999999999999</c:v>
                </c:pt>
                <c:pt idx="6757">
                  <c:v>76.897999999999996</c:v>
                </c:pt>
                <c:pt idx="6758">
                  <c:v>73.721000000000004</c:v>
                </c:pt>
                <c:pt idx="6759">
                  <c:v>74.489999999999995</c:v>
                </c:pt>
                <c:pt idx="6760">
                  <c:v>74.013999999999996</c:v>
                </c:pt>
                <c:pt idx="6761">
                  <c:v>70.349999999999994</c:v>
                </c:pt>
                <c:pt idx="6762">
                  <c:v>68.501000000000005</c:v>
                </c:pt>
                <c:pt idx="6763">
                  <c:v>65.869</c:v>
                </c:pt>
                <c:pt idx="6764">
                  <c:v>60.091999999999999</c:v>
                </c:pt>
                <c:pt idx="6765">
                  <c:v>51.052</c:v>
                </c:pt>
                <c:pt idx="6766">
                  <c:v>49.665999999999997</c:v>
                </c:pt>
                <c:pt idx="6767">
                  <c:v>65.063999999999993</c:v>
                </c:pt>
                <c:pt idx="6768">
                  <c:v>69.051000000000002</c:v>
                </c:pt>
                <c:pt idx="6769">
                  <c:v>69.364999999999995</c:v>
                </c:pt>
                <c:pt idx="6770">
                  <c:v>73.494</c:v>
                </c:pt>
                <c:pt idx="6771">
                  <c:v>74.587000000000003</c:v>
                </c:pt>
                <c:pt idx="6772">
                  <c:v>76.5</c:v>
                </c:pt>
                <c:pt idx="6773">
                  <c:v>76.608999999999995</c:v>
                </c:pt>
                <c:pt idx="6774">
                  <c:v>77.195999999999998</c:v>
                </c:pt>
                <c:pt idx="6775">
                  <c:v>77.373999999999995</c:v>
                </c:pt>
                <c:pt idx="6776">
                  <c:v>75.283000000000001</c:v>
                </c:pt>
                <c:pt idx="6777">
                  <c:v>76.528999999999996</c:v>
                </c:pt>
                <c:pt idx="6778">
                  <c:v>76.929000000000002</c:v>
                </c:pt>
                <c:pt idx="6779">
                  <c:v>75.486000000000004</c:v>
                </c:pt>
                <c:pt idx="6780">
                  <c:v>74.066000000000003</c:v>
                </c:pt>
                <c:pt idx="6781">
                  <c:v>73.763000000000005</c:v>
                </c:pt>
                <c:pt idx="6782">
                  <c:v>71.484999999999999</c:v>
                </c:pt>
                <c:pt idx="6783">
                  <c:v>67.540999999999997</c:v>
                </c:pt>
                <c:pt idx="6784">
                  <c:v>68.388000000000005</c:v>
                </c:pt>
                <c:pt idx="6785">
                  <c:v>61.860999999999997</c:v>
                </c:pt>
                <c:pt idx="6786">
                  <c:v>52.15</c:v>
                </c:pt>
                <c:pt idx="6787">
                  <c:v>53.795999999999999</c:v>
                </c:pt>
                <c:pt idx="6788">
                  <c:v>66.057000000000002</c:v>
                </c:pt>
                <c:pt idx="6789">
                  <c:v>71.138000000000005</c:v>
                </c:pt>
                <c:pt idx="6790">
                  <c:v>74.980999999999995</c:v>
                </c:pt>
                <c:pt idx="6791">
                  <c:v>74.564999999999998</c:v>
                </c:pt>
                <c:pt idx="6792">
                  <c:v>76.081999999999994</c:v>
                </c:pt>
                <c:pt idx="6793">
                  <c:v>76.537999999999997</c:v>
                </c:pt>
                <c:pt idx="6794">
                  <c:v>75.528000000000006</c:v>
                </c:pt>
                <c:pt idx="6795">
                  <c:v>77.045000000000002</c:v>
                </c:pt>
                <c:pt idx="6796">
                  <c:v>78.135000000000005</c:v>
                </c:pt>
                <c:pt idx="6797">
                  <c:v>77.864000000000004</c:v>
                </c:pt>
                <c:pt idx="6798">
                  <c:v>76.584999999999994</c:v>
                </c:pt>
                <c:pt idx="6799">
                  <c:v>76.866</c:v>
                </c:pt>
                <c:pt idx="6800">
                  <c:v>75.465999999999994</c:v>
                </c:pt>
                <c:pt idx="6801">
                  <c:v>72.688000000000002</c:v>
                </c:pt>
                <c:pt idx="6802">
                  <c:v>74.316000000000003</c:v>
                </c:pt>
                <c:pt idx="6803">
                  <c:v>72.049000000000007</c:v>
                </c:pt>
                <c:pt idx="6804">
                  <c:v>70.495000000000005</c:v>
                </c:pt>
                <c:pt idx="6805">
                  <c:v>66.320999999999998</c:v>
                </c:pt>
                <c:pt idx="6806">
                  <c:v>53.35</c:v>
                </c:pt>
                <c:pt idx="6807">
                  <c:v>59.195</c:v>
                </c:pt>
                <c:pt idx="6808">
                  <c:v>70.503</c:v>
                </c:pt>
                <c:pt idx="6809">
                  <c:v>69.206999999999994</c:v>
                </c:pt>
                <c:pt idx="6810">
                  <c:v>72.415000000000006</c:v>
                </c:pt>
                <c:pt idx="6811">
                  <c:v>73.325999999999993</c:v>
                </c:pt>
                <c:pt idx="6812">
                  <c:v>73.853999999999999</c:v>
                </c:pt>
                <c:pt idx="6813">
                  <c:v>75.552999999999997</c:v>
                </c:pt>
                <c:pt idx="6814">
                  <c:v>77.001999999999995</c:v>
                </c:pt>
                <c:pt idx="6815">
                  <c:v>77.632000000000005</c:v>
                </c:pt>
                <c:pt idx="6816">
                  <c:v>77.462999999999994</c:v>
                </c:pt>
                <c:pt idx="6817">
                  <c:v>78.27</c:v>
                </c:pt>
                <c:pt idx="6818">
                  <c:v>77.174000000000007</c:v>
                </c:pt>
                <c:pt idx="6819">
                  <c:v>75.558000000000007</c:v>
                </c:pt>
                <c:pt idx="6820">
                  <c:v>76.313999999999993</c:v>
                </c:pt>
                <c:pt idx="6821">
                  <c:v>75.066999999999993</c:v>
                </c:pt>
                <c:pt idx="6822">
                  <c:v>74.53</c:v>
                </c:pt>
                <c:pt idx="6823">
                  <c:v>71.311999999999998</c:v>
                </c:pt>
                <c:pt idx="6824">
                  <c:v>69.47</c:v>
                </c:pt>
                <c:pt idx="6825">
                  <c:v>67.653999999999996</c:v>
                </c:pt>
                <c:pt idx="6826">
                  <c:v>44.837000000000003</c:v>
                </c:pt>
                <c:pt idx="6827">
                  <c:v>58.387999999999998</c:v>
                </c:pt>
                <c:pt idx="6828">
                  <c:v>57.316000000000003</c:v>
                </c:pt>
                <c:pt idx="6829">
                  <c:v>62.984999999999999</c:v>
                </c:pt>
                <c:pt idx="6830">
                  <c:v>65.816999999999993</c:v>
                </c:pt>
                <c:pt idx="6831">
                  <c:v>71.287000000000006</c:v>
                </c:pt>
                <c:pt idx="6832">
                  <c:v>73.602999999999994</c:v>
                </c:pt>
                <c:pt idx="6833">
                  <c:v>76.316999999999993</c:v>
                </c:pt>
                <c:pt idx="6834">
                  <c:v>76.096000000000004</c:v>
                </c:pt>
                <c:pt idx="6835">
                  <c:v>76.787000000000006</c:v>
                </c:pt>
                <c:pt idx="6836">
                  <c:v>77.033000000000001</c:v>
                </c:pt>
                <c:pt idx="6837">
                  <c:v>76.052999999999997</c:v>
                </c:pt>
                <c:pt idx="6838">
                  <c:v>77.733999999999995</c:v>
                </c:pt>
                <c:pt idx="6839">
                  <c:v>78.403999999999996</c:v>
                </c:pt>
                <c:pt idx="6840">
                  <c:v>77.569999999999993</c:v>
                </c:pt>
                <c:pt idx="6841">
                  <c:v>75.462999999999994</c:v>
                </c:pt>
                <c:pt idx="6842">
                  <c:v>75.317999999999998</c:v>
                </c:pt>
                <c:pt idx="6843">
                  <c:v>73.191000000000003</c:v>
                </c:pt>
                <c:pt idx="6844">
                  <c:v>69.825999999999993</c:v>
                </c:pt>
                <c:pt idx="6845">
                  <c:v>71.468000000000004</c:v>
                </c:pt>
                <c:pt idx="6846">
                  <c:v>67.632999999999996</c:v>
                </c:pt>
                <c:pt idx="6847">
                  <c:v>65.451999999999998</c:v>
                </c:pt>
                <c:pt idx="6848">
                  <c:v>54.264000000000003</c:v>
                </c:pt>
                <c:pt idx="6849">
                  <c:v>55.234000000000002</c:v>
                </c:pt>
                <c:pt idx="6850">
                  <c:v>68.701999999999998</c:v>
                </c:pt>
                <c:pt idx="6851">
                  <c:v>73.174000000000007</c:v>
                </c:pt>
                <c:pt idx="6852">
                  <c:v>72.031999999999996</c:v>
                </c:pt>
                <c:pt idx="6853">
                  <c:v>75.034999999999997</c:v>
                </c:pt>
                <c:pt idx="6854">
                  <c:v>74.688999999999993</c:v>
                </c:pt>
                <c:pt idx="6855">
                  <c:v>75.227000000000004</c:v>
                </c:pt>
                <c:pt idx="6856">
                  <c:v>76.272000000000006</c:v>
                </c:pt>
                <c:pt idx="6857">
                  <c:v>77.959999999999994</c:v>
                </c:pt>
                <c:pt idx="6858">
                  <c:v>78.349000000000004</c:v>
                </c:pt>
                <c:pt idx="6859">
                  <c:v>76.891000000000005</c:v>
                </c:pt>
                <c:pt idx="6860">
                  <c:v>77.581000000000003</c:v>
                </c:pt>
                <c:pt idx="6861">
                  <c:v>76.274000000000001</c:v>
                </c:pt>
                <c:pt idx="6862">
                  <c:v>73.918999999999997</c:v>
                </c:pt>
                <c:pt idx="6863">
                  <c:v>75.727000000000004</c:v>
                </c:pt>
                <c:pt idx="6864">
                  <c:v>74.165999999999997</c:v>
                </c:pt>
                <c:pt idx="6865">
                  <c:v>73.543999999999997</c:v>
                </c:pt>
                <c:pt idx="6866">
                  <c:v>66.92</c:v>
                </c:pt>
                <c:pt idx="6867">
                  <c:v>65.813000000000002</c:v>
                </c:pt>
                <c:pt idx="6868">
                  <c:v>56.404000000000003</c:v>
                </c:pt>
                <c:pt idx="6869">
                  <c:v>66.441000000000003</c:v>
                </c:pt>
                <c:pt idx="6870">
                  <c:v>61.887</c:v>
                </c:pt>
                <c:pt idx="6871">
                  <c:v>67.734999999999999</c:v>
                </c:pt>
                <c:pt idx="6872">
                  <c:v>70.444999999999993</c:v>
                </c:pt>
                <c:pt idx="6873">
                  <c:v>71.813999999999993</c:v>
                </c:pt>
                <c:pt idx="6874">
                  <c:v>73.98</c:v>
                </c:pt>
                <c:pt idx="6875">
                  <c:v>76.156000000000006</c:v>
                </c:pt>
                <c:pt idx="6876">
                  <c:v>77.665999999999997</c:v>
                </c:pt>
                <c:pt idx="6877">
                  <c:v>76.569999999999993</c:v>
                </c:pt>
                <c:pt idx="6878">
                  <c:v>77.578999999999994</c:v>
                </c:pt>
                <c:pt idx="6879">
                  <c:v>76.668999999999997</c:v>
                </c:pt>
                <c:pt idx="6880">
                  <c:v>74.971000000000004</c:v>
                </c:pt>
                <c:pt idx="6881">
                  <c:v>77.185000000000002</c:v>
                </c:pt>
                <c:pt idx="6882">
                  <c:v>76.864999999999995</c:v>
                </c:pt>
                <c:pt idx="6883">
                  <c:v>77.394000000000005</c:v>
                </c:pt>
                <c:pt idx="6884">
                  <c:v>74.908000000000001</c:v>
                </c:pt>
                <c:pt idx="6885">
                  <c:v>73.686000000000007</c:v>
                </c:pt>
                <c:pt idx="6886">
                  <c:v>71.884</c:v>
                </c:pt>
                <c:pt idx="6887">
                  <c:v>63.052999999999997</c:v>
                </c:pt>
                <c:pt idx="6888">
                  <c:v>69.510999999999996</c:v>
                </c:pt>
                <c:pt idx="6889">
                  <c:v>62.555</c:v>
                </c:pt>
                <c:pt idx="6890">
                  <c:v>52.899000000000001</c:v>
                </c:pt>
                <c:pt idx="6891">
                  <c:v>64.233000000000004</c:v>
                </c:pt>
                <c:pt idx="6892">
                  <c:v>67.36</c:v>
                </c:pt>
                <c:pt idx="6893">
                  <c:v>72.42</c:v>
                </c:pt>
                <c:pt idx="6894">
                  <c:v>75.406999999999996</c:v>
                </c:pt>
                <c:pt idx="6895">
                  <c:v>74.789000000000001</c:v>
                </c:pt>
                <c:pt idx="6896">
                  <c:v>76.759</c:v>
                </c:pt>
                <c:pt idx="6897">
                  <c:v>76.334000000000003</c:v>
                </c:pt>
                <c:pt idx="6898">
                  <c:v>76.353999999999999</c:v>
                </c:pt>
                <c:pt idx="6899">
                  <c:v>77.114999999999995</c:v>
                </c:pt>
                <c:pt idx="6900">
                  <c:v>78.251000000000005</c:v>
                </c:pt>
                <c:pt idx="6901">
                  <c:v>78.415000000000006</c:v>
                </c:pt>
                <c:pt idx="6902">
                  <c:v>76.721000000000004</c:v>
                </c:pt>
                <c:pt idx="6903">
                  <c:v>76.980999999999995</c:v>
                </c:pt>
                <c:pt idx="6904">
                  <c:v>75.876999999999995</c:v>
                </c:pt>
                <c:pt idx="6905">
                  <c:v>72.760999999999996</c:v>
                </c:pt>
                <c:pt idx="6906">
                  <c:v>74.373999999999995</c:v>
                </c:pt>
                <c:pt idx="6907">
                  <c:v>72.620999999999995</c:v>
                </c:pt>
                <c:pt idx="6908">
                  <c:v>71.350999999999999</c:v>
                </c:pt>
                <c:pt idx="6909">
                  <c:v>61.975000000000001</c:v>
                </c:pt>
                <c:pt idx="6910">
                  <c:v>58.067</c:v>
                </c:pt>
                <c:pt idx="6911">
                  <c:v>56.325000000000003</c:v>
                </c:pt>
                <c:pt idx="6912">
                  <c:v>70.540000000000006</c:v>
                </c:pt>
                <c:pt idx="6913">
                  <c:v>67.522999999999996</c:v>
                </c:pt>
                <c:pt idx="6914">
                  <c:v>71.796000000000006</c:v>
                </c:pt>
                <c:pt idx="6915">
                  <c:v>72.790999999999997</c:v>
                </c:pt>
                <c:pt idx="6916">
                  <c:v>73.444000000000003</c:v>
                </c:pt>
                <c:pt idx="6917">
                  <c:v>75.394000000000005</c:v>
                </c:pt>
                <c:pt idx="6918">
                  <c:v>77.063999999999993</c:v>
                </c:pt>
                <c:pt idx="6919">
                  <c:v>78.429000000000002</c:v>
                </c:pt>
                <c:pt idx="6920">
                  <c:v>77.242000000000004</c:v>
                </c:pt>
                <c:pt idx="6921">
                  <c:v>77.844999999999999</c:v>
                </c:pt>
                <c:pt idx="6922">
                  <c:v>77.531999999999996</c:v>
                </c:pt>
                <c:pt idx="6923">
                  <c:v>75.53</c:v>
                </c:pt>
                <c:pt idx="6924">
                  <c:v>77.326999999999998</c:v>
                </c:pt>
                <c:pt idx="6925">
                  <c:v>76.602999999999994</c:v>
                </c:pt>
                <c:pt idx="6926">
                  <c:v>76.518000000000001</c:v>
                </c:pt>
                <c:pt idx="6927">
                  <c:v>71.822999999999993</c:v>
                </c:pt>
                <c:pt idx="6928">
                  <c:v>72.370999999999995</c:v>
                </c:pt>
                <c:pt idx="6929">
                  <c:v>69.992999999999995</c:v>
                </c:pt>
                <c:pt idx="6930">
                  <c:v>53.091999999999999</c:v>
                </c:pt>
                <c:pt idx="6931">
                  <c:v>63.683</c:v>
                </c:pt>
                <c:pt idx="6932">
                  <c:v>42.427999999999997</c:v>
                </c:pt>
                <c:pt idx="6933">
                  <c:v>56.332999999999998</c:v>
                </c:pt>
                <c:pt idx="6934">
                  <c:v>67.290000000000006</c:v>
                </c:pt>
                <c:pt idx="6935">
                  <c:v>70.225999999999999</c:v>
                </c:pt>
                <c:pt idx="6936">
                  <c:v>73.608000000000004</c:v>
                </c:pt>
                <c:pt idx="6937">
                  <c:v>77.185000000000002</c:v>
                </c:pt>
                <c:pt idx="6938">
                  <c:v>76.22</c:v>
                </c:pt>
                <c:pt idx="6939">
                  <c:v>78.289000000000001</c:v>
                </c:pt>
                <c:pt idx="6940">
                  <c:v>77.894000000000005</c:v>
                </c:pt>
                <c:pt idx="6941">
                  <c:v>76.521000000000001</c:v>
                </c:pt>
                <c:pt idx="6942">
                  <c:v>78.429000000000002</c:v>
                </c:pt>
                <c:pt idx="6943">
                  <c:v>78.3</c:v>
                </c:pt>
                <c:pt idx="6944">
                  <c:v>79.018000000000001</c:v>
                </c:pt>
                <c:pt idx="6945">
                  <c:v>75.494</c:v>
                </c:pt>
                <c:pt idx="6946">
                  <c:v>76.814999999999998</c:v>
                </c:pt>
                <c:pt idx="6947">
                  <c:v>75.721000000000004</c:v>
                </c:pt>
                <c:pt idx="6948">
                  <c:v>70.192999999999998</c:v>
                </c:pt>
                <c:pt idx="6949">
                  <c:v>74.048000000000002</c:v>
                </c:pt>
                <c:pt idx="6950">
                  <c:v>69.804000000000002</c:v>
                </c:pt>
                <c:pt idx="6951">
                  <c:v>68.671999999999997</c:v>
                </c:pt>
                <c:pt idx="6952">
                  <c:v>53.390999999999998</c:v>
                </c:pt>
                <c:pt idx="6953">
                  <c:v>54.981999999999999</c:v>
                </c:pt>
                <c:pt idx="6954">
                  <c:v>65.162999999999997</c:v>
                </c:pt>
                <c:pt idx="6955">
                  <c:v>73.453999999999994</c:v>
                </c:pt>
                <c:pt idx="6956">
                  <c:v>72.433000000000007</c:v>
                </c:pt>
                <c:pt idx="6957">
                  <c:v>75.572000000000003</c:v>
                </c:pt>
                <c:pt idx="6958">
                  <c:v>75.692999999999998</c:v>
                </c:pt>
                <c:pt idx="6959">
                  <c:v>75.957999999999998</c:v>
                </c:pt>
                <c:pt idx="6960">
                  <c:v>77.436999999999998</c:v>
                </c:pt>
                <c:pt idx="6961">
                  <c:v>78.347999999999999</c:v>
                </c:pt>
                <c:pt idx="6962">
                  <c:v>79.207999999999998</c:v>
                </c:pt>
                <c:pt idx="6963">
                  <c:v>76.593000000000004</c:v>
                </c:pt>
                <c:pt idx="6964">
                  <c:v>78.478999999999999</c:v>
                </c:pt>
                <c:pt idx="6965">
                  <c:v>78.13</c:v>
                </c:pt>
                <c:pt idx="6966">
                  <c:v>76.033000000000001</c:v>
                </c:pt>
                <c:pt idx="6967">
                  <c:v>77.506</c:v>
                </c:pt>
                <c:pt idx="6968">
                  <c:v>76.254999999999995</c:v>
                </c:pt>
                <c:pt idx="6969">
                  <c:v>75.438999999999993</c:v>
                </c:pt>
                <c:pt idx="6970">
                  <c:v>70.144000000000005</c:v>
                </c:pt>
                <c:pt idx="6971">
                  <c:v>69.617999999999995</c:v>
                </c:pt>
                <c:pt idx="6972">
                  <c:v>64.436000000000007</c:v>
                </c:pt>
                <c:pt idx="6973">
                  <c:v>59.877000000000002</c:v>
                </c:pt>
                <c:pt idx="6974">
                  <c:v>61.767000000000003</c:v>
                </c:pt>
                <c:pt idx="6975">
                  <c:v>68.91</c:v>
                </c:pt>
                <c:pt idx="6976">
                  <c:v>70.748999999999995</c:v>
                </c:pt>
                <c:pt idx="6977">
                  <c:v>72.956999999999994</c:v>
                </c:pt>
                <c:pt idx="6978">
                  <c:v>74.007000000000005</c:v>
                </c:pt>
                <c:pt idx="6979">
                  <c:v>75.872</c:v>
                </c:pt>
                <c:pt idx="6980">
                  <c:v>77.188999999999993</c:v>
                </c:pt>
                <c:pt idx="6981">
                  <c:v>75.561999999999998</c:v>
                </c:pt>
                <c:pt idx="6982">
                  <c:v>78.337000000000003</c:v>
                </c:pt>
                <c:pt idx="6983">
                  <c:v>79.046000000000006</c:v>
                </c:pt>
                <c:pt idx="6984">
                  <c:v>78.486999999999995</c:v>
                </c:pt>
                <c:pt idx="6985">
                  <c:v>79.141999999999996</c:v>
                </c:pt>
                <c:pt idx="6986">
                  <c:v>78.832999999999998</c:v>
                </c:pt>
                <c:pt idx="6987">
                  <c:v>78.834999999999994</c:v>
                </c:pt>
                <c:pt idx="6988">
                  <c:v>76.597999999999999</c:v>
                </c:pt>
                <c:pt idx="6989">
                  <c:v>76.665999999999997</c:v>
                </c:pt>
                <c:pt idx="6990">
                  <c:v>75.453000000000003</c:v>
                </c:pt>
                <c:pt idx="6991">
                  <c:v>68.659000000000006</c:v>
                </c:pt>
                <c:pt idx="6992">
                  <c:v>67.394000000000005</c:v>
                </c:pt>
                <c:pt idx="6993">
                  <c:v>54.987000000000002</c:v>
                </c:pt>
                <c:pt idx="6994">
                  <c:v>30.097999999999999</c:v>
                </c:pt>
                <c:pt idx="6995">
                  <c:v>65.266999999999996</c:v>
                </c:pt>
                <c:pt idx="6996">
                  <c:v>66.739999999999995</c:v>
                </c:pt>
                <c:pt idx="6997">
                  <c:v>71.540000000000006</c:v>
                </c:pt>
                <c:pt idx="6998">
                  <c:v>75.375</c:v>
                </c:pt>
                <c:pt idx="6999">
                  <c:v>73.843000000000004</c:v>
                </c:pt>
                <c:pt idx="7000">
                  <c:v>77.709000000000003</c:v>
                </c:pt>
                <c:pt idx="7001">
                  <c:v>78.159000000000006</c:v>
                </c:pt>
                <c:pt idx="7002">
                  <c:v>79.069000000000003</c:v>
                </c:pt>
                <c:pt idx="7003">
                  <c:v>79.795000000000002</c:v>
                </c:pt>
                <c:pt idx="7004">
                  <c:v>79.602000000000004</c:v>
                </c:pt>
                <c:pt idx="7005">
                  <c:v>79.918999999999997</c:v>
                </c:pt>
                <c:pt idx="7006">
                  <c:v>77.397999999999996</c:v>
                </c:pt>
                <c:pt idx="7007">
                  <c:v>78.576999999999998</c:v>
                </c:pt>
                <c:pt idx="7008">
                  <c:v>78.542000000000002</c:v>
                </c:pt>
                <c:pt idx="7009">
                  <c:v>76.335999999999999</c:v>
                </c:pt>
                <c:pt idx="7010">
                  <c:v>74.718000000000004</c:v>
                </c:pt>
                <c:pt idx="7011">
                  <c:v>73.173000000000002</c:v>
                </c:pt>
                <c:pt idx="7012">
                  <c:v>69.914000000000001</c:v>
                </c:pt>
                <c:pt idx="7013">
                  <c:v>62.034999999999997</c:v>
                </c:pt>
                <c:pt idx="7014">
                  <c:v>62.895000000000003</c:v>
                </c:pt>
                <c:pt idx="7015">
                  <c:v>53.639000000000003</c:v>
                </c:pt>
                <c:pt idx="7016">
                  <c:v>65.36</c:v>
                </c:pt>
                <c:pt idx="7017">
                  <c:v>67.921999999999997</c:v>
                </c:pt>
                <c:pt idx="7018">
                  <c:v>73.144999999999996</c:v>
                </c:pt>
                <c:pt idx="7019">
                  <c:v>75.656999999999996</c:v>
                </c:pt>
                <c:pt idx="7020">
                  <c:v>78.081000000000003</c:v>
                </c:pt>
                <c:pt idx="7021">
                  <c:v>77.72</c:v>
                </c:pt>
                <c:pt idx="7022">
                  <c:v>79.040999999999997</c:v>
                </c:pt>
                <c:pt idx="7023">
                  <c:v>79.061000000000007</c:v>
                </c:pt>
                <c:pt idx="7024">
                  <c:v>77.972999999999999</c:v>
                </c:pt>
                <c:pt idx="7025">
                  <c:v>79.003</c:v>
                </c:pt>
                <c:pt idx="7026">
                  <c:v>79.391000000000005</c:v>
                </c:pt>
                <c:pt idx="7027">
                  <c:v>78.338999999999999</c:v>
                </c:pt>
                <c:pt idx="7028">
                  <c:v>78.655000000000001</c:v>
                </c:pt>
                <c:pt idx="7029">
                  <c:v>78.745999999999995</c:v>
                </c:pt>
                <c:pt idx="7030">
                  <c:v>76.834000000000003</c:v>
                </c:pt>
                <c:pt idx="7031">
                  <c:v>74.215999999999994</c:v>
                </c:pt>
                <c:pt idx="7032">
                  <c:v>73.863</c:v>
                </c:pt>
                <c:pt idx="7033">
                  <c:v>70.188000000000002</c:v>
                </c:pt>
                <c:pt idx="7034">
                  <c:v>64.533000000000001</c:v>
                </c:pt>
                <c:pt idx="7035">
                  <c:v>34.372999999999998</c:v>
                </c:pt>
                <c:pt idx="7036">
                  <c:v>62.523000000000003</c:v>
                </c:pt>
                <c:pt idx="7037">
                  <c:v>66.031999999999996</c:v>
                </c:pt>
                <c:pt idx="7038">
                  <c:v>72.009</c:v>
                </c:pt>
                <c:pt idx="7039">
                  <c:v>72.631</c:v>
                </c:pt>
                <c:pt idx="7040">
                  <c:v>76.034000000000006</c:v>
                </c:pt>
                <c:pt idx="7041">
                  <c:v>77.515000000000001</c:v>
                </c:pt>
                <c:pt idx="7042">
                  <c:v>76.671000000000006</c:v>
                </c:pt>
                <c:pt idx="7043">
                  <c:v>78.828000000000003</c:v>
                </c:pt>
                <c:pt idx="7044">
                  <c:v>79.364000000000004</c:v>
                </c:pt>
                <c:pt idx="7045">
                  <c:v>79.655000000000001</c:v>
                </c:pt>
                <c:pt idx="7046">
                  <c:v>80.025000000000006</c:v>
                </c:pt>
                <c:pt idx="7047">
                  <c:v>79.89</c:v>
                </c:pt>
                <c:pt idx="7048">
                  <c:v>79.616</c:v>
                </c:pt>
                <c:pt idx="7049">
                  <c:v>76.811999999999998</c:v>
                </c:pt>
                <c:pt idx="7050">
                  <c:v>77.572999999999993</c:v>
                </c:pt>
                <c:pt idx="7051">
                  <c:v>76.766999999999996</c:v>
                </c:pt>
                <c:pt idx="7052">
                  <c:v>73.796999999999997</c:v>
                </c:pt>
                <c:pt idx="7053">
                  <c:v>71.573999999999998</c:v>
                </c:pt>
                <c:pt idx="7054">
                  <c:v>67.825999999999993</c:v>
                </c:pt>
                <c:pt idx="7055">
                  <c:v>63.725999999999999</c:v>
                </c:pt>
                <c:pt idx="7056">
                  <c:v>58.356000000000002</c:v>
                </c:pt>
                <c:pt idx="7057">
                  <c:v>55.219000000000001</c:v>
                </c:pt>
                <c:pt idx="7058">
                  <c:v>68.052999999999997</c:v>
                </c:pt>
                <c:pt idx="7059">
                  <c:v>71.834000000000003</c:v>
                </c:pt>
                <c:pt idx="7060">
                  <c:v>73.052999999999997</c:v>
                </c:pt>
                <c:pt idx="7061">
                  <c:v>76.084000000000003</c:v>
                </c:pt>
                <c:pt idx="7062">
                  <c:v>77.510999999999996</c:v>
                </c:pt>
                <c:pt idx="7063">
                  <c:v>79.186000000000007</c:v>
                </c:pt>
                <c:pt idx="7064">
                  <c:v>79.182000000000002</c:v>
                </c:pt>
                <c:pt idx="7065">
                  <c:v>79.906999999999996</c:v>
                </c:pt>
                <c:pt idx="7066">
                  <c:v>79.701999999999998</c:v>
                </c:pt>
                <c:pt idx="7067">
                  <c:v>78.099999999999994</c:v>
                </c:pt>
                <c:pt idx="7068">
                  <c:v>79.055999999999997</c:v>
                </c:pt>
                <c:pt idx="7069">
                  <c:v>79.31</c:v>
                </c:pt>
                <c:pt idx="7070">
                  <c:v>78.248999999999995</c:v>
                </c:pt>
                <c:pt idx="7071">
                  <c:v>76.421000000000006</c:v>
                </c:pt>
                <c:pt idx="7072">
                  <c:v>75.882000000000005</c:v>
                </c:pt>
                <c:pt idx="7073">
                  <c:v>73.673000000000002</c:v>
                </c:pt>
                <c:pt idx="7074">
                  <c:v>68.725999999999999</c:v>
                </c:pt>
                <c:pt idx="7075">
                  <c:v>70.375</c:v>
                </c:pt>
                <c:pt idx="7076">
                  <c:v>63.402999999999999</c:v>
                </c:pt>
                <c:pt idx="7077">
                  <c:v>51.237000000000002</c:v>
                </c:pt>
                <c:pt idx="7078">
                  <c:v>62.835999999999999</c:v>
                </c:pt>
                <c:pt idx="7079">
                  <c:v>67.754999999999995</c:v>
                </c:pt>
                <c:pt idx="7080">
                  <c:v>71.585999999999999</c:v>
                </c:pt>
                <c:pt idx="7081">
                  <c:v>76.25</c:v>
                </c:pt>
                <c:pt idx="7082">
                  <c:v>76.018000000000001</c:v>
                </c:pt>
                <c:pt idx="7083">
                  <c:v>77.802999999999997</c:v>
                </c:pt>
                <c:pt idx="7084">
                  <c:v>78.387</c:v>
                </c:pt>
                <c:pt idx="7085">
                  <c:v>77.61</c:v>
                </c:pt>
                <c:pt idx="7086">
                  <c:v>78.813999999999993</c:v>
                </c:pt>
                <c:pt idx="7087">
                  <c:v>80.356999999999999</c:v>
                </c:pt>
                <c:pt idx="7088">
                  <c:v>80.707999999999998</c:v>
                </c:pt>
                <c:pt idx="7089">
                  <c:v>79.481999999999999</c:v>
                </c:pt>
                <c:pt idx="7090">
                  <c:v>79.581999999999994</c:v>
                </c:pt>
                <c:pt idx="7091">
                  <c:v>77.52</c:v>
                </c:pt>
                <c:pt idx="7092">
                  <c:v>75.373999999999995</c:v>
                </c:pt>
                <c:pt idx="7093">
                  <c:v>76.200999999999993</c:v>
                </c:pt>
                <c:pt idx="7094">
                  <c:v>75.081999999999994</c:v>
                </c:pt>
                <c:pt idx="7095">
                  <c:v>73.408000000000001</c:v>
                </c:pt>
                <c:pt idx="7096">
                  <c:v>69.296999999999997</c:v>
                </c:pt>
                <c:pt idx="7097">
                  <c:v>61.984000000000002</c:v>
                </c:pt>
                <c:pt idx="7098">
                  <c:v>61.014000000000003</c:v>
                </c:pt>
                <c:pt idx="7099">
                  <c:v>71.040999999999997</c:v>
                </c:pt>
                <c:pt idx="7100">
                  <c:v>70.855000000000004</c:v>
                </c:pt>
                <c:pt idx="7101">
                  <c:v>73.231999999999999</c:v>
                </c:pt>
                <c:pt idx="7102">
                  <c:v>74.573999999999998</c:v>
                </c:pt>
                <c:pt idx="7103">
                  <c:v>75.819999999999993</c:v>
                </c:pt>
                <c:pt idx="7104">
                  <c:v>77.102000000000004</c:v>
                </c:pt>
                <c:pt idx="7105">
                  <c:v>79.308999999999997</c:v>
                </c:pt>
                <c:pt idx="7106">
                  <c:v>80.022999999999996</c:v>
                </c:pt>
                <c:pt idx="7107">
                  <c:v>79.17</c:v>
                </c:pt>
                <c:pt idx="7108">
                  <c:v>79.926000000000002</c:v>
                </c:pt>
                <c:pt idx="7109">
                  <c:v>79.022000000000006</c:v>
                </c:pt>
                <c:pt idx="7110">
                  <c:v>77.537000000000006</c:v>
                </c:pt>
                <c:pt idx="7111">
                  <c:v>78.760999999999996</c:v>
                </c:pt>
                <c:pt idx="7112">
                  <c:v>78.156999999999996</c:v>
                </c:pt>
                <c:pt idx="7113">
                  <c:v>78.05</c:v>
                </c:pt>
                <c:pt idx="7114">
                  <c:v>75.352999999999994</c:v>
                </c:pt>
                <c:pt idx="7115">
                  <c:v>73.465999999999994</c:v>
                </c:pt>
                <c:pt idx="7116">
                  <c:v>70.094999999999999</c:v>
                </c:pt>
                <c:pt idx="7117">
                  <c:v>31.657</c:v>
                </c:pt>
                <c:pt idx="7118">
                  <c:v>61.503999999999998</c:v>
                </c:pt>
                <c:pt idx="7119">
                  <c:v>56.311</c:v>
                </c:pt>
                <c:pt idx="7120">
                  <c:v>63.097000000000001</c:v>
                </c:pt>
                <c:pt idx="7121">
                  <c:v>69.486999999999995</c:v>
                </c:pt>
                <c:pt idx="7122">
                  <c:v>72.977999999999994</c:v>
                </c:pt>
                <c:pt idx="7123">
                  <c:v>75.510999999999996</c:v>
                </c:pt>
                <c:pt idx="7124">
                  <c:v>78.284999999999997</c:v>
                </c:pt>
                <c:pt idx="7125">
                  <c:v>77.557000000000002</c:v>
                </c:pt>
                <c:pt idx="7126">
                  <c:v>79.096999999999994</c:v>
                </c:pt>
                <c:pt idx="7127">
                  <c:v>78.783000000000001</c:v>
                </c:pt>
                <c:pt idx="7128">
                  <c:v>77.953000000000003</c:v>
                </c:pt>
                <c:pt idx="7129">
                  <c:v>79</c:v>
                </c:pt>
                <c:pt idx="7130">
                  <c:v>79.040000000000006</c:v>
                </c:pt>
                <c:pt idx="7131">
                  <c:v>79.728999999999999</c:v>
                </c:pt>
                <c:pt idx="7132">
                  <c:v>77.751999999999995</c:v>
                </c:pt>
                <c:pt idx="7133">
                  <c:v>78.061000000000007</c:v>
                </c:pt>
                <c:pt idx="7134">
                  <c:v>77.010000000000005</c:v>
                </c:pt>
                <c:pt idx="7135">
                  <c:v>72.647000000000006</c:v>
                </c:pt>
                <c:pt idx="7136">
                  <c:v>75.087999999999994</c:v>
                </c:pt>
                <c:pt idx="7137">
                  <c:v>72.316999999999993</c:v>
                </c:pt>
                <c:pt idx="7138">
                  <c:v>71.518000000000001</c:v>
                </c:pt>
                <c:pt idx="7139">
                  <c:v>58.164000000000001</c:v>
                </c:pt>
                <c:pt idx="7140">
                  <c:v>48.817999999999998</c:v>
                </c:pt>
                <c:pt idx="7141">
                  <c:v>67.52</c:v>
                </c:pt>
                <c:pt idx="7142">
                  <c:v>74.713999999999999</c:v>
                </c:pt>
                <c:pt idx="7143">
                  <c:v>73.664000000000001</c:v>
                </c:pt>
                <c:pt idx="7144">
                  <c:v>75.707999999999998</c:v>
                </c:pt>
                <c:pt idx="7145">
                  <c:v>76.662999999999997</c:v>
                </c:pt>
                <c:pt idx="7146">
                  <c:v>76.884</c:v>
                </c:pt>
                <c:pt idx="7147">
                  <c:v>78.406999999999996</c:v>
                </c:pt>
                <c:pt idx="7148">
                  <c:v>80.046999999999997</c:v>
                </c:pt>
                <c:pt idx="7149">
                  <c:v>80.497</c:v>
                </c:pt>
                <c:pt idx="7150">
                  <c:v>79.709000000000003</c:v>
                </c:pt>
                <c:pt idx="7151">
                  <c:v>79.900000000000006</c:v>
                </c:pt>
                <c:pt idx="7152">
                  <c:v>79.248999999999995</c:v>
                </c:pt>
                <c:pt idx="7153">
                  <c:v>77.179000000000002</c:v>
                </c:pt>
                <c:pt idx="7154">
                  <c:v>78.590999999999994</c:v>
                </c:pt>
                <c:pt idx="7155">
                  <c:v>77.724000000000004</c:v>
                </c:pt>
                <c:pt idx="7156">
                  <c:v>77.006</c:v>
                </c:pt>
                <c:pt idx="7157">
                  <c:v>71.885000000000005</c:v>
                </c:pt>
                <c:pt idx="7158">
                  <c:v>71.313999999999993</c:v>
                </c:pt>
                <c:pt idx="7159">
                  <c:v>65.564999999999998</c:v>
                </c:pt>
                <c:pt idx="7160">
                  <c:v>64.177999999999997</c:v>
                </c:pt>
                <c:pt idx="7161">
                  <c:v>53.188000000000002</c:v>
                </c:pt>
                <c:pt idx="7162">
                  <c:v>67.757000000000005</c:v>
                </c:pt>
                <c:pt idx="7163">
                  <c:v>69.715999999999994</c:v>
                </c:pt>
                <c:pt idx="7164">
                  <c:v>73.268000000000001</c:v>
                </c:pt>
                <c:pt idx="7165">
                  <c:v>75.569000000000003</c:v>
                </c:pt>
                <c:pt idx="7166">
                  <c:v>77.83</c:v>
                </c:pt>
                <c:pt idx="7167">
                  <c:v>79.891999999999996</c:v>
                </c:pt>
                <c:pt idx="7168">
                  <c:v>78.828999999999994</c:v>
                </c:pt>
                <c:pt idx="7169">
                  <c:v>80.191999999999993</c:v>
                </c:pt>
                <c:pt idx="7170">
                  <c:v>79.733999999999995</c:v>
                </c:pt>
                <c:pt idx="7171">
                  <c:v>78.506</c:v>
                </c:pt>
                <c:pt idx="7172">
                  <c:v>80.123000000000005</c:v>
                </c:pt>
                <c:pt idx="7173">
                  <c:v>79.867000000000004</c:v>
                </c:pt>
                <c:pt idx="7174">
                  <c:v>80.141000000000005</c:v>
                </c:pt>
                <c:pt idx="7175">
                  <c:v>76.409000000000006</c:v>
                </c:pt>
                <c:pt idx="7176">
                  <c:v>77.287999999999997</c:v>
                </c:pt>
                <c:pt idx="7177">
                  <c:v>75.588999999999999</c:v>
                </c:pt>
                <c:pt idx="7178">
                  <c:v>68.734999999999999</c:v>
                </c:pt>
                <c:pt idx="7179">
                  <c:v>72.778999999999996</c:v>
                </c:pt>
                <c:pt idx="7180">
                  <c:v>68.331000000000003</c:v>
                </c:pt>
                <c:pt idx="7181">
                  <c:v>64.513000000000005</c:v>
                </c:pt>
                <c:pt idx="7182">
                  <c:v>59.084000000000003</c:v>
                </c:pt>
                <c:pt idx="7183">
                  <c:v>66.352999999999994</c:v>
                </c:pt>
                <c:pt idx="7184">
                  <c:v>72.537999999999997</c:v>
                </c:pt>
                <c:pt idx="7185">
                  <c:v>77.031000000000006</c:v>
                </c:pt>
                <c:pt idx="7186">
                  <c:v>76.204999999999998</c:v>
                </c:pt>
                <c:pt idx="7187">
                  <c:v>78.796000000000006</c:v>
                </c:pt>
                <c:pt idx="7188">
                  <c:v>79.040000000000006</c:v>
                </c:pt>
                <c:pt idx="7189">
                  <c:v>79.043999999999997</c:v>
                </c:pt>
                <c:pt idx="7190">
                  <c:v>80.236999999999995</c:v>
                </c:pt>
                <c:pt idx="7191">
                  <c:v>80.456000000000003</c:v>
                </c:pt>
                <c:pt idx="7192">
                  <c:v>81.305000000000007</c:v>
                </c:pt>
                <c:pt idx="7193">
                  <c:v>79.534000000000006</c:v>
                </c:pt>
                <c:pt idx="7194">
                  <c:v>80.010000000000005</c:v>
                </c:pt>
                <c:pt idx="7195">
                  <c:v>79.334999999999994</c:v>
                </c:pt>
                <c:pt idx="7196">
                  <c:v>76.62</c:v>
                </c:pt>
                <c:pt idx="7197">
                  <c:v>78.260999999999996</c:v>
                </c:pt>
                <c:pt idx="7198">
                  <c:v>75.981999999999999</c:v>
                </c:pt>
                <c:pt idx="7199">
                  <c:v>75.441000000000003</c:v>
                </c:pt>
                <c:pt idx="7200">
                  <c:v>67.738</c:v>
                </c:pt>
                <c:pt idx="7201">
                  <c:v>65.998000000000005</c:v>
                </c:pt>
                <c:pt idx="7202">
                  <c:v>49.777000000000001</c:v>
                </c:pt>
                <c:pt idx="7203">
                  <c:v>70.233999999999995</c:v>
                </c:pt>
                <c:pt idx="7204">
                  <c:v>69.995999999999995</c:v>
                </c:pt>
                <c:pt idx="7205">
                  <c:v>74.683000000000007</c:v>
                </c:pt>
                <c:pt idx="7206">
                  <c:v>75.478999999999999</c:v>
                </c:pt>
                <c:pt idx="7207">
                  <c:v>76.950999999999993</c:v>
                </c:pt>
                <c:pt idx="7208">
                  <c:v>77.968000000000004</c:v>
                </c:pt>
                <c:pt idx="7209">
                  <c:v>79.563000000000002</c:v>
                </c:pt>
                <c:pt idx="7210">
                  <c:v>80.777000000000001</c:v>
                </c:pt>
                <c:pt idx="7211">
                  <c:v>79.603999999999999</c:v>
                </c:pt>
                <c:pt idx="7212">
                  <c:v>80.635000000000005</c:v>
                </c:pt>
                <c:pt idx="7213">
                  <c:v>80.775000000000006</c:v>
                </c:pt>
                <c:pt idx="7214">
                  <c:v>79.730999999999995</c:v>
                </c:pt>
                <c:pt idx="7215">
                  <c:v>80.617999999999995</c:v>
                </c:pt>
                <c:pt idx="7216">
                  <c:v>79.774000000000001</c:v>
                </c:pt>
                <c:pt idx="7217">
                  <c:v>79.218000000000004</c:v>
                </c:pt>
                <c:pt idx="7218">
                  <c:v>75.397000000000006</c:v>
                </c:pt>
                <c:pt idx="7219">
                  <c:v>75.087000000000003</c:v>
                </c:pt>
                <c:pt idx="7220">
                  <c:v>72.471000000000004</c:v>
                </c:pt>
                <c:pt idx="7221">
                  <c:v>55.566000000000003</c:v>
                </c:pt>
                <c:pt idx="7222">
                  <c:v>62.578000000000003</c:v>
                </c:pt>
                <c:pt idx="7223">
                  <c:v>45.482999999999997</c:v>
                </c:pt>
                <c:pt idx="7224">
                  <c:v>65.078000000000003</c:v>
                </c:pt>
                <c:pt idx="7225">
                  <c:v>70.813000000000002</c:v>
                </c:pt>
                <c:pt idx="7226">
                  <c:v>73.625</c:v>
                </c:pt>
                <c:pt idx="7227">
                  <c:v>77.302999999999997</c:v>
                </c:pt>
                <c:pt idx="7228">
                  <c:v>79.260999999999996</c:v>
                </c:pt>
                <c:pt idx="7229">
                  <c:v>78.594999999999999</c:v>
                </c:pt>
                <c:pt idx="7230">
                  <c:v>79.798000000000002</c:v>
                </c:pt>
                <c:pt idx="7231">
                  <c:v>79.691999999999993</c:v>
                </c:pt>
                <c:pt idx="7232">
                  <c:v>79.388999999999996</c:v>
                </c:pt>
                <c:pt idx="7233">
                  <c:v>80.772999999999996</c:v>
                </c:pt>
                <c:pt idx="7234">
                  <c:v>81.040000000000006</c:v>
                </c:pt>
                <c:pt idx="7235">
                  <c:v>81.290000000000006</c:v>
                </c:pt>
                <c:pt idx="7236">
                  <c:v>78.31</c:v>
                </c:pt>
                <c:pt idx="7237">
                  <c:v>79.430999999999997</c:v>
                </c:pt>
                <c:pt idx="7238">
                  <c:v>78.918999999999997</c:v>
                </c:pt>
                <c:pt idx="7239">
                  <c:v>74.783000000000001</c:v>
                </c:pt>
                <c:pt idx="7240">
                  <c:v>76.307000000000002</c:v>
                </c:pt>
                <c:pt idx="7241">
                  <c:v>71.923000000000002</c:v>
                </c:pt>
                <c:pt idx="7242">
                  <c:v>70.384</c:v>
                </c:pt>
                <c:pt idx="7243">
                  <c:v>45.878</c:v>
                </c:pt>
                <c:pt idx="7244">
                  <c:v>55.695</c:v>
                </c:pt>
                <c:pt idx="7245">
                  <c:v>69.244</c:v>
                </c:pt>
                <c:pt idx="7246">
                  <c:v>76.042000000000002</c:v>
                </c:pt>
                <c:pt idx="7247">
                  <c:v>75.272000000000006</c:v>
                </c:pt>
                <c:pt idx="7248">
                  <c:v>78.647999999999996</c:v>
                </c:pt>
                <c:pt idx="7249">
                  <c:v>78.001999999999995</c:v>
                </c:pt>
                <c:pt idx="7250">
                  <c:v>79.111000000000004</c:v>
                </c:pt>
                <c:pt idx="7251">
                  <c:v>79.658000000000001</c:v>
                </c:pt>
                <c:pt idx="7252">
                  <c:v>80.718999999999994</c:v>
                </c:pt>
                <c:pt idx="7253">
                  <c:v>81.551000000000002</c:v>
                </c:pt>
                <c:pt idx="7254">
                  <c:v>79.013999999999996</c:v>
                </c:pt>
                <c:pt idx="7255">
                  <c:v>80.793999999999997</c:v>
                </c:pt>
                <c:pt idx="7256">
                  <c:v>80.03</c:v>
                </c:pt>
                <c:pt idx="7257">
                  <c:v>78.625</c:v>
                </c:pt>
                <c:pt idx="7258">
                  <c:v>79.427999999999997</c:v>
                </c:pt>
                <c:pt idx="7259">
                  <c:v>78.119</c:v>
                </c:pt>
                <c:pt idx="7260">
                  <c:v>77.090999999999994</c:v>
                </c:pt>
                <c:pt idx="7261">
                  <c:v>71.402000000000001</c:v>
                </c:pt>
                <c:pt idx="7262">
                  <c:v>70.507000000000005</c:v>
                </c:pt>
                <c:pt idx="7263">
                  <c:v>65.73</c:v>
                </c:pt>
                <c:pt idx="7264">
                  <c:v>63.406999999999996</c:v>
                </c:pt>
                <c:pt idx="7265">
                  <c:v>66.209999999999994</c:v>
                </c:pt>
                <c:pt idx="7266">
                  <c:v>71.885000000000005</c:v>
                </c:pt>
                <c:pt idx="7267">
                  <c:v>73.721999999999994</c:v>
                </c:pt>
                <c:pt idx="7268">
                  <c:v>75.745000000000005</c:v>
                </c:pt>
                <c:pt idx="7269">
                  <c:v>76.715999999999994</c:v>
                </c:pt>
                <c:pt idx="7270">
                  <c:v>78.864000000000004</c:v>
                </c:pt>
                <c:pt idx="7271">
                  <c:v>79.867999999999995</c:v>
                </c:pt>
                <c:pt idx="7272">
                  <c:v>78.63</c:v>
                </c:pt>
                <c:pt idx="7273">
                  <c:v>80.552999999999997</c:v>
                </c:pt>
                <c:pt idx="7274">
                  <c:v>80.903999999999996</c:v>
                </c:pt>
                <c:pt idx="7275">
                  <c:v>80.521000000000001</c:v>
                </c:pt>
                <c:pt idx="7276">
                  <c:v>81.004000000000005</c:v>
                </c:pt>
                <c:pt idx="7277">
                  <c:v>80.596000000000004</c:v>
                </c:pt>
                <c:pt idx="7278">
                  <c:v>80.046999999999997</c:v>
                </c:pt>
                <c:pt idx="7279">
                  <c:v>76.733999999999995</c:v>
                </c:pt>
                <c:pt idx="7280">
                  <c:v>76.94</c:v>
                </c:pt>
                <c:pt idx="7281">
                  <c:v>76.364999999999995</c:v>
                </c:pt>
                <c:pt idx="7282">
                  <c:v>70.832999999999998</c:v>
                </c:pt>
                <c:pt idx="7283">
                  <c:v>68.143000000000001</c:v>
                </c:pt>
                <c:pt idx="7284">
                  <c:v>59.494</c:v>
                </c:pt>
                <c:pt idx="7285">
                  <c:v>54.591000000000001</c:v>
                </c:pt>
                <c:pt idx="7286">
                  <c:v>67.506</c:v>
                </c:pt>
                <c:pt idx="7287">
                  <c:v>68.554000000000002</c:v>
                </c:pt>
                <c:pt idx="7288">
                  <c:v>73.203999999999994</c:v>
                </c:pt>
                <c:pt idx="7289">
                  <c:v>76.299000000000007</c:v>
                </c:pt>
                <c:pt idx="7290">
                  <c:v>76.322999999999993</c:v>
                </c:pt>
                <c:pt idx="7291">
                  <c:v>78.790000000000006</c:v>
                </c:pt>
                <c:pt idx="7292">
                  <c:v>79.989999999999995</c:v>
                </c:pt>
                <c:pt idx="7293">
                  <c:v>80.820999999999998</c:v>
                </c:pt>
                <c:pt idx="7294">
                  <c:v>80.983999999999995</c:v>
                </c:pt>
                <c:pt idx="7295">
                  <c:v>81.251999999999995</c:v>
                </c:pt>
                <c:pt idx="7296">
                  <c:v>81.16</c:v>
                </c:pt>
                <c:pt idx="7297">
                  <c:v>79.078999999999994</c:v>
                </c:pt>
                <c:pt idx="7298">
                  <c:v>79.825999999999993</c:v>
                </c:pt>
                <c:pt idx="7299">
                  <c:v>80.084000000000003</c:v>
                </c:pt>
                <c:pt idx="7300">
                  <c:v>78.156000000000006</c:v>
                </c:pt>
                <c:pt idx="7301">
                  <c:v>76.247</c:v>
                </c:pt>
                <c:pt idx="7302">
                  <c:v>75.265000000000001</c:v>
                </c:pt>
                <c:pt idx="7303">
                  <c:v>71.86</c:v>
                </c:pt>
                <c:pt idx="7304">
                  <c:v>64.057000000000002</c:v>
                </c:pt>
                <c:pt idx="7305">
                  <c:v>66.061000000000007</c:v>
                </c:pt>
                <c:pt idx="7306">
                  <c:v>43.466000000000001</c:v>
                </c:pt>
                <c:pt idx="7307">
                  <c:v>64.58</c:v>
                </c:pt>
                <c:pt idx="7308">
                  <c:v>68.387</c:v>
                </c:pt>
                <c:pt idx="7309">
                  <c:v>74.322999999999993</c:v>
                </c:pt>
                <c:pt idx="7310">
                  <c:v>76.873999999999995</c:v>
                </c:pt>
                <c:pt idx="7311">
                  <c:v>79.537000000000006</c:v>
                </c:pt>
                <c:pt idx="7312">
                  <c:v>79.263000000000005</c:v>
                </c:pt>
                <c:pt idx="7313">
                  <c:v>80.284999999999997</c:v>
                </c:pt>
                <c:pt idx="7314">
                  <c:v>80.527000000000001</c:v>
                </c:pt>
                <c:pt idx="7315">
                  <c:v>79.564999999999998</c:v>
                </c:pt>
                <c:pt idx="7316">
                  <c:v>80.504999999999995</c:v>
                </c:pt>
                <c:pt idx="7317">
                  <c:v>80.963999999999999</c:v>
                </c:pt>
                <c:pt idx="7318">
                  <c:v>80.025000000000006</c:v>
                </c:pt>
                <c:pt idx="7319">
                  <c:v>80.239999999999995</c:v>
                </c:pt>
                <c:pt idx="7320">
                  <c:v>80.308000000000007</c:v>
                </c:pt>
                <c:pt idx="7321">
                  <c:v>78.313000000000002</c:v>
                </c:pt>
                <c:pt idx="7322">
                  <c:v>75.38</c:v>
                </c:pt>
                <c:pt idx="7323">
                  <c:v>75.3</c:v>
                </c:pt>
                <c:pt idx="7324">
                  <c:v>71.100999999999999</c:v>
                </c:pt>
                <c:pt idx="7325">
                  <c:v>66.503</c:v>
                </c:pt>
                <c:pt idx="7326">
                  <c:v>39.734000000000002</c:v>
                </c:pt>
                <c:pt idx="7327">
                  <c:v>64.325000000000003</c:v>
                </c:pt>
                <c:pt idx="7328">
                  <c:v>66.751000000000005</c:v>
                </c:pt>
                <c:pt idx="7329">
                  <c:v>73.412999999999997</c:v>
                </c:pt>
                <c:pt idx="7330">
                  <c:v>71.823999999999998</c:v>
                </c:pt>
                <c:pt idx="7331">
                  <c:v>76.061999999999998</c:v>
                </c:pt>
                <c:pt idx="7332">
                  <c:v>77.956000000000003</c:v>
                </c:pt>
                <c:pt idx="7333">
                  <c:v>77.376000000000005</c:v>
                </c:pt>
                <c:pt idx="7334">
                  <c:v>79.828999999999994</c:v>
                </c:pt>
                <c:pt idx="7335">
                  <c:v>80.462000000000003</c:v>
                </c:pt>
                <c:pt idx="7336">
                  <c:v>81.033000000000001</c:v>
                </c:pt>
                <c:pt idx="7337">
                  <c:v>81.382000000000005</c:v>
                </c:pt>
                <c:pt idx="7338">
                  <c:v>81.757000000000005</c:v>
                </c:pt>
                <c:pt idx="7339">
                  <c:v>81.465000000000003</c:v>
                </c:pt>
                <c:pt idx="7340">
                  <c:v>78.475999999999999</c:v>
                </c:pt>
                <c:pt idx="7341">
                  <c:v>78.864999999999995</c:v>
                </c:pt>
                <c:pt idx="7342">
                  <c:v>78.677000000000007</c:v>
                </c:pt>
                <c:pt idx="7343">
                  <c:v>75.563999999999993</c:v>
                </c:pt>
                <c:pt idx="7344">
                  <c:v>74.209999999999994</c:v>
                </c:pt>
                <c:pt idx="7345">
                  <c:v>70.772999999999996</c:v>
                </c:pt>
                <c:pt idx="7346">
                  <c:v>67.132999999999996</c:v>
                </c:pt>
                <c:pt idx="7347">
                  <c:v>50.268000000000001</c:v>
                </c:pt>
                <c:pt idx="7348">
                  <c:v>52.451000000000001</c:v>
                </c:pt>
                <c:pt idx="7349">
                  <c:v>66.138000000000005</c:v>
                </c:pt>
                <c:pt idx="7350">
                  <c:v>72.138000000000005</c:v>
                </c:pt>
                <c:pt idx="7351">
                  <c:v>73.480999999999995</c:v>
                </c:pt>
                <c:pt idx="7352">
                  <c:v>76.706999999999994</c:v>
                </c:pt>
                <c:pt idx="7353">
                  <c:v>78.605000000000004</c:v>
                </c:pt>
                <c:pt idx="7354">
                  <c:v>80.430999999999997</c:v>
                </c:pt>
                <c:pt idx="7355">
                  <c:v>80.400999999999996</c:v>
                </c:pt>
                <c:pt idx="7356">
                  <c:v>80.951999999999998</c:v>
                </c:pt>
                <c:pt idx="7357">
                  <c:v>81.138999999999996</c:v>
                </c:pt>
                <c:pt idx="7358">
                  <c:v>79.519000000000005</c:v>
                </c:pt>
                <c:pt idx="7359">
                  <c:v>80.566999999999993</c:v>
                </c:pt>
                <c:pt idx="7360">
                  <c:v>81.02</c:v>
                </c:pt>
                <c:pt idx="7361">
                  <c:v>80.183000000000007</c:v>
                </c:pt>
                <c:pt idx="7362">
                  <c:v>78.405000000000001</c:v>
                </c:pt>
                <c:pt idx="7363">
                  <c:v>78.195999999999998</c:v>
                </c:pt>
                <c:pt idx="7364">
                  <c:v>76.069000000000003</c:v>
                </c:pt>
                <c:pt idx="7365">
                  <c:v>71.555000000000007</c:v>
                </c:pt>
                <c:pt idx="7366">
                  <c:v>73.281999999999996</c:v>
                </c:pt>
                <c:pt idx="7367">
                  <c:v>67.983999999999995</c:v>
                </c:pt>
                <c:pt idx="7368">
                  <c:v>62.558</c:v>
                </c:pt>
                <c:pt idx="7369">
                  <c:v>61.064999999999998</c:v>
                </c:pt>
                <c:pt idx="7370">
                  <c:v>68.960999999999999</c:v>
                </c:pt>
                <c:pt idx="7371">
                  <c:v>73.103999999999999</c:v>
                </c:pt>
                <c:pt idx="7372">
                  <c:v>78.141999999999996</c:v>
                </c:pt>
                <c:pt idx="7373">
                  <c:v>77.134</c:v>
                </c:pt>
                <c:pt idx="7374">
                  <c:v>78.947000000000003</c:v>
                </c:pt>
                <c:pt idx="7375">
                  <c:v>79.507999999999996</c:v>
                </c:pt>
                <c:pt idx="7376">
                  <c:v>78.974999999999994</c:v>
                </c:pt>
                <c:pt idx="7377">
                  <c:v>80.403999999999996</c:v>
                </c:pt>
                <c:pt idx="7378">
                  <c:v>81.507999999999996</c:v>
                </c:pt>
                <c:pt idx="7379">
                  <c:v>81.578000000000003</c:v>
                </c:pt>
                <c:pt idx="7380">
                  <c:v>80.171999999999997</c:v>
                </c:pt>
                <c:pt idx="7381">
                  <c:v>80.885000000000005</c:v>
                </c:pt>
                <c:pt idx="7382">
                  <c:v>79.570999999999998</c:v>
                </c:pt>
                <c:pt idx="7383">
                  <c:v>77.570999999999998</c:v>
                </c:pt>
                <c:pt idx="7384">
                  <c:v>78.744</c:v>
                </c:pt>
                <c:pt idx="7385">
                  <c:v>77.073999999999998</c:v>
                </c:pt>
                <c:pt idx="7386">
                  <c:v>76.277000000000001</c:v>
                </c:pt>
                <c:pt idx="7387">
                  <c:v>69.5</c:v>
                </c:pt>
                <c:pt idx="7388">
                  <c:v>68.741</c:v>
                </c:pt>
                <c:pt idx="7389">
                  <c:v>53.289000000000001</c:v>
                </c:pt>
                <c:pt idx="7390">
                  <c:v>71.503</c:v>
                </c:pt>
                <c:pt idx="7391">
                  <c:v>69.295000000000002</c:v>
                </c:pt>
                <c:pt idx="7392">
                  <c:v>73.882000000000005</c:v>
                </c:pt>
                <c:pt idx="7393">
                  <c:v>75.751999999999995</c:v>
                </c:pt>
                <c:pt idx="7394">
                  <c:v>76.742000000000004</c:v>
                </c:pt>
                <c:pt idx="7395">
                  <c:v>78.77</c:v>
                </c:pt>
                <c:pt idx="7396">
                  <c:v>80.646000000000001</c:v>
                </c:pt>
                <c:pt idx="7397">
                  <c:v>81.864999999999995</c:v>
                </c:pt>
                <c:pt idx="7398">
                  <c:v>81.088999999999999</c:v>
                </c:pt>
                <c:pt idx="7399">
                  <c:v>81.676000000000002</c:v>
                </c:pt>
                <c:pt idx="7400">
                  <c:v>81.283000000000001</c:v>
                </c:pt>
                <c:pt idx="7401">
                  <c:v>79.625</c:v>
                </c:pt>
                <c:pt idx="7402">
                  <c:v>80.954999999999998</c:v>
                </c:pt>
                <c:pt idx="7403">
                  <c:v>80.63</c:v>
                </c:pt>
                <c:pt idx="7404">
                  <c:v>80.322999999999993</c:v>
                </c:pt>
                <c:pt idx="7405">
                  <c:v>78.152000000000001</c:v>
                </c:pt>
                <c:pt idx="7406">
                  <c:v>76.313000000000002</c:v>
                </c:pt>
                <c:pt idx="7407">
                  <c:v>74.022000000000006</c:v>
                </c:pt>
                <c:pt idx="7408">
                  <c:v>60.058999999999997</c:v>
                </c:pt>
                <c:pt idx="7409">
                  <c:v>67</c:v>
                </c:pt>
                <c:pt idx="7410">
                  <c:v>33.067</c:v>
                </c:pt>
                <c:pt idx="7411">
                  <c:v>60.073</c:v>
                </c:pt>
                <c:pt idx="7412">
                  <c:v>71.040000000000006</c:v>
                </c:pt>
                <c:pt idx="7413">
                  <c:v>73.804000000000002</c:v>
                </c:pt>
                <c:pt idx="7414">
                  <c:v>77.144999999999996</c:v>
                </c:pt>
                <c:pt idx="7415">
                  <c:v>80.236999999999995</c:v>
                </c:pt>
                <c:pt idx="7416">
                  <c:v>79.427999999999997</c:v>
                </c:pt>
                <c:pt idx="7417">
                  <c:v>81.039000000000001</c:v>
                </c:pt>
                <c:pt idx="7418">
                  <c:v>80.784999999999997</c:v>
                </c:pt>
                <c:pt idx="7419">
                  <c:v>80.34</c:v>
                </c:pt>
                <c:pt idx="7420">
                  <c:v>81.501000000000005</c:v>
                </c:pt>
                <c:pt idx="7421">
                  <c:v>81.659000000000006</c:v>
                </c:pt>
                <c:pt idx="7422">
                  <c:v>82.266999999999996</c:v>
                </c:pt>
                <c:pt idx="7423">
                  <c:v>80.298000000000002</c:v>
                </c:pt>
                <c:pt idx="7424">
                  <c:v>80.27</c:v>
                </c:pt>
                <c:pt idx="7425">
                  <c:v>79.156999999999996</c:v>
                </c:pt>
                <c:pt idx="7426">
                  <c:v>75.228999999999999</c:v>
                </c:pt>
                <c:pt idx="7427">
                  <c:v>77.162000000000006</c:v>
                </c:pt>
                <c:pt idx="7428">
                  <c:v>74.284999999999997</c:v>
                </c:pt>
                <c:pt idx="7429">
                  <c:v>72.783000000000001</c:v>
                </c:pt>
                <c:pt idx="7430">
                  <c:v>59.938000000000002</c:v>
                </c:pt>
                <c:pt idx="7431">
                  <c:v>43.066000000000003</c:v>
                </c:pt>
                <c:pt idx="7432">
                  <c:v>67.668999999999997</c:v>
                </c:pt>
                <c:pt idx="7433">
                  <c:v>76.126000000000005</c:v>
                </c:pt>
                <c:pt idx="7434">
                  <c:v>74.789000000000001</c:v>
                </c:pt>
                <c:pt idx="7435">
                  <c:v>77.513999999999996</c:v>
                </c:pt>
                <c:pt idx="7436">
                  <c:v>78.218999999999994</c:v>
                </c:pt>
                <c:pt idx="7437">
                  <c:v>79.113</c:v>
                </c:pt>
                <c:pt idx="7438">
                  <c:v>80.623000000000005</c:v>
                </c:pt>
                <c:pt idx="7439">
                  <c:v>82.099000000000004</c:v>
                </c:pt>
                <c:pt idx="7440">
                  <c:v>82.933000000000007</c:v>
                </c:pt>
                <c:pt idx="7441">
                  <c:v>81.433000000000007</c:v>
                </c:pt>
                <c:pt idx="7442">
                  <c:v>82.126000000000005</c:v>
                </c:pt>
                <c:pt idx="7443">
                  <c:v>81.084000000000003</c:v>
                </c:pt>
                <c:pt idx="7444">
                  <c:v>79.296000000000006</c:v>
                </c:pt>
                <c:pt idx="7445">
                  <c:v>80.495000000000005</c:v>
                </c:pt>
                <c:pt idx="7446">
                  <c:v>79.463999999999999</c:v>
                </c:pt>
                <c:pt idx="7447">
                  <c:v>79.108999999999995</c:v>
                </c:pt>
                <c:pt idx="7448">
                  <c:v>72.655000000000001</c:v>
                </c:pt>
                <c:pt idx="7449">
                  <c:v>73.484999999999999</c:v>
                </c:pt>
                <c:pt idx="7450">
                  <c:v>66.578999999999994</c:v>
                </c:pt>
                <c:pt idx="7451">
                  <c:v>65.364999999999995</c:v>
                </c:pt>
                <c:pt idx="7452">
                  <c:v>52.975000000000001</c:v>
                </c:pt>
                <c:pt idx="7453">
                  <c:v>70.018000000000001</c:v>
                </c:pt>
                <c:pt idx="7454">
                  <c:v>71.433999999999997</c:v>
                </c:pt>
                <c:pt idx="7455">
                  <c:v>75.628</c:v>
                </c:pt>
                <c:pt idx="7456">
                  <c:v>77.335999999999999</c:v>
                </c:pt>
                <c:pt idx="7457">
                  <c:v>79.748000000000005</c:v>
                </c:pt>
                <c:pt idx="7458">
                  <c:v>81.787000000000006</c:v>
                </c:pt>
                <c:pt idx="7459">
                  <c:v>80.790999999999997</c:v>
                </c:pt>
                <c:pt idx="7460">
                  <c:v>82.066999999999993</c:v>
                </c:pt>
                <c:pt idx="7461">
                  <c:v>81.519000000000005</c:v>
                </c:pt>
                <c:pt idx="7462">
                  <c:v>80.528999999999996</c:v>
                </c:pt>
                <c:pt idx="7463">
                  <c:v>81.715999999999994</c:v>
                </c:pt>
                <c:pt idx="7464">
                  <c:v>81.578000000000003</c:v>
                </c:pt>
                <c:pt idx="7465">
                  <c:v>81.760000000000005</c:v>
                </c:pt>
                <c:pt idx="7466">
                  <c:v>77.771000000000001</c:v>
                </c:pt>
                <c:pt idx="7467">
                  <c:v>78.741</c:v>
                </c:pt>
                <c:pt idx="7468">
                  <c:v>77.003</c:v>
                </c:pt>
                <c:pt idx="7469">
                  <c:v>70.091999999999999</c:v>
                </c:pt>
                <c:pt idx="7470">
                  <c:v>73.2</c:v>
                </c:pt>
                <c:pt idx="7471">
                  <c:v>67.486999999999995</c:v>
                </c:pt>
                <c:pt idx="7472">
                  <c:v>60.374000000000002</c:v>
                </c:pt>
                <c:pt idx="7473">
                  <c:v>66.135000000000005</c:v>
                </c:pt>
                <c:pt idx="7474">
                  <c:v>70.319000000000003</c:v>
                </c:pt>
                <c:pt idx="7475">
                  <c:v>74.802999999999997</c:v>
                </c:pt>
                <c:pt idx="7476">
                  <c:v>79.081999999999994</c:v>
                </c:pt>
                <c:pt idx="7477">
                  <c:v>78.572999999999993</c:v>
                </c:pt>
                <c:pt idx="7478">
                  <c:v>80.334999999999994</c:v>
                </c:pt>
                <c:pt idx="7479">
                  <c:v>80.138000000000005</c:v>
                </c:pt>
                <c:pt idx="7480">
                  <c:v>79.778999999999996</c:v>
                </c:pt>
                <c:pt idx="7481">
                  <c:v>81.236999999999995</c:v>
                </c:pt>
                <c:pt idx="7482">
                  <c:v>81.846000000000004</c:v>
                </c:pt>
                <c:pt idx="7483">
                  <c:v>82.656999999999996</c:v>
                </c:pt>
                <c:pt idx="7484">
                  <c:v>79.77</c:v>
                </c:pt>
                <c:pt idx="7485">
                  <c:v>81.039000000000001</c:v>
                </c:pt>
                <c:pt idx="7486">
                  <c:v>80.474000000000004</c:v>
                </c:pt>
                <c:pt idx="7487">
                  <c:v>78.158000000000001</c:v>
                </c:pt>
                <c:pt idx="7488">
                  <c:v>79.853999999999999</c:v>
                </c:pt>
                <c:pt idx="7489">
                  <c:v>78.084999999999994</c:v>
                </c:pt>
                <c:pt idx="7490">
                  <c:v>76.462000000000003</c:v>
                </c:pt>
                <c:pt idx="7491">
                  <c:v>66.444999999999993</c:v>
                </c:pt>
                <c:pt idx="7492">
                  <c:v>65.099999999999994</c:v>
                </c:pt>
                <c:pt idx="7493">
                  <c:v>53.734999999999999</c:v>
                </c:pt>
                <c:pt idx="7494">
                  <c:v>71.826999999999998</c:v>
                </c:pt>
                <c:pt idx="7495">
                  <c:v>72.941999999999993</c:v>
                </c:pt>
                <c:pt idx="7496">
                  <c:v>76.406000000000006</c:v>
                </c:pt>
                <c:pt idx="7497">
                  <c:v>77.228999999999999</c:v>
                </c:pt>
                <c:pt idx="7498">
                  <c:v>79.010000000000005</c:v>
                </c:pt>
                <c:pt idx="7499">
                  <c:v>79.037000000000006</c:v>
                </c:pt>
                <c:pt idx="7500">
                  <c:v>81.241</c:v>
                </c:pt>
                <c:pt idx="7501">
                  <c:v>81.888999999999996</c:v>
                </c:pt>
                <c:pt idx="7502">
                  <c:v>80.769000000000005</c:v>
                </c:pt>
                <c:pt idx="7503">
                  <c:v>82.054000000000002</c:v>
                </c:pt>
                <c:pt idx="7504">
                  <c:v>81.816000000000003</c:v>
                </c:pt>
                <c:pt idx="7505">
                  <c:v>81.200999999999993</c:v>
                </c:pt>
                <c:pt idx="7506">
                  <c:v>81.575999999999993</c:v>
                </c:pt>
                <c:pt idx="7507">
                  <c:v>81.063000000000002</c:v>
                </c:pt>
                <c:pt idx="7508">
                  <c:v>80.328000000000003</c:v>
                </c:pt>
                <c:pt idx="7509">
                  <c:v>76.134</c:v>
                </c:pt>
                <c:pt idx="7510">
                  <c:v>76.179000000000002</c:v>
                </c:pt>
                <c:pt idx="7511">
                  <c:v>74.474999999999994</c:v>
                </c:pt>
                <c:pt idx="7512">
                  <c:v>63.889000000000003</c:v>
                </c:pt>
                <c:pt idx="7513">
                  <c:v>55.368000000000002</c:v>
                </c:pt>
                <c:pt idx="7514">
                  <c:v>62.725999999999999</c:v>
                </c:pt>
                <c:pt idx="7515">
                  <c:v>69.418000000000006</c:v>
                </c:pt>
                <c:pt idx="7516">
                  <c:v>73.98</c:v>
                </c:pt>
                <c:pt idx="7517">
                  <c:v>74.441999999999993</c:v>
                </c:pt>
                <c:pt idx="7518">
                  <c:v>77.522999999999996</c:v>
                </c:pt>
                <c:pt idx="7519">
                  <c:v>79.477999999999994</c:v>
                </c:pt>
                <c:pt idx="7520">
                  <c:v>79.043999999999997</c:v>
                </c:pt>
                <c:pt idx="7521">
                  <c:v>80.820999999999998</c:v>
                </c:pt>
                <c:pt idx="7522">
                  <c:v>81.861999999999995</c:v>
                </c:pt>
                <c:pt idx="7523">
                  <c:v>82.093999999999994</c:v>
                </c:pt>
                <c:pt idx="7524">
                  <c:v>82.423000000000002</c:v>
                </c:pt>
                <c:pt idx="7525">
                  <c:v>82.326999999999998</c:v>
                </c:pt>
                <c:pt idx="7526">
                  <c:v>82.022000000000006</c:v>
                </c:pt>
                <c:pt idx="7527">
                  <c:v>79.587000000000003</c:v>
                </c:pt>
                <c:pt idx="7528">
                  <c:v>79.906999999999996</c:v>
                </c:pt>
                <c:pt idx="7529">
                  <c:v>79.325999999999993</c:v>
                </c:pt>
                <c:pt idx="7530">
                  <c:v>75.209000000000003</c:v>
                </c:pt>
                <c:pt idx="7531">
                  <c:v>76.620999999999995</c:v>
                </c:pt>
                <c:pt idx="7532">
                  <c:v>74.902000000000001</c:v>
                </c:pt>
                <c:pt idx="7533">
                  <c:v>70.513000000000005</c:v>
                </c:pt>
                <c:pt idx="7534">
                  <c:v>54.154000000000003</c:v>
                </c:pt>
                <c:pt idx="7535">
                  <c:v>54.493000000000002</c:v>
                </c:pt>
                <c:pt idx="7536">
                  <c:v>70.888999999999996</c:v>
                </c:pt>
                <c:pt idx="7537">
                  <c:v>75.454999999999998</c:v>
                </c:pt>
                <c:pt idx="7538">
                  <c:v>76.468000000000004</c:v>
                </c:pt>
                <c:pt idx="7539">
                  <c:v>79.17</c:v>
                </c:pt>
                <c:pt idx="7540">
                  <c:v>79.188999999999993</c:v>
                </c:pt>
                <c:pt idx="7541">
                  <c:v>80.257000000000005</c:v>
                </c:pt>
                <c:pt idx="7542">
                  <c:v>80.72</c:v>
                </c:pt>
                <c:pt idx="7543">
                  <c:v>81.87</c:v>
                </c:pt>
                <c:pt idx="7544">
                  <c:v>82.563000000000002</c:v>
                </c:pt>
                <c:pt idx="7545">
                  <c:v>80.302999999999997</c:v>
                </c:pt>
                <c:pt idx="7546">
                  <c:v>81.87</c:v>
                </c:pt>
                <c:pt idx="7547">
                  <c:v>81.587999999999994</c:v>
                </c:pt>
                <c:pt idx="7548">
                  <c:v>80.113</c:v>
                </c:pt>
                <c:pt idx="7549">
                  <c:v>80.924999999999997</c:v>
                </c:pt>
                <c:pt idx="7550">
                  <c:v>79.763999999999996</c:v>
                </c:pt>
                <c:pt idx="7551">
                  <c:v>78.89</c:v>
                </c:pt>
                <c:pt idx="7552">
                  <c:v>73.323999999999998</c:v>
                </c:pt>
                <c:pt idx="7553">
                  <c:v>72.942999999999998</c:v>
                </c:pt>
                <c:pt idx="7554">
                  <c:v>68.742000000000004</c:v>
                </c:pt>
                <c:pt idx="7555">
                  <c:v>60.823999999999998</c:v>
                </c:pt>
                <c:pt idx="7556">
                  <c:v>64.768000000000001</c:v>
                </c:pt>
                <c:pt idx="7557">
                  <c:v>72.338999999999999</c:v>
                </c:pt>
                <c:pt idx="7558">
                  <c:v>73.683000000000007</c:v>
                </c:pt>
                <c:pt idx="7559">
                  <c:v>76.945999999999998</c:v>
                </c:pt>
                <c:pt idx="7560">
                  <c:v>77.384</c:v>
                </c:pt>
                <c:pt idx="7561">
                  <c:v>79.622</c:v>
                </c:pt>
                <c:pt idx="7562">
                  <c:v>80.893000000000001</c:v>
                </c:pt>
                <c:pt idx="7563">
                  <c:v>79.650999999999996</c:v>
                </c:pt>
                <c:pt idx="7564">
                  <c:v>81.695999999999998</c:v>
                </c:pt>
                <c:pt idx="7565">
                  <c:v>82.057000000000002</c:v>
                </c:pt>
                <c:pt idx="7566">
                  <c:v>81.966999999999999</c:v>
                </c:pt>
                <c:pt idx="7567">
                  <c:v>82.231999999999999</c:v>
                </c:pt>
                <c:pt idx="7568">
                  <c:v>82.048000000000002</c:v>
                </c:pt>
                <c:pt idx="7569">
                  <c:v>81.424000000000007</c:v>
                </c:pt>
                <c:pt idx="7570">
                  <c:v>78.343999999999994</c:v>
                </c:pt>
                <c:pt idx="7571">
                  <c:v>78.66</c:v>
                </c:pt>
                <c:pt idx="7572">
                  <c:v>77.822999999999993</c:v>
                </c:pt>
                <c:pt idx="7573">
                  <c:v>73.62</c:v>
                </c:pt>
                <c:pt idx="7574">
                  <c:v>70.143000000000001</c:v>
                </c:pt>
                <c:pt idx="7575">
                  <c:v>64.286000000000001</c:v>
                </c:pt>
                <c:pt idx="7576">
                  <c:v>38.189</c:v>
                </c:pt>
                <c:pt idx="7577">
                  <c:v>68.274000000000001</c:v>
                </c:pt>
                <c:pt idx="7578">
                  <c:v>67.394999999999996</c:v>
                </c:pt>
                <c:pt idx="7579">
                  <c:v>73.266000000000005</c:v>
                </c:pt>
                <c:pt idx="7580">
                  <c:v>75.566000000000003</c:v>
                </c:pt>
                <c:pt idx="7581">
                  <c:v>76.248000000000005</c:v>
                </c:pt>
                <c:pt idx="7582">
                  <c:v>79.346999999999994</c:v>
                </c:pt>
                <c:pt idx="7583">
                  <c:v>80.766000000000005</c:v>
                </c:pt>
                <c:pt idx="7584">
                  <c:v>82.031999999999996</c:v>
                </c:pt>
                <c:pt idx="7585">
                  <c:v>81.852999999999994</c:v>
                </c:pt>
                <c:pt idx="7586">
                  <c:v>82.284000000000006</c:v>
                </c:pt>
                <c:pt idx="7587">
                  <c:v>82.518000000000001</c:v>
                </c:pt>
                <c:pt idx="7588">
                  <c:v>81.004000000000005</c:v>
                </c:pt>
                <c:pt idx="7589">
                  <c:v>81.762</c:v>
                </c:pt>
                <c:pt idx="7590">
                  <c:v>81.968000000000004</c:v>
                </c:pt>
                <c:pt idx="7591">
                  <c:v>79.772000000000006</c:v>
                </c:pt>
                <c:pt idx="7592">
                  <c:v>78.247</c:v>
                </c:pt>
                <c:pt idx="7593">
                  <c:v>76.832999999999998</c:v>
                </c:pt>
                <c:pt idx="7594">
                  <c:v>74.64</c:v>
                </c:pt>
                <c:pt idx="7595">
                  <c:v>67.194000000000003</c:v>
                </c:pt>
                <c:pt idx="7596">
                  <c:v>69.281999999999996</c:v>
                </c:pt>
                <c:pt idx="7597">
                  <c:v>56.697000000000003</c:v>
                </c:pt>
                <c:pt idx="7598">
                  <c:v>64.307000000000002</c:v>
                </c:pt>
                <c:pt idx="7599">
                  <c:v>66.643000000000001</c:v>
                </c:pt>
                <c:pt idx="7600">
                  <c:v>75.331000000000003</c:v>
                </c:pt>
                <c:pt idx="7601">
                  <c:v>77.421999999999997</c:v>
                </c:pt>
                <c:pt idx="7602">
                  <c:v>80.567999999999998</c:v>
                </c:pt>
                <c:pt idx="7603">
                  <c:v>80.391999999999996</c:v>
                </c:pt>
                <c:pt idx="7604">
                  <c:v>81.138000000000005</c:v>
                </c:pt>
                <c:pt idx="7605">
                  <c:v>81.703999999999994</c:v>
                </c:pt>
                <c:pt idx="7606">
                  <c:v>80.587000000000003</c:v>
                </c:pt>
                <c:pt idx="7607">
                  <c:v>81.941999999999993</c:v>
                </c:pt>
                <c:pt idx="7608">
                  <c:v>82.757000000000005</c:v>
                </c:pt>
                <c:pt idx="7609">
                  <c:v>82.49</c:v>
                </c:pt>
                <c:pt idx="7610">
                  <c:v>81.028999999999996</c:v>
                </c:pt>
                <c:pt idx="7611">
                  <c:v>81.113</c:v>
                </c:pt>
                <c:pt idx="7612">
                  <c:v>79.430999999999997</c:v>
                </c:pt>
                <c:pt idx="7613">
                  <c:v>76.528999999999996</c:v>
                </c:pt>
                <c:pt idx="7614">
                  <c:v>77.855999999999995</c:v>
                </c:pt>
                <c:pt idx="7615">
                  <c:v>75.501000000000005</c:v>
                </c:pt>
                <c:pt idx="7616">
                  <c:v>73.417000000000002</c:v>
                </c:pt>
                <c:pt idx="7617">
                  <c:v>67.512</c:v>
                </c:pt>
                <c:pt idx="7618">
                  <c:v>37.6</c:v>
                </c:pt>
                <c:pt idx="7619">
                  <c:v>67.959999999999994</c:v>
                </c:pt>
                <c:pt idx="7620">
                  <c:v>76.679000000000002</c:v>
                </c:pt>
                <c:pt idx="7621">
                  <c:v>74.828000000000003</c:v>
                </c:pt>
                <c:pt idx="7622">
                  <c:v>78.105999999999995</c:v>
                </c:pt>
                <c:pt idx="7623">
                  <c:v>78.661000000000001</c:v>
                </c:pt>
                <c:pt idx="7624">
                  <c:v>79.45</c:v>
                </c:pt>
                <c:pt idx="7625">
                  <c:v>80.805000000000007</c:v>
                </c:pt>
                <c:pt idx="7626">
                  <c:v>82.036000000000001</c:v>
                </c:pt>
                <c:pt idx="7627">
                  <c:v>82.759</c:v>
                </c:pt>
                <c:pt idx="7628">
                  <c:v>82.308999999999997</c:v>
                </c:pt>
                <c:pt idx="7629">
                  <c:v>82.975999999999999</c:v>
                </c:pt>
                <c:pt idx="7630">
                  <c:v>81.676000000000002</c:v>
                </c:pt>
                <c:pt idx="7631">
                  <c:v>80.183000000000007</c:v>
                </c:pt>
                <c:pt idx="7632">
                  <c:v>80.858999999999995</c:v>
                </c:pt>
                <c:pt idx="7633">
                  <c:v>80.019000000000005</c:v>
                </c:pt>
                <c:pt idx="7634">
                  <c:v>79.263999999999996</c:v>
                </c:pt>
                <c:pt idx="7635">
                  <c:v>75.366</c:v>
                </c:pt>
                <c:pt idx="7636">
                  <c:v>73.504999999999995</c:v>
                </c:pt>
                <c:pt idx="7637">
                  <c:v>71.274000000000001</c:v>
                </c:pt>
                <c:pt idx="7638">
                  <c:v>41.015000000000001</c:v>
                </c:pt>
                <c:pt idx="7639">
                  <c:v>59.46</c:v>
                </c:pt>
                <c:pt idx="7640">
                  <c:v>66.843000000000004</c:v>
                </c:pt>
                <c:pt idx="7641">
                  <c:v>72.492000000000004</c:v>
                </c:pt>
                <c:pt idx="7642">
                  <c:v>75.228999999999999</c:v>
                </c:pt>
                <c:pt idx="7643">
                  <c:v>78.188999999999993</c:v>
                </c:pt>
                <c:pt idx="7644">
                  <c:v>79.673000000000002</c:v>
                </c:pt>
                <c:pt idx="7645">
                  <c:v>82.082999999999998</c:v>
                </c:pt>
                <c:pt idx="7646">
                  <c:v>81.66</c:v>
                </c:pt>
                <c:pt idx="7647">
                  <c:v>82.426000000000002</c:v>
                </c:pt>
                <c:pt idx="7648">
                  <c:v>82.709000000000003</c:v>
                </c:pt>
                <c:pt idx="7649">
                  <c:v>81.034000000000006</c:v>
                </c:pt>
                <c:pt idx="7650">
                  <c:v>82.438999999999993</c:v>
                </c:pt>
                <c:pt idx="7651">
                  <c:v>82.525999999999996</c:v>
                </c:pt>
                <c:pt idx="7652">
                  <c:v>82.055999999999997</c:v>
                </c:pt>
                <c:pt idx="7653">
                  <c:v>80.491</c:v>
                </c:pt>
                <c:pt idx="7654">
                  <c:v>79.72</c:v>
                </c:pt>
                <c:pt idx="7655">
                  <c:v>78.385999999999996</c:v>
                </c:pt>
                <c:pt idx="7656">
                  <c:v>72.998999999999995</c:v>
                </c:pt>
                <c:pt idx="7657">
                  <c:v>75.41</c:v>
                </c:pt>
                <c:pt idx="7658">
                  <c:v>70.509</c:v>
                </c:pt>
                <c:pt idx="7659">
                  <c:v>65.820999999999998</c:v>
                </c:pt>
                <c:pt idx="7660">
                  <c:v>63.625</c:v>
                </c:pt>
                <c:pt idx="7661">
                  <c:v>69.763000000000005</c:v>
                </c:pt>
                <c:pt idx="7662">
                  <c:v>74.587000000000003</c:v>
                </c:pt>
                <c:pt idx="7663">
                  <c:v>79.539000000000001</c:v>
                </c:pt>
                <c:pt idx="7664">
                  <c:v>78.462999999999994</c:v>
                </c:pt>
                <c:pt idx="7665">
                  <c:v>80.522999999999996</c:v>
                </c:pt>
                <c:pt idx="7666">
                  <c:v>80.756</c:v>
                </c:pt>
                <c:pt idx="7667">
                  <c:v>80.704999999999998</c:v>
                </c:pt>
                <c:pt idx="7668">
                  <c:v>81.891000000000005</c:v>
                </c:pt>
                <c:pt idx="7669">
                  <c:v>82.941000000000003</c:v>
                </c:pt>
                <c:pt idx="7670">
                  <c:v>83.483999999999995</c:v>
                </c:pt>
                <c:pt idx="7671">
                  <c:v>81.817999999999998</c:v>
                </c:pt>
                <c:pt idx="7672">
                  <c:v>82.433000000000007</c:v>
                </c:pt>
                <c:pt idx="7673">
                  <c:v>81.067999999999998</c:v>
                </c:pt>
                <c:pt idx="7674">
                  <c:v>78.731999999999999</c:v>
                </c:pt>
                <c:pt idx="7675">
                  <c:v>79.992000000000004</c:v>
                </c:pt>
                <c:pt idx="7676">
                  <c:v>78.36</c:v>
                </c:pt>
                <c:pt idx="7677">
                  <c:v>77.570999999999998</c:v>
                </c:pt>
                <c:pt idx="7678">
                  <c:v>69.355999999999995</c:v>
                </c:pt>
                <c:pt idx="7679">
                  <c:v>68.653000000000006</c:v>
                </c:pt>
                <c:pt idx="7680">
                  <c:v>53.209000000000003</c:v>
                </c:pt>
                <c:pt idx="7681">
                  <c:v>72.472999999999999</c:v>
                </c:pt>
                <c:pt idx="7682">
                  <c:v>69.319999999999993</c:v>
                </c:pt>
                <c:pt idx="7683">
                  <c:v>74.581000000000003</c:v>
                </c:pt>
                <c:pt idx="7684">
                  <c:v>76.27</c:v>
                </c:pt>
                <c:pt idx="7685">
                  <c:v>78.099999999999994</c:v>
                </c:pt>
                <c:pt idx="7686">
                  <c:v>79.555999999999997</c:v>
                </c:pt>
                <c:pt idx="7687">
                  <c:v>81.753</c:v>
                </c:pt>
                <c:pt idx="7688">
                  <c:v>83.322000000000003</c:v>
                </c:pt>
                <c:pt idx="7689">
                  <c:v>82.311000000000007</c:v>
                </c:pt>
                <c:pt idx="7690">
                  <c:v>83.254999999999995</c:v>
                </c:pt>
                <c:pt idx="7691">
                  <c:v>82.176000000000002</c:v>
                </c:pt>
                <c:pt idx="7692">
                  <c:v>81.037999999999997</c:v>
                </c:pt>
                <c:pt idx="7693">
                  <c:v>81.977999999999994</c:v>
                </c:pt>
                <c:pt idx="7694">
                  <c:v>81.798000000000002</c:v>
                </c:pt>
                <c:pt idx="7695">
                  <c:v>81.683999999999997</c:v>
                </c:pt>
                <c:pt idx="7696">
                  <c:v>79.070999999999998</c:v>
                </c:pt>
                <c:pt idx="7697">
                  <c:v>77.878</c:v>
                </c:pt>
                <c:pt idx="7698">
                  <c:v>74.694000000000003</c:v>
                </c:pt>
                <c:pt idx="7699">
                  <c:v>62.929000000000002</c:v>
                </c:pt>
                <c:pt idx="7700">
                  <c:v>68.099000000000004</c:v>
                </c:pt>
                <c:pt idx="7701">
                  <c:v>49.481000000000002</c:v>
                </c:pt>
                <c:pt idx="7702">
                  <c:v>59.100999999999999</c:v>
                </c:pt>
                <c:pt idx="7703">
                  <c:v>72.584999999999994</c:v>
                </c:pt>
                <c:pt idx="7704">
                  <c:v>74.625</c:v>
                </c:pt>
                <c:pt idx="7705">
                  <c:v>78.173000000000002</c:v>
                </c:pt>
                <c:pt idx="7706">
                  <c:v>81.212999999999994</c:v>
                </c:pt>
                <c:pt idx="7707">
                  <c:v>80.545000000000002</c:v>
                </c:pt>
                <c:pt idx="7708">
                  <c:v>82.046999999999997</c:v>
                </c:pt>
                <c:pt idx="7709">
                  <c:v>81.826999999999998</c:v>
                </c:pt>
                <c:pt idx="7710">
                  <c:v>81.411000000000001</c:v>
                </c:pt>
                <c:pt idx="7711">
                  <c:v>82.316000000000003</c:v>
                </c:pt>
                <c:pt idx="7712">
                  <c:v>82.680999999999997</c:v>
                </c:pt>
                <c:pt idx="7713">
                  <c:v>83.168000000000006</c:v>
                </c:pt>
                <c:pt idx="7714">
                  <c:v>81.167000000000002</c:v>
                </c:pt>
                <c:pt idx="7715">
                  <c:v>81.17</c:v>
                </c:pt>
                <c:pt idx="7716">
                  <c:v>80.131</c:v>
                </c:pt>
                <c:pt idx="7717">
                  <c:v>76.376000000000005</c:v>
                </c:pt>
                <c:pt idx="7718">
                  <c:v>78.224999999999994</c:v>
                </c:pt>
                <c:pt idx="7719">
                  <c:v>75.430999999999997</c:v>
                </c:pt>
                <c:pt idx="7720">
                  <c:v>73.512</c:v>
                </c:pt>
                <c:pt idx="7721">
                  <c:v>56.673999999999999</c:v>
                </c:pt>
                <c:pt idx="7722">
                  <c:v>53.103999999999999</c:v>
                </c:pt>
                <c:pt idx="7723">
                  <c:v>68.637</c:v>
                </c:pt>
                <c:pt idx="7724">
                  <c:v>77.391999999999996</c:v>
                </c:pt>
                <c:pt idx="7725">
                  <c:v>75.492999999999995</c:v>
                </c:pt>
                <c:pt idx="7726">
                  <c:v>78.281000000000006</c:v>
                </c:pt>
                <c:pt idx="7727">
                  <c:v>79.22</c:v>
                </c:pt>
                <c:pt idx="7728">
                  <c:v>79.760999999999996</c:v>
                </c:pt>
                <c:pt idx="7729">
                  <c:v>80.875</c:v>
                </c:pt>
                <c:pt idx="7730">
                  <c:v>82.100999999999999</c:v>
                </c:pt>
                <c:pt idx="7731">
                  <c:v>83.349000000000004</c:v>
                </c:pt>
                <c:pt idx="7732">
                  <c:v>82.165000000000006</c:v>
                </c:pt>
                <c:pt idx="7733">
                  <c:v>82.98</c:v>
                </c:pt>
                <c:pt idx="7734">
                  <c:v>82.158000000000001</c:v>
                </c:pt>
                <c:pt idx="7735">
                  <c:v>80.129000000000005</c:v>
                </c:pt>
                <c:pt idx="7736">
                  <c:v>81.36</c:v>
                </c:pt>
                <c:pt idx="7737">
                  <c:v>80.734999999999999</c:v>
                </c:pt>
                <c:pt idx="7738">
                  <c:v>80.876000000000005</c:v>
                </c:pt>
                <c:pt idx="7739">
                  <c:v>75.028999999999996</c:v>
                </c:pt>
                <c:pt idx="7740">
                  <c:v>74.988</c:v>
                </c:pt>
                <c:pt idx="7741">
                  <c:v>68.534999999999997</c:v>
                </c:pt>
                <c:pt idx="7742">
                  <c:v>65.641000000000005</c:v>
                </c:pt>
                <c:pt idx="7743">
                  <c:v>55.067999999999998</c:v>
                </c:pt>
                <c:pt idx="7744">
                  <c:v>68.709999999999994</c:v>
                </c:pt>
                <c:pt idx="7745">
                  <c:v>71.867000000000004</c:v>
                </c:pt>
                <c:pt idx="7746">
                  <c:v>76.427999999999997</c:v>
                </c:pt>
                <c:pt idx="7747">
                  <c:v>77.912999999999997</c:v>
                </c:pt>
                <c:pt idx="7748">
                  <c:v>80.72</c:v>
                </c:pt>
                <c:pt idx="7749">
                  <c:v>82.528999999999996</c:v>
                </c:pt>
                <c:pt idx="7750">
                  <c:v>81.926000000000002</c:v>
                </c:pt>
                <c:pt idx="7751">
                  <c:v>82.817999999999998</c:v>
                </c:pt>
                <c:pt idx="7752">
                  <c:v>82.358000000000004</c:v>
                </c:pt>
                <c:pt idx="7753">
                  <c:v>81.581999999999994</c:v>
                </c:pt>
                <c:pt idx="7754">
                  <c:v>82.421000000000006</c:v>
                </c:pt>
                <c:pt idx="7755">
                  <c:v>82.65</c:v>
                </c:pt>
                <c:pt idx="7756">
                  <c:v>82.643000000000001</c:v>
                </c:pt>
                <c:pt idx="7757">
                  <c:v>78.947999999999993</c:v>
                </c:pt>
                <c:pt idx="7758">
                  <c:v>79.968999999999994</c:v>
                </c:pt>
                <c:pt idx="7759">
                  <c:v>78.272000000000006</c:v>
                </c:pt>
                <c:pt idx="7760">
                  <c:v>72.188000000000002</c:v>
                </c:pt>
                <c:pt idx="7761">
                  <c:v>75.037000000000006</c:v>
                </c:pt>
                <c:pt idx="7762">
                  <c:v>70.027000000000001</c:v>
                </c:pt>
                <c:pt idx="7763">
                  <c:v>66.168999999999997</c:v>
                </c:pt>
                <c:pt idx="7764">
                  <c:v>65.507999999999996</c:v>
                </c:pt>
                <c:pt idx="7765">
                  <c:v>69.635999999999996</c:v>
                </c:pt>
                <c:pt idx="7766">
                  <c:v>74.694000000000003</c:v>
                </c:pt>
                <c:pt idx="7767">
                  <c:v>79.557000000000002</c:v>
                </c:pt>
                <c:pt idx="7768">
                  <c:v>78.933999999999997</c:v>
                </c:pt>
                <c:pt idx="7769">
                  <c:v>81.022000000000006</c:v>
                </c:pt>
                <c:pt idx="7770">
                  <c:v>81.176000000000002</c:v>
                </c:pt>
                <c:pt idx="7771">
                  <c:v>80.97</c:v>
                </c:pt>
                <c:pt idx="7772">
                  <c:v>82.123999999999995</c:v>
                </c:pt>
                <c:pt idx="7773">
                  <c:v>82.736000000000004</c:v>
                </c:pt>
                <c:pt idx="7774">
                  <c:v>83.418999999999997</c:v>
                </c:pt>
                <c:pt idx="7775">
                  <c:v>80.542000000000002</c:v>
                </c:pt>
                <c:pt idx="7776">
                  <c:v>82.138000000000005</c:v>
                </c:pt>
                <c:pt idx="7777">
                  <c:v>81.649000000000001</c:v>
                </c:pt>
                <c:pt idx="7778">
                  <c:v>79.221000000000004</c:v>
                </c:pt>
                <c:pt idx="7779">
                  <c:v>80.507000000000005</c:v>
                </c:pt>
                <c:pt idx="7780">
                  <c:v>78.795000000000002</c:v>
                </c:pt>
                <c:pt idx="7781">
                  <c:v>77.813000000000002</c:v>
                </c:pt>
                <c:pt idx="7782">
                  <c:v>70.126999999999995</c:v>
                </c:pt>
                <c:pt idx="7783">
                  <c:v>69.322999999999993</c:v>
                </c:pt>
                <c:pt idx="7784">
                  <c:v>59.996000000000002</c:v>
                </c:pt>
                <c:pt idx="7785">
                  <c:v>70.852999999999994</c:v>
                </c:pt>
                <c:pt idx="7786">
                  <c:v>71.540000000000006</c:v>
                </c:pt>
                <c:pt idx="7787">
                  <c:v>75.926000000000002</c:v>
                </c:pt>
                <c:pt idx="7788">
                  <c:v>77.069999999999993</c:v>
                </c:pt>
                <c:pt idx="7789">
                  <c:v>78.951999999999998</c:v>
                </c:pt>
                <c:pt idx="7790">
                  <c:v>79.718000000000004</c:v>
                </c:pt>
                <c:pt idx="7791">
                  <c:v>81.344999999999999</c:v>
                </c:pt>
                <c:pt idx="7792">
                  <c:v>82.591999999999999</c:v>
                </c:pt>
                <c:pt idx="7793">
                  <c:v>81.457999999999998</c:v>
                </c:pt>
                <c:pt idx="7794">
                  <c:v>82.68</c:v>
                </c:pt>
                <c:pt idx="7795">
                  <c:v>82.938000000000002</c:v>
                </c:pt>
                <c:pt idx="7796">
                  <c:v>82.308000000000007</c:v>
                </c:pt>
                <c:pt idx="7797">
                  <c:v>82.885000000000005</c:v>
                </c:pt>
                <c:pt idx="7798">
                  <c:v>82.260999999999996</c:v>
                </c:pt>
                <c:pt idx="7799">
                  <c:v>81.715999999999994</c:v>
                </c:pt>
                <c:pt idx="7800">
                  <c:v>77.891999999999996</c:v>
                </c:pt>
                <c:pt idx="7801">
                  <c:v>78.055999999999997</c:v>
                </c:pt>
                <c:pt idx="7802">
                  <c:v>77.084000000000003</c:v>
                </c:pt>
                <c:pt idx="7803">
                  <c:v>69.599000000000004</c:v>
                </c:pt>
                <c:pt idx="7804">
                  <c:v>64.816999999999993</c:v>
                </c:pt>
                <c:pt idx="7805">
                  <c:v>45.808</c:v>
                </c:pt>
                <c:pt idx="7806">
                  <c:v>66.438000000000002</c:v>
                </c:pt>
                <c:pt idx="7807">
                  <c:v>73.218999999999994</c:v>
                </c:pt>
                <c:pt idx="7808">
                  <c:v>73.290000000000006</c:v>
                </c:pt>
                <c:pt idx="7809">
                  <c:v>77.316000000000003</c:v>
                </c:pt>
                <c:pt idx="7810">
                  <c:v>79.478999999999999</c:v>
                </c:pt>
                <c:pt idx="7811">
                  <c:v>79.141000000000005</c:v>
                </c:pt>
                <c:pt idx="7812">
                  <c:v>81.411000000000001</c:v>
                </c:pt>
                <c:pt idx="7813">
                  <c:v>82.352000000000004</c:v>
                </c:pt>
                <c:pt idx="7814">
                  <c:v>83.072999999999993</c:v>
                </c:pt>
                <c:pt idx="7815">
                  <c:v>83.248000000000005</c:v>
                </c:pt>
                <c:pt idx="7816">
                  <c:v>83.296000000000006</c:v>
                </c:pt>
                <c:pt idx="7817">
                  <c:v>83.072999999999993</c:v>
                </c:pt>
                <c:pt idx="7818">
                  <c:v>80.766999999999996</c:v>
                </c:pt>
                <c:pt idx="7819">
                  <c:v>81.361999999999995</c:v>
                </c:pt>
                <c:pt idx="7820">
                  <c:v>80.978999999999999</c:v>
                </c:pt>
                <c:pt idx="7821">
                  <c:v>77.555999999999997</c:v>
                </c:pt>
                <c:pt idx="7822">
                  <c:v>78.540999999999997</c:v>
                </c:pt>
                <c:pt idx="7823">
                  <c:v>77.414000000000001</c:v>
                </c:pt>
                <c:pt idx="7824">
                  <c:v>73.316999999999993</c:v>
                </c:pt>
                <c:pt idx="7825">
                  <c:v>63.601999999999997</c:v>
                </c:pt>
                <c:pt idx="7826">
                  <c:v>55.871000000000002</c:v>
                </c:pt>
                <c:pt idx="7827">
                  <c:v>69.227999999999994</c:v>
                </c:pt>
                <c:pt idx="7828">
                  <c:v>74.527000000000001</c:v>
                </c:pt>
                <c:pt idx="7829">
                  <c:v>75.944999999999993</c:v>
                </c:pt>
                <c:pt idx="7830">
                  <c:v>78.435000000000002</c:v>
                </c:pt>
                <c:pt idx="7831">
                  <c:v>78.644000000000005</c:v>
                </c:pt>
                <c:pt idx="7832">
                  <c:v>80.471000000000004</c:v>
                </c:pt>
                <c:pt idx="7833">
                  <c:v>80.992000000000004</c:v>
                </c:pt>
                <c:pt idx="7834">
                  <c:v>82.486999999999995</c:v>
                </c:pt>
                <c:pt idx="7835">
                  <c:v>83.296999999999997</c:v>
                </c:pt>
                <c:pt idx="7836">
                  <c:v>81.262</c:v>
                </c:pt>
                <c:pt idx="7837">
                  <c:v>83.031999999999996</c:v>
                </c:pt>
                <c:pt idx="7838">
                  <c:v>83.23</c:v>
                </c:pt>
                <c:pt idx="7839">
                  <c:v>82.105000000000004</c:v>
                </c:pt>
                <c:pt idx="7840">
                  <c:v>82.667000000000002</c:v>
                </c:pt>
                <c:pt idx="7841">
                  <c:v>81.227000000000004</c:v>
                </c:pt>
                <c:pt idx="7842">
                  <c:v>80.77</c:v>
                </c:pt>
                <c:pt idx="7843">
                  <c:v>75.251999999999995</c:v>
                </c:pt>
                <c:pt idx="7844">
                  <c:v>76.010999999999996</c:v>
                </c:pt>
                <c:pt idx="7845">
                  <c:v>72.664000000000001</c:v>
                </c:pt>
                <c:pt idx="7846">
                  <c:v>7.5579000000000001</c:v>
                </c:pt>
                <c:pt idx="7847">
                  <c:v>56.137999999999998</c:v>
                </c:pt>
                <c:pt idx="7848">
                  <c:v>71.98</c:v>
                </c:pt>
                <c:pt idx="7849">
                  <c:v>72.481999999999999</c:v>
                </c:pt>
                <c:pt idx="7850">
                  <c:v>77.454999999999998</c:v>
                </c:pt>
                <c:pt idx="7851">
                  <c:v>77.206999999999994</c:v>
                </c:pt>
                <c:pt idx="7852">
                  <c:v>80.004000000000005</c:v>
                </c:pt>
                <c:pt idx="7853">
                  <c:v>81.575000000000003</c:v>
                </c:pt>
                <c:pt idx="7854">
                  <c:v>80.492999999999995</c:v>
                </c:pt>
                <c:pt idx="7855">
                  <c:v>82.733999999999995</c:v>
                </c:pt>
                <c:pt idx="7856">
                  <c:v>82.994</c:v>
                </c:pt>
                <c:pt idx="7857">
                  <c:v>83.471000000000004</c:v>
                </c:pt>
                <c:pt idx="7858">
                  <c:v>83.498000000000005</c:v>
                </c:pt>
                <c:pt idx="7859">
                  <c:v>83.436000000000007</c:v>
                </c:pt>
                <c:pt idx="7860">
                  <c:v>82.896000000000001</c:v>
                </c:pt>
                <c:pt idx="7861">
                  <c:v>79.986000000000004</c:v>
                </c:pt>
                <c:pt idx="7862">
                  <c:v>80.424999999999997</c:v>
                </c:pt>
                <c:pt idx="7863">
                  <c:v>79.893000000000001</c:v>
                </c:pt>
                <c:pt idx="7864">
                  <c:v>76.424000000000007</c:v>
                </c:pt>
                <c:pt idx="7865">
                  <c:v>73.150000000000006</c:v>
                </c:pt>
                <c:pt idx="7866">
                  <c:v>69.236999999999995</c:v>
                </c:pt>
                <c:pt idx="7867">
                  <c:v>58.131</c:v>
                </c:pt>
                <c:pt idx="7868">
                  <c:v>66.841999999999999</c:v>
                </c:pt>
                <c:pt idx="7869">
                  <c:v>65.644999999999996</c:v>
                </c:pt>
                <c:pt idx="7870">
                  <c:v>73.957999999999998</c:v>
                </c:pt>
                <c:pt idx="7871">
                  <c:v>76.347999999999999</c:v>
                </c:pt>
                <c:pt idx="7872">
                  <c:v>77.790999999999997</c:v>
                </c:pt>
                <c:pt idx="7873">
                  <c:v>80.266000000000005</c:v>
                </c:pt>
                <c:pt idx="7874">
                  <c:v>81.701999999999998</c:v>
                </c:pt>
                <c:pt idx="7875">
                  <c:v>83.188999999999993</c:v>
                </c:pt>
                <c:pt idx="7876">
                  <c:v>82.938999999999993</c:v>
                </c:pt>
                <c:pt idx="7877">
                  <c:v>83.481999999999999</c:v>
                </c:pt>
                <c:pt idx="7878">
                  <c:v>83.355000000000004</c:v>
                </c:pt>
                <c:pt idx="7879">
                  <c:v>81.507000000000005</c:v>
                </c:pt>
                <c:pt idx="7880">
                  <c:v>82.1</c:v>
                </c:pt>
                <c:pt idx="7881">
                  <c:v>82.8</c:v>
                </c:pt>
                <c:pt idx="7882">
                  <c:v>81.412999999999997</c:v>
                </c:pt>
                <c:pt idx="7883">
                  <c:v>79.760000000000005</c:v>
                </c:pt>
                <c:pt idx="7884">
                  <c:v>79.09</c:v>
                </c:pt>
                <c:pt idx="7885">
                  <c:v>76.314999999999998</c:v>
                </c:pt>
                <c:pt idx="7886">
                  <c:v>70.635000000000005</c:v>
                </c:pt>
                <c:pt idx="7887">
                  <c:v>72.567999999999998</c:v>
                </c:pt>
                <c:pt idx="7888">
                  <c:v>66.638999999999996</c:v>
                </c:pt>
                <c:pt idx="7889">
                  <c:v>32.478999999999999</c:v>
                </c:pt>
                <c:pt idx="7890">
                  <c:v>70.546999999999997</c:v>
                </c:pt>
                <c:pt idx="7891">
                  <c:v>74.840999999999994</c:v>
                </c:pt>
                <c:pt idx="7892">
                  <c:v>77.929000000000002</c:v>
                </c:pt>
                <c:pt idx="7893">
                  <c:v>81.522999999999996</c:v>
                </c:pt>
                <c:pt idx="7894">
                  <c:v>80.578999999999994</c:v>
                </c:pt>
                <c:pt idx="7895">
                  <c:v>82.009</c:v>
                </c:pt>
                <c:pt idx="7896">
                  <c:v>82.34</c:v>
                </c:pt>
                <c:pt idx="7897">
                  <c:v>81.63</c:v>
                </c:pt>
                <c:pt idx="7898">
                  <c:v>82.927999999999997</c:v>
                </c:pt>
                <c:pt idx="7899">
                  <c:v>83.695999999999998</c:v>
                </c:pt>
                <c:pt idx="7900">
                  <c:v>83.83</c:v>
                </c:pt>
                <c:pt idx="7901">
                  <c:v>82.081000000000003</c:v>
                </c:pt>
                <c:pt idx="7902">
                  <c:v>82.459000000000003</c:v>
                </c:pt>
                <c:pt idx="7903">
                  <c:v>80.823999999999998</c:v>
                </c:pt>
                <c:pt idx="7904">
                  <c:v>77.902000000000001</c:v>
                </c:pt>
                <c:pt idx="7905">
                  <c:v>79.438999999999993</c:v>
                </c:pt>
                <c:pt idx="7906">
                  <c:v>77.103999999999999</c:v>
                </c:pt>
                <c:pt idx="7907">
                  <c:v>75.840999999999994</c:v>
                </c:pt>
                <c:pt idx="7908">
                  <c:v>70.266000000000005</c:v>
                </c:pt>
                <c:pt idx="7909">
                  <c:v>54.323999999999998</c:v>
                </c:pt>
                <c:pt idx="7910">
                  <c:v>66.245999999999995</c:v>
                </c:pt>
                <c:pt idx="7911">
                  <c:v>76.938999999999993</c:v>
                </c:pt>
                <c:pt idx="7912">
                  <c:v>74.828000000000003</c:v>
                </c:pt>
                <c:pt idx="7913">
                  <c:v>77.962000000000003</c:v>
                </c:pt>
                <c:pt idx="7914">
                  <c:v>78.866</c:v>
                </c:pt>
                <c:pt idx="7915">
                  <c:v>79.998999999999995</c:v>
                </c:pt>
                <c:pt idx="7916">
                  <c:v>81.33</c:v>
                </c:pt>
                <c:pt idx="7917">
                  <c:v>82.88</c:v>
                </c:pt>
                <c:pt idx="7918">
                  <c:v>83.980999999999995</c:v>
                </c:pt>
                <c:pt idx="7919">
                  <c:v>82.679000000000002</c:v>
                </c:pt>
                <c:pt idx="7920">
                  <c:v>83.551000000000002</c:v>
                </c:pt>
                <c:pt idx="7921">
                  <c:v>82.387</c:v>
                </c:pt>
                <c:pt idx="7922">
                  <c:v>80.863</c:v>
                </c:pt>
                <c:pt idx="7923">
                  <c:v>82.004000000000005</c:v>
                </c:pt>
                <c:pt idx="7924">
                  <c:v>81.356999999999999</c:v>
                </c:pt>
                <c:pt idx="7925">
                  <c:v>81.114999999999995</c:v>
                </c:pt>
                <c:pt idx="7926">
                  <c:v>77.989999999999995</c:v>
                </c:pt>
                <c:pt idx="7927">
                  <c:v>76.078999999999994</c:v>
                </c:pt>
                <c:pt idx="7928">
                  <c:v>72.042000000000002</c:v>
                </c:pt>
                <c:pt idx="7929">
                  <c:v>58.725999999999999</c:v>
                </c:pt>
                <c:pt idx="7930">
                  <c:v>62.613999999999997</c:v>
                </c:pt>
                <c:pt idx="7931">
                  <c:v>62.859000000000002</c:v>
                </c:pt>
                <c:pt idx="7932">
                  <c:v>68.290999999999997</c:v>
                </c:pt>
                <c:pt idx="7933">
                  <c:v>74.847999999999999</c:v>
                </c:pt>
                <c:pt idx="7934">
                  <c:v>77.302999999999997</c:v>
                </c:pt>
                <c:pt idx="7935">
                  <c:v>79.83</c:v>
                </c:pt>
                <c:pt idx="7936">
                  <c:v>82.471000000000004</c:v>
                </c:pt>
                <c:pt idx="7937">
                  <c:v>81.683000000000007</c:v>
                </c:pt>
                <c:pt idx="7938">
                  <c:v>83.24</c:v>
                </c:pt>
                <c:pt idx="7939">
                  <c:v>82.852999999999994</c:v>
                </c:pt>
                <c:pt idx="7940">
                  <c:v>82.013999999999996</c:v>
                </c:pt>
                <c:pt idx="7941">
                  <c:v>82.81</c:v>
                </c:pt>
                <c:pt idx="7942">
                  <c:v>83.16</c:v>
                </c:pt>
                <c:pt idx="7943">
                  <c:v>83.314999999999998</c:v>
                </c:pt>
                <c:pt idx="7944">
                  <c:v>81.239000000000004</c:v>
                </c:pt>
                <c:pt idx="7945">
                  <c:v>81.012</c:v>
                </c:pt>
                <c:pt idx="7946">
                  <c:v>79.597999999999999</c:v>
                </c:pt>
                <c:pt idx="7947">
                  <c:v>74.742999999999995</c:v>
                </c:pt>
                <c:pt idx="7948">
                  <c:v>76.835999999999999</c:v>
                </c:pt>
                <c:pt idx="7949">
                  <c:v>73.632000000000005</c:v>
                </c:pt>
                <c:pt idx="7950">
                  <c:v>70.230999999999995</c:v>
                </c:pt>
                <c:pt idx="7951">
                  <c:v>58.426000000000002</c:v>
                </c:pt>
                <c:pt idx="7952">
                  <c:v>65.900000000000006</c:v>
                </c:pt>
                <c:pt idx="7953">
                  <c:v>73.515000000000001</c:v>
                </c:pt>
                <c:pt idx="7954">
                  <c:v>79.492999999999995</c:v>
                </c:pt>
                <c:pt idx="7955">
                  <c:v>77.935000000000002</c:v>
                </c:pt>
                <c:pt idx="7956">
                  <c:v>80.114000000000004</c:v>
                </c:pt>
                <c:pt idx="7957">
                  <c:v>80.742999999999995</c:v>
                </c:pt>
                <c:pt idx="7958">
                  <c:v>80.72</c:v>
                </c:pt>
                <c:pt idx="7959">
                  <c:v>82.161000000000001</c:v>
                </c:pt>
                <c:pt idx="7960">
                  <c:v>83.341999999999999</c:v>
                </c:pt>
                <c:pt idx="7961">
                  <c:v>84.102000000000004</c:v>
                </c:pt>
                <c:pt idx="7962">
                  <c:v>82.587999999999994</c:v>
                </c:pt>
                <c:pt idx="7963">
                  <c:v>83.14</c:v>
                </c:pt>
                <c:pt idx="7964">
                  <c:v>82.120999999999995</c:v>
                </c:pt>
                <c:pt idx="7965">
                  <c:v>79.677999999999997</c:v>
                </c:pt>
                <c:pt idx="7966">
                  <c:v>81.164000000000001</c:v>
                </c:pt>
                <c:pt idx="7967">
                  <c:v>79.891000000000005</c:v>
                </c:pt>
                <c:pt idx="7968">
                  <c:v>79.447000000000003</c:v>
                </c:pt>
                <c:pt idx="7969">
                  <c:v>71.911000000000001</c:v>
                </c:pt>
                <c:pt idx="7970">
                  <c:v>71.655000000000001</c:v>
                </c:pt>
                <c:pt idx="7971">
                  <c:v>63.317</c:v>
                </c:pt>
                <c:pt idx="7972">
                  <c:v>72.106999999999999</c:v>
                </c:pt>
                <c:pt idx="7973">
                  <c:v>65.421999999999997</c:v>
                </c:pt>
                <c:pt idx="7974">
                  <c:v>73.622</c:v>
                </c:pt>
                <c:pt idx="7975">
                  <c:v>75.091999999999999</c:v>
                </c:pt>
                <c:pt idx="7976">
                  <c:v>77.875</c:v>
                </c:pt>
                <c:pt idx="7977">
                  <c:v>79.637</c:v>
                </c:pt>
                <c:pt idx="7978">
                  <c:v>81.483999999999995</c:v>
                </c:pt>
                <c:pt idx="7979">
                  <c:v>83.322000000000003</c:v>
                </c:pt>
                <c:pt idx="7980">
                  <c:v>81.965999999999994</c:v>
                </c:pt>
                <c:pt idx="7981">
                  <c:v>83.378</c:v>
                </c:pt>
                <c:pt idx="7982">
                  <c:v>82.665000000000006</c:v>
                </c:pt>
                <c:pt idx="7983">
                  <c:v>81.650000000000006</c:v>
                </c:pt>
                <c:pt idx="7984">
                  <c:v>82.802000000000007</c:v>
                </c:pt>
                <c:pt idx="7985">
                  <c:v>82.447000000000003</c:v>
                </c:pt>
                <c:pt idx="7986">
                  <c:v>82.728999999999999</c:v>
                </c:pt>
                <c:pt idx="7987">
                  <c:v>78.399000000000001</c:v>
                </c:pt>
                <c:pt idx="7988">
                  <c:v>79.953999999999994</c:v>
                </c:pt>
                <c:pt idx="7989">
                  <c:v>78.043999999999997</c:v>
                </c:pt>
                <c:pt idx="7990">
                  <c:v>68.968000000000004</c:v>
                </c:pt>
                <c:pt idx="7991">
                  <c:v>72.864999999999995</c:v>
                </c:pt>
                <c:pt idx="7992">
                  <c:v>65.376999999999995</c:v>
                </c:pt>
                <c:pt idx="7993">
                  <c:v>43.75</c:v>
                </c:pt>
                <c:pt idx="7994">
                  <c:v>69.641999999999996</c:v>
                </c:pt>
                <c:pt idx="7995">
                  <c:v>73.262</c:v>
                </c:pt>
                <c:pt idx="7996">
                  <c:v>77.19</c:v>
                </c:pt>
                <c:pt idx="7997">
                  <c:v>81.063999999999993</c:v>
                </c:pt>
                <c:pt idx="7998">
                  <c:v>80.745999999999995</c:v>
                </c:pt>
                <c:pt idx="7999">
                  <c:v>81.918000000000006</c:v>
                </c:pt>
                <c:pt idx="8000">
                  <c:v>82.367999999999995</c:v>
                </c:pt>
                <c:pt idx="8001">
                  <c:v>81.697000000000003</c:v>
                </c:pt>
                <c:pt idx="8002">
                  <c:v>82.775999999999996</c:v>
                </c:pt>
                <c:pt idx="8003">
                  <c:v>83.533000000000001</c:v>
                </c:pt>
                <c:pt idx="8004">
                  <c:v>83.91</c:v>
                </c:pt>
                <c:pt idx="8005">
                  <c:v>82.284000000000006</c:v>
                </c:pt>
                <c:pt idx="8006">
                  <c:v>82.236000000000004</c:v>
                </c:pt>
                <c:pt idx="8007">
                  <c:v>81.739000000000004</c:v>
                </c:pt>
                <c:pt idx="8008">
                  <c:v>78.566000000000003</c:v>
                </c:pt>
                <c:pt idx="8009">
                  <c:v>80.138000000000005</c:v>
                </c:pt>
                <c:pt idx="8010">
                  <c:v>78.058000000000007</c:v>
                </c:pt>
                <c:pt idx="8011">
                  <c:v>76.537999999999997</c:v>
                </c:pt>
                <c:pt idx="8012">
                  <c:v>65.631</c:v>
                </c:pt>
                <c:pt idx="8013">
                  <c:v>62.402999999999999</c:v>
                </c:pt>
                <c:pt idx="8014">
                  <c:v>59.006</c:v>
                </c:pt>
                <c:pt idx="8015">
                  <c:v>75.295000000000002</c:v>
                </c:pt>
                <c:pt idx="8016">
                  <c:v>75.334000000000003</c:v>
                </c:pt>
                <c:pt idx="8017">
                  <c:v>78.480999999999995</c:v>
                </c:pt>
                <c:pt idx="8018">
                  <c:v>79.260999999999996</c:v>
                </c:pt>
                <c:pt idx="8019">
                  <c:v>80.287000000000006</c:v>
                </c:pt>
                <c:pt idx="8020">
                  <c:v>81.085999999999999</c:v>
                </c:pt>
                <c:pt idx="8021">
                  <c:v>82.34</c:v>
                </c:pt>
                <c:pt idx="8022">
                  <c:v>83.641999999999996</c:v>
                </c:pt>
                <c:pt idx="8023">
                  <c:v>82.102999999999994</c:v>
                </c:pt>
                <c:pt idx="8024">
                  <c:v>83.296999999999997</c:v>
                </c:pt>
                <c:pt idx="8025">
                  <c:v>83.281000000000006</c:v>
                </c:pt>
                <c:pt idx="8026">
                  <c:v>82.162999999999997</c:v>
                </c:pt>
                <c:pt idx="8027">
                  <c:v>83.019000000000005</c:v>
                </c:pt>
                <c:pt idx="8028">
                  <c:v>82.069000000000003</c:v>
                </c:pt>
                <c:pt idx="8029">
                  <c:v>81.456000000000003</c:v>
                </c:pt>
                <c:pt idx="8030">
                  <c:v>76.787999999999997</c:v>
                </c:pt>
                <c:pt idx="8031">
                  <c:v>76.95</c:v>
                </c:pt>
                <c:pt idx="8032">
                  <c:v>74.114999999999995</c:v>
                </c:pt>
                <c:pt idx="8033">
                  <c:v>32.908999999999999</c:v>
                </c:pt>
                <c:pt idx="8034">
                  <c:v>62.76</c:v>
                </c:pt>
                <c:pt idx="8035">
                  <c:v>57.387</c:v>
                </c:pt>
                <c:pt idx="8036">
                  <c:v>69.242999999999995</c:v>
                </c:pt>
                <c:pt idx="8037">
                  <c:v>74.668999999999997</c:v>
                </c:pt>
                <c:pt idx="8038">
                  <c:v>76.686000000000007</c:v>
                </c:pt>
                <c:pt idx="8039">
                  <c:v>80.543000000000006</c:v>
                </c:pt>
                <c:pt idx="8040">
                  <c:v>82.522000000000006</c:v>
                </c:pt>
                <c:pt idx="8041">
                  <c:v>82.028000000000006</c:v>
                </c:pt>
                <c:pt idx="8042">
                  <c:v>83.415999999999997</c:v>
                </c:pt>
                <c:pt idx="8043">
                  <c:v>82.863</c:v>
                </c:pt>
                <c:pt idx="8044">
                  <c:v>82.436999999999998</c:v>
                </c:pt>
                <c:pt idx="8045">
                  <c:v>83.293000000000006</c:v>
                </c:pt>
                <c:pt idx="8046">
                  <c:v>83.593000000000004</c:v>
                </c:pt>
                <c:pt idx="8047">
                  <c:v>83.924000000000007</c:v>
                </c:pt>
                <c:pt idx="8048">
                  <c:v>80.194000000000003</c:v>
                </c:pt>
                <c:pt idx="8049">
                  <c:v>81.557000000000002</c:v>
                </c:pt>
                <c:pt idx="8050">
                  <c:v>80.334000000000003</c:v>
                </c:pt>
                <c:pt idx="8051">
                  <c:v>75.643000000000001</c:v>
                </c:pt>
                <c:pt idx="8052">
                  <c:v>78.063000000000002</c:v>
                </c:pt>
                <c:pt idx="8053">
                  <c:v>74.423000000000002</c:v>
                </c:pt>
                <c:pt idx="8054">
                  <c:v>72.483000000000004</c:v>
                </c:pt>
                <c:pt idx="8055">
                  <c:v>54.914999999999999</c:v>
                </c:pt>
                <c:pt idx="8056">
                  <c:v>63.302</c:v>
                </c:pt>
                <c:pt idx="8057">
                  <c:v>72.323999999999998</c:v>
                </c:pt>
                <c:pt idx="8058">
                  <c:v>78.954999999999998</c:v>
                </c:pt>
                <c:pt idx="8059">
                  <c:v>78.411000000000001</c:v>
                </c:pt>
                <c:pt idx="8060">
                  <c:v>81.064999999999998</c:v>
                </c:pt>
                <c:pt idx="8061">
                  <c:v>81.034999999999997</c:v>
                </c:pt>
                <c:pt idx="8062">
                  <c:v>81.619</c:v>
                </c:pt>
                <c:pt idx="8063">
                  <c:v>82.403000000000006</c:v>
                </c:pt>
                <c:pt idx="8064">
                  <c:v>83.421000000000006</c:v>
                </c:pt>
                <c:pt idx="8065">
                  <c:v>84.221000000000004</c:v>
                </c:pt>
                <c:pt idx="8066">
                  <c:v>81.564999999999998</c:v>
                </c:pt>
                <c:pt idx="8067">
                  <c:v>83.311999999999998</c:v>
                </c:pt>
                <c:pt idx="8068">
                  <c:v>82.956000000000003</c:v>
                </c:pt>
                <c:pt idx="8069">
                  <c:v>81.227999999999994</c:v>
                </c:pt>
                <c:pt idx="8070">
                  <c:v>82.194999999999993</c:v>
                </c:pt>
                <c:pt idx="8071">
                  <c:v>80.938000000000002</c:v>
                </c:pt>
                <c:pt idx="8072">
                  <c:v>79.831000000000003</c:v>
                </c:pt>
                <c:pt idx="8073">
                  <c:v>73.795000000000002</c:v>
                </c:pt>
                <c:pt idx="8074">
                  <c:v>73.227000000000004</c:v>
                </c:pt>
                <c:pt idx="8075">
                  <c:v>68.156999999999996</c:v>
                </c:pt>
                <c:pt idx="8076">
                  <c:v>66.510999999999996</c:v>
                </c:pt>
                <c:pt idx="8077">
                  <c:v>69.290000000000006</c:v>
                </c:pt>
                <c:pt idx="8078">
                  <c:v>74.537000000000006</c:v>
                </c:pt>
                <c:pt idx="8079">
                  <c:v>76.096999999999994</c:v>
                </c:pt>
                <c:pt idx="8080">
                  <c:v>78.061999999999998</c:v>
                </c:pt>
                <c:pt idx="8081">
                  <c:v>79.081999999999994</c:v>
                </c:pt>
                <c:pt idx="8082">
                  <c:v>81.325000000000003</c:v>
                </c:pt>
                <c:pt idx="8083">
                  <c:v>82.742000000000004</c:v>
                </c:pt>
                <c:pt idx="8084">
                  <c:v>81.197999999999993</c:v>
                </c:pt>
                <c:pt idx="8085">
                  <c:v>83.216999999999999</c:v>
                </c:pt>
                <c:pt idx="8086">
                  <c:v>83.608000000000004</c:v>
                </c:pt>
                <c:pt idx="8087">
                  <c:v>83.551000000000002</c:v>
                </c:pt>
                <c:pt idx="8088">
                  <c:v>84.167000000000002</c:v>
                </c:pt>
                <c:pt idx="8089">
                  <c:v>83.872</c:v>
                </c:pt>
                <c:pt idx="8090">
                  <c:v>83.278999999999996</c:v>
                </c:pt>
                <c:pt idx="8091">
                  <c:v>79.165999999999997</c:v>
                </c:pt>
                <c:pt idx="8092">
                  <c:v>79.941000000000003</c:v>
                </c:pt>
                <c:pt idx="8093">
                  <c:v>78.855000000000004</c:v>
                </c:pt>
                <c:pt idx="8094">
                  <c:v>74.010000000000005</c:v>
                </c:pt>
                <c:pt idx="8095">
                  <c:v>69.731999999999999</c:v>
                </c:pt>
                <c:pt idx="8096">
                  <c:v>61.356999999999999</c:v>
                </c:pt>
                <c:pt idx="8097">
                  <c:v>57.805999999999997</c:v>
                </c:pt>
                <c:pt idx="8098">
                  <c:v>72.787000000000006</c:v>
                </c:pt>
                <c:pt idx="8099">
                  <c:v>70.456999999999994</c:v>
                </c:pt>
                <c:pt idx="8100">
                  <c:v>77.066000000000003</c:v>
                </c:pt>
                <c:pt idx="8101">
                  <c:v>78.884</c:v>
                </c:pt>
                <c:pt idx="8102">
                  <c:v>78.846999999999994</c:v>
                </c:pt>
                <c:pt idx="8103">
                  <c:v>81.796999999999997</c:v>
                </c:pt>
                <c:pt idx="8104">
                  <c:v>82.617999999999995</c:v>
                </c:pt>
                <c:pt idx="8105">
                  <c:v>83.882000000000005</c:v>
                </c:pt>
                <c:pt idx="8106">
                  <c:v>83.701999999999998</c:v>
                </c:pt>
                <c:pt idx="8107">
                  <c:v>84.126999999999995</c:v>
                </c:pt>
                <c:pt idx="8108">
                  <c:v>83.897999999999996</c:v>
                </c:pt>
                <c:pt idx="8109">
                  <c:v>81.709000000000003</c:v>
                </c:pt>
                <c:pt idx="8110">
                  <c:v>82.567999999999998</c:v>
                </c:pt>
                <c:pt idx="8111">
                  <c:v>82.822999999999993</c:v>
                </c:pt>
                <c:pt idx="8112">
                  <c:v>80.891000000000005</c:v>
                </c:pt>
                <c:pt idx="8113">
                  <c:v>78.888999999999996</c:v>
                </c:pt>
                <c:pt idx="8114">
                  <c:v>77.823999999999998</c:v>
                </c:pt>
                <c:pt idx="8115">
                  <c:v>74.325999999999993</c:v>
                </c:pt>
                <c:pt idx="8116">
                  <c:v>64.195999999999998</c:v>
                </c:pt>
                <c:pt idx="8117">
                  <c:v>68.182000000000002</c:v>
                </c:pt>
                <c:pt idx="8118">
                  <c:v>47.746000000000002</c:v>
                </c:pt>
                <c:pt idx="8119">
                  <c:v>67.605000000000004</c:v>
                </c:pt>
                <c:pt idx="8120">
                  <c:v>71.787999999999997</c:v>
                </c:pt>
                <c:pt idx="8121">
                  <c:v>77.007999999999996</c:v>
                </c:pt>
                <c:pt idx="8122">
                  <c:v>79.902000000000001</c:v>
                </c:pt>
                <c:pt idx="8123">
                  <c:v>82.543999999999997</c:v>
                </c:pt>
                <c:pt idx="8124">
                  <c:v>82.073999999999998</c:v>
                </c:pt>
                <c:pt idx="8125">
                  <c:v>83.073999999999998</c:v>
                </c:pt>
                <c:pt idx="8126">
                  <c:v>83.183000000000007</c:v>
                </c:pt>
                <c:pt idx="8127">
                  <c:v>82.28</c:v>
                </c:pt>
                <c:pt idx="8128">
                  <c:v>83.134</c:v>
                </c:pt>
                <c:pt idx="8129">
                  <c:v>83.61</c:v>
                </c:pt>
                <c:pt idx="8130">
                  <c:v>82.611000000000004</c:v>
                </c:pt>
                <c:pt idx="8131">
                  <c:v>82.98</c:v>
                </c:pt>
                <c:pt idx="8132">
                  <c:v>83.106999999999999</c:v>
                </c:pt>
                <c:pt idx="8133">
                  <c:v>81.328000000000003</c:v>
                </c:pt>
                <c:pt idx="8134">
                  <c:v>78.120999999999995</c:v>
                </c:pt>
                <c:pt idx="8135">
                  <c:v>77.997</c:v>
                </c:pt>
                <c:pt idx="8136">
                  <c:v>74.08</c:v>
                </c:pt>
                <c:pt idx="8137">
                  <c:v>70.150000000000006</c:v>
                </c:pt>
                <c:pt idx="8138">
                  <c:v>55.683</c:v>
                </c:pt>
                <c:pt idx="8139">
                  <c:v>65.495000000000005</c:v>
                </c:pt>
                <c:pt idx="8140">
                  <c:v>69.141999999999996</c:v>
                </c:pt>
                <c:pt idx="8141">
                  <c:v>77.167000000000002</c:v>
                </c:pt>
                <c:pt idx="8142">
                  <c:v>75.873999999999995</c:v>
                </c:pt>
                <c:pt idx="8143">
                  <c:v>79.75</c:v>
                </c:pt>
                <c:pt idx="8144">
                  <c:v>81.031000000000006</c:v>
                </c:pt>
                <c:pt idx="8145">
                  <c:v>80.537999999999997</c:v>
                </c:pt>
                <c:pt idx="8146">
                  <c:v>82.662000000000006</c:v>
                </c:pt>
                <c:pt idx="8147">
                  <c:v>83.335999999999999</c:v>
                </c:pt>
                <c:pt idx="8148">
                  <c:v>84.161000000000001</c:v>
                </c:pt>
                <c:pt idx="8149">
                  <c:v>83.897999999999996</c:v>
                </c:pt>
                <c:pt idx="8150">
                  <c:v>84.23</c:v>
                </c:pt>
                <c:pt idx="8151">
                  <c:v>83.727000000000004</c:v>
                </c:pt>
                <c:pt idx="8152">
                  <c:v>80.915999999999997</c:v>
                </c:pt>
                <c:pt idx="8153">
                  <c:v>81.899000000000001</c:v>
                </c:pt>
                <c:pt idx="8154">
                  <c:v>81.293999999999997</c:v>
                </c:pt>
                <c:pt idx="8155">
                  <c:v>78.849999999999994</c:v>
                </c:pt>
                <c:pt idx="8156">
                  <c:v>76.203000000000003</c:v>
                </c:pt>
                <c:pt idx="8157">
                  <c:v>73.489000000000004</c:v>
                </c:pt>
                <c:pt idx="8158">
                  <c:v>69.694000000000003</c:v>
                </c:pt>
                <c:pt idx="8159">
                  <c:v>60.991999999999997</c:v>
                </c:pt>
                <c:pt idx="8160">
                  <c:v>39.420999999999999</c:v>
                </c:pt>
                <c:pt idx="8161">
                  <c:v>70.582999999999998</c:v>
                </c:pt>
                <c:pt idx="8162">
                  <c:v>74.358999999999995</c:v>
                </c:pt>
                <c:pt idx="8163">
                  <c:v>76.736000000000004</c:v>
                </c:pt>
                <c:pt idx="8164">
                  <c:v>79.667000000000002</c:v>
                </c:pt>
                <c:pt idx="8165">
                  <c:v>81.388999999999996</c:v>
                </c:pt>
                <c:pt idx="8166">
                  <c:v>83.501000000000005</c:v>
                </c:pt>
                <c:pt idx="8167">
                  <c:v>82.974999999999994</c:v>
                </c:pt>
                <c:pt idx="8168">
                  <c:v>83.88</c:v>
                </c:pt>
                <c:pt idx="8169">
                  <c:v>83.709000000000003</c:v>
                </c:pt>
                <c:pt idx="8170">
                  <c:v>82.313000000000002</c:v>
                </c:pt>
                <c:pt idx="8171">
                  <c:v>83.159000000000006</c:v>
                </c:pt>
                <c:pt idx="8172">
                  <c:v>83.77</c:v>
                </c:pt>
                <c:pt idx="8173">
                  <c:v>83.016000000000005</c:v>
                </c:pt>
                <c:pt idx="8174">
                  <c:v>81.073999999999998</c:v>
                </c:pt>
                <c:pt idx="8175">
                  <c:v>80.766000000000005</c:v>
                </c:pt>
                <c:pt idx="8176">
                  <c:v>78.528000000000006</c:v>
                </c:pt>
                <c:pt idx="8177">
                  <c:v>73.603999999999999</c:v>
                </c:pt>
                <c:pt idx="8178">
                  <c:v>75.855999999999995</c:v>
                </c:pt>
                <c:pt idx="8179">
                  <c:v>71.004000000000005</c:v>
                </c:pt>
                <c:pt idx="8180">
                  <c:v>66.805999999999997</c:v>
                </c:pt>
                <c:pt idx="8181">
                  <c:v>64.177999999999997</c:v>
                </c:pt>
                <c:pt idx="8182">
                  <c:v>71.34</c:v>
                </c:pt>
                <c:pt idx="8183">
                  <c:v>76.114999999999995</c:v>
                </c:pt>
                <c:pt idx="8184">
                  <c:v>81.037999999999997</c:v>
                </c:pt>
                <c:pt idx="8185">
                  <c:v>79.75</c:v>
                </c:pt>
                <c:pt idx="8186">
                  <c:v>81.537000000000006</c:v>
                </c:pt>
                <c:pt idx="8187">
                  <c:v>82.233999999999995</c:v>
                </c:pt>
                <c:pt idx="8188">
                  <c:v>82.016999999999996</c:v>
                </c:pt>
                <c:pt idx="8189">
                  <c:v>83.337999999999994</c:v>
                </c:pt>
                <c:pt idx="8190">
                  <c:v>84.542000000000002</c:v>
                </c:pt>
                <c:pt idx="8191">
                  <c:v>84.52</c:v>
                </c:pt>
                <c:pt idx="8192">
                  <c:v>83.15</c:v>
                </c:pt>
                <c:pt idx="8193">
                  <c:v>83.474000000000004</c:v>
                </c:pt>
                <c:pt idx="8194">
                  <c:v>82.227000000000004</c:v>
                </c:pt>
                <c:pt idx="8195">
                  <c:v>79.605999999999995</c:v>
                </c:pt>
                <c:pt idx="8196">
                  <c:v>81.111000000000004</c:v>
                </c:pt>
                <c:pt idx="8197">
                  <c:v>79.674999999999997</c:v>
                </c:pt>
                <c:pt idx="8198">
                  <c:v>78.308000000000007</c:v>
                </c:pt>
                <c:pt idx="8199">
                  <c:v>74.826999999999998</c:v>
                </c:pt>
                <c:pt idx="8200">
                  <c:v>67.477000000000004</c:v>
                </c:pt>
                <c:pt idx="8201">
                  <c:v>44.265000000000001</c:v>
                </c:pt>
                <c:pt idx="8202">
                  <c:v>75.055000000000007</c:v>
                </c:pt>
                <c:pt idx="8203">
                  <c:v>72.117000000000004</c:v>
                </c:pt>
                <c:pt idx="8204">
                  <c:v>76.236000000000004</c:v>
                </c:pt>
                <c:pt idx="8205">
                  <c:v>77.774000000000001</c:v>
                </c:pt>
                <c:pt idx="8206">
                  <c:v>79.36</c:v>
                </c:pt>
                <c:pt idx="8207">
                  <c:v>81.123000000000005</c:v>
                </c:pt>
                <c:pt idx="8208">
                  <c:v>82.950999999999993</c:v>
                </c:pt>
                <c:pt idx="8209">
                  <c:v>84.46</c:v>
                </c:pt>
                <c:pt idx="8210">
                  <c:v>83.197999999999993</c:v>
                </c:pt>
                <c:pt idx="8211">
                  <c:v>84.224000000000004</c:v>
                </c:pt>
                <c:pt idx="8212">
                  <c:v>83.325000000000003</c:v>
                </c:pt>
                <c:pt idx="8213">
                  <c:v>81.936000000000007</c:v>
                </c:pt>
                <c:pt idx="8214">
                  <c:v>83.203000000000003</c:v>
                </c:pt>
                <c:pt idx="8215">
                  <c:v>82.867999999999995</c:v>
                </c:pt>
                <c:pt idx="8216">
                  <c:v>82.787999999999997</c:v>
                </c:pt>
                <c:pt idx="8217">
                  <c:v>80.058000000000007</c:v>
                </c:pt>
                <c:pt idx="8218">
                  <c:v>78.820999999999998</c:v>
                </c:pt>
                <c:pt idx="8219">
                  <c:v>76.122</c:v>
                </c:pt>
                <c:pt idx="8220">
                  <c:v>59.206000000000003</c:v>
                </c:pt>
                <c:pt idx="8221">
                  <c:v>70.186000000000007</c:v>
                </c:pt>
                <c:pt idx="8222">
                  <c:v>36.654000000000003</c:v>
                </c:pt>
                <c:pt idx="8223">
                  <c:v>59.738999999999997</c:v>
                </c:pt>
                <c:pt idx="8224">
                  <c:v>73.477999999999994</c:v>
                </c:pt>
                <c:pt idx="8225">
                  <c:v>76.006</c:v>
                </c:pt>
                <c:pt idx="8226">
                  <c:v>79.257000000000005</c:v>
                </c:pt>
                <c:pt idx="8227">
                  <c:v>82.7</c:v>
                </c:pt>
                <c:pt idx="8228">
                  <c:v>81.432000000000002</c:v>
                </c:pt>
                <c:pt idx="8229">
                  <c:v>82.988</c:v>
                </c:pt>
                <c:pt idx="8230">
                  <c:v>82.515000000000001</c:v>
                </c:pt>
                <c:pt idx="8231">
                  <c:v>82.144000000000005</c:v>
                </c:pt>
                <c:pt idx="8232">
                  <c:v>83.48</c:v>
                </c:pt>
                <c:pt idx="8233">
                  <c:v>84.108999999999995</c:v>
                </c:pt>
                <c:pt idx="8234">
                  <c:v>84.641000000000005</c:v>
                </c:pt>
                <c:pt idx="8235">
                  <c:v>82.418999999999997</c:v>
                </c:pt>
                <c:pt idx="8236">
                  <c:v>82.564999999999998</c:v>
                </c:pt>
                <c:pt idx="8237">
                  <c:v>81.686000000000007</c:v>
                </c:pt>
                <c:pt idx="8238">
                  <c:v>78.343999999999994</c:v>
                </c:pt>
                <c:pt idx="8239">
                  <c:v>80.305000000000007</c:v>
                </c:pt>
                <c:pt idx="8240">
                  <c:v>77.475999999999999</c:v>
                </c:pt>
                <c:pt idx="8241">
                  <c:v>75</c:v>
                </c:pt>
                <c:pt idx="8242">
                  <c:v>58.411000000000001</c:v>
                </c:pt>
                <c:pt idx="8243">
                  <c:v>54.738</c:v>
                </c:pt>
                <c:pt idx="8244">
                  <c:v>69.212000000000003</c:v>
                </c:pt>
                <c:pt idx="8245">
                  <c:v>78.887</c:v>
                </c:pt>
                <c:pt idx="8246">
                  <c:v>76.66</c:v>
                </c:pt>
                <c:pt idx="8247">
                  <c:v>79.584999999999994</c:v>
                </c:pt>
                <c:pt idx="8248">
                  <c:v>80.727000000000004</c:v>
                </c:pt>
                <c:pt idx="8249">
                  <c:v>80.805999999999997</c:v>
                </c:pt>
                <c:pt idx="8250">
                  <c:v>82.817999999999998</c:v>
                </c:pt>
                <c:pt idx="8251">
                  <c:v>83.837000000000003</c:v>
                </c:pt>
                <c:pt idx="8252">
                  <c:v>85.03</c:v>
                </c:pt>
                <c:pt idx="8253">
                  <c:v>83.772999999999996</c:v>
                </c:pt>
                <c:pt idx="8254">
                  <c:v>84.233000000000004</c:v>
                </c:pt>
                <c:pt idx="8255">
                  <c:v>83.564999999999998</c:v>
                </c:pt>
                <c:pt idx="8256">
                  <c:v>81.25</c:v>
                </c:pt>
                <c:pt idx="8257">
                  <c:v>82.986999999999995</c:v>
                </c:pt>
                <c:pt idx="8258">
                  <c:v>81.962999999999994</c:v>
                </c:pt>
                <c:pt idx="8259">
                  <c:v>81.715999999999994</c:v>
                </c:pt>
                <c:pt idx="8260">
                  <c:v>75.581000000000003</c:v>
                </c:pt>
                <c:pt idx="8261">
                  <c:v>75.909000000000006</c:v>
                </c:pt>
                <c:pt idx="8262">
                  <c:v>71.043999999999997</c:v>
                </c:pt>
                <c:pt idx="8263">
                  <c:v>66.971000000000004</c:v>
                </c:pt>
                <c:pt idx="8264">
                  <c:v>22.54</c:v>
                </c:pt>
                <c:pt idx="8265">
                  <c:v>70.382999999999996</c:v>
                </c:pt>
                <c:pt idx="8266">
                  <c:v>72.855999999999995</c:v>
                </c:pt>
                <c:pt idx="8267">
                  <c:v>77.322999999999993</c:v>
                </c:pt>
                <c:pt idx="8268">
                  <c:v>79.221000000000004</c:v>
                </c:pt>
                <c:pt idx="8269">
                  <c:v>81.674999999999997</c:v>
                </c:pt>
                <c:pt idx="8270">
                  <c:v>84.143000000000001</c:v>
                </c:pt>
                <c:pt idx="8271">
                  <c:v>82.784000000000006</c:v>
                </c:pt>
                <c:pt idx="8272">
                  <c:v>84.364000000000004</c:v>
                </c:pt>
                <c:pt idx="8273">
                  <c:v>83.718000000000004</c:v>
                </c:pt>
                <c:pt idx="8274">
                  <c:v>82.795000000000002</c:v>
                </c:pt>
                <c:pt idx="8275">
                  <c:v>83.960999999999999</c:v>
                </c:pt>
                <c:pt idx="8276">
                  <c:v>83.941999999999993</c:v>
                </c:pt>
                <c:pt idx="8277">
                  <c:v>84.295000000000002</c:v>
                </c:pt>
                <c:pt idx="8278">
                  <c:v>80.058000000000007</c:v>
                </c:pt>
                <c:pt idx="8279">
                  <c:v>81.459000000000003</c:v>
                </c:pt>
                <c:pt idx="8280">
                  <c:v>79.83</c:v>
                </c:pt>
                <c:pt idx="8281">
                  <c:v>73.686000000000007</c:v>
                </c:pt>
                <c:pt idx="8282">
                  <c:v>76.933999999999997</c:v>
                </c:pt>
                <c:pt idx="8283">
                  <c:v>72.665000000000006</c:v>
                </c:pt>
                <c:pt idx="8284">
                  <c:v>68.712999999999994</c:v>
                </c:pt>
                <c:pt idx="8285">
                  <c:v>65.516000000000005</c:v>
                </c:pt>
                <c:pt idx="8286">
                  <c:v>69.902000000000001</c:v>
                </c:pt>
                <c:pt idx="8287">
                  <c:v>75.832999999999998</c:v>
                </c:pt>
                <c:pt idx="8288">
                  <c:v>80.872</c:v>
                </c:pt>
                <c:pt idx="8289">
                  <c:v>80.418999999999997</c:v>
                </c:pt>
                <c:pt idx="8290">
                  <c:v>82.613</c:v>
                </c:pt>
                <c:pt idx="8291">
                  <c:v>82.611000000000004</c:v>
                </c:pt>
                <c:pt idx="8292">
                  <c:v>82.635000000000005</c:v>
                </c:pt>
                <c:pt idx="8293">
                  <c:v>83.593999999999994</c:v>
                </c:pt>
                <c:pt idx="8294">
                  <c:v>84.308999999999997</c:v>
                </c:pt>
                <c:pt idx="8295">
                  <c:v>85.048000000000002</c:v>
                </c:pt>
                <c:pt idx="8296">
                  <c:v>81.972999999999999</c:v>
                </c:pt>
                <c:pt idx="8297">
                  <c:v>83.718000000000004</c:v>
                </c:pt>
                <c:pt idx="8298">
                  <c:v>83.152000000000001</c:v>
                </c:pt>
                <c:pt idx="8299">
                  <c:v>80.671000000000006</c:v>
                </c:pt>
                <c:pt idx="8300">
                  <c:v>82.07</c:v>
                </c:pt>
                <c:pt idx="8301">
                  <c:v>80.274000000000001</c:v>
                </c:pt>
                <c:pt idx="8302">
                  <c:v>79.206999999999994</c:v>
                </c:pt>
                <c:pt idx="8303">
                  <c:v>70.995000000000005</c:v>
                </c:pt>
                <c:pt idx="8304">
                  <c:v>69.715000000000003</c:v>
                </c:pt>
                <c:pt idx="8305">
                  <c:v>58.817</c:v>
                </c:pt>
                <c:pt idx="8306">
                  <c:v>73.358999999999995</c:v>
                </c:pt>
                <c:pt idx="8307">
                  <c:v>73.838999999999999</c:v>
                </c:pt>
                <c:pt idx="8308">
                  <c:v>77.725999999999999</c:v>
                </c:pt>
                <c:pt idx="8309">
                  <c:v>79.049000000000007</c:v>
                </c:pt>
                <c:pt idx="8310">
                  <c:v>80.45</c:v>
                </c:pt>
                <c:pt idx="8311">
                  <c:v>81.117000000000004</c:v>
                </c:pt>
                <c:pt idx="8312">
                  <c:v>82.81</c:v>
                </c:pt>
                <c:pt idx="8313">
                  <c:v>84.048000000000002</c:v>
                </c:pt>
                <c:pt idx="8314">
                  <c:v>82.801000000000002</c:v>
                </c:pt>
                <c:pt idx="8315">
                  <c:v>84.134</c:v>
                </c:pt>
                <c:pt idx="8316">
                  <c:v>84.275000000000006</c:v>
                </c:pt>
                <c:pt idx="8317">
                  <c:v>83.522000000000006</c:v>
                </c:pt>
                <c:pt idx="8318">
                  <c:v>84.228999999999999</c:v>
                </c:pt>
                <c:pt idx="8319">
                  <c:v>83.551000000000002</c:v>
                </c:pt>
                <c:pt idx="8320">
                  <c:v>82.988</c:v>
                </c:pt>
                <c:pt idx="8321">
                  <c:v>78.787999999999997</c:v>
                </c:pt>
                <c:pt idx="8322">
                  <c:v>79.100999999999999</c:v>
                </c:pt>
                <c:pt idx="8323">
                  <c:v>77.980999999999995</c:v>
                </c:pt>
                <c:pt idx="8324">
                  <c:v>69.528999999999996</c:v>
                </c:pt>
                <c:pt idx="8325">
                  <c:v>63.393999999999998</c:v>
                </c:pt>
                <c:pt idx="8326">
                  <c:v>57.847000000000001</c:v>
                </c:pt>
                <c:pt idx="8327">
                  <c:v>69.343000000000004</c:v>
                </c:pt>
                <c:pt idx="8328">
                  <c:v>75.239000000000004</c:v>
                </c:pt>
                <c:pt idx="8329">
                  <c:v>74.572000000000003</c:v>
                </c:pt>
                <c:pt idx="8330">
                  <c:v>78.275000000000006</c:v>
                </c:pt>
                <c:pt idx="8331">
                  <c:v>80.674000000000007</c:v>
                </c:pt>
                <c:pt idx="8332">
                  <c:v>80.320999999999998</c:v>
                </c:pt>
                <c:pt idx="8333">
                  <c:v>82.813999999999993</c:v>
                </c:pt>
                <c:pt idx="8334">
                  <c:v>83.769000000000005</c:v>
                </c:pt>
                <c:pt idx="8335">
                  <c:v>84.317999999999998</c:v>
                </c:pt>
                <c:pt idx="8336">
                  <c:v>84.435000000000002</c:v>
                </c:pt>
                <c:pt idx="8337">
                  <c:v>84.701999999999998</c:v>
                </c:pt>
                <c:pt idx="8338">
                  <c:v>84.718000000000004</c:v>
                </c:pt>
                <c:pt idx="8339">
                  <c:v>82.215999999999994</c:v>
                </c:pt>
                <c:pt idx="8340">
                  <c:v>82.756</c:v>
                </c:pt>
                <c:pt idx="8341">
                  <c:v>81.867000000000004</c:v>
                </c:pt>
                <c:pt idx="8342">
                  <c:v>78.385999999999996</c:v>
                </c:pt>
                <c:pt idx="8343">
                  <c:v>79.278999999999996</c:v>
                </c:pt>
                <c:pt idx="8344">
                  <c:v>78.629000000000005</c:v>
                </c:pt>
                <c:pt idx="8345">
                  <c:v>74.13</c:v>
                </c:pt>
                <c:pt idx="8346">
                  <c:v>62.832999999999998</c:v>
                </c:pt>
                <c:pt idx="8347">
                  <c:v>56.368000000000002</c:v>
                </c:pt>
                <c:pt idx="8348">
                  <c:v>72.206000000000003</c:v>
                </c:pt>
                <c:pt idx="8349">
                  <c:v>75.900999999999996</c:v>
                </c:pt>
                <c:pt idx="8350">
                  <c:v>78.427999999999997</c:v>
                </c:pt>
                <c:pt idx="8351">
                  <c:v>80.462000000000003</c:v>
                </c:pt>
                <c:pt idx="8352">
                  <c:v>80.394000000000005</c:v>
                </c:pt>
                <c:pt idx="8353">
                  <c:v>82.093999999999994</c:v>
                </c:pt>
                <c:pt idx="8354">
                  <c:v>82.119</c:v>
                </c:pt>
                <c:pt idx="8355">
                  <c:v>83.804000000000002</c:v>
                </c:pt>
                <c:pt idx="8356">
                  <c:v>84.5</c:v>
                </c:pt>
                <c:pt idx="8357">
                  <c:v>82.323999999999998</c:v>
                </c:pt>
                <c:pt idx="8358">
                  <c:v>84.001999999999995</c:v>
                </c:pt>
                <c:pt idx="8359">
                  <c:v>83.879000000000005</c:v>
                </c:pt>
                <c:pt idx="8360">
                  <c:v>82.658000000000001</c:v>
                </c:pt>
                <c:pt idx="8361">
                  <c:v>83.421000000000006</c:v>
                </c:pt>
                <c:pt idx="8362">
                  <c:v>82.394999999999996</c:v>
                </c:pt>
                <c:pt idx="8363">
                  <c:v>81.822000000000003</c:v>
                </c:pt>
                <c:pt idx="8364">
                  <c:v>76.215000000000003</c:v>
                </c:pt>
                <c:pt idx="8365">
                  <c:v>76.611000000000004</c:v>
                </c:pt>
                <c:pt idx="8366">
                  <c:v>73.346000000000004</c:v>
                </c:pt>
                <c:pt idx="8367">
                  <c:v>50.11</c:v>
                </c:pt>
                <c:pt idx="8368">
                  <c:v>59.869</c:v>
                </c:pt>
                <c:pt idx="8369">
                  <c:v>72.462000000000003</c:v>
                </c:pt>
                <c:pt idx="8370">
                  <c:v>74.292000000000002</c:v>
                </c:pt>
                <c:pt idx="8371">
                  <c:v>78.010000000000005</c:v>
                </c:pt>
                <c:pt idx="8372">
                  <c:v>78.5</c:v>
                </c:pt>
                <c:pt idx="8373">
                  <c:v>81.013999999999996</c:v>
                </c:pt>
                <c:pt idx="8374">
                  <c:v>82.533000000000001</c:v>
                </c:pt>
                <c:pt idx="8375">
                  <c:v>81.356999999999999</c:v>
                </c:pt>
                <c:pt idx="8376">
                  <c:v>83.56</c:v>
                </c:pt>
                <c:pt idx="8377">
                  <c:v>84.137</c:v>
                </c:pt>
                <c:pt idx="8378">
                  <c:v>84.281000000000006</c:v>
                </c:pt>
                <c:pt idx="8379">
                  <c:v>84.433000000000007</c:v>
                </c:pt>
                <c:pt idx="8380">
                  <c:v>84.313999999999993</c:v>
                </c:pt>
                <c:pt idx="8381">
                  <c:v>83.911000000000001</c:v>
                </c:pt>
                <c:pt idx="8382">
                  <c:v>80.876000000000005</c:v>
                </c:pt>
                <c:pt idx="8383">
                  <c:v>81.852999999999994</c:v>
                </c:pt>
                <c:pt idx="8384">
                  <c:v>81.254000000000005</c:v>
                </c:pt>
                <c:pt idx="8385">
                  <c:v>77.75</c:v>
                </c:pt>
                <c:pt idx="8386">
                  <c:v>74.906999999999996</c:v>
                </c:pt>
                <c:pt idx="8387">
                  <c:v>71.766000000000005</c:v>
                </c:pt>
                <c:pt idx="8388">
                  <c:v>66.102999999999994</c:v>
                </c:pt>
                <c:pt idx="8389">
                  <c:v>65.313999999999993</c:v>
                </c:pt>
                <c:pt idx="8390">
                  <c:v>63.170999999999999</c:v>
                </c:pt>
                <c:pt idx="8391">
                  <c:v>74.477999999999994</c:v>
                </c:pt>
                <c:pt idx="8392">
                  <c:v>77.313000000000002</c:v>
                </c:pt>
                <c:pt idx="8393">
                  <c:v>78.344999999999999</c:v>
                </c:pt>
                <c:pt idx="8394">
                  <c:v>81.058999999999997</c:v>
                </c:pt>
                <c:pt idx="8395">
                  <c:v>82.706999999999994</c:v>
                </c:pt>
                <c:pt idx="8396">
                  <c:v>84.263000000000005</c:v>
                </c:pt>
                <c:pt idx="8397">
                  <c:v>84.039000000000001</c:v>
                </c:pt>
                <c:pt idx="8398">
                  <c:v>84.762</c:v>
                </c:pt>
                <c:pt idx="8399">
                  <c:v>84.53</c:v>
                </c:pt>
                <c:pt idx="8400">
                  <c:v>82.82</c:v>
                </c:pt>
                <c:pt idx="8401">
                  <c:v>83.614999999999995</c:v>
                </c:pt>
                <c:pt idx="8402">
                  <c:v>84.293000000000006</c:v>
                </c:pt>
                <c:pt idx="8403">
                  <c:v>82.930999999999997</c:v>
                </c:pt>
                <c:pt idx="8404">
                  <c:v>80.974999999999994</c:v>
                </c:pt>
                <c:pt idx="8405">
                  <c:v>80.682000000000002</c:v>
                </c:pt>
                <c:pt idx="8406">
                  <c:v>77.900999999999996</c:v>
                </c:pt>
                <c:pt idx="8407">
                  <c:v>72.472999999999999</c:v>
                </c:pt>
                <c:pt idx="8408">
                  <c:v>74.741</c:v>
                </c:pt>
                <c:pt idx="8409">
                  <c:v>67.263000000000005</c:v>
                </c:pt>
                <c:pt idx="8410">
                  <c:v>48.947000000000003</c:v>
                </c:pt>
                <c:pt idx="8411">
                  <c:v>64.692999999999998</c:v>
                </c:pt>
                <c:pt idx="8412">
                  <c:v>74.781000000000006</c:v>
                </c:pt>
                <c:pt idx="8413">
                  <c:v>78.421000000000006</c:v>
                </c:pt>
                <c:pt idx="8414">
                  <c:v>82.298000000000002</c:v>
                </c:pt>
                <c:pt idx="8415">
                  <c:v>81.619</c:v>
                </c:pt>
                <c:pt idx="8416">
                  <c:v>82.998999999999995</c:v>
                </c:pt>
                <c:pt idx="8417">
                  <c:v>83.317999999999998</c:v>
                </c:pt>
                <c:pt idx="8418">
                  <c:v>82.644000000000005</c:v>
                </c:pt>
                <c:pt idx="8419">
                  <c:v>83.93</c:v>
                </c:pt>
                <c:pt idx="8420">
                  <c:v>85.090999999999994</c:v>
                </c:pt>
                <c:pt idx="8421">
                  <c:v>84.944999999999993</c:v>
                </c:pt>
                <c:pt idx="8422">
                  <c:v>83.561999999999998</c:v>
                </c:pt>
                <c:pt idx="8423">
                  <c:v>83.856999999999999</c:v>
                </c:pt>
                <c:pt idx="8424">
                  <c:v>82.347999999999999</c:v>
                </c:pt>
                <c:pt idx="8425">
                  <c:v>79.52</c:v>
                </c:pt>
                <c:pt idx="8426">
                  <c:v>81.236999999999995</c:v>
                </c:pt>
                <c:pt idx="8427">
                  <c:v>80.158000000000001</c:v>
                </c:pt>
                <c:pt idx="8428">
                  <c:v>79.171999999999997</c:v>
                </c:pt>
                <c:pt idx="8429">
                  <c:v>80.007999999999996</c:v>
                </c:pt>
                <c:pt idx="8430">
                  <c:v>87.36</c:v>
                </c:pt>
                <c:pt idx="8431">
                  <c:v>87.201999999999998</c:v>
                </c:pt>
                <c:pt idx="8432">
                  <c:v>88.096000000000004</c:v>
                </c:pt>
                <c:pt idx="8433">
                  <c:v>81.203999999999994</c:v>
                </c:pt>
                <c:pt idx="8434">
                  <c:v>81.02</c:v>
                </c:pt>
                <c:pt idx="8435">
                  <c:v>83.253</c:v>
                </c:pt>
                <c:pt idx="8436">
                  <c:v>79.981999999999999</c:v>
                </c:pt>
                <c:pt idx="8437">
                  <c:v>71.494</c:v>
                </c:pt>
                <c:pt idx="8438">
                  <c:v>83.084999999999994</c:v>
                </c:pt>
                <c:pt idx="8439">
                  <c:v>81.552999999999997</c:v>
                </c:pt>
                <c:pt idx="8440">
                  <c:v>82.914000000000001</c:v>
                </c:pt>
                <c:pt idx="8441">
                  <c:v>78.119</c:v>
                </c:pt>
                <c:pt idx="8442">
                  <c:v>68.441999999999993</c:v>
                </c:pt>
                <c:pt idx="8443">
                  <c:v>77.63</c:v>
                </c:pt>
                <c:pt idx="8444">
                  <c:v>75.335999999999999</c:v>
                </c:pt>
                <c:pt idx="8445">
                  <c:v>62.947000000000003</c:v>
                </c:pt>
                <c:pt idx="8446">
                  <c:v>69.031000000000006</c:v>
                </c:pt>
                <c:pt idx="8447">
                  <c:v>77.356999999999999</c:v>
                </c:pt>
                <c:pt idx="8448">
                  <c:v>81.840999999999994</c:v>
                </c:pt>
                <c:pt idx="8449">
                  <c:v>78.242999999999995</c:v>
                </c:pt>
                <c:pt idx="8450">
                  <c:v>75.510999999999996</c:v>
                </c:pt>
                <c:pt idx="8451">
                  <c:v>74.105000000000004</c:v>
                </c:pt>
                <c:pt idx="8452">
                  <c:v>54.765999999999998</c:v>
                </c:pt>
                <c:pt idx="8453">
                  <c:v>67.795000000000002</c:v>
                </c:pt>
                <c:pt idx="8454">
                  <c:v>65.218999999999994</c:v>
                </c:pt>
                <c:pt idx="8455">
                  <c:v>76.613</c:v>
                </c:pt>
                <c:pt idx="8456">
                  <c:v>76.828999999999994</c:v>
                </c:pt>
                <c:pt idx="8457">
                  <c:v>75.495999999999995</c:v>
                </c:pt>
                <c:pt idx="8458">
                  <c:v>62.494999999999997</c:v>
                </c:pt>
                <c:pt idx="8459">
                  <c:v>57.475999999999999</c:v>
                </c:pt>
                <c:pt idx="8460">
                  <c:v>65.548000000000002</c:v>
                </c:pt>
                <c:pt idx="8461">
                  <c:v>34.042999999999999</c:v>
                </c:pt>
                <c:pt idx="8462">
                  <c:v>57.344999999999999</c:v>
                </c:pt>
                <c:pt idx="8463">
                  <c:v>68.771000000000001</c:v>
                </c:pt>
                <c:pt idx="8464">
                  <c:v>26.776</c:v>
                </c:pt>
                <c:pt idx="8465">
                  <c:v>34.609000000000002</c:v>
                </c:pt>
                <c:pt idx="8466">
                  <c:v>53.457999999999998</c:v>
                </c:pt>
                <c:pt idx="8467">
                  <c:v>57.597999999999999</c:v>
                </c:pt>
                <c:pt idx="8468">
                  <c:v>56.084000000000003</c:v>
                </c:pt>
                <c:pt idx="8469">
                  <c:v>54.082000000000001</c:v>
                </c:pt>
                <c:pt idx="8470">
                  <c:v>68.777000000000001</c:v>
                </c:pt>
                <c:pt idx="8471">
                  <c:v>75.825999999999993</c:v>
                </c:pt>
                <c:pt idx="8472">
                  <c:v>73.546999999999997</c:v>
                </c:pt>
                <c:pt idx="8473">
                  <c:v>65.984999999999999</c:v>
                </c:pt>
                <c:pt idx="8474">
                  <c:v>59.182000000000002</c:v>
                </c:pt>
                <c:pt idx="8475">
                  <c:v>66.674000000000007</c:v>
                </c:pt>
                <c:pt idx="8476">
                  <c:v>58.433999999999997</c:v>
                </c:pt>
                <c:pt idx="8477">
                  <c:v>66.917000000000002</c:v>
                </c:pt>
                <c:pt idx="8478">
                  <c:v>62.058</c:v>
                </c:pt>
                <c:pt idx="8479">
                  <c:v>64.191999999999993</c:v>
                </c:pt>
                <c:pt idx="8480">
                  <c:v>59.542000000000002</c:v>
                </c:pt>
                <c:pt idx="8481">
                  <c:v>67.793000000000006</c:v>
                </c:pt>
                <c:pt idx="8482">
                  <c:v>66.911000000000001</c:v>
                </c:pt>
                <c:pt idx="8483">
                  <c:v>72.501000000000005</c:v>
                </c:pt>
                <c:pt idx="8484">
                  <c:v>61.249000000000002</c:v>
                </c:pt>
                <c:pt idx="8485">
                  <c:v>65.878</c:v>
                </c:pt>
                <c:pt idx="8486">
                  <c:v>71.891000000000005</c:v>
                </c:pt>
                <c:pt idx="8487">
                  <c:v>70.861000000000004</c:v>
                </c:pt>
                <c:pt idx="8488">
                  <c:v>71.495999999999995</c:v>
                </c:pt>
                <c:pt idx="8489">
                  <c:v>51.722000000000001</c:v>
                </c:pt>
                <c:pt idx="8490">
                  <c:v>69.831000000000003</c:v>
                </c:pt>
                <c:pt idx="8491">
                  <c:v>70.224999999999994</c:v>
                </c:pt>
                <c:pt idx="8492">
                  <c:v>60.664000000000001</c:v>
                </c:pt>
                <c:pt idx="8493">
                  <c:v>60.588000000000001</c:v>
                </c:pt>
                <c:pt idx="8494">
                  <c:v>55.94</c:v>
                </c:pt>
                <c:pt idx="8495">
                  <c:v>45.079000000000001</c:v>
                </c:pt>
                <c:pt idx="8496">
                  <c:v>59.765000000000001</c:v>
                </c:pt>
                <c:pt idx="8497">
                  <c:v>61.985999999999997</c:v>
                </c:pt>
                <c:pt idx="8498">
                  <c:v>61.375999999999998</c:v>
                </c:pt>
                <c:pt idx="8499">
                  <c:v>56.27</c:v>
                </c:pt>
                <c:pt idx="8500">
                  <c:v>54.665999999999997</c:v>
                </c:pt>
                <c:pt idx="8501">
                  <c:v>55.228000000000002</c:v>
                </c:pt>
                <c:pt idx="8502">
                  <c:v>60.398000000000003</c:v>
                </c:pt>
                <c:pt idx="8503">
                  <c:v>63.37</c:v>
                </c:pt>
                <c:pt idx="8504">
                  <c:v>64.105999999999995</c:v>
                </c:pt>
                <c:pt idx="8505">
                  <c:v>46.238</c:v>
                </c:pt>
                <c:pt idx="8506">
                  <c:v>50.896000000000001</c:v>
                </c:pt>
                <c:pt idx="8507">
                  <c:v>61.029000000000003</c:v>
                </c:pt>
                <c:pt idx="8508">
                  <c:v>61.18</c:v>
                </c:pt>
                <c:pt idx="8509">
                  <c:v>54.515999999999998</c:v>
                </c:pt>
                <c:pt idx="8510">
                  <c:v>55.912999999999997</c:v>
                </c:pt>
                <c:pt idx="8511">
                  <c:v>58.735999999999997</c:v>
                </c:pt>
                <c:pt idx="8512">
                  <c:v>59.593000000000004</c:v>
                </c:pt>
                <c:pt idx="8513">
                  <c:v>51.841000000000001</c:v>
                </c:pt>
                <c:pt idx="8514">
                  <c:v>16.623999999999999</c:v>
                </c:pt>
                <c:pt idx="8515">
                  <c:v>61.655000000000001</c:v>
                </c:pt>
                <c:pt idx="8516">
                  <c:v>44.822000000000003</c:v>
                </c:pt>
                <c:pt idx="8517">
                  <c:v>56.901000000000003</c:v>
                </c:pt>
                <c:pt idx="8518">
                  <c:v>51.953000000000003</c:v>
                </c:pt>
                <c:pt idx="8519">
                  <c:v>56.567</c:v>
                </c:pt>
                <c:pt idx="8520">
                  <c:v>58.920999999999999</c:v>
                </c:pt>
                <c:pt idx="8521">
                  <c:v>52.465000000000003</c:v>
                </c:pt>
                <c:pt idx="8522">
                  <c:v>41.307000000000002</c:v>
                </c:pt>
                <c:pt idx="8523">
                  <c:v>59.771999999999998</c:v>
                </c:pt>
                <c:pt idx="8524">
                  <c:v>41.280999999999999</c:v>
                </c:pt>
                <c:pt idx="8525">
                  <c:v>53.085000000000001</c:v>
                </c:pt>
                <c:pt idx="8526">
                  <c:v>59.226999999999997</c:v>
                </c:pt>
                <c:pt idx="8527">
                  <c:v>28.506</c:v>
                </c:pt>
                <c:pt idx="8528">
                  <c:v>54.152000000000001</c:v>
                </c:pt>
                <c:pt idx="8529">
                  <c:v>46.633000000000003</c:v>
                </c:pt>
                <c:pt idx="8530">
                  <c:v>58.588000000000001</c:v>
                </c:pt>
                <c:pt idx="8531">
                  <c:v>56.286999999999999</c:v>
                </c:pt>
                <c:pt idx="8532">
                  <c:v>45.881</c:v>
                </c:pt>
                <c:pt idx="8533">
                  <c:v>57.98</c:v>
                </c:pt>
                <c:pt idx="8534">
                  <c:v>52.923999999999999</c:v>
                </c:pt>
                <c:pt idx="8535">
                  <c:v>50.039000000000001</c:v>
                </c:pt>
                <c:pt idx="8536">
                  <c:v>59.079000000000001</c:v>
                </c:pt>
                <c:pt idx="8537">
                  <c:v>51.423999999999999</c:v>
                </c:pt>
                <c:pt idx="8538">
                  <c:v>56.73</c:v>
                </c:pt>
                <c:pt idx="8539">
                  <c:v>61.884999999999998</c:v>
                </c:pt>
                <c:pt idx="8540">
                  <c:v>53.427</c:v>
                </c:pt>
                <c:pt idx="8541">
                  <c:v>53.097000000000001</c:v>
                </c:pt>
                <c:pt idx="8542">
                  <c:v>49.301000000000002</c:v>
                </c:pt>
                <c:pt idx="8543">
                  <c:v>44.378999999999998</c:v>
                </c:pt>
                <c:pt idx="8544">
                  <c:v>52.558</c:v>
                </c:pt>
                <c:pt idx="8545">
                  <c:v>60.779000000000003</c:v>
                </c:pt>
                <c:pt idx="8546">
                  <c:v>54.600999999999999</c:v>
                </c:pt>
                <c:pt idx="8547">
                  <c:v>46.216000000000001</c:v>
                </c:pt>
                <c:pt idx="8548">
                  <c:v>56.134999999999998</c:v>
                </c:pt>
                <c:pt idx="8549">
                  <c:v>59.658999999999999</c:v>
                </c:pt>
                <c:pt idx="8550">
                  <c:v>53.414999999999999</c:v>
                </c:pt>
                <c:pt idx="8551">
                  <c:v>53.862000000000002</c:v>
                </c:pt>
                <c:pt idx="8552">
                  <c:v>65.17</c:v>
                </c:pt>
                <c:pt idx="8553">
                  <c:v>53.904000000000003</c:v>
                </c:pt>
                <c:pt idx="8554">
                  <c:v>50.3</c:v>
                </c:pt>
                <c:pt idx="8555">
                  <c:v>55.759</c:v>
                </c:pt>
                <c:pt idx="8556">
                  <c:v>57.902000000000001</c:v>
                </c:pt>
                <c:pt idx="8557">
                  <c:v>33.482999999999997</c:v>
                </c:pt>
                <c:pt idx="8558">
                  <c:v>48.753</c:v>
                </c:pt>
                <c:pt idx="8559">
                  <c:v>62.11</c:v>
                </c:pt>
                <c:pt idx="8560">
                  <c:v>60.076999999999998</c:v>
                </c:pt>
                <c:pt idx="8561">
                  <c:v>53.935000000000002</c:v>
                </c:pt>
                <c:pt idx="8562">
                  <c:v>35.923999999999999</c:v>
                </c:pt>
                <c:pt idx="8563">
                  <c:v>56.651000000000003</c:v>
                </c:pt>
                <c:pt idx="8564">
                  <c:v>59.610999999999997</c:v>
                </c:pt>
                <c:pt idx="8565">
                  <c:v>52.48</c:v>
                </c:pt>
                <c:pt idx="8566">
                  <c:v>53.860999999999997</c:v>
                </c:pt>
                <c:pt idx="8567">
                  <c:v>59.164000000000001</c:v>
                </c:pt>
                <c:pt idx="8568">
                  <c:v>58.112000000000002</c:v>
                </c:pt>
                <c:pt idx="8569">
                  <c:v>48.874000000000002</c:v>
                </c:pt>
                <c:pt idx="8570">
                  <c:v>49.122</c:v>
                </c:pt>
                <c:pt idx="8571">
                  <c:v>57.87</c:v>
                </c:pt>
                <c:pt idx="8572">
                  <c:v>33.298999999999999</c:v>
                </c:pt>
                <c:pt idx="8573">
                  <c:v>53.781999999999996</c:v>
                </c:pt>
                <c:pt idx="8574">
                  <c:v>54.180999999999997</c:v>
                </c:pt>
                <c:pt idx="8575">
                  <c:v>49.726999999999997</c:v>
                </c:pt>
                <c:pt idx="8576">
                  <c:v>53.332999999999998</c:v>
                </c:pt>
                <c:pt idx="8577">
                  <c:v>50.886000000000003</c:v>
                </c:pt>
                <c:pt idx="8578">
                  <c:v>52.707000000000001</c:v>
                </c:pt>
                <c:pt idx="8579">
                  <c:v>58.503999999999998</c:v>
                </c:pt>
                <c:pt idx="8580">
                  <c:v>59.951999999999998</c:v>
                </c:pt>
                <c:pt idx="8581">
                  <c:v>60.427</c:v>
                </c:pt>
                <c:pt idx="8582">
                  <c:v>56.914000000000001</c:v>
                </c:pt>
                <c:pt idx="8583">
                  <c:v>54.494999999999997</c:v>
                </c:pt>
                <c:pt idx="8584">
                  <c:v>61.497</c:v>
                </c:pt>
                <c:pt idx="8585">
                  <c:v>61.750999999999998</c:v>
                </c:pt>
                <c:pt idx="8586">
                  <c:v>52.558999999999997</c:v>
                </c:pt>
                <c:pt idx="8587">
                  <c:v>26.285</c:v>
                </c:pt>
                <c:pt idx="8588">
                  <c:v>49.942</c:v>
                </c:pt>
                <c:pt idx="8589">
                  <c:v>50.231999999999999</c:v>
                </c:pt>
                <c:pt idx="8590">
                  <c:v>56.908999999999999</c:v>
                </c:pt>
                <c:pt idx="8591">
                  <c:v>44.631</c:v>
                </c:pt>
                <c:pt idx="8592">
                  <c:v>23.655000000000001</c:v>
                </c:pt>
                <c:pt idx="8593">
                  <c:v>55.691000000000003</c:v>
                </c:pt>
                <c:pt idx="8594">
                  <c:v>52.125999999999998</c:v>
                </c:pt>
                <c:pt idx="8595">
                  <c:v>54.396999999999998</c:v>
                </c:pt>
                <c:pt idx="8596">
                  <c:v>42.298999999999999</c:v>
                </c:pt>
                <c:pt idx="8597">
                  <c:v>50.076000000000001</c:v>
                </c:pt>
                <c:pt idx="8598">
                  <c:v>50.453000000000003</c:v>
                </c:pt>
                <c:pt idx="8599">
                  <c:v>60.753999999999998</c:v>
                </c:pt>
                <c:pt idx="8600">
                  <c:v>30.38</c:v>
                </c:pt>
                <c:pt idx="8601">
                  <c:v>57.241</c:v>
                </c:pt>
                <c:pt idx="8602">
                  <c:v>55.17</c:v>
                </c:pt>
                <c:pt idx="8603">
                  <c:v>48.582000000000001</c:v>
                </c:pt>
                <c:pt idx="8604">
                  <c:v>59.191000000000003</c:v>
                </c:pt>
                <c:pt idx="8605">
                  <c:v>39.613999999999997</c:v>
                </c:pt>
                <c:pt idx="8606">
                  <c:v>51.289000000000001</c:v>
                </c:pt>
                <c:pt idx="8607">
                  <c:v>50.820999999999998</c:v>
                </c:pt>
                <c:pt idx="8608">
                  <c:v>54.427999999999997</c:v>
                </c:pt>
                <c:pt idx="8609">
                  <c:v>17.885999999999999</c:v>
                </c:pt>
                <c:pt idx="8610">
                  <c:v>40.350999999999999</c:v>
                </c:pt>
                <c:pt idx="8611">
                  <c:v>49.829000000000001</c:v>
                </c:pt>
                <c:pt idx="8612">
                  <c:v>44.719000000000001</c:v>
                </c:pt>
                <c:pt idx="8613">
                  <c:v>49.161999999999999</c:v>
                </c:pt>
                <c:pt idx="8614">
                  <c:v>48.326000000000001</c:v>
                </c:pt>
                <c:pt idx="8615">
                  <c:v>50.631999999999998</c:v>
                </c:pt>
                <c:pt idx="8616">
                  <c:v>53.136000000000003</c:v>
                </c:pt>
                <c:pt idx="8617">
                  <c:v>53.27</c:v>
                </c:pt>
                <c:pt idx="8618">
                  <c:v>54.362000000000002</c:v>
                </c:pt>
                <c:pt idx="8619">
                  <c:v>54.412999999999997</c:v>
                </c:pt>
                <c:pt idx="8620">
                  <c:v>54.332000000000001</c:v>
                </c:pt>
                <c:pt idx="8621">
                  <c:v>54.707999999999998</c:v>
                </c:pt>
                <c:pt idx="8622">
                  <c:v>46.164000000000001</c:v>
                </c:pt>
                <c:pt idx="8623">
                  <c:v>58.128</c:v>
                </c:pt>
                <c:pt idx="8624">
                  <c:v>57.401000000000003</c:v>
                </c:pt>
                <c:pt idx="8625">
                  <c:v>54.344000000000001</c:v>
                </c:pt>
                <c:pt idx="8626">
                  <c:v>48.65</c:v>
                </c:pt>
                <c:pt idx="8627">
                  <c:v>45.167999999999999</c:v>
                </c:pt>
                <c:pt idx="8628">
                  <c:v>52.112000000000002</c:v>
                </c:pt>
                <c:pt idx="8629">
                  <c:v>50.423999999999999</c:v>
                </c:pt>
                <c:pt idx="8630">
                  <c:v>48.494999999999997</c:v>
                </c:pt>
                <c:pt idx="8631">
                  <c:v>43.540999999999997</c:v>
                </c:pt>
                <c:pt idx="8632">
                  <c:v>45.375999999999998</c:v>
                </c:pt>
                <c:pt idx="8633">
                  <c:v>54.46</c:v>
                </c:pt>
                <c:pt idx="8634">
                  <c:v>58.323</c:v>
                </c:pt>
                <c:pt idx="8635">
                  <c:v>55.712000000000003</c:v>
                </c:pt>
                <c:pt idx="8636">
                  <c:v>56.896000000000001</c:v>
                </c:pt>
                <c:pt idx="8637">
                  <c:v>59.661000000000001</c:v>
                </c:pt>
                <c:pt idx="8638">
                  <c:v>63.676000000000002</c:v>
                </c:pt>
                <c:pt idx="8639">
                  <c:v>61.177</c:v>
                </c:pt>
                <c:pt idx="8640">
                  <c:v>56.869</c:v>
                </c:pt>
                <c:pt idx="8641">
                  <c:v>50.493000000000002</c:v>
                </c:pt>
                <c:pt idx="8642">
                  <c:v>54.338999999999999</c:v>
                </c:pt>
                <c:pt idx="8643">
                  <c:v>51.146000000000001</c:v>
                </c:pt>
                <c:pt idx="8644">
                  <c:v>54.31</c:v>
                </c:pt>
                <c:pt idx="8645">
                  <c:v>47.402000000000001</c:v>
                </c:pt>
                <c:pt idx="8646">
                  <c:v>49.313000000000002</c:v>
                </c:pt>
                <c:pt idx="8647">
                  <c:v>38.918999999999997</c:v>
                </c:pt>
                <c:pt idx="8648">
                  <c:v>53.866999999999997</c:v>
                </c:pt>
                <c:pt idx="8649">
                  <c:v>35.566000000000003</c:v>
                </c:pt>
                <c:pt idx="8650">
                  <c:v>55.491999999999997</c:v>
                </c:pt>
                <c:pt idx="8651">
                  <c:v>53.137999999999998</c:v>
                </c:pt>
                <c:pt idx="8652">
                  <c:v>57.960999999999999</c:v>
                </c:pt>
                <c:pt idx="8653">
                  <c:v>59.491</c:v>
                </c:pt>
                <c:pt idx="8654">
                  <c:v>56.595999999999997</c:v>
                </c:pt>
                <c:pt idx="8655">
                  <c:v>59.656999999999996</c:v>
                </c:pt>
                <c:pt idx="8656">
                  <c:v>58.578000000000003</c:v>
                </c:pt>
                <c:pt idx="8657">
                  <c:v>57.317</c:v>
                </c:pt>
                <c:pt idx="8658">
                  <c:v>56.734000000000002</c:v>
                </c:pt>
                <c:pt idx="8659">
                  <c:v>60.427999999999997</c:v>
                </c:pt>
                <c:pt idx="8660">
                  <c:v>58.999000000000002</c:v>
                </c:pt>
                <c:pt idx="8661">
                  <c:v>55.743000000000002</c:v>
                </c:pt>
                <c:pt idx="8662">
                  <c:v>56.04</c:v>
                </c:pt>
                <c:pt idx="8663">
                  <c:v>56.795999999999999</c:v>
                </c:pt>
                <c:pt idx="8664">
                  <c:v>52.485999999999997</c:v>
                </c:pt>
                <c:pt idx="8665">
                  <c:v>50.311999999999998</c:v>
                </c:pt>
                <c:pt idx="8666">
                  <c:v>49.212000000000003</c:v>
                </c:pt>
                <c:pt idx="8667">
                  <c:v>50.27</c:v>
                </c:pt>
                <c:pt idx="8668">
                  <c:v>52.555999999999997</c:v>
                </c:pt>
                <c:pt idx="8669">
                  <c:v>47.322000000000003</c:v>
                </c:pt>
                <c:pt idx="8670">
                  <c:v>54.933999999999997</c:v>
                </c:pt>
                <c:pt idx="8671">
                  <c:v>58.243000000000002</c:v>
                </c:pt>
                <c:pt idx="8672">
                  <c:v>61.225999999999999</c:v>
                </c:pt>
                <c:pt idx="8673">
                  <c:v>57.052999999999997</c:v>
                </c:pt>
                <c:pt idx="8674">
                  <c:v>59.427999999999997</c:v>
                </c:pt>
                <c:pt idx="8675">
                  <c:v>60.652000000000001</c:v>
                </c:pt>
                <c:pt idx="8676">
                  <c:v>58.966000000000001</c:v>
                </c:pt>
                <c:pt idx="8677">
                  <c:v>59.561999999999998</c:v>
                </c:pt>
                <c:pt idx="8678">
                  <c:v>61.058</c:v>
                </c:pt>
                <c:pt idx="8679">
                  <c:v>62.061</c:v>
                </c:pt>
                <c:pt idx="8680">
                  <c:v>61.975000000000001</c:v>
                </c:pt>
                <c:pt idx="8681">
                  <c:v>61.405999999999999</c:v>
                </c:pt>
                <c:pt idx="8682">
                  <c:v>58.417000000000002</c:v>
                </c:pt>
                <c:pt idx="8683">
                  <c:v>56.774000000000001</c:v>
                </c:pt>
                <c:pt idx="8684">
                  <c:v>53.798000000000002</c:v>
                </c:pt>
                <c:pt idx="8685">
                  <c:v>53.48</c:v>
                </c:pt>
                <c:pt idx="8686">
                  <c:v>47.198999999999998</c:v>
                </c:pt>
                <c:pt idx="8687">
                  <c:v>51.868000000000002</c:v>
                </c:pt>
                <c:pt idx="8688">
                  <c:v>51.613</c:v>
                </c:pt>
                <c:pt idx="8689">
                  <c:v>60.136000000000003</c:v>
                </c:pt>
                <c:pt idx="8690">
                  <c:v>62.067999999999998</c:v>
                </c:pt>
                <c:pt idx="8691">
                  <c:v>56.215000000000003</c:v>
                </c:pt>
                <c:pt idx="8692">
                  <c:v>61.338999999999999</c:v>
                </c:pt>
                <c:pt idx="8693">
                  <c:v>61.712000000000003</c:v>
                </c:pt>
                <c:pt idx="8694">
                  <c:v>63.636000000000003</c:v>
                </c:pt>
                <c:pt idx="8695">
                  <c:v>61.942999999999998</c:v>
                </c:pt>
                <c:pt idx="8696">
                  <c:v>62.143999999999998</c:v>
                </c:pt>
                <c:pt idx="8697">
                  <c:v>62.518000000000001</c:v>
                </c:pt>
                <c:pt idx="8698">
                  <c:v>57.755000000000003</c:v>
                </c:pt>
                <c:pt idx="8699">
                  <c:v>62.662999999999997</c:v>
                </c:pt>
                <c:pt idx="8700">
                  <c:v>57.402000000000001</c:v>
                </c:pt>
                <c:pt idx="8701">
                  <c:v>60.115000000000002</c:v>
                </c:pt>
                <c:pt idx="8702">
                  <c:v>58.921999999999997</c:v>
                </c:pt>
                <c:pt idx="8703">
                  <c:v>53.871000000000002</c:v>
                </c:pt>
                <c:pt idx="8704">
                  <c:v>54.073999999999998</c:v>
                </c:pt>
                <c:pt idx="8705">
                  <c:v>47.872</c:v>
                </c:pt>
                <c:pt idx="8706">
                  <c:v>40.731000000000002</c:v>
                </c:pt>
                <c:pt idx="8707">
                  <c:v>52.988999999999997</c:v>
                </c:pt>
                <c:pt idx="8708">
                  <c:v>52.482999999999997</c:v>
                </c:pt>
                <c:pt idx="8709">
                  <c:v>55.256999999999998</c:v>
                </c:pt>
                <c:pt idx="8710">
                  <c:v>59.722999999999999</c:v>
                </c:pt>
                <c:pt idx="8711">
                  <c:v>61.383000000000003</c:v>
                </c:pt>
                <c:pt idx="8712">
                  <c:v>61.345999999999997</c:v>
                </c:pt>
                <c:pt idx="8713">
                  <c:v>60.758000000000003</c:v>
                </c:pt>
                <c:pt idx="8714">
                  <c:v>62.072000000000003</c:v>
                </c:pt>
                <c:pt idx="8715">
                  <c:v>62.38</c:v>
                </c:pt>
                <c:pt idx="8716">
                  <c:v>61.018000000000001</c:v>
                </c:pt>
                <c:pt idx="8717">
                  <c:v>61.295999999999999</c:v>
                </c:pt>
                <c:pt idx="8718">
                  <c:v>60.637</c:v>
                </c:pt>
                <c:pt idx="8719">
                  <c:v>60.627000000000002</c:v>
                </c:pt>
                <c:pt idx="8720">
                  <c:v>60.075000000000003</c:v>
                </c:pt>
                <c:pt idx="8721">
                  <c:v>59.832000000000001</c:v>
                </c:pt>
                <c:pt idx="8722">
                  <c:v>54.347000000000001</c:v>
                </c:pt>
                <c:pt idx="8723">
                  <c:v>48.036000000000001</c:v>
                </c:pt>
                <c:pt idx="8724">
                  <c:v>46.387999999999998</c:v>
                </c:pt>
                <c:pt idx="8725">
                  <c:v>33.146999999999998</c:v>
                </c:pt>
                <c:pt idx="8726">
                  <c:v>42.883000000000003</c:v>
                </c:pt>
                <c:pt idx="8727">
                  <c:v>51.847999999999999</c:v>
                </c:pt>
                <c:pt idx="8728">
                  <c:v>49.158000000000001</c:v>
                </c:pt>
                <c:pt idx="8729">
                  <c:v>45.067999999999998</c:v>
                </c:pt>
                <c:pt idx="8730">
                  <c:v>46.780999999999999</c:v>
                </c:pt>
                <c:pt idx="8731">
                  <c:v>59.061</c:v>
                </c:pt>
                <c:pt idx="8732">
                  <c:v>60.9</c:v>
                </c:pt>
                <c:pt idx="8733">
                  <c:v>62.262</c:v>
                </c:pt>
                <c:pt idx="8734">
                  <c:v>60.860999999999997</c:v>
                </c:pt>
                <c:pt idx="8735">
                  <c:v>60.969000000000001</c:v>
                </c:pt>
                <c:pt idx="8736">
                  <c:v>62.640999999999998</c:v>
                </c:pt>
                <c:pt idx="8737">
                  <c:v>64.105999999999995</c:v>
                </c:pt>
                <c:pt idx="8738">
                  <c:v>64.989999999999995</c:v>
                </c:pt>
                <c:pt idx="8739">
                  <c:v>65.087000000000003</c:v>
                </c:pt>
                <c:pt idx="8740">
                  <c:v>63.445</c:v>
                </c:pt>
                <c:pt idx="8741">
                  <c:v>54.207000000000001</c:v>
                </c:pt>
                <c:pt idx="8742">
                  <c:v>58.524000000000001</c:v>
                </c:pt>
                <c:pt idx="8743">
                  <c:v>38.546999999999997</c:v>
                </c:pt>
                <c:pt idx="8744">
                  <c:v>51.265999999999998</c:v>
                </c:pt>
                <c:pt idx="8745">
                  <c:v>14.045</c:v>
                </c:pt>
                <c:pt idx="8746">
                  <c:v>48.598999999999997</c:v>
                </c:pt>
                <c:pt idx="8747">
                  <c:v>52.103000000000002</c:v>
                </c:pt>
                <c:pt idx="8748">
                  <c:v>61.81</c:v>
                </c:pt>
                <c:pt idx="8749">
                  <c:v>45.417000000000002</c:v>
                </c:pt>
                <c:pt idx="8750">
                  <c:v>61.814</c:v>
                </c:pt>
                <c:pt idx="8751">
                  <c:v>57.161999999999999</c:v>
                </c:pt>
                <c:pt idx="8752">
                  <c:v>59.430999999999997</c:v>
                </c:pt>
                <c:pt idx="8753">
                  <c:v>62.936999999999998</c:v>
                </c:pt>
                <c:pt idx="8754">
                  <c:v>60.564</c:v>
                </c:pt>
                <c:pt idx="8755">
                  <c:v>63.738999999999997</c:v>
                </c:pt>
                <c:pt idx="8756">
                  <c:v>58.890999999999998</c:v>
                </c:pt>
                <c:pt idx="8757">
                  <c:v>62.494</c:v>
                </c:pt>
                <c:pt idx="8758">
                  <c:v>61.167000000000002</c:v>
                </c:pt>
                <c:pt idx="8759">
                  <c:v>58.716000000000001</c:v>
                </c:pt>
                <c:pt idx="8760">
                  <c:v>61.347999999999999</c:v>
                </c:pt>
                <c:pt idx="8761">
                  <c:v>59.350999999999999</c:v>
                </c:pt>
                <c:pt idx="8762">
                  <c:v>58.279000000000003</c:v>
                </c:pt>
                <c:pt idx="8763">
                  <c:v>52.637</c:v>
                </c:pt>
                <c:pt idx="8764">
                  <c:v>46.545000000000002</c:v>
                </c:pt>
                <c:pt idx="8765">
                  <c:v>37.71</c:v>
                </c:pt>
                <c:pt idx="8766">
                  <c:v>46.883000000000003</c:v>
                </c:pt>
                <c:pt idx="8767">
                  <c:v>40.814999999999998</c:v>
                </c:pt>
                <c:pt idx="8768">
                  <c:v>50.610999999999997</c:v>
                </c:pt>
                <c:pt idx="8769">
                  <c:v>51.658999999999999</c:v>
                </c:pt>
                <c:pt idx="8770">
                  <c:v>52.918999999999997</c:v>
                </c:pt>
                <c:pt idx="8771">
                  <c:v>53.531999999999996</c:v>
                </c:pt>
                <c:pt idx="8772">
                  <c:v>61.905999999999999</c:v>
                </c:pt>
                <c:pt idx="8773">
                  <c:v>61.561</c:v>
                </c:pt>
                <c:pt idx="8774">
                  <c:v>60.155000000000001</c:v>
                </c:pt>
                <c:pt idx="8775">
                  <c:v>60.905999999999999</c:v>
                </c:pt>
                <c:pt idx="8776">
                  <c:v>60.881999999999998</c:v>
                </c:pt>
                <c:pt idx="8777">
                  <c:v>60.134999999999998</c:v>
                </c:pt>
                <c:pt idx="8778">
                  <c:v>60.137999999999998</c:v>
                </c:pt>
                <c:pt idx="8779">
                  <c:v>60.304000000000002</c:v>
                </c:pt>
                <c:pt idx="8780">
                  <c:v>60.959000000000003</c:v>
                </c:pt>
                <c:pt idx="8781">
                  <c:v>59.593000000000004</c:v>
                </c:pt>
                <c:pt idx="8782">
                  <c:v>60.673999999999999</c:v>
                </c:pt>
                <c:pt idx="8783">
                  <c:v>61.526000000000003</c:v>
                </c:pt>
                <c:pt idx="8784">
                  <c:v>54.326000000000001</c:v>
                </c:pt>
                <c:pt idx="8785">
                  <c:v>56.436</c:v>
                </c:pt>
                <c:pt idx="8786">
                  <c:v>55.301000000000002</c:v>
                </c:pt>
                <c:pt idx="8787">
                  <c:v>49.372</c:v>
                </c:pt>
                <c:pt idx="8788">
                  <c:v>45.527999999999999</c:v>
                </c:pt>
                <c:pt idx="8789">
                  <c:v>48.74</c:v>
                </c:pt>
                <c:pt idx="8790">
                  <c:v>55.478000000000002</c:v>
                </c:pt>
                <c:pt idx="8791">
                  <c:v>57.180999999999997</c:v>
                </c:pt>
                <c:pt idx="8792">
                  <c:v>57.158000000000001</c:v>
                </c:pt>
                <c:pt idx="8793">
                  <c:v>60.470999999999997</c:v>
                </c:pt>
                <c:pt idx="8794">
                  <c:v>59.828000000000003</c:v>
                </c:pt>
                <c:pt idx="8795">
                  <c:v>60.072000000000003</c:v>
                </c:pt>
                <c:pt idx="8796">
                  <c:v>62.29</c:v>
                </c:pt>
                <c:pt idx="8797">
                  <c:v>62.796999999999997</c:v>
                </c:pt>
                <c:pt idx="8798">
                  <c:v>63.738</c:v>
                </c:pt>
                <c:pt idx="8799">
                  <c:v>61.021000000000001</c:v>
                </c:pt>
                <c:pt idx="8800">
                  <c:v>62.88</c:v>
                </c:pt>
                <c:pt idx="8801">
                  <c:v>61.975000000000001</c:v>
                </c:pt>
                <c:pt idx="8802">
                  <c:v>60.216999999999999</c:v>
                </c:pt>
                <c:pt idx="8803">
                  <c:v>60.966000000000001</c:v>
                </c:pt>
                <c:pt idx="8804">
                  <c:v>59.414999999999999</c:v>
                </c:pt>
                <c:pt idx="8805">
                  <c:v>59.512</c:v>
                </c:pt>
                <c:pt idx="8806">
                  <c:v>56.424999999999997</c:v>
                </c:pt>
                <c:pt idx="8807">
                  <c:v>56.588999999999999</c:v>
                </c:pt>
                <c:pt idx="8808">
                  <c:v>50.481999999999999</c:v>
                </c:pt>
                <c:pt idx="8809">
                  <c:v>51.029000000000003</c:v>
                </c:pt>
                <c:pt idx="8810">
                  <c:v>50.84</c:v>
                </c:pt>
                <c:pt idx="8811">
                  <c:v>54.921999999999997</c:v>
                </c:pt>
                <c:pt idx="8812">
                  <c:v>54.463000000000001</c:v>
                </c:pt>
                <c:pt idx="8813">
                  <c:v>56.414000000000001</c:v>
                </c:pt>
                <c:pt idx="8814">
                  <c:v>59.313000000000002</c:v>
                </c:pt>
                <c:pt idx="8815">
                  <c:v>60.906999999999996</c:v>
                </c:pt>
                <c:pt idx="8816">
                  <c:v>62.481999999999999</c:v>
                </c:pt>
                <c:pt idx="8817">
                  <c:v>62.027999999999999</c:v>
                </c:pt>
                <c:pt idx="8818">
                  <c:v>63.65</c:v>
                </c:pt>
                <c:pt idx="8819">
                  <c:v>63.390999999999998</c:v>
                </c:pt>
                <c:pt idx="8820">
                  <c:v>61.926000000000002</c:v>
                </c:pt>
                <c:pt idx="8821">
                  <c:v>63.866</c:v>
                </c:pt>
                <c:pt idx="8822">
                  <c:v>63.42</c:v>
                </c:pt>
                <c:pt idx="8823">
                  <c:v>62.853999999999999</c:v>
                </c:pt>
                <c:pt idx="8824">
                  <c:v>59.448999999999998</c:v>
                </c:pt>
                <c:pt idx="8825">
                  <c:v>59.323</c:v>
                </c:pt>
                <c:pt idx="8826">
                  <c:v>58.051000000000002</c:v>
                </c:pt>
                <c:pt idx="8827">
                  <c:v>50.588000000000001</c:v>
                </c:pt>
                <c:pt idx="8828">
                  <c:v>53.981000000000002</c:v>
                </c:pt>
                <c:pt idx="8829">
                  <c:v>54.436999999999998</c:v>
                </c:pt>
                <c:pt idx="8830">
                  <c:v>55.152000000000001</c:v>
                </c:pt>
                <c:pt idx="8831">
                  <c:v>40.459000000000003</c:v>
                </c:pt>
                <c:pt idx="8832">
                  <c:v>49.639000000000003</c:v>
                </c:pt>
                <c:pt idx="8833">
                  <c:v>57.866999999999997</c:v>
                </c:pt>
                <c:pt idx="8834">
                  <c:v>61.395000000000003</c:v>
                </c:pt>
                <c:pt idx="8835">
                  <c:v>58.497</c:v>
                </c:pt>
                <c:pt idx="8836">
                  <c:v>62.043999999999997</c:v>
                </c:pt>
                <c:pt idx="8837">
                  <c:v>65.185000000000002</c:v>
                </c:pt>
                <c:pt idx="8838">
                  <c:v>67.013999999999996</c:v>
                </c:pt>
                <c:pt idx="8839">
                  <c:v>68.245000000000005</c:v>
                </c:pt>
                <c:pt idx="8840">
                  <c:v>67.623000000000005</c:v>
                </c:pt>
                <c:pt idx="8841">
                  <c:v>64.438999999999993</c:v>
                </c:pt>
                <c:pt idx="8842">
                  <c:v>63.814999999999998</c:v>
                </c:pt>
                <c:pt idx="8843">
                  <c:v>61.978000000000002</c:v>
                </c:pt>
                <c:pt idx="8844">
                  <c:v>63.951999999999998</c:v>
                </c:pt>
                <c:pt idx="8845">
                  <c:v>58.234999999999999</c:v>
                </c:pt>
                <c:pt idx="8846">
                  <c:v>60.218000000000004</c:v>
                </c:pt>
                <c:pt idx="8847">
                  <c:v>60.750999999999998</c:v>
                </c:pt>
                <c:pt idx="8848">
                  <c:v>50.186999999999998</c:v>
                </c:pt>
                <c:pt idx="8849">
                  <c:v>57.680999999999997</c:v>
                </c:pt>
                <c:pt idx="8850">
                  <c:v>47.081000000000003</c:v>
                </c:pt>
                <c:pt idx="8851">
                  <c:v>48.673000000000002</c:v>
                </c:pt>
                <c:pt idx="8852">
                  <c:v>58.784999999999997</c:v>
                </c:pt>
                <c:pt idx="8853">
                  <c:v>62.26</c:v>
                </c:pt>
                <c:pt idx="8854">
                  <c:v>61.484000000000002</c:v>
                </c:pt>
                <c:pt idx="8855">
                  <c:v>63.718000000000004</c:v>
                </c:pt>
                <c:pt idx="8856">
                  <c:v>61.040999999999997</c:v>
                </c:pt>
                <c:pt idx="8857">
                  <c:v>64.522999999999996</c:v>
                </c:pt>
                <c:pt idx="8858">
                  <c:v>64.978999999999999</c:v>
                </c:pt>
                <c:pt idx="8859">
                  <c:v>66.503</c:v>
                </c:pt>
                <c:pt idx="8860">
                  <c:v>64.796000000000006</c:v>
                </c:pt>
                <c:pt idx="8861">
                  <c:v>66.054000000000002</c:v>
                </c:pt>
                <c:pt idx="8862">
                  <c:v>65.67</c:v>
                </c:pt>
                <c:pt idx="8863">
                  <c:v>64.756</c:v>
                </c:pt>
                <c:pt idx="8864">
                  <c:v>65.912000000000006</c:v>
                </c:pt>
                <c:pt idx="8865">
                  <c:v>64.334000000000003</c:v>
                </c:pt>
                <c:pt idx="8866">
                  <c:v>63.316000000000003</c:v>
                </c:pt>
                <c:pt idx="8867">
                  <c:v>59.161000000000001</c:v>
                </c:pt>
                <c:pt idx="8868">
                  <c:v>59.29</c:v>
                </c:pt>
                <c:pt idx="8869">
                  <c:v>54.390999999999998</c:v>
                </c:pt>
                <c:pt idx="8870">
                  <c:v>43.822000000000003</c:v>
                </c:pt>
                <c:pt idx="8871">
                  <c:v>41.32</c:v>
                </c:pt>
                <c:pt idx="8872">
                  <c:v>56.679000000000002</c:v>
                </c:pt>
                <c:pt idx="8873">
                  <c:v>56.139000000000003</c:v>
                </c:pt>
                <c:pt idx="8874">
                  <c:v>60.317</c:v>
                </c:pt>
                <c:pt idx="8875">
                  <c:v>62.655000000000001</c:v>
                </c:pt>
                <c:pt idx="8876">
                  <c:v>64.31</c:v>
                </c:pt>
                <c:pt idx="8877">
                  <c:v>66.346000000000004</c:v>
                </c:pt>
                <c:pt idx="8878">
                  <c:v>64.38</c:v>
                </c:pt>
                <c:pt idx="8879">
                  <c:v>65.721999999999994</c:v>
                </c:pt>
                <c:pt idx="8880">
                  <c:v>65.076999999999998</c:v>
                </c:pt>
                <c:pt idx="8881">
                  <c:v>65.887</c:v>
                </c:pt>
                <c:pt idx="8882">
                  <c:v>67.742000000000004</c:v>
                </c:pt>
                <c:pt idx="8883">
                  <c:v>68.929000000000002</c:v>
                </c:pt>
                <c:pt idx="8884">
                  <c:v>68.23</c:v>
                </c:pt>
                <c:pt idx="8885">
                  <c:v>65.314999999999998</c:v>
                </c:pt>
                <c:pt idx="8886">
                  <c:v>65.23</c:v>
                </c:pt>
                <c:pt idx="8887">
                  <c:v>64.486000000000004</c:v>
                </c:pt>
                <c:pt idx="8888">
                  <c:v>64.063000000000002</c:v>
                </c:pt>
                <c:pt idx="8889">
                  <c:v>61.146999999999998</c:v>
                </c:pt>
                <c:pt idx="8890">
                  <c:v>53.15</c:v>
                </c:pt>
                <c:pt idx="8891">
                  <c:v>44.646000000000001</c:v>
                </c:pt>
                <c:pt idx="8892">
                  <c:v>51.779000000000003</c:v>
                </c:pt>
                <c:pt idx="8893">
                  <c:v>58.328000000000003</c:v>
                </c:pt>
                <c:pt idx="8894">
                  <c:v>59.588999999999999</c:v>
                </c:pt>
                <c:pt idx="8895">
                  <c:v>64.165000000000006</c:v>
                </c:pt>
                <c:pt idx="8896">
                  <c:v>64.013000000000005</c:v>
                </c:pt>
                <c:pt idx="8897">
                  <c:v>66.03</c:v>
                </c:pt>
                <c:pt idx="8898">
                  <c:v>68.301000000000002</c:v>
                </c:pt>
                <c:pt idx="8899">
                  <c:v>67.251999999999995</c:v>
                </c:pt>
                <c:pt idx="8900">
                  <c:v>69.622</c:v>
                </c:pt>
                <c:pt idx="8901">
                  <c:v>68.471999999999994</c:v>
                </c:pt>
                <c:pt idx="8902">
                  <c:v>68.736999999999995</c:v>
                </c:pt>
                <c:pt idx="8903">
                  <c:v>66.622</c:v>
                </c:pt>
                <c:pt idx="8904">
                  <c:v>67.045000000000002</c:v>
                </c:pt>
                <c:pt idx="8905">
                  <c:v>68.22</c:v>
                </c:pt>
                <c:pt idx="8906">
                  <c:v>65.37</c:v>
                </c:pt>
                <c:pt idx="8907">
                  <c:v>65.335999999999999</c:v>
                </c:pt>
                <c:pt idx="8908">
                  <c:v>63.316000000000003</c:v>
                </c:pt>
                <c:pt idx="8909">
                  <c:v>59.927</c:v>
                </c:pt>
                <c:pt idx="8910">
                  <c:v>53.921999999999997</c:v>
                </c:pt>
                <c:pt idx="8911">
                  <c:v>51.996000000000002</c:v>
                </c:pt>
                <c:pt idx="8912">
                  <c:v>39.896000000000001</c:v>
                </c:pt>
                <c:pt idx="8913">
                  <c:v>53.497999999999998</c:v>
                </c:pt>
                <c:pt idx="8914">
                  <c:v>57.508000000000003</c:v>
                </c:pt>
                <c:pt idx="8915">
                  <c:v>62.719000000000001</c:v>
                </c:pt>
                <c:pt idx="8916">
                  <c:v>64.763000000000005</c:v>
                </c:pt>
                <c:pt idx="8917">
                  <c:v>66.606999999999999</c:v>
                </c:pt>
                <c:pt idx="8918">
                  <c:v>67.168000000000006</c:v>
                </c:pt>
                <c:pt idx="8919">
                  <c:v>68.028000000000006</c:v>
                </c:pt>
                <c:pt idx="8920">
                  <c:v>68.314999999999998</c:v>
                </c:pt>
                <c:pt idx="8921">
                  <c:v>66.295000000000002</c:v>
                </c:pt>
                <c:pt idx="8922">
                  <c:v>68.685000000000002</c:v>
                </c:pt>
                <c:pt idx="8923">
                  <c:v>69.010000000000005</c:v>
                </c:pt>
                <c:pt idx="8924">
                  <c:v>68.335999999999999</c:v>
                </c:pt>
                <c:pt idx="8925">
                  <c:v>67.141000000000005</c:v>
                </c:pt>
                <c:pt idx="8926">
                  <c:v>66.793000000000006</c:v>
                </c:pt>
                <c:pt idx="8927">
                  <c:v>65.477000000000004</c:v>
                </c:pt>
                <c:pt idx="8928">
                  <c:v>62.274999999999999</c:v>
                </c:pt>
                <c:pt idx="8929">
                  <c:v>64.588999999999999</c:v>
                </c:pt>
                <c:pt idx="8930">
                  <c:v>62.941000000000003</c:v>
                </c:pt>
                <c:pt idx="8931">
                  <c:v>60.59</c:v>
                </c:pt>
                <c:pt idx="8932">
                  <c:v>55.017000000000003</c:v>
                </c:pt>
                <c:pt idx="8933">
                  <c:v>19.588999999999999</c:v>
                </c:pt>
                <c:pt idx="8934">
                  <c:v>57.997999999999998</c:v>
                </c:pt>
                <c:pt idx="8935">
                  <c:v>63.829000000000001</c:v>
                </c:pt>
                <c:pt idx="8936">
                  <c:v>63.02</c:v>
                </c:pt>
                <c:pt idx="8937">
                  <c:v>66.406999999999996</c:v>
                </c:pt>
                <c:pt idx="8938">
                  <c:v>67.575000000000003</c:v>
                </c:pt>
                <c:pt idx="8939">
                  <c:v>68.039000000000001</c:v>
                </c:pt>
                <c:pt idx="8940">
                  <c:v>69.5</c:v>
                </c:pt>
                <c:pt idx="8941">
                  <c:v>69.018000000000001</c:v>
                </c:pt>
                <c:pt idx="8942">
                  <c:v>69.599000000000004</c:v>
                </c:pt>
                <c:pt idx="8943">
                  <c:v>69.099000000000004</c:v>
                </c:pt>
                <c:pt idx="8944">
                  <c:v>70.207999999999998</c:v>
                </c:pt>
                <c:pt idx="8945">
                  <c:v>69.08</c:v>
                </c:pt>
                <c:pt idx="8946">
                  <c:v>67.23</c:v>
                </c:pt>
                <c:pt idx="8947">
                  <c:v>67.549000000000007</c:v>
                </c:pt>
                <c:pt idx="8948">
                  <c:v>63.542000000000002</c:v>
                </c:pt>
                <c:pt idx="8949">
                  <c:v>64.156999999999996</c:v>
                </c:pt>
                <c:pt idx="8950">
                  <c:v>56.143999999999998</c:v>
                </c:pt>
                <c:pt idx="8951">
                  <c:v>54.481999999999999</c:v>
                </c:pt>
                <c:pt idx="8952">
                  <c:v>49.106999999999999</c:v>
                </c:pt>
                <c:pt idx="8953">
                  <c:v>54.707000000000001</c:v>
                </c:pt>
                <c:pt idx="8954">
                  <c:v>46.412999999999997</c:v>
                </c:pt>
                <c:pt idx="8955">
                  <c:v>60.917000000000002</c:v>
                </c:pt>
                <c:pt idx="8956">
                  <c:v>62.65</c:v>
                </c:pt>
                <c:pt idx="8957">
                  <c:v>64.525000000000006</c:v>
                </c:pt>
                <c:pt idx="8958">
                  <c:v>66.358999999999995</c:v>
                </c:pt>
                <c:pt idx="8959">
                  <c:v>67.784000000000006</c:v>
                </c:pt>
                <c:pt idx="8960">
                  <c:v>69.16</c:v>
                </c:pt>
                <c:pt idx="8961">
                  <c:v>69.245000000000005</c:v>
                </c:pt>
                <c:pt idx="8962">
                  <c:v>69.418999999999997</c:v>
                </c:pt>
                <c:pt idx="8963">
                  <c:v>69.679000000000002</c:v>
                </c:pt>
                <c:pt idx="8964">
                  <c:v>67.742999999999995</c:v>
                </c:pt>
                <c:pt idx="8965">
                  <c:v>68.623999999999995</c:v>
                </c:pt>
                <c:pt idx="8966">
                  <c:v>68.176000000000002</c:v>
                </c:pt>
                <c:pt idx="8967">
                  <c:v>66.409000000000006</c:v>
                </c:pt>
                <c:pt idx="8968">
                  <c:v>65.090999999999994</c:v>
                </c:pt>
                <c:pt idx="8969">
                  <c:v>63.569000000000003</c:v>
                </c:pt>
                <c:pt idx="8970">
                  <c:v>61.716999999999999</c:v>
                </c:pt>
                <c:pt idx="8971">
                  <c:v>56.79</c:v>
                </c:pt>
                <c:pt idx="8972">
                  <c:v>55.439</c:v>
                </c:pt>
                <c:pt idx="8973">
                  <c:v>42.021999999999998</c:v>
                </c:pt>
                <c:pt idx="8974">
                  <c:v>48.615000000000002</c:v>
                </c:pt>
                <c:pt idx="8975">
                  <c:v>57.404000000000003</c:v>
                </c:pt>
                <c:pt idx="8976">
                  <c:v>61.142000000000003</c:v>
                </c:pt>
                <c:pt idx="8977">
                  <c:v>64.454999999999998</c:v>
                </c:pt>
                <c:pt idx="8978">
                  <c:v>67.099999999999994</c:v>
                </c:pt>
                <c:pt idx="8979">
                  <c:v>65.331999999999994</c:v>
                </c:pt>
                <c:pt idx="8980">
                  <c:v>65.733000000000004</c:v>
                </c:pt>
                <c:pt idx="8981">
                  <c:v>67.061000000000007</c:v>
                </c:pt>
                <c:pt idx="8982">
                  <c:v>66.120999999999995</c:v>
                </c:pt>
                <c:pt idx="8983">
                  <c:v>69.025000000000006</c:v>
                </c:pt>
                <c:pt idx="8984">
                  <c:v>69.831999999999994</c:v>
                </c:pt>
                <c:pt idx="8985">
                  <c:v>69.299000000000007</c:v>
                </c:pt>
                <c:pt idx="8986">
                  <c:v>67.683000000000007</c:v>
                </c:pt>
                <c:pt idx="8987">
                  <c:v>68.766999999999996</c:v>
                </c:pt>
                <c:pt idx="8988">
                  <c:v>69.433000000000007</c:v>
                </c:pt>
                <c:pt idx="8989">
                  <c:v>66.337999999999994</c:v>
                </c:pt>
                <c:pt idx="8990">
                  <c:v>66.727999999999994</c:v>
                </c:pt>
                <c:pt idx="8991">
                  <c:v>60.399000000000001</c:v>
                </c:pt>
                <c:pt idx="8992">
                  <c:v>60.523000000000003</c:v>
                </c:pt>
                <c:pt idx="8993">
                  <c:v>34.878</c:v>
                </c:pt>
                <c:pt idx="8994">
                  <c:v>47.433999999999997</c:v>
                </c:pt>
                <c:pt idx="8995">
                  <c:v>54.375</c:v>
                </c:pt>
                <c:pt idx="8996">
                  <c:v>63.698</c:v>
                </c:pt>
                <c:pt idx="8997">
                  <c:v>61.143000000000001</c:v>
                </c:pt>
                <c:pt idx="8998">
                  <c:v>66.863</c:v>
                </c:pt>
                <c:pt idx="8999">
                  <c:v>64.233999999999995</c:v>
                </c:pt>
                <c:pt idx="9000">
                  <c:v>66.792000000000002</c:v>
                </c:pt>
                <c:pt idx="9001">
                  <c:v>66.608000000000004</c:v>
                </c:pt>
                <c:pt idx="9002">
                  <c:v>68.843000000000004</c:v>
                </c:pt>
                <c:pt idx="9003">
                  <c:v>69.881</c:v>
                </c:pt>
                <c:pt idx="9004">
                  <c:v>68.061000000000007</c:v>
                </c:pt>
                <c:pt idx="9005">
                  <c:v>70.167000000000002</c:v>
                </c:pt>
                <c:pt idx="9006">
                  <c:v>67.921999999999997</c:v>
                </c:pt>
                <c:pt idx="9007">
                  <c:v>67.558999999999997</c:v>
                </c:pt>
                <c:pt idx="9008">
                  <c:v>68.167000000000002</c:v>
                </c:pt>
                <c:pt idx="9009">
                  <c:v>67.16</c:v>
                </c:pt>
                <c:pt idx="9010">
                  <c:v>67.14</c:v>
                </c:pt>
                <c:pt idx="9011">
                  <c:v>64.355000000000004</c:v>
                </c:pt>
                <c:pt idx="9012">
                  <c:v>62.06</c:v>
                </c:pt>
                <c:pt idx="9013">
                  <c:v>59.112000000000002</c:v>
                </c:pt>
                <c:pt idx="9014">
                  <c:v>43.792000000000002</c:v>
                </c:pt>
                <c:pt idx="9015">
                  <c:v>42.646000000000001</c:v>
                </c:pt>
                <c:pt idx="9016">
                  <c:v>51.713999999999999</c:v>
                </c:pt>
                <c:pt idx="9017">
                  <c:v>54.948</c:v>
                </c:pt>
                <c:pt idx="9018">
                  <c:v>59.942999999999998</c:v>
                </c:pt>
                <c:pt idx="9019">
                  <c:v>63.325000000000003</c:v>
                </c:pt>
                <c:pt idx="9020">
                  <c:v>66.635000000000005</c:v>
                </c:pt>
                <c:pt idx="9021">
                  <c:v>67.888000000000005</c:v>
                </c:pt>
                <c:pt idx="9022">
                  <c:v>68.474000000000004</c:v>
                </c:pt>
                <c:pt idx="9023">
                  <c:v>69.141000000000005</c:v>
                </c:pt>
                <c:pt idx="9024">
                  <c:v>68.760000000000005</c:v>
                </c:pt>
                <c:pt idx="9025">
                  <c:v>67.998999999999995</c:v>
                </c:pt>
                <c:pt idx="9026">
                  <c:v>69.105000000000004</c:v>
                </c:pt>
                <c:pt idx="9027">
                  <c:v>69.436000000000007</c:v>
                </c:pt>
                <c:pt idx="9028">
                  <c:v>69.366</c:v>
                </c:pt>
                <c:pt idx="9029">
                  <c:v>67.893000000000001</c:v>
                </c:pt>
                <c:pt idx="9030">
                  <c:v>67.509</c:v>
                </c:pt>
                <c:pt idx="9031">
                  <c:v>66.947000000000003</c:v>
                </c:pt>
                <c:pt idx="9032">
                  <c:v>61.798000000000002</c:v>
                </c:pt>
                <c:pt idx="9033">
                  <c:v>65.221000000000004</c:v>
                </c:pt>
                <c:pt idx="9034">
                  <c:v>60.850999999999999</c:v>
                </c:pt>
                <c:pt idx="9035">
                  <c:v>58.075000000000003</c:v>
                </c:pt>
                <c:pt idx="9036">
                  <c:v>46.871000000000002</c:v>
                </c:pt>
                <c:pt idx="9037">
                  <c:v>49.350999999999999</c:v>
                </c:pt>
                <c:pt idx="9038">
                  <c:v>56.746000000000002</c:v>
                </c:pt>
                <c:pt idx="9039">
                  <c:v>65.790999999999997</c:v>
                </c:pt>
                <c:pt idx="9040">
                  <c:v>65.400999999999996</c:v>
                </c:pt>
                <c:pt idx="9041">
                  <c:v>67.311999999999998</c:v>
                </c:pt>
                <c:pt idx="9042">
                  <c:v>67.725999999999999</c:v>
                </c:pt>
                <c:pt idx="9043">
                  <c:v>67.555000000000007</c:v>
                </c:pt>
                <c:pt idx="9044">
                  <c:v>68.959999999999994</c:v>
                </c:pt>
                <c:pt idx="9045">
                  <c:v>70.212999999999994</c:v>
                </c:pt>
                <c:pt idx="9046">
                  <c:v>71.135000000000005</c:v>
                </c:pt>
                <c:pt idx="9047">
                  <c:v>69.828000000000003</c:v>
                </c:pt>
                <c:pt idx="9048">
                  <c:v>70.238</c:v>
                </c:pt>
                <c:pt idx="9049">
                  <c:v>69.623999999999995</c:v>
                </c:pt>
                <c:pt idx="9050">
                  <c:v>67.195999999999998</c:v>
                </c:pt>
                <c:pt idx="9051">
                  <c:v>68.662999999999997</c:v>
                </c:pt>
                <c:pt idx="9052">
                  <c:v>67.497</c:v>
                </c:pt>
                <c:pt idx="9053">
                  <c:v>66.274000000000001</c:v>
                </c:pt>
                <c:pt idx="9054">
                  <c:v>61.241999999999997</c:v>
                </c:pt>
                <c:pt idx="9055">
                  <c:v>59.606000000000002</c:v>
                </c:pt>
                <c:pt idx="9056">
                  <c:v>49.694000000000003</c:v>
                </c:pt>
                <c:pt idx="9057">
                  <c:v>58.095999999999997</c:v>
                </c:pt>
                <c:pt idx="9058">
                  <c:v>52.948</c:v>
                </c:pt>
                <c:pt idx="9059">
                  <c:v>61.209000000000003</c:v>
                </c:pt>
                <c:pt idx="9060">
                  <c:v>62.844999999999999</c:v>
                </c:pt>
                <c:pt idx="9061">
                  <c:v>64.697999999999993</c:v>
                </c:pt>
                <c:pt idx="9062">
                  <c:v>66.778999999999996</c:v>
                </c:pt>
                <c:pt idx="9063">
                  <c:v>68.903999999999996</c:v>
                </c:pt>
                <c:pt idx="9064">
                  <c:v>70.632999999999996</c:v>
                </c:pt>
                <c:pt idx="9065">
                  <c:v>69.807000000000002</c:v>
                </c:pt>
                <c:pt idx="9066">
                  <c:v>70.756</c:v>
                </c:pt>
                <c:pt idx="9067">
                  <c:v>70.221999999999994</c:v>
                </c:pt>
                <c:pt idx="9068">
                  <c:v>69.067999999999998</c:v>
                </c:pt>
                <c:pt idx="9069">
                  <c:v>70.495000000000005</c:v>
                </c:pt>
                <c:pt idx="9070">
                  <c:v>70.016000000000005</c:v>
                </c:pt>
                <c:pt idx="9071">
                  <c:v>69.864999999999995</c:v>
                </c:pt>
                <c:pt idx="9072">
                  <c:v>66.091999999999999</c:v>
                </c:pt>
                <c:pt idx="9073">
                  <c:v>66.849999999999994</c:v>
                </c:pt>
                <c:pt idx="9074">
                  <c:v>64.816000000000003</c:v>
                </c:pt>
                <c:pt idx="9075">
                  <c:v>55.703000000000003</c:v>
                </c:pt>
                <c:pt idx="9076">
                  <c:v>59.963000000000001</c:v>
                </c:pt>
                <c:pt idx="9077">
                  <c:v>48.018999999999998</c:v>
                </c:pt>
                <c:pt idx="9078">
                  <c:v>36.587000000000003</c:v>
                </c:pt>
                <c:pt idx="9079">
                  <c:v>55.49</c:v>
                </c:pt>
                <c:pt idx="9080">
                  <c:v>54.405999999999999</c:v>
                </c:pt>
                <c:pt idx="9081">
                  <c:v>62.622</c:v>
                </c:pt>
                <c:pt idx="9082">
                  <c:v>67.221000000000004</c:v>
                </c:pt>
                <c:pt idx="9083">
                  <c:v>67.563000000000002</c:v>
                </c:pt>
                <c:pt idx="9084">
                  <c:v>69.885000000000005</c:v>
                </c:pt>
                <c:pt idx="9085">
                  <c:v>69.652000000000001</c:v>
                </c:pt>
                <c:pt idx="9086">
                  <c:v>69.826999999999998</c:v>
                </c:pt>
                <c:pt idx="9087">
                  <c:v>71.77</c:v>
                </c:pt>
                <c:pt idx="9088">
                  <c:v>73.194999999999993</c:v>
                </c:pt>
                <c:pt idx="9089">
                  <c:v>73.394000000000005</c:v>
                </c:pt>
                <c:pt idx="9090">
                  <c:v>69.897000000000006</c:v>
                </c:pt>
                <c:pt idx="9091">
                  <c:v>69.736000000000004</c:v>
                </c:pt>
                <c:pt idx="9092">
                  <c:v>69.744</c:v>
                </c:pt>
                <c:pt idx="9093">
                  <c:v>65.216999999999999</c:v>
                </c:pt>
                <c:pt idx="9094">
                  <c:v>68.683000000000007</c:v>
                </c:pt>
                <c:pt idx="9095">
                  <c:v>65.887</c:v>
                </c:pt>
                <c:pt idx="9096">
                  <c:v>63.685000000000002</c:v>
                </c:pt>
                <c:pt idx="9097">
                  <c:v>56.899000000000001</c:v>
                </c:pt>
                <c:pt idx="9098">
                  <c:v>46.686</c:v>
                </c:pt>
                <c:pt idx="9099">
                  <c:v>44.851999999999997</c:v>
                </c:pt>
                <c:pt idx="9100">
                  <c:v>65.372</c:v>
                </c:pt>
                <c:pt idx="9101">
                  <c:v>63.353000000000002</c:v>
                </c:pt>
                <c:pt idx="9102">
                  <c:v>67.233999999999995</c:v>
                </c:pt>
                <c:pt idx="9103">
                  <c:v>68.566999999999993</c:v>
                </c:pt>
                <c:pt idx="9104">
                  <c:v>68.787999999999997</c:v>
                </c:pt>
                <c:pt idx="9105">
                  <c:v>70.733999999999995</c:v>
                </c:pt>
                <c:pt idx="9106">
                  <c:v>70.891999999999996</c:v>
                </c:pt>
                <c:pt idx="9107">
                  <c:v>72.753</c:v>
                </c:pt>
                <c:pt idx="9108">
                  <c:v>70.085999999999999</c:v>
                </c:pt>
                <c:pt idx="9109">
                  <c:v>72.073999999999998</c:v>
                </c:pt>
                <c:pt idx="9110">
                  <c:v>72.099999999999994</c:v>
                </c:pt>
                <c:pt idx="9111">
                  <c:v>70.480999999999995</c:v>
                </c:pt>
                <c:pt idx="9112">
                  <c:v>71.376999999999995</c:v>
                </c:pt>
                <c:pt idx="9113">
                  <c:v>70.656999999999996</c:v>
                </c:pt>
                <c:pt idx="9114">
                  <c:v>69.759</c:v>
                </c:pt>
                <c:pt idx="9115">
                  <c:v>65.453999999999994</c:v>
                </c:pt>
                <c:pt idx="9116">
                  <c:v>64.537000000000006</c:v>
                </c:pt>
                <c:pt idx="9117">
                  <c:v>61.476999999999997</c:v>
                </c:pt>
                <c:pt idx="9118">
                  <c:v>8.7558000000000007</c:v>
                </c:pt>
                <c:pt idx="9119">
                  <c:v>49.048999999999999</c:v>
                </c:pt>
                <c:pt idx="9120">
                  <c:v>60.406999999999996</c:v>
                </c:pt>
                <c:pt idx="9121">
                  <c:v>61.593000000000004</c:v>
                </c:pt>
                <c:pt idx="9122">
                  <c:v>66.433000000000007</c:v>
                </c:pt>
                <c:pt idx="9123">
                  <c:v>66.878</c:v>
                </c:pt>
                <c:pt idx="9124">
                  <c:v>69.406999999999996</c:v>
                </c:pt>
                <c:pt idx="9125">
                  <c:v>71.165999999999997</c:v>
                </c:pt>
                <c:pt idx="9126">
                  <c:v>70.445999999999998</c:v>
                </c:pt>
                <c:pt idx="9127">
                  <c:v>72.274000000000001</c:v>
                </c:pt>
                <c:pt idx="9128">
                  <c:v>72.52</c:v>
                </c:pt>
                <c:pt idx="9129">
                  <c:v>72.194000000000003</c:v>
                </c:pt>
                <c:pt idx="9130">
                  <c:v>72.120999999999995</c:v>
                </c:pt>
                <c:pt idx="9131">
                  <c:v>72.352000000000004</c:v>
                </c:pt>
                <c:pt idx="9132">
                  <c:v>71.893000000000001</c:v>
                </c:pt>
                <c:pt idx="9133">
                  <c:v>69.992000000000004</c:v>
                </c:pt>
                <c:pt idx="9134">
                  <c:v>70.162000000000006</c:v>
                </c:pt>
                <c:pt idx="9135">
                  <c:v>69.263999999999996</c:v>
                </c:pt>
                <c:pt idx="9136">
                  <c:v>66.415000000000006</c:v>
                </c:pt>
                <c:pt idx="9137">
                  <c:v>63.536999999999999</c:v>
                </c:pt>
                <c:pt idx="9138">
                  <c:v>63.116999999999997</c:v>
                </c:pt>
                <c:pt idx="9139">
                  <c:v>52.57</c:v>
                </c:pt>
                <c:pt idx="9140">
                  <c:v>58.286000000000001</c:v>
                </c:pt>
                <c:pt idx="9141">
                  <c:v>60.268999999999998</c:v>
                </c:pt>
                <c:pt idx="9142">
                  <c:v>64.796999999999997</c:v>
                </c:pt>
                <c:pt idx="9143">
                  <c:v>68.228999999999999</c:v>
                </c:pt>
                <c:pt idx="9144">
                  <c:v>67.278999999999996</c:v>
                </c:pt>
                <c:pt idx="9145">
                  <c:v>70.56</c:v>
                </c:pt>
                <c:pt idx="9146">
                  <c:v>71.968000000000004</c:v>
                </c:pt>
                <c:pt idx="9147">
                  <c:v>72.671999999999997</c:v>
                </c:pt>
                <c:pt idx="9148">
                  <c:v>73.631</c:v>
                </c:pt>
                <c:pt idx="9149">
                  <c:v>73.129000000000005</c:v>
                </c:pt>
                <c:pt idx="9150">
                  <c:v>73.638000000000005</c:v>
                </c:pt>
                <c:pt idx="9151">
                  <c:v>71.415999999999997</c:v>
                </c:pt>
                <c:pt idx="9152">
                  <c:v>72.122</c:v>
                </c:pt>
                <c:pt idx="9153">
                  <c:v>71.739999999999995</c:v>
                </c:pt>
                <c:pt idx="9154">
                  <c:v>69.406000000000006</c:v>
                </c:pt>
                <c:pt idx="9155">
                  <c:v>70.242999999999995</c:v>
                </c:pt>
                <c:pt idx="9156">
                  <c:v>68.611999999999995</c:v>
                </c:pt>
                <c:pt idx="9157">
                  <c:v>66.772999999999996</c:v>
                </c:pt>
                <c:pt idx="9158">
                  <c:v>61.085000000000001</c:v>
                </c:pt>
                <c:pt idx="9159">
                  <c:v>57.83</c:v>
                </c:pt>
                <c:pt idx="9160">
                  <c:v>47.953000000000003</c:v>
                </c:pt>
                <c:pt idx="9161">
                  <c:v>60.569000000000003</c:v>
                </c:pt>
                <c:pt idx="9162">
                  <c:v>64.016000000000005</c:v>
                </c:pt>
                <c:pt idx="9163">
                  <c:v>67.141000000000005</c:v>
                </c:pt>
                <c:pt idx="9164">
                  <c:v>67.891000000000005</c:v>
                </c:pt>
                <c:pt idx="9165">
                  <c:v>70.05</c:v>
                </c:pt>
                <c:pt idx="9166">
                  <c:v>70.311999999999998</c:v>
                </c:pt>
                <c:pt idx="9167">
                  <c:v>71.754999999999995</c:v>
                </c:pt>
                <c:pt idx="9168">
                  <c:v>72.783000000000001</c:v>
                </c:pt>
                <c:pt idx="9169">
                  <c:v>71.296000000000006</c:v>
                </c:pt>
                <c:pt idx="9170">
                  <c:v>73.066999999999993</c:v>
                </c:pt>
                <c:pt idx="9171">
                  <c:v>72.701999999999998</c:v>
                </c:pt>
                <c:pt idx="9172">
                  <c:v>72.491</c:v>
                </c:pt>
                <c:pt idx="9173">
                  <c:v>72.676000000000002</c:v>
                </c:pt>
                <c:pt idx="9174">
                  <c:v>71.926000000000002</c:v>
                </c:pt>
                <c:pt idx="9175">
                  <c:v>71.283000000000001</c:v>
                </c:pt>
                <c:pt idx="9176">
                  <c:v>67.003</c:v>
                </c:pt>
                <c:pt idx="9177">
                  <c:v>67.221999999999994</c:v>
                </c:pt>
                <c:pt idx="9178">
                  <c:v>64.846999999999994</c:v>
                </c:pt>
                <c:pt idx="9179">
                  <c:v>57.786999999999999</c:v>
                </c:pt>
                <c:pt idx="9180">
                  <c:v>53.298000000000002</c:v>
                </c:pt>
                <c:pt idx="9181">
                  <c:v>50.902000000000001</c:v>
                </c:pt>
                <c:pt idx="9182">
                  <c:v>57.469000000000001</c:v>
                </c:pt>
                <c:pt idx="9183">
                  <c:v>63.908999999999999</c:v>
                </c:pt>
                <c:pt idx="9184">
                  <c:v>65.361000000000004</c:v>
                </c:pt>
                <c:pt idx="9185">
                  <c:v>68.194000000000003</c:v>
                </c:pt>
                <c:pt idx="9186">
                  <c:v>69.847999999999999</c:v>
                </c:pt>
                <c:pt idx="9187">
                  <c:v>70.540000000000006</c:v>
                </c:pt>
                <c:pt idx="9188">
                  <c:v>72.546000000000006</c:v>
                </c:pt>
                <c:pt idx="9189">
                  <c:v>73.715999999999994</c:v>
                </c:pt>
                <c:pt idx="9190">
                  <c:v>73.986000000000004</c:v>
                </c:pt>
                <c:pt idx="9191">
                  <c:v>73.278999999999996</c:v>
                </c:pt>
                <c:pt idx="9192">
                  <c:v>73.715999999999994</c:v>
                </c:pt>
                <c:pt idx="9193">
                  <c:v>72.62</c:v>
                </c:pt>
                <c:pt idx="9194">
                  <c:v>70.852999999999994</c:v>
                </c:pt>
                <c:pt idx="9195">
                  <c:v>71.143000000000001</c:v>
                </c:pt>
                <c:pt idx="9196">
                  <c:v>70.73</c:v>
                </c:pt>
                <c:pt idx="9197">
                  <c:v>68.558999999999997</c:v>
                </c:pt>
                <c:pt idx="9198">
                  <c:v>64.010999999999996</c:v>
                </c:pt>
                <c:pt idx="9199">
                  <c:v>64.400000000000006</c:v>
                </c:pt>
                <c:pt idx="9200">
                  <c:v>53.481000000000002</c:v>
                </c:pt>
                <c:pt idx="9201">
                  <c:v>44.542000000000002</c:v>
                </c:pt>
                <c:pt idx="9202">
                  <c:v>38.92</c:v>
                </c:pt>
                <c:pt idx="9203">
                  <c:v>62.087000000000003</c:v>
                </c:pt>
                <c:pt idx="9204">
                  <c:v>63.584000000000003</c:v>
                </c:pt>
                <c:pt idx="9205">
                  <c:v>66.664000000000001</c:v>
                </c:pt>
                <c:pt idx="9206">
                  <c:v>68.825999999999993</c:v>
                </c:pt>
                <c:pt idx="9207">
                  <c:v>71.010999999999996</c:v>
                </c:pt>
                <c:pt idx="9208">
                  <c:v>72.366</c:v>
                </c:pt>
                <c:pt idx="9209">
                  <c:v>72.260999999999996</c:v>
                </c:pt>
                <c:pt idx="9210">
                  <c:v>72.983000000000004</c:v>
                </c:pt>
                <c:pt idx="9211">
                  <c:v>72.876999999999995</c:v>
                </c:pt>
                <c:pt idx="9212">
                  <c:v>71.275000000000006</c:v>
                </c:pt>
                <c:pt idx="9213">
                  <c:v>72.423000000000002</c:v>
                </c:pt>
                <c:pt idx="9214">
                  <c:v>72.995000000000005</c:v>
                </c:pt>
                <c:pt idx="9215">
                  <c:v>72.093000000000004</c:v>
                </c:pt>
                <c:pt idx="9216">
                  <c:v>70.418999999999997</c:v>
                </c:pt>
                <c:pt idx="9217">
                  <c:v>70.009</c:v>
                </c:pt>
                <c:pt idx="9218">
                  <c:v>68.034999999999997</c:v>
                </c:pt>
                <c:pt idx="9219">
                  <c:v>63.362000000000002</c:v>
                </c:pt>
                <c:pt idx="9220">
                  <c:v>64.494</c:v>
                </c:pt>
                <c:pt idx="9221">
                  <c:v>60.18</c:v>
                </c:pt>
                <c:pt idx="9222">
                  <c:v>49.494</c:v>
                </c:pt>
                <c:pt idx="9223">
                  <c:v>42.854999999999997</c:v>
                </c:pt>
                <c:pt idx="9224">
                  <c:v>60.968000000000004</c:v>
                </c:pt>
                <c:pt idx="9225">
                  <c:v>65.378</c:v>
                </c:pt>
                <c:pt idx="9226">
                  <c:v>69.536000000000001</c:v>
                </c:pt>
                <c:pt idx="9227">
                  <c:v>69.168000000000006</c:v>
                </c:pt>
                <c:pt idx="9228">
                  <c:v>70.384</c:v>
                </c:pt>
                <c:pt idx="9229">
                  <c:v>70.227999999999994</c:v>
                </c:pt>
                <c:pt idx="9230">
                  <c:v>69.155000000000001</c:v>
                </c:pt>
                <c:pt idx="9231">
                  <c:v>71.971000000000004</c:v>
                </c:pt>
                <c:pt idx="9232">
                  <c:v>73.117999999999995</c:v>
                </c:pt>
                <c:pt idx="9233">
                  <c:v>73.923000000000002</c:v>
                </c:pt>
                <c:pt idx="9234">
                  <c:v>72.507000000000005</c:v>
                </c:pt>
                <c:pt idx="9235">
                  <c:v>72.512</c:v>
                </c:pt>
                <c:pt idx="9236">
                  <c:v>71.492999999999995</c:v>
                </c:pt>
                <c:pt idx="9237">
                  <c:v>70.036000000000001</c:v>
                </c:pt>
                <c:pt idx="9238">
                  <c:v>72.188999999999993</c:v>
                </c:pt>
                <c:pt idx="9239">
                  <c:v>70.995000000000005</c:v>
                </c:pt>
                <c:pt idx="9240">
                  <c:v>69.168999999999997</c:v>
                </c:pt>
                <c:pt idx="9241">
                  <c:v>63.793999999999997</c:v>
                </c:pt>
                <c:pt idx="9242">
                  <c:v>59.518999999999998</c:v>
                </c:pt>
                <c:pt idx="9243">
                  <c:v>51.118000000000002</c:v>
                </c:pt>
                <c:pt idx="9244">
                  <c:v>62.238999999999997</c:v>
                </c:pt>
                <c:pt idx="9245">
                  <c:v>61.274999999999999</c:v>
                </c:pt>
                <c:pt idx="9246">
                  <c:v>65.784000000000006</c:v>
                </c:pt>
                <c:pt idx="9247">
                  <c:v>66.236000000000004</c:v>
                </c:pt>
                <c:pt idx="9248">
                  <c:v>69.933999999999997</c:v>
                </c:pt>
                <c:pt idx="9249">
                  <c:v>69.23</c:v>
                </c:pt>
                <c:pt idx="9250">
                  <c:v>72.938000000000002</c:v>
                </c:pt>
                <c:pt idx="9251">
                  <c:v>72.989000000000004</c:v>
                </c:pt>
                <c:pt idx="9252">
                  <c:v>72.873000000000005</c:v>
                </c:pt>
                <c:pt idx="9253">
                  <c:v>74.364000000000004</c:v>
                </c:pt>
                <c:pt idx="9254">
                  <c:v>72.819999999999993</c:v>
                </c:pt>
                <c:pt idx="9255">
                  <c:v>72.47</c:v>
                </c:pt>
                <c:pt idx="9256">
                  <c:v>72.45</c:v>
                </c:pt>
                <c:pt idx="9257">
                  <c:v>72.66</c:v>
                </c:pt>
                <c:pt idx="9258">
                  <c:v>72.137</c:v>
                </c:pt>
                <c:pt idx="9259">
                  <c:v>69.218000000000004</c:v>
                </c:pt>
                <c:pt idx="9260">
                  <c:v>68.441000000000003</c:v>
                </c:pt>
                <c:pt idx="9261">
                  <c:v>66.506</c:v>
                </c:pt>
                <c:pt idx="9262">
                  <c:v>57.478999999999999</c:v>
                </c:pt>
                <c:pt idx="9263">
                  <c:v>62.314</c:v>
                </c:pt>
                <c:pt idx="9264">
                  <c:v>47.762999999999998</c:v>
                </c:pt>
                <c:pt idx="9265">
                  <c:v>51.058</c:v>
                </c:pt>
                <c:pt idx="9266">
                  <c:v>61.822000000000003</c:v>
                </c:pt>
                <c:pt idx="9267">
                  <c:v>65.662999999999997</c:v>
                </c:pt>
                <c:pt idx="9268">
                  <c:v>68.53</c:v>
                </c:pt>
                <c:pt idx="9269">
                  <c:v>72.025000000000006</c:v>
                </c:pt>
                <c:pt idx="9270">
                  <c:v>71.628</c:v>
                </c:pt>
                <c:pt idx="9271">
                  <c:v>72.262</c:v>
                </c:pt>
                <c:pt idx="9272">
                  <c:v>73.230999999999995</c:v>
                </c:pt>
                <c:pt idx="9273">
                  <c:v>71.852000000000004</c:v>
                </c:pt>
                <c:pt idx="9274">
                  <c:v>73.254999999999995</c:v>
                </c:pt>
                <c:pt idx="9275">
                  <c:v>73.813000000000002</c:v>
                </c:pt>
                <c:pt idx="9276">
                  <c:v>73.665000000000006</c:v>
                </c:pt>
                <c:pt idx="9277">
                  <c:v>72.510000000000005</c:v>
                </c:pt>
                <c:pt idx="9278">
                  <c:v>72.132000000000005</c:v>
                </c:pt>
                <c:pt idx="9279">
                  <c:v>71.105999999999995</c:v>
                </c:pt>
                <c:pt idx="9280">
                  <c:v>67.653999999999996</c:v>
                </c:pt>
                <c:pt idx="9281">
                  <c:v>69.885000000000005</c:v>
                </c:pt>
                <c:pt idx="9282">
                  <c:v>67.236999999999995</c:v>
                </c:pt>
                <c:pt idx="9283">
                  <c:v>66.668000000000006</c:v>
                </c:pt>
                <c:pt idx="9284">
                  <c:v>55.45</c:v>
                </c:pt>
                <c:pt idx="9285">
                  <c:v>42.555</c:v>
                </c:pt>
                <c:pt idx="9286">
                  <c:v>55.386000000000003</c:v>
                </c:pt>
                <c:pt idx="9287">
                  <c:v>67.492000000000004</c:v>
                </c:pt>
                <c:pt idx="9288">
                  <c:v>64.563999999999993</c:v>
                </c:pt>
                <c:pt idx="9289">
                  <c:v>69.412000000000006</c:v>
                </c:pt>
                <c:pt idx="9290">
                  <c:v>70.468000000000004</c:v>
                </c:pt>
                <c:pt idx="9291">
                  <c:v>70.891000000000005</c:v>
                </c:pt>
                <c:pt idx="9292">
                  <c:v>72.623999999999995</c:v>
                </c:pt>
                <c:pt idx="9293">
                  <c:v>73.971999999999994</c:v>
                </c:pt>
                <c:pt idx="9294">
                  <c:v>74.754999999999995</c:v>
                </c:pt>
                <c:pt idx="9295">
                  <c:v>73.658000000000001</c:v>
                </c:pt>
                <c:pt idx="9296">
                  <c:v>74.378</c:v>
                </c:pt>
                <c:pt idx="9297">
                  <c:v>73.373000000000005</c:v>
                </c:pt>
                <c:pt idx="9298">
                  <c:v>71.659000000000006</c:v>
                </c:pt>
                <c:pt idx="9299">
                  <c:v>72.960999999999999</c:v>
                </c:pt>
                <c:pt idx="9300">
                  <c:v>72.102999999999994</c:v>
                </c:pt>
                <c:pt idx="9301">
                  <c:v>71.638999999999996</c:v>
                </c:pt>
                <c:pt idx="9302">
                  <c:v>66.781000000000006</c:v>
                </c:pt>
                <c:pt idx="9303">
                  <c:v>66.201999999999998</c:v>
                </c:pt>
                <c:pt idx="9304">
                  <c:v>62.091000000000001</c:v>
                </c:pt>
                <c:pt idx="9305">
                  <c:v>53.018999999999998</c:v>
                </c:pt>
                <c:pt idx="9306">
                  <c:v>24.422999999999998</c:v>
                </c:pt>
                <c:pt idx="9307">
                  <c:v>59.244</c:v>
                </c:pt>
                <c:pt idx="9308">
                  <c:v>62.322000000000003</c:v>
                </c:pt>
                <c:pt idx="9309">
                  <c:v>67.022000000000006</c:v>
                </c:pt>
                <c:pt idx="9310">
                  <c:v>69.265000000000001</c:v>
                </c:pt>
                <c:pt idx="9311">
                  <c:v>71.712000000000003</c:v>
                </c:pt>
                <c:pt idx="9312">
                  <c:v>73.774000000000001</c:v>
                </c:pt>
                <c:pt idx="9313">
                  <c:v>72.978999999999999</c:v>
                </c:pt>
                <c:pt idx="9314">
                  <c:v>74.346000000000004</c:v>
                </c:pt>
                <c:pt idx="9315">
                  <c:v>73.911000000000001</c:v>
                </c:pt>
                <c:pt idx="9316">
                  <c:v>72.974999999999994</c:v>
                </c:pt>
                <c:pt idx="9317">
                  <c:v>74.025999999999996</c:v>
                </c:pt>
                <c:pt idx="9318">
                  <c:v>74.099000000000004</c:v>
                </c:pt>
                <c:pt idx="9319">
                  <c:v>74.332999999999998</c:v>
                </c:pt>
                <c:pt idx="9320">
                  <c:v>72.346999999999994</c:v>
                </c:pt>
                <c:pt idx="9321">
                  <c:v>71.674999999999997</c:v>
                </c:pt>
                <c:pt idx="9322">
                  <c:v>70.197000000000003</c:v>
                </c:pt>
                <c:pt idx="9323">
                  <c:v>64.608000000000004</c:v>
                </c:pt>
                <c:pt idx="9324">
                  <c:v>66.938000000000002</c:v>
                </c:pt>
                <c:pt idx="9325">
                  <c:v>61.923000000000002</c:v>
                </c:pt>
                <c:pt idx="9326">
                  <c:v>57.783000000000001</c:v>
                </c:pt>
                <c:pt idx="9327">
                  <c:v>55.798999999999999</c:v>
                </c:pt>
                <c:pt idx="9328">
                  <c:v>60.082999999999998</c:v>
                </c:pt>
                <c:pt idx="9329">
                  <c:v>64.224999999999994</c:v>
                </c:pt>
                <c:pt idx="9330">
                  <c:v>69.177999999999997</c:v>
                </c:pt>
                <c:pt idx="9331">
                  <c:v>70.010000000000005</c:v>
                </c:pt>
                <c:pt idx="9332">
                  <c:v>72.239999999999995</c:v>
                </c:pt>
                <c:pt idx="9333">
                  <c:v>72.807000000000002</c:v>
                </c:pt>
                <c:pt idx="9334">
                  <c:v>73.081999999999994</c:v>
                </c:pt>
                <c:pt idx="9335">
                  <c:v>73.572999999999993</c:v>
                </c:pt>
                <c:pt idx="9336">
                  <c:v>74.405000000000001</c:v>
                </c:pt>
                <c:pt idx="9337">
                  <c:v>75.676000000000002</c:v>
                </c:pt>
                <c:pt idx="9338">
                  <c:v>74.718999999999994</c:v>
                </c:pt>
                <c:pt idx="9339">
                  <c:v>75.381</c:v>
                </c:pt>
                <c:pt idx="9340">
                  <c:v>74.522999999999996</c:v>
                </c:pt>
                <c:pt idx="9341">
                  <c:v>70.730999999999995</c:v>
                </c:pt>
                <c:pt idx="9342">
                  <c:v>72.819999999999993</c:v>
                </c:pt>
                <c:pt idx="9343">
                  <c:v>69.888000000000005</c:v>
                </c:pt>
                <c:pt idx="9344">
                  <c:v>69.944999999999993</c:v>
                </c:pt>
                <c:pt idx="9345">
                  <c:v>62.317999999999998</c:v>
                </c:pt>
                <c:pt idx="9346">
                  <c:v>59.21</c:v>
                </c:pt>
                <c:pt idx="9347">
                  <c:v>43.887999999999998</c:v>
                </c:pt>
                <c:pt idx="9348">
                  <c:v>67.372</c:v>
                </c:pt>
                <c:pt idx="9349">
                  <c:v>60.511000000000003</c:v>
                </c:pt>
                <c:pt idx="9350">
                  <c:v>69.028999999999996</c:v>
                </c:pt>
                <c:pt idx="9351">
                  <c:v>69.061000000000007</c:v>
                </c:pt>
                <c:pt idx="9352">
                  <c:v>70.742999999999995</c:v>
                </c:pt>
                <c:pt idx="9353">
                  <c:v>73.004000000000005</c:v>
                </c:pt>
                <c:pt idx="9354">
                  <c:v>73.864000000000004</c:v>
                </c:pt>
                <c:pt idx="9355">
                  <c:v>75.715999999999994</c:v>
                </c:pt>
                <c:pt idx="9356">
                  <c:v>74.277000000000001</c:v>
                </c:pt>
                <c:pt idx="9357">
                  <c:v>75.628</c:v>
                </c:pt>
                <c:pt idx="9358">
                  <c:v>74.757000000000005</c:v>
                </c:pt>
                <c:pt idx="9359">
                  <c:v>73.534999999999997</c:v>
                </c:pt>
                <c:pt idx="9360">
                  <c:v>74.623999999999995</c:v>
                </c:pt>
                <c:pt idx="9361">
                  <c:v>73.930999999999997</c:v>
                </c:pt>
                <c:pt idx="9362">
                  <c:v>73.721000000000004</c:v>
                </c:pt>
                <c:pt idx="9363">
                  <c:v>69.534999999999997</c:v>
                </c:pt>
                <c:pt idx="9364">
                  <c:v>69.766000000000005</c:v>
                </c:pt>
                <c:pt idx="9365">
                  <c:v>66.816000000000003</c:v>
                </c:pt>
                <c:pt idx="9366">
                  <c:v>50.488</c:v>
                </c:pt>
                <c:pt idx="9367">
                  <c:v>59.054000000000002</c:v>
                </c:pt>
                <c:pt idx="9368">
                  <c:v>43.816000000000003</c:v>
                </c:pt>
                <c:pt idx="9369">
                  <c:v>57.113</c:v>
                </c:pt>
                <c:pt idx="9370">
                  <c:v>66.405000000000001</c:v>
                </c:pt>
                <c:pt idx="9371">
                  <c:v>67.704999999999998</c:v>
                </c:pt>
                <c:pt idx="9372">
                  <c:v>71.613</c:v>
                </c:pt>
                <c:pt idx="9373">
                  <c:v>73.984999999999999</c:v>
                </c:pt>
                <c:pt idx="9374">
                  <c:v>73.394000000000005</c:v>
                </c:pt>
                <c:pt idx="9375">
                  <c:v>74.843000000000004</c:v>
                </c:pt>
                <c:pt idx="9376">
                  <c:v>74.432000000000002</c:v>
                </c:pt>
                <c:pt idx="9377">
                  <c:v>74.248000000000005</c:v>
                </c:pt>
                <c:pt idx="9378">
                  <c:v>74.81</c:v>
                </c:pt>
                <c:pt idx="9379">
                  <c:v>74.852000000000004</c:v>
                </c:pt>
                <c:pt idx="9380">
                  <c:v>74.921999999999997</c:v>
                </c:pt>
                <c:pt idx="9381">
                  <c:v>72.114999999999995</c:v>
                </c:pt>
                <c:pt idx="9382">
                  <c:v>73.433999999999997</c:v>
                </c:pt>
                <c:pt idx="9383">
                  <c:v>73.034999999999997</c:v>
                </c:pt>
                <c:pt idx="9384">
                  <c:v>69.260999999999996</c:v>
                </c:pt>
                <c:pt idx="9385">
                  <c:v>70.156000000000006</c:v>
                </c:pt>
                <c:pt idx="9386">
                  <c:v>67.814999999999998</c:v>
                </c:pt>
                <c:pt idx="9387">
                  <c:v>65.680999999999997</c:v>
                </c:pt>
                <c:pt idx="9388">
                  <c:v>57.33</c:v>
                </c:pt>
                <c:pt idx="9389">
                  <c:v>23.552</c:v>
                </c:pt>
                <c:pt idx="9390">
                  <c:v>62.137</c:v>
                </c:pt>
                <c:pt idx="9391">
                  <c:v>70.399000000000001</c:v>
                </c:pt>
                <c:pt idx="9392">
                  <c:v>69.903999999999996</c:v>
                </c:pt>
                <c:pt idx="9393">
                  <c:v>72.834000000000003</c:v>
                </c:pt>
                <c:pt idx="9394">
                  <c:v>72.447000000000003</c:v>
                </c:pt>
                <c:pt idx="9395">
                  <c:v>73.356999999999999</c:v>
                </c:pt>
                <c:pt idx="9396">
                  <c:v>74.28</c:v>
                </c:pt>
                <c:pt idx="9397">
                  <c:v>75.09</c:v>
                </c:pt>
                <c:pt idx="9398">
                  <c:v>76.332999999999998</c:v>
                </c:pt>
                <c:pt idx="9399">
                  <c:v>73.412999999999997</c:v>
                </c:pt>
                <c:pt idx="9400">
                  <c:v>75.668000000000006</c:v>
                </c:pt>
                <c:pt idx="9401">
                  <c:v>74.701999999999998</c:v>
                </c:pt>
                <c:pt idx="9402">
                  <c:v>73.394999999999996</c:v>
                </c:pt>
                <c:pt idx="9403">
                  <c:v>74.244</c:v>
                </c:pt>
                <c:pt idx="9404">
                  <c:v>72.575999999999993</c:v>
                </c:pt>
                <c:pt idx="9405">
                  <c:v>72.108000000000004</c:v>
                </c:pt>
                <c:pt idx="9406">
                  <c:v>65.516000000000005</c:v>
                </c:pt>
                <c:pt idx="9407">
                  <c:v>65.893000000000001</c:v>
                </c:pt>
                <c:pt idx="9408">
                  <c:v>61.91</c:v>
                </c:pt>
                <c:pt idx="9409">
                  <c:v>55.601999999999997</c:v>
                </c:pt>
                <c:pt idx="9410">
                  <c:v>59.392000000000003</c:v>
                </c:pt>
                <c:pt idx="9411">
                  <c:v>65.566999999999993</c:v>
                </c:pt>
                <c:pt idx="9412">
                  <c:v>67.727000000000004</c:v>
                </c:pt>
                <c:pt idx="9413">
                  <c:v>69.94</c:v>
                </c:pt>
                <c:pt idx="9414">
                  <c:v>70.8</c:v>
                </c:pt>
                <c:pt idx="9415">
                  <c:v>72.929000000000002</c:v>
                </c:pt>
                <c:pt idx="9416">
                  <c:v>74.174999999999997</c:v>
                </c:pt>
                <c:pt idx="9417">
                  <c:v>73.269000000000005</c:v>
                </c:pt>
                <c:pt idx="9418">
                  <c:v>74.742999999999995</c:v>
                </c:pt>
                <c:pt idx="9419">
                  <c:v>75.218000000000004</c:v>
                </c:pt>
                <c:pt idx="9420">
                  <c:v>75.100999999999999</c:v>
                </c:pt>
                <c:pt idx="9421">
                  <c:v>75.135999999999996</c:v>
                </c:pt>
                <c:pt idx="9422">
                  <c:v>75.131</c:v>
                </c:pt>
                <c:pt idx="9423">
                  <c:v>74.436999999999998</c:v>
                </c:pt>
                <c:pt idx="9424">
                  <c:v>71.3</c:v>
                </c:pt>
                <c:pt idx="9425">
                  <c:v>71.534000000000006</c:v>
                </c:pt>
                <c:pt idx="9426">
                  <c:v>70.905000000000001</c:v>
                </c:pt>
                <c:pt idx="9427">
                  <c:v>66.400999999999996</c:v>
                </c:pt>
                <c:pt idx="9428">
                  <c:v>63.21</c:v>
                </c:pt>
                <c:pt idx="9429">
                  <c:v>60.274999999999999</c:v>
                </c:pt>
                <c:pt idx="9430">
                  <c:v>51.146999999999998</c:v>
                </c:pt>
                <c:pt idx="9431">
                  <c:v>57.865000000000002</c:v>
                </c:pt>
                <c:pt idx="9432">
                  <c:v>59.432000000000002</c:v>
                </c:pt>
                <c:pt idx="9433">
                  <c:v>65.933000000000007</c:v>
                </c:pt>
                <c:pt idx="9434">
                  <c:v>69.590999999999994</c:v>
                </c:pt>
                <c:pt idx="9435">
                  <c:v>69.5</c:v>
                </c:pt>
                <c:pt idx="9436">
                  <c:v>72.296000000000006</c:v>
                </c:pt>
                <c:pt idx="9437">
                  <c:v>74.236000000000004</c:v>
                </c:pt>
                <c:pt idx="9438">
                  <c:v>75.622</c:v>
                </c:pt>
                <c:pt idx="9439">
                  <c:v>75.897000000000006</c:v>
                </c:pt>
                <c:pt idx="9440">
                  <c:v>76.091999999999999</c:v>
                </c:pt>
                <c:pt idx="9441">
                  <c:v>75.209999999999994</c:v>
                </c:pt>
                <c:pt idx="9442">
                  <c:v>73.754000000000005</c:v>
                </c:pt>
                <c:pt idx="9443">
                  <c:v>73.980999999999995</c:v>
                </c:pt>
                <c:pt idx="9444">
                  <c:v>74.248999999999995</c:v>
                </c:pt>
                <c:pt idx="9445">
                  <c:v>71.771000000000001</c:v>
                </c:pt>
                <c:pt idx="9446">
                  <c:v>72.287000000000006</c:v>
                </c:pt>
                <c:pt idx="9447">
                  <c:v>71.841999999999999</c:v>
                </c:pt>
                <c:pt idx="9448">
                  <c:v>67.555000000000007</c:v>
                </c:pt>
                <c:pt idx="9449">
                  <c:v>63.884999999999998</c:v>
                </c:pt>
                <c:pt idx="9450">
                  <c:v>59.043999999999997</c:v>
                </c:pt>
                <c:pt idx="9451">
                  <c:v>44.024000000000001</c:v>
                </c:pt>
                <c:pt idx="9452">
                  <c:v>60.991</c:v>
                </c:pt>
                <c:pt idx="9453">
                  <c:v>66.611000000000004</c:v>
                </c:pt>
                <c:pt idx="9454">
                  <c:v>68.881</c:v>
                </c:pt>
                <c:pt idx="9455">
                  <c:v>70.013999999999996</c:v>
                </c:pt>
                <c:pt idx="9456">
                  <c:v>71.974999999999994</c:v>
                </c:pt>
                <c:pt idx="9457">
                  <c:v>72.456000000000003</c:v>
                </c:pt>
                <c:pt idx="9458">
                  <c:v>73.963999999999999</c:v>
                </c:pt>
                <c:pt idx="9459">
                  <c:v>75.058999999999997</c:v>
                </c:pt>
                <c:pt idx="9460">
                  <c:v>73.460999999999999</c:v>
                </c:pt>
                <c:pt idx="9461">
                  <c:v>75.126000000000005</c:v>
                </c:pt>
                <c:pt idx="9462">
                  <c:v>75.212999999999994</c:v>
                </c:pt>
                <c:pt idx="9463">
                  <c:v>74.846999999999994</c:v>
                </c:pt>
                <c:pt idx="9464">
                  <c:v>75.27</c:v>
                </c:pt>
                <c:pt idx="9465">
                  <c:v>74.638000000000005</c:v>
                </c:pt>
                <c:pt idx="9466">
                  <c:v>74.003</c:v>
                </c:pt>
                <c:pt idx="9467">
                  <c:v>69.89</c:v>
                </c:pt>
                <c:pt idx="9468">
                  <c:v>70.484999999999999</c:v>
                </c:pt>
                <c:pt idx="9469">
                  <c:v>68.597999999999999</c:v>
                </c:pt>
                <c:pt idx="9470">
                  <c:v>60.615000000000002</c:v>
                </c:pt>
                <c:pt idx="9471">
                  <c:v>57.003</c:v>
                </c:pt>
                <c:pt idx="9472">
                  <c:v>54.545999999999999</c:v>
                </c:pt>
                <c:pt idx="9473">
                  <c:v>59.024000000000001</c:v>
                </c:pt>
                <c:pt idx="9474">
                  <c:v>66.778000000000006</c:v>
                </c:pt>
                <c:pt idx="9475">
                  <c:v>66.927000000000007</c:v>
                </c:pt>
                <c:pt idx="9476">
                  <c:v>70.471000000000004</c:v>
                </c:pt>
                <c:pt idx="9477">
                  <c:v>72.489000000000004</c:v>
                </c:pt>
                <c:pt idx="9478">
                  <c:v>72.05</c:v>
                </c:pt>
                <c:pt idx="9479">
                  <c:v>73.614000000000004</c:v>
                </c:pt>
                <c:pt idx="9480">
                  <c:v>74.015000000000001</c:v>
                </c:pt>
                <c:pt idx="9481">
                  <c:v>75.299000000000007</c:v>
                </c:pt>
                <c:pt idx="9482">
                  <c:v>75.625</c:v>
                </c:pt>
                <c:pt idx="9483">
                  <c:v>76.328000000000003</c:v>
                </c:pt>
                <c:pt idx="9484">
                  <c:v>75.921999999999997</c:v>
                </c:pt>
                <c:pt idx="9485">
                  <c:v>73.527000000000001</c:v>
                </c:pt>
                <c:pt idx="9486">
                  <c:v>74.088999999999999</c:v>
                </c:pt>
                <c:pt idx="9487">
                  <c:v>74.433999999999997</c:v>
                </c:pt>
                <c:pt idx="9488">
                  <c:v>73.62</c:v>
                </c:pt>
                <c:pt idx="9489">
                  <c:v>71.311999999999998</c:v>
                </c:pt>
                <c:pt idx="9490">
                  <c:v>68.959999999999994</c:v>
                </c:pt>
                <c:pt idx="9491">
                  <c:v>61.487000000000002</c:v>
                </c:pt>
                <c:pt idx="9492">
                  <c:v>38.841000000000001</c:v>
                </c:pt>
                <c:pt idx="9493">
                  <c:v>43.435000000000002</c:v>
                </c:pt>
                <c:pt idx="9494">
                  <c:v>58.773000000000003</c:v>
                </c:pt>
                <c:pt idx="9495">
                  <c:v>65.587999999999994</c:v>
                </c:pt>
                <c:pt idx="9496">
                  <c:v>68.626999999999995</c:v>
                </c:pt>
                <c:pt idx="9497">
                  <c:v>70.974000000000004</c:v>
                </c:pt>
                <c:pt idx="9498">
                  <c:v>74.025000000000006</c:v>
                </c:pt>
                <c:pt idx="9499">
                  <c:v>74.843000000000004</c:v>
                </c:pt>
                <c:pt idx="9500">
                  <c:v>75.617000000000004</c:v>
                </c:pt>
                <c:pt idx="9501">
                  <c:v>75.537999999999997</c:v>
                </c:pt>
                <c:pt idx="9502">
                  <c:v>75.882999999999996</c:v>
                </c:pt>
                <c:pt idx="9503">
                  <c:v>74.775999999999996</c:v>
                </c:pt>
                <c:pt idx="9504">
                  <c:v>75.301000000000002</c:v>
                </c:pt>
                <c:pt idx="9505">
                  <c:v>76.540000000000006</c:v>
                </c:pt>
                <c:pt idx="9506">
                  <c:v>75.177999999999997</c:v>
                </c:pt>
                <c:pt idx="9507">
                  <c:v>74.063999999999993</c:v>
                </c:pt>
                <c:pt idx="9508">
                  <c:v>73.540999999999997</c:v>
                </c:pt>
                <c:pt idx="9509">
                  <c:v>71.292000000000002</c:v>
                </c:pt>
                <c:pt idx="9510">
                  <c:v>67.165999999999997</c:v>
                </c:pt>
                <c:pt idx="9511">
                  <c:v>68.384</c:v>
                </c:pt>
                <c:pt idx="9512">
                  <c:v>64.037999999999997</c:v>
                </c:pt>
                <c:pt idx="9513">
                  <c:v>60.354999999999997</c:v>
                </c:pt>
                <c:pt idx="9514">
                  <c:v>15.252000000000001</c:v>
                </c:pt>
                <c:pt idx="9515">
                  <c:v>62.328000000000003</c:v>
                </c:pt>
                <c:pt idx="9516">
                  <c:v>67.620999999999995</c:v>
                </c:pt>
                <c:pt idx="9517">
                  <c:v>72.436000000000007</c:v>
                </c:pt>
                <c:pt idx="9518">
                  <c:v>71.475999999999999</c:v>
                </c:pt>
                <c:pt idx="9519">
                  <c:v>73.498000000000005</c:v>
                </c:pt>
                <c:pt idx="9520">
                  <c:v>74.131</c:v>
                </c:pt>
                <c:pt idx="9521">
                  <c:v>73.546000000000006</c:v>
                </c:pt>
                <c:pt idx="9522">
                  <c:v>75.406999999999996</c:v>
                </c:pt>
                <c:pt idx="9523">
                  <c:v>76.272999999999996</c:v>
                </c:pt>
                <c:pt idx="9524">
                  <c:v>76.695999999999998</c:v>
                </c:pt>
                <c:pt idx="9525">
                  <c:v>75.316999999999993</c:v>
                </c:pt>
                <c:pt idx="9526">
                  <c:v>75.75</c:v>
                </c:pt>
                <c:pt idx="9527">
                  <c:v>74.617999999999995</c:v>
                </c:pt>
                <c:pt idx="9528">
                  <c:v>72.215999999999994</c:v>
                </c:pt>
                <c:pt idx="9529">
                  <c:v>73.625</c:v>
                </c:pt>
                <c:pt idx="9530">
                  <c:v>72.325999999999993</c:v>
                </c:pt>
                <c:pt idx="9531">
                  <c:v>71.736000000000004</c:v>
                </c:pt>
                <c:pt idx="9532">
                  <c:v>67.688999999999993</c:v>
                </c:pt>
                <c:pt idx="9533">
                  <c:v>64.433000000000007</c:v>
                </c:pt>
                <c:pt idx="9534">
                  <c:v>51.79</c:v>
                </c:pt>
                <c:pt idx="9535">
                  <c:v>65.096000000000004</c:v>
                </c:pt>
                <c:pt idx="9536">
                  <c:v>60.131999999999998</c:v>
                </c:pt>
                <c:pt idx="9537">
                  <c:v>67.218000000000004</c:v>
                </c:pt>
                <c:pt idx="9538">
                  <c:v>68.141000000000005</c:v>
                </c:pt>
                <c:pt idx="9539">
                  <c:v>71.453000000000003</c:v>
                </c:pt>
                <c:pt idx="9540">
                  <c:v>73.286000000000001</c:v>
                </c:pt>
                <c:pt idx="9541">
                  <c:v>74.908000000000001</c:v>
                </c:pt>
                <c:pt idx="9542">
                  <c:v>76.492999999999995</c:v>
                </c:pt>
                <c:pt idx="9543">
                  <c:v>76.022999999999996</c:v>
                </c:pt>
                <c:pt idx="9544">
                  <c:v>76.888000000000005</c:v>
                </c:pt>
                <c:pt idx="9545">
                  <c:v>76.186000000000007</c:v>
                </c:pt>
                <c:pt idx="9546">
                  <c:v>74.995000000000005</c:v>
                </c:pt>
                <c:pt idx="9547">
                  <c:v>75.701999999999998</c:v>
                </c:pt>
                <c:pt idx="9548">
                  <c:v>75.222999999999999</c:v>
                </c:pt>
                <c:pt idx="9549">
                  <c:v>75.070999999999998</c:v>
                </c:pt>
                <c:pt idx="9550">
                  <c:v>72.341999999999999</c:v>
                </c:pt>
                <c:pt idx="9551">
                  <c:v>71.254999999999995</c:v>
                </c:pt>
                <c:pt idx="9552">
                  <c:v>69.646000000000001</c:v>
                </c:pt>
                <c:pt idx="9553">
                  <c:v>59.524000000000001</c:v>
                </c:pt>
                <c:pt idx="9554">
                  <c:v>64.393000000000001</c:v>
                </c:pt>
                <c:pt idx="9555">
                  <c:v>48.972000000000001</c:v>
                </c:pt>
                <c:pt idx="9556">
                  <c:v>54.113999999999997</c:v>
                </c:pt>
                <c:pt idx="9557">
                  <c:v>65.457999999999998</c:v>
                </c:pt>
                <c:pt idx="9558">
                  <c:v>68.474000000000004</c:v>
                </c:pt>
                <c:pt idx="9559">
                  <c:v>71.605000000000004</c:v>
                </c:pt>
                <c:pt idx="9560">
                  <c:v>75.006</c:v>
                </c:pt>
                <c:pt idx="9561">
                  <c:v>74.135999999999996</c:v>
                </c:pt>
                <c:pt idx="9562">
                  <c:v>75.394000000000005</c:v>
                </c:pt>
                <c:pt idx="9563">
                  <c:v>75.62</c:v>
                </c:pt>
                <c:pt idx="9564">
                  <c:v>74.930999999999997</c:v>
                </c:pt>
                <c:pt idx="9565">
                  <c:v>76.105999999999995</c:v>
                </c:pt>
                <c:pt idx="9566">
                  <c:v>76.701999999999998</c:v>
                </c:pt>
                <c:pt idx="9567">
                  <c:v>76.716999999999999</c:v>
                </c:pt>
                <c:pt idx="9568">
                  <c:v>75.203000000000003</c:v>
                </c:pt>
                <c:pt idx="9569">
                  <c:v>75.119</c:v>
                </c:pt>
                <c:pt idx="9570">
                  <c:v>73.763999999999996</c:v>
                </c:pt>
                <c:pt idx="9571">
                  <c:v>70.034000000000006</c:v>
                </c:pt>
                <c:pt idx="9572">
                  <c:v>71.742000000000004</c:v>
                </c:pt>
                <c:pt idx="9573">
                  <c:v>69.061999999999998</c:v>
                </c:pt>
                <c:pt idx="9574">
                  <c:v>67.488</c:v>
                </c:pt>
                <c:pt idx="9575">
                  <c:v>48.143999999999998</c:v>
                </c:pt>
                <c:pt idx="9576">
                  <c:v>44.81</c:v>
                </c:pt>
                <c:pt idx="9577">
                  <c:v>62.844000000000001</c:v>
                </c:pt>
                <c:pt idx="9578">
                  <c:v>71.204999999999998</c:v>
                </c:pt>
                <c:pt idx="9579">
                  <c:v>67.926000000000002</c:v>
                </c:pt>
                <c:pt idx="9580">
                  <c:v>70.727999999999994</c:v>
                </c:pt>
                <c:pt idx="9581">
                  <c:v>71.891000000000005</c:v>
                </c:pt>
                <c:pt idx="9582">
                  <c:v>73.081999999999994</c:v>
                </c:pt>
                <c:pt idx="9583">
                  <c:v>74.992999999999995</c:v>
                </c:pt>
                <c:pt idx="9584">
                  <c:v>76.498999999999995</c:v>
                </c:pt>
                <c:pt idx="9585">
                  <c:v>77.45</c:v>
                </c:pt>
                <c:pt idx="9586">
                  <c:v>75.92</c:v>
                </c:pt>
                <c:pt idx="9587">
                  <c:v>77.180999999999997</c:v>
                </c:pt>
                <c:pt idx="9588">
                  <c:v>76.823999999999998</c:v>
                </c:pt>
                <c:pt idx="9589">
                  <c:v>75.046999999999997</c:v>
                </c:pt>
                <c:pt idx="9590">
                  <c:v>75.864999999999995</c:v>
                </c:pt>
                <c:pt idx="9591">
                  <c:v>73.813000000000002</c:v>
                </c:pt>
                <c:pt idx="9592">
                  <c:v>74.036000000000001</c:v>
                </c:pt>
                <c:pt idx="9593">
                  <c:v>66.994</c:v>
                </c:pt>
                <c:pt idx="9594">
                  <c:v>68.667000000000002</c:v>
                </c:pt>
                <c:pt idx="9595">
                  <c:v>62.911999999999999</c:v>
                </c:pt>
                <c:pt idx="9596">
                  <c:v>60.313000000000002</c:v>
                </c:pt>
                <c:pt idx="9597">
                  <c:v>31.838999999999999</c:v>
                </c:pt>
                <c:pt idx="9598">
                  <c:v>65.819999999999993</c:v>
                </c:pt>
                <c:pt idx="9599">
                  <c:v>65.167000000000002</c:v>
                </c:pt>
                <c:pt idx="9600">
                  <c:v>71.180000000000007</c:v>
                </c:pt>
                <c:pt idx="9601">
                  <c:v>71.927999999999997</c:v>
                </c:pt>
                <c:pt idx="9602">
                  <c:v>74.435000000000002</c:v>
                </c:pt>
                <c:pt idx="9603">
                  <c:v>76.808999999999997</c:v>
                </c:pt>
                <c:pt idx="9604">
                  <c:v>75.366</c:v>
                </c:pt>
                <c:pt idx="9605">
                  <c:v>77.153999999999996</c:v>
                </c:pt>
                <c:pt idx="9606">
                  <c:v>76.132000000000005</c:v>
                </c:pt>
                <c:pt idx="9607">
                  <c:v>75.832999999999998</c:v>
                </c:pt>
                <c:pt idx="9608">
                  <c:v>76.444000000000003</c:v>
                </c:pt>
                <c:pt idx="9609">
                  <c:v>76.418999999999997</c:v>
                </c:pt>
                <c:pt idx="9610">
                  <c:v>76.661000000000001</c:v>
                </c:pt>
                <c:pt idx="9611">
                  <c:v>72.381</c:v>
                </c:pt>
                <c:pt idx="9612">
                  <c:v>73.484999999999999</c:v>
                </c:pt>
                <c:pt idx="9613">
                  <c:v>71.998999999999995</c:v>
                </c:pt>
                <c:pt idx="9614">
                  <c:v>65.299000000000007</c:v>
                </c:pt>
                <c:pt idx="9615">
                  <c:v>68.161000000000001</c:v>
                </c:pt>
                <c:pt idx="9616">
                  <c:v>62.319000000000003</c:v>
                </c:pt>
                <c:pt idx="9617">
                  <c:v>57.308999999999997</c:v>
                </c:pt>
                <c:pt idx="9618">
                  <c:v>61.384999999999998</c:v>
                </c:pt>
                <c:pt idx="9619">
                  <c:v>64.876000000000005</c:v>
                </c:pt>
                <c:pt idx="9620">
                  <c:v>69.417000000000002</c:v>
                </c:pt>
                <c:pt idx="9621">
                  <c:v>73.451999999999998</c:v>
                </c:pt>
                <c:pt idx="9622">
                  <c:v>73.593999999999994</c:v>
                </c:pt>
                <c:pt idx="9623">
                  <c:v>75.046999999999997</c:v>
                </c:pt>
                <c:pt idx="9624">
                  <c:v>75.152000000000001</c:v>
                </c:pt>
                <c:pt idx="9625">
                  <c:v>75.233999999999995</c:v>
                </c:pt>
                <c:pt idx="9626">
                  <c:v>75.796999999999997</c:v>
                </c:pt>
                <c:pt idx="9627">
                  <c:v>76.671999999999997</c:v>
                </c:pt>
                <c:pt idx="9628">
                  <c:v>77.146000000000001</c:v>
                </c:pt>
                <c:pt idx="9629">
                  <c:v>75.11</c:v>
                </c:pt>
                <c:pt idx="9630">
                  <c:v>75.369</c:v>
                </c:pt>
                <c:pt idx="9631">
                  <c:v>75.248000000000005</c:v>
                </c:pt>
                <c:pt idx="9632">
                  <c:v>72.802999999999997</c:v>
                </c:pt>
                <c:pt idx="9633">
                  <c:v>74.685000000000002</c:v>
                </c:pt>
                <c:pt idx="9634">
                  <c:v>72.828999999999994</c:v>
                </c:pt>
                <c:pt idx="9635">
                  <c:v>71.349999999999994</c:v>
                </c:pt>
                <c:pt idx="9636">
                  <c:v>64.503</c:v>
                </c:pt>
                <c:pt idx="9637">
                  <c:v>62.496000000000002</c:v>
                </c:pt>
                <c:pt idx="9638">
                  <c:v>59.792000000000002</c:v>
                </c:pt>
                <c:pt idx="9639">
                  <c:v>64.164000000000001</c:v>
                </c:pt>
                <c:pt idx="9640">
                  <c:v>66.13</c:v>
                </c:pt>
                <c:pt idx="9641">
                  <c:v>70.876000000000005</c:v>
                </c:pt>
                <c:pt idx="9642">
                  <c:v>71.832999999999998</c:v>
                </c:pt>
                <c:pt idx="9643">
                  <c:v>73.566999999999993</c:v>
                </c:pt>
                <c:pt idx="9644">
                  <c:v>73.478999999999999</c:v>
                </c:pt>
                <c:pt idx="9645">
                  <c:v>75.456999999999994</c:v>
                </c:pt>
                <c:pt idx="9646">
                  <c:v>76.691999999999993</c:v>
                </c:pt>
                <c:pt idx="9647">
                  <c:v>75.27</c:v>
                </c:pt>
                <c:pt idx="9648">
                  <c:v>77.012</c:v>
                </c:pt>
                <c:pt idx="9649">
                  <c:v>76.617000000000004</c:v>
                </c:pt>
                <c:pt idx="9650">
                  <c:v>76.385999999999996</c:v>
                </c:pt>
                <c:pt idx="9651">
                  <c:v>76.501999999999995</c:v>
                </c:pt>
                <c:pt idx="9652">
                  <c:v>75.995999999999995</c:v>
                </c:pt>
                <c:pt idx="9653">
                  <c:v>75.338999999999999</c:v>
                </c:pt>
                <c:pt idx="9654">
                  <c:v>71.316000000000003</c:v>
                </c:pt>
                <c:pt idx="9655">
                  <c:v>71.635999999999996</c:v>
                </c:pt>
                <c:pt idx="9656">
                  <c:v>68.881</c:v>
                </c:pt>
                <c:pt idx="9657">
                  <c:v>57.131</c:v>
                </c:pt>
                <c:pt idx="9658">
                  <c:v>62.206000000000003</c:v>
                </c:pt>
                <c:pt idx="9659">
                  <c:v>50.264000000000003</c:v>
                </c:pt>
                <c:pt idx="9660">
                  <c:v>58.14</c:v>
                </c:pt>
                <c:pt idx="9661">
                  <c:v>66.364000000000004</c:v>
                </c:pt>
                <c:pt idx="9662">
                  <c:v>68.688999999999993</c:v>
                </c:pt>
                <c:pt idx="9663">
                  <c:v>72.685000000000002</c:v>
                </c:pt>
                <c:pt idx="9664">
                  <c:v>74.896000000000001</c:v>
                </c:pt>
                <c:pt idx="9665">
                  <c:v>74.903000000000006</c:v>
                </c:pt>
                <c:pt idx="9666">
                  <c:v>76.266000000000005</c:v>
                </c:pt>
                <c:pt idx="9667">
                  <c:v>75.668999999999997</c:v>
                </c:pt>
                <c:pt idx="9668">
                  <c:v>75.754000000000005</c:v>
                </c:pt>
                <c:pt idx="9669">
                  <c:v>76.388000000000005</c:v>
                </c:pt>
                <c:pt idx="9670">
                  <c:v>76.94</c:v>
                </c:pt>
                <c:pt idx="9671">
                  <c:v>77.132000000000005</c:v>
                </c:pt>
                <c:pt idx="9672">
                  <c:v>74.183999999999997</c:v>
                </c:pt>
                <c:pt idx="9673">
                  <c:v>75.376999999999995</c:v>
                </c:pt>
                <c:pt idx="9674">
                  <c:v>74.5</c:v>
                </c:pt>
                <c:pt idx="9675">
                  <c:v>71.114999999999995</c:v>
                </c:pt>
                <c:pt idx="9676">
                  <c:v>72.545000000000002</c:v>
                </c:pt>
                <c:pt idx="9677">
                  <c:v>69.897000000000006</c:v>
                </c:pt>
                <c:pt idx="9678">
                  <c:v>67.966999999999999</c:v>
                </c:pt>
                <c:pt idx="9679">
                  <c:v>51.646000000000001</c:v>
                </c:pt>
                <c:pt idx="9680">
                  <c:v>52.566000000000003</c:v>
                </c:pt>
                <c:pt idx="9681">
                  <c:v>57.348999999999997</c:v>
                </c:pt>
                <c:pt idx="9682">
                  <c:v>69.572999999999993</c:v>
                </c:pt>
                <c:pt idx="9683">
                  <c:v>69.471000000000004</c:v>
                </c:pt>
                <c:pt idx="9684">
                  <c:v>73.094999999999999</c:v>
                </c:pt>
                <c:pt idx="9685">
                  <c:v>73.230999999999995</c:v>
                </c:pt>
                <c:pt idx="9686">
                  <c:v>74.355999999999995</c:v>
                </c:pt>
                <c:pt idx="9687">
                  <c:v>75.34</c:v>
                </c:pt>
                <c:pt idx="9688">
                  <c:v>76.81</c:v>
                </c:pt>
                <c:pt idx="9689">
                  <c:v>77.805000000000007</c:v>
                </c:pt>
                <c:pt idx="9690">
                  <c:v>75.558999999999997</c:v>
                </c:pt>
                <c:pt idx="9691">
                  <c:v>76.747</c:v>
                </c:pt>
                <c:pt idx="9692">
                  <c:v>76.918999999999997</c:v>
                </c:pt>
                <c:pt idx="9693">
                  <c:v>75.477000000000004</c:v>
                </c:pt>
                <c:pt idx="9694">
                  <c:v>76.411000000000001</c:v>
                </c:pt>
                <c:pt idx="9695">
                  <c:v>75.5</c:v>
                </c:pt>
                <c:pt idx="9696">
                  <c:v>74.399000000000001</c:v>
                </c:pt>
                <c:pt idx="9697">
                  <c:v>69.816000000000003</c:v>
                </c:pt>
                <c:pt idx="9698">
                  <c:v>68.542000000000002</c:v>
                </c:pt>
                <c:pt idx="9699">
                  <c:v>67.227999999999994</c:v>
                </c:pt>
                <c:pt idx="9700">
                  <c:v>41.88</c:v>
                </c:pt>
                <c:pt idx="9701">
                  <c:v>53.981999999999999</c:v>
                </c:pt>
                <c:pt idx="9702">
                  <c:v>64.182000000000002</c:v>
                </c:pt>
                <c:pt idx="9703">
                  <c:v>68.19</c:v>
                </c:pt>
                <c:pt idx="9704">
                  <c:v>70.846000000000004</c:v>
                </c:pt>
                <c:pt idx="9705">
                  <c:v>71.599000000000004</c:v>
                </c:pt>
                <c:pt idx="9706">
                  <c:v>73.876999999999995</c:v>
                </c:pt>
                <c:pt idx="9707">
                  <c:v>75.683000000000007</c:v>
                </c:pt>
                <c:pt idx="9708">
                  <c:v>74.316000000000003</c:v>
                </c:pt>
                <c:pt idx="9709">
                  <c:v>76.631</c:v>
                </c:pt>
                <c:pt idx="9710">
                  <c:v>77.241</c:v>
                </c:pt>
                <c:pt idx="9711">
                  <c:v>77.287999999999997</c:v>
                </c:pt>
                <c:pt idx="9712">
                  <c:v>77.442999999999998</c:v>
                </c:pt>
                <c:pt idx="9713">
                  <c:v>77.347999999999999</c:v>
                </c:pt>
                <c:pt idx="9714">
                  <c:v>76.94</c:v>
                </c:pt>
                <c:pt idx="9715">
                  <c:v>73.918999999999997</c:v>
                </c:pt>
                <c:pt idx="9716">
                  <c:v>74.373000000000005</c:v>
                </c:pt>
                <c:pt idx="9717">
                  <c:v>74.131</c:v>
                </c:pt>
                <c:pt idx="9718">
                  <c:v>70.492999999999995</c:v>
                </c:pt>
                <c:pt idx="9719">
                  <c:v>67.433000000000007</c:v>
                </c:pt>
                <c:pt idx="9720">
                  <c:v>63.646000000000001</c:v>
                </c:pt>
                <c:pt idx="9721">
                  <c:v>54.692</c:v>
                </c:pt>
                <c:pt idx="9722">
                  <c:v>61.637</c:v>
                </c:pt>
                <c:pt idx="9723">
                  <c:v>59.133000000000003</c:v>
                </c:pt>
                <c:pt idx="9724">
                  <c:v>67.475999999999999</c:v>
                </c:pt>
                <c:pt idx="9725">
                  <c:v>70.756</c:v>
                </c:pt>
                <c:pt idx="9726">
                  <c:v>71.191000000000003</c:v>
                </c:pt>
                <c:pt idx="9727">
                  <c:v>74.477000000000004</c:v>
                </c:pt>
                <c:pt idx="9728">
                  <c:v>75.787999999999997</c:v>
                </c:pt>
                <c:pt idx="9729">
                  <c:v>77.070999999999998</c:v>
                </c:pt>
                <c:pt idx="9730">
                  <c:v>76.296999999999997</c:v>
                </c:pt>
                <c:pt idx="9731">
                  <c:v>77.171000000000006</c:v>
                </c:pt>
                <c:pt idx="9732">
                  <c:v>77.158000000000001</c:v>
                </c:pt>
                <c:pt idx="9733">
                  <c:v>75.772000000000006</c:v>
                </c:pt>
                <c:pt idx="9734">
                  <c:v>76.814999999999998</c:v>
                </c:pt>
                <c:pt idx="9735">
                  <c:v>77.161000000000001</c:v>
                </c:pt>
                <c:pt idx="9736">
                  <c:v>76.215999999999994</c:v>
                </c:pt>
                <c:pt idx="9737">
                  <c:v>74.465999999999994</c:v>
                </c:pt>
                <c:pt idx="9738">
                  <c:v>75.001999999999995</c:v>
                </c:pt>
                <c:pt idx="9739">
                  <c:v>72.22</c:v>
                </c:pt>
                <c:pt idx="9740">
                  <c:v>65.165999999999997</c:v>
                </c:pt>
                <c:pt idx="9741">
                  <c:v>65.909000000000006</c:v>
                </c:pt>
                <c:pt idx="9742">
                  <c:v>59.304000000000002</c:v>
                </c:pt>
                <c:pt idx="9743">
                  <c:v>51.305999999999997</c:v>
                </c:pt>
                <c:pt idx="9744">
                  <c:v>58.604999999999997</c:v>
                </c:pt>
                <c:pt idx="9745">
                  <c:v>68.674000000000007</c:v>
                </c:pt>
                <c:pt idx="9746">
                  <c:v>72.245999999999995</c:v>
                </c:pt>
                <c:pt idx="9747">
                  <c:v>75.465999999999994</c:v>
                </c:pt>
                <c:pt idx="9748">
                  <c:v>75.563000000000002</c:v>
                </c:pt>
                <c:pt idx="9749">
                  <c:v>75.867999999999995</c:v>
                </c:pt>
                <c:pt idx="9750">
                  <c:v>76.849999999999994</c:v>
                </c:pt>
                <c:pt idx="9751">
                  <c:v>75.906000000000006</c:v>
                </c:pt>
                <c:pt idx="9752">
                  <c:v>77.046999999999997</c:v>
                </c:pt>
                <c:pt idx="9753">
                  <c:v>77.876000000000005</c:v>
                </c:pt>
                <c:pt idx="9754">
                  <c:v>77.445999999999998</c:v>
                </c:pt>
                <c:pt idx="9755">
                  <c:v>77.572000000000003</c:v>
                </c:pt>
                <c:pt idx="9756">
                  <c:v>77.406000000000006</c:v>
                </c:pt>
                <c:pt idx="9757">
                  <c:v>76.186999999999998</c:v>
                </c:pt>
                <c:pt idx="9758">
                  <c:v>73.197999999999993</c:v>
                </c:pt>
                <c:pt idx="9759">
                  <c:v>73.475999999999999</c:v>
                </c:pt>
                <c:pt idx="9760">
                  <c:v>70.765000000000001</c:v>
                </c:pt>
                <c:pt idx="9761">
                  <c:v>68.198999999999998</c:v>
                </c:pt>
                <c:pt idx="9762">
                  <c:v>59.293999999999997</c:v>
                </c:pt>
                <c:pt idx="9763">
                  <c:v>25.893000000000001</c:v>
                </c:pt>
                <c:pt idx="9764">
                  <c:v>55.360999999999997</c:v>
                </c:pt>
                <c:pt idx="9765">
                  <c:v>68.891000000000005</c:v>
                </c:pt>
                <c:pt idx="9766">
                  <c:v>67.257000000000005</c:v>
                </c:pt>
                <c:pt idx="9767">
                  <c:v>71.819999999999993</c:v>
                </c:pt>
                <c:pt idx="9768">
                  <c:v>73.751000000000005</c:v>
                </c:pt>
                <c:pt idx="9769">
                  <c:v>73.962999999999994</c:v>
                </c:pt>
                <c:pt idx="9770">
                  <c:v>76.155000000000001</c:v>
                </c:pt>
                <c:pt idx="9771">
                  <c:v>76.736000000000004</c:v>
                </c:pt>
                <c:pt idx="9772">
                  <c:v>78.212999999999994</c:v>
                </c:pt>
                <c:pt idx="9773">
                  <c:v>77.781999999999996</c:v>
                </c:pt>
                <c:pt idx="9774">
                  <c:v>78.076999999999998</c:v>
                </c:pt>
                <c:pt idx="9775">
                  <c:v>77.897999999999996</c:v>
                </c:pt>
                <c:pt idx="9776">
                  <c:v>75.331000000000003</c:v>
                </c:pt>
                <c:pt idx="9777">
                  <c:v>76.411000000000001</c:v>
                </c:pt>
                <c:pt idx="9778">
                  <c:v>76.069000000000003</c:v>
                </c:pt>
                <c:pt idx="9779">
                  <c:v>74.311000000000007</c:v>
                </c:pt>
                <c:pt idx="9780">
                  <c:v>72.165999999999997</c:v>
                </c:pt>
                <c:pt idx="9781">
                  <c:v>70.58</c:v>
                </c:pt>
                <c:pt idx="9782">
                  <c:v>67.558999999999997</c:v>
                </c:pt>
                <c:pt idx="9783">
                  <c:v>53.622</c:v>
                </c:pt>
                <c:pt idx="9784">
                  <c:v>58.015000000000001</c:v>
                </c:pt>
                <c:pt idx="9785">
                  <c:v>57.991</c:v>
                </c:pt>
                <c:pt idx="9786">
                  <c:v>63.738</c:v>
                </c:pt>
                <c:pt idx="9787">
                  <c:v>69.709000000000003</c:v>
                </c:pt>
                <c:pt idx="9788">
                  <c:v>71.998999999999995</c:v>
                </c:pt>
                <c:pt idx="9789">
                  <c:v>74.700999999999993</c:v>
                </c:pt>
                <c:pt idx="9790">
                  <c:v>77.506</c:v>
                </c:pt>
                <c:pt idx="9791">
                  <c:v>76.606999999999999</c:v>
                </c:pt>
                <c:pt idx="9792">
                  <c:v>77.819000000000003</c:v>
                </c:pt>
                <c:pt idx="9793">
                  <c:v>77.677000000000007</c:v>
                </c:pt>
                <c:pt idx="9794">
                  <c:v>76.516000000000005</c:v>
                </c:pt>
                <c:pt idx="9795">
                  <c:v>77.542000000000002</c:v>
                </c:pt>
                <c:pt idx="9796">
                  <c:v>78.084000000000003</c:v>
                </c:pt>
                <c:pt idx="9797">
                  <c:v>77.736000000000004</c:v>
                </c:pt>
                <c:pt idx="9798">
                  <c:v>75.763999999999996</c:v>
                </c:pt>
                <c:pt idx="9799">
                  <c:v>75.682000000000002</c:v>
                </c:pt>
                <c:pt idx="9800">
                  <c:v>73.653000000000006</c:v>
                </c:pt>
                <c:pt idx="9801">
                  <c:v>69.253</c:v>
                </c:pt>
                <c:pt idx="9802">
                  <c:v>71.325000000000003</c:v>
                </c:pt>
                <c:pt idx="9803">
                  <c:v>66.876000000000005</c:v>
                </c:pt>
                <c:pt idx="9804">
                  <c:v>64.144000000000005</c:v>
                </c:pt>
                <c:pt idx="9805">
                  <c:v>56.113</c:v>
                </c:pt>
                <c:pt idx="9806">
                  <c:v>63.04</c:v>
                </c:pt>
                <c:pt idx="9807">
                  <c:v>68.909000000000006</c:v>
                </c:pt>
                <c:pt idx="9808">
                  <c:v>74.364999999999995</c:v>
                </c:pt>
                <c:pt idx="9809">
                  <c:v>73.024000000000001</c:v>
                </c:pt>
                <c:pt idx="9810">
                  <c:v>75.108000000000004</c:v>
                </c:pt>
                <c:pt idx="9811">
                  <c:v>75.563999999999993</c:v>
                </c:pt>
                <c:pt idx="9812">
                  <c:v>75.602999999999994</c:v>
                </c:pt>
                <c:pt idx="9813">
                  <c:v>76.804000000000002</c:v>
                </c:pt>
                <c:pt idx="9814">
                  <c:v>78.156000000000006</c:v>
                </c:pt>
                <c:pt idx="9815">
                  <c:v>78.745999999999995</c:v>
                </c:pt>
                <c:pt idx="9816">
                  <c:v>77.168000000000006</c:v>
                </c:pt>
                <c:pt idx="9817">
                  <c:v>77.73</c:v>
                </c:pt>
                <c:pt idx="9818">
                  <c:v>76.456999999999994</c:v>
                </c:pt>
                <c:pt idx="9819">
                  <c:v>74.17</c:v>
                </c:pt>
                <c:pt idx="9820">
                  <c:v>75.448999999999998</c:v>
                </c:pt>
                <c:pt idx="9821">
                  <c:v>74.096999999999994</c:v>
                </c:pt>
                <c:pt idx="9822">
                  <c:v>73.424999999999997</c:v>
                </c:pt>
                <c:pt idx="9823">
                  <c:v>69.307000000000002</c:v>
                </c:pt>
                <c:pt idx="9824">
                  <c:v>65.016000000000005</c:v>
                </c:pt>
                <c:pt idx="9825">
                  <c:v>51.982999999999997</c:v>
                </c:pt>
                <c:pt idx="9826">
                  <c:v>67.3</c:v>
                </c:pt>
                <c:pt idx="9827">
                  <c:v>62.887</c:v>
                </c:pt>
                <c:pt idx="9828">
                  <c:v>68.673000000000002</c:v>
                </c:pt>
                <c:pt idx="9829">
                  <c:v>69.373999999999995</c:v>
                </c:pt>
                <c:pt idx="9830">
                  <c:v>71.757000000000005</c:v>
                </c:pt>
                <c:pt idx="9831">
                  <c:v>74.162999999999997</c:v>
                </c:pt>
                <c:pt idx="9832">
                  <c:v>76.2</c:v>
                </c:pt>
                <c:pt idx="9833">
                  <c:v>78.188999999999993</c:v>
                </c:pt>
                <c:pt idx="9834">
                  <c:v>77</c:v>
                </c:pt>
                <c:pt idx="9835">
                  <c:v>77.852000000000004</c:v>
                </c:pt>
                <c:pt idx="9836">
                  <c:v>77.14</c:v>
                </c:pt>
                <c:pt idx="9837">
                  <c:v>76.465999999999994</c:v>
                </c:pt>
                <c:pt idx="9838">
                  <c:v>77.853999999999999</c:v>
                </c:pt>
                <c:pt idx="9839">
                  <c:v>77.957999999999998</c:v>
                </c:pt>
                <c:pt idx="9840">
                  <c:v>77.704999999999998</c:v>
                </c:pt>
                <c:pt idx="9841">
                  <c:v>74.304000000000002</c:v>
                </c:pt>
                <c:pt idx="9842">
                  <c:v>73.793999999999997</c:v>
                </c:pt>
                <c:pt idx="9843">
                  <c:v>70.39</c:v>
                </c:pt>
                <c:pt idx="9844">
                  <c:v>61.606000000000002</c:v>
                </c:pt>
                <c:pt idx="9845">
                  <c:v>66.094999999999999</c:v>
                </c:pt>
                <c:pt idx="9846">
                  <c:v>55.518999999999998</c:v>
                </c:pt>
                <c:pt idx="9847">
                  <c:v>43.234999999999999</c:v>
                </c:pt>
                <c:pt idx="9848">
                  <c:v>68.081999999999994</c:v>
                </c:pt>
                <c:pt idx="9849">
                  <c:v>67.423000000000002</c:v>
                </c:pt>
                <c:pt idx="9850">
                  <c:v>73.245000000000005</c:v>
                </c:pt>
                <c:pt idx="9851">
                  <c:v>76.13</c:v>
                </c:pt>
                <c:pt idx="9852">
                  <c:v>74.81</c:v>
                </c:pt>
                <c:pt idx="9853">
                  <c:v>76.995000000000005</c:v>
                </c:pt>
                <c:pt idx="9854">
                  <c:v>76.274000000000001</c:v>
                </c:pt>
                <c:pt idx="9855">
                  <c:v>76.477000000000004</c:v>
                </c:pt>
                <c:pt idx="9856">
                  <c:v>77.117999999999995</c:v>
                </c:pt>
                <c:pt idx="9857">
                  <c:v>78.177000000000007</c:v>
                </c:pt>
                <c:pt idx="9858">
                  <c:v>78.608999999999995</c:v>
                </c:pt>
                <c:pt idx="9859">
                  <c:v>76.602000000000004</c:v>
                </c:pt>
                <c:pt idx="9860">
                  <c:v>76.894000000000005</c:v>
                </c:pt>
                <c:pt idx="9861">
                  <c:v>75.534000000000006</c:v>
                </c:pt>
                <c:pt idx="9862">
                  <c:v>71.751999999999995</c:v>
                </c:pt>
                <c:pt idx="9863">
                  <c:v>74.082999999999998</c:v>
                </c:pt>
                <c:pt idx="9864">
                  <c:v>71.802999999999997</c:v>
                </c:pt>
                <c:pt idx="9865">
                  <c:v>70.712999999999994</c:v>
                </c:pt>
                <c:pt idx="9866">
                  <c:v>56.453000000000003</c:v>
                </c:pt>
                <c:pt idx="9867">
                  <c:v>53.396000000000001</c:v>
                </c:pt>
                <c:pt idx="9868">
                  <c:v>58.603000000000002</c:v>
                </c:pt>
                <c:pt idx="9869">
                  <c:v>71.566000000000003</c:v>
                </c:pt>
                <c:pt idx="9870">
                  <c:v>68.700999999999993</c:v>
                </c:pt>
                <c:pt idx="9871">
                  <c:v>71.956999999999994</c:v>
                </c:pt>
                <c:pt idx="9872">
                  <c:v>73.418000000000006</c:v>
                </c:pt>
                <c:pt idx="9873">
                  <c:v>74.331000000000003</c:v>
                </c:pt>
                <c:pt idx="9874">
                  <c:v>75.88</c:v>
                </c:pt>
                <c:pt idx="9875">
                  <c:v>77.358999999999995</c:v>
                </c:pt>
                <c:pt idx="9876">
                  <c:v>78.721000000000004</c:v>
                </c:pt>
                <c:pt idx="9877">
                  <c:v>77.442999999999998</c:v>
                </c:pt>
                <c:pt idx="9878">
                  <c:v>78.100999999999999</c:v>
                </c:pt>
                <c:pt idx="9879">
                  <c:v>77.073999999999998</c:v>
                </c:pt>
                <c:pt idx="9880">
                  <c:v>74.978999999999999</c:v>
                </c:pt>
                <c:pt idx="9881">
                  <c:v>77.028999999999996</c:v>
                </c:pt>
                <c:pt idx="9882">
                  <c:v>76.317999999999998</c:v>
                </c:pt>
                <c:pt idx="9883">
                  <c:v>76.738</c:v>
                </c:pt>
                <c:pt idx="9884">
                  <c:v>71.153999999999996</c:v>
                </c:pt>
                <c:pt idx="9885">
                  <c:v>71.572999999999993</c:v>
                </c:pt>
                <c:pt idx="9886">
                  <c:v>68.632000000000005</c:v>
                </c:pt>
                <c:pt idx="9887">
                  <c:v>39.578000000000003</c:v>
                </c:pt>
                <c:pt idx="9888">
                  <c:v>63.594000000000001</c:v>
                </c:pt>
                <c:pt idx="9889">
                  <c:v>50.201999999999998</c:v>
                </c:pt>
                <c:pt idx="9890">
                  <c:v>61.805999999999997</c:v>
                </c:pt>
                <c:pt idx="9891">
                  <c:v>70.516999999999996</c:v>
                </c:pt>
                <c:pt idx="9892">
                  <c:v>72.072999999999993</c:v>
                </c:pt>
                <c:pt idx="9893">
                  <c:v>75.241</c:v>
                </c:pt>
                <c:pt idx="9894">
                  <c:v>77.510000000000005</c:v>
                </c:pt>
                <c:pt idx="9895">
                  <c:v>76.700999999999993</c:v>
                </c:pt>
                <c:pt idx="9896">
                  <c:v>78.146000000000001</c:v>
                </c:pt>
                <c:pt idx="9897">
                  <c:v>77.548000000000002</c:v>
                </c:pt>
                <c:pt idx="9898">
                  <c:v>77.263999999999996</c:v>
                </c:pt>
                <c:pt idx="9899">
                  <c:v>77.709000000000003</c:v>
                </c:pt>
                <c:pt idx="9900">
                  <c:v>78.489999999999995</c:v>
                </c:pt>
                <c:pt idx="9901">
                  <c:v>78.463999999999999</c:v>
                </c:pt>
                <c:pt idx="9902">
                  <c:v>74.721999999999994</c:v>
                </c:pt>
                <c:pt idx="9903">
                  <c:v>76.338999999999999</c:v>
                </c:pt>
                <c:pt idx="9904">
                  <c:v>74.751000000000005</c:v>
                </c:pt>
                <c:pt idx="9905">
                  <c:v>70.430999999999997</c:v>
                </c:pt>
                <c:pt idx="9906">
                  <c:v>72.248000000000005</c:v>
                </c:pt>
                <c:pt idx="9907">
                  <c:v>69.331000000000003</c:v>
                </c:pt>
                <c:pt idx="9908">
                  <c:v>66.760000000000005</c:v>
                </c:pt>
                <c:pt idx="9909">
                  <c:v>52.6</c:v>
                </c:pt>
                <c:pt idx="9910">
                  <c:v>59.460999999999999</c:v>
                </c:pt>
                <c:pt idx="9911">
                  <c:v>67.343000000000004</c:v>
                </c:pt>
                <c:pt idx="9912">
                  <c:v>73.856999999999999</c:v>
                </c:pt>
                <c:pt idx="9913">
                  <c:v>73.290000000000006</c:v>
                </c:pt>
                <c:pt idx="9914">
                  <c:v>75.739999999999995</c:v>
                </c:pt>
                <c:pt idx="9915">
                  <c:v>76.058999999999997</c:v>
                </c:pt>
                <c:pt idx="9916">
                  <c:v>76.334999999999994</c:v>
                </c:pt>
                <c:pt idx="9917">
                  <c:v>77.103999999999999</c:v>
                </c:pt>
                <c:pt idx="9918">
                  <c:v>78.103999999999999</c:v>
                </c:pt>
                <c:pt idx="9919">
                  <c:v>78.977000000000004</c:v>
                </c:pt>
                <c:pt idx="9920">
                  <c:v>77.375</c:v>
                </c:pt>
                <c:pt idx="9921">
                  <c:v>77.87</c:v>
                </c:pt>
                <c:pt idx="9922">
                  <c:v>77.822999999999993</c:v>
                </c:pt>
                <c:pt idx="9923">
                  <c:v>75.81</c:v>
                </c:pt>
                <c:pt idx="9924">
                  <c:v>76.936000000000007</c:v>
                </c:pt>
                <c:pt idx="9925">
                  <c:v>75.488</c:v>
                </c:pt>
                <c:pt idx="9926">
                  <c:v>74.471000000000004</c:v>
                </c:pt>
                <c:pt idx="9927">
                  <c:v>67.977999999999994</c:v>
                </c:pt>
                <c:pt idx="9928">
                  <c:v>67.337999999999994</c:v>
                </c:pt>
                <c:pt idx="9929">
                  <c:v>64.204999999999998</c:v>
                </c:pt>
                <c:pt idx="9930">
                  <c:v>59.703000000000003</c:v>
                </c:pt>
                <c:pt idx="9931">
                  <c:v>63.639000000000003</c:v>
                </c:pt>
                <c:pt idx="9932">
                  <c:v>69.346000000000004</c:v>
                </c:pt>
                <c:pt idx="9933">
                  <c:v>71.316999999999993</c:v>
                </c:pt>
                <c:pt idx="9934">
                  <c:v>73.814999999999998</c:v>
                </c:pt>
                <c:pt idx="9935">
                  <c:v>74.033000000000001</c:v>
                </c:pt>
                <c:pt idx="9936">
                  <c:v>76.067999999999998</c:v>
                </c:pt>
                <c:pt idx="9937">
                  <c:v>77.900999999999996</c:v>
                </c:pt>
                <c:pt idx="9938">
                  <c:v>76.903000000000006</c:v>
                </c:pt>
                <c:pt idx="9939">
                  <c:v>78.769000000000005</c:v>
                </c:pt>
                <c:pt idx="9940">
                  <c:v>79.037000000000006</c:v>
                </c:pt>
                <c:pt idx="9941">
                  <c:v>78.180999999999997</c:v>
                </c:pt>
                <c:pt idx="9942">
                  <c:v>78.942999999999998</c:v>
                </c:pt>
                <c:pt idx="9943">
                  <c:v>78.159000000000006</c:v>
                </c:pt>
                <c:pt idx="9944">
                  <c:v>77.885000000000005</c:v>
                </c:pt>
                <c:pt idx="9945">
                  <c:v>74.244</c:v>
                </c:pt>
                <c:pt idx="9946">
                  <c:v>74.450999999999993</c:v>
                </c:pt>
                <c:pt idx="9947">
                  <c:v>73.185000000000002</c:v>
                </c:pt>
                <c:pt idx="9948">
                  <c:v>62.649000000000001</c:v>
                </c:pt>
                <c:pt idx="9949">
                  <c:v>68.58</c:v>
                </c:pt>
                <c:pt idx="9950">
                  <c:v>61.723999999999997</c:v>
                </c:pt>
                <c:pt idx="9951">
                  <c:v>29.76</c:v>
                </c:pt>
                <c:pt idx="9952">
                  <c:v>64.456000000000003</c:v>
                </c:pt>
                <c:pt idx="9953">
                  <c:v>68.584000000000003</c:v>
                </c:pt>
                <c:pt idx="9954">
                  <c:v>72.971999999999994</c:v>
                </c:pt>
                <c:pt idx="9955">
                  <c:v>75.876999999999995</c:v>
                </c:pt>
                <c:pt idx="9956">
                  <c:v>75.81</c:v>
                </c:pt>
                <c:pt idx="9957">
                  <c:v>77.680000000000007</c:v>
                </c:pt>
                <c:pt idx="9958">
                  <c:v>77.078000000000003</c:v>
                </c:pt>
                <c:pt idx="9959">
                  <c:v>77.501000000000005</c:v>
                </c:pt>
                <c:pt idx="9960">
                  <c:v>78.042000000000002</c:v>
                </c:pt>
                <c:pt idx="9961">
                  <c:v>78.661000000000001</c:v>
                </c:pt>
                <c:pt idx="9962">
                  <c:v>79.162000000000006</c:v>
                </c:pt>
                <c:pt idx="9963">
                  <c:v>76.111999999999995</c:v>
                </c:pt>
                <c:pt idx="9964">
                  <c:v>77.608000000000004</c:v>
                </c:pt>
                <c:pt idx="9965">
                  <c:v>76.872</c:v>
                </c:pt>
                <c:pt idx="9966">
                  <c:v>74.016000000000005</c:v>
                </c:pt>
                <c:pt idx="9967">
                  <c:v>75.400999999999996</c:v>
                </c:pt>
                <c:pt idx="9968">
                  <c:v>73.396000000000001</c:v>
                </c:pt>
                <c:pt idx="9969">
                  <c:v>72.042000000000002</c:v>
                </c:pt>
                <c:pt idx="9970">
                  <c:v>59.999000000000002</c:v>
                </c:pt>
                <c:pt idx="9971">
                  <c:v>59.338000000000001</c:v>
                </c:pt>
                <c:pt idx="9972">
                  <c:v>56.218000000000004</c:v>
                </c:pt>
                <c:pt idx="9973">
                  <c:v>70.176000000000002</c:v>
                </c:pt>
                <c:pt idx="9974">
                  <c:v>70.198999999999998</c:v>
                </c:pt>
                <c:pt idx="9975">
                  <c:v>73.840999999999994</c:v>
                </c:pt>
                <c:pt idx="9976">
                  <c:v>74.072000000000003</c:v>
                </c:pt>
                <c:pt idx="9977">
                  <c:v>75.754000000000005</c:v>
                </c:pt>
                <c:pt idx="9978">
                  <c:v>75.954999999999998</c:v>
                </c:pt>
                <c:pt idx="9979">
                  <c:v>77.197999999999993</c:v>
                </c:pt>
                <c:pt idx="9980">
                  <c:v>77.950999999999993</c:v>
                </c:pt>
                <c:pt idx="9981">
                  <c:v>76.144999999999996</c:v>
                </c:pt>
                <c:pt idx="9982">
                  <c:v>78.356999999999999</c:v>
                </c:pt>
                <c:pt idx="9983">
                  <c:v>78.697000000000003</c:v>
                </c:pt>
                <c:pt idx="9984">
                  <c:v>77.897999999999996</c:v>
                </c:pt>
                <c:pt idx="9985">
                  <c:v>78.126000000000005</c:v>
                </c:pt>
                <c:pt idx="9986">
                  <c:v>77.653999999999996</c:v>
                </c:pt>
                <c:pt idx="9987">
                  <c:v>77.144999999999996</c:v>
                </c:pt>
                <c:pt idx="9988">
                  <c:v>74.063000000000002</c:v>
                </c:pt>
                <c:pt idx="9989">
                  <c:v>73.924999999999997</c:v>
                </c:pt>
                <c:pt idx="9990">
                  <c:v>71.566999999999993</c:v>
                </c:pt>
                <c:pt idx="9991">
                  <c:v>56.581000000000003</c:v>
                </c:pt>
                <c:pt idx="9992">
                  <c:v>46.433999999999997</c:v>
                </c:pt>
                <c:pt idx="9993">
                  <c:v>63.77</c:v>
                </c:pt>
                <c:pt idx="9994">
                  <c:v>66.03</c:v>
                </c:pt>
                <c:pt idx="9995">
                  <c:v>71.355999999999995</c:v>
                </c:pt>
                <c:pt idx="9996">
                  <c:v>71.510000000000005</c:v>
                </c:pt>
                <c:pt idx="9997">
                  <c:v>74.421000000000006</c:v>
                </c:pt>
                <c:pt idx="9998">
                  <c:v>76.873000000000005</c:v>
                </c:pt>
                <c:pt idx="9999">
                  <c:v>75.055000000000007</c:v>
                </c:pt>
                <c:pt idx="10000">
                  <c:v>77.087000000000003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781712"/>
        <c:axId val="379775048"/>
      </c:scatterChart>
      <c:valAx>
        <c:axId val="379781712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75048"/>
        <c:crosses val="autoZero"/>
        <c:crossBetween val="midCat"/>
        <c:majorUnit val="0.5"/>
      </c:valAx>
      <c:valAx>
        <c:axId val="379775048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Averaged Pressure(dB)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81712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PRESSURE</a:t>
            </a:r>
            <a:r>
              <a:rPr lang="en-AU" baseline="0"/>
              <a:t> vs TIME</a:t>
            </a:r>
            <a:endParaRPr lang="en-A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Sheet11!$G$1</c:f>
              <c:strCache>
                <c:ptCount val="1"/>
                <c:pt idx="0">
                  <c:v>RMS(Pa)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Sheet11!$F$2:$F$10002</c:f>
              <c:numCache>
                <c:formatCode>General</c:formatCode>
                <c:ptCount val="10001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0.57499999999999996</c:v>
                </c:pt>
                <c:pt idx="23">
                  <c:v>0.6</c:v>
                </c:pt>
                <c:pt idx="24">
                  <c:v>0.625</c:v>
                </c:pt>
                <c:pt idx="25">
                  <c:v>0.65</c:v>
                </c:pt>
                <c:pt idx="26">
                  <c:v>0.67500000000000004</c:v>
                </c:pt>
                <c:pt idx="27">
                  <c:v>0.7</c:v>
                </c:pt>
                <c:pt idx="28">
                  <c:v>0.72499999999999998</c:v>
                </c:pt>
                <c:pt idx="29">
                  <c:v>0.75</c:v>
                </c:pt>
                <c:pt idx="30">
                  <c:v>0.77500000000000002</c:v>
                </c:pt>
                <c:pt idx="31">
                  <c:v>0.8</c:v>
                </c:pt>
                <c:pt idx="32">
                  <c:v>0.82499999999999996</c:v>
                </c:pt>
                <c:pt idx="33">
                  <c:v>0.85</c:v>
                </c:pt>
                <c:pt idx="34">
                  <c:v>0.875</c:v>
                </c:pt>
                <c:pt idx="35">
                  <c:v>0.9</c:v>
                </c:pt>
                <c:pt idx="36">
                  <c:v>0.92500000000000004</c:v>
                </c:pt>
                <c:pt idx="37">
                  <c:v>0.95</c:v>
                </c:pt>
                <c:pt idx="38">
                  <c:v>0.97499999999999998</c:v>
                </c:pt>
                <c:pt idx="39">
                  <c:v>1</c:v>
                </c:pt>
                <c:pt idx="40">
                  <c:v>1.0249999999999999</c:v>
                </c:pt>
                <c:pt idx="41">
                  <c:v>1.05</c:v>
                </c:pt>
                <c:pt idx="42">
                  <c:v>1.075</c:v>
                </c:pt>
                <c:pt idx="43">
                  <c:v>1.1000000000000001</c:v>
                </c:pt>
                <c:pt idx="44">
                  <c:v>1.125</c:v>
                </c:pt>
                <c:pt idx="45">
                  <c:v>1.1499999999999999</c:v>
                </c:pt>
                <c:pt idx="46">
                  <c:v>1.175</c:v>
                </c:pt>
                <c:pt idx="47">
                  <c:v>1.2</c:v>
                </c:pt>
                <c:pt idx="48">
                  <c:v>1.2250000000000001</c:v>
                </c:pt>
                <c:pt idx="49">
                  <c:v>1.25</c:v>
                </c:pt>
                <c:pt idx="50">
                  <c:v>1.2749999999999999</c:v>
                </c:pt>
                <c:pt idx="51">
                  <c:v>1.3</c:v>
                </c:pt>
                <c:pt idx="52">
                  <c:v>1.325</c:v>
                </c:pt>
                <c:pt idx="53">
                  <c:v>1.35</c:v>
                </c:pt>
                <c:pt idx="54">
                  <c:v>1.375</c:v>
                </c:pt>
                <c:pt idx="55">
                  <c:v>1.4</c:v>
                </c:pt>
                <c:pt idx="56">
                  <c:v>1.425</c:v>
                </c:pt>
                <c:pt idx="57">
                  <c:v>1.45</c:v>
                </c:pt>
                <c:pt idx="58">
                  <c:v>1.4750000000000001</c:v>
                </c:pt>
                <c:pt idx="59">
                  <c:v>1.5</c:v>
                </c:pt>
                <c:pt idx="60">
                  <c:v>1.5249999999999999</c:v>
                </c:pt>
                <c:pt idx="61">
                  <c:v>1.55</c:v>
                </c:pt>
                <c:pt idx="62">
                  <c:v>1.575</c:v>
                </c:pt>
                <c:pt idx="63">
                  <c:v>1.6</c:v>
                </c:pt>
                <c:pt idx="64">
                  <c:v>1.625</c:v>
                </c:pt>
                <c:pt idx="65">
                  <c:v>1.65</c:v>
                </c:pt>
                <c:pt idx="66">
                  <c:v>1.675</c:v>
                </c:pt>
                <c:pt idx="67">
                  <c:v>1.7</c:v>
                </c:pt>
                <c:pt idx="68">
                  <c:v>1.7250000000000001</c:v>
                </c:pt>
                <c:pt idx="69">
                  <c:v>1.75</c:v>
                </c:pt>
                <c:pt idx="70">
                  <c:v>1.7749999999999999</c:v>
                </c:pt>
                <c:pt idx="71">
                  <c:v>1.8</c:v>
                </c:pt>
                <c:pt idx="72">
                  <c:v>1.825</c:v>
                </c:pt>
                <c:pt idx="73">
                  <c:v>1.85</c:v>
                </c:pt>
                <c:pt idx="74">
                  <c:v>1.875</c:v>
                </c:pt>
                <c:pt idx="75">
                  <c:v>1.9</c:v>
                </c:pt>
                <c:pt idx="76">
                  <c:v>1.925</c:v>
                </c:pt>
                <c:pt idx="77">
                  <c:v>1.95</c:v>
                </c:pt>
                <c:pt idx="78">
                  <c:v>1.9750000000000001</c:v>
                </c:pt>
                <c:pt idx="79">
                  <c:v>2</c:v>
                </c:pt>
                <c:pt idx="80">
                  <c:v>2.0249999999999999</c:v>
                </c:pt>
                <c:pt idx="81">
                  <c:v>2.0499999999999998</c:v>
                </c:pt>
                <c:pt idx="82">
                  <c:v>2.0750000000000002</c:v>
                </c:pt>
                <c:pt idx="83">
                  <c:v>2.1</c:v>
                </c:pt>
                <c:pt idx="84">
                  <c:v>2.125</c:v>
                </c:pt>
                <c:pt idx="85">
                  <c:v>2.15</c:v>
                </c:pt>
                <c:pt idx="86">
                  <c:v>2.1749999999999998</c:v>
                </c:pt>
                <c:pt idx="87">
                  <c:v>2.2000000000000002</c:v>
                </c:pt>
                <c:pt idx="88">
                  <c:v>2.2250000000000001</c:v>
                </c:pt>
                <c:pt idx="89">
                  <c:v>2.25</c:v>
                </c:pt>
                <c:pt idx="90">
                  <c:v>2.2749999999999999</c:v>
                </c:pt>
                <c:pt idx="91">
                  <c:v>2.2999999999999998</c:v>
                </c:pt>
                <c:pt idx="92">
                  <c:v>2.3250000000000002</c:v>
                </c:pt>
                <c:pt idx="93">
                  <c:v>2.35</c:v>
                </c:pt>
                <c:pt idx="94">
                  <c:v>2.375</c:v>
                </c:pt>
                <c:pt idx="95">
                  <c:v>2.4</c:v>
                </c:pt>
                <c:pt idx="96">
                  <c:v>2.4249999999999998</c:v>
                </c:pt>
                <c:pt idx="97">
                  <c:v>2.4500000000000002</c:v>
                </c:pt>
                <c:pt idx="98">
                  <c:v>2.4750000000000001</c:v>
                </c:pt>
                <c:pt idx="99">
                  <c:v>2.5</c:v>
                </c:pt>
                <c:pt idx="100">
                  <c:v>2.5249999999999999</c:v>
                </c:pt>
                <c:pt idx="101">
                  <c:v>2.5499999999999998</c:v>
                </c:pt>
                <c:pt idx="102">
                  <c:v>2.5750000000000002</c:v>
                </c:pt>
                <c:pt idx="103">
                  <c:v>2.6</c:v>
                </c:pt>
                <c:pt idx="104">
                  <c:v>2.625</c:v>
                </c:pt>
                <c:pt idx="105">
                  <c:v>2.65</c:v>
                </c:pt>
                <c:pt idx="106">
                  <c:v>2.6749999999999998</c:v>
                </c:pt>
                <c:pt idx="107">
                  <c:v>2.7</c:v>
                </c:pt>
                <c:pt idx="108">
                  <c:v>2.7250000000000001</c:v>
                </c:pt>
                <c:pt idx="109">
                  <c:v>2.75</c:v>
                </c:pt>
                <c:pt idx="110">
                  <c:v>2.7749999999999999</c:v>
                </c:pt>
                <c:pt idx="111">
                  <c:v>2.8</c:v>
                </c:pt>
                <c:pt idx="112">
                  <c:v>2.8250000000000002</c:v>
                </c:pt>
                <c:pt idx="113">
                  <c:v>2.85</c:v>
                </c:pt>
                <c:pt idx="114">
                  <c:v>2.875</c:v>
                </c:pt>
                <c:pt idx="115">
                  <c:v>2.9</c:v>
                </c:pt>
                <c:pt idx="116">
                  <c:v>2.9249999999999998</c:v>
                </c:pt>
                <c:pt idx="117">
                  <c:v>2.95</c:v>
                </c:pt>
                <c:pt idx="118">
                  <c:v>2.9750000000000001</c:v>
                </c:pt>
                <c:pt idx="119">
                  <c:v>3</c:v>
                </c:pt>
                <c:pt idx="120">
                  <c:v>3.0249999999999999</c:v>
                </c:pt>
                <c:pt idx="121">
                  <c:v>3.05</c:v>
                </c:pt>
                <c:pt idx="122">
                  <c:v>3.0750000000000002</c:v>
                </c:pt>
                <c:pt idx="123">
                  <c:v>3.1</c:v>
                </c:pt>
                <c:pt idx="124">
                  <c:v>3.125</c:v>
                </c:pt>
                <c:pt idx="125">
                  <c:v>3.15</c:v>
                </c:pt>
                <c:pt idx="126">
                  <c:v>3.1749999999999998</c:v>
                </c:pt>
                <c:pt idx="127">
                  <c:v>3.2</c:v>
                </c:pt>
                <c:pt idx="128">
                  <c:v>3.2250000000000001</c:v>
                </c:pt>
                <c:pt idx="129">
                  <c:v>3.25</c:v>
                </c:pt>
                <c:pt idx="130">
                  <c:v>3.2749999999999999</c:v>
                </c:pt>
                <c:pt idx="131">
                  <c:v>3.3</c:v>
                </c:pt>
                <c:pt idx="132">
                  <c:v>3.3250000000000002</c:v>
                </c:pt>
                <c:pt idx="133">
                  <c:v>3.35</c:v>
                </c:pt>
                <c:pt idx="134">
                  <c:v>3.375</c:v>
                </c:pt>
                <c:pt idx="135">
                  <c:v>3.4</c:v>
                </c:pt>
                <c:pt idx="136">
                  <c:v>3.4249999999999998</c:v>
                </c:pt>
                <c:pt idx="137">
                  <c:v>3.45</c:v>
                </c:pt>
                <c:pt idx="138">
                  <c:v>3.4750000000000001</c:v>
                </c:pt>
                <c:pt idx="139">
                  <c:v>3.5</c:v>
                </c:pt>
                <c:pt idx="140">
                  <c:v>3.5249999999999999</c:v>
                </c:pt>
                <c:pt idx="141">
                  <c:v>3.55</c:v>
                </c:pt>
                <c:pt idx="142">
                  <c:v>3.5750000000000002</c:v>
                </c:pt>
                <c:pt idx="143">
                  <c:v>3.6</c:v>
                </c:pt>
                <c:pt idx="144">
                  <c:v>3.625</c:v>
                </c:pt>
                <c:pt idx="145">
                  <c:v>3.65</c:v>
                </c:pt>
                <c:pt idx="146">
                  <c:v>3.6749999999999998</c:v>
                </c:pt>
                <c:pt idx="147">
                  <c:v>3.7</c:v>
                </c:pt>
                <c:pt idx="148">
                  <c:v>3.7250000000000001</c:v>
                </c:pt>
                <c:pt idx="149">
                  <c:v>3.75</c:v>
                </c:pt>
                <c:pt idx="150">
                  <c:v>3.7749999999999999</c:v>
                </c:pt>
                <c:pt idx="151">
                  <c:v>3.8</c:v>
                </c:pt>
                <c:pt idx="152">
                  <c:v>3.8250000000000002</c:v>
                </c:pt>
                <c:pt idx="153">
                  <c:v>3.85</c:v>
                </c:pt>
                <c:pt idx="154">
                  <c:v>3.875</c:v>
                </c:pt>
                <c:pt idx="155">
                  <c:v>3.9</c:v>
                </c:pt>
                <c:pt idx="156">
                  <c:v>3.9249999999999998</c:v>
                </c:pt>
                <c:pt idx="157">
                  <c:v>3.95</c:v>
                </c:pt>
                <c:pt idx="158">
                  <c:v>3.9750000000000001</c:v>
                </c:pt>
                <c:pt idx="159">
                  <c:v>4</c:v>
                </c:pt>
                <c:pt idx="160">
                  <c:v>4.0250000000000004</c:v>
                </c:pt>
                <c:pt idx="161">
                  <c:v>4.05</c:v>
                </c:pt>
                <c:pt idx="162">
                  <c:v>4.0750000000000002</c:v>
                </c:pt>
                <c:pt idx="163">
                  <c:v>4.0999999999999996</c:v>
                </c:pt>
                <c:pt idx="164">
                  <c:v>4.125</c:v>
                </c:pt>
                <c:pt idx="165">
                  <c:v>4.1500000000000004</c:v>
                </c:pt>
                <c:pt idx="166">
                  <c:v>4.1749999999999998</c:v>
                </c:pt>
                <c:pt idx="167">
                  <c:v>4.2</c:v>
                </c:pt>
                <c:pt idx="168">
                  <c:v>4.2249999999999996</c:v>
                </c:pt>
                <c:pt idx="169">
                  <c:v>4.25</c:v>
                </c:pt>
                <c:pt idx="170">
                  <c:v>4.2750000000000004</c:v>
                </c:pt>
                <c:pt idx="171">
                  <c:v>4.3</c:v>
                </c:pt>
                <c:pt idx="172">
                  <c:v>4.3250000000000002</c:v>
                </c:pt>
                <c:pt idx="173">
                  <c:v>4.3499999999999996</c:v>
                </c:pt>
                <c:pt idx="174">
                  <c:v>4.375</c:v>
                </c:pt>
                <c:pt idx="175">
                  <c:v>4.4000000000000004</c:v>
                </c:pt>
                <c:pt idx="176">
                  <c:v>4.4249999999999998</c:v>
                </c:pt>
                <c:pt idx="177">
                  <c:v>4.45</c:v>
                </c:pt>
                <c:pt idx="178">
                  <c:v>4.4749999999999996</c:v>
                </c:pt>
                <c:pt idx="179">
                  <c:v>4.5</c:v>
                </c:pt>
                <c:pt idx="180">
                  <c:v>4.5250000000000004</c:v>
                </c:pt>
                <c:pt idx="181">
                  <c:v>4.55</c:v>
                </c:pt>
                <c:pt idx="182">
                  <c:v>4.5750000000000002</c:v>
                </c:pt>
                <c:pt idx="183">
                  <c:v>4.5999999999999996</c:v>
                </c:pt>
                <c:pt idx="184">
                  <c:v>4.625</c:v>
                </c:pt>
                <c:pt idx="185">
                  <c:v>4.6500000000000004</c:v>
                </c:pt>
                <c:pt idx="186">
                  <c:v>4.6749999999999998</c:v>
                </c:pt>
                <c:pt idx="187">
                  <c:v>4.7</c:v>
                </c:pt>
                <c:pt idx="188">
                  <c:v>4.7249999999999996</c:v>
                </c:pt>
                <c:pt idx="189">
                  <c:v>4.75</c:v>
                </c:pt>
                <c:pt idx="190">
                  <c:v>4.7750000000000004</c:v>
                </c:pt>
                <c:pt idx="191">
                  <c:v>4.8</c:v>
                </c:pt>
                <c:pt idx="192">
                  <c:v>4.8250000000000002</c:v>
                </c:pt>
                <c:pt idx="193">
                  <c:v>4.8499999999999996</c:v>
                </c:pt>
                <c:pt idx="194">
                  <c:v>4.875</c:v>
                </c:pt>
                <c:pt idx="195">
                  <c:v>4.9000000000000004</c:v>
                </c:pt>
                <c:pt idx="196">
                  <c:v>4.9249999999999998</c:v>
                </c:pt>
                <c:pt idx="197">
                  <c:v>4.95</c:v>
                </c:pt>
                <c:pt idx="198">
                  <c:v>4.9749999999999996</c:v>
                </c:pt>
                <c:pt idx="199">
                  <c:v>5</c:v>
                </c:pt>
                <c:pt idx="200">
                  <c:v>5.0250000000000004</c:v>
                </c:pt>
                <c:pt idx="201">
                  <c:v>5.05</c:v>
                </c:pt>
                <c:pt idx="202">
                  <c:v>5.0750000000000002</c:v>
                </c:pt>
                <c:pt idx="203">
                  <c:v>5.0999999999999996</c:v>
                </c:pt>
                <c:pt idx="204">
                  <c:v>5.125</c:v>
                </c:pt>
                <c:pt idx="205">
                  <c:v>5.15</c:v>
                </c:pt>
                <c:pt idx="206">
                  <c:v>5.1749999999999998</c:v>
                </c:pt>
                <c:pt idx="207">
                  <c:v>5.2</c:v>
                </c:pt>
                <c:pt idx="208">
                  <c:v>5.2249999999999996</c:v>
                </c:pt>
                <c:pt idx="209">
                  <c:v>5.25</c:v>
                </c:pt>
                <c:pt idx="210">
                  <c:v>5.2750000000000004</c:v>
                </c:pt>
                <c:pt idx="211">
                  <c:v>5.3</c:v>
                </c:pt>
                <c:pt idx="212">
                  <c:v>5.3250000000000002</c:v>
                </c:pt>
                <c:pt idx="213">
                  <c:v>5.35</c:v>
                </c:pt>
                <c:pt idx="214">
                  <c:v>5.375</c:v>
                </c:pt>
                <c:pt idx="215">
                  <c:v>5.4</c:v>
                </c:pt>
                <c:pt idx="216">
                  <c:v>5.4249999999999998</c:v>
                </c:pt>
                <c:pt idx="217">
                  <c:v>5.45</c:v>
                </c:pt>
                <c:pt idx="218">
                  <c:v>5.4749999999999996</c:v>
                </c:pt>
                <c:pt idx="219">
                  <c:v>5.5</c:v>
                </c:pt>
                <c:pt idx="220">
                  <c:v>5.5250000000000004</c:v>
                </c:pt>
                <c:pt idx="221">
                  <c:v>5.55</c:v>
                </c:pt>
                <c:pt idx="222">
                  <c:v>5.5750000000000002</c:v>
                </c:pt>
                <c:pt idx="223">
                  <c:v>5.6</c:v>
                </c:pt>
                <c:pt idx="224">
                  <c:v>5.625</c:v>
                </c:pt>
                <c:pt idx="225">
                  <c:v>5.65</c:v>
                </c:pt>
                <c:pt idx="226">
                  <c:v>5.6749999999999998</c:v>
                </c:pt>
                <c:pt idx="227">
                  <c:v>5.7</c:v>
                </c:pt>
                <c:pt idx="228">
                  <c:v>5.7249999999999996</c:v>
                </c:pt>
                <c:pt idx="229">
                  <c:v>5.75</c:v>
                </c:pt>
                <c:pt idx="230">
                  <c:v>5.7750000000000004</c:v>
                </c:pt>
                <c:pt idx="231">
                  <c:v>5.8</c:v>
                </c:pt>
                <c:pt idx="232">
                  <c:v>5.8250000000000002</c:v>
                </c:pt>
                <c:pt idx="233">
                  <c:v>5.85</c:v>
                </c:pt>
                <c:pt idx="234">
                  <c:v>5.875</c:v>
                </c:pt>
                <c:pt idx="235">
                  <c:v>5.9</c:v>
                </c:pt>
                <c:pt idx="236">
                  <c:v>5.9249999999999998</c:v>
                </c:pt>
                <c:pt idx="237">
                  <c:v>5.95</c:v>
                </c:pt>
                <c:pt idx="238">
                  <c:v>5.9749999999999996</c:v>
                </c:pt>
                <c:pt idx="239">
                  <c:v>6</c:v>
                </c:pt>
                <c:pt idx="240">
                  <c:v>6.0250000000000004</c:v>
                </c:pt>
                <c:pt idx="241">
                  <c:v>6.05</c:v>
                </c:pt>
                <c:pt idx="242">
                  <c:v>6.0750000000000002</c:v>
                </c:pt>
                <c:pt idx="243">
                  <c:v>6.1</c:v>
                </c:pt>
                <c:pt idx="244">
                  <c:v>6.125</c:v>
                </c:pt>
                <c:pt idx="245">
                  <c:v>6.15</c:v>
                </c:pt>
                <c:pt idx="246">
                  <c:v>6.1749999999999998</c:v>
                </c:pt>
                <c:pt idx="247">
                  <c:v>6.2</c:v>
                </c:pt>
                <c:pt idx="248">
                  <c:v>6.2249999999999996</c:v>
                </c:pt>
                <c:pt idx="249">
                  <c:v>6.25</c:v>
                </c:pt>
                <c:pt idx="250">
                  <c:v>6.2750000000000004</c:v>
                </c:pt>
                <c:pt idx="251">
                  <c:v>6.3</c:v>
                </c:pt>
                <c:pt idx="252">
                  <c:v>6.3250000000000002</c:v>
                </c:pt>
                <c:pt idx="253">
                  <c:v>6.35</c:v>
                </c:pt>
                <c:pt idx="254">
                  <c:v>6.375</c:v>
                </c:pt>
                <c:pt idx="255">
                  <c:v>6.4</c:v>
                </c:pt>
                <c:pt idx="256">
                  <c:v>6.4249999999999998</c:v>
                </c:pt>
                <c:pt idx="257">
                  <c:v>6.45</c:v>
                </c:pt>
                <c:pt idx="258">
                  <c:v>6.4749999999999996</c:v>
                </c:pt>
                <c:pt idx="259">
                  <c:v>6.5</c:v>
                </c:pt>
                <c:pt idx="260">
                  <c:v>6.5250000000000004</c:v>
                </c:pt>
                <c:pt idx="261">
                  <c:v>6.55</c:v>
                </c:pt>
                <c:pt idx="262">
                  <c:v>6.5750000000000002</c:v>
                </c:pt>
                <c:pt idx="263">
                  <c:v>6.6</c:v>
                </c:pt>
                <c:pt idx="264">
                  <c:v>6.625</c:v>
                </c:pt>
                <c:pt idx="265">
                  <c:v>6.65</c:v>
                </c:pt>
                <c:pt idx="266">
                  <c:v>6.6749999999999998</c:v>
                </c:pt>
                <c:pt idx="267">
                  <c:v>6.7</c:v>
                </c:pt>
                <c:pt idx="268">
                  <c:v>6.7249999999999996</c:v>
                </c:pt>
                <c:pt idx="269">
                  <c:v>6.75</c:v>
                </c:pt>
                <c:pt idx="270">
                  <c:v>6.7750000000000004</c:v>
                </c:pt>
                <c:pt idx="271">
                  <c:v>6.8</c:v>
                </c:pt>
                <c:pt idx="272">
                  <c:v>6.8250000000000002</c:v>
                </c:pt>
                <c:pt idx="273">
                  <c:v>6.85</c:v>
                </c:pt>
                <c:pt idx="274">
                  <c:v>6.875</c:v>
                </c:pt>
                <c:pt idx="275">
                  <c:v>6.9</c:v>
                </c:pt>
                <c:pt idx="276">
                  <c:v>6.9249999999999998</c:v>
                </c:pt>
                <c:pt idx="277">
                  <c:v>6.95</c:v>
                </c:pt>
                <c:pt idx="278">
                  <c:v>6.9749999999999996</c:v>
                </c:pt>
                <c:pt idx="279">
                  <c:v>7</c:v>
                </c:pt>
                <c:pt idx="280">
                  <c:v>7.0250000000000004</c:v>
                </c:pt>
                <c:pt idx="281">
                  <c:v>7.05</c:v>
                </c:pt>
                <c:pt idx="282">
                  <c:v>7.0750000000000002</c:v>
                </c:pt>
                <c:pt idx="283">
                  <c:v>7.1</c:v>
                </c:pt>
                <c:pt idx="284">
                  <c:v>7.125</c:v>
                </c:pt>
                <c:pt idx="285">
                  <c:v>7.15</c:v>
                </c:pt>
                <c:pt idx="286">
                  <c:v>7.1749999999999998</c:v>
                </c:pt>
                <c:pt idx="287">
                  <c:v>7.2</c:v>
                </c:pt>
                <c:pt idx="288">
                  <c:v>7.2249999999999996</c:v>
                </c:pt>
                <c:pt idx="289">
                  <c:v>7.25</c:v>
                </c:pt>
                <c:pt idx="290">
                  <c:v>7.2750000000000004</c:v>
                </c:pt>
                <c:pt idx="291">
                  <c:v>7.3</c:v>
                </c:pt>
                <c:pt idx="292">
                  <c:v>7.3250000000000002</c:v>
                </c:pt>
                <c:pt idx="293">
                  <c:v>7.35</c:v>
                </c:pt>
                <c:pt idx="294">
                  <c:v>7.375</c:v>
                </c:pt>
                <c:pt idx="295">
                  <c:v>7.4</c:v>
                </c:pt>
                <c:pt idx="296">
                  <c:v>7.4249999999999998</c:v>
                </c:pt>
                <c:pt idx="297">
                  <c:v>7.45</c:v>
                </c:pt>
                <c:pt idx="298">
                  <c:v>7.4749999999999996</c:v>
                </c:pt>
                <c:pt idx="299">
                  <c:v>7.5</c:v>
                </c:pt>
                <c:pt idx="300">
                  <c:v>7.5250000000000004</c:v>
                </c:pt>
                <c:pt idx="301">
                  <c:v>7.55</c:v>
                </c:pt>
                <c:pt idx="302">
                  <c:v>7.5750000000000002</c:v>
                </c:pt>
                <c:pt idx="303">
                  <c:v>7.6</c:v>
                </c:pt>
                <c:pt idx="304">
                  <c:v>7.625</c:v>
                </c:pt>
                <c:pt idx="305">
                  <c:v>7.65</c:v>
                </c:pt>
                <c:pt idx="306">
                  <c:v>7.6749999999999998</c:v>
                </c:pt>
                <c:pt idx="307">
                  <c:v>7.7</c:v>
                </c:pt>
                <c:pt idx="308">
                  <c:v>7.7249999999999996</c:v>
                </c:pt>
                <c:pt idx="309">
                  <c:v>7.75</c:v>
                </c:pt>
                <c:pt idx="310">
                  <c:v>7.7750000000000004</c:v>
                </c:pt>
                <c:pt idx="311">
                  <c:v>7.8</c:v>
                </c:pt>
                <c:pt idx="312">
                  <c:v>7.8250000000000002</c:v>
                </c:pt>
                <c:pt idx="313">
                  <c:v>7.85</c:v>
                </c:pt>
                <c:pt idx="314">
                  <c:v>7.875</c:v>
                </c:pt>
                <c:pt idx="315">
                  <c:v>7.9</c:v>
                </c:pt>
                <c:pt idx="316">
                  <c:v>7.9249999999999998</c:v>
                </c:pt>
                <c:pt idx="317">
                  <c:v>7.95</c:v>
                </c:pt>
                <c:pt idx="318">
                  <c:v>7.9749999999999996</c:v>
                </c:pt>
                <c:pt idx="319">
                  <c:v>8</c:v>
                </c:pt>
                <c:pt idx="320">
                  <c:v>8.0250000000000004</c:v>
                </c:pt>
                <c:pt idx="321">
                  <c:v>8.0500000000000007</c:v>
                </c:pt>
                <c:pt idx="322">
                  <c:v>8.0749999999999993</c:v>
                </c:pt>
                <c:pt idx="323">
                  <c:v>8.1</c:v>
                </c:pt>
                <c:pt idx="324">
                  <c:v>8.125</c:v>
                </c:pt>
                <c:pt idx="325">
                  <c:v>8.15</c:v>
                </c:pt>
                <c:pt idx="326">
                  <c:v>8.1750000000000007</c:v>
                </c:pt>
                <c:pt idx="327">
                  <c:v>8.1999999999999993</c:v>
                </c:pt>
                <c:pt idx="328">
                  <c:v>8.2249999999999996</c:v>
                </c:pt>
                <c:pt idx="329">
                  <c:v>8.25</c:v>
                </c:pt>
                <c:pt idx="330">
                  <c:v>8.2750000000000004</c:v>
                </c:pt>
                <c:pt idx="331">
                  <c:v>8.3000000000000007</c:v>
                </c:pt>
                <c:pt idx="332">
                  <c:v>8.3249999999999993</c:v>
                </c:pt>
                <c:pt idx="333">
                  <c:v>8.35</c:v>
                </c:pt>
                <c:pt idx="334">
                  <c:v>8.375</c:v>
                </c:pt>
                <c:pt idx="335">
                  <c:v>8.4</c:v>
                </c:pt>
                <c:pt idx="336">
                  <c:v>8.4250000000000007</c:v>
                </c:pt>
                <c:pt idx="337">
                  <c:v>8.4499999999999993</c:v>
                </c:pt>
                <c:pt idx="338">
                  <c:v>8.4749999999999996</c:v>
                </c:pt>
                <c:pt idx="339">
                  <c:v>8.5</c:v>
                </c:pt>
                <c:pt idx="340">
                  <c:v>8.5250000000000004</c:v>
                </c:pt>
                <c:pt idx="341">
                  <c:v>8.5500000000000007</c:v>
                </c:pt>
                <c:pt idx="342">
                  <c:v>8.5749999999999993</c:v>
                </c:pt>
                <c:pt idx="343">
                  <c:v>8.6</c:v>
                </c:pt>
                <c:pt idx="344">
                  <c:v>8.625</c:v>
                </c:pt>
                <c:pt idx="345">
                  <c:v>8.65</c:v>
                </c:pt>
                <c:pt idx="346">
                  <c:v>8.6750000000000007</c:v>
                </c:pt>
                <c:pt idx="347">
                  <c:v>8.6999999999999993</c:v>
                </c:pt>
                <c:pt idx="348">
                  <c:v>8.7249999999999996</c:v>
                </c:pt>
                <c:pt idx="349">
                  <c:v>8.75</c:v>
                </c:pt>
                <c:pt idx="350">
                  <c:v>8.7750000000000004</c:v>
                </c:pt>
                <c:pt idx="351">
                  <c:v>8.8000000000000007</c:v>
                </c:pt>
                <c:pt idx="352">
                  <c:v>8.8249999999999993</c:v>
                </c:pt>
                <c:pt idx="353">
                  <c:v>8.85</c:v>
                </c:pt>
                <c:pt idx="354">
                  <c:v>8.875</c:v>
                </c:pt>
                <c:pt idx="355">
                  <c:v>8.9</c:v>
                </c:pt>
                <c:pt idx="356">
                  <c:v>8.9250000000000007</c:v>
                </c:pt>
                <c:pt idx="357">
                  <c:v>8.9499999999999993</c:v>
                </c:pt>
                <c:pt idx="358">
                  <c:v>8.9749999999999996</c:v>
                </c:pt>
                <c:pt idx="359">
                  <c:v>9</c:v>
                </c:pt>
                <c:pt idx="360">
                  <c:v>9.0250000000000004</c:v>
                </c:pt>
                <c:pt idx="361">
                  <c:v>9.0500000000000007</c:v>
                </c:pt>
                <c:pt idx="362">
                  <c:v>9.0749999999999993</c:v>
                </c:pt>
                <c:pt idx="363">
                  <c:v>9.1</c:v>
                </c:pt>
                <c:pt idx="364">
                  <c:v>9.125</c:v>
                </c:pt>
                <c:pt idx="365">
                  <c:v>9.15</c:v>
                </c:pt>
                <c:pt idx="366">
                  <c:v>9.1750000000000007</c:v>
                </c:pt>
                <c:pt idx="367">
                  <c:v>9.1999999999999993</c:v>
                </c:pt>
                <c:pt idx="368">
                  <c:v>9.2249999999999996</c:v>
                </c:pt>
                <c:pt idx="369">
                  <c:v>9.25</c:v>
                </c:pt>
                <c:pt idx="370">
                  <c:v>9.2750000000000004</c:v>
                </c:pt>
                <c:pt idx="371">
                  <c:v>9.3000000000000007</c:v>
                </c:pt>
                <c:pt idx="372">
                  <c:v>9.3249999999999993</c:v>
                </c:pt>
                <c:pt idx="373">
                  <c:v>9.35</c:v>
                </c:pt>
                <c:pt idx="374">
                  <c:v>9.375</c:v>
                </c:pt>
                <c:pt idx="375">
                  <c:v>9.4</c:v>
                </c:pt>
                <c:pt idx="376">
                  <c:v>9.4250000000000007</c:v>
                </c:pt>
                <c:pt idx="377">
                  <c:v>9.4499999999999993</c:v>
                </c:pt>
                <c:pt idx="378">
                  <c:v>9.4749999999999996</c:v>
                </c:pt>
                <c:pt idx="379">
                  <c:v>9.5</c:v>
                </c:pt>
                <c:pt idx="380">
                  <c:v>9.5250000000000004</c:v>
                </c:pt>
                <c:pt idx="381">
                  <c:v>9.5500000000000007</c:v>
                </c:pt>
                <c:pt idx="382">
                  <c:v>9.5749999999999993</c:v>
                </c:pt>
                <c:pt idx="383">
                  <c:v>9.6</c:v>
                </c:pt>
                <c:pt idx="384">
                  <c:v>9.625</c:v>
                </c:pt>
                <c:pt idx="385">
                  <c:v>9.65</c:v>
                </c:pt>
                <c:pt idx="386">
                  <c:v>9.6750000000000007</c:v>
                </c:pt>
                <c:pt idx="387">
                  <c:v>9.6999999999999993</c:v>
                </c:pt>
                <c:pt idx="388">
                  <c:v>9.7249999999999996</c:v>
                </c:pt>
                <c:pt idx="389">
                  <c:v>9.75</c:v>
                </c:pt>
                <c:pt idx="390">
                  <c:v>9.7750000000000004</c:v>
                </c:pt>
                <c:pt idx="391">
                  <c:v>9.8000000000000007</c:v>
                </c:pt>
                <c:pt idx="392">
                  <c:v>9.8249999999999993</c:v>
                </c:pt>
                <c:pt idx="393">
                  <c:v>9.85</c:v>
                </c:pt>
                <c:pt idx="394">
                  <c:v>9.875</c:v>
                </c:pt>
                <c:pt idx="395">
                  <c:v>9.9</c:v>
                </c:pt>
                <c:pt idx="396">
                  <c:v>9.9250000000000007</c:v>
                </c:pt>
                <c:pt idx="397">
                  <c:v>9.9499999999999993</c:v>
                </c:pt>
                <c:pt idx="398">
                  <c:v>9.9749999999999996</c:v>
                </c:pt>
                <c:pt idx="399">
                  <c:v>10</c:v>
                </c:pt>
              </c:numCache>
            </c:numRef>
          </c:xVal>
          <c:yVal>
            <c:numRef>
              <c:f>Sheet11!$G$2:$G$10002</c:f>
              <c:numCache>
                <c:formatCode>General</c:formatCode>
                <c:ptCount val="10001"/>
                <c:pt idx="0" formatCode="0.00E+00">
                  <c:v>2.0000000000000002E-5</c:v>
                </c:pt>
                <c:pt idx="1">
                  <c:v>21.370186</c:v>
                </c:pt>
                <c:pt idx="2">
                  <c:v>25.006240999999999</c:v>
                </c:pt>
                <c:pt idx="3">
                  <c:v>26.127876000000001</c:v>
                </c:pt>
                <c:pt idx="4">
                  <c:v>27.09431</c:v>
                </c:pt>
                <c:pt idx="5">
                  <c:v>27.995152999999998</c:v>
                </c:pt>
                <c:pt idx="6">
                  <c:v>28.354316000000001</c:v>
                </c:pt>
                <c:pt idx="7">
                  <c:v>28.11834</c:v>
                </c:pt>
                <c:pt idx="8">
                  <c:v>27.755666999999999</c:v>
                </c:pt>
                <c:pt idx="9">
                  <c:v>27.523306999999999</c:v>
                </c:pt>
                <c:pt idx="10">
                  <c:v>27.352321</c:v>
                </c:pt>
                <c:pt idx="11">
                  <c:v>27.123159000000001</c:v>
                </c:pt>
                <c:pt idx="12">
                  <c:v>26.710691000000001</c:v>
                </c:pt>
                <c:pt idx="13">
                  <c:v>26.259466</c:v>
                </c:pt>
                <c:pt idx="14">
                  <c:v>25.892620000000001</c:v>
                </c:pt>
                <c:pt idx="15">
                  <c:v>25.585549</c:v>
                </c:pt>
                <c:pt idx="16">
                  <c:v>25.241638999999999</c:v>
                </c:pt>
                <c:pt idx="17">
                  <c:v>24.821480999999999</c:v>
                </c:pt>
                <c:pt idx="18">
                  <c:v>24.386277</c:v>
                </c:pt>
                <c:pt idx="19">
                  <c:v>23.995021999999999</c:v>
                </c:pt>
                <c:pt idx="20">
                  <c:v>23.852723000000001</c:v>
                </c:pt>
                <c:pt idx="21">
                  <c:v>22.560782</c:v>
                </c:pt>
                <c:pt idx="22">
                  <c:v>20.732461000000001</c:v>
                </c:pt>
                <c:pt idx="23">
                  <c:v>18.994309000000001</c:v>
                </c:pt>
                <c:pt idx="24">
                  <c:v>17.538070000000001</c:v>
                </c:pt>
                <c:pt idx="25">
                  <c:v>15.682267</c:v>
                </c:pt>
                <c:pt idx="26">
                  <c:v>14.334959</c:v>
                </c:pt>
                <c:pt idx="27">
                  <c:v>12.524217</c:v>
                </c:pt>
                <c:pt idx="28">
                  <c:v>10.816203</c:v>
                </c:pt>
                <c:pt idx="29">
                  <c:v>9.372655</c:v>
                </c:pt>
                <c:pt idx="30">
                  <c:v>7.5407659999999996</c:v>
                </c:pt>
                <c:pt idx="31">
                  <c:v>6.2218179999999998</c:v>
                </c:pt>
                <c:pt idx="32">
                  <c:v>4.4358089999999999</c:v>
                </c:pt>
                <c:pt idx="33">
                  <c:v>2.9668960000000002</c:v>
                </c:pt>
                <c:pt idx="34">
                  <c:v>1.753309</c:v>
                </c:pt>
                <c:pt idx="35">
                  <c:v>0.65496299999999996</c:v>
                </c:pt>
                <c:pt idx="36">
                  <c:v>0.15332999999999999</c:v>
                </c:pt>
                <c:pt idx="37">
                  <c:v>9.1807E-2</c:v>
                </c:pt>
                <c:pt idx="38">
                  <c:v>6.2365999999999998E-2</c:v>
                </c:pt>
                <c:pt idx="39">
                  <c:v>17.613273</c:v>
                </c:pt>
                <c:pt idx="40">
                  <c:v>17.613274000000001</c:v>
                </c:pt>
                <c:pt idx="41">
                  <c:v>16.952677999999999</c:v>
                </c:pt>
                <c:pt idx="42">
                  <c:v>16.227421</c:v>
                </c:pt>
                <c:pt idx="43">
                  <c:v>15.555099</c:v>
                </c:pt>
                <c:pt idx="44">
                  <c:v>14.780564999999999</c:v>
                </c:pt>
                <c:pt idx="45">
                  <c:v>13.880511</c:v>
                </c:pt>
                <c:pt idx="46">
                  <c:v>13.020508</c:v>
                </c:pt>
                <c:pt idx="47">
                  <c:v>12.332871000000001</c:v>
                </c:pt>
                <c:pt idx="48">
                  <c:v>11.700132</c:v>
                </c:pt>
                <c:pt idx="49">
                  <c:v>10.992946999999999</c:v>
                </c:pt>
                <c:pt idx="50">
                  <c:v>10.221883999999999</c:v>
                </c:pt>
                <c:pt idx="51">
                  <c:v>9.4619429999999998</c:v>
                </c:pt>
                <c:pt idx="52">
                  <c:v>8.8517390000000002</c:v>
                </c:pt>
                <c:pt idx="53">
                  <c:v>8.2995380000000001</c:v>
                </c:pt>
                <c:pt idx="54">
                  <c:v>7.669276</c:v>
                </c:pt>
                <c:pt idx="55">
                  <c:v>6.9555819999999997</c:v>
                </c:pt>
                <c:pt idx="56">
                  <c:v>6.2804149999999996</c:v>
                </c:pt>
                <c:pt idx="57">
                  <c:v>5.7428739999999996</c:v>
                </c:pt>
                <c:pt idx="58">
                  <c:v>5.267855</c:v>
                </c:pt>
                <c:pt idx="59">
                  <c:v>4.7273420000000002</c:v>
                </c:pt>
                <c:pt idx="60">
                  <c:v>4.1402580000000002</c:v>
                </c:pt>
                <c:pt idx="61">
                  <c:v>3.5939920000000001</c:v>
                </c:pt>
                <c:pt idx="62">
                  <c:v>3.1605780000000001</c:v>
                </c:pt>
                <c:pt idx="63">
                  <c:v>2.7904659999999999</c:v>
                </c:pt>
                <c:pt idx="64">
                  <c:v>2.3455010000000001</c:v>
                </c:pt>
                <c:pt idx="65">
                  <c:v>1.8579570000000001</c:v>
                </c:pt>
                <c:pt idx="66">
                  <c:v>1.448456</c:v>
                </c:pt>
                <c:pt idx="67">
                  <c:v>1.1504589999999999</c:v>
                </c:pt>
                <c:pt idx="68">
                  <c:v>0.89916300000000005</c:v>
                </c:pt>
                <c:pt idx="69">
                  <c:v>0.62153499999999995</c:v>
                </c:pt>
                <c:pt idx="70">
                  <c:v>0.35031000000000001</c:v>
                </c:pt>
                <c:pt idx="71">
                  <c:v>0.21124100000000001</c:v>
                </c:pt>
                <c:pt idx="72">
                  <c:v>9.3545000000000003E-2</c:v>
                </c:pt>
                <c:pt idx="73">
                  <c:v>5.7502999999999999E-2</c:v>
                </c:pt>
                <c:pt idx="74">
                  <c:v>4.6239000000000002E-2</c:v>
                </c:pt>
                <c:pt idx="75">
                  <c:v>4.2480999999999998E-2</c:v>
                </c:pt>
                <c:pt idx="76">
                  <c:v>3.9718999999999997E-2</c:v>
                </c:pt>
                <c:pt idx="77">
                  <c:v>3.737E-2</c:v>
                </c:pt>
                <c:pt idx="78">
                  <c:v>3.6304000000000003E-2</c:v>
                </c:pt>
                <c:pt idx="79">
                  <c:v>3.6027000000000003E-2</c:v>
                </c:pt>
                <c:pt idx="80">
                  <c:v>3.5632999999999998E-2</c:v>
                </c:pt>
                <c:pt idx="81">
                  <c:v>3.4431000000000003E-2</c:v>
                </c:pt>
                <c:pt idx="82">
                  <c:v>3.3674000000000003E-2</c:v>
                </c:pt>
                <c:pt idx="83">
                  <c:v>3.2204000000000003E-2</c:v>
                </c:pt>
                <c:pt idx="84">
                  <c:v>3.0728999999999999E-2</c:v>
                </c:pt>
                <c:pt idx="85">
                  <c:v>3.0546E-2</c:v>
                </c:pt>
                <c:pt idx="86">
                  <c:v>3.1288999999999997E-2</c:v>
                </c:pt>
                <c:pt idx="87">
                  <c:v>3.2076E-2</c:v>
                </c:pt>
                <c:pt idx="88">
                  <c:v>3.3057000000000003E-2</c:v>
                </c:pt>
                <c:pt idx="89">
                  <c:v>3.3755E-2</c:v>
                </c:pt>
                <c:pt idx="90">
                  <c:v>3.492E-2</c:v>
                </c:pt>
                <c:pt idx="91">
                  <c:v>3.5008999999999998E-2</c:v>
                </c:pt>
                <c:pt idx="92">
                  <c:v>3.6353999999999997E-2</c:v>
                </c:pt>
                <c:pt idx="93">
                  <c:v>3.7234000000000003E-2</c:v>
                </c:pt>
                <c:pt idx="94">
                  <c:v>3.9135999999999997E-2</c:v>
                </c:pt>
                <c:pt idx="95">
                  <c:v>4.1302999999999999E-2</c:v>
                </c:pt>
                <c:pt idx="96">
                  <c:v>4.4141E-2</c:v>
                </c:pt>
                <c:pt idx="97">
                  <c:v>4.6113000000000001E-2</c:v>
                </c:pt>
                <c:pt idx="98">
                  <c:v>4.845E-2</c:v>
                </c:pt>
                <c:pt idx="99">
                  <c:v>5.0833999999999997E-2</c:v>
                </c:pt>
                <c:pt idx="100">
                  <c:v>5.3293E-2</c:v>
                </c:pt>
                <c:pt idx="101">
                  <c:v>5.6480000000000002E-2</c:v>
                </c:pt>
                <c:pt idx="102">
                  <c:v>5.9942000000000002E-2</c:v>
                </c:pt>
                <c:pt idx="103">
                  <c:v>6.2950999999999993E-2</c:v>
                </c:pt>
                <c:pt idx="104">
                  <c:v>6.6188999999999998E-2</c:v>
                </c:pt>
                <c:pt idx="105">
                  <c:v>6.9861000000000006E-2</c:v>
                </c:pt>
                <c:pt idx="106">
                  <c:v>7.3941999999999994E-2</c:v>
                </c:pt>
                <c:pt idx="107">
                  <c:v>7.7315999999999996E-2</c:v>
                </c:pt>
                <c:pt idx="108">
                  <c:v>8.0236000000000002E-2</c:v>
                </c:pt>
                <c:pt idx="109">
                  <c:v>8.3621000000000001E-2</c:v>
                </c:pt>
                <c:pt idx="110">
                  <c:v>8.8376999999999997E-2</c:v>
                </c:pt>
                <c:pt idx="111">
                  <c:v>9.2990000000000003E-2</c:v>
                </c:pt>
                <c:pt idx="112">
                  <c:v>9.6791000000000002E-2</c:v>
                </c:pt>
                <c:pt idx="113">
                  <c:v>0.100068</c:v>
                </c:pt>
                <c:pt idx="114">
                  <c:v>0.10387399999999999</c:v>
                </c:pt>
                <c:pt idx="115">
                  <c:v>0.108032</c:v>
                </c:pt>
                <c:pt idx="116">
                  <c:v>0.11226999999999999</c:v>
                </c:pt>
                <c:pt idx="117">
                  <c:v>0.116248</c:v>
                </c:pt>
                <c:pt idx="118">
                  <c:v>0.119849</c:v>
                </c:pt>
                <c:pt idx="119">
                  <c:v>0.12411700000000001</c:v>
                </c:pt>
                <c:pt idx="120">
                  <c:v>0.12952</c:v>
                </c:pt>
                <c:pt idx="121">
                  <c:v>0.13476099999999999</c:v>
                </c:pt>
                <c:pt idx="122">
                  <c:v>0.13913300000000001</c:v>
                </c:pt>
                <c:pt idx="123">
                  <c:v>0.14285600000000001</c:v>
                </c:pt>
                <c:pt idx="124">
                  <c:v>0.14711199999999999</c:v>
                </c:pt>
                <c:pt idx="125">
                  <c:v>0.15221399999999999</c:v>
                </c:pt>
                <c:pt idx="126">
                  <c:v>0.157473</c:v>
                </c:pt>
                <c:pt idx="127">
                  <c:v>0.16178999999999999</c:v>
                </c:pt>
                <c:pt idx="128">
                  <c:v>0.16594600000000001</c:v>
                </c:pt>
                <c:pt idx="129">
                  <c:v>0.17039399999999999</c:v>
                </c:pt>
                <c:pt idx="130">
                  <c:v>0.17568600000000001</c:v>
                </c:pt>
                <c:pt idx="131">
                  <c:v>0.18066299999999999</c:v>
                </c:pt>
                <c:pt idx="132">
                  <c:v>0.18471099999999999</c:v>
                </c:pt>
                <c:pt idx="133">
                  <c:v>0.188473</c:v>
                </c:pt>
                <c:pt idx="134">
                  <c:v>0.19277</c:v>
                </c:pt>
                <c:pt idx="135">
                  <c:v>0.19789599999999999</c:v>
                </c:pt>
                <c:pt idx="136">
                  <c:v>0.203041</c:v>
                </c:pt>
                <c:pt idx="137">
                  <c:v>0.20746100000000001</c:v>
                </c:pt>
                <c:pt idx="138">
                  <c:v>0.220472</c:v>
                </c:pt>
                <c:pt idx="139">
                  <c:v>0.221585</c:v>
                </c:pt>
                <c:pt idx="140">
                  <c:v>0.221274</c:v>
                </c:pt>
                <c:pt idx="141">
                  <c:v>0.220495</c:v>
                </c:pt>
                <c:pt idx="142">
                  <c:v>0.21957099999999999</c:v>
                </c:pt>
                <c:pt idx="143">
                  <c:v>0.218718</c:v>
                </c:pt>
                <c:pt idx="144">
                  <c:v>0.21771699999999999</c:v>
                </c:pt>
                <c:pt idx="145">
                  <c:v>0.21656900000000001</c:v>
                </c:pt>
                <c:pt idx="146">
                  <c:v>0.21521599999999999</c:v>
                </c:pt>
                <c:pt idx="147">
                  <c:v>0.214034</c:v>
                </c:pt>
                <c:pt idx="148">
                  <c:v>0.212981</c:v>
                </c:pt>
                <c:pt idx="149">
                  <c:v>0.21165400000000001</c:v>
                </c:pt>
                <c:pt idx="150">
                  <c:v>0.209707</c:v>
                </c:pt>
                <c:pt idx="151">
                  <c:v>0.207673</c:v>
                </c:pt>
                <c:pt idx="152">
                  <c:v>0.20588200000000001</c:v>
                </c:pt>
                <c:pt idx="153">
                  <c:v>0.204262</c:v>
                </c:pt>
                <c:pt idx="154">
                  <c:v>0.20235500000000001</c:v>
                </c:pt>
                <c:pt idx="155">
                  <c:v>0.200158</c:v>
                </c:pt>
                <c:pt idx="156">
                  <c:v>0.197828</c:v>
                </c:pt>
                <c:pt idx="157">
                  <c:v>0.19553499999999999</c:v>
                </c:pt>
                <c:pt idx="158">
                  <c:v>0.19331100000000001</c:v>
                </c:pt>
                <c:pt idx="159">
                  <c:v>0.19057499999999999</c:v>
                </c:pt>
                <c:pt idx="160">
                  <c:v>0.186894</c:v>
                </c:pt>
                <c:pt idx="161">
                  <c:v>0.18312300000000001</c:v>
                </c:pt>
                <c:pt idx="162">
                  <c:v>0.179814</c:v>
                </c:pt>
                <c:pt idx="163">
                  <c:v>0.17688000000000001</c:v>
                </c:pt>
                <c:pt idx="164">
                  <c:v>0.17335600000000001</c:v>
                </c:pt>
                <c:pt idx="165">
                  <c:v>0.16880800000000001</c:v>
                </c:pt>
                <c:pt idx="166">
                  <c:v>0.163746</c:v>
                </c:pt>
                <c:pt idx="167">
                  <c:v>0.159304</c:v>
                </c:pt>
                <c:pt idx="168">
                  <c:v>0.154779</c:v>
                </c:pt>
                <c:pt idx="169">
                  <c:v>0.149668</c:v>
                </c:pt>
                <c:pt idx="170">
                  <c:v>0.14319899999999999</c:v>
                </c:pt>
                <c:pt idx="171">
                  <c:v>0.136852</c:v>
                </c:pt>
                <c:pt idx="172">
                  <c:v>0.13114600000000001</c:v>
                </c:pt>
                <c:pt idx="173">
                  <c:v>0.12542200000000001</c:v>
                </c:pt>
                <c:pt idx="174">
                  <c:v>0.118299</c:v>
                </c:pt>
                <c:pt idx="175">
                  <c:v>0.109058</c:v>
                </c:pt>
                <c:pt idx="176">
                  <c:v>9.8497000000000001E-2</c:v>
                </c:pt>
                <c:pt idx="177">
                  <c:v>8.8414000000000006E-2</c:v>
                </c:pt>
                <c:pt idx="178">
                  <c:v>4.641E-2</c:v>
                </c:pt>
                <c:pt idx="179">
                  <c:v>3.9759999999999997E-2</c:v>
                </c:pt>
                <c:pt idx="180">
                  <c:v>4.0395E-2</c:v>
                </c:pt>
                <c:pt idx="181">
                  <c:v>4.2889999999999998E-2</c:v>
                </c:pt>
                <c:pt idx="182">
                  <c:v>4.5227000000000003E-2</c:v>
                </c:pt>
                <c:pt idx="183">
                  <c:v>4.7493E-2</c:v>
                </c:pt>
                <c:pt idx="184">
                  <c:v>5.006E-2</c:v>
                </c:pt>
                <c:pt idx="185">
                  <c:v>5.3705000000000003E-2</c:v>
                </c:pt>
                <c:pt idx="186">
                  <c:v>5.7528000000000003E-2</c:v>
                </c:pt>
                <c:pt idx="187">
                  <c:v>6.0920000000000002E-2</c:v>
                </c:pt>
                <c:pt idx="188">
                  <c:v>6.3908999999999994E-2</c:v>
                </c:pt>
                <c:pt idx="189">
                  <c:v>6.7183999999999994E-2</c:v>
                </c:pt>
                <c:pt idx="190">
                  <c:v>7.0953000000000002E-2</c:v>
                </c:pt>
                <c:pt idx="191">
                  <c:v>7.4718000000000007E-2</c:v>
                </c:pt>
                <c:pt idx="192">
                  <c:v>7.8023999999999996E-2</c:v>
                </c:pt>
                <c:pt idx="193">
                  <c:v>8.1074999999999994E-2</c:v>
                </c:pt>
                <c:pt idx="194">
                  <c:v>8.4681000000000006E-2</c:v>
                </c:pt>
                <c:pt idx="195">
                  <c:v>8.9285000000000003E-2</c:v>
                </c:pt>
                <c:pt idx="196">
                  <c:v>9.4042000000000001E-2</c:v>
                </c:pt>
                <c:pt idx="197">
                  <c:v>9.7913E-2</c:v>
                </c:pt>
                <c:pt idx="198">
                  <c:v>0.101359</c:v>
                </c:pt>
                <c:pt idx="199">
                  <c:v>0.10524600000000001</c:v>
                </c:pt>
                <c:pt idx="200">
                  <c:v>0.109708</c:v>
                </c:pt>
                <c:pt idx="201">
                  <c:v>0.11428199999999999</c:v>
                </c:pt>
                <c:pt idx="202">
                  <c:v>0.118489</c:v>
                </c:pt>
                <c:pt idx="203">
                  <c:v>0.122239</c:v>
                </c:pt>
                <c:pt idx="204">
                  <c:v>0.12645899999999999</c:v>
                </c:pt>
                <c:pt idx="205">
                  <c:v>0.13155900000000001</c:v>
                </c:pt>
                <c:pt idx="206">
                  <c:v>0.136655</c:v>
                </c:pt>
                <c:pt idx="207">
                  <c:v>0.14072000000000001</c:v>
                </c:pt>
                <c:pt idx="208">
                  <c:v>0.14421300000000001</c:v>
                </c:pt>
                <c:pt idx="209">
                  <c:v>0.14826900000000001</c:v>
                </c:pt>
                <c:pt idx="210">
                  <c:v>0.153143</c:v>
                </c:pt>
                <c:pt idx="211">
                  <c:v>0.158168</c:v>
                </c:pt>
                <c:pt idx="212">
                  <c:v>0.16256000000000001</c:v>
                </c:pt>
                <c:pt idx="213">
                  <c:v>0.16656000000000001</c:v>
                </c:pt>
                <c:pt idx="214">
                  <c:v>0.17099700000000001</c:v>
                </c:pt>
                <c:pt idx="215">
                  <c:v>0.176232</c:v>
                </c:pt>
                <c:pt idx="216">
                  <c:v>0.18096400000000001</c:v>
                </c:pt>
                <c:pt idx="217">
                  <c:v>0.18490899999999999</c:v>
                </c:pt>
                <c:pt idx="218">
                  <c:v>0.18862499999999999</c:v>
                </c:pt>
                <c:pt idx="219">
                  <c:v>0.19293399999999999</c:v>
                </c:pt>
                <c:pt idx="220">
                  <c:v>0.198078</c:v>
                </c:pt>
                <c:pt idx="221">
                  <c:v>0.20313800000000001</c:v>
                </c:pt>
                <c:pt idx="222">
                  <c:v>0.20733299999999999</c:v>
                </c:pt>
                <c:pt idx="223">
                  <c:v>0.21918899999999999</c:v>
                </c:pt>
                <c:pt idx="224">
                  <c:v>0.220551</c:v>
                </c:pt>
                <c:pt idx="225">
                  <c:v>0.220081</c:v>
                </c:pt>
                <c:pt idx="226">
                  <c:v>0.21914900000000001</c:v>
                </c:pt>
                <c:pt idx="227">
                  <c:v>0.218219</c:v>
                </c:pt>
                <c:pt idx="228">
                  <c:v>0.21734000000000001</c:v>
                </c:pt>
                <c:pt idx="229">
                  <c:v>0.21632199999999999</c:v>
                </c:pt>
                <c:pt idx="230">
                  <c:v>0.21510299999999999</c:v>
                </c:pt>
                <c:pt idx="231">
                  <c:v>0.21382000000000001</c:v>
                </c:pt>
                <c:pt idx="232">
                  <c:v>0.212644</c:v>
                </c:pt>
                <c:pt idx="233">
                  <c:v>0.21149999999999999</c:v>
                </c:pt>
                <c:pt idx="234">
                  <c:v>0.21007300000000001</c:v>
                </c:pt>
                <c:pt idx="235">
                  <c:v>0.20813799999999999</c:v>
                </c:pt>
                <c:pt idx="236">
                  <c:v>0.206009</c:v>
                </c:pt>
                <c:pt idx="237">
                  <c:v>0.20417299999999999</c:v>
                </c:pt>
                <c:pt idx="238">
                  <c:v>0.20248099999999999</c:v>
                </c:pt>
                <c:pt idx="239">
                  <c:v>0.20048199999999999</c:v>
                </c:pt>
                <c:pt idx="240">
                  <c:v>0.198073</c:v>
                </c:pt>
                <c:pt idx="241">
                  <c:v>0.19547100000000001</c:v>
                </c:pt>
                <c:pt idx="242">
                  <c:v>0.19292999999999999</c:v>
                </c:pt>
                <c:pt idx="243">
                  <c:v>0.19053</c:v>
                </c:pt>
                <c:pt idx="244">
                  <c:v>0.187691</c:v>
                </c:pt>
                <c:pt idx="245">
                  <c:v>0.184112</c:v>
                </c:pt>
                <c:pt idx="246">
                  <c:v>0.18033299999999999</c:v>
                </c:pt>
                <c:pt idx="247">
                  <c:v>0.17715500000000001</c:v>
                </c:pt>
                <c:pt idx="248">
                  <c:v>0.174293</c:v>
                </c:pt>
                <c:pt idx="249">
                  <c:v>0.17080799999999999</c:v>
                </c:pt>
                <c:pt idx="250">
                  <c:v>0.16636600000000001</c:v>
                </c:pt>
                <c:pt idx="251">
                  <c:v>0.16145200000000001</c:v>
                </c:pt>
                <c:pt idx="252">
                  <c:v>0.15693799999999999</c:v>
                </c:pt>
                <c:pt idx="253">
                  <c:v>0.15262700000000001</c:v>
                </c:pt>
                <c:pt idx="254">
                  <c:v>0.14755199999999999</c:v>
                </c:pt>
                <c:pt idx="255">
                  <c:v>0.14114499999999999</c:v>
                </c:pt>
                <c:pt idx="256">
                  <c:v>0.13491</c:v>
                </c:pt>
                <c:pt idx="257">
                  <c:v>0.12928899999999999</c:v>
                </c:pt>
                <c:pt idx="258">
                  <c:v>0.123589</c:v>
                </c:pt>
                <c:pt idx="259">
                  <c:v>0.116439</c:v>
                </c:pt>
                <c:pt idx="260">
                  <c:v>0.10709299999999999</c:v>
                </c:pt>
                <c:pt idx="261">
                  <c:v>9.6973000000000004E-2</c:v>
                </c:pt>
                <c:pt idx="262">
                  <c:v>8.7566000000000005E-2</c:v>
                </c:pt>
                <c:pt idx="263">
                  <c:v>5.0797000000000002E-2</c:v>
                </c:pt>
                <c:pt idx="264">
                  <c:v>4.4115000000000001E-2</c:v>
                </c:pt>
                <c:pt idx="265">
                  <c:v>4.5235999999999998E-2</c:v>
                </c:pt>
                <c:pt idx="266">
                  <c:v>4.8203999999999997E-2</c:v>
                </c:pt>
                <c:pt idx="267">
                  <c:v>5.0913E-2</c:v>
                </c:pt>
                <c:pt idx="268">
                  <c:v>5.3301000000000001E-2</c:v>
                </c:pt>
                <c:pt idx="269">
                  <c:v>5.6117E-2</c:v>
                </c:pt>
                <c:pt idx="270">
                  <c:v>5.9884E-2</c:v>
                </c:pt>
                <c:pt idx="271">
                  <c:v>6.4106999999999997E-2</c:v>
                </c:pt>
                <c:pt idx="272">
                  <c:v>6.7682000000000006E-2</c:v>
                </c:pt>
                <c:pt idx="273">
                  <c:v>7.0655999999999997E-2</c:v>
                </c:pt>
                <c:pt idx="274">
                  <c:v>7.3953000000000005E-2</c:v>
                </c:pt>
                <c:pt idx="275">
                  <c:v>7.7951999999999994E-2</c:v>
                </c:pt>
                <c:pt idx="276">
                  <c:v>8.1943000000000002E-2</c:v>
                </c:pt>
                <c:pt idx="277">
                  <c:v>8.5529999999999995E-2</c:v>
                </c:pt>
                <c:pt idx="278">
                  <c:v>8.8847999999999996E-2</c:v>
                </c:pt>
                <c:pt idx="279">
                  <c:v>9.2577000000000007E-2</c:v>
                </c:pt>
                <c:pt idx="280">
                  <c:v>9.7422999999999996E-2</c:v>
                </c:pt>
                <c:pt idx="281">
                  <c:v>0.102224</c:v>
                </c:pt>
                <c:pt idx="282">
                  <c:v>0.10613499999999999</c:v>
                </c:pt>
                <c:pt idx="283">
                  <c:v>0.10976</c:v>
                </c:pt>
                <c:pt idx="284">
                  <c:v>0.113665</c:v>
                </c:pt>
                <c:pt idx="285">
                  <c:v>0.11816400000000001</c:v>
                </c:pt>
                <c:pt idx="286">
                  <c:v>0.122863</c:v>
                </c:pt>
                <c:pt idx="287">
                  <c:v>0.12699299999999999</c:v>
                </c:pt>
                <c:pt idx="288">
                  <c:v>0.130771</c:v>
                </c:pt>
                <c:pt idx="289">
                  <c:v>0.13520799999999999</c:v>
                </c:pt>
                <c:pt idx="290">
                  <c:v>0.140046</c:v>
                </c:pt>
                <c:pt idx="291">
                  <c:v>0.14486099999999999</c:v>
                </c:pt>
                <c:pt idx="292">
                  <c:v>0.14880199999999999</c:v>
                </c:pt>
                <c:pt idx="293">
                  <c:v>0.15224599999999999</c:v>
                </c:pt>
                <c:pt idx="294">
                  <c:v>0.15632199999999999</c:v>
                </c:pt>
                <c:pt idx="295">
                  <c:v>0.16119600000000001</c:v>
                </c:pt>
                <c:pt idx="296">
                  <c:v>0.16613</c:v>
                </c:pt>
                <c:pt idx="297">
                  <c:v>0.17035800000000001</c:v>
                </c:pt>
                <c:pt idx="298">
                  <c:v>0.174093</c:v>
                </c:pt>
                <c:pt idx="299">
                  <c:v>0.178426</c:v>
                </c:pt>
                <c:pt idx="300">
                  <c:v>0.183395</c:v>
                </c:pt>
                <c:pt idx="301">
                  <c:v>0.18797800000000001</c:v>
                </c:pt>
                <c:pt idx="302">
                  <c:v>0.191774</c:v>
                </c:pt>
                <c:pt idx="303">
                  <c:v>0.19517899999999999</c:v>
                </c:pt>
                <c:pt idx="304">
                  <c:v>0.199322</c:v>
                </c:pt>
                <c:pt idx="305">
                  <c:v>0.20422100000000001</c:v>
                </c:pt>
                <c:pt idx="306">
                  <c:v>0.20899599999999999</c:v>
                </c:pt>
                <c:pt idx="307">
                  <c:v>0.21377299999999999</c:v>
                </c:pt>
                <c:pt idx="308">
                  <c:v>0.21373500000000001</c:v>
                </c:pt>
                <c:pt idx="309">
                  <c:v>0.21313399999999999</c:v>
                </c:pt>
                <c:pt idx="310">
                  <c:v>0.212121</c:v>
                </c:pt>
                <c:pt idx="311">
                  <c:v>0.21088499999999999</c:v>
                </c:pt>
                <c:pt idx="312">
                  <c:v>0.209757</c:v>
                </c:pt>
                <c:pt idx="313">
                  <c:v>0.208758</c:v>
                </c:pt>
                <c:pt idx="314">
                  <c:v>0.20760600000000001</c:v>
                </c:pt>
                <c:pt idx="315">
                  <c:v>0.20612900000000001</c:v>
                </c:pt>
                <c:pt idx="316">
                  <c:v>0.20457500000000001</c:v>
                </c:pt>
                <c:pt idx="317">
                  <c:v>0.203102</c:v>
                </c:pt>
                <c:pt idx="318">
                  <c:v>0.20167199999999999</c:v>
                </c:pt>
                <c:pt idx="319">
                  <c:v>0.199989</c:v>
                </c:pt>
                <c:pt idx="320">
                  <c:v>0.19767000000000001</c:v>
                </c:pt>
                <c:pt idx="321">
                  <c:v>0.19522</c:v>
                </c:pt>
                <c:pt idx="322">
                  <c:v>0.19311500000000001</c:v>
                </c:pt>
                <c:pt idx="323">
                  <c:v>0.191081</c:v>
                </c:pt>
                <c:pt idx="324">
                  <c:v>0.18879000000000001</c:v>
                </c:pt>
                <c:pt idx="325">
                  <c:v>0.18601200000000001</c:v>
                </c:pt>
                <c:pt idx="326">
                  <c:v>0.182948</c:v>
                </c:pt>
                <c:pt idx="327">
                  <c:v>0.18011199999999999</c:v>
                </c:pt>
                <c:pt idx="328">
                  <c:v>0.177396</c:v>
                </c:pt>
                <c:pt idx="329">
                  <c:v>0.17405300000000001</c:v>
                </c:pt>
                <c:pt idx="330">
                  <c:v>0.17024400000000001</c:v>
                </c:pt>
                <c:pt idx="331">
                  <c:v>0.166239</c:v>
                </c:pt>
                <c:pt idx="332">
                  <c:v>0.16277</c:v>
                </c:pt>
                <c:pt idx="333">
                  <c:v>0.15955900000000001</c:v>
                </c:pt>
                <c:pt idx="334">
                  <c:v>0.15557000000000001</c:v>
                </c:pt>
                <c:pt idx="335">
                  <c:v>0.15052399999999999</c:v>
                </c:pt>
                <c:pt idx="336">
                  <c:v>0.14510400000000001</c:v>
                </c:pt>
                <c:pt idx="337">
                  <c:v>0.140209</c:v>
                </c:pt>
                <c:pt idx="338">
                  <c:v>0.13567599999999999</c:v>
                </c:pt>
                <c:pt idx="339">
                  <c:v>0.13009999999999999</c:v>
                </c:pt>
                <c:pt idx="340">
                  <c:v>0.123247</c:v>
                </c:pt>
                <c:pt idx="341">
                  <c:v>0.11619699999999999</c:v>
                </c:pt>
                <c:pt idx="342">
                  <c:v>0.10971400000000001</c:v>
                </c:pt>
                <c:pt idx="343">
                  <c:v>0.103475</c:v>
                </c:pt>
                <c:pt idx="344">
                  <c:v>9.5238000000000003E-2</c:v>
                </c:pt>
                <c:pt idx="345">
                  <c:v>8.4343000000000001E-2</c:v>
                </c:pt>
                <c:pt idx="346">
                  <c:v>7.2197999999999998E-2</c:v>
                </c:pt>
                <c:pt idx="347">
                  <c:v>5.7223999999999997E-2</c:v>
                </c:pt>
                <c:pt idx="348">
                  <c:v>5.8154999999999998E-2</c:v>
                </c:pt>
                <c:pt idx="349">
                  <c:v>6.1128000000000002E-2</c:v>
                </c:pt>
                <c:pt idx="350">
                  <c:v>6.4919000000000004E-2</c:v>
                </c:pt>
                <c:pt idx="351">
                  <c:v>6.8561999999999998E-2</c:v>
                </c:pt>
                <c:pt idx="352">
                  <c:v>7.1788000000000005E-2</c:v>
                </c:pt>
                <c:pt idx="353">
                  <c:v>7.4712000000000001E-2</c:v>
                </c:pt>
                <c:pt idx="354">
                  <c:v>7.8162999999999996E-2</c:v>
                </c:pt>
                <c:pt idx="355">
                  <c:v>8.2360000000000003E-2</c:v>
                </c:pt>
                <c:pt idx="356">
                  <c:v>8.6889999999999995E-2</c:v>
                </c:pt>
                <c:pt idx="357">
                  <c:v>9.0693999999999997E-2</c:v>
                </c:pt>
                <c:pt idx="358">
                  <c:v>9.3978000000000006E-2</c:v>
                </c:pt>
                <c:pt idx="359">
                  <c:v>9.7755999999999996E-2</c:v>
                </c:pt>
                <c:pt idx="360">
                  <c:v>0.102106</c:v>
                </c:pt>
                <c:pt idx="361">
                  <c:v>0.10645399999999999</c:v>
                </c:pt>
                <c:pt idx="362">
                  <c:v>0.110234</c:v>
                </c:pt>
                <c:pt idx="363">
                  <c:v>0.113645</c:v>
                </c:pt>
                <c:pt idx="364">
                  <c:v>0.117698</c:v>
                </c:pt>
                <c:pt idx="365">
                  <c:v>0.122672</c:v>
                </c:pt>
                <c:pt idx="366">
                  <c:v>0.127387</c:v>
                </c:pt>
                <c:pt idx="367">
                  <c:v>0.131296</c:v>
                </c:pt>
                <c:pt idx="368">
                  <c:v>0.13478899999999999</c:v>
                </c:pt>
                <c:pt idx="369">
                  <c:v>0.138794</c:v>
                </c:pt>
                <c:pt idx="370">
                  <c:v>0.143511</c:v>
                </c:pt>
                <c:pt idx="371">
                  <c:v>0.14816599999999999</c:v>
                </c:pt>
                <c:pt idx="372">
                  <c:v>0.15218599999999999</c:v>
                </c:pt>
                <c:pt idx="373">
                  <c:v>0.15590200000000001</c:v>
                </c:pt>
                <c:pt idx="374">
                  <c:v>0.16020200000000001</c:v>
                </c:pt>
                <c:pt idx="375">
                  <c:v>0.16498499999999999</c:v>
                </c:pt>
                <c:pt idx="376">
                  <c:v>0.16964099999999999</c:v>
                </c:pt>
                <c:pt idx="377">
                  <c:v>0.17336199999999999</c:v>
                </c:pt>
                <c:pt idx="378">
                  <c:v>0.17676500000000001</c:v>
                </c:pt>
                <c:pt idx="379">
                  <c:v>0.18076200000000001</c:v>
                </c:pt>
                <c:pt idx="380">
                  <c:v>0.185527</c:v>
                </c:pt>
                <c:pt idx="381">
                  <c:v>0.19017000000000001</c:v>
                </c:pt>
                <c:pt idx="382">
                  <c:v>0.194079</c:v>
                </c:pt>
                <c:pt idx="383">
                  <c:v>0.19763800000000001</c:v>
                </c:pt>
                <c:pt idx="384">
                  <c:v>0.20182700000000001</c:v>
                </c:pt>
                <c:pt idx="385">
                  <c:v>0.206321</c:v>
                </c:pt>
                <c:pt idx="386">
                  <c:v>0.20841299999999999</c:v>
                </c:pt>
                <c:pt idx="387">
                  <c:v>0.207563</c:v>
                </c:pt>
                <c:pt idx="388">
                  <c:v>0.20671500000000001</c:v>
                </c:pt>
                <c:pt idx="389">
                  <c:v>0.20572199999999999</c:v>
                </c:pt>
                <c:pt idx="390">
                  <c:v>0.20453399999999999</c:v>
                </c:pt>
                <c:pt idx="391">
                  <c:v>0.20333000000000001</c:v>
                </c:pt>
                <c:pt idx="392">
                  <c:v>0.202208</c:v>
                </c:pt>
                <c:pt idx="393">
                  <c:v>0.20115</c:v>
                </c:pt>
                <c:pt idx="394">
                  <c:v>0.19983200000000001</c:v>
                </c:pt>
                <c:pt idx="395">
                  <c:v>0.19813700000000001</c:v>
                </c:pt>
                <c:pt idx="396">
                  <c:v>0.196186</c:v>
                </c:pt>
                <c:pt idx="397">
                  <c:v>0.19445000000000001</c:v>
                </c:pt>
                <c:pt idx="398">
                  <c:v>0.192884</c:v>
                </c:pt>
                <c:pt idx="399">
                  <c:v>0.19100300000000001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Sheet11!$H$1</c:f>
              <c:strCache>
                <c:ptCount val="1"/>
                <c:pt idx="0">
                  <c:v>PRESS(dB)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Sheet11!$F$2:$F$10002</c:f>
              <c:numCache>
                <c:formatCode>General</c:formatCode>
                <c:ptCount val="10001"/>
                <c:pt idx="0">
                  <c:v>2.5000000000000001E-2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0.1</c:v>
                </c:pt>
                <c:pt idx="4">
                  <c:v>0.125</c:v>
                </c:pt>
                <c:pt idx="5">
                  <c:v>0.15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0.22500000000000001</c:v>
                </c:pt>
                <c:pt idx="9">
                  <c:v>0.25</c:v>
                </c:pt>
                <c:pt idx="10">
                  <c:v>0.27500000000000002</c:v>
                </c:pt>
                <c:pt idx="11">
                  <c:v>0.3</c:v>
                </c:pt>
                <c:pt idx="12">
                  <c:v>0.32500000000000001</c:v>
                </c:pt>
                <c:pt idx="13">
                  <c:v>0.35</c:v>
                </c:pt>
                <c:pt idx="14">
                  <c:v>0.375</c:v>
                </c:pt>
                <c:pt idx="15">
                  <c:v>0.4</c:v>
                </c:pt>
                <c:pt idx="16">
                  <c:v>0.42499999999999999</c:v>
                </c:pt>
                <c:pt idx="17">
                  <c:v>0.45</c:v>
                </c:pt>
                <c:pt idx="18">
                  <c:v>0.47499999999999998</c:v>
                </c:pt>
                <c:pt idx="19">
                  <c:v>0.5</c:v>
                </c:pt>
                <c:pt idx="20">
                  <c:v>0.52500000000000002</c:v>
                </c:pt>
                <c:pt idx="21">
                  <c:v>0.55000000000000004</c:v>
                </c:pt>
                <c:pt idx="22">
                  <c:v>0.57499999999999996</c:v>
                </c:pt>
                <c:pt idx="23">
                  <c:v>0.6</c:v>
                </c:pt>
                <c:pt idx="24">
                  <c:v>0.625</c:v>
                </c:pt>
                <c:pt idx="25">
                  <c:v>0.65</c:v>
                </c:pt>
                <c:pt idx="26">
                  <c:v>0.67500000000000004</c:v>
                </c:pt>
                <c:pt idx="27">
                  <c:v>0.7</c:v>
                </c:pt>
                <c:pt idx="28">
                  <c:v>0.72499999999999998</c:v>
                </c:pt>
                <c:pt idx="29">
                  <c:v>0.75</c:v>
                </c:pt>
                <c:pt idx="30">
                  <c:v>0.77500000000000002</c:v>
                </c:pt>
                <c:pt idx="31">
                  <c:v>0.8</c:v>
                </c:pt>
                <c:pt idx="32">
                  <c:v>0.82499999999999996</c:v>
                </c:pt>
                <c:pt idx="33">
                  <c:v>0.85</c:v>
                </c:pt>
                <c:pt idx="34">
                  <c:v>0.875</c:v>
                </c:pt>
                <c:pt idx="35">
                  <c:v>0.9</c:v>
                </c:pt>
                <c:pt idx="36">
                  <c:v>0.92500000000000004</c:v>
                </c:pt>
                <c:pt idx="37">
                  <c:v>0.95</c:v>
                </c:pt>
                <c:pt idx="38">
                  <c:v>0.97499999999999998</c:v>
                </c:pt>
                <c:pt idx="39">
                  <c:v>1</c:v>
                </c:pt>
                <c:pt idx="40">
                  <c:v>1.0249999999999999</c:v>
                </c:pt>
                <c:pt idx="41">
                  <c:v>1.05</c:v>
                </c:pt>
                <c:pt idx="42">
                  <c:v>1.075</c:v>
                </c:pt>
                <c:pt idx="43">
                  <c:v>1.1000000000000001</c:v>
                </c:pt>
                <c:pt idx="44">
                  <c:v>1.125</c:v>
                </c:pt>
                <c:pt idx="45">
                  <c:v>1.1499999999999999</c:v>
                </c:pt>
                <c:pt idx="46">
                  <c:v>1.175</c:v>
                </c:pt>
                <c:pt idx="47">
                  <c:v>1.2</c:v>
                </c:pt>
                <c:pt idx="48">
                  <c:v>1.2250000000000001</c:v>
                </c:pt>
                <c:pt idx="49">
                  <c:v>1.25</c:v>
                </c:pt>
                <c:pt idx="50">
                  <c:v>1.2749999999999999</c:v>
                </c:pt>
                <c:pt idx="51">
                  <c:v>1.3</c:v>
                </c:pt>
                <c:pt idx="52">
                  <c:v>1.325</c:v>
                </c:pt>
                <c:pt idx="53">
                  <c:v>1.35</c:v>
                </c:pt>
                <c:pt idx="54">
                  <c:v>1.375</c:v>
                </c:pt>
                <c:pt idx="55">
                  <c:v>1.4</c:v>
                </c:pt>
                <c:pt idx="56">
                  <c:v>1.425</c:v>
                </c:pt>
                <c:pt idx="57">
                  <c:v>1.45</c:v>
                </c:pt>
                <c:pt idx="58">
                  <c:v>1.4750000000000001</c:v>
                </c:pt>
                <c:pt idx="59">
                  <c:v>1.5</c:v>
                </c:pt>
                <c:pt idx="60">
                  <c:v>1.5249999999999999</c:v>
                </c:pt>
                <c:pt idx="61">
                  <c:v>1.55</c:v>
                </c:pt>
                <c:pt idx="62">
                  <c:v>1.575</c:v>
                </c:pt>
                <c:pt idx="63">
                  <c:v>1.6</c:v>
                </c:pt>
                <c:pt idx="64">
                  <c:v>1.625</c:v>
                </c:pt>
                <c:pt idx="65">
                  <c:v>1.65</c:v>
                </c:pt>
                <c:pt idx="66">
                  <c:v>1.675</c:v>
                </c:pt>
                <c:pt idx="67">
                  <c:v>1.7</c:v>
                </c:pt>
                <c:pt idx="68">
                  <c:v>1.7250000000000001</c:v>
                </c:pt>
                <c:pt idx="69">
                  <c:v>1.75</c:v>
                </c:pt>
                <c:pt idx="70">
                  <c:v>1.7749999999999999</c:v>
                </c:pt>
                <c:pt idx="71">
                  <c:v>1.8</c:v>
                </c:pt>
                <c:pt idx="72">
                  <c:v>1.825</c:v>
                </c:pt>
                <c:pt idx="73">
                  <c:v>1.85</c:v>
                </c:pt>
                <c:pt idx="74">
                  <c:v>1.875</c:v>
                </c:pt>
                <c:pt idx="75">
                  <c:v>1.9</c:v>
                </c:pt>
                <c:pt idx="76">
                  <c:v>1.925</c:v>
                </c:pt>
                <c:pt idx="77">
                  <c:v>1.95</c:v>
                </c:pt>
                <c:pt idx="78">
                  <c:v>1.9750000000000001</c:v>
                </c:pt>
                <c:pt idx="79">
                  <c:v>2</c:v>
                </c:pt>
                <c:pt idx="80">
                  <c:v>2.0249999999999999</c:v>
                </c:pt>
                <c:pt idx="81">
                  <c:v>2.0499999999999998</c:v>
                </c:pt>
                <c:pt idx="82">
                  <c:v>2.0750000000000002</c:v>
                </c:pt>
                <c:pt idx="83">
                  <c:v>2.1</c:v>
                </c:pt>
                <c:pt idx="84">
                  <c:v>2.125</c:v>
                </c:pt>
                <c:pt idx="85">
                  <c:v>2.15</c:v>
                </c:pt>
                <c:pt idx="86">
                  <c:v>2.1749999999999998</c:v>
                </c:pt>
                <c:pt idx="87">
                  <c:v>2.2000000000000002</c:v>
                </c:pt>
                <c:pt idx="88">
                  <c:v>2.2250000000000001</c:v>
                </c:pt>
                <c:pt idx="89">
                  <c:v>2.25</c:v>
                </c:pt>
                <c:pt idx="90">
                  <c:v>2.2749999999999999</c:v>
                </c:pt>
                <c:pt idx="91">
                  <c:v>2.2999999999999998</c:v>
                </c:pt>
                <c:pt idx="92">
                  <c:v>2.3250000000000002</c:v>
                </c:pt>
                <c:pt idx="93">
                  <c:v>2.35</c:v>
                </c:pt>
                <c:pt idx="94">
                  <c:v>2.375</c:v>
                </c:pt>
                <c:pt idx="95">
                  <c:v>2.4</c:v>
                </c:pt>
                <c:pt idx="96">
                  <c:v>2.4249999999999998</c:v>
                </c:pt>
                <c:pt idx="97">
                  <c:v>2.4500000000000002</c:v>
                </c:pt>
                <c:pt idx="98">
                  <c:v>2.4750000000000001</c:v>
                </c:pt>
                <c:pt idx="99">
                  <c:v>2.5</c:v>
                </c:pt>
                <c:pt idx="100">
                  <c:v>2.5249999999999999</c:v>
                </c:pt>
                <c:pt idx="101">
                  <c:v>2.5499999999999998</c:v>
                </c:pt>
                <c:pt idx="102">
                  <c:v>2.5750000000000002</c:v>
                </c:pt>
                <c:pt idx="103">
                  <c:v>2.6</c:v>
                </c:pt>
                <c:pt idx="104">
                  <c:v>2.625</c:v>
                </c:pt>
                <c:pt idx="105">
                  <c:v>2.65</c:v>
                </c:pt>
                <c:pt idx="106">
                  <c:v>2.6749999999999998</c:v>
                </c:pt>
                <c:pt idx="107">
                  <c:v>2.7</c:v>
                </c:pt>
                <c:pt idx="108">
                  <c:v>2.7250000000000001</c:v>
                </c:pt>
                <c:pt idx="109">
                  <c:v>2.75</c:v>
                </c:pt>
                <c:pt idx="110">
                  <c:v>2.7749999999999999</c:v>
                </c:pt>
                <c:pt idx="111">
                  <c:v>2.8</c:v>
                </c:pt>
                <c:pt idx="112">
                  <c:v>2.8250000000000002</c:v>
                </c:pt>
                <c:pt idx="113">
                  <c:v>2.85</c:v>
                </c:pt>
                <c:pt idx="114">
                  <c:v>2.875</c:v>
                </c:pt>
                <c:pt idx="115">
                  <c:v>2.9</c:v>
                </c:pt>
                <c:pt idx="116">
                  <c:v>2.9249999999999998</c:v>
                </c:pt>
                <c:pt idx="117">
                  <c:v>2.95</c:v>
                </c:pt>
                <c:pt idx="118">
                  <c:v>2.9750000000000001</c:v>
                </c:pt>
                <c:pt idx="119">
                  <c:v>3</c:v>
                </c:pt>
                <c:pt idx="120">
                  <c:v>3.0249999999999999</c:v>
                </c:pt>
                <c:pt idx="121">
                  <c:v>3.05</c:v>
                </c:pt>
                <c:pt idx="122">
                  <c:v>3.0750000000000002</c:v>
                </c:pt>
                <c:pt idx="123">
                  <c:v>3.1</c:v>
                </c:pt>
                <c:pt idx="124">
                  <c:v>3.125</c:v>
                </c:pt>
                <c:pt idx="125">
                  <c:v>3.15</c:v>
                </c:pt>
                <c:pt idx="126">
                  <c:v>3.1749999999999998</c:v>
                </c:pt>
                <c:pt idx="127">
                  <c:v>3.2</c:v>
                </c:pt>
                <c:pt idx="128">
                  <c:v>3.2250000000000001</c:v>
                </c:pt>
                <c:pt idx="129">
                  <c:v>3.25</c:v>
                </c:pt>
                <c:pt idx="130">
                  <c:v>3.2749999999999999</c:v>
                </c:pt>
                <c:pt idx="131">
                  <c:v>3.3</c:v>
                </c:pt>
                <c:pt idx="132">
                  <c:v>3.3250000000000002</c:v>
                </c:pt>
                <c:pt idx="133">
                  <c:v>3.35</c:v>
                </c:pt>
                <c:pt idx="134">
                  <c:v>3.375</c:v>
                </c:pt>
                <c:pt idx="135">
                  <c:v>3.4</c:v>
                </c:pt>
                <c:pt idx="136">
                  <c:v>3.4249999999999998</c:v>
                </c:pt>
                <c:pt idx="137">
                  <c:v>3.45</c:v>
                </c:pt>
                <c:pt idx="138">
                  <c:v>3.4750000000000001</c:v>
                </c:pt>
                <c:pt idx="139">
                  <c:v>3.5</c:v>
                </c:pt>
                <c:pt idx="140">
                  <c:v>3.5249999999999999</c:v>
                </c:pt>
                <c:pt idx="141">
                  <c:v>3.55</c:v>
                </c:pt>
                <c:pt idx="142">
                  <c:v>3.5750000000000002</c:v>
                </c:pt>
                <c:pt idx="143">
                  <c:v>3.6</c:v>
                </c:pt>
                <c:pt idx="144">
                  <c:v>3.625</c:v>
                </c:pt>
                <c:pt idx="145">
                  <c:v>3.65</c:v>
                </c:pt>
                <c:pt idx="146">
                  <c:v>3.6749999999999998</c:v>
                </c:pt>
                <c:pt idx="147">
                  <c:v>3.7</c:v>
                </c:pt>
                <c:pt idx="148">
                  <c:v>3.7250000000000001</c:v>
                </c:pt>
                <c:pt idx="149">
                  <c:v>3.75</c:v>
                </c:pt>
                <c:pt idx="150">
                  <c:v>3.7749999999999999</c:v>
                </c:pt>
                <c:pt idx="151">
                  <c:v>3.8</c:v>
                </c:pt>
                <c:pt idx="152">
                  <c:v>3.8250000000000002</c:v>
                </c:pt>
                <c:pt idx="153">
                  <c:v>3.85</c:v>
                </c:pt>
                <c:pt idx="154">
                  <c:v>3.875</c:v>
                </c:pt>
                <c:pt idx="155">
                  <c:v>3.9</c:v>
                </c:pt>
                <c:pt idx="156">
                  <c:v>3.9249999999999998</c:v>
                </c:pt>
                <c:pt idx="157">
                  <c:v>3.95</c:v>
                </c:pt>
                <c:pt idx="158">
                  <c:v>3.9750000000000001</c:v>
                </c:pt>
                <c:pt idx="159">
                  <c:v>4</c:v>
                </c:pt>
                <c:pt idx="160">
                  <c:v>4.0250000000000004</c:v>
                </c:pt>
                <c:pt idx="161">
                  <c:v>4.05</c:v>
                </c:pt>
                <c:pt idx="162">
                  <c:v>4.0750000000000002</c:v>
                </c:pt>
                <c:pt idx="163">
                  <c:v>4.0999999999999996</c:v>
                </c:pt>
                <c:pt idx="164">
                  <c:v>4.125</c:v>
                </c:pt>
                <c:pt idx="165">
                  <c:v>4.1500000000000004</c:v>
                </c:pt>
                <c:pt idx="166">
                  <c:v>4.1749999999999998</c:v>
                </c:pt>
                <c:pt idx="167">
                  <c:v>4.2</c:v>
                </c:pt>
                <c:pt idx="168">
                  <c:v>4.2249999999999996</c:v>
                </c:pt>
                <c:pt idx="169">
                  <c:v>4.25</c:v>
                </c:pt>
                <c:pt idx="170">
                  <c:v>4.2750000000000004</c:v>
                </c:pt>
                <c:pt idx="171">
                  <c:v>4.3</c:v>
                </c:pt>
                <c:pt idx="172">
                  <c:v>4.3250000000000002</c:v>
                </c:pt>
                <c:pt idx="173">
                  <c:v>4.3499999999999996</c:v>
                </c:pt>
                <c:pt idx="174">
                  <c:v>4.375</c:v>
                </c:pt>
                <c:pt idx="175">
                  <c:v>4.4000000000000004</c:v>
                </c:pt>
                <c:pt idx="176">
                  <c:v>4.4249999999999998</c:v>
                </c:pt>
                <c:pt idx="177">
                  <c:v>4.45</c:v>
                </c:pt>
                <c:pt idx="178">
                  <c:v>4.4749999999999996</c:v>
                </c:pt>
                <c:pt idx="179">
                  <c:v>4.5</c:v>
                </c:pt>
                <c:pt idx="180">
                  <c:v>4.5250000000000004</c:v>
                </c:pt>
                <c:pt idx="181">
                  <c:v>4.55</c:v>
                </c:pt>
                <c:pt idx="182">
                  <c:v>4.5750000000000002</c:v>
                </c:pt>
                <c:pt idx="183">
                  <c:v>4.5999999999999996</c:v>
                </c:pt>
                <c:pt idx="184">
                  <c:v>4.625</c:v>
                </c:pt>
                <c:pt idx="185">
                  <c:v>4.6500000000000004</c:v>
                </c:pt>
                <c:pt idx="186">
                  <c:v>4.6749999999999998</c:v>
                </c:pt>
                <c:pt idx="187">
                  <c:v>4.7</c:v>
                </c:pt>
                <c:pt idx="188">
                  <c:v>4.7249999999999996</c:v>
                </c:pt>
                <c:pt idx="189">
                  <c:v>4.75</c:v>
                </c:pt>
                <c:pt idx="190">
                  <c:v>4.7750000000000004</c:v>
                </c:pt>
                <c:pt idx="191">
                  <c:v>4.8</c:v>
                </c:pt>
                <c:pt idx="192">
                  <c:v>4.8250000000000002</c:v>
                </c:pt>
                <c:pt idx="193">
                  <c:v>4.8499999999999996</c:v>
                </c:pt>
                <c:pt idx="194">
                  <c:v>4.875</c:v>
                </c:pt>
                <c:pt idx="195">
                  <c:v>4.9000000000000004</c:v>
                </c:pt>
                <c:pt idx="196">
                  <c:v>4.9249999999999998</c:v>
                </c:pt>
                <c:pt idx="197">
                  <c:v>4.95</c:v>
                </c:pt>
                <c:pt idx="198">
                  <c:v>4.9749999999999996</c:v>
                </c:pt>
                <c:pt idx="199">
                  <c:v>5</c:v>
                </c:pt>
                <c:pt idx="200">
                  <c:v>5.0250000000000004</c:v>
                </c:pt>
                <c:pt idx="201">
                  <c:v>5.05</c:v>
                </c:pt>
                <c:pt idx="202">
                  <c:v>5.0750000000000002</c:v>
                </c:pt>
                <c:pt idx="203">
                  <c:v>5.0999999999999996</c:v>
                </c:pt>
                <c:pt idx="204">
                  <c:v>5.125</c:v>
                </c:pt>
                <c:pt idx="205">
                  <c:v>5.15</c:v>
                </c:pt>
                <c:pt idx="206">
                  <c:v>5.1749999999999998</c:v>
                </c:pt>
                <c:pt idx="207">
                  <c:v>5.2</c:v>
                </c:pt>
                <c:pt idx="208">
                  <c:v>5.2249999999999996</c:v>
                </c:pt>
                <c:pt idx="209">
                  <c:v>5.25</c:v>
                </c:pt>
                <c:pt idx="210">
                  <c:v>5.2750000000000004</c:v>
                </c:pt>
                <c:pt idx="211">
                  <c:v>5.3</c:v>
                </c:pt>
                <c:pt idx="212">
                  <c:v>5.3250000000000002</c:v>
                </c:pt>
                <c:pt idx="213">
                  <c:v>5.35</c:v>
                </c:pt>
                <c:pt idx="214">
                  <c:v>5.375</c:v>
                </c:pt>
                <c:pt idx="215">
                  <c:v>5.4</c:v>
                </c:pt>
                <c:pt idx="216">
                  <c:v>5.4249999999999998</c:v>
                </c:pt>
                <c:pt idx="217">
                  <c:v>5.45</c:v>
                </c:pt>
                <c:pt idx="218">
                  <c:v>5.4749999999999996</c:v>
                </c:pt>
                <c:pt idx="219">
                  <c:v>5.5</c:v>
                </c:pt>
                <c:pt idx="220">
                  <c:v>5.5250000000000004</c:v>
                </c:pt>
                <c:pt idx="221">
                  <c:v>5.55</c:v>
                </c:pt>
                <c:pt idx="222">
                  <c:v>5.5750000000000002</c:v>
                </c:pt>
                <c:pt idx="223">
                  <c:v>5.6</c:v>
                </c:pt>
                <c:pt idx="224">
                  <c:v>5.625</c:v>
                </c:pt>
                <c:pt idx="225">
                  <c:v>5.65</c:v>
                </c:pt>
                <c:pt idx="226">
                  <c:v>5.6749999999999998</c:v>
                </c:pt>
                <c:pt idx="227">
                  <c:v>5.7</c:v>
                </c:pt>
                <c:pt idx="228">
                  <c:v>5.7249999999999996</c:v>
                </c:pt>
                <c:pt idx="229">
                  <c:v>5.75</c:v>
                </c:pt>
                <c:pt idx="230">
                  <c:v>5.7750000000000004</c:v>
                </c:pt>
                <c:pt idx="231">
                  <c:v>5.8</c:v>
                </c:pt>
                <c:pt idx="232">
                  <c:v>5.8250000000000002</c:v>
                </c:pt>
                <c:pt idx="233">
                  <c:v>5.85</c:v>
                </c:pt>
                <c:pt idx="234">
                  <c:v>5.875</c:v>
                </c:pt>
                <c:pt idx="235">
                  <c:v>5.9</c:v>
                </c:pt>
                <c:pt idx="236">
                  <c:v>5.9249999999999998</c:v>
                </c:pt>
                <c:pt idx="237">
                  <c:v>5.95</c:v>
                </c:pt>
                <c:pt idx="238">
                  <c:v>5.9749999999999996</c:v>
                </c:pt>
                <c:pt idx="239">
                  <c:v>6</c:v>
                </c:pt>
                <c:pt idx="240">
                  <c:v>6.0250000000000004</c:v>
                </c:pt>
                <c:pt idx="241">
                  <c:v>6.05</c:v>
                </c:pt>
                <c:pt idx="242">
                  <c:v>6.0750000000000002</c:v>
                </c:pt>
                <c:pt idx="243">
                  <c:v>6.1</c:v>
                </c:pt>
                <c:pt idx="244">
                  <c:v>6.125</c:v>
                </c:pt>
                <c:pt idx="245">
                  <c:v>6.15</c:v>
                </c:pt>
                <c:pt idx="246">
                  <c:v>6.1749999999999998</c:v>
                </c:pt>
                <c:pt idx="247">
                  <c:v>6.2</c:v>
                </c:pt>
                <c:pt idx="248">
                  <c:v>6.2249999999999996</c:v>
                </c:pt>
                <c:pt idx="249">
                  <c:v>6.25</c:v>
                </c:pt>
                <c:pt idx="250">
                  <c:v>6.2750000000000004</c:v>
                </c:pt>
                <c:pt idx="251">
                  <c:v>6.3</c:v>
                </c:pt>
                <c:pt idx="252">
                  <c:v>6.3250000000000002</c:v>
                </c:pt>
                <c:pt idx="253">
                  <c:v>6.35</c:v>
                </c:pt>
                <c:pt idx="254">
                  <c:v>6.375</c:v>
                </c:pt>
                <c:pt idx="255">
                  <c:v>6.4</c:v>
                </c:pt>
                <c:pt idx="256">
                  <c:v>6.4249999999999998</c:v>
                </c:pt>
                <c:pt idx="257">
                  <c:v>6.45</c:v>
                </c:pt>
                <c:pt idx="258">
                  <c:v>6.4749999999999996</c:v>
                </c:pt>
                <c:pt idx="259">
                  <c:v>6.5</c:v>
                </c:pt>
                <c:pt idx="260">
                  <c:v>6.5250000000000004</c:v>
                </c:pt>
                <c:pt idx="261">
                  <c:v>6.55</c:v>
                </c:pt>
                <c:pt idx="262">
                  <c:v>6.5750000000000002</c:v>
                </c:pt>
                <c:pt idx="263">
                  <c:v>6.6</c:v>
                </c:pt>
                <c:pt idx="264">
                  <c:v>6.625</c:v>
                </c:pt>
                <c:pt idx="265">
                  <c:v>6.65</c:v>
                </c:pt>
                <c:pt idx="266">
                  <c:v>6.6749999999999998</c:v>
                </c:pt>
                <c:pt idx="267">
                  <c:v>6.7</c:v>
                </c:pt>
                <c:pt idx="268">
                  <c:v>6.7249999999999996</c:v>
                </c:pt>
                <c:pt idx="269">
                  <c:v>6.75</c:v>
                </c:pt>
                <c:pt idx="270">
                  <c:v>6.7750000000000004</c:v>
                </c:pt>
                <c:pt idx="271">
                  <c:v>6.8</c:v>
                </c:pt>
                <c:pt idx="272">
                  <c:v>6.8250000000000002</c:v>
                </c:pt>
                <c:pt idx="273">
                  <c:v>6.85</c:v>
                </c:pt>
                <c:pt idx="274">
                  <c:v>6.875</c:v>
                </c:pt>
                <c:pt idx="275">
                  <c:v>6.9</c:v>
                </c:pt>
                <c:pt idx="276">
                  <c:v>6.9249999999999998</c:v>
                </c:pt>
                <c:pt idx="277">
                  <c:v>6.95</c:v>
                </c:pt>
                <c:pt idx="278">
                  <c:v>6.9749999999999996</c:v>
                </c:pt>
                <c:pt idx="279">
                  <c:v>7</c:v>
                </c:pt>
                <c:pt idx="280">
                  <c:v>7.0250000000000004</c:v>
                </c:pt>
                <c:pt idx="281">
                  <c:v>7.05</c:v>
                </c:pt>
                <c:pt idx="282">
                  <c:v>7.0750000000000002</c:v>
                </c:pt>
                <c:pt idx="283">
                  <c:v>7.1</c:v>
                </c:pt>
                <c:pt idx="284">
                  <c:v>7.125</c:v>
                </c:pt>
                <c:pt idx="285">
                  <c:v>7.15</c:v>
                </c:pt>
                <c:pt idx="286">
                  <c:v>7.1749999999999998</c:v>
                </c:pt>
                <c:pt idx="287">
                  <c:v>7.2</c:v>
                </c:pt>
                <c:pt idx="288">
                  <c:v>7.2249999999999996</c:v>
                </c:pt>
                <c:pt idx="289">
                  <c:v>7.25</c:v>
                </c:pt>
                <c:pt idx="290">
                  <c:v>7.2750000000000004</c:v>
                </c:pt>
                <c:pt idx="291">
                  <c:v>7.3</c:v>
                </c:pt>
                <c:pt idx="292">
                  <c:v>7.3250000000000002</c:v>
                </c:pt>
                <c:pt idx="293">
                  <c:v>7.35</c:v>
                </c:pt>
                <c:pt idx="294">
                  <c:v>7.375</c:v>
                </c:pt>
                <c:pt idx="295">
                  <c:v>7.4</c:v>
                </c:pt>
                <c:pt idx="296">
                  <c:v>7.4249999999999998</c:v>
                </c:pt>
                <c:pt idx="297">
                  <c:v>7.45</c:v>
                </c:pt>
                <c:pt idx="298">
                  <c:v>7.4749999999999996</c:v>
                </c:pt>
                <c:pt idx="299">
                  <c:v>7.5</c:v>
                </c:pt>
                <c:pt idx="300">
                  <c:v>7.5250000000000004</c:v>
                </c:pt>
                <c:pt idx="301">
                  <c:v>7.55</c:v>
                </c:pt>
                <c:pt idx="302">
                  <c:v>7.5750000000000002</c:v>
                </c:pt>
                <c:pt idx="303">
                  <c:v>7.6</c:v>
                </c:pt>
                <c:pt idx="304">
                  <c:v>7.625</c:v>
                </c:pt>
                <c:pt idx="305">
                  <c:v>7.65</c:v>
                </c:pt>
                <c:pt idx="306">
                  <c:v>7.6749999999999998</c:v>
                </c:pt>
                <c:pt idx="307">
                  <c:v>7.7</c:v>
                </c:pt>
                <c:pt idx="308">
                  <c:v>7.7249999999999996</c:v>
                </c:pt>
                <c:pt idx="309">
                  <c:v>7.75</c:v>
                </c:pt>
                <c:pt idx="310">
                  <c:v>7.7750000000000004</c:v>
                </c:pt>
                <c:pt idx="311">
                  <c:v>7.8</c:v>
                </c:pt>
                <c:pt idx="312">
                  <c:v>7.8250000000000002</c:v>
                </c:pt>
                <c:pt idx="313">
                  <c:v>7.85</c:v>
                </c:pt>
                <c:pt idx="314">
                  <c:v>7.875</c:v>
                </c:pt>
                <c:pt idx="315">
                  <c:v>7.9</c:v>
                </c:pt>
                <c:pt idx="316">
                  <c:v>7.9249999999999998</c:v>
                </c:pt>
                <c:pt idx="317">
                  <c:v>7.95</c:v>
                </c:pt>
                <c:pt idx="318">
                  <c:v>7.9749999999999996</c:v>
                </c:pt>
                <c:pt idx="319">
                  <c:v>8</c:v>
                </c:pt>
                <c:pt idx="320">
                  <c:v>8.0250000000000004</c:v>
                </c:pt>
                <c:pt idx="321">
                  <c:v>8.0500000000000007</c:v>
                </c:pt>
                <c:pt idx="322">
                  <c:v>8.0749999999999993</c:v>
                </c:pt>
                <c:pt idx="323">
                  <c:v>8.1</c:v>
                </c:pt>
                <c:pt idx="324">
                  <c:v>8.125</c:v>
                </c:pt>
                <c:pt idx="325">
                  <c:v>8.15</c:v>
                </c:pt>
                <c:pt idx="326">
                  <c:v>8.1750000000000007</c:v>
                </c:pt>
                <c:pt idx="327">
                  <c:v>8.1999999999999993</c:v>
                </c:pt>
                <c:pt idx="328">
                  <c:v>8.2249999999999996</c:v>
                </c:pt>
                <c:pt idx="329">
                  <c:v>8.25</c:v>
                </c:pt>
                <c:pt idx="330">
                  <c:v>8.2750000000000004</c:v>
                </c:pt>
                <c:pt idx="331">
                  <c:v>8.3000000000000007</c:v>
                </c:pt>
                <c:pt idx="332">
                  <c:v>8.3249999999999993</c:v>
                </c:pt>
                <c:pt idx="333">
                  <c:v>8.35</c:v>
                </c:pt>
                <c:pt idx="334">
                  <c:v>8.375</c:v>
                </c:pt>
                <c:pt idx="335">
                  <c:v>8.4</c:v>
                </c:pt>
                <c:pt idx="336">
                  <c:v>8.4250000000000007</c:v>
                </c:pt>
                <c:pt idx="337">
                  <c:v>8.4499999999999993</c:v>
                </c:pt>
                <c:pt idx="338">
                  <c:v>8.4749999999999996</c:v>
                </c:pt>
                <c:pt idx="339">
                  <c:v>8.5</c:v>
                </c:pt>
                <c:pt idx="340">
                  <c:v>8.5250000000000004</c:v>
                </c:pt>
                <c:pt idx="341">
                  <c:v>8.5500000000000007</c:v>
                </c:pt>
                <c:pt idx="342">
                  <c:v>8.5749999999999993</c:v>
                </c:pt>
                <c:pt idx="343">
                  <c:v>8.6</c:v>
                </c:pt>
                <c:pt idx="344">
                  <c:v>8.625</c:v>
                </c:pt>
                <c:pt idx="345">
                  <c:v>8.65</c:v>
                </c:pt>
                <c:pt idx="346">
                  <c:v>8.6750000000000007</c:v>
                </c:pt>
                <c:pt idx="347">
                  <c:v>8.6999999999999993</c:v>
                </c:pt>
                <c:pt idx="348">
                  <c:v>8.7249999999999996</c:v>
                </c:pt>
                <c:pt idx="349">
                  <c:v>8.75</c:v>
                </c:pt>
                <c:pt idx="350">
                  <c:v>8.7750000000000004</c:v>
                </c:pt>
                <c:pt idx="351">
                  <c:v>8.8000000000000007</c:v>
                </c:pt>
                <c:pt idx="352">
                  <c:v>8.8249999999999993</c:v>
                </c:pt>
                <c:pt idx="353">
                  <c:v>8.85</c:v>
                </c:pt>
                <c:pt idx="354">
                  <c:v>8.875</c:v>
                </c:pt>
                <c:pt idx="355">
                  <c:v>8.9</c:v>
                </c:pt>
                <c:pt idx="356">
                  <c:v>8.9250000000000007</c:v>
                </c:pt>
                <c:pt idx="357">
                  <c:v>8.9499999999999993</c:v>
                </c:pt>
                <c:pt idx="358">
                  <c:v>8.9749999999999996</c:v>
                </c:pt>
                <c:pt idx="359">
                  <c:v>9</c:v>
                </c:pt>
                <c:pt idx="360">
                  <c:v>9.0250000000000004</c:v>
                </c:pt>
                <c:pt idx="361">
                  <c:v>9.0500000000000007</c:v>
                </c:pt>
                <c:pt idx="362">
                  <c:v>9.0749999999999993</c:v>
                </c:pt>
                <c:pt idx="363">
                  <c:v>9.1</c:v>
                </c:pt>
                <c:pt idx="364">
                  <c:v>9.125</c:v>
                </c:pt>
                <c:pt idx="365">
                  <c:v>9.15</c:v>
                </c:pt>
                <c:pt idx="366">
                  <c:v>9.1750000000000007</c:v>
                </c:pt>
                <c:pt idx="367">
                  <c:v>9.1999999999999993</c:v>
                </c:pt>
                <c:pt idx="368">
                  <c:v>9.2249999999999996</c:v>
                </c:pt>
                <c:pt idx="369">
                  <c:v>9.25</c:v>
                </c:pt>
                <c:pt idx="370">
                  <c:v>9.2750000000000004</c:v>
                </c:pt>
                <c:pt idx="371">
                  <c:v>9.3000000000000007</c:v>
                </c:pt>
                <c:pt idx="372">
                  <c:v>9.3249999999999993</c:v>
                </c:pt>
                <c:pt idx="373">
                  <c:v>9.35</c:v>
                </c:pt>
                <c:pt idx="374">
                  <c:v>9.375</c:v>
                </c:pt>
                <c:pt idx="375">
                  <c:v>9.4</c:v>
                </c:pt>
                <c:pt idx="376">
                  <c:v>9.4250000000000007</c:v>
                </c:pt>
                <c:pt idx="377">
                  <c:v>9.4499999999999993</c:v>
                </c:pt>
                <c:pt idx="378">
                  <c:v>9.4749999999999996</c:v>
                </c:pt>
                <c:pt idx="379">
                  <c:v>9.5</c:v>
                </c:pt>
                <c:pt idx="380">
                  <c:v>9.5250000000000004</c:v>
                </c:pt>
                <c:pt idx="381">
                  <c:v>9.5500000000000007</c:v>
                </c:pt>
                <c:pt idx="382">
                  <c:v>9.5749999999999993</c:v>
                </c:pt>
                <c:pt idx="383">
                  <c:v>9.6</c:v>
                </c:pt>
                <c:pt idx="384">
                  <c:v>9.625</c:v>
                </c:pt>
                <c:pt idx="385">
                  <c:v>9.65</c:v>
                </c:pt>
                <c:pt idx="386">
                  <c:v>9.6750000000000007</c:v>
                </c:pt>
                <c:pt idx="387">
                  <c:v>9.6999999999999993</c:v>
                </c:pt>
                <c:pt idx="388">
                  <c:v>9.7249999999999996</c:v>
                </c:pt>
                <c:pt idx="389">
                  <c:v>9.75</c:v>
                </c:pt>
                <c:pt idx="390">
                  <c:v>9.7750000000000004</c:v>
                </c:pt>
                <c:pt idx="391">
                  <c:v>9.8000000000000007</c:v>
                </c:pt>
                <c:pt idx="392">
                  <c:v>9.8249999999999993</c:v>
                </c:pt>
                <c:pt idx="393">
                  <c:v>9.85</c:v>
                </c:pt>
                <c:pt idx="394">
                  <c:v>9.875</c:v>
                </c:pt>
                <c:pt idx="395">
                  <c:v>9.9</c:v>
                </c:pt>
                <c:pt idx="396">
                  <c:v>9.9250000000000007</c:v>
                </c:pt>
                <c:pt idx="397">
                  <c:v>9.9499999999999993</c:v>
                </c:pt>
                <c:pt idx="398">
                  <c:v>9.9749999999999996</c:v>
                </c:pt>
                <c:pt idx="399">
                  <c:v>10</c:v>
                </c:pt>
              </c:numCache>
            </c:numRef>
          </c:xVal>
          <c:yVal>
            <c:numRef>
              <c:f>Sheet11!$H$2:$H$10002</c:f>
              <c:numCache>
                <c:formatCode>General</c:formatCode>
                <c:ptCount val="10001"/>
                <c:pt idx="0">
                  <c:v>0</c:v>
                </c:pt>
                <c:pt idx="1">
                  <c:v>120.57559999999999</c:v>
                </c:pt>
                <c:pt idx="2">
                  <c:v>121.9404</c:v>
                </c:pt>
                <c:pt idx="3">
                  <c:v>122.3215</c:v>
                </c:pt>
                <c:pt idx="4">
                  <c:v>122.637</c:v>
                </c:pt>
                <c:pt idx="5">
                  <c:v>122.9211</c:v>
                </c:pt>
                <c:pt idx="6">
                  <c:v>123.0318</c:v>
                </c:pt>
                <c:pt idx="7">
                  <c:v>122.9592</c:v>
                </c:pt>
                <c:pt idx="8">
                  <c:v>122.8464</c:v>
                </c:pt>
                <c:pt idx="9">
                  <c:v>122.7734</c:v>
                </c:pt>
                <c:pt idx="10">
                  <c:v>122.7193</c:v>
                </c:pt>
                <c:pt idx="11">
                  <c:v>122.64619999999999</c:v>
                </c:pt>
                <c:pt idx="12">
                  <c:v>122.51309999999999</c:v>
                </c:pt>
                <c:pt idx="13">
                  <c:v>122.3651</c:v>
                </c:pt>
                <c:pt idx="14">
                  <c:v>122.24290000000001</c:v>
                </c:pt>
                <c:pt idx="15">
                  <c:v>122.13930000000001</c:v>
                </c:pt>
                <c:pt idx="16">
                  <c:v>122.0218</c:v>
                </c:pt>
                <c:pt idx="17">
                  <c:v>121.876</c:v>
                </c:pt>
                <c:pt idx="18">
                  <c:v>121.7223</c:v>
                </c:pt>
                <c:pt idx="19">
                  <c:v>121.7223</c:v>
                </c:pt>
                <c:pt idx="20">
                  <c:v>121.7223</c:v>
                </c:pt>
                <c:pt idx="21">
                  <c:v>121.7223</c:v>
                </c:pt>
                <c:pt idx="22">
                  <c:v>121.7223</c:v>
                </c:pt>
                <c:pt idx="23">
                  <c:v>121.7223</c:v>
                </c:pt>
                <c:pt idx="24">
                  <c:v>118.85899999999999</c:v>
                </c:pt>
                <c:pt idx="25">
                  <c:v>117.88760000000001</c:v>
                </c:pt>
                <c:pt idx="26">
                  <c:v>117.1073</c:v>
                </c:pt>
                <c:pt idx="27">
                  <c:v>115.9344</c:v>
                </c:pt>
                <c:pt idx="28">
                  <c:v>114.6609</c:v>
                </c:pt>
                <c:pt idx="29">
                  <c:v>113.41670000000001</c:v>
                </c:pt>
                <c:pt idx="30">
                  <c:v>111.5277</c:v>
                </c:pt>
                <c:pt idx="31">
                  <c:v>109.85769999999999</c:v>
                </c:pt>
                <c:pt idx="32">
                  <c:v>106.91889999999999</c:v>
                </c:pt>
                <c:pt idx="33">
                  <c:v>103.4254</c:v>
                </c:pt>
                <c:pt idx="34">
                  <c:v>98.8566</c:v>
                </c:pt>
                <c:pt idx="35">
                  <c:v>90.303700000000006</c:v>
                </c:pt>
                <c:pt idx="36">
                  <c:v>77.691999999999993</c:v>
                </c:pt>
                <c:pt idx="37">
                  <c:v>73.236999999999995</c:v>
                </c:pt>
                <c:pt idx="38">
                  <c:v>69.878399999999999</c:v>
                </c:pt>
                <c:pt idx="39">
                  <c:v>118.89619999999999</c:v>
                </c:pt>
                <c:pt idx="40">
                  <c:v>118.89619999999999</c:v>
                </c:pt>
                <c:pt idx="41">
                  <c:v>118.5642</c:v>
                </c:pt>
                <c:pt idx="42">
                  <c:v>118.1844</c:v>
                </c:pt>
                <c:pt idx="43">
                  <c:v>117.8169</c:v>
                </c:pt>
                <c:pt idx="44">
                  <c:v>117.3732</c:v>
                </c:pt>
                <c:pt idx="45">
                  <c:v>116.8275</c:v>
                </c:pt>
                <c:pt idx="46">
                  <c:v>116.27200000000001</c:v>
                </c:pt>
                <c:pt idx="47">
                  <c:v>115.80070000000001</c:v>
                </c:pt>
                <c:pt idx="48">
                  <c:v>115.3432</c:v>
                </c:pt>
                <c:pt idx="49">
                  <c:v>114.8017</c:v>
                </c:pt>
                <c:pt idx="50">
                  <c:v>114.17</c:v>
                </c:pt>
                <c:pt idx="51">
                  <c:v>113.499</c:v>
                </c:pt>
                <c:pt idx="52">
                  <c:v>112.92</c:v>
                </c:pt>
                <c:pt idx="53">
                  <c:v>112.3605</c:v>
                </c:pt>
                <c:pt idx="54">
                  <c:v>111.67449999999999</c:v>
                </c:pt>
                <c:pt idx="55">
                  <c:v>110.8261</c:v>
                </c:pt>
                <c:pt idx="56">
                  <c:v>109.9392</c:v>
                </c:pt>
                <c:pt idx="57">
                  <c:v>109.16200000000001</c:v>
                </c:pt>
                <c:pt idx="58">
                  <c:v>108.4121</c:v>
                </c:pt>
                <c:pt idx="59">
                  <c:v>107.4717</c:v>
                </c:pt>
                <c:pt idx="60">
                  <c:v>106.3199</c:v>
                </c:pt>
                <c:pt idx="61">
                  <c:v>105.0909</c:v>
                </c:pt>
                <c:pt idx="62">
                  <c:v>103.9747</c:v>
                </c:pt>
                <c:pt idx="63">
                  <c:v>102.8929</c:v>
                </c:pt>
                <c:pt idx="64">
                  <c:v>101.3841</c:v>
                </c:pt>
                <c:pt idx="65">
                  <c:v>99.360100000000003</c:v>
                </c:pt>
                <c:pt idx="66">
                  <c:v>97.197500000000005</c:v>
                </c:pt>
                <c:pt idx="67">
                  <c:v>95.196799999999996</c:v>
                </c:pt>
                <c:pt idx="68">
                  <c:v>93.056200000000004</c:v>
                </c:pt>
                <c:pt idx="69">
                  <c:v>89.848699999999994</c:v>
                </c:pt>
                <c:pt idx="70">
                  <c:v>84.868499999999997</c:v>
                </c:pt>
                <c:pt idx="71">
                  <c:v>80.474999999999994</c:v>
                </c:pt>
                <c:pt idx="72">
                  <c:v>73.399799999999999</c:v>
                </c:pt>
                <c:pt idx="73">
                  <c:v>69.173199999999994</c:v>
                </c:pt>
                <c:pt idx="74">
                  <c:v>67.279600000000002</c:v>
                </c:pt>
                <c:pt idx="75">
                  <c:v>66.543300000000002</c:v>
                </c:pt>
                <c:pt idx="76">
                  <c:v>65.959299999999999</c:v>
                </c:pt>
                <c:pt idx="77">
                  <c:v>65.430000000000007</c:v>
                </c:pt>
                <c:pt idx="78">
                  <c:v>65.178600000000003</c:v>
                </c:pt>
                <c:pt idx="79">
                  <c:v>65.111999999999995</c:v>
                </c:pt>
                <c:pt idx="80">
                  <c:v>65.016400000000004</c:v>
                </c:pt>
                <c:pt idx="81">
                  <c:v>64.718400000000003</c:v>
                </c:pt>
                <c:pt idx="82">
                  <c:v>64.525199999999998</c:v>
                </c:pt>
                <c:pt idx="83">
                  <c:v>64.137600000000006</c:v>
                </c:pt>
                <c:pt idx="84">
                  <c:v>63.730400000000003</c:v>
                </c:pt>
                <c:pt idx="85">
                  <c:v>63.6785</c:v>
                </c:pt>
                <c:pt idx="86">
                  <c:v>63.887300000000003</c:v>
                </c:pt>
                <c:pt idx="87">
                  <c:v>64.102900000000005</c:v>
                </c:pt>
                <c:pt idx="88">
                  <c:v>64.364800000000002</c:v>
                </c:pt>
                <c:pt idx="89">
                  <c:v>64.546000000000006</c:v>
                </c:pt>
                <c:pt idx="90">
                  <c:v>64.840900000000005</c:v>
                </c:pt>
                <c:pt idx="91">
                  <c:v>64.863100000000003</c:v>
                </c:pt>
                <c:pt idx="92">
                  <c:v>65.190399999999997</c:v>
                </c:pt>
                <c:pt idx="93">
                  <c:v>65.398200000000003</c:v>
                </c:pt>
                <c:pt idx="94">
                  <c:v>65.831000000000003</c:v>
                </c:pt>
                <c:pt idx="95">
                  <c:v>66.299000000000007</c:v>
                </c:pt>
                <c:pt idx="96">
                  <c:v>66.876300000000001</c:v>
                </c:pt>
                <c:pt idx="97">
                  <c:v>67.255799999999994</c:v>
                </c:pt>
                <c:pt idx="98">
                  <c:v>67.685299999999998</c:v>
                </c:pt>
                <c:pt idx="99">
                  <c:v>68.102400000000003</c:v>
                </c:pt>
                <c:pt idx="100">
                  <c:v>68.512900000000002</c:v>
                </c:pt>
                <c:pt idx="101">
                  <c:v>69.017300000000006</c:v>
                </c:pt>
                <c:pt idx="102">
                  <c:v>69.534099999999995</c:v>
                </c:pt>
                <c:pt idx="103">
                  <c:v>69.959400000000002</c:v>
                </c:pt>
                <c:pt idx="104">
                  <c:v>70.395099999999999</c:v>
                </c:pt>
                <c:pt idx="105">
                  <c:v>70.864199999999997</c:v>
                </c:pt>
                <c:pt idx="106">
                  <c:v>71.357200000000006</c:v>
                </c:pt>
                <c:pt idx="107">
                  <c:v>71.744799999999998</c:v>
                </c:pt>
                <c:pt idx="108">
                  <c:v>72.066800000000001</c:v>
                </c:pt>
                <c:pt idx="109">
                  <c:v>72.425700000000006</c:v>
                </c:pt>
                <c:pt idx="110">
                  <c:v>72.906199999999998</c:v>
                </c:pt>
                <c:pt idx="111">
                  <c:v>73.348100000000002</c:v>
                </c:pt>
                <c:pt idx="112">
                  <c:v>73.696100000000001</c:v>
                </c:pt>
                <c:pt idx="113">
                  <c:v>73.985299999999995</c:v>
                </c:pt>
                <c:pt idx="114">
                  <c:v>74.3095</c:v>
                </c:pt>
                <c:pt idx="115">
                  <c:v>74.650499999999994</c:v>
                </c:pt>
                <c:pt idx="116">
                  <c:v>74.9846</c:v>
                </c:pt>
                <c:pt idx="117">
                  <c:v>75.287099999999995</c:v>
                </c:pt>
                <c:pt idx="118">
                  <c:v>75.552099999999996</c:v>
                </c:pt>
                <c:pt idx="119">
                  <c:v>75.855999999999995</c:v>
                </c:pt>
                <c:pt idx="120">
                  <c:v>76.226100000000002</c:v>
                </c:pt>
                <c:pt idx="121">
                  <c:v>76.570700000000002</c:v>
                </c:pt>
                <c:pt idx="122">
                  <c:v>76.847999999999999</c:v>
                </c:pt>
                <c:pt idx="123">
                  <c:v>77.077299999999994</c:v>
                </c:pt>
                <c:pt idx="124">
                  <c:v>77.332300000000004</c:v>
                </c:pt>
                <c:pt idx="125">
                  <c:v>77.628500000000003</c:v>
                </c:pt>
                <c:pt idx="126">
                  <c:v>77.923500000000004</c:v>
                </c:pt>
                <c:pt idx="127">
                  <c:v>78.1584</c:v>
                </c:pt>
                <c:pt idx="128">
                  <c:v>78.378699999999995</c:v>
                </c:pt>
                <c:pt idx="129">
                  <c:v>78.608500000000006</c:v>
                </c:pt>
                <c:pt idx="130">
                  <c:v>78.874200000000002</c:v>
                </c:pt>
                <c:pt idx="131">
                  <c:v>79.116799999999998</c:v>
                </c:pt>
                <c:pt idx="132">
                  <c:v>79.309200000000004</c:v>
                </c:pt>
                <c:pt idx="133">
                  <c:v>79.484399999999994</c:v>
                </c:pt>
                <c:pt idx="134">
                  <c:v>79.680199999999999</c:v>
                </c:pt>
                <c:pt idx="135">
                  <c:v>79.908100000000005</c:v>
                </c:pt>
                <c:pt idx="136">
                  <c:v>80.131100000000004</c:v>
                </c:pt>
                <c:pt idx="137">
                  <c:v>80.318100000000001</c:v>
                </c:pt>
                <c:pt idx="138">
                  <c:v>80.846500000000006</c:v>
                </c:pt>
                <c:pt idx="139">
                  <c:v>80.890199999999993</c:v>
                </c:pt>
                <c:pt idx="140">
                  <c:v>80.878</c:v>
                </c:pt>
                <c:pt idx="141">
                  <c:v>80.847399999999993</c:v>
                </c:pt>
                <c:pt idx="142">
                  <c:v>80.810900000000004</c:v>
                </c:pt>
                <c:pt idx="143">
                  <c:v>80.777100000000004</c:v>
                </c:pt>
                <c:pt idx="144">
                  <c:v>80.737300000000005</c:v>
                </c:pt>
                <c:pt idx="145">
                  <c:v>80.691299999999998</c:v>
                </c:pt>
                <c:pt idx="146">
                  <c:v>80.636899999999997</c:v>
                </c:pt>
                <c:pt idx="147">
                  <c:v>80.589100000000002</c:v>
                </c:pt>
                <c:pt idx="148">
                  <c:v>80.546199999999999</c:v>
                </c:pt>
                <c:pt idx="149">
                  <c:v>80.491900000000001</c:v>
                </c:pt>
                <c:pt idx="150">
                  <c:v>80.411699999999996</c:v>
                </c:pt>
                <c:pt idx="151">
                  <c:v>80.326999999999998</c:v>
                </c:pt>
                <c:pt idx="152">
                  <c:v>80.251800000000003</c:v>
                </c:pt>
                <c:pt idx="153">
                  <c:v>80.183199999999999</c:v>
                </c:pt>
                <c:pt idx="154">
                  <c:v>80.101699999999994</c:v>
                </c:pt>
                <c:pt idx="155">
                  <c:v>80.006799999999998</c:v>
                </c:pt>
                <c:pt idx="156">
                  <c:v>79.905199999999994</c:v>
                </c:pt>
                <c:pt idx="157">
                  <c:v>79.803899999999999</c:v>
                </c:pt>
                <c:pt idx="158">
                  <c:v>79.704499999999996</c:v>
                </c:pt>
                <c:pt idx="159">
                  <c:v>79.580699999999993</c:v>
                </c:pt>
                <c:pt idx="160">
                  <c:v>79.411299999999997</c:v>
                </c:pt>
                <c:pt idx="161">
                  <c:v>79.234300000000005</c:v>
                </c:pt>
                <c:pt idx="162">
                  <c:v>79.075900000000004</c:v>
                </c:pt>
                <c:pt idx="163">
                  <c:v>78.933000000000007</c:v>
                </c:pt>
                <c:pt idx="164">
                  <c:v>78.758200000000002</c:v>
                </c:pt>
                <c:pt idx="165">
                  <c:v>78.527299999999997</c:v>
                </c:pt>
                <c:pt idx="166">
                  <c:v>78.262799999999999</c:v>
                </c:pt>
                <c:pt idx="167">
                  <c:v>78.023899999999998</c:v>
                </c:pt>
                <c:pt idx="168">
                  <c:v>77.773700000000005</c:v>
                </c:pt>
                <c:pt idx="169">
                  <c:v>77.481999999999999</c:v>
                </c:pt>
                <c:pt idx="170">
                  <c:v>77.098200000000006</c:v>
                </c:pt>
                <c:pt idx="171">
                  <c:v>76.704400000000007</c:v>
                </c:pt>
                <c:pt idx="172">
                  <c:v>76.334500000000006</c:v>
                </c:pt>
                <c:pt idx="173">
                  <c:v>75.946899999999999</c:v>
                </c:pt>
                <c:pt idx="174">
                  <c:v>75.438999999999993</c:v>
                </c:pt>
                <c:pt idx="175">
                  <c:v>74.732600000000005</c:v>
                </c:pt>
                <c:pt idx="176">
                  <c:v>73.847899999999996</c:v>
                </c:pt>
                <c:pt idx="177">
                  <c:v>72.909899999999993</c:v>
                </c:pt>
                <c:pt idx="178">
                  <c:v>67.311599999999999</c:v>
                </c:pt>
                <c:pt idx="179">
                  <c:v>65.968199999999996</c:v>
                </c:pt>
                <c:pt idx="180">
                  <c:v>66.106099999999998</c:v>
                </c:pt>
                <c:pt idx="181">
                  <c:v>66.626599999999996</c:v>
                </c:pt>
                <c:pt idx="182">
                  <c:v>67.087299999999999</c:v>
                </c:pt>
                <c:pt idx="183">
                  <c:v>67.512</c:v>
                </c:pt>
                <c:pt idx="184">
                  <c:v>67.969200000000001</c:v>
                </c:pt>
                <c:pt idx="185">
                  <c:v>68.579599999999999</c:v>
                </c:pt>
                <c:pt idx="186">
                  <c:v>69.177000000000007</c:v>
                </c:pt>
                <c:pt idx="187">
                  <c:v>69.674599999999998</c:v>
                </c:pt>
                <c:pt idx="188">
                  <c:v>70.090699999999998</c:v>
                </c:pt>
                <c:pt idx="189">
                  <c:v>70.524699999999996</c:v>
                </c:pt>
                <c:pt idx="190">
                  <c:v>70.998800000000003</c:v>
                </c:pt>
                <c:pt idx="191">
                  <c:v>71.447900000000004</c:v>
                </c:pt>
                <c:pt idx="192">
                  <c:v>71.823899999999995</c:v>
                </c:pt>
                <c:pt idx="193">
                  <c:v>72.157200000000003</c:v>
                </c:pt>
                <c:pt idx="194">
                  <c:v>72.5351</c:v>
                </c:pt>
                <c:pt idx="195">
                  <c:v>72.995000000000005</c:v>
                </c:pt>
                <c:pt idx="196">
                  <c:v>73.445800000000006</c:v>
                </c:pt>
                <c:pt idx="197">
                  <c:v>73.796199999999999</c:v>
                </c:pt>
                <c:pt idx="198">
                  <c:v>74.096599999999995</c:v>
                </c:pt>
                <c:pt idx="199">
                  <c:v>74.423500000000004</c:v>
                </c:pt>
                <c:pt idx="200">
                  <c:v>74.784199999999998</c:v>
                </c:pt>
                <c:pt idx="201">
                  <c:v>75.138900000000007</c:v>
                </c:pt>
                <c:pt idx="202">
                  <c:v>75.453000000000003</c:v>
                </c:pt>
                <c:pt idx="203">
                  <c:v>75.723600000000005</c:v>
                </c:pt>
                <c:pt idx="204">
                  <c:v>76.0184</c:v>
                </c:pt>
                <c:pt idx="205">
                  <c:v>76.361800000000002</c:v>
                </c:pt>
                <c:pt idx="206">
                  <c:v>76.691900000000004</c:v>
                </c:pt>
                <c:pt idx="207">
                  <c:v>76.9465</c:v>
                </c:pt>
                <c:pt idx="208">
                  <c:v>77.159499999999994</c:v>
                </c:pt>
                <c:pt idx="209">
                  <c:v>77.400400000000005</c:v>
                </c:pt>
                <c:pt idx="210">
                  <c:v>77.681299999999993</c:v>
                </c:pt>
                <c:pt idx="211">
                  <c:v>77.961799999999997</c:v>
                </c:pt>
                <c:pt idx="212">
                  <c:v>78.199700000000007</c:v>
                </c:pt>
                <c:pt idx="213">
                  <c:v>78.410799999999995</c:v>
                </c:pt>
                <c:pt idx="214">
                  <c:v>78.639099999999999</c:v>
                </c:pt>
                <c:pt idx="215">
                  <c:v>78.9011</c:v>
                </c:pt>
                <c:pt idx="216">
                  <c:v>79.131200000000007</c:v>
                </c:pt>
                <c:pt idx="217">
                  <c:v>79.318600000000004</c:v>
                </c:pt>
                <c:pt idx="218">
                  <c:v>79.491399999999999</c:v>
                </c:pt>
                <c:pt idx="219">
                  <c:v>79.687600000000003</c:v>
                </c:pt>
                <c:pt idx="220">
                  <c:v>79.9161</c:v>
                </c:pt>
                <c:pt idx="221">
                  <c:v>80.135199999999998</c:v>
                </c:pt>
                <c:pt idx="222">
                  <c:v>80.312799999999996</c:v>
                </c:pt>
                <c:pt idx="223">
                  <c:v>80.7958</c:v>
                </c:pt>
                <c:pt idx="224">
                  <c:v>80.849599999999995</c:v>
                </c:pt>
                <c:pt idx="225">
                  <c:v>80.831100000000006</c:v>
                </c:pt>
                <c:pt idx="226">
                  <c:v>80.794200000000004</c:v>
                </c:pt>
                <c:pt idx="227">
                  <c:v>80.757199999999997</c:v>
                </c:pt>
                <c:pt idx="228">
                  <c:v>80.722200000000001</c:v>
                </c:pt>
                <c:pt idx="229">
                  <c:v>80.681399999999996</c:v>
                </c:pt>
                <c:pt idx="230">
                  <c:v>80.632300000000001</c:v>
                </c:pt>
                <c:pt idx="231">
                  <c:v>80.580399999999997</c:v>
                </c:pt>
                <c:pt idx="232">
                  <c:v>80.532499999999999</c:v>
                </c:pt>
                <c:pt idx="233">
                  <c:v>80.485600000000005</c:v>
                </c:pt>
                <c:pt idx="234">
                  <c:v>80.4268</c:v>
                </c:pt>
                <c:pt idx="235">
                  <c:v>80.346400000000003</c:v>
                </c:pt>
                <c:pt idx="236">
                  <c:v>80.257099999999994</c:v>
                </c:pt>
                <c:pt idx="237">
                  <c:v>80.179400000000001</c:v>
                </c:pt>
                <c:pt idx="238">
                  <c:v>80.107100000000003</c:v>
                </c:pt>
                <c:pt idx="239">
                  <c:v>80.020899999999997</c:v>
                </c:pt>
                <c:pt idx="240">
                  <c:v>79.915899999999993</c:v>
                </c:pt>
                <c:pt idx="241">
                  <c:v>79.801100000000005</c:v>
                </c:pt>
                <c:pt idx="242">
                  <c:v>79.687399999999997</c:v>
                </c:pt>
                <c:pt idx="243">
                  <c:v>79.578699999999998</c:v>
                </c:pt>
                <c:pt idx="244">
                  <c:v>79.448300000000003</c:v>
                </c:pt>
                <c:pt idx="245">
                  <c:v>79.281099999999995</c:v>
                </c:pt>
                <c:pt idx="246">
                  <c:v>79.100899999999996</c:v>
                </c:pt>
                <c:pt idx="247">
                  <c:v>78.9465</c:v>
                </c:pt>
                <c:pt idx="248">
                  <c:v>78.805000000000007</c:v>
                </c:pt>
                <c:pt idx="249">
                  <c:v>78.629599999999996</c:v>
                </c:pt>
                <c:pt idx="250">
                  <c:v>78.400700000000001</c:v>
                </c:pt>
                <c:pt idx="251">
                  <c:v>78.140299999999996</c:v>
                </c:pt>
                <c:pt idx="252">
                  <c:v>77.894000000000005</c:v>
                </c:pt>
                <c:pt idx="253">
                  <c:v>77.652100000000004</c:v>
                </c:pt>
                <c:pt idx="254">
                  <c:v>77.3583</c:v>
                </c:pt>
                <c:pt idx="255">
                  <c:v>76.972700000000003</c:v>
                </c:pt>
                <c:pt idx="256">
                  <c:v>76.580299999999994</c:v>
                </c:pt>
                <c:pt idx="257">
                  <c:v>76.210599999999999</c:v>
                </c:pt>
                <c:pt idx="258">
                  <c:v>75.819000000000003</c:v>
                </c:pt>
                <c:pt idx="259">
                  <c:v>75.301400000000001</c:v>
                </c:pt>
                <c:pt idx="260">
                  <c:v>74.574600000000004</c:v>
                </c:pt>
                <c:pt idx="261">
                  <c:v>73.712400000000002</c:v>
                </c:pt>
                <c:pt idx="262">
                  <c:v>72.826099999999997</c:v>
                </c:pt>
                <c:pt idx="263">
                  <c:v>68.096199999999996</c:v>
                </c:pt>
                <c:pt idx="264">
                  <c:v>66.870999999999995</c:v>
                </c:pt>
                <c:pt idx="265">
                  <c:v>67.089100000000002</c:v>
                </c:pt>
                <c:pt idx="266">
                  <c:v>67.641099999999994</c:v>
                </c:pt>
                <c:pt idx="267">
                  <c:v>68.116</c:v>
                </c:pt>
                <c:pt idx="268">
                  <c:v>68.514200000000002</c:v>
                </c:pt>
                <c:pt idx="269">
                  <c:v>68.961299999999994</c:v>
                </c:pt>
                <c:pt idx="270">
                  <c:v>69.525599999999997</c:v>
                </c:pt>
                <c:pt idx="271">
                  <c:v>70.117500000000007</c:v>
                </c:pt>
                <c:pt idx="272">
                  <c:v>70.588899999999995</c:v>
                </c:pt>
                <c:pt idx="273">
                  <c:v>70.962400000000002</c:v>
                </c:pt>
                <c:pt idx="274">
                  <c:v>71.358500000000006</c:v>
                </c:pt>
                <c:pt idx="275">
                  <c:v>71.816000000000003</c:v>
                </c:pt>
                <c:pt idx="276">
                  <c:v>72.249600000000001</c:v>
                </c:pt>
                <c:pt idx="277">
                  <c:v>72.621799999999993</c:v>
                </c:pt>
                <c:pt idx="278">
                  <c:v>72.952399999999997</c:v>
                </c:pt>
                <c:pt idx="279">
                  <c:v>73.3095</c:v>
                </c:pt>
                <c:pt idx="280">
                  <c:v>73.752600000000001</c:v>
                </c:pt>
                <c:pt idx="281">
                  <c:v>74.170500000000004</c:v>
                </c:pt>
                <c:pt idx="282">
                  <c:v>74.496600000000001</c:v>
                </c:pt>
                <c:pt idx="283">
                  <c:v>74.788300000000007</c:v>
                </c:pt>
                <c:pt idx="284">
                  <c:v>75.091899999999995</c:v>
                </c:pt>
                <c:pt idx="285">
                  <c:v>75.429100000000005</c:v>
                </c:pt>
                <c:pt idx="286">
                  <c:v>75.767799999999994</c:v>
                </c:pt>
                <c:pt idx="287">
                  <c:v>76.055000000000007</c:v>
                </c:pt>
                <c:pt idx="288">
                  <c:v>76.309600000000003</c:v>
                </c:pt>
                <c:pt idx="289">
                  <c:v>76.599400000000003</c:v>
                </c:pt>
                <c:pt idx="290">
                  <c:v>76.904799999999994</c:v>
                </c:pt>
                <c:pt idx="291">
                  <c:v>77.198400000000007</c:v>
                </c:pt>
                <c:pt idx="292">
                  <c:v>77.431600000000003</c:v>
                </c:pt>
                <c:pt idx="293">
                  <c:v>77.630300000000005</c:v>
                </c:pt>
                <c:pt idx="294">
                  <c:v>77.859800000000007</c:v>
                </c:pt>
                <c:pt idx="295">
                  <c:v>78.126499999999993</c:v>
                </c:pt>
                <c:pt idx="296">
                  <c:v>78.388400000000004</c:v>
                </c:pt>
                <c:pt idx="297">
                  <c:v>78.6066</c:v>
                </c:pt>
                <c:pt idx="298">
                  <c:v>78.795000000000002</c:v>
                </c:pt>
                <c:pt idx="299">
                  <c:v>79.008600000000001</c:v>
                </c:pt>
                <c:pt idx="300">
                  <c:v>79.247100000000003</c:v>
                </c:pt>
                <c:pt idx="301">
                  <c:v>79.461500000000001</c:v>
                </c:pt>
                <c:pt idx="302">
                  <c:v>79.635199999999998</c:v>
                </c:pt>
                <c:pt idx="303">
                  <c:v>79.7881</c:v>
                </c:pt>
                <c:pt idx="304">
                  <c:v>79.970500000000001</c:v>
                </c:pt>
                <c:pt idx="305">
                  <c:v>80.181399999999996</c:v>
                </c:pt>
                <c:pt idx="306">
                  <c:v>80.382199999999997</c:v>
                </c:pt>
                <c:pt idx="307">
                  <c:v>80.578500000000005</c:v>
                </c:pt>
                <c:pt idx="308">
                  <c:v>80.576899999999995</c:v>
                </c:pt>
                <c:pt idx="309">
                  <c:v>80.552400000000006</c:v>
                </c:pt>
                <c:pt idx="310">
                  <c:v>80.511099999999999</c:v>
                </c:pt>
                <c:pt idx="311">
                  <c:v>80.460300000000004</c:v>
                </c:pt>
                <c:pt idx="312">
                  <c:v>80.413700000000006</c:v>
                </c:pt>
                <c:pt idx="313">
                  <c:v>80.372299999999996</c:v>
                </c:pt>
                <c:pt idx="314">
                  <c:v>80.324200000000005</c:v>
                </c:pt>
                <c:pt idx="315">
                  <c:v>80.262200000000007</c:v>
                </c:pt>
                <c:pt idx="316">
                  <c:v>80.196399999999997</c:v>
                </c:pt>
                <c:pt idx="317">
                  <c:v>80.133700000000005</c:v>
                </c:pt>
                <c:pt idx="318">
                  <c:v>80.072299999999998</c:v>
                </c:pt>
                <c:pt idx="319">
                  <c:v>79.999499999999998</c:v>
                </c:pt>
                <c:pt idx="320">
                  <c:v>79.898200000000003</c:v>
                </c:pt>
                <c:pt idx="321">
                  <c:v>79.789900000000003</c:v>
                </c:pt>
                <c:pt idx="322">
                  <c:v>79.695700000000002</c:v>
                </c:pt>
                <c:pt idx="323">
                  <c:v>79.603700000000003</c:v>
                </c:pt>
                <c:pt idx="324">
                  <c:v>79.498999999999995</c:v>
                </c:pt>
                <c:pt idx="325">
                  <c:v>79.370199999999997</c:v>
                </c:pt>
                <c:pt idx="326">
                  <c:v>79.225899999999996</c:v>
                </c:pt>
                <c:pt idx="327">
                  <c:v>79.090299999999999</c:v>
                </c:pt>
                <c:pt idx="328">
                  <c:v>78.958299999999994</c:v>
                </c:pt>
                <c:pt idx="329">
                  <c:v>78.793000000000006</c:v>
                </c:pt>
                <c:pt idx="330">
                  <c:v>78.600800000000007</c:v>
                </c:pt>
                <c:pt idx="331">
                  <c:v>78.394099999999995</c:v>
                </c:pt>
                <c:pt idx="332">
                  <c:v>78.210899999999995</c:v>
                </c:pt>
                <c:pt idx="333">
                  <c:v>78.037800000000004</c:v>
                </c:pt>
                <c:pt idx="334">
                  <c:v>77.817899999999995</c:v>
                </c:pt>
                <c:pt idx="335">
                  <c:v>77.531499999999994</c:v>
                </c:pt>
                <c:pt idx="336">
                  <c:v>77.212999999999994</c:v>
                </c:pt>
                <c:pt idx="337">
                  <c:v>76.914900000000003</c:v>
                </c:pt>
                <c:pt idx="338">
                  <c:v>76.629499999999993</c:v>
                </c:pt>
                <c:pt idx="339">
                  <c:v>76.264899999999997</c:v>
                </c:pt>
                <c:pt idx="340">
                  <c:v>75.795000000000002</c:v>
                </c:pt>
                <c:pt idx="341">
                  <c:v>75.283299999999997</c:v>
                </c:pt>
                <c:pt idx="342">
                  <c:v>74.784599999999998</c:v>
                </c:pt>
                <c:pt idx="343">
                  <c:v>74.2761</c:v>
                </c:pt>
                <c:pt idx="344">
                  <c:v>73.555599999999998</c:v>
                </c:pt>
                <c:pt idx="345">
                  <c:v>72.500399999999999</c:v>
                </c:pt>
                <c:pt idx="346">
                  <c:v>71.149900000000002</c:v>
                </c:pt>
                <c:pt idx="347">
                  <c:v>69.131</c:v>
                </c:pt>
                <c:pt idx="348">
                  <c:v>69.271199999999993</c:v>
                </c:pt>
                <c:pt idx="349">
                  <c:v>69.7042</c:v>
                </c:pt>
                <c:pt idx="350">
                  <c:v>70.226900000000001</c:v>
                </c:pt>
                <c:pt idx="351">
                  <c:v>70.701099999999997</c:v>
                </c:pt>
                <c:pt idx="352">
                  <c:v>71.100399999999993</c:v>
                </c:pt>
                <c:pt idx="353">
                  <c:v>71.447199999999995</c:v>
                </c:pt>
                <c:pt idx="354">
                  <c:v>71.839500000000001</c:v>
                </c:pt>
                <c:pt idx="355">
                  <c:v>72.293700000000001</c:v>
                </c:pt>
                <c:pt idx="356">
                  <c:v>72.758799999999994</c:v>
                </c:pt>
                <c:pt idx="357">
                  <c:v>73.131</c:v>
                </c:pt>
                <c:pt idx="358">
                  <c:v>73.44</c:v>
                </c:pt>
                <c:pt idx="359">
                  <c:v>73.782200000000003</c:v>
                </c:pt>
                <c:pt idx="360">
                  <c:v>74.160399999999996</c:v>
                </c:pt>
                <c:pt idx="361">
                  <c:v>74.522599999999997</c:v>
                </c:pt>
                <c:pt idx="362">
                  <c:v>74.825699999999998</c:v>
                </c:pt>
                <c:pt idx="363">
                  <c:v>75.090400000000002</c:v>
                </c:pt>
                <c:pt idx="364">
                  <c:v>75.394800000000004</c:v>
                </c:pt>
                <c:pt idx="365">
                  <c:v>75.754300000000001</c:v>
                </c:pt>
                <c:pt idx="366">
                  <c:v>76.081900000000005</c:v>
                </c:pt>
                <c:pt idx="367">
                  <c:v>76.344399999999993</c:v>
                </c:pt>
                <c:pt idx="368">
                  <c:v>76.572500000000005</c:v>
                </c:pt>
                <c:pt idx="369">
                  <c:v>76.826800000000006</c:v>
                </c:pt>
                <c:pt idx="370">
                  <c:v>77.117099999999994</c:v>
                </c:pt>
                <c:pt idx="371">
                  <c:v>77.394400000000005</c:v>
                </c:pt>
                <c:pt idx="372">
                  <c:v>77.626900000000006</c:v>
                </c:pt>
                <c:pt idx="373">
                  <c:v>77.836500000000001</c:v>
                </c:pt>
                <c:pt idx="374">
                  <c:v>78.072800000000001</c:v>
                </c:pt>
                <c:pt idx="375">
                  <c:v>78.328299999999999</c:v>
                </c:pt>
                <c:pt idx="376">
                  <c:v>78.569999999999993</c:v>
                </c:pt>
                <c:pt idx="377">
                  <c:v>78.758499999999998</c:v>
                </c:pt>
                <c:pt idx="378">
                  <c:v>78.927300000000002</c:v>
                </c:pt>
                <c:pt idx="379">
                  <c:v>79.121600000000001</c:v>
                </c:pt>
                <c:pt idx="380">
                  <c:v>79.347499999999997</c:v>
                </c:pt>
                <c:pt idx="381">
                  <c:v>79.562299999999993</c:v>
                </c:pt>
                <c:pt idx="382">
                  <c:v>79.739000000000004</c:v>
                </c:pt>
                <c:pt idx="383">
                  <c:v>79.896799999999999</c:v>
                </c:pt>
                <c:pt idx="384">
                  <c:v>80.078999999999994</c:v>
                </c:pt>
                <c:pt idx="385">
                  <c:v>80.270300000000006</c:v>
                </c:pt>
                <c:pt idx="386">
                  <c:v>80.357900000000001</c:v>
                </c:pt>
                <c:pt idx="387">
                  <c:v>80.322400000000002</c:v>
                </c:pt>
                <c:pt idx="388">
                  <c:v>80.286799999999999</c:v>
                </c:pt>
                <c:pt idx="389">
                  <c:v>80.245000000000005</c:v>
                </c:pt>
                <c:pt idx="390">
                  <c:v>80.194699999999997</c:v>
                </c:pt>
                <c:pt idx="391">
                  <c:v>80.1434</c:v>
                </c:pt>
                <c:pt idx="392">
                  <c:v>80.095399999999998</c:v>
                </c:pt>
                <c:pt idx="393">
                  <c:v>80.049800000000005</c:v>
                </c:pt>
                <c:pt idx="394">
                  <c:v>79.992699999999999</c:v>
                </c:pt>
                <c:pt idx="395">
                  <c:v>79.918700000000001</c:v>
                </c:pt>
                <c:pt idx="396">
                  <c:v>79.832700000000003</c:v>
                </c:pt>
                <c:pt idx="397">
                  <c:v>79.755600000000001</c:v>
                </c:pt>
                <c:pt idx="398">
                  <c:v>79.685299999999998</c:v>
                </c:pt>
                <c:pt idx="399">
                  <c:v>79.600200000000001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779360"/>
        <c:axId val="379774264"/>
      </c:scatterChart>
      <c:valAx>
        <c:axId val="37977936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74264"/>
        <c:crosses val="autoZero"/>
        <c:crossBetween val="midCat"/>
        <c:majorUnit val="0.5"/>
      </c:valAx>
      <c:valAx>
        <c:axId val="379774264"/>
        <c:scaling>
          <c:logBase val="10"/>
          <c:orientation val="minMax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Pressure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79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LOADING PLATE AMPLITUDE(m)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Sheet11!$B$1</c:f>
              <c:strCache>
                <c:ptCount val="1"/>
                <c:pt idx="0">
                  <c:v>AMP(m)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Sheet11!$A$2:$A$10002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Sheet11!$B$2:$B$10002</c:f>
              <c:numCache>
                <c:formatCode>0.00E+00</c:formatCode>
                <c:ptCount val="10001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  <c:pt idx="21">
                  <c:v>0.75</c:v>
                </c:pt>
                <c:pt idx="22">
                  <c:v>0.75</c:v>
                </c:pt>
                <c:pt idx="23">
                  <c:v>0.75</c:v>
                </c:pt>
                <c:pt idx="24">
                  <c:v>0.75</c:v>
                </c:pt>
                <c:pt idx="25">
                  <c:v>0.75</c:v>
                </c:pt>
                <c:pt idx="26">
                  <c:v>0.75</c:v>
                </c:pt>
                <c:pt idx="27">
                  <c:v>0.75</c:v>
                </c:pt>
                <c:pt idx="28">
                  <c:v>0.75</c:v>
                </c:pt>
                <c:pt idx="29">
                  <c:v>0.75</c:v>
                </c:pt>
                <c:pt idx="30">
                  <c:v>0.75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0.75</c:v>
                </c:pt>
                <c:pt idx="36">
                  <c:v>0.75</c:v>
                </c:pt>
                <c:pt idx="37">
                  <c:v>0.75</c:v>
                </c:pt>
                <c:pt idx="38">
                  <c:v>0.75</c:v>
                </c:pt>
                <c:pt idx="39">
                  <c:v>0.75</c:v>
                </c:pt>
                <c:pt idx="40">
                  <c:v>0.75</c:v>
                </c:pt>
                <c:pt idx="41">
                  <c:v>0.75</c:v>
                </c:pt>
                <c:pt idx="42">
                  <c:v>0.75</c:v>
                </c:pt>
                <c:pt idx="43">
                  <c:v>0.75</c:v>
                </c:pt>
                <c:pt idx="44">
                  <c:v>0.75</c:v>
                </c:pt>
                <c:pt idx="45">
                  <c:v>0.75</c:v>
                </c:pt>
                <c:pt idx="46">
                  <c:v>0.75</c:v>
                </c:pt>
                <c:pt idx="47">
                  <c:v>0.75</c:v>
                </c:pt>
                <c:pt idx="48">
                  <c:v>0.75</c:v>
                </c:pt>
                <c:pt idx="49">
                  <c:v>0.75</c:v>
                </c:pt>
                <c:pt idx="50">
                  <c:v>0.72499999999999998</c:v>
                </c:pt>
                <c:pt idx="51">
                  <c:v>0.72499999999999998</c:v>
                </c:pt>
                <c:pt idx="52">
                  <c:v>0.72499999999999998</c:v>
                </c:pt>
                <c:pt idx="53">
                  <c:v>0.72499999999999998</c:v>
                </c:pt>
                <c:pt idx="54">
                  <c:v>0.72499999999999998</c:v>
                </c:pt>
                <c:pt idx="55">
                  <c:v>0.72499999999999998</c:v>
                </c:pt>
                <c:pt idx="56">
                  <c:v>0.72499999999999998</c:v>
                </c:pt>
                <c:pt idx="57">
                  <c:v>0.72499999999999998</c:v>
                </c:pt>
                <c:pt idx="58">
                  <c:v>0.72499999999999998</c:v>
                </c:pt>
                <c:pt idx="59">
                  <c:v>0.72499999999999998</c:v>
                </c:pt>
                <c:pt idx="60">
                  <c:v>0.72499999999999998</c:v>
                </c:pt>
                <c:pt idx="61">
                  <c:v>0.72499999999999998</c:v>
                </c:pt>
                <c:pt idx="62">
                  <c:v>0.72499999999999998</c:v>
                </c:pt>
                <c:pt idx="63">
                  <c:v>0.72499999999999998</c:v>
                </c:pt>
                <c:pt idx="64">
                  <c:v>0.72499999999999998</c:v>
                </c:pt>
                <c:pt idx="65">
                  <c:v>0.72499999999999998</c:v>
                </c:pt>
                <c:pt idx="66">
                  <c:v>0.72499999999999998</c:v>
                </c:pt>
                <c:pt idx="67">
                  <c:v>0.72499999999999998</c:v>
                </c:pt>
                <c:pt idx="68">
                  <c:v>0.72499999999999998</c:v>
                </c:pt>
                <c:pt idx="69">
                  <c:v>0.72499999999999998</c:v>
                </c:pt>
                <c:pt idx="70">
                  <c:v>0.72499999999999998</c:v>
                </c:pt>
                <c:pt idx="71">
                  <c:v>0.72499999999999998</c:v>
                </c:pt>
                <c:pt idx="72">
                  <c:v>0.72499999999999998</c:v>
                </c:pt>
                <c:pt idx="73">
                  <c:v>0.72499999999999998</c:v>
                </c:pt>
                <c:pt idx="74">
                  <c:v>0.72499999999999998</c:v>
                </c:pt>
                <c:pt idx="75">
                  <c:v>0.7</c:v>
                </c:pt>
                <c:pt idx="76">
                  <c:v>0.7</c:v>
                </c:pt>
                <c:pt idx="77">
                  <c:v>0.7</c:v>
                </c:pt>
                <c:pt idx="78">
                  <c:v>0.7</c:v>
                </c:pt>
                <c:pt idx="79">
                  <c:v>0.7</c:v>
                </c:pt>
                <c:pt idx="80">
                  <c:v>0.7</c:v>
                </c:pt>
                <c:pt idx="81">
                  <c:v>0.7</c:v>
                </c:pt>
                <c:pt idx="82">
                  <c:v>0.7</c:v>
                </c:pt>
                <c:pt idx="83">
                  <c:v>0.7</c:v>
                </c:pt>
                <c:pt idx="84">
                  <c:v>0.7</c:v>
                </c:pt>
                <c:pt idx="85">
                  <c:v>0.7</c:v>
                </c:pt>
                <c:pt idx="86">
                  <c:v>0.7</c:v>
                </c:pt>
                <c:pt idx="87">
                  <c:v>0.7</c:v>
                </c:pt>
                <c:pt idx="88">
                  <c:v>0.7</c:v>
                </c:pt>
                <c:pt idx="89">
                  <c:v>0.7</c:v>
                </c:pt>
                <c:pt idx="90">
                  <c:v>0.7</c:v>
                </c:pt>
                <c:pt idx="91">
                  <c:v>0.7</c:v>
                </c:pt>
                <c:pt idx="92">
                  <c:v>0.7</c:v>
                </c:pt>
                <c:pt idx="93">
                  <c:v>0.7</c:v>
                </c:pt>
                <c:pt idx="94">
                  <c:v>0.7</c:v>
                </c:pt>
                <c:pt idx="95">
                  <c:v>0.7</c:v>
                </c:pt>
                <c:pt idx="96">
                  <c:v>0.7</c:v>
                </c:pt>
                <c:pt idx="97">
                  <c:v>0.7</c:v>
                </c:pt>
                <c:pt idx="98">
                  <c:v>0.7</c:v>
                </c:pt>
                <c:pt idx="99">
                  <c:v>0.7</c:v>
                </c:pt>
                <c:pt idx="100">
                  <c:v>0.67500000000000004</c:v>
                </c:pt>
                <c:pt idx="101">
                  <c:v>0.67500000000000004</c:v>
                </c:pt>
                <c:pt idx="102">
                  <c:v>0.67500000000000004</c:v>
                </c:pt>
                <c:pt idx="103">
                  <c:v>0.67500000000000004</c:v>
                </c:pt>
                <c:pt idx="104">
                  <c:v>0.67500000000000004</c:v>
                </c:pt>
                <c:pt idx="105">
                  <c:v>0.67500000000000004</c:v>
                </c:pt>
                <c:pt idx="106">
                  <c:v>0.67500000000000004</c:v>
                </c:pt>
                <c:pt idx="107">
                  <c:v>0.67500000000000004</c:v>
                </c:pt>
                <c:pt idx="108">
                  <c:v>0.67500000000000004</c:v>
                </c:pt>
                <c:pt idx="109">
                  <c:v>0.67500000000000004</c:v>
                </c:pt>
                <c:pt idx="110">
                  <c:v>0.67500000000000004</c:v>
                </c:pt>
                <c:pt idx="111">
                  <c:v>0.67500000000000004</c:v>
                </c:pt>
                <c:pt idx="112">
                  <c:v>0.67500000000000004</c:v>
                </c:pt>
                <c:pt idx="113">
                  <c:v>0.67500000000000004</c:v>
                </c:pt>
                <c:pt idx="114">
                  <c:v>0.67500000000000004</c:v>
                </c:pt>
                <c:pt idx="115">
                  <c:v>0.67500000000000004</c:v>
                </c:pt>
                <c:pt idx="116">
                  <c:v>0.67500000000000004</c:v>
                </c:pt>
                <c:pt idx="117">
                  <c:v>0.67500000000000004</c:v>
                </c:pt>
                <c:pt idx="118">
                  <c:v>0.67500000000000004</c:v>
                </c:pt>
                <c:pt idx="119">
                  <c:v>0.67500000000000004</c:v>
                </c:pt>
                <c:pt idx="120">
                  <c:v>0.67500000000000004</c:v>
                </c:pt>
                <c:pt idx="121">
                  <c:v>0.67500000000000004</c:v>
                </c:pt>
                <c:pt idx="122">
                  <c:v>0.67500000000000004</c:v>
                </c:pt>
                <c:pt idx="123">
                  <c:v>0.67500000000000004</c:v>
                </c:pt>
                <c:pt idx="124">
                  <c:v>0.67500000000000004</c:v>
                </c:pt>
                <c:pt idx="125">
                  <c:v>0.65</c:v>
                </c:pt>
                <c:pt idx="126">
                  <c:v>0.65</c:v>
                </c:pt>
                <c:pt idx="127">
                  <c:v>0.65</c:v>
                </c:pt>
                <c:pt idx="128">
                  <c:v>0.65</c:v>
                </c:pt>
                <c:pt idx="129">
                  <c:v>0.65</c:v>
                </c:pt>
                <c:pt idx="130">
                  <c:v>0.65</c:v>
                </c:pt>
                <c:pt idx="131">
                  <c:v>0.65</c:v>
                </c:pt>
                <c:pt idx="132">
                  <c:v>0.65</c:v>
                </c:pt>
                <c:pt idx="133">
                  <c:v>0.65</c:v>
                </c:pt>
                <c:pt idx="134">
                  <c:v>0.65</c:v>
                </c:pt>
                <c:pt idx="135">
                  <c:v>0.65</c:v>
                </c:pt>
                <c:pt idx="136">
                  <c:v>0.65</c:v>
                </c:pt>
                <c:pt idx="137">
                  <c:v>0.65</c:v>
                </c:pt>
                <c:pt idx="138">
                  <c:v>0.65</c:v>
                </c:pt>
                <c:pt idx="139">
                  <c:v>0.65</c:v>
                </c:pt>
                <c:pt idx="140">
                  <c:v>0.65</c:v>
                </c:pt>
                <c:pt idx="141">
                  <c:v>0.65</c:v>
                </c:pt>
                <c:pt idx="142">
                  <c:v>0.65</c:v>
                </c:pt>
                <c:pt idx="143">
                  <c:v>0.65</c:v>
                </c:pt>
                <c:pt idx="144">
                  <c:v>0.65</c:v>
                </c:pt>
                <c:pt idx="145">
                  <c:v>0.65</c:v>
                </c:pt>
                <c:pt idx="146">
                  <c:v>0.65</c:v>
                </c:pt>
                <c:pt idx="147">
                  <c:v>0.65</c:v>
                </c:pt>
                <c:pt idx="148">
                  <c:v>0.65</c:v>
                </c:pt>
                <c:pt idx="149">
                  <c:v>0.65</c:v>
                </c:pt>
                <c:pt idx="150">
                  <c:v>0.625</c:v>
                </c:pt>
                <c:pt idx="151">
                  <c:v>0.625</c:v>
                </c:pt>
                <c:pt idx="152">
                  <c:v>0.625</c:v>
                </c:pt>
                <c:pt idx="153">
                  <c:v>0.625</c:v>
                </c:pt>
                <c:pt idx="154">
                  <c:v>0.625</c:v>
                </c:pt>
                <c:pt idx="155">
                  <c:v>0.625</c:v>
                </c:pt>
                <c:pt idx="156">
                  <c:v>0.625</c:v>
                </c:pt>
                <c:pt idx="157">
                  <c:v>0.625</c:v>
                </c:pt>
                <c:pt idx="158">
                  <c:v>0.625</c:v>
                </c:pt>
                <c:pt idx="159">
                  <c:v>0.625</c:v>
                </c:pt>
                <c:pt idx="160">
                  <c:v>0.625</c:v>
                </c:pt>
                <c:pt idx="161">
                  <c:v>0.625</c:v>
                </c:pt>
                <c:pt idx="162">
                  <c:v>0.625</c:v>
                </c:pt>
                <c:pt idx="163">
                  <c:v>0.625</c:v>
                </c:pt>
                <c:pt idx="164">
                  <c:v>0.625</c:v>
                </c:pt>
                <c:pt idx="165">
                  <c:v>0.625</c:v>
                </c:pt>
                <c:pt idx="166">
                  <c:v>0.625</c:v>
                </c:pt>
                <c:pt idx="167">
                  <c:v>0.625</c:v>
                </c:pt>
                <c:pt idx="168">
                  <c:v>0.625</c:v>
                </c:pt>
                <c:pt idx="169">
                  <c:v>0.625</c:v>
                </c:pt>
                <c:pt idx="170">
                  <c:v>0.625</c:v>
                </c:pt>
                <c:pt idx="171">
                  <c:v>0.625</c:v>
                </c:pt>
                <c:pt idx="172">
                  <c:v>0.625</c:v>
                </c:pt>
                <c:pt idx="173">
                  <c:v>0.625</c:v>
                </c:pt>
                <c:pt idx="174">
                  <c:v>0.625</c:v>
                </c:pt>
                <c:pt idx="175">
                  <c:v>0.6</c:v>
                </c:pt>
                <c:pt idx="176">
                  <c:v>0.6</c:v>
                </c:pt>
                <c:pt idx="177">
                  <c:v>0.6</c:v>
                </c:pt>
                <c:pt idx="178">
                  <c:v>0.6</c:v>
                </c:pt>
                <c:pt idx="179">
                  <c:v>0.6</c:v>
                </c:pt>
                <c:pt idx="180">
                  <c:v>0.6</c:v>
                </c:pt>
                <c:pt idx="181">
                  <c:v>0.6</c:v>
                </c:pt>
                <c:pt idx="182">
                  <c:v>0.6</c:v>
                </c:pt>
                <c:pt idx="183">
                  <c:v>0.6</c:v>
                </c:pt>
                <c:pt idx="184">
                  <c:v>0.6</c:v>
                </c:pt>
                <c:pt idx="185">
                  <c:v>0.6</c:v>
                </c:pt>
                <c:pt idx="186">
                  <c:v>0.6</c:v>
                </c:pt>
                <c:pt idx="187">
                  <c:v>0.6</c:v>
                </c:pt>
                <c:pt idx="188">
                  <c:v>0.6</c:v>
                </c:pt>
                <c:pt idx="189">
                  <c:v>0.6</c:v>
                </c:pt>
                <c:pt idx="190">
                  <c:v>0.6</c:v>
                </c:pt>
                <c:pt idx="191">
                  <c:v>0.6</c:v>
                </c:pt>
                <c:pt idx="192">
                  <c:v>0.6</c:v>
                </c:pt>
                <c:pt idx="193">
                  <c:v>0.6</c:v>
                </c:pt>
                <c:pt idx="194">
                  <c:v>0.6</c:v>
                </c:pt>
                <c:pt idx="195">
                  <c:v>0.6</c:v>
                </c:pt>
                <c:pt idx="196">
                  <c:v>0.6</c:v>
                </c:pt>
                <c:pt idx="197">
                  <c:v>0.6</c:v>
                </c:pt>
                <c:pt idx="198">
                  <c:v>0.6</c:v>
                </c:pt>
                <c:pt idx="199">
                  <c:v>0.6</c:v>
                </c:pt>
                <c:pt idx="200">
                  <c:v>0.57499999999999996</c:v>
                </c:pt>
                <c:pt idx="201">
                  <c:v>0.57499999999999996</c:v>
                </c:pt>
                <c:pt idx="202">
                  <c:v>0.57499999999999996</c:v>
                </c:pt>
                <c:pt idx="203">
                  <c:v>0.57499999999999996</c:v>
                </c:pt>
                <c:pt idx="204">
                  <c:v>0.57499999999999996</c:v>
                </c:pt>
                <c:pt idx="205">
                  <c:v>0.57499999999999996</c:v>
                </c:pt>
                <c:pt idx="206">
                  <c:v>0.57499999999999996</c:v>
                </c:pt>
                <c:pt idx="207">
                  <c:v>0.57499999999999996</c:v>
                </c:pt>
                <c:pt idx="208">
                  <c:v>0.57499999999999996</c:v>
                </c:pt>
                <c:pt idx="209">
                  <c:v>0.57499999999999996</c:v>
                </c:pt>
                <c:pt idx="210">
                  <c:v>0.57499999999999996</c:v>
                </c:pt>
                <c:pt idx="211">
                  <c:v>0.57499999999999996</c:v>
                </c:pt>
                <c:pt idx="212">
                  <c:v>0.57499999999999996</c:v>
                </c:pt>
                <c:pt idx="213">
                  <c:v>0.57499999999999996</c:v>
                </c:pt>
                <c:pt idx="214">
                  <c:v>0.57499999999999996</c:v>
                </c:pt>
                <c:pt idx="215">
                  <c:v>0.57499999999999996</c:v>
                </c:pt>
                <c:pt idx="216">
                  <c:v>0.57499999999999996</c:v>
                </c:pt>
                <c:pt idx="217">
                  <c:v>0.57499999999999996</c:v>
                </c:pt>
                <c:pt idx="218">
                  <c:v>0.57499999999999996</c:v>
                </c:pt>
                <c:pt idx="219">
                  <c:v>0.57499999999999996</c:v>
                </c:pt>
                <c:pt idx="220">
                  <c:v>0.57499999999999996</c:v>
                </c:pt>
                <c:pt idx="221">
                  <c:v>0.57499999999999996</c:v>
                </c:pt>
                <c:pt idx="222">
                  <c:v>0.57499999999999996</c:v>
                </c:pt>
                <c:pt idx="223">
                  <c:v>0.57499999999999996</c:v>
                </c:pt>
                <c:pt idx="224">
                  <c:v>0.57499999999999996</c:v>
                </c:pt>
                <c:pt idx="225">
                  <c:v>0.55000000000000004</c:v>
                </c:pt>
                <c:pt idx="226">
                  <c:v>0.55000000000000004</c:v>
                </c:pt>
                <c:pt idx="227">
                  <c:v>0.55000000000000004</c:v>
                </c:pt>
                <c:pt idx="228">
                  <c:v>0.55000000000000004</c:v>
                </c:pt>
                <c:pt idx="229">
                  <c:v>0.55000000000000004</c:v>
                </c:pt>
                <c:pt idx="230">
                  <c:v>0.55000000000000004</c:v>
                </c:pt>
                <c:pt idx="231">
                  <c:v>0.55000000000000004</c:v>
                </c:pt>
                <c:pt idx="232">
                  <c:v>0.55000000000000004</c:v>
                </c:pt>
                <c:pt idx="233">
                  <c:v>0.55000000000000004</c:v>
                </c:pt>
                <c:pt idx="234">
                  <c:v>0.55000000000000004</c:v>
                </c:pt>
                <c:pt idx="235">
                  <c:v>0.55000000000000004</c:v>
                </c:pt>
                <c:pt idx="236">
                  <c:v>0.55000000000000004</c:v>
                </c:pt>
                <c:pt idx="237">
                  <c:v>0.55000000000000004</c:v>
                </c:pt>
                <c:pt idx="238">
                  <c:v>0.55000000000000004</c:v>
                </c:pt>
                <c:pt idx="239">
                  <c:v>0.55000000000000004</c:v>
                </c:pt>
                <c:pt idx="240">
                  <c:v>0.55000000000000004</c:v>
                </c:pt>
                <c:pt idx="241">
                  <c:v>0.55000000000000004</c:v>
                </c:pt>
                <c:pt idx="242">
                  <c:v>0.55000000000000004</c:v>
                </c:pt>
                <c:pt idx="243">
                  <c:v>0.55000000000000004</c:v>
                </c:pt>
                <c:pt idx="244">
                  <c:v>0.55000000000000004</c:v>
                </c:pt>
                <c:pt idx="245">
                  <c:v>0.55000000000000004</c:v>
                </c:pt>
                <c:pt idx="246">
                  <c:v>0.55000000000000004</c:v>
                </c:pt>
                <c:pt idx="247">
                  <c:v>0.55000000000000004</c:v>
                </c:pt>
                <c:pt idx="248">
                  <c:v>0.55000000000000004</c:v>
                </c:pt>
                <c:pt idx="249">
                  <c:v>0.55000000000000004</c:v>
                </c:pt>
                <c:pt idx="250">
                  <c:v>0.52500000000000002</c:v>
                </c:pt>
                <c:pt idx="251">
                  <c:v>0.52500000000000002</c:v>
                </c:pt>
                <c:pt idx="252">
                  <c:v>0.52500000000000002</c:v>
                </c:pt>
                <c:pt idx="253">
                  <c:v>0.52500000000000002</c:v>
                </c:pt>
                <c:pt idx="254">
                  <c:v>0.52500000000000002</c:v>
                </c:pt>
                <c:pt idx="255">
                  <c:v>0.52500000000000002</c:v>
                </c:pt>
                <c:pt idx="256">
                  <c:v>0.52500000000000002</c:v>
                </c:pt>
                <c:pt idx="257">
                  <c:v>0.52500000000000002</c:v>
                </c:pt>
                <c:pt idx="258">
                  <c:v>0.52500000000000002</c:v>
                </c:pt>
                <c:pt idx="259">
                  <c:v>0.52500000000000002</c:v>
                </c:pt>
                <c:pt idx="260">
                  <c:v>0.52500000000000002</c:v>
                </c:pt>
                <c:pt idx="261">
                  <c:v>0.52500000000000002</c:v>
                </c:pt>
                <c:pt idx="262">
                  <c:v>0.52500000000000002</c:v>
                </c:pt>
                <c:pt idx="263">
                  <c:v>0.52500000000000002</c:v>
                </c:pt>
                <c:pt idx="264">
                  <c:v>0.52500000000000002</c:v>
                </c:pt>
                <c:pt idx="265">
                  <c:v>0.52500000000000002</c:v>
                </c:pt>
                <c:pt idx="266">
                  <c:v>0.52500000000000002</c:v>
                </c:pt>
                <c:pt idx="267">
                  <c:v>0.52500000000000002</c:v>
                </c:pt>
                <c:pt idx="268">
                  <c:v>0.52500000000000002</c:v>
                </c:pt>
                <c:pt idx="269">
                  <c:v>0.52500000000000002</c:v>
                </c:pt>
                <c:pt idx="270">
                  <c:v>0.52500000000000002</c:v>
                </c:pt>
                <c:pt idx="271">
                  <c:v>0.52500000000000002</c:v>
                </c:pt>
                <c:pt idx="272">
                  <c:v>0.52500000000000002</c:v>
                </c:pt>
                <c:pt idx="273">
                  <c:v>0.52500000000000002</c:v>
                </c:pt>
                <c:pt idx="274">
                  <c:v>0.52500000000000002</c:v>
                </c:pt>
                <c:pt idx="275">
                  <c:v>0.5</c:v>
                </c:pt>
                <c:pt idx="276">
                  <c:v>0.5</c:v>
                </c:pt>
                <c:pt idx="277">
                  <c:v>0.5</c:v>
                </c:pt>
                <c:pt idx="278">
                  <c:v>0.5</c:v>
                </c:pt>
                <c:pt idx="279">
                  <c:v>0.5</c:v>
                </c:pt>
                <c:pt idx="280">
                  <c:v>0.5</c:v>
                </c:pt>
                <c:pt idx="281">
                  <c:v>0.5</c:v>
                </c:pt>
                <c:pt idx="282">
                  <c:v>0.5</c:v>
                </c:pt>
                <c:pt idx="283">
                  <c:v>0.5</c:v>
                </c:pt>
                <c:pt idx="284">
                  <c:v>0.5</c:v>
                </c:pt>
                <c:pt idx="285">
                  <c:v>0.5</c:v>
                </c:pt>
                <c:pt idx="286">
                  <c:v>0.5</c:v>
                </c:pt>
                <c:pt idx="287">
                  <c:v>0.5</c:v>
                </c:pt>
                <c:pt idx="288">
                  <c:v>0.5</c:v>
                </c:pt>
                <c:pt idx="289">
                  <c:v>0.5</c:v>
                </c:pt>
                <c:pt idx="290">
                  <c:v>0.5</c:v>
                </c:pt>
                <c:pt idx="291">
                  <c:v>0.5</c:v>
                </c:pt>
                <c:pt idx="292">
                  <c:v>0.5</c:v>
                </c:pt>
                <c:pt idx="293">
                  <c:v>0.5</c:v>
                </c:pt>
                <c:pt idx="294">
                  <c:v>0.5</c:v>
                </c:pt>
                <c:pt idx="295">
                  <c:v>0.5</c:v>
                </c:pt>
                <c:pt idx="296">
                  <c:v>0.5</c:v>
                </c:pt>
                <c:pt idx="297">
                  <c:v>0.5</c:v>
                </c:pt>
                <c:pt idx="298">
                  <c:v>0.5</c:v>
                </c:pt>
                <c:pt idx="299">
                  <c:v>0.5</c:v>
                </c:pt>
                <c:pt idx="300">
                  <c:v>0.47499999999999998</c:v>
                </c:pt>
                <c:pt idx="301">
                  <c:v>0.47499999999999998</c:v>
                </c:pt>
                <c:pt idx="302">
                  <c:v>0.47499999999999998</c:v>
                </c:pt>
                <c:pt idx="303">
                  <c:v>0.47499999999999998</c:v>
                </c:pt>
                <c:pt idx="304">
                  <c:v>0.47499999999999998</c:v>
                </c:pt>
                <c:pt idx="305">
                  <c:v>0.47499999999999998</c:v>
                </c:pt>
                <c:pt idx="306">
                  <c:v>0.47499999999999998</c:v>
                </c:pt>
                <c:pt idx="307">
                  <c:v>0.47499999999999998</c:v>
                </c:pt>
                <c:pt idx="308">
                  <c:v>0.47499999999999998</c:v>
                </c:pt>
                <c:pt idx="309">
                  <c:v>0.47499999999999998</c:v>
                </c:pt>
                <c:pt idx="310">
                  <c:v>0.47499999999999998</c:v>
                </c:pt>
                <c:pt idx="311">
                  <c:v>0.47499999999999998</c:v>
                </c:pt>
                <c:pt idx="312">
                  <c:v>0.47499999999999998</c:v>
                </c:pt>
                <c:pt idx="313">
                  <c:v>0.47499999999999998</c:v>
                </c:pt>
                <c:pt idx="314">
                  <c:v>0.47499999999999998</c:v>
                </c:pt>
                <c:pt idx="315">
                  <c:v>0.47499999999999998</c:v>
                </c:pt>
                <c:pt idx="316">
                  <c:v>0.47499999999999998</c:v>
                </c:pt>
                <c:pt idx="317">
                  <c:v>0.47499999999999998</c:v>
                </c:pt>
                <c:pt idx="318">
                  <c:v>0.47499999999999998</c:v>
                </c:pt>
                <c:pt idx="319">
                  <c:v>0.47499999999999998</c:v>
                </c:pt>
                <c:pt idx="320">
                  <c:v>0.47499999999999998</c:v>
                </c:pt>
                <c:pt idx="321">
                  <c:v>0.47499999999999998</c:v>
                </c:pt>
                <c:pt idx="322">
                  <c:v>0.47499999999999998</c:v>
                </c:pt>
                <c:pt idx="323">
                  <c:v>0.47499999999999998</c:v>
                </c:pt>
                <c:pt idx="324">
                  <c:v>0.47499999999999998</c:v>
                </c:pt>
                <c:pt idx="325">
                  <c:v>0.45</c:v>
                </c:pt>
                <c:pt idx="326">
                  <c:v>0.45</c:v>
                </c:pt>
                <c:pt idx="327">
                  <c:v>0.45</c:v>
                </c:pt>
                <c:pt idx="328">
                  <c:v>0.45</c:v>
                </c:pt>
                <c:pt idx="329">
                  <c:v>0.45</c:v>
                </c:pt>
                <c:pt idx="330">
                  <c:v>0.45</c:v>
                </c:pt>
                <c:pt idx="331">
                  <c:v>0.45</c:v>
                </c:pt>
                <c:pt idx="332">
                  <c:v>0.45</c:v>
                </c:pt>
                <c:pt idx="333">
                  <c:v>0.45</c:v>
                </c:pt>
                <c:pt idx="334">
                  <c:v>0.45</c:v>
                </c:pt>
                <c:pt idx="335">
                  <c:v>0.45</c:v>
                </c:pt>
                <c:pt idx="336">
                  <c:v>0.45</c:v>
                </c:pt>
                <c:pt idx="337">
                  <c:v>0.45</c:v>
                </c:pt>
                <c:pt idx="338">
                  <c:v>0.45</c:v>
                </c:pt>
                <c:pt idx="339">
                  <c:v>0.45</c:v>
                </c:pt>
                <c:pt idx="340">
                  <c:v>0.45</c:v>
                </c:pt>
                <c:pt idx="341">
                  <c:v>0.45</c:v>
                </c:pt>
                <c:pt idx="342">
                  <c:v>0.45</c:v>
                </c:pt>
                <c:pt idx="343">
                  <c:v>0.45</c:v>
                </c:pt>
                <c:pt idx="344">
                  <c:v>0.45</c:v>
                </c:pt>
                <c:pt idx="345">
                  <c:v>0.45</c:v>
                </c:pt>
                <c:pt idx="346">
                  <c:v>0.45</c:v>
                </c:pt>
                <c:pt idx="347">
                  <c:v>0.45</c:v>
                </c:pt>
                <c:pt idx="348">
                  <c:v>0.45</c:v>
                </c:pt>
                <c:pt idx="349">
                  <c:v>0.45</c:v>
                </c:pt>
                <c:pt idx="350">
                  <c:v>0.42499999999999999</c:v>
                </c:pt>
                <c:pt idx="351">
                  <c:v>0.42499999999999999</c:v>
                </c:pt>
                <c:pt idx="352">
                  <c:v>0.42499999999999999</c:v>
                </c:pt>
                <c:pt idx="353">
                  <c:v>0.42499999999999999</c:v>
                </c:pt>
                <c:pt idx="354">
                  <c:v>0.42499999999999999</c:v>
                </c:pt>
                <c:pt idx="355">
                  <c:v>0.42499999999999999</c:v>
                </c:pt>
                <c:pt idx="356">
                  <c:v>0.42499999999999999</c:v>
                </c:pt>
                <c:pt idx="357">
                  <c:v>0.42499999999999999</c:v>
                </c:pt>
                <c:pt idx="358">
                  <c:v>0.42499999999999999</c:v>
                </c:pt>
                <c:pt idx="359">
                  <c:v>0.42499999999999999</c:v>
                </c:pt>
                <c:pt idx="360">
                  <c:v>0.42499999999999999</c:v>
                </c:pt>
                <c:pt idx="361">
                  <c:v>0.42499999999999999</c:v>
                </c:pt>
                <c:pt idx="362">
                  <c:v>0.42499999999999999</c:v>
                </c:pt>
                <c:pt idx="363">
                  <c:v>0.42499999999999999</c:v>
                </c:pt>
                <c:pt idx="364">
                  <c:v>0.42499999999999999</c:v>
                </c:pt>
                <c:pt idx="365">
                  <c:v>0.42499999999999999</c:v>
                </c:pt>
                <c:pt idx="366">
                  <c:v>0.42499999999999999</c:v>
                </c:pt>
                <c:pt idx="367">
                  <c:v>0.42499999999999999</c:v>
                </c:pt>
                <c:pt idx="368">
                  <c:v>0.42499999999999999</c:v>
                </c:pt>
                <c:pt idx="369">
                  <c:v>0.42499999999999999</c:v>
                </c:pt>
                <c:pt idx="370">
                  <c:v>0.42499999999999999</c:v>
                </c:pt>
                <c:pt idx="371">
                  <c:v>0.42499999999999999</c:v>
                </c:pt>
                <c:pt idx="372">
                  <c:v>0.42499999999999999</c:v>
                </c:pt>
                <c:pt idx="373">
                  <c:v>0.42499999999999999</c:v>
                </c:pt>
                <c:pt idx="374">
                  <c:v>0.42499999999999999</c:v>
                </c:pt>
                <c:pt idx="375">
                  <c:v>0.4</c:v>
                </c:pt>
                <c:pt idx="376">
                  <c:v>0.4</c:v>
                </c:pt>
                <c:pt idx="377">
                  <c:v>0.4</c:v>
                </c:pt>
                <c:pt idx="378">
                  <c:v>0.4</c:v>
                </c:pt>
                <c:pt idx="379">
                  <c:v>0.4</c:v>
                </c:pt>
                <c:pt idx="380">
                  <c:v>0.4</c:v>
                </c:pt>
                <c:pt idx="381">
                  <c:v>0.4</c:v>
                </c:pt>
                <c:pt idx="382">
                  <c:v>0.4</c:v>
                </c:pt>
                <c:pt idx="383">
                  <c:v>0.4</c:v>
                </c:pt>
                <c:pt idx="384">
                  <c:v>0.4</c:v>
                </c:pt>
                <c:pt idx="385">
                  <c:v>0.4</c:v>
                </c:pt>
                <c:pt idx="386">
                  <c:v>0.4</c:v>
                </c:pt>
                <c:pt idx="387">
                  <c:v>0.4</c:v>
                </c:pt>
                <c:pt idx="388">
                  <c:v>0.4</c:v>
                </c:pt>
                <c:pt idx="389">
                  <c:v>0.4</c:v>
                </c:pt>
                <c:pt idx="390">
                  <c:v>0.4</c:v>
                </c:pt>
                <c:pt idx="391">
                  <c:v>0.4</c:v>
                </c:pt>
                <c:pt idx="392">
                  <c:v>0.4</c:v>
                </c:pt>
                <c:pt idx="393">
                  <c:v>0.4</c:v>
                </c:pt>
                <c:pt idx="394">
                  <c:v>0.4</c:v>
                </c:pt>
                <c:pt idx="395">
                  <c:v>0.4</c:v>
                </c:pt>
                <c:pt idx="396">
                  <c:v>0.4</c:v>
                </c:pt>
                <c:pt idx="397">
                  <c:v>0.4</c:v>
                </c:pt>
                <c:pt idx="398">
                  <c:v>0.4</c:v>
                </c:pt>
                <c:pt idx="399">
                  <c:v>0.4</c:v>
                </c:pt>
                <c:pt idx="400">
                  <c:v>0.375</c:v>
                </c:pt>
                <c:pt idx="401">
                  <c:v>0.375</c:v>
                </c:pt>
                <c:pt idx="402">
                  <c:v>0.375</c:v>
                </c:pt>
                <c:pt idx="403">
                  <c:v>0.375</c:v>
                </c:pt>
                <c:pt idx="404">
                  <c:v>0.375</c:v>
                </c:pt>
                <c:pt idx="405">
                  <c:v>0.375</c:v>
                </c:pt>
                <c:pt idx="406">
                  <c:v>0.375</c:v>
                </c:pt>
                <c:pt idx="407">
                  <c:v>0.375</c:v>
                </c:pt>
                <c:pt idx="408">
                  <c:v>0.375</c:v>
                </c:pt>
                <c:pt idx="409">
                  <c:v>0.375</c:v>
                </c:pt>
                <c:pt idx="410">
                  <c:v>0.375</c:v>
                </c:pt>
                <c:pt idx="411">
                  <c:v>0.375</c:v>
                </c:pt>
                <c:pt idx="412">
                  <c:v>0.375</c:v>
                </c:pt>
                <c:pt idx="413">
                  <c:v>0.375</c:v>
                </c:pt>
                <c:pt idx="414">
                  <c:v>0.375</c:v>
                </c:pt>
                <c:pt idx="415">
                  <c:v>0.375</c:v>
                </c:pt>
                <c:pt idx="416">
                  <c:v>0.375</c:v>
                </c:pt>
                <c:pt idx="417">
                  <c:v>0.375</c:v>
                </c:pt>
                <c:pt idx="418">
                  <c:v>0.375</c:v>
                </c:pt>
                <c:pt idx="419">
                  <c:v>0.375</c:v>
                </c:pt>
                <c:pt idx="420">
                  <c:v>0.375</c:v>
                </c:pt>
                <c:pt idx="421">
                  <c:v>0.375</c:v>
                </c:pt>
                <c:pt idx="422">
                  <c:v>0.375</c:v>
                </c:pt>
                <c:pt idx="423">
                  <c:v>0.375</c:v>
                </c:pt>
                <c:pt idx="424">
                  <c:v>0.375</c:v>
                </c:pt>
                <c:pt idx="425">
                  <c:v>0.35</c:v>
                </c:pt>
                <c:pt idx="426">
                  <c:v>0.35</c:v>
                </c:pt>
                <c:pt idx="427">
                  <c:v>0.35</c:v>
                </c:pt>
                <c:pt idx="428">
                  <c:v>0.35</c:v>
                </c:pt>
                <c:pt idx="429">
                  <c:v>0.35</c:v>
                </c:pt>
                <c:pt idx="430">
                  <c:v>0.35</c:v>
                </c:pt>
                <c:pt idx="431">
                  <c:v>0.35</c:v>
                </c:pt>
                <c:pt idx="432">
                  <c:v>0.35</c:v>
                </c:pt>
                <c:pt idx="433">
                  <c:v>0.35</c:v>
                </c:pt>
                <c:pt idx="434">
                  <c:v>0.35</c:v>
                </c:pt>
                <c:pt idx="435">
                  <c:v>0.35</c:v>
                </c:pt>
                <c:pt idx="436">
                  <c:v>0.35</c:v>
                </c:pt>
                <c:pt idx="437">
                  <c:v>0.35</c:v>
                </c:pt>
                <c:pt idx="438">
                  <c:v>0.35</c:v>
                </c:pt>
                <c:pt idx="439">
                  <c:v>0.35</c:v>
                </c:pt>
                <c:pt idx="440">
                  <c:v>0.35</c:v>
                </c:pt>
                <c:pt idx="441">
                  <c:v>0.35</c:v>
                </c:pt>
                <c:pt idx="442">
                  <c:v>0.35</c:v>
                </c:pt>
                <c:pt idx="443">
                  <c:v>0.35</c:v>
                </c:pt>
                <c:pt idx="444">
                  <c:v>0.35</c:v>
                </c:pt>
                <c:pt idx="445">
                  <c:v>0.35</c:v>
                </c:pt>
                <c:pt idx="446">
                  <c:v>0.35</c:v>
                </c:pt>
                <c:pt idx="447">
                  <c:v>0.35</c:v>
                </c:pt>
                <c:pt idx="448">
                  <c:v>0.35</c:v>
                </c:pt>
                <c:pt idx="449">
                  <c:v>0.35</c:v>
                </c:pt>
                <c:pt idx="450">
                  <c:v>0.32500000000000001</c:v>
                </c:pt>
                <c:pt idx="451">
                  <c:v>0.32500000000000001</c:v>
                </c:pt>
                <c:pt idx="452">
                  <c:v>0.32500000000000001</c:v>
                </c:pt>
                <c:pt idx="453">
                  <c:v>0.32500000000000001</c:v>
                </c:pt>
                <c:pt idx="454">
                  <c:v>0.32500000000000001</c:v>
                </c:pt>
                <c:pt idx="455">
                  <c:v>0.32500000000000001</c:v>
                </c:pt>
                <c:pt idx="456">
                  <c:v>0.32500000000000001</c:v>
                </c:pt>
                <c:pt idx="457">
                  <c:v>0.32500000000000001</c:v>
                </c:pt>
                <c:pt idx="458">
                  <c:v>0.32500000000000001</c:v>
                </c:pt>
                <c:pt idx="459">
                  <c:v>0.32500000000000001</c:v>
                </c:pt>
                <c:pt idx="460">
                  <c:v>0.32500000000000001</c:v>
                </c:pt>
                <c:pt idx="461">
                  <c:v>0.32500000000000001</c:v>
                </c:pt>
                <c:pt idx="462">
                  <c:v>0.32500000000000001</c:v>
                </c:pt>
                <c:pt idx="463">
                  <c:v>0.32500000000000001</c:v>
                </c:pt>
                <c:pt idx="464">
                  <c:v>0.32500000000000001</c:v>
                </c:pt>
                <c:pt idx="465">
                  <c:v>0.32500000000000001</c:v>
                </c:pt>
                <c:pt idx="466">
                  <c:v>0.32500000000000001</c:v>
                </c:pt>
                <c:pt idx="467">
                  <c:v>0.32500000000000001</c:v>
                </c:pt>
                <c:pt idx="468">
                  <c:v>0.32500000000000001</c:v>
                </c:pt>
                <c:pt idx="469">
                  <c:v>0.32500000000000001</c:v>
                </c:pt>
                <c:pt idx="470">
                  <c:v>0.32500000000000001</c:v>
                </c:pt>
                <c:pt idx="471">
                  <c:v>0.32500000000000001</c:v>
                </c:pt>
                <c:pt idx="472">
                  <c:v>0.32500000000000001</c:v>
                </c:pt>
                <c:pt idx="473">
                  <c:v>0.32500000000000001</c:v>
                </c:pt>
                <c:pt idx="474">
                  <c:v>0.32500000000000001</c:v>
                </c:pt>
                <c:pt idx="475">
                  <c:v>0.3</c:v>
                </c:pt>
                <c:pt idx="476">
                  <c:v>0.3</c:v>
                </c:pt>
                <c:pt idx="477">
                  <c:v>0.3</c:v>
                </c:pt>
                <c:pt idx="478">
                  <c:v>0.3</c:v>
                </c:pt>
                <c:pt idx="479">
                  <c:v>0.3</c:v>
                </c:pt>
                <c:pt idx="480">
                  <c:v>0.3</c:v>
                </c:pt>
                <c:pt idx="481">
                  <c:v>0.3</c:v>
                </c:pt>
                <c:pt idx="482">
                  <c:v>0.3</c:v>
                </c:pt>
                <c:pt idx="483">
                  <c:v>0.3</c:v>
                </c:pt>
                <c:pt idx="484">
                  <c:v>0.3</c:v>
                </c:pt>
                <c:pt idx="485">
                  <c:v>0.3</c:v>
                </c:pt>
                <c:pt idx="486">
                  <c:v>0.3</c:v>
                </c:pt>
                <c:pt idx="487">
                  <c:v>0.3</c:v>
                </c:pt>
                <c:pt idx="488">
                  <c:v>0.3</c:v>
                </c:pt>
                <c:pt idx="489">
                  <c:v>0.3</c:v>
                </c:pt>
                <c:pt idx="490">
                  <c:v>0.3</c:v>
                </c:pt>
                <c:pt idx="491">
                  <c:v>0.3</c:v>
                </c:pt>
                <c:pt idx="492">
                  <c:v>0.3</c:v>
                </c:pt>
                <c:pt idx="493">
                  <c:v>0.3</c:v>
                </c:pt>
                <c:pt idx="494">
                  <c:v>0.3</c:v>
                </c:pt>
                <c:pt idx="495">
                  <c:v>0.3</c:v>
                </c:pt>
                <c:pt idx="496">
                  <c:v>0.3</c:v>
                </c:pt>
                <c:pt idx="497">
                  <c:v>0.3</c:v>
                </c:pt>
                <c:pt idx="498">
                  <c:v>0.3</c:v>
                </c:pt>
                <c:pt idx="499">
                  <c:v>0.3</c:v>
                </c:pt>
                <c:pt idx="500">
                  <c:v>0.27500000000000002</c:v>
                </c:pt>
                <c:pt idx="501">
                  <c:v>0.27500000000000002</c:v>
                </c:pt>
                <c:pt idx="502">
                  <c:v>0.27500000000000002</c:v>
                </c:pt>
                <c:pt idx="503">
                  <c:v>0.27500000000000002</c:v>
                </c:pt>
                <c:pt idx="504">
                  <c:v>0.27500000000000002</c:v>
                </c:pt>
                <c:pt idx="505">
                  <c:v>0.27500000000000002</c:v>
                </c:pt>
                <c:pt idx="506">
                  <c:v>0.27500000000000002</c:v>
                </c:pt>
                <c:pt idx="507">
                  <c:v>0.27500000000000002</c:v>
                </c:pt>
                <c:pt idx="508">
                  <c:v>0.27500000000000002</c:v>
                </c:pt>
                <c:pt idx="509">
                  <c:v>0.27500000000000002</c:v>
                </c:pt>
                <c:pt idx="510">
                  <c:v>0.27500000000000002</c:v>
                </c:pt>
                <c:pt idx="511">
                  <c:v>0.27500000000000002</c:v>
                </c:pt>
                <c:pt idx="512">
                  <c:v>0.27500000000000002</c:v>
                </c:pt>
                <c:pt idx="513">
                  <c:v>0.27500000000000002</c:v>
                </c:pt>
                <c:pt idx="514">
                  <c:v>0.27500000000000002</c:v>
                </c:pt>
                <c:pt idx="515">
                  <c:v>0.27500000000000002</c:v>
                </c:pt>
                <c:pt idx="516">
                  <c:v>0.27500000000000002</c:v>
                </c:pt>
                <c:pt idx="517">
                  <c:v>0.27500000000000002</c:v>
                </c:pt>
                <c:pt idx="518">
                  <c:v>0.27500000000000002</c:v>
                </c:pt>
                <c:pt idx="519">
                  <c:v>0.27500000000000002</c:v>
                </c:pt>
                <c:pt idx="520">
                  <c:v>0.27500000000000002</c:v>
                </c:pt>
                <c:pt idx="521">
                  <c:v>0.27500000000000002</c:v>
                </c:pt>
                <c:pt idx="522">
                  <c:v>0.27500000000000002</c:v>
                </c:pt>
                <c:pt idx="523">
                  <c:v>0.27500000000000002</c:v>
                </c:pt>
                <c:pt idx="524">
                  <c:v>0.27500000000000002</c:v>
                </c:pt>
                <c:pt idx="525">
                  <c:v>0.25</c:v>
                </c:pt>
                <c:pt idx="526">
                  <c:v>0.25</c:v>
                </c:pt>
                <c:pt idx="527">
                  <c:v>0.25</c:v>
                </c:pt>
                <c:pt idx="528">
                  <c:v>0.25</c:v>
                </c:pt>
                <c:pt idx="529">
                  <c:v>0.25</c:v>
                </c:pt>
                <c:pt idx="530">
                  <c:v>0.25</c:v>
                </c:pt>
                <c:pt idx="531">
                  <c:v>0.25</c:v>
                </c:pt>
                <c:pt idx="532">
                  <c:v>0.25</c:v>
                </c:pt>
                <c:pt idx="533">
                  <c:v>0.25</c:v>
                </c:pt>
                <c:pt idx="534">
                  <c:v>0.25</c:v>
                </c:pt>
                <c:pt idx="535">
                  <c:v>0.25</c:v>
                </c:pt>
                <c:pt idx="536">
                  <c:v>0.25</c:v>
                </c:pt>
                <c:pt idx="537">
                  <c:v>0.25</c:v>
                </c:pt>
                <c:pt idx="538">
                  <c:v>0.25</c:v>
                </c:pt>
                <c:pt idx="539">
                  <c:v>0.25</c:v>
                </c:pt>
                <c:pt idx="540">
                  <c:v>0.25</c:v>
                </c:pt>
                <c:pt idx="541">
                  <c:v>0.25</c:v>
                </c:pt>
                <c:pt idx="542">
                  <c:v>0.25</c:v>
                </c:pt>
                <c:pt idx="543">
                  <c:v>0.25</c:v>
                </c:pt>
                <c:pt idx="544">
                  <c:v>0.25</c:v>
                </c:pt>
                <c:pt idx="545">
                  <c:v>0.25</c:v>
                </c:pt>
                <c:pt idx="546">
                  <c:v>0.25</c:v>
                </c:pt>
                <c:pt idx="547">
                  <c:v>0.25</c:v>
                </c:pt>
                <c:pt idx="548">
                  <c:v>0.25</c:v>
                </c:pt>
                <c:pt idx="549">
                  <c:v>0.25</c:v>
                </c:pt>
                <c:pt idx="550">
                  <c:v>0.22500000000000001</c:v>
                </c:pt>
                <c:pt idx="551">
                  <c:v>0.22500000000000001</c:v>
                </c:pt>
                <c:pt idx="552">
                  <c:v>0.22500000000000001</c:v>
                </c:pt>
                <c:pt idx="553">
                  <c:v>0.22500000000000001</c:v>
                </c:pt>
                <c:pt idx="554">
                  <c:v>0.22500000000000001</c:v>
                </c:pt>
                <c:pt idx="555">
                  <c:v>0.22500000000000001</c:v>
                </c:pt>
                <c:pt idx="556">
                  <c:v>0.22500000000000001</c:v>
                </c:pt>
                <c:pt idx="557">
                  <c:v>0.22500000000000001</c:v>
                </c:pt>
                <c:pt idx="558">
                  <c:v>0.22500000000000001</c:v>
                </c:pt>
                <c:pt idx="559">
                  <c:v>0.22500000000000001</c:v>
                </c:pt>
                <c:pt idx="560">
                  <c:v>0.22500000000000001</c:v>
                </c:pt>
                <c:pt idx="561">
                  <c:v>0.22500000000000001</c:v>
                </c:pt>
                <c:pt idx="562">
                  <c:v>0.22500000000000001</c:v>
                </c:pt>
                <c:pt idx="563">
                  <c:v>0.22500000000000001</c:v>
                </c:pt>
                <c:pt idx="564">
                  <c:v>0.22500000000000001</c:v>
                </c:pt>
                <c:pt idx="565">
                  <c:v>0.22500000000000001</c:v>
                </c:pt>
                <c:pt idx="566">
                  <c:v>0.22500000000000001</c:v>
                </c:pt>
                <c:pt idx="567">
                  <c:v>0.22500000000000001</c:v>
                </c:pt>
                <c:pt idx="568">
                  <c:v>0.22500000000000001</c:v>
                </c:pt>
                <c:pt idx="569">
                  <c:v>0.22500000000000001</c:v>
                </c:pt>
                <c:pt idx="570">
                  <c:v>0.22500000000000001</c:v>
                </c:pt>
                <c:pt idx="571">
                  <c:v>0.22500000000000001</c:v>
                </c:pt>
                <c:pt idx="572">
                  <c:v>0.22500000000000001</c:v>
                </c:pt>
                <c:pt idx="573">
                  <c:v>0.22500000000000001</c:v>
                </c:pt>
                <c:pt idx="574">
                  <c:v>0.22500000000000001</c:v>
                </c:pt>
                <c:pt idx="575">
                  <c:v>0.2</c:v>
                </c:pt>
                <c:pt idx="576">
                  <c:v>0.2</c:v>
                </c:pt>
                <c:pt idx="577">
                  <c:v>0.2</c:v>
                </c:pt>
                <c:pt idx="578">
                  <c:v>0.2</c:v>
                </c:pt>
                <c:pt idx="579">
                  <c:v>0.2</c:v>
                </c:pt>
                <c:pt idx="580">
                  <c:v>0.2</c:v>
                </c:pt>
                <c:pt idx="581">
                  <c:v>0.2</c:v>
                </c:pt>
                <c:pt idx="582">
                  <c:v>0.2</c:v>
                </c:pt>
                <c:pt idx="583">
                  <c:v>0.2</c:v>
                </c:pt>
                <c:pt idx="584">
                  <c:v>0.2</c:v>
                </c:pt>
                <c:pt idx="585">
                  <c:v>0.2</c:v>
                </c:pt>
                <c:pt idx="586">
                  <c:v>0.2</c:v>
                </c:pt>
                <c:pt idx="587">
                  <c:v>0.2</c:v>
                </c:pt>
                <c:pt idx="588">
                  <c:v>0.2</c:v>
                </c:pt>
                <c:pt idx="589">
                  <c:v>0.2</c:v>
                </c:pt>
                <c:pt idx="590">
                  <c:v>0.2</c:v>
                </c:pt>
                <c:pt idx="591">
                  <c:v>0.2</c:v>
                </c:pt>
                <c:pt idx="592">
                  <c:v>0.2</c:v>
                </c:pt>
                <c:pt idx="593">
                  <c:v>0.2</c:v>
                </c:pt>
                <c:pt idx="594">
                  <c:v>0.2</c:v>
                </c:pt>
                <c:pt idx="595">
                  <c:v>0.2</c:v>
                </c:pt>
                <c:pt idx="596">
                  <c:v>0.2</c:v>
                </c:pt>
                <c:pt idx="597">
                  <c:v>0.2</c:v>
                </c:pt>
                <c:pt idx="598">
                  <c:v>0.2</c:v>
                </c:pt>
                <c:pt idx="599">
                  <c:v>0.2</c:v>
                </c:pt>
                <c:pt idx="600">
                  <c:v>0.17499999999999999</c:v>
                </c:pt>
                <c:pt idx="601">
                  <c:v>0.17499999999999999</c:v>
                </c:pt>
                <c:pt idx="602">
                  <c:v>0.17499999999999999</c:v>
                </c:pt>
                <c:pt idx="603">
                  <c:v>0.17499999999999999</c:v>
                </c:pt>
                <c:pt idx="604">
                  <c:v>0.17499999999999999</c:v>
                </c:pt>
                <c:pt idx="605">
                  <c:v>0.17499999999999999</c:v>
                </c:pt>
                <c:pt idx="606">
                  <c:v>0.17499999999999999</c:v>
                </c:pt>
                <c:pt idx="607">
                  <c:v>0.17499999999999999</c:v>
                </c:pt>
                <c:pt idx="608">
                  <c:v>0.17499999999999999</c:v>
                </c:pt>
                <c:pt idx="609">
                  <c:v>0.17499999999999999</c:v>
                </c:pt>
                <c:pt idx="610">
                  <c:v>0.17499999999999999</c:v>
                </c:pt>
                <c:pt idx="611">
                  <c:v>0.17499999999999999</c:v>
                </c:pt>
                <c:pt idx="612">
                  <c:v>0.17499999999999999</c:v>
                </c:pt>
                <c:pt idx="613">
                  <c:v>0.17499999999999999</c:v>
                </c:pt>
                <c:pt idx="614">
                  <c:v>0.17499999999999999</c:v>
                </c:pt>
                <c:pt idx="615">
                  <c:v>0.17499999999999999</c:v>
                </c:pt>
                <c:pt idx="616">
                  <c:v>0.17499999999999999</c:v>
                </c:pt>
                <c:pt idx="617">
                  <c:v>0.17499999999999999</c:v>
                </c:pt>
                <c:pt idx="618">
                  <c:v>0.17499999999999999</c:v>
                </c:pt>
                <c:pt idx="619">
                  <c:v>0.17499999999999999</c:v>
                </c:pt>
                <c:pt idx="620">
                  <c:v>0.17499999999999999</c:v>
                </c:pt>
                <c:pt idx="621">
                  <c:v>0.17499999999999999</c:v>
                </c:pt>
                <c:pt idx="622">
                  <c:v>0.17499999999999999</c:v>
                </c:pt>
                <c:pt idx="623">
                  <c:v>0.17499999999999999</c:v>
                </c:pt>
                <c:pt idx="624">
                  <c:v>0.17499999999999999</c:v>
                </c:pt>
                <c:pt idx="625">
                  <c:v>0.15</c:v>
                </c:pt>
                <c:pt idx="626">
                  <c:v>0.15</c:v>
                </c:pt>
                <c:pt idx="627">
                  <c:v>0.15</c:v>
                </c:pt>
                <c:pt idx="628">
                  <c:v>0.15</c:v>
                </c:pt>
                <c:pt idx="629">
                  <c:v>0.15</c:v>
                </c:pt>
                <c:pt idx="630">
                  <c:v>0.15</c:v>
                </c:pt>
                <c:pt idx="631">
                  <c:v>0.15</c:v>
                </c:pt>
                <c:pt idx="632">
                  <c:v>0.15</c:v>
                </c:pt>
                <c:pt idx="633">
                  <c:v>0.15</c:v>
                </c:pt>
                <c:pt idx="634">
                  <c:v>0.15</c:v>
                </c:pt>
                <c:pt idx="635">
                  <c:v>0.15</c:v>
                </c:pt>
                <c:pt idx="636">
                  <c:v>0.15</c:v>
                </c:pt>
                <c:pt idx="637">
                  <c:v>0.15</c:v>
                </c:pt>
                <c:pt idx="638">
                  <c:v>0.15</c:v>
                </c:pt>
                <c:pt idx="639">
                  <c:v>0.15</c:v>
                </c:pt>
                <c:pt idx="640">
                  <c:v>0.15</c:v>
                </c:pt>
                <c:pt idx="641">
                  <c:v>0.15</c:v>
                </c:pt>
                <c:pt idx="642">
                  <c:v>0.15</c:v>
                </c:pt>
                <c:pt idx="643">
                  <c:v>0.15</c:v>
                </c:pt>
                <c:pt idx="644">
                  <c:v>0.15</c:v>
                </c:pt>
                <c:pt idx="645">
                  <c:v>0.15</c:v>
                </c:pt>
                <c:pt idx="646">
                  <c:v>0.15</c:v>
                </c:pt>
                <c:pt idx="647">
                  <c:v>0.15</c:v>
                </c:pt>
                <c:pt idx="648">
                  <c:v>0.15</c:v>
                </c:pt>
                <c:pt idx="649">
                  <c:v>0.15</c:v>
                </c:pt>
                <c:pt idx="650">
                  <c:v>0.125</c:v>
                </c:pt>
                <c:pt idx="651">
                  <c:v>0.125</c:v>
                </c:pt>
                <c:pt idx="652">
                  <c:v>0.125</c:v>
                </c:pt>
                <c:pt idx="653">
                  <c:v>0.125</c:v>
                </c:pt>
                <c:pt idx="654">
                  <c:v>0.125</c:v>
                </c:pt>
                <c:pt idx="655">
                  <c:v>0.125</c:v>
                </c:pt>
                <c:pt idx="656">
                  <c:v>0.125</c:v>
                </c:pt>
                <c:pt idx="657">
                  <c:v>0.125</c:v>
                </c:pt>
                <c:pt idx="658">
                  <c:v>0.125</c:v>
                </c:pt>
                <c:pt idx="659">
                  <c:v>0.125</c:v>
                </c:pt>
                <c:pt idx="660">
                  <c:v>0.125</c:v>
                </c:pt>
                <c:pt idx="661">
                  <c:v>0.125</c:v>
                </c:pt>
                <c:pt idx="662">
                  <c:v>0.125</c:v>
                </c:pt>
                <c:pt idx="663">
                  <c:v>0.125</c:v>
                </c:pt>
                <c:pt idx="664">
                  <c:v>0.125</c:v>
                </c:pt>
                <c:pt idx="665">
                  <c:v>0.125</c:v>
                </c:pt>
                <c:pt idx="666">
                  <c:v>0.125</c:v>
                </c:pt>
                <c:pt idx="667">
                  <c:v>0.125</c:v>
                </c:pt>
                <c:pt idx="668">
                  <c:v>0.125</c:v>
                </c:pt>
                <c:pt idx="669">
                  <c:v>0.125</c:v>
                </c:pt>
                <c:pt idx="670">
                  <c:v>0.125</c:v>
                </c:pt>
                <c:pt idx="671">
                  <c:v>0.125</c:v>
                </c:pt>
                <c:pt idx="672">
                  <c:v>0.125</c:v>
                </c:pt>
                <c:pt idx="673">
                  <c:v>0.125</c:v>
                </c:pt>
                <c:pt idx="674">
                  <c:v>0.125</c:v>
                </c:pt>
                <c:pt idx="675">
                  <c:v>0.1</c:v>
                </c:pt>
                <c:pt idx="676">
                  <c:v>0.1</c:v>
                </c:pt>
                <c:pt idx="677">
                  <c:v>0.1</c:v>
                </c:pt>
                <c:pt idx="678">
                  <c:v>0.1</c:v>
                </c:pt>
                <c:pt idx="679">
                  <c:v>0.1</c:v>
                </c:pt>
                <c:pt idx="680">
                  <c:v>0.1</c:v>
                </c:pt>
                <c:pt idx="681">
                  <c:v>0.1</c:v>
                </c:pt>
                <c:pt idx="682">
                  <c:v>0.1</c:v>
                </c:pt>
                <c:pt idx="683">
                  <c:v>0.1</c:v>
                </c:pt>
                <c:pt idx="684">
                  <c:v>0.1</c:v>
                </c:pt>
                <c:pt idx="685">
                  <c:v>0.1</c:v>
                </c:pt>
                <c:pt idx="686">
                  <c:v>0.1</c:v>
                </c:pt>
                <c:pt idx="687">
                  <c:v>0.1</c:v>
                </c:pt>
                <c:pt idx="688">
                  <c:v>0.1</c:v>
                </c:pt>
                <c:pt idx="689">
                  <c:v>0.1</c:v>
                </c:pt>
                <c:pt idx="690">
                  <c:v>0.1</c:v>
                </c:pt>
                <c:pt idx="691">
                  <c:v>0.1</c:v>
                </c:pt>
                <c:pt idx="692">
                  <c:v>0.1</c:v>
                </c:pt>
                <c:pt idx="693">
                  <c:v>0.1</c:v>
                </c:pt>
                <c:pt idx="694">
                  <c:v>0.1</c:v>
                </c:pt>
                <c:pt idx="695">
                  <c:v>0.1</c:v>
                </c:pt>
                <c:pt idx="696">
                  <c:v>0.1</c:v>
                </c:pt>
                <c:pt idx="697">
                  <c:v>0.1</c:v>
                </c:pt>
                <c:pt idx="698">
                  <c:v>0.1</c:v>
                </c:pt>
                <c:pt idx="699">
                  <c:v>0.1</c:v>
                </c:pt>
                <c:pt idx="700">
                  <c:v>7.4999999999999997E-2</c:v>
                </c:pt>
                <c:pt idx="701">
                  <c:v>7.4999999999999997E-2</c:v>
                </c:pt>
                <c:pt idx="702">
                  <c:v>7.4999999999999997E-2</c:v>
                </c:pt>
                <c:pt idx="703">
                  <c:v>7.4999999999999997E-2</c:v>
                </c:pt>
                <c:pt idx="704">
                  <c:v>7.4999999999999997E-2</c:v>
                </c:pt>
                <c:pt idx="705">
                  <c:v>7.4999999999999997E-2</c:v>
                </c:pt>
                <c:pt idx="706">
                  <c:v>7.4999999999999997E-2</c:v>
                </c:pt>
                <c:pt idx="707">
                  <c:v>7.4999999999999997E-2</c:v>
                </c:pt>
                <c:pt idx="708">
                  <c:v>7.4999999999999997E-2</c:v>
                </c:pt>
                <c:pt idx="709">
                  <c:v>7.4999999999999997E-2</c:v>
                </c:pt>
                <c:pt idx="710">
                  <c:v>7.4999999999999997E-2</c:v>
                </c:pt>
                <c:pt idx="711">
                  <c:v>7.4999999999999997E-2</c:v>
                </c:pt>
                <c:pt idx="712">
                  <c:v>7.4999999999999997E-2</c:v>
                </c:pt>
                <c:pt idx="713">
                  <c:v>7.4999999999999997E-2</c:v>
                </c:pt>
                <c:pt idx="714">
                  <c:v>7.4999999999999997E-2</c:v>
                </c:pt>
                <c:pt idx="715">
                  <c:v>7.4999999999999997E-2</c:v>
                </c:pt>
                <c:pt idx="716">
                  <c:v>7.4999999999999997E-2</c:v>
                </c:pt>
                <c:pt idx="717">
                  <c:v>7.4999999999999997E-2</c:v>
                </c:pt>
                <c:pt idx="718">
                  <c:v>7.4999999999999997E-2</c:v>
                </c:pt>
                <c:pt idx="719">
                  <c:v>7.4999999999999997E-2</c:v>
                </c:pt>
                <c:pt idx="720">
                  <c:v>7.4999999999999997E-2</c:v>
                </c:pt>
                <c:pt idx="721">
                  <c:v>7.4999999999999997E-2</c:v>
                </c:pt>
                <c:pt idx="722">
                  <c:v>7.4999999999999997E-2</c:v>
                </c:pt>
                <c:pt idx="723">
                  <c:v>7.4999999999999997E-2</c:v>
                </c:pt>
                <c:pt idx="724">
                  <c:v>7.4999999999999997E-2</c:v>
                </c:pt>
                <c:pt idx="725">
                  <c:v>0.05</c:v>
                </c:pt>
                <c:pt idx="726">
                  <c:v>0.05</c:v>
                </c:pt>
                <c:pt idx="727">
                  <c:v>0.05</c:v>
                </c:pt>
                <c:pt idx="728">
                  <c:v>0.05</c:v>
                </c:pt>
                <c:pt idx="729">
                  <c:v>0.05</c:v>
                </c:pt>
                <c:pt idx="730">
                  <c:v>0.05</c:v>
                </c:pt>
                <c:pt idx="731">
                  <c:v>0.05</c:v>
                </c:pt>
                <c:pt idx="732">
                  <c:v>0.05</c:v>
                </c:pt>
                <c:pt idx="733">
                  <c:v>0.05</c:v>
                </c:pt>
                <c:pt idx="734">
                  <c:v>0.05</c:v>
                </c:pt>
                <c:pt idx="735">
                  <c:v>0.05</c:v>
                </c:pt>
                <c:pt idx="736">
                  <c:v>0.05</c:v>
                </c:pt>
                <c:pt idx="737">
                  <c:v>0.05</c:v>
                </c:pt>
                <c:pt idx="738">
                  <c:v>0.05</c:v>
                </c:pt>
                <c:pt idx="739">
                  <c:v>0.05</c:v>
                </c:pt>
                <c:pt idx="740">
                  <c:v>0.05</c:v>
                </c:pt>
                <c:pt idx="741">
                  <c:v>0.05</c:v>
                </c:pt>
                <c:pt idx="742">
                  <c:v>0.05</c:v>
                </c:pt>
                <c:pt idx="743">
                  <c:v>0.05</c:v>
                </c:pt>
                <c:pt idx="744">
                  <c:v>0.05</c:v>
                </c:pt>
                <c:pt idx="745">
                  <c:v>0.05</c:v>
                </c:pt>
                <c:pt idx="746">
                  <c:v>0.05</c:v>
                </c:pt>
                <c:pt idx="747">
                  <c:v>0.05</c:v>
                </c:pt>
                <c:pt idx="748">
                  <c:v>0.05</c:v>
                </c:pt>
                <c:pt idx="749">
                  <c:v>0.05</c:v>
                </c:pt>
                <c:pt idx="750">
                  <c:v>2.5000000000000001E-2</c:v>
                </c:pt>
                <c:pt idx="751">
                  <c:v>2.5000000000000001E-2</c:v>
                </c:pt>
                <c:pt idx="752">
                  <c:v>2.5000000000000001E-2</c:v>
                </c:pt>
                <c:pt idx="753">
                  <c:v>2.5000000000000001E-2</c:v>
                </c:pt>
                <c:pt idx="754">
                  <c:v>2.5000000000000001E-2</c:v>
                </c:pt>
                <c:pt idx="755">
                  <c:v>2.5000000000000001E-2</c:v>
                </c:pt>
                <c:pt idx="756">
                  <c:v>2.5000000000000001E-2</c:v>
                </c:pt>
                <c:pt idx="757">
                  <c:v>2.5000000000000001E-2</c:v>
                </c:pt>
                <c:pt idx="758">
                  <c:v>2.5000000000000001E-2</c:v>
                </c:pt>
                <c:pt idx="759">
                  <c:v>2.5000000000000001E-2</c:v>
                </c:pt>
                <c:pt idx="760">
                  <c:v>2.5000000000000001E-2</c:v>
                </c:pt>
                <c:pt idx="761">
                  <c:v>2.5000000000000001E-2</c:v>
                </c:pt>
                <c:pt idx="762">
                  <c:v>2.5000000000000001E-2</c:v>
                </c:pt>
                <c:pt idx="763">
                  <c:v>2.5000000000000001E-2</c:v>
                </c:pt>
                <c:pt idx="764">
                  <c:v>2.5000000000000001E-2</c:v>
                </c:pt>
                <c:pt idx="765">
                  <c:v>2.5000000000000001E-2</c:v>
                </c:pt>
                <c:pt idx="766">
                  <c:v>2.5000000000000001E-2</c:v>
                </c:pt>
                <c:pt idx="767">
                  <c:v>2.5000000000000001E-2</c:v>
                </c:pt>
                <c:pt idx="768">
                  <c:v>2.5000000000000001E-2</c:v>
                </c:pt>
                <c:pt idx="769">
                  <c:v>2.5000000000000001E-2</c:v>
                </c:pt>
                <c:pt idx="770">
                  <c:v>2.5000000000000001E-2</c:v>
                </c:pt>
                <c:pt idx="771">
                  <c:v>2.5000000000000001E-2</c:v>
                </c:pt>
                <c:pt idx="772">
                  <c:v>2.5000000000000001E-2</c:v>
                </c:pt>
                <c:pt idx="773">
                  <c:v>2.5000000000000001E-2</c:v>
                </c:pt>
                <c:pt idx="774">
                  <c:v>2.5000000000000001E-2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1E-4</c:v>
                </c:pt>
                <c:pt idx="926">
                  <c:v>1E-4</c:v>
                </c:pt>
                <c:pt idx="927">
                  <c:v>1E-4</c:v>
                </c:pt>
                <c:pt idx="928">
                  <c:v>1E-4</c:v>
                </c:pt>
                <c:pt idx="929">
                  <c:v>1E-4</c:v>
                </c:pt>
                <c:pt idx="930">
                  <c:v>1E-4</c:v>
                </c:pt>
                <c:pt idx="931">
                  <c:v>1E-4</c:v>
                </c:pt>
                <c:pt idx="932">
                  <c:v>1E-4</c:v>
                </c:pt>
                <c:pt idx="933">
                  <c:v>1E-4</c:v>
                </c:pt>
                <c:pt idx="934">
                  <c:v>1E-4</c:v>
                </c:pt>
                <c:pt idx="935">
                  <c:v>1E-4</c:v>
                </c:pt>
                <c:pt idx="936">
                  <c:v>1E-4</c:v>
                </c:pt>
                <c:pt idx="937">
                  <c:v>1E-4</c:v>
                </c:pt>
                <c:pt idx="938">
                  <c:v>1E-4</c:v>
                </c:pt>
                <c:pt idx="939">
                  <c:v>1E-4</c:v>
                </c:pt>
                <c:pt idx="940">
                  <c:v>1E-4</c:v>
                </c:pt>
                <c:pt idx="941">
                  <c:v>1E-4</c:v>
                </c:pt>
                <c:pt idx="942">
                  <c:v>1E-4</c:v>
                </c:pt>
                <c:pt idx="943">
                  <c:v>1E-4</c:v>
                </c:pt>
                <c:pt idx="944">
                  <c:v>1E-4</c:v>
                </c:pt>
                <c:pt idx="945">
                  <c:v>1E-4</c:v>
                </c:pt>
                <c:pt idx="946">
                  <c:v>1E-4</c:v>
                </c:pt>
                <c:pt idx="947">
                  <c:v>1E-4</c:v>
                </c:pt>
                <c:pt idx="948">
                  <c:v>1E-4</c:v>
                </c:pt>
                <c:pt idx="949">
                  <c:v>1E-4</c:v>
                </c:pt>
                <c:pt idx="950">
                  <c:v>2.0000000000000001E-4</c:v>
                </c:pt>
                <c:pt idx="951">
                  <c:v>2.0000000000000001E-4</c:v>
                </c:pt>
                <c:pt idx="952">
                  <c:v>2.0000000000000001E-4</c:v>
                </c:pt>
                <c:pt idx="953">
                  <c:v>2.0000000000000001E-4</c:v>
                </c:pt>
                <c:pt idx="954">
                  <c:v>2.0000000000000001E-4</c:v>
                </c:pt>
                <c:pt idx="955">
                  <c:v>2.0000000000000001E-4</c:v>
                </c:pt>
                <c:pt idx="956">
                  <c:v>2.0000000000000001E-4</c:v>
                </c:pt>
                <c:pt idx="957">
                  <c:v>2.0000000000000001E-4</c:v>
                </c:pt>
                <c:pt idx="958">
                  <c:v>2.0000000000000001E-4</c:v>
                </c:pt>
                <c:pt idx="959">
                  <c:v>2.0000000000000001E-4</c:v>
                </c:pt>
                <c:pt idx="960">
                  <c:v>2.0000000000000001E-4</c:v>
                </c:pt>
                <c:pt idx="961">
                  <c:v>2.0000000000000001E-4</c:v>
                </c:pt>
                <c:pt idx="962">
                  <c:v>2.0000000000000001E-4</c:v>
                </c:pt>
                <c:pt idx="963">
                  <c:v>2.0000000000000001E-4</c:v>
                </c:pt>
                <c:pt idx="964">
                  <c:v>2.0000000000000001E-4</c:v>
                </c:pt>
                <c:pt idx="965">
                  <c:v>2.0000000000000001E-4</c:v>
                </c:pt>
                <c:pt idx="966">
                  <c:v>2.0000000000000001E-4</c:v>
                </c:pt>
                <c:pt idx="967">
                  <c:v>2.0000000000000001E-4</c:v>
                </c:pt>
                <c:pt idx="968">
                  <c:v>2.0000000000000001E-4</c:v>
                </c:pt>
                <c:pt idx="969">
                  <c:v>2.0000000000000001E-4</c:v>
                </c:pt>
                <c:pt idx="970">
                  <c:v>2.0000000000000001E-4</c:v>
                </c:pt>
                <c:pt idx="971">
                  <c:v>2.0000000000000001E-4</c:v>
                </c:pt>
                <c:pt idx="972">
                  <c:v>2.0000000000000001E-4</c:v>
                </c:pt>
                <c:pt idx="973">
                  <c:v>2.0000000000000001E-4</c:v>
                </c:pt>
                <c:pt idx="974">
                  <c:v>2.0000000000000001E-4</c:v>
                </c:pt>
                <c:pt idx="975">
                  <c:v>2.9999999999999997E-4</c:v>
                </c:pt>
                <c:pt idx="976">
                  <c:v>2.9999999999999997E-4</c:v>
                </c:pt>
                <c:pt idx="977">
                  <c:v>2.9999999999999997E-4</c:v>
                </c:pt>
                <c:pt idx="978">
                  <c:v>2.9999999999999997E-4</c:v>
                </c:pt>
                <c:pt idx="979">
                  <c:v>2.9999999999999997E-4</c:v>
                </c:pt>
                <c:pt idx="980">
                  <c:v>2.9999999999999997E-4</c:v>
                </c:pt>
                <c:pt idx="981">
                  <c:v>2.9999999999999997E-4</c:v>
                </c:pt>
                <c:pt idx="982">
                  <c:v>2.9999999999999997E-4</c:v>
                </c:pt>
                <c:pt idx="983">
                  <c:v>2.9999999999999997E-4</c:v>
                </c:pt>
                <c:pt idx="984">
                  <c:v>2.9999999999999997E-4</c:v>
                </c:pt>
                <c:pt idx="985">
                  <c:v>2.9999999999999997E-4</c:v>
                </c:pt>
                <c:pt idx="986">
                  <c:v>2.9999999999999997E-4</c:v>
                </c:pt>
                <c:pt idx="987">
                  <c:v>2.9999999999999997E-4</c:v>
                </c:pt>
                <c:pt idx="988">
                  <c:v>2.9999999999999997E-4</c:v>
                </c:pt>
                <c:pt idx="989">
                  <c:v>2.9999999999999997E-4</c:v>
                </c:pt>
                <c:pt idx="990">
                  <c:v>2.9999999999999997E-4</c:v>
                </c:pt>
                <c:pt idx="991">
                  <c:v>2.9999999999999997E-4</c:v>
                </c:pt>
                <c:pt idx="992">
                  <c:v>2.9999999999999997E-4</c:v>
                </c:pt>
                <c:pt idx="993">
                  <c:v>2.9999999999999997E-4</c:v>
                </c:pt>
                <c:pt idx="994">
                  <c:v>2.9999999999999997E-4</c:v>
                </c:pt>
                <c:pt idx="995">
                  <c:v>2.9999999999999997E-4</c:v>
                </c:pt>
                <c:pt idx="996">
                  <c:v>2.9999999999999997E-4</c:v>
                </c:pt>
                <c:pt idx="997">
                  <c:v>2.9999999999999997E-4</c:v>
                </c:pt>
                <c:pt idx="998">
                  <c:v>2.9999999999999997E-4</c:v>
                </c:pt>
                <c:pt idx="999">
                  <c:v>2.9999999999999997E-4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1E-4</c:v>
                </c:pt>
                <c:pt idx="1826">
                  <c:v>1E-4</c:v>
                </c:pt>
                <c:pt idx="1827">
                  <c:v>1E-4</c:v>
                </c:pt>
                <c:pt idx="1828">
                  <c:v>1E-4</c:v>
                </c:pt>
                <c:pt idx="1829">
                  <c:v>1E-4</c:v>
                </c:pt>
                <c:pt idx="1830">
                  <c:v>1E-4</c:v>
                </c:pt>
                <c:pt idx="1831">
                  <c:v>1E-4</c:v>
                </c:pt>
                <c:pt idx="1832">
                  <c:v>1E-4</c:v>
                </c:pt>
                <c:pt idx="1833">
                  <c:v>1E-4</c:v>
                </c:pt>
                <c:pt idx="1834">
                  <c:v>1E-4</c:v>
                </c:pt>
                <c:pt idx="1835">
                  <c:v>1E-4</c:v>
                </c:pt>
                <c:pt idx="1836">
                  <c:v>1E-4</c:v>
                </c:pt>
                <c:pt idx="1837">
                  <c:v>1E-4</c:v>
                </c:pt>
                <c:pt idx="1838">
                  <c:v>1E-4</c:v>
                </c:pt>
                <c:pt idx="1839">
                  <c:v>1E-4</c:v>
                </c:pt>
                <c:pt idx="1840">
                  <c:v>1E-4</c:v>
                </c:pt>
                <c:pt idx="1841">
                  <c:v>1E-4</c:v>
                </c:pt>
                <c:pt idx="1842">
                  <c:v>1E-4</c:v>
                </c:pt>
                <c:pt idx="1843">
                  <c:v>1E-4</c:v>
                </c:pt>
                <c:pt idx="1844">
                  <c:v>1E-4</c:v>
                </c:pt>
                <c:pt idx="1845">
                  <c:v>1E-4</c:v>
                </c:pt>
                <c:pt idx="1846">
                  <c:v>1E-4</c:v>
                </c:pt>
                <c:pt idx="1847">
                  <c:v>1E-4</c:v>
                </c:pt>
                <c:pt idx="1848">
                  <c:v>1E-4</c:v>
                </c:pt>
                <c:pt idx="1849">
                  <c:v>1E-4</c:v>
                </c:pt>
                <c:pt idx="1850">
                  <c:v>2.0000000000000001E-4</c:v>
                </c:pt>
                <c:pt idx="1851">
                  <c:v>2.0000000000000001E-4</c:v>
                </c:pt>
                <c:pt idx="1852">
                  <c:v>2.0000000000000001E-4</c:v>
                </c:pt>
                <c:pt idx="1853">
                  <c:v>2.0000000000000001E-4</c:v>
                </c:pt>
                <c:pt idx="1854">
                  <c:v>2.0000000000000001E-4</c:v>
                </c:pt>
                <c:pt idx="1855">
                  <c:v>2.0000000000000001E-4</c:v>
                </c:pt>
                <c:pt idx="1856">
                  <c:v>2.0000000000000001E-4</c:v>
                </c:pt>
                <c:pt idx="1857">
                  <c:v>2.0000000000000001E-4</c:v>
                </c:pt>
                <c:pt idx="1858">
                  <c:v>2.0000000000000001E-4</c:v>
                </c:pt>
                <c:pt idx="1859">
                  <c:v>2.0000000000000001E-4</c:v>
                </c:pt>
                <c:pt idx="1860">
                  <c:v>2.0000000000000001E-4</c:v>
                </c:pt>
                <c:pt idx="1861">
                  <c:v>2.0000000000000001E-4</c:v>
                </c:pt>
                <c:pt idx="1862">
                  <c:v>2.0000000000000001E-4</c:v>
                </c:pt>
                <c:pt idx="1863">
                  <c:v>2.0000000000000001E-4</c:v>
                </c:pt>
                <c:pt idx="1864">
                  <c:v>2.0000000000000001E-4</c:v>
                </c:pt>
                <c:pt idx="1865">
                  <c:v>2.0000000000000001E-4</c:v>
                </c:pt>
                <c:pt idx="1866">
                  <c:v>2.0000000000000001E-4</c:v>
                </c:pt>
                <c:pt idx="1867">
                  <c:v>2.0000000000000001E-4</c:v>
                </c:pt>
                <c:pt idx="1868">
                  <c:v>2.0000000000000001E-4</c:v>
                </c:pt>
                <c:pt idx="1869">
                  <c:v>2.0000000000000001E-4</c:v>
                </c:pt>
                <c:pt idx="1870">
                  <c:v>2.0000000000000001E-4</c:v>
                </c:pt>
                <c:pt idx="1871">
                  <c:v>2.0000000000000001E-4</c:v>
                </c:pt>
                <c:pt idx="1872">
                  <c:v>2.0000000000000001E-4</c:v>
                </c:pt>
                <c:pt idx="1873">
                  <c:v>2.0000000000000001E-4</c:v>
                </c:pt>
                <c:pt idx="1874">
                  <c:v>2.0000000000000001E-4</c:v>
                </c:pt>
                <c:pt idx="1875">
                  <c:v>2.9999999999999997E-4</c:v>
                </c:pt>
                <c:pt idx="1876">
                  <c:v>2.9999999999999997E-4</c:v>
                </c:pt>
                <c:pt idx="1877">
                  <c:v>2.9999999999999997E-4</c:v>
                </c:pt>
                <c:pt idx="1878">
                  <c:v>2.9999999999999997E-4</c:v>
                </c:pt>
                <c:pt idx="1879">
                  <c:v>2.9999999999999997E-4</c:v>
                </c:pt>
                <c:pt idx="1880">
                  <c:v>2.9999999999999997E-4</c:v>
                </c:pt>
                <c:pt idx="1881">
                  <c:v>2.9999999999999997E-4</c:v>
                </c:pt>
                <c:pt idx="1882">
                  <c:v>2.9999999999999997E-4</c:v>
                </c:pt>
                <c:pt idx="1883">
                  <c:v>2.9999999999999997E-4</c:v>
                </c:pt>
                <c:pt idx="1884">
                  <c:v>2.9999999999999997E-4</c:v>
                </c:pt>
                <c:pt idx="1885">
                  <c:v>2.9999999999999997E-4</c:v>
                </c:pt>
                <c:pt idx="1886">
                  <c:v>2.9999999999999997E-4</c:v>
                </c:pt>
                <c:pt idx="1887">
                  <c:v>2.9999999999999997E-4</c:v>
                </c:pt>
                <c:pt idx="1888">
                  <c:v>2.9999999999999997E-4</c:v>
                </c:pt>
                <c:pt idx="1889">
                  <c:v>2.9999999999999997E-4</c:v>
                </c:pt>
                <c:pt idx="1890">
                  <c:v>2.9999999999999997E-4</c:v>
                </c:pt>
                <c:pt idx="1891">
                  <c:v>2.9999999999999997E-4</c:v>
                </c:pt>
                <c:pt idx="1892">
                  <c:v>2.9999999999999997E-4</c:v>
                </c:pt>
                <c:pt idx="1893">
                  <c:v>2.9999999999999997E-4</c:v>
                </c:pt>
                <c:pt idx="1894">
                  <c:v>2.9999999999999997E-4</c:v>
                </c:pt>
                <c:pt idx="1895">
                  <c:v>2.9999999999999997E-4</c:v>
                </c:pt>
                <c:pt idx="1896">
                  <c:v>2.9999999999999997E-4</c:v>
                </c:pt>
                <c:pt idx="1897">
                  <c:v>2.9999999999999997E-4</c:v>
                </c:pt>
                <c:pt idx="1898">
                  <c:v>2.9999999999999997E-4</c:v>
                </c:pt>
                <c:pt idx="1899">
                  <c:v>2.9999999999999997E-4</c:v>
                </c:pt>
                <c:pt idx="1900">
                  <c:v>4.0000000000000002E-4</c:v>
                </c:pt>
                <c:pt idx="1901">
                  <c:v>4.0000000000000002E-4</c:v>
                </c:pt>
                <c:pt idx="1902">
                  <c:v>4.0000000000000002E-4</c:v>
                </c:pt>
                <c:pt idx="1903">
                  <c:v>4.0000000000000002E-4</c:v>
                </c:pt>
                <c:pt idx="1904">
                  <c:v>4.0000000000000002E-4</c:v>
                </c:pt>
                <c:pt idx="1905">
                  <c:v>4.0000000000000002E-4</c:v>
                </c:pt>
                <c:pt idx="1906">
                  <c:v>4.0000000000000002E-4</c:v>
                </c:pt>
                <c:pt idx="1907">
                  <c:v>4.0000000000000002E-4</c:v>
                </c:pt>
                <c:pt idx="1908">
                  <c:v>4.0000000000000002E-4</c:v>
                </c:pt>
                <c:pt idx="1909">
                  <c:v>4.0000000000000002E-4</c:v>
                </c:pt>
                <c:pt idx="1910">
                  <c:v>4.0000000000000002E-4</c:v>
                </c:pt>
                <c:pt idx="1911">
                  <c:v>4.0000000000000002E-4</c:v>
                </c:pt>
                <c:pt idx="1912">
                  <c:v>4.0000000000000002E-4</c:v>
                </c:pt>
                <c:pt idx="1913">
                  <c:v>4.0000000000000002E-4</c:v>
                </c:pt>
                <c:pt idx="1914">
                  <c:v>4.0000000000000002E-4</c:v>
                </c:pt>
                <c:pt idx="1915">
                  <c:v>4.0000000000000002E-4</c:v>
                </c:pt>
                <c:pt idx="1916">
                  <c:v>4.0000000000000002E-4</c:v>
                </c:pt>
                <c:pt idx="1917">
                  <c:v>4.0000000000000002E-4</c:v>
                </c:pt>
                <c:pt idx="1918">
                  <c:v>4.0000000000000002E-4</c:v>
                </c:pt>
                <c:pt idx="1919">
                  <c:v>4.0000000000000002E-4</c:v>
                </c:pt>
                <c:pt idx="1920">
                  <c:v>4.0000000000000002E-4</c:v>
                </c:pt>
                <c:pt idx="1921">
                  <c:v>4.0000000000000002E-4</c:v>
                </c:pt>
                <c:pt idx="1922">
                  <c:v>4.0000000000000002E-4</c:v>
                </c:pt>
                <c:pt idx="1923">
                  <c:v>4.0000000000000002E-4</c:v>
                </c:pt>
                <c:pt idx="1924">
                  <c:v>4.0000000000000002E-4</c:v>
                </c:pt>
                <c:pt idx="1925">
                  <c:v>5.0000000000000001E-4</c:v>
                </c:pt>
                <c:pt idx="1926">
                  <c:v>5.0000000000000001E-4</c:v>
                </c:pt>
                <c:pt idx="1927">
                  <c:v>5.0000000000000001E-4</c:v>
                </c:pt>
                <c:pt idx="1928">
                  <c:v>5.0000000000000001E-4</c:v>
                </c:pt>
                <c:pt idx="1929">
                  <c:v>5.0000000000000001E-4</c:v>
                </c:pt>
                <c:pt idx="1930">
                  <c:v>5.0000000000000001E-4</c:v>
                </c:pt>
                <c:pt idx="1931">
                  <c:v>5.0000000000000001E-4</c:v>
                </c:pt>
                <c:pt idx="1932">
                  <c:v>5.0000000000000001E-4</c:v>
                </c:pt>
                <c:pt idx="1933">
                  <c:v>5.0000000000000001E-4</c:v>
                </c:pt>
                <c:pt idx="1934">
                  <c:v>5.0000000000000001E-4</c:v>
                </c:pt>
                <c:pt idx="1935">
                  <c:v>5.0000000000000001E-4</c:v>
                </c:pt>
                <c:pt idx="1936">
                  <c:v>5.0000000000000001E-4</c:v>
                </c:pt>
                <c:pt idx="1937">
                  <c:v>5.0000000000000001E-4</c:v>
                </c:pt>
                <c:pt idx="1938">
                  <c:v>5.0000000000000001E-4</c:v>
                </c:pt>
                <c:pt idx="1939">
                  <c:v>5.0000000000000001E-4</c:v>
                </c:pt>
                <c:pt idx="1940">
                  <c:v>5.0000000000000001E-4</c:v>
                </c:pt>
                <c:pt idx="1941">
                  <c:v>5.0000000000000001E-4</c:v>
                </c:pt>
                <c:pt idx="1942">
                  <c:v>5.0000000000000001E-4</c:v>
                </c:pt>
                <c:pt idx="1943">
                  <c:v>5.0000000000000001E-4</c:v>
                </c:pt>
                <c:pt idx="1944">
                  <c:v>5.0000000000000001E-4</c:v>
                </c:pt>
                <c:pt idx="1945">
                  <c:v>5.0000000000000001E-4</c:v>
                </c:pt>
                <c:pt idx="1946">
                  <c:v>5.0000000000000001E-4</c:v>
                </c:pt>
                <c:pt idx="1947">
                  <c:v>5.0000000000000001E-4</c:v>
                </c:pt>
                <c:pt idx="1948">
                  <c:v>5.0000000000000001E-4</c:v>
                </c:pt>
                <c:pt idx="1949">
                  <c:v>5.0000000000000001E-4</c:v>
                </c:pt>
                <c:pt idx="1950">
                  <c:v>5.9999999999999995E-4</c:v>
                </c:pt>
                <c:pt idx="1951">
                  <c:v>5.9999999999999995E-4</c:v>
                </c:pt>
                <c:pt idx="1952">
                  <c:v>5.9999999999999995E-4</c:v>
                </c:pt>
                <c:pt idx="1953">
                  <c:v>5.9999999999999995E-4</c:v>
                </c:pt>
                <c:pt idx="1954">
                  <c:v>5.9999999999999995E-4</c:v>
                </c:pt>
                <c:pt idx="1955">
                  <c:v>5.9999999999999995E-4</c:v>
                </c:pt>
                <c:pt idx="1956">
                  <c:v>5.9999999999999995E-4</c:v>
                </c:pt>
                <c:pt idx="1957">
                  <c:v>5.9999999999999995E-4</c:v>
                </c:pt>
                <c:pt idx="1958">
                  <c:v>5.9999999999999995E-4</c:v>
                </c:pt>
                <c:pt idx="1959">
                  <c:v>5.9999999999999995E-4</c:v>
                </c:pt>
                <c:pt idx="1960">
                  <c:v>5.9999999999999995E-4</c:v>
                </c:pt>
                <c:pt idx="1961">
                  <c:v>5.9999999999999995E-4</c:v>
                </c:pt>
                <c:pt idx="1962">
                  <c:v>5.9999999999999995E-4</c:v>
                </c:pt>
                <c:pt idx="1963">
                  <c:v>5.9999999999999995E-4</c:v>
                </c:pt>
                <c:pt idx="1964">
                  <c:v>5.9999999999999995E-4</c:v>
                </c:pt>
                <c:pt idx="1965">
                  <c:v>5.9999999999999995E-4</c:v>
                </c:pt>
                <c:pt idx="1966">
                  <c:v>5.9999999999999995E-4</c:v>
                </c:pt>
                <c:pt idx="1967">
                  <c:v>5.9999999999999995E-4</c:v>
                </c:pt>
                <c:pt idx="1968">
                  <c:v>5.9999999999999995E-4</c:v>
                </c:pt>
                <c:pt idx="1969">
                  <c:v>5.9999999999999995E-4</c:v>
                </c:pt>
                <c:pt idx="1970">
                  <c:v>5.9999999999999995E-4</c:v>
                </c:pt>
                <c:pt idx="1971">
                  <c:v>5.9999999999999995E-4</c:v>
                </c:pt>
                <c:pt idx="1972">
                  <c:v>5.9999999999999995E-4</c:v>
                </c:pt>
                <c:pt idx="1973">
                  <c:v>5.9999999999999995E-4</c:v>
                </c:pt>
                <c:pt idx="1974">
                  <c:v>5.9999999999999995E-4</c:v>
                </c:pt>
                <c:pt idx="1975">
                  <c:v>6.9999999999999999E-4</c:v>
                </c:pt>
                <c:pt idx="1976">
                  <c:v>6.9999999999999999E-4</c:v>
                </c:pt>
                <c:pt idx="1977">
                  <c:v>6.9999999999999999E-4</c:v>
                </c:pt>
                <c:pt idx="1978">
                  <c:v>6.9999999999999999E-4</c:v>
                </c:pt>
                <c:pt idx="1979">
                  <c:v>6.9999999999999999E-4</c:v>
                </c:pt>
                <c:pt idx="1980">
                  <c:v>6.9999999999999999E-4</c:v>
                </c:pt>
                <c:pt idx="1981">
                  <c:v>6.9999999999999999E-4</c:v>
                </c:pt>
                <c:pt idx="1982">
                  <c:v>6.9999999999999999E-4</c:v>
                </c:pt>
                <c:pt idx="1983">
                  <c:v>6.9999999999999999E-4</c:v>
                </c:pt>
                <c:pt idx="1984">
                  <c:v>6.9999999999999999E-4</c:v>
                </c:pt>
                <c:pt idx="1985">
                  <c:v>6.9999999999999999E-4</c:v>
                </c:pt>
                <c:pt idx="1986">
                  <c:v>6.9999999999999999E-4</c:v>
                </c:pt>
                <c:pt idx="1987">
                  <c:v>6.9999999999999999E-4</c:v>
                </c:pt>
                <c:pt idx="1988">
                  <c:v>6.9999999999999999E-4</c:v>
                </c:pt>
                <c:pt idx="1989">
                  <c:v>6.9999999999999999E-4</c:v>
                </c:pt>
                <c:pt idx="1990">
                  <c:v>6.9999999999999999E-4</c:v>
                </c:pt>
                <c:pt idx="1991">
                  <c:v>6.9999999999999999E-4</c:v>
                </c:pt>
                <c:pt idx="1992">
                  <c:v>6.9999999999999999E-4</c:v>
                </c:pt>
                <c:pt idx="1993">
                  <c:v>6.9999999999999999E-4</c:v>
                </c:pt>
                <c:pt idx="1994">
                  <c:v>6.9999999999999999E-4</c:v>
                </c:pt>
                <c:pt idx="1995">
                  <c:v>6.9999999999999999E-4</c:v>
                </c:pt>
                <c:pt idx="1996">
                  <c:v>6.9999999999999999E-4</c:v>
                </c:pt>
                <c:pt idx="1997">
                  <c:v>6.9999999999999999E-4</c:v>
                </c:pt>
                <c:pt idx="1998">
                  <c:v>6.9999999999999999E-4</c:v>
                </c:pt>
                <c:pt idx="1999">
                  <c:v>6.9999999999999999E-4</c:v>
                </c:pt>
                <c:pt idx="2000">
                  <c:v>8.0000000000000004E-4</c:v>
                </c:pt>
                <c:pt idx="2001">
                  <c:v>8.0000000000000004E-4</c:v>
                </c:pt>
                <c:pt idx="2002">
                  <c:v>8.0000000000000004E-4</c:v>
                </c:pt>
                <c:pt idx="2003">
                  <c:v>8.0000000000000004E-4</c:v>
                </c:pt>
                <c:pt idx="2004">
                  <c:v>8.0000000000000004E-4</c:v>
                </c:pt>
                <c:pt idx="2005">
                  <c:v>8.0000000000000004E-4</c:v>
                </c:pt>
                <c:pt idx="2006">
                  <c:v>8.0000000000000004E-4</c:v>
                </c:pt>
                <c:pt idx="2007">
                  <c:v>8.0000000000000004E-4</c:v>
                </c:pt>
                <c:pt idx="2008">
                  <c:v>8.0000000000000004E-4</c:v>
                </c:pt>
                <c:pt idx="2009">
                  <c:v>8.0000000000000004E-4</c:v>
                </c:pt>
                <c:pt idx="2010">
                  <c:v>8.0000000000000004E-4</c:v>
                </c:pt>
                <c:pt idx="2011">
                  <c:v>8.0000000000000004E-4</c:v>
                </c:pt>
                <c:pt idx="2012">
                  <c:v>8.0000000000000004E-4</c:v>
                </c:pt>
                <c:pt idx="2013">
                  <c:v>8.0000000000000004E-4</c:v>
                </c:pt>
                <c:pt idx="2014">
                  <c:v>8.0000000000000004E-4</c:v>
                </c:pt>
                <c:pt idx="2015">
                  <c:v>8.0000000000000004E-4</c:v>
                </c:pt>
                <c:pt idx="2016">
                  <c:v>8.0000000000000004E-4</c:v>
                </c:pt>
                <c:pt idx="2017">
                  <c:v>8.0000000000000004E-4</c:v>
                </c:pt>
                <c:pt idx="2018">
                  <c:v>8.0000000000000004E-4</c:v>
                </c:pt>
                <c:pt idx="2019">
                  <c:v>8.0000000000000004E-4</c:v>
                </c:pt>
                <c:pt idx="2020">
                  <c:v>8.0000000000000004E-4</c:v>
                </c:pt>
                <c:pt idx="2021">
                  <c:v>8.0000000000000004E-4</c:v>
                </c:pt>
                <c:pt idx="2022">
                  <c:v>8.0000000000000004E-4</c:v>
                </c:pt>
                <c:pt idx="2023">
                  <c:v>8.0000000000000004E-4</c:v>
                </c:pt>
                <c:pt idx="2024">
                  <c:v>8.0000000000000004E-4</c:v>
                </c:pt>
                <c:pt idx="2025">
                  <c:v>8.9999999999999998E-4</c:v>
                </c:pt>
                <c:pt idx="2026">
                  <c:v>8.9999999999999998E-4</c:v>
                </c:pt>
                <c:pt idx="2027">
                  <c:v>8.9999999999999998E-4</c:v>
                </c:pt>
                <c:pt idx="2028">
                  <c:v>8.9999999999999998E-4</c:v>
                </c:pt>
                <c:pt idx="2029">
                  <c:v>8.9999999999999998E-4</c:v>
                </c:pt>
                <c:pt idx="2030">
                  <c:v>8.9999999999999998E-4</c:v>
                </c:pt>
                <c:pt idx="2031">
                  <c:v>8.9999999999999998E-4</c:v>
                </c:pt>
                <c:pt idx="2032">
                  <c:v>8.9999999999999998E-4</c:v>
                </c:pt>
                <c:pt idx="2033">
                  <c:v>8.9999999999999998E-4</c:v>
                </c:pt>
                <c:pt idx="2034">
                  <c:v>8.9999999999999998E-4</c:v>
                </c:pt>
                <c:pt idx="2035">
                  <c:v>8.9999999999999998E-4</c:v>
                </c:pt>
                <c:pt idx="2036">
                  <c:v>8.9999999999999998E-4</c:v>
                </c:pt>
                <c:pt idx="2037">
                  <c:v>8.9999999999999998E-4</c:v>
                </c:pt>
                <c:pt idx="2038">
                  <c:v>8.9999999999999998E-4</c:v>
                </c:pt>
                <c:pt idx="2039">
                  <c:v>8.9999999999999998E-4</c:v>
                </c:pt>
                <c:pt idx="2040">
                  <c:v>8.9999999999999998E-4</c:v>
                </c:pt>
                <c:pt idx="2041">
                  <c:v>8.9999999999999998E-4</c:v>
                </c:pt>
                <c:pt idx="2042">
                  <c:v>8.9999999999999998E-4</c:v>
                </c:pt>
                <c:pt idx="2043">
                  <c:v>8.9999999999999998E-4</c:v>
                </c:pt>
                <c:pt idx="2044">
                  <c:v>8.9999999999999998E-4</c:v>
                </c:pt>
                <c:pt idx="2045">
                  <c:v>8.9999999999999998E-4</c:v>
                </c:pt>
                <c:pt idx="2046">
                  <c:v>8.9999999999999998E-4</c:v>
                </c:pt>
                <c:pt idx="2047">
                  <c:v>8.9999999999999998E-4</c:v>
                </c:pt>
                <c:pt idx="2048">
                  <c:v>8.9999999999999998E-4</c:v>
                </c:pt>
                <c:pt idx="2049">
                  <c:v>8.9999999999999998E-4</c:v>
                </c:pt>
                <c:pt idx="2050">
                  <c:v>1E-3</c:v>
                </c:pt>
                <c:pt idx="2051">
                  <c:v>1E-3</c:v>
                </c:pt>
                <c:pt idx="2052">
                  <c:v>1E-3</c:v>
                </c:pt>
                <c:pt idx="2053">
                  <c:v>1E-3</c:v>
                </c:pt>
                <c:pt idx="2054">
                  <c:v>1E-3</c:v>
                </c:pt>
                <c:pt idx="2055">
                  <c:v>1E-3</c:v>
                </c:pt>
                <c:pt idx="2056">
                  <c:v>1E-3</c:v>
                </c:pt>
                <c:pt idx="2057">
                  <c:v>1E-3</c:v>
                </c:pt>
                <c:pt idx="2058">
                  <c:v>1E-3</c:v>
                </c:pt>
                <c:pt idx="2059">
                  <c:v>1E-3</c:v>
                </c:pt>
                <c:pt idx="2060">
                  <c:v>1E-3</c:v>
                </c:pt>
                <c:pt idx="2061">
                  <c:v>1E-3</c:v>
                </c:pt>
                <c:pt idx="2062">
                  <c:v>1E-3</c:v>
                </c:pt>
                <c:pt idx="2063">
                  <c:v>1E-3</c:v>
                </c:pt>
                <c:pt idx="2064">
                  <c:v>1E-3</c:v>
                </c:pt>
                <c:pt idx="2065">
                  <c:v>1E-3</c:v>
                </c:pt>
                <c:pt idx="2066">
                  <c:v>1E-3</c:v>
                </c:pt>
                <c:pt idx="2067">
                  <c:v>1E-3</c:v>
                </c:pt>
                <c:pt idx="2068">
                  <c:v>1E-3</c:v>
                </c:pt>
                <c:pt idx="2069">
                  <c:v>1E-3</c:v>
                </c:pt>
                <c:pt idx="2070">
                  <c:v>1E-3</c:v>
                </c:pt>
                <c:pt idx="2071">
                  <c:v>1E-3</c:v>
                </c:pt>
                <c:pt idx="2072">
                  <c:v>1E-3</c:v>
                </c:pt>
                <c:pt idx="2073">
                  <c:v>1E-3</c:v>
                </c:pt>
                <c:pt idx="2074">
                  <c:v>1E-3</c:v>
                </c:pt>
                <c:pt idx="2075">
                  <c:v>1.1000000000000001E-3</c:v>
                </c:pt>
                <c:pt idx="2076">
                  <c:v>1.1000000000000001E-3</c:v>
                </c:pt>
                <c:pt idx="2077">
                  <c:v>1.1000000000000001E-3</c:v>
                </c:pt>
                <c:pt idx="2078">
                  <c:v>1.1000000000000001E-3</c:v>
                </c:pt>
                <c:pt idx="2079">
                  <c:v>1.1000000000000001E-3</c:v>
                </c:pt>
                <c:pt idx="2080">
                  <c:v>1.1000000000000001E-3</c:v>
                </c:pt>
                <c:pt idx="2081">
                  <c:v>1.1000000000000001E-3</c:v>
                </c:pt>
                <c:pt idx="2082">
                  <c:v>1.1000000000000001E-3</c:v>
                </c:pt>
                <c:pt idx="2083">
                  <c:v>1.1000000000000001E-3</c:v>
                </c:pt>
                <c:pt idx="2084">
                  <c:v>1.1000000000000001E-3</c:v>
                </c:pt>
                <c:pt idx="2085">
                  <c:v>1.1000000000000001E-3</c:v>
                </c:pt>
                <c:pt idx="2086">
                  <c:v>1.1000000000000001E-3</c:v>
                </c:pt>
                <c:pt idx="2087">
                  <c:v>1.1000000000000001E-3</c:v>
                </c:pt>
                <c:pt idx="2088">
                  <c:v>1.1000000000000001E-3</c:v>
                </c:pt>
                <c:pt idx="2089">
                  <c:v>1.1000000000000001E-3</c:v>
                </c:pt>
                <c:pt idx="2090">
                  <c:v>1.1000000000000001E-3</c:v>
                </c:pt>
                <c:pt idx="2091">
                  <c:v>1.1000000000000001E-3</c:v>
                </c:pt>
                <c:pt idx="2092">
                  <c:v>1.1000000000000001E-3</c:v>
                </c:pt>
                <c:pt idx="2093">
                  <c:v>1.1000000000000001E-3</c:v>
                </c:pt>
                <c:pt idx="2094">
                  <c:v>1.1000000000000001E-3</c:v>
                </c:pt>
                <c:pt idx="2095">
                  <c:v>1.1000000000000001E-3</c:v>
                </c:pt>
                <c:pt idx="2096">
                  <c:v>1.1000000000000001E-3</c:v>
                </c:pt>
                <c:pt idx="2097">
                  <c:v>1.1000000000000001E-3</c:v>
                </c:pt>
                <c:pt idx="2098">
                  <c:v>1.1000000000000001E-3</c:v>
                </c:pt>
                <c:pt idx="2099">
                  <c:v>1.1000000000000001E-3</c:v>
                </c:pt>
                <c:pt idx="2100">
                  <c:v>1.1999999999999999E-3</c:v>
                </c:pt>
                <c:pt idx="2101">
                  <c:v>1.1999999999999999E-3</c:v>
                </c:pt>
                <c:pt idx="2102">
                  <c:v>1.1999999999999999E-3</c:v>
                </c:pt>
                <c:pt idx="2103">
                  <c:v>1.1999999999999999E-3</c:v>
                </c:pt>
                <c:pt idx="2104">
                  <c:v>1.1999999999999999E-3</c:v>
                </c:pt>
                <c:pt idx="2105">
                  <c:v>1.1999999999999999E-3</c:v>
                </c:pt>
                <c:pt idx="2106">
                  <c:v>1.1999999999999999E-3</c:v>
                </c:pt>
                <c:pt idx="2107">
                  <c:v>1.1999999999999999E-3</c:v>
                </c:pt>
                <c:pt idx="2108">
                  <c:v>1.1999999999999999E-3</c:v>
                </c:pt>
                <c:pt idx="2109">
                  <c:v>1.1999999999999999E-3</c:v>
                </c:pt>
                <c:pt idx="2110">
                  <c:v>1.1999999999999999E-3</c:v>
                </c:pt>
                <c:pt idx="2111">
                  <c:v>1.1999999999999999E-3</c:v>
                </c:pt>
                <c:pt idx="2112">
                  <c:v>1.1999999999999999E-3</c:v>
                </c:pt>
                <c:pt idx="2113">
                  <c:v>1.1999999999999999E-3</c:v>
                </c:pt>
                <c:pt idx="2114">
                  <c:v>1.1999999999999999E-3</c:v>
                </c:pt>
                <c:pt idx="2115">
                  <c:v>1.1999999999999999E-3</c:v>
                </c:pt>
                <c:pt idx="2116">
                  <c:v>1.1999999999999999E-3</c:v>
                </c:pt>
                <c:pt idx="2117">
                  <c:v>1.1999999999999999E-3</c:v>
                </c:pt>
                <c:pt idx="2118">
                  <c:v>1.1999999999999999E-3</c:v>
                </c:pt>
                <c:pt idx="2119">
                  <c:v>1.1999999999999999E-3</c:v>
                </c:pt>
                <c:pt idx="2120">
                  <c:v>1.1999999999999999E-3</c:v>
                </c:pt>
                <c:pt idx="2121">
                  <c:v>1.1999999999999999E-3</c:v>
                </c:pt>
                <c:pt idx="2122">
                  <c:v>1.1999999999999999E-3</c:v>
                </c:pt>
                <c:pt idx="2123">
                  <c:v>1.1999999999999999E-3</c:v>
                </c:pt>
                <c:pt idx="2124">
                  <c:v>1.1999999999999999E-3</c:v>
                </c:pt>
                <c:pt idx="2125">
                  <c:v>1.2999999999999999E-3</c:v>
                </c:pt>
                <c:pt idx="2126">
                  <c:v>1.2999999999999999E-3</c:v>
                </c:pt>
                <c:pt idx="2127">
                  <c:v>1.2999999999999999E-3</c:v>
                </c:pt>
                <c:pt idx="2128">
                  <c:v>1.2999999999999999E-3</c:v>
                </c:pt>
                <c:pt idx="2129">
                  <c:v>1.2999999999999999E-3</c:v>
                </c:pt>
                <c:pt idx="2130">
                  <c:v>1.2999999999999999E-3</c:v>
                </c:pt>
                <c:pt idx="2131">
                  <c:v>1.2999999999999999E-3</c:v>
                </c:pt>
                <c:pt idx="2132">
                  <c:v>1.2999999999999999E-3</c:v>
                </c:pt>
                <c:pt idx="2133">
                  <c:v>1.2999999999999999E-3</c:v>
                </c:pt>
                <c:pt idx="2134">
                  <c:v>1.2999999999999999E-3</c:v>
                </c:pt>
                <c:pt idx="2135">
                  <c:v>1.2999999999999999E-3</c:v>
                </c:pt>
                <c:pt idx="2136">
                  <c:v>1.2999999999999999E-3</c:v>
                </c:pt>
                <c:pt idx="2137">
                  <c:v>1.2999999999999999E-3</c:v>
                </c:pt>
                <c:pt idx="2138">
                  <c:v>1.2999999999999999E-3</c:v>
                </c:pt>
                <c:pt idx="2139">
                  <c:v>1.2999999999999999E-3</c:v>
                </c:pt>
                <c:pt idx="2140">
                  <c:v>1.2999999999999999E-3</c:v>
                </c:pt>
                <c:pt idx="2141">
                  <c:v>1.2999999999999999E-3</c:v>
                </c:pt>
                <c:pt idx="2142">
                  <c:v>1.2999999999999999E-3</c:v>
                </c:pt>
                <c:pt idx="2143">
                  <c:v>1.2999999999999999E-3</c:v>
                </c:pt>
                <c:pt idx="2144">
                  <c:v>1.2999999999999999E-3</c:v>
                </c:pt>
                <c:pt idx="2145">
                  <c:v>1.2999999999999999E-3</c:v>
                </c:pt>
                <c:pt idx="2146">
                  <c:v>1.2999999999999999E-3</c:v>
                </c:pt>
                <c:pt idx="2147">
                  <c:v>1.2999999999999999E-3</c:v>
                </c:pt>
                <c:pt idx="2148">
                  <c:v>1.2999999999999999E-3</c:v>
                </c:pt>
                <c:pt idx="2149">
                  <c:v>1.2999999999999999E-3</c:v>
                </c:pt>
                <c:pt idx="2150">
                  <c:v>1.4E-3</c:v>
                </c:pt>
                <c:pt idx="2151">
                  <c:v>1.4E-3</c:v>
                </c:pt>
                <c:pt idx="2152">
                  <c:v>1.4E-3</c:v>
                </c:pt>
                <c:pt idx="2153">
                  <c:v>1.4E-3</c:v>
                </c:pt>
                <c:pt idx="2154">
                  <c:v>1.4E-3</c:v>
                </c:pt>
                <c:pt idx="2155">
                  <c:v>1.4E-3</c:v>
                </c:pt>
                <c:pt idx="2156">
                  <c:v>1.4E-3</c:v>
                </c:pt>
                <c:pt idx="2157">
                  <c:v>1.4E-3</c:v>
                </c:pt>
                <c:pt idx="2158">
                  <c:v>1.4E-3</c:v>
                </c:pt>
                <c:pt idx="2159">
                  <c:v>1.4E-3</c:v>
                </c:pt>
                <c:pt idx="2160">
                  <c:v>1.4E-3</c:v>
                </c:pt>
                <c:pt idx="2161">
                  <c:v>1.4E-3</c:v>
                </c:pt>
                <c:pt idx="2162">
                  <c:v>1.4E-3</c:v>
                </c:pt>
                <c:pt idx="2163">
                  <c:v>1.4E-3</c:v>
                </c:pt>
                <c:pt idx="2164">
                  <c:v>1.4E-3</c:v>
                </c:pt>
                <c:pt idx="2165">
                  <c:v>1.4E-3</c:v>
                </c:pt>
                <c:pt idx="2166">
                  <c:v>1.4E-3</c:v>
                </c:pt>
                <c:pt idx="2167">
                  <c:v>1.4E-3</c:v>
                </c:pt>
                <c:pt idx="2168">
                  <c:v>1.4E-3</c:v>
                </c:pt>
                <c:pt idx="2169">
                  <c:v>1.4E-3</c:v>
                </c:pt>
                <c:pt idx="2170">
                  <c:v>1.4E-3</c:v>
                </c:pt>
                <c:pt idx="2171">
                  <c:v>1.4E-3</c:v>
                </c:pt>
                <c:pt idx="2172">
                  <c:v>1.4E-3</c:v>
                </c:pt>
                <c:pt idx="2173">
                  <c:v>1.4E-3</c:v>
                </c:pt>
                <c:pt idx="2174">
                  <c:v>1.4E-3</c:v>
                </c:pt>
                <c:pt idx="2175">
                  <c:v>1.5E-3</c:v>
                </c:pt>
                <c:pt idx="2176">
                  <c:v>1.5E-3</c:v>
                </c:pt>
                <c:pt idx="2177">
                  <c:v>1.5E-3</c:v>
                </c:pt>
                <c:pt idx="2178">
                  <c:v>1.5E-3</c:v>
                </c:pt>
                <c:pt idx="2179">
                  <c:v>1.5E-3</c:v>
                </c:pt>
                <c:pt idx="2180">
                  <c:v>1.5E-3</c:v>
                </c:pt>
                <c:pt idx="2181">
                  <c:v>1.5E-3</c:v>
                </c:pt>
                <c:pt idx="2182">
                  <c:v>1.5E-3</c:v>
                </c:pt>
                <c:pt idx="2183">
                  <c:v>1.5E-3</c:v>
                </c:pt>
                <c:pt idx="2184">
                  <c:v>1.5E-3</c:v>
                </c:pt>
                <c:pt idx="2185">
                  <c:v>1.5E-3</c:v>
                </c:pt>
                <c:pt idx="2186">
                  <c:v>1.5E-3</c:v>
                </c:pt>
                <c:pt idx="2187">
                  <c:v>1.5E-3</c:v>
                </c:pt>
                <c:pt idx="2188">
                  <c:v>1.5E-3</c:v>
                </c:pt>
                <c:pt idx="2189">
                  <c:v>1.5E-3</c:v>
                </c:pt>
                <c:pt idx="2190">
                  <c:v>1.5E-3</c:v>
                </c:pt>
                <c:pt idx="2191">
                  <c:v>1.5E-3</c:v>
                </c:pt>
                <c:pt idx="2192">
                  <c:v>1.5E-3</c:v>
                </c:pt>
                <c:pt idx="2193">
                  <c:v>1.5E-3</c:v>
                </c:pt>
                <c:pt idx="2194">
                  <c:v>1.5E-3</c:v>
                </c:pt>
                <c:pt idx="2195">
                  <c:v>1.5E-3</c:v>
                </c:pt>
                <c:pt idx="2196">
                  <c:v>1.5E-3</c:v>
                </c:pt>
                <c:pt idx="2197">
                  <c:v>1.5E-3</c:v>
                </c:pt>
                <c:pt idx="2198">
                  <c:v>1.5E-3</c:v>
                </c:pt>
                <c:pt idx="2199">
                  <c:v>1.5E-3</c:v>
                </c:pt>
                <c:pt idx="2200">
                  <c:v>1.6000000000000001E-3</c:v>
                </c:pt>
                <c:pt idx="2201">
                  <c:v>1.6000000000000001E-3</c:v>
                </c:pt>
                <c:pt idx="2202">
                  <c:v>1.6000000000000001E-3</c:v>
                </c:pt>
                <c:pt idx="2203">
                  <c:v>1.6000000000000001E-3</c:v>
                </c:pt>
                <c:pt idx="2204">
                  <c:v>1.6000000000000001E-3</c:v>
                </c:pt>
                <c:pt idx="2205">
                  <c:v>1.6000000000000001E-3</c:v>
                </c:pt>
                <c:pt idx="2206">
                  <c:v>1.6000000000000001E-3</c:v>
                </c:pt>
                <c:pt idx="2207">
                  <c:v>1.6000000000000001E-3</c:v>
                </c:pt>
                <c:pt idx="2208">
                  <c:v>1.6000000000000001E-3</c:v>
                </c:pt>
                <c:pt idx="2209">
                  <c:v>1.6000000000000001E-3</c:v>
                </c:pt>
                <c:pt idx="2210">
                  <c:v>1.6000000000000001E-3</c:v>
                </c:pt>
                <c:pt idx="2211">
                  <c:v>1.6000000000000001E-3</c:v>
                </c:pt>
                <c:pt idx="2212">
                  <c:v>1.6000000000000001E-3</c:v>
                </c:pt>
                <c:pt idx="2213">
                  <c:v>1.6000000000000001E-3</c:v>
                </c:pt>
                <c:pt idx="2214">
                  <c:v>1.6000000000000001E-3</c:v>
                </c:pt>
                <c:pt idx="2215">
                  <c:v>1.6000000000000001E-3</c:v>
                </c:pt>
                <c:pt idx="2216">
                  <c:v>1.6000000000000001E-3</c:v>
                </c:pt>
                <c:pt idx="2217">
                  <c:v>1.6000000000000001E-3</c:v>
                </c:pt>
                <c:pt idx="2218">
                  <c:v>1.6000000000000001E-3</c:v>
                </c:pt>
                <c:pt idx="2219">
                  <c:v>1.6000000000000001E-3</c:v>
                </c:pt>
                <c:pt idx="2220">
                  <c:v>1.6000000000000001E-3</c:v>
                </c:pt>
                <c:pt idx="2221">
                  <c:v>1.6000000000000001E-3</c:v>
                </c:pt>
                <c:pt idx="2222">
                  <c:v>1.6000000000000001E-3</c:v>
                </c:pt>
                <c:pt idx="2223">
                  <c:v>1.6000000000000001E-3</c:v>
                </c:pt>
                <c:pt idx="2224">
                  <c:v>1.6000000000000001E-3</c:v>
                </c:pt>
                <c:pt idx="2225">
                  <c:v>1.6999999999999999E-3</c:v>
                </c:pt>
                <c:pt idx="2226">
                  <c:v>1.6999999999999999E-3</c:v>
                </c:pt>
                <c:pt idx="2227">
                  <c:v>1.6999999999999999E-3</c:v>
                </c:pt>
                <c:pt idx="2228">
                  <c:v>1.6999999999999999E-3</c:v>
                </c:pt>
                <c:pt idx="2229">
                  <c:v>1.6999999999999999E-3</c:v>
                </c:pt>
                <c:pt idx="2230">
                  <c:v>1.6999999999999999E-3</c:v>
                </c:pt>
                <c:pt idx="2231">
                  <c:v>1.6999999999999999E-3</c:v>
                </c:pt>
                <c:pt idx="2232">
                  <c:v>1.6999999999999999E-3</c:v>
                </c:pt>
                <c:pt idx="2233">
                  <c:v>1.6999999999999999E-3</c:v>
                </c:pt>
                <c:pt idx="2234">
                  <c:v>1.6999999999999999E-3</c:v>
                </c:pt>
                <c:pt idx="2235">
                  <c:v>1.6999999999999999E-3</c:v>
                </c:pt>
                <c:pt idx="2236">
                  <c:v>1.6999999999999999E-3</c:v>
                </c:pt>
                <c:pt idx="2237">
                  <c:v>1.6999999999999999E-3</c:v>
                </c:pt>
                <c:pt idx="2238">
                  <c:v>1.6999999999999999E-3</c:v>
                </c:pt>
                <c:pt idx="2239">
                  <c:v>1.6999999999999999E-3</c:v>
                </c:pt>
                <c:pt idx="2240">
                  <c:v>1.6999999999999999E-3</c:v>
                </c:pt>
                <c:pt idx="2241">
                  <c:v>1.6999999999999999E-3</c:v>
                </c:pt>
                <c:pt idx="2242">
                  <c:v>1.6999999999999999E-3</c:v>
                </c:pt>
                <c:pt idx="2243">
                  <c:v>1.6999999999999999E-3</c:v>
                </c:pt>
                <c:pt idx="2244">
                  <c:v>1.6999999999999999E-3</c:v>
                </c:pt>
                <c:pt idx="2245">
                  <c:v>1.6999999999999999E-3</c:v>
                </c:pt>
                <c:pt idx="2246">
                  <c:v>1.6999999999999999E-3</c:v>
                </c:pt>
                <c:pt idx="2247">
                  <c:v>1.6999999999999999E-3</c:v>
                </c:pt>
                <c:pt idx="2248">
                  <c:v>1.6999999999999999E-3</c:v>
                </c:pt>
                <c:pt idx="2249">
                  <c:v>1.6999999999999999E-3</c:v>
                </c:pt>
                <c:pt idx="2250">
                  <c:v>1.8E-3</c:v>
                </c:pt>
                <c:pt idx="2251">
                  <c:v>1.8E-3</c:v>
                </c:pt>
                <c:pt idx="2252">
                  <c:v>1.8E-3</c:v>
                </c:pt>
                <c:pt idx="2253">
                  <c:v>1.8E-3</c:v>
                </c:pt>
                <c:pt idx="2254">
                  <c:v>1.8E-3</c:v>
                </c:pt>
                <c:pt idx="2255">
                  <c:v>1.8E-3</c:v>
                </c:pt>
                <c:pt idx="2256">
                  <c:v>1.8E-3</c:v>
                </c:pt>
                <c:pt idx="2257">
                  <c:v>1.8E-3</c:v>
                </c:pt>
                <c:pt idx="2258">
                  <c:v>1.8E-3</c:v>
                </c:pt>
                <c:pt idx="2259">
                  <c:v>1.8E-3</c:v>
                </c:pt>
                <c:pt idx="2260">
                  <c:v>1.8E-3</c:v>
                </c:pt>
                <c:pt idx="2261">
                  <c:v>1.8E-3</c:v>
                </c:pt>
                <c:pt idx="2262">
                  <c:v>1.8E-3</c:v>
                </c:pt>
                <c:pt idx="2263">
                  <c:v>1.8E-3</c:v>
                </c:pt>
                <c:pt idx="2264">
                  <c:v>1.8E-3</c:v>
                </c:pt>
                <c:pt idx="2265">
                  <c:v>1.8E-3</c:v>
                </c:pt>
                <c:pt idx="2266">
                  <c:v>1.8E-3</c:v>
                </c:pt>
                <c:pt idx="2267">
                  <c:v>1.8E-3</c:v>
                </c:pt>
                <c:pt idx="2268">
                  <c:v>1.8E-3</c:v>
                </c:pt>
                <c:pt idx="2269">
                  <c:v>1.8E-3</c:v>
                </c:pt>
                <c:pt idx="2270">
                  <c:v>1.8E-3</c:v>
                </c:pt>
                <c:pt idx="2271">
                  <c:v>1.8E-3</c:v>
                </c:pt>
                <c:pt idx="2272">
                  <c:v>1.8E-3</c:v>
                </c:pt>
                <c:pt idx="2273">
                  <c:v>1.8E-3</c:v>
                </c:pt>
                <c:pt idx="2274">
                  <c:v>1.8E-3</c:v>
                </c:pt>
                <c:pt idx="2275">
                  <c:v>1.9E-3</c:v>
                </c:pt>
                <c:pt idx="2276">
                  <c:v>1.9E-3</c:v>
                </c:pt>
                <c:pt idx="2277">
                  <c:v>1.9E-3</c:v>
                </c:pt>
                <c:pt idx="2278">
                  <c:v>1.9E-3</c:v>
                </c:pt>
                <c:pt idx="2279">
                  <c:v>1.9E-3</c:v>
                </c:pt>
                <c:pt idx="2280">
                  <c:v>1.9E-3</c:v>
                </c:pt>
                <c:pt idx="2281">
                  <c:v>1.9E-3</c:v>
                </c:pt>
                <c:pt idx="2282">
                  <c:v>1.9E-3</c:v>
                </c:pt>
                <c:pt idx="2283">
                  <c:v>1.9E-3</c:v>
                </c:pt>
                <c:pt idx="2284">
                  <c:v>1.9E-3</c:v>
                </c:pt>
                <c:pt idx="2285">
                  <c:v>1.9E-3</c:v>
                </c:pt>
                <c:pt idx="2286">
                  <c:v>1.9E-3</c:v>
                </c:pt>
                <c:pt idx="2287">
                  <c:v>1.9E-3</c:v>
                </c:pt>
                <c:pt idx="2288">
                  <c:v>1.9E-3</c:v>
                </c:pt>
                <c:pt idx="2289">
                  <c:v>1.9E-3</c:v>
                </c:pt>
                <c:pt idx="2290">
                  <c:v>1.9E-3</c:v>
                </c:pt>
                <c:pt idx="2291">
                  <c:v>1.9E-3</c:v>
                </c:pt>
                <c:pt idx="2292">
                  <c:v>1.9E-3</c:v>
                </c:pt>
                <c:pt idx="2293">
                  <c:v>1.9E-3</c:v>
                </c:pt>
                <c:pt idx="2294">
                  <c:v>1.9E-3</c:v>
                </c:pt>
                <c:pt idx="2295">
                  <c:v>1.9E-3</c:v>
                </c:pt>
                <c:pt idx="2296">
                  <c:v>1.9E-3</c:v>
                </c:pt>
                <c:pt idx="2297">
                  <c:v>1.9E-3</c:v>
                </c:pt>
                <c:pt idx="2298">
                  <c:v>1.9E-3</c:v>
                </c:pt>
                <c:pt idx="2299">
                  <c:v>1.9E-3</c:v>
                </c:pt>
                <c:pt idx="2300">
                  <c:v>2E-3</c:v>
                </c:pt>
                <c:pt idx="2301">
                  <c:v>2E-3</c:v>
                </c:pt>
                <c:pt idx="2302">
                  <c:v>2E-3</c:v>
                </c:pt>
                <c:pt idx="2303">
                  <c:v>2E-3</c:v>
                </c:pt>
                <c:pt idx="2304">
                  <c:v>2E-3</c:v>
                </c:pt>
                <c:pt idx="2305">
                  <c:v>2E-3</c:v>
                </c:pt>
                <c:pt idx="2306">
                  <c:v>2E-3</c:v>
                </c:pt>
                <c:pt idx="2307">
                  <c:v>2E-3</c:v>
                </c:pt>
                <c:pt idx="2308">
                  <c:v>2E-3</c:v>
                </c:pt>
                <c:pt idx="2309">
                  <c:v>2E-3</c:v>
                </c:pt>
                <c:pt idx="2310">
                  <c:v>2E-3</c:v>
                </c:pt>
                <c:pt idx="2311">
                  <c:v>2E-3</c:v>
                </c:pt>
                <c:pt idx="2312">
                  <c:v>2E-3</c:v>
                </c:pt>
                <c:pt idx="2313">
                  <c:v>2E-3</c:v>
                </c:pt>
                <c:pt idx="2314">
                  <c:v>2E-3</c:v>
                </c:pt>
                <c:pt idx="2315">
                  <c:v>2E-3</c:v>
                </c:pt>
                <c:pt idx="2316">
                  <c:v>2E-3</c:v>
                </c:pt>
                <c:pt idx="2317">
                  <c:v>2E-3</c:v>
                </c:pt>
                <c:pt idx="2318">
                  <c:v>2E-3</c:v>
                </c:pt>
                <c:pt idx="2319">
                  <c:v>2E-3</c:v>
                </c:pt>
                <c:pt idx="2320">
                  <c:v>2E-3</c:v>
                </c:pt>
                <c:pt idx="2321">
                  <c:v>2E-3</c:v>
                </c:pt>
                <c:pt idx="2322">
                  <c:v>2E-3</c:v>
                </c:pt>
                <c:pt idx="2323">
                  <c:v>2E-3</c:v>
                </c:pt>
                <c:pt idx="2324">
                  <c:v>2E-3</c:v>
                </c:pt>
                <c:pt idx="2325">
                  <c:v>2.0999999999999999E-3</c:v>
                </c:pt>
                <c:pt idx="2326">
                  <c:v>2.0999999999999999E-3</c:v>
                </c:pt>
                <c:pt idx="2327">
                  <c:v>2.0999999999999999E-3</c:v>
                </c:pt>
                <c:pt idx="2328">
                  <c:v>2.0999999999999999E-3</c:v>
                </c:pt>
                <c:pt idx="2329">
                  <c:v>2.0999999999999999E-3</c:v>
                </c:pt>
                <c:pt idx="2330">
                  <c:v>2.0999999999999999E-3</c:v>
                </c:pt>
                <c:pt idx="2331">
                  <c:v>2.0999999999999999E-3</c:v>
                </c:pt>
                <c:pt idx="2332">
                  <c:v>2.0999999999999999E-3</c:v>
                </c:pt>
                <c:pt idx="2333">
                  <c:v>2.0999999999999999E-3</c:v>
                </c:pt>
                <c:pt idx="2334">
                  <c:v>2.0999999999999999E-3</c:v>
                </c:pt>
                <c:pt idx="2335">
                  <c:v>2.0999999999999999E-3</c:v>
                </c:pt>
                <c:pt idx="2336">
                  <c:v>2.0999999999999999E-3</c:v>
                </c:pt>
                <c:pt idx="2337">
                  <c:v>2.0999999999999999E-3</c:v>
                </c:pt>
                <c:pt idx="2338">
                  <c:v>2.0999999999999999E-3</c:v>
                </c:pt>
                <c:pt idx="2339">
                  <c:v>2.0999999999999999E-3</c:v>
                </c:pt>
                <c:pt idx="2340">
                  <c:v>2.0999999999999999E-3</c:v>
                </c:pt>
                <c:pt idx="2341">
                  <c:v>2.0999999999999999E-3</c:v>
                </c:pt>
                <c:pt idx="2342">
                  <c:v>2.0999999999999999E-3</c:v>
                </c:pt>
                <c:pt idx="2343">
                  <c:v>2.0999999999999999E-3</c:v>
                </c:pt>
                <c:pt idx="2344">
                  <c:v>2.0999999999999999E-3</c:v>
                </c:pt>
                <c:pt idx="2345">
                  <c:v>2.0999999999999999E-3</c:v>
                </c:pt>
                <c:pt idx="2346">
                  <c:v>2.0999999999999999E-3</c:v>
                </c:pt>
                <c:pt idx="2347">
                  <c:v>2.0999999999999999E-3</c:v>
                </c:pt>
                <c:pt idx="2348">
                  <c:v>2.0999999999999999E-3</c:v>
                </c:pt>
                <c:pt idx="2349">
                  <c:v>2.0999999999999999E-3</c:v>
                </c:pt>
                <c:pt idx="2350">
                  <c:v>2.2000000000000001E-3</c:v>
                </c:pt>
                <c:pt idx="2351">
                  <c:v>2.2000000000000001E-3</c:v>
                </c:pt>
                <c:pt idx="2352">
                  <c:v>2.2000000000000001E-3</c:v>
                </c:pt>
                <c:pt idx="2353">
                  <c:v>2.2000000000000001E-3</c:v>
                </c:pt>
                <c:pt idx="2354">
                  <c:v>2.2000000000000001E-3</c:v>
                </c:pt>
                <c:pt idx="2355">
                  <c:v>2.2000000000000001E-3</c:v>
                </c:pt>
                <c:pt idx="2356">
                  <c:v>2.2000000000000001E-3</c:v>
                </c:pt>
                <c:pt idx="2357">
                  <c:v>2.2000000000000001E-3</c:v>
                </c:pt>
                <c:pt idx="2358">
                  <c:v>2.2000000000000001E-3</c:v>
                </c:pt>
                <c:pt idx="2359">
                  <c:v>2.2000000000000001E-3</c:v>
                </c:pt>
                <c:pt idx="2360">
                  <c:v>2.2000000000000001E-3</c:v>
                </c:pt>
                <c:pt idx="2361">
                  <c:v>2.2000000000000001E-3</c:v>
                </c:pt>
                <c:pt idx="2362">
                  <c:v>2.2000000000000001E-3</c:v>
                </c:pt>
                <c:pt idx="2363">
                  <c:v>2.2000000000000001E-3</c:v>
                </c:pt>
                <c:pt idx="2364">
                  <c:v>2.2000000000000001E-3</c:v>
                </c:pt>
                <c:pt idx="2365">
                  <c:v>2.2000000000000001E-3</c:v>
                </c:pt>
                <c:pt idx="2366">
                  <c:v>2.2000000000000001E-3</c:v>
                </c:pt>
                <c:pt idx="2367">
                  <c:v>2.2000000000000001E-3</c:v>
                </c:pt>
                <c:pt idx="2368">
                  <c:v>2.2000000000000001E-3</c:v>
                </c:pt>
                <c:pt idx="2369">
                  <c:v>2.2000000000000001E-3</c:v>
                </c:pt>
                <c:pt idx="2370">
                  <c:v>2.2000000000000001E-3</c:v>
                </c:pt>
                <c:pt idx="2371">
                  <c:v>2.2000000000000001E-3</c:v>
                </c:pt>
                <c:pt idx="2372">
                  <c:v>2.2000000000000001E-3</c:v>
                </c:pt>
                <c:pt idx="2373">
                  <c:v>2.2000000000000001E-3</c:v>
                </c:pt>
                <c:pt idx="2374">
                  <c:v>2.2000000000000001E-3</c:v>
                </c:pt>
                <c:pt idx="2375">
                  <c:v>2.3E-3</c:v>
                </c:pt>
                <c:pt idx="2376">
                  <c:v>2.3E-3</c:v>
                </c:pt>
                <c:pt idx="2377">
                  <c:v>2.3E-3</c:v>
                </c:pt>
                <c:pt idx="2378">
                  <c:v>2.3E-3</c:v>
                </c:pt>
                <c:pt idx="2379">
                  <c:v>2.3E-3</c:v>
                </c:pt>
                <c:pt idx="2380">
                  <c:v>2.3E-3</c:v>
                </c:pt>
                <c:pt idx="2381">
                  <c:v>2.3E-3</c:v>
                </c:pt>
                <c:pt idx="2382">
                  <c:v>2.3E-3</c:v>
                </c:pt>
                <c:pt idx="2383">
                  <c:v>2.3E-3</c:v>
                </c:pt>
                <c:pt idx="2384">
                  <c:v>2.3E-3</c:v>
                </c:pt>
                <c:pt idx="2385">
                  <c:v>2.3E-3</c:v>
                </c:pt>
                <c:pt idx="2386">
                  <c:v>2.3E-3</c:v>
                </c:pt>
                <c:pt idx="2387">
                  <c:v>2.3E-3</c:v>
                </c:pt>
                <c:pt idx="2388">
                  <c:v>2.3E-3</c:v>
                </c:pt>
                <c:pt idx="2389">
                  <c:v>2.3E-3</c:v>
                </c:pt>
                <c:pt idx="2390">
                  <c:v>2.3E-3</c:v>
                </c:pt>
                <c:pt idx="2391">
                  <c:v>2.3E-3</c:v>
                </c:pt>
                <c:pt idx="2392">
                  <c:v>2.3E-3</c:v>
                </c:pt>
                <c:pt idx="2393">
                  <c:v>2.3E-3</c:v>
                </c:pt>
                <c:pt idx="2394">
                  <c:v>2.3E-3</c:v>
                </c:pt>
                <c:pt idx="2395">
                  <c:v>2.3E-3</c:v>
                </c:pt>
                <c:pt idx="2396">
                  <c:v>2.3E-3</c:v>
                </c:pt>
                <c:pt idx="2397">
                  <c:v>2.3E-3</c:v>
                </c:pt>
                <c:pt idx="2398">
                  <c:v>2.3E-3</c:v>
                </c:pt>
                <c:pt idx="2399">
                  <c:v>2.3E-3</c:v>
                </c:pt>
                <c:pt idx="2400">
                  <c:v>2.3999999999999998E-3</c:v>
                </c:pt>
                <c:pt idx="2401">
                  <c:v>2.3999999999999998E-3</c:v>
                </c:pt>
                <c:pt idx="2402">
                  <c:v>2.3999999999999998E-3</c:v>
                </c:pt>
                <c:pt idx="2403">
                  <c:v>2.3999999999999998E-3</c:v>
                </c:pt>
                <c:pt idx="2404">
                  <c:v>2.3999999999999998E-3</c:v>
                </c:pt>
                <c:pt idx="2405">
                  <c:v>2.3999999999999998E-3</c:v>
                </c:pt>
                <c:pt idx="2406">
                  <c:v>2.3999999999999998E-3</c:v>
                </c:pt>
                <c:pt idx="2407">
                  <c:v>2.3999999999999998E-3</c:v>
                </c:pt>
                <c:pt idx="2408">
                  <c:v>2.3999999999999998E-3</c:v>
                </c:pt>
                <c:pt idx="2409">
                  <c:v>2.3999999999999998E-3</c:v>
                </c:pt>
                <c:pt idx="2410">
                  <c:v>2.3999999999999998E-3</c:v>
                </c:pt>
                <c:pt idx="2411">
                  <c:v>2.3999999999999998E-3</c:v>
                </c:pt>
                <c:pt idx="2412">
                  <c:v>2.3999999999999998E-3</c:v>
                </c:pt>
                <c:pt idx="2413">
                  <c:v>2.3999999999999998E-3</c:v>
                </c:pt>
                <c:pt idx="2414">
                  <c:v>2.3999999999999998E-3</c:v>
                </c:pt>
                <c:pt idx="2415">
                  <c:v>2.3999999999999998E-3</c:v>
                </c:pt>
                <c:pt idx="2416">
                  <c:v>2.3999999999999998E-3</c:v>
                </c:pt>
                <c:pt idx="2417">
                  <c:v>2.3999999999999998E-3</c:v>
                </c:pt>
                <c:pt idx="2418">
                  <c:v>2.3999999999999998E-3</c:v>
                </c:pt>
                <c:pt idx="2419">
                  <c:v>2.3999999999999998E-3</c:v>
                </c:pt>
                <c:pt idx="2420">
                  <c:v>2.3999999999999998E-3</c:v>
                </c:pt>
                <c:pt idx="2421">
                  <c:v>2.3999999999999998E-3</c:v>
                </c:pt>
                <c:pt idx="2422">
                  <c:v>2.3999999999999998E-3</c:v>
                </c:pt>
                <c:pt idx="2423">
                  <c:v>2.3999999999999998E-3</c:v>
                </c:pt>
                <c:pt idx="2424">
                  <c:v>2.3999999999999998E-3</c:v>
                </c:pt>
                <c:pt idx="2425">
                  <c:v>2.5000000000000001E-3</c:v>
                </c:pt>
                <c:pt idx="2426">
                  <c:v>2.5000000000000001E-3</c:v>
                </c:pt>
                <c:pt idx="2427">
                  <c:v>2.5000000000000001E-3</c:v>
                </c:pt>
                <c:pt idx="2428">
                  <c:v>2.5000000000000001E-3</c:v>
                </c:pt>
                <c:pt idx="2429">
                  <c:v>2.5000000000000001E-3</c:v>
                </c:pt>
                <c:pt idx="2430">
                  <c:v>2.5000000000000001E-3</c:v>
                </c:pt>
                <c:pt idx="2431">
                  <c:v>2.5000000000000001E-3</c:v>
                </c:pt>
                <c:pt idx="2432">
                  <c:v>2.5000000000000001E-3</c:v>
                </c:pt>
                <c:pt idx="2433">
                  <c:v>2.5000000000000001E-3</c:v>
                </c:pt>
                <c:pt idx="2434">
                  <c:v>2.5000000000000001E-3</c:v>
                </c:pt>
                <c:pt idx="2435">
                  <c:v>2.5000000000000001E-3</c:v>
                </c:pt>
                <c:pt idx="2436">
                  <c:v>2.5000000000000001E-3</c:v>
                </c:pt>
                <c:pt idx="2437">
                  <c:v>2.5000000000000001E-3</c:v>
                </c:pt>
                <c:pt idx="2438">
                  <c:v>2.5000000000000001E-3</c:v>
                </c:pt>
                <c:pt idx="2439">
                  <c:v>2.5000000000000001E-3</c:v>
                </c:pt>
                <c:pt idx="2440">
                  <c:v>2.5000000000000001E-3</c:v>
                </c:pt>
                <c:pt idx="2441">
                  <c:v>2.5000000000000001E-3</c:v>
                </c:pt>
                <c:pt idx="2442">
                  <c:v>2.5000000000000001E-3</c:v>
                </c:pt>
                <c:pt idx="2443">
                  <c:v>2.5000000000000001E-3</c:v>
                </c:pt>
                <c:pt idx="2444">
                  <c:v>2.5000000000000001E-3</c:v>
                </c:pt>
                <c:pt idx="2445">
                  <c:v>2.5000000000000001E-3</c:v>
                </c:pt>
                <c:pt idx="2446">
                  <c:v>2.5000000000000001E-3</c:v>
                </c:pt>
                <c:pt idx="2447">
                  <c:v>2.5000000000000001E-3</c:v>
                </c:pt>
                <c:pt idx="2448">
                  <c:v>2.5000000000000001E-3</c:v>
                </c:pt>
                <c:pt idx="2449">
                  <c:v>2.5000000000000001E-3</c:v>
                </c:pt>
                <c:pt idx="2450">
                  <c:v>2.5999999999999999E-3</c:v>
                </c:pt>
                <c:pt idx="2451">
                  <c:v>2.5999999999999999E-3</c:v>
                </c:pt>
                <c:pt idx="2452">
                  <c:v>2.5999999999999999E-3</c:v>
                </c:pt>
                <c:pt idx="2453">
                  <c:v>2.5999999999999999E-3</c:v>
                </c:pt>
                <c:pt idx="2454">
                  <c:v>2.5999999999999999E-3</c:v>
                </c:pt>
                <c:pt idx="2455">
                  <c:v>2.5999999999999999E-3</c:v>
                </c:pt>
                <c:pt idx="2456">
                  <c:v>2.5999999999999999E-3</c:v>
                </c:pt>
                <c:pt idx="2457">
                  <c:v>2.5999999999999999E-3</c:v>
                </c:pt>
                <c:pt idx="2458">
                  <c:v>2.5999999999999999E-3</c:v>
                </c:pt>
                <c:pt idx="2459">
                  <c:v>2.5999999999999999E-3</c:v>
                </c:pt>
                <c:pt idx="2460">
                  <c:v>2.5999999999999999E-3</c:v>
                </c:pt>
                <c:pt idx="2461">
                  <c:v>2.5999999999999999E-3</c:v>
                </c:pt>
                <c:pt idx="2462">
                  <c:v>2.5999999999999999E-3</c:v>
                </c:pt>
                <c:pt idx="2463">
                  <c:v>2.5999999999999999E-3</c:v>
                </c:pt>
                <c:pt idx="2464">
                  <c:v>2.5999999999999999E-3</c:v>
                </c:pt>
                <c:pt idx="2465">
                  <c:v>2.5999999999999999E-3</c:v>
                </c:pt>
                <c:pt idx="2466">
                  <c:v>2.5999999999999999E-3</c:v>
                </c:pt>
                <c:pt idx="2467">
                  <c:v>2.5999999999999999E-3</c:v>
                </c:pt>
                <c:pt idx="2468">
                  <c:v>2.5999999999999999E-3</c:v>
                </c:pt>
                <c:pt idx="2469">
                  <c:v>2.5999999999999999E-3</c:v>
                </c:pt>
                <c:pt idx="2470">
                  <c:v>2.5999999999999999E-3</c:v>
                </c:pt>
                <c:pt idx="2471">
                  <c:v>2.5999999999999999E-3</c:v>
                </c:pt>
                <c:pt idx="2472">
                  <c:v>2.5999999999999999E-3</c:v>
                </c:pt>
                <c:pt idx="2473">
                  <c:v>2.5999999999999999E-3</c:v>
                </c:pt>
                <c:pt idx="2474">
                  <c:v>2.5999999999999999E-3</c:v>
                </c:pt>
                <c:pt idx="2475">
                  <c:v>2.7000000000000001E-3</c:v>
                </c:pt>
                <c:pt idx="2476">
                  <c:v>2.7000000000000001E-3</c:v>
                </c:pt>
                <c:pt idx="2477">
                  <c:v>2.7000000000000001E-3</c:v>
                </c:pt>
                <c:pt idx="2478">
                  <c:v>2.7000000000000001E-3</c:v>
                </c:pt>
                <c:pt idx="2479">
                  <c:v>2.7000000000000001E-3</c:v>
                </c:pt>
                <c:pt idx="2480">
                  <c:v>2.7000000000000001E-3</c:v>
                </c:pt>
                <c:pt idx="2481">
                  <c:v>2.7000000000000001E-3</c:v>
                </c:pt>
                <c:pt idx="2482">
                  <c:v>2.7000000000000001E-3</c:v>
                </c:pt>
                <c:pt idx="2483">
                  <c:v>2.7000000000000001E-3</c:v>
                </c:pt>
                <c:pt idx="2484">
                  <c:v>2.7000000000000001E-3</c:v>
                </c:pt>
                <c:pt idx="2485">
                  <c:v>2.7000000000000001E-3</c:v>
                </c:pt>
                <c:pt idx="2486">
                  <c:v>2.7000000000000001E-3</c:v>
                </c:pt>
                <c:pt idx="2487">
                  <c:v>2.7000000000000001E-3</c:v>
                </c:pt>
                <c:pt idx="2488">
                  <c:v>2.7000000000000001E-3</c:v>
                </c:pt>
                <c:pt idx="2489">
                  <c:v>2.7000000000000001E-3</c:v>
                </c:pt>
                <c:pt idx="2490">
                  <c:v>2.7000000000000001E-3</c:v>
                </c:pt>
                <c:pt idx="2491">
                  <c:v>2.7000000000000001E-3</c:v>
                </c:pt>
                <c:pt idx="2492">
                  <c:v>2.7000000000000001E-3</c:v>
                </c:pt>
                <c:pt idx="2493">
                  <c:v>2.7000000000000001E-3</c:v>
                </c:pt>
                <c:pt idx="2494">
                  <c:v>2.7000000000000001E-3</c:v>
                </c:pt>
                <c:pt idx="2495">
                  <c:v>2.7000000000000001E-3</c:v>
                </c:pt>
                <c:pt idx="2496">
                  <c:v>2.7000000000000001E-3</c:v>
                </c:pt>
                <c:pt idx="2497">
                  <c:v>2.7000000000000001E-3</c:v>
                </c:pt>
                <c:pt idx="2498">
                  <c:v>2.7000000000000001E-3</c:v>
                </c:pt>
                <c:pt idx="2499">
                  <c:v>2.7000000000000001E-3</c:v>
                </c:pt>
                <c:pt idx="2500">
                  <c:v>2.8E-3</c:v>
                </c:pt>
                <c:pt idx="2501">
                  <c:v>2.8E-3</c:v>
                </c:pt>
                <c:pt idx="2502">
                  <c:v>2.8E-3</c:v>
                </c:pt>
                <c:pt idx="2503">
                  <c:v>2.8E-3</c:v>
                </c:pt>
                <c:pt idx="2504">
                  <c:v>2.8E-3</c:v>
                </c:pt>
                <c:pt idx="2505">
                  <c:v>2.8E-3</c:v>
                </c:pt>
                <c:pt idx="2506">
                  <c:v>2.8E-3</c:v>
                </c:pt>
                <c:pt idx="2507">
                  <c:v>2.8E-3</c:v>
                </c:pt>
                <c:pt idx="2508">
                  <c:v>2.8E-3</c:v>
                </c:pt>
                <c:pt idx="2509">
                  <c:v>2.8E-3</c:v>
                </c:pt>
                <c:pt idx="2510">
                  <c:v>2.8E-3</c:v>
                </c:pt>
                <c:pt idx="2511">
                  <c:v>2.8E-3</c:v>
                </c:pt>
                <c:pt idx="2512">
                  <c:v>2.8E-3</c:v>
                </c:pt>
                <c:pt idx="2513">
                  <c:v>2.8E-3</c:v>
                </c:pt>
                <c:pt idx="2514">
                  <c:v>2.8E-3</c:v>
                </c:pt>
                <c:pt idx="2515">
                  <c:v>2.8E-3</c:v>
                </c:pt>
                <c:pt idx="2516">
                  <c:v>2.8E-3</c:v>
                </c:pt>
                <c:pt idx="2517">
                  <c:v>2.8E-3</c:v>
                </c:pt>
                <c:pt idx="2518">
                  <c:v>2.8E-3</c:v>
                </c:pt>
                <c:pt idx="2519">
                  <c:v>2.8E-3</c:v>
                </c:pt>
                <c:pt idx="2520">
                  <c:v>2.8E-3</c:v>
                </c:pt>
                <c:pt idx="2521">
                  <c:v>2.8E-3</c:v>
                </c:pt>
                <c:pt idx="2522">
                  <c:v>2.8E-3</c:v>
                </c:pt>
                <c:pt idx="2523">
                  <c:v>2.8E-3</c:v>
                </c:pt>
                <c:pt idx="2524">
                  <c:v>2.8E-3</c:v>
                </c:pt>
                <c:pt idx="2525">
                  <c:v>2.8999999999999998E-3</c:v>
                </c:pt>
                <c:pt idx="2526">
                  <c:v>2.8999999999999998E-3</c:v>
                </c:pt>
                <c:pt idx="2527">
                  <c:v>2.8999999999999998E-3</c:v>
                </c:pt>
                <c:pt idx="2528">
                  <c:v>2.8999999999999998E-3</c:v>
                </c:pt>
                <c:pt idx="2529">
                  <c:v>2.8999999999999998E-3</c:v>
                </c:pt>
                <c:pt idx="2530">
                  <c:v>2.8999999999999998E-3</c:v>
                </c:pt>
                <c:pt idx="2531">
                  <c:v>2.8999999999999998E-3</c:v>
                </c:pt>
                <c:pt idx="2532">
                  <c:v>2.8999999999999998E-3</c:v>
                </c:pt>
                <c:pt idx="2533">
                  <c:v>2.8999999999999998E-3</c:v>
                </c:pt>
                <c:pt idx="2534">
                  <c:v>2.8999999999999998E-3</c:v>
                </c:pt>
                <c:pt idx="2535">
                  <c:v>2.8999999999999998E-3</c:v>
                </c:pt>
                <c:pt idx="2536">
                  <c:v>2.8999999999999998E-3</c:v>
                </c:pt>
                <c:pt idx="2537">
                  <c:v>2.8999999999999998E-3</c:v>
                </c:pt>
                <c:pt idx="2538">
                  <c:v>2.8999999999999998E-3</c:v>
                </c:pt>
                <c:pt idx="2539">
                  <c:v>2.8999999999999998E-3</c:v>
                </c:pt>
                <c:pt idx="2540">
                  <c:v>2.8999999999999998E-3</c:v>
                </c:pt>
                <c:pt idx="2541">
                  <c:v>2.8999999999999998E-3</c:v>
                </c:pt>
                <c:pt idx="2542">
                  <c:v>2.8999999999999998E-3</c:v>
                </c:pt>
                <c:pt idx="2543">
                  <c:v>2.8999999999999998E-3</c:v>
                </c:pt>
                <c:pt idx="2544">
                  <c:v>2.8999999999999998E-3</c:v>
                </c:pt>
                <c:pt idx="2545">
                  <c:v>2.8999999999999998E-3</c:v>
                </c:pt>
                <c:pt idx="2546">
                  <c:v>2.8999999999999998E-3</c:v>
                </c:pt>
                <c:pt idx="2547">
                  <c:v>2.8999999999999998E-3</c:v>
                </c:pt>
                <c:pt idx="2548">
                  <c:v>2.8999999999999998E-3</c:v>
                </c:pt>
                <c:pt idx="2549">
                  <c:v>2.8999999999999998E-3</c:v>
                </c:pt>
                <c:pt idx="2550">
                  <c:v>3.0000000000000001E-3</c:v>
                </c:pt>
                <c:pt idx="2551">
                  <c:v>3.0000000000000001E-3</c:v>
                </c:pt>
                <c:pt idx="2552">
                  <c:v>3.0000000000000001E-3</c:v>
                </c:pt>
                <c:pt idx="2553">
                  <c:v>3.0000000000000001E-3</c:v>
                </c:pt>
                <c:pt idx="2554">
                  <c:v>3.0000000000000001E-3</c:v>
                </c:pt>
                <c:pt idx="2555">
                  <c:v>3.0000000000000001E-3</c:v>
                </c:pt>
                <c:pt idx="2556">
                  <c:v>3.0000000000000001E-3</c:v>
                </c:pt>
                <c:pt idx="2557">
                  <c:v>3.0000000000000001E-3</c:v>
                </c:pt>
                <c:pt idx="2558">
                  <c:v>3.0000000000000001E-3</c:v>
                </c:pt>
                <c:pt idx="2559">
                  <c:v>3.0000000000000001E-3</c:v>
                </c:pt>
                <c:pt idx="2560">
                  <c:v>3.0000000000000001E-3</c:v>
                </c:pt>
                <c:pt idx="2561">
                  <c:v>3.0000000000000001E-3</c:v>
                </c:pt>
                <c:pt idx="2562">
                  <c:v>3.0000000000000001E-3</c:v>
                </c:pt>
                <c:pt idx="2563">
                  <c:v>3.0000000000000001E-3</c:v>
                </c:pt>
                <c:pt idx="2564">
                  <c:v>3.0000000000000001E-3</c:v>
                </c:pt>
                <c:pt idx="2565">
                  <c:v>3.0000000000000001E-3</c:v>
                </c:pt>
                <c:pt idx="2566">
                  <c:v>3.0000000000000001E-3</c:v>
                </c:pt>
                <c:pt idx="2567">
                  <c:v>3.0000000000000001E-3</c:v>
                </c:pt>
                <c:pt idx="2568">
                  <c:v>3.0000000000000001E-3</c:v>
                </c:pt>
                <c:pt idx="2569">
                  <c:v>3.0000000000000001E-3</c:v>
                </c:pt>
                <c:pt idx="2570">
                  <c:v>3.0000000000000001E-3</c:v>
                </c:pt>
                <c:pt idx="2571">
                  <c:v>3.0000000000000001E-3</c:v>
                </c:pt>
                <c:pt idx="2572">
                  <c:v>3.0000000000000001E-3</c:v>
                </c:pt>
                <c:pt idx="2573">
                  <c:v>3.0000000000000001E-3</c:v>
                </c:pt>
                <c:pt idx="2574">
                  <c:v>3.0000000000000001E-3</c:v>
                </c:pt>
                <c:pt idx="2575">
                  <c:v>3.0999999999999999E-3</c:v>
                </c:pt>
                <c:pt idx="2576">
                  <c:v>3.0999999999999999E-3</c:v>
                </c:pt>
                <c:pt idx="2577">
                  <c:v>3.0999999999999999E-3</c:v>
                </c:pt>
                <c:pt idx="2578">
                  <c:v>3.0999999999999999E-3</c:v>
                </c:pt>
                <c:pt idx="2579">
                  <c:v>3.0999999999999999E-3</c:v>
                </c:pt>
                <c:pt idx="2580">
                  <c:v>3.0999999999999999E-3</c:v>
                </c:pt>
                <c:pt idx="2581">
                  <c:v>3.0999999999999999E-3</c:v>
                </c:pt>
                <c:pt idx="2582">
                  <c:v>3.0999999999999999E-3</c:v>
                </c:pt>
                <c:pt idx="2583">
                  <c:v>3.0999999999999999E-3</c:v>
                </c:pt>
                <c:pt idx="2584">
                  <c:v>3.0999999999999999E-3</c:v>
                </c:pt>
                <c:pt idx="2585">
                  <c:v>3.0999999999999999E-3</c:v>
                </c:pt>
                <c:pt idx="2586">
                  <c:v>3.0999999999999999E-3</c:v>
                </c:pt>
                <c:pt idx="2587">
                  <c:v>3.0999999999999999E-3</c:v>
                </c:pt>
                <c:pt idx="2588">
                  <c:v>3.0999999999999999E-3</c:v>
                </c:pt>
                <c:pt idx="2589">
                  <c:v>3.0999999999999999E-3</c:v>
                </c:pt>
                <c:pt idx="2590">
                  <c:v>3.0999999999999999E-3</c:v>
                </c:pt>
                <c:pt idx="2591">
                  <c:v>3.0999999999999999E-3</c:v>
                </c:pt>
                <c:pt idx="2592">
                  <c:v>3.0999999999999999E-3</c:v>
                </c:pt>
                <c:pt idx="2593">
                  <c:v>3.0999999999999999E-3</c:v>
                </c:pt>
                <c:pt idx="2594">
                  <c:v>3.0999999999999999E-3</c:v>
                </c:pt>
                <c:pt idx="2595">
                  <c:v>3.0999999999999999E-3</c:v>
                </c:pt>
                <c:pt idx="2596">
                  <c:v>3.0999999999999999E-3</c:v>
                </c:pt>
                <c:pt idx="2597">
                  <c:v>3.0999999999999999E-3</c:v>
                </c:pt>
                <c:pt idx="2598">
                  <c:v>3.0999999999999999E-3</c:v>
                </c:pt>
                <c:pt idx="2599">
                  <c:v>3.0999999999999999E-3</c:v>
                </c:pt>
                <c:pt idx="2600">
                  <c:v>3.2000000000000002E-3</c:v>
                </c:pt>
                <c:pt idx="2601">
                  <c:v>3.2000000000000002E-3</c:v>
                </c:pt>
                <c:pt idx="2602">
                  <c:v>3.2000000000000002E-3</c:v>
                </c:pt>
                <c:pt idx="2603">
                  <c:v>3.2000000000000002E-3</c:v>
                </c:pt>
                <c:pt idx="2604">
                  <c:v>3.2000000000000002E-3</c:v>
                </c:pt>
                <c:pt idx="2605">
                  <c:v>3.2000000000000002E-3</c:v>
                </c:pt>
                <c:pt idx="2606">
                  <c:v>3.2000000000000002E-3</c:v>
                </c:pt>
                <c:pt idx="2607">
                  <c:v>3.2000000000000002E-3</c:v>
                </c:pt>
                <c:pt idx="2608">
                  <c:v>3.2000000000000002E-3</c:v>
                </c:pt>
                <c:pt idx="2609">
                  <c:v>3.2000000000000002E-3</c:v>
                </c:pt>
                <c:pt idx="2610">
                  <c:v>3.2000000000000002E-3</c:v>
                </c:pt>
                <c:pt idx="2611">
                  <c:v>3.2000000000000002E-3</c:v>
                </c:pt>
                <c:pt idx="2612">
                  <c:v>3.2000000000000002E-3</c:v>
                </c:pt>
                <c:pt idx="2613">
                  <c:v>3.2000000000000002E-3</c:v>
                </c:pt>
                <c:pt idx="2614">
                  <c:v>3.2000000000000002E-3</c:v>
                </c:pt>
                <c:pt idx="2615">
                  <c:v>3.2000000000000002E-3</c:v>
                </c:pt>
                <c:pt idx="2616">
                  <c:v>3.2000000000000002E-3</c:v>
                </c:pt>
                <c:pt idx="2617">
                  <c:v>3.2000000000000002E-3</c:v>
                </c:pt>
                <c:pt idx="2618">
                  <c:v>3.2000000000000002E-3</c:v>
                </c:pt>
                <c:pt idx="2619">
                  <c:v>3.2000000000000002E-3</c:v>
                </c:pt>
                <c:pt idx="2620">
                  <c:v>3.2000000000000002E-3</c:v>
                </c:pt>
                <c:pt idx="2621">
                  <c:v>3.2000000000000002E-3</c:v>
                </c:pt>
                <c:pt idx="2622">
                  <c:v>3.2000000000000002E-3</c:v>
                </c:pt>
                <c:pt idx="2623">
                  <c:v>3.2000000000000002E-3</c:v>
                </c:pt>
                <c:pt idx="2624">
                  <c:v>3.2000000000000002E-3</c:v>
                </c:pt>
                <c:pt idx="2625">
                  <c:v>3.3E-3</c:v>
                </c:pt>
                <c:pt idx="2626">
                  <c:v>3.3E-3</c:v>
                </c:pt>
                <c:pt idx="2627">
                  <c:v>3.3E-3</c:v>
                </c:pt>
                <c:pt idx="2628">
                  <c:v>3.3E-3</c:v>
                </c:pt>
                <c:pt idx="2629">
                  <c:v>3.3E-3</c:v>
                </c:pt>
                <c:pt idx="2630">
                  <c:v>3.3E-3</c:v>
                </c:pt>
                <c:pt idx="2631">
                  <c:v>3.3E-3</c:v>
                </c:pt>
                <c:pt idx="2632">
                  <c:v>3.3E-3</c:v>
                </c:pt>
                <c:pt idx="2633">
                  <c:v>3.3E-3</c:v>
                </c:pt>
                <c:pt idx="2634">
                  <c:v>3.3E-3</c:v>
                </c:pt>
                <c:pt idx="2635">
                  <c:v>3.3E-3</c:v>
                </c:pt>
                <c:pt idx="2636">
                  <c:v>3.3E-3</c:v>
                </c:pt>
                <c:pt idx="2637">
                  <c:v>3.3E-3</c:v>
                </c:pt>
                <c:pt idx="2638">
                  <c:v>3.3E-3</c:v>
                </c:pt>
                <c:pt idx="2639">
                  <c:v>3.3E-3</c:v>
                </c:pt>
                <c:pt idx="2640">
                  <c:v>3.3E-3</c:v>
                </c:pt>
                <c:pt idx="2641">
                  <c:v>3.3E-3</c:v>
                </c:pt>
                <c:pt idx="2642">
                  <c:v>3.3E-3</c:v>
                </c:pt>
                <c:pt idx="2643">
                  <c:v>3.3E-3</c:v>
                </c:pt>
                <c:pt idx="2644">
                  <c:v>3.3E-3</c:v>
                </c:pt>
                <c:pt idx="2645">
                  <c:v>3.3E-3</c:v>
                </c:pt>
                <c:pt idx="2646">
                  <c:v>3.3E-3</c:v>
                </c:pt>
                <c:pt idx="2647">
                  <c:v>3.3E-3</c:v>
                </c:pt>
                <c:pt idx="2648">
                  <c:v>3.3E-3</c:v>
                </c:pt>
                <c:pt idx="2649">
                  <c:v>3.3E-3</c:v>
                </c:pt>
                <c:pt idx="2650">
                  <c:v>3.3999999999999998E-3</c:v>
                </c:pt>
                <c:pt idx="2651">
                  <c:v>3.3999999999999998E-3</c:v>
                </c:pt>
                <c:pt idx="2652">
                  <c:v>3.3999999999999998E-3</c:v>
                </c:pt>
                <c:pt idx="2653">
                  <c:v>3.3999999999999998E-3</c:v>
                </c:pt>
                <c:pt idx="2654">
                  <c:v>3.3999999999999998E-3</c:v>
                </c:pt>
                <c:pt idx="2655">
                  <c:v>3.3999999999999998E-3</c:v>
                </c:pt>
                <c:pt idx="2656">
                  <c:v>3.3999999999999998E-3</c:v>
                </c:pt>
                <c:pt idx="2657">
                  <c:v>3.3999999999999998E-3</c:v>
                </c:pt>
                <c:pt idx="2658">
                  <c:v>3.3999999999999998E-3</c:v>
                </c:pt>
                <c:pt idx="2659">
                  <c:v>3.3999999999999998E-3</c:v>
                </c:pt>
                <c:pt idx="2660">
                  <c:v>3.3999999999999998E-3</c:v>
                </c:pt>
                <c:pt idx="2661">
                  <c:v>3.3999999999999998E-3</c:v>
                </c:pt>
                <c:pt idx="2662">
                  <c:v>3.3999999999999998E-3</c:v>
                </c:pt>
                <c:pt idx="2663">
                  <c:v>3.3999999999999998E-3</c:v>
                </c:pt>
                <c:pt idx="2664">
                  <c:v>3.3999999999999998E-3</c:v>
                </c:pt>
                <c:pt idx="2665">
                  <c:v>3.3999999999999998E-3</c:v>
                </c:pt>
                <c:pt idx="2666">
                  <c:v>3.3999999999999998E-3</c:v>
                </c:pt>
                <c:pt idx="2667">
                  <c:v>3.3999999999999998E-3</c:v>
                </c:pt>
                <c:pt idx="2668">
                  <c:v>3.3999999999999998E-3</c:v>
                </c:pt>
                <c:pt idx="2669">
                  <c:v>3.3999999999999998E-3</c:v>
                </c:pt>
                <c:pt idx="2670">
                  <c:v>3.3999999999999998E-3</c:v>
                </c:pt>
                <c:pt idx="2671">
                  <c:v>3.3999999999999998E-3</c:v>
                </c:pt>
                <c:pt idx="2672">
                  <c:v>3.3999999999999998E-3</c:v>
                </c:pt>
                <c:pt idx="2673">
                  <c:v>3.3999999999999998E-3</c:v>
                </c:pt>
                <c:pt idx="2674">
                  <c:v>3.3999999999999998E-3</c:v>
                </c:pt>
                <c:pt idx="2675">
                  <c:v>3.5000000000000001E-3</c:v>
                </c:pt>
                <c:pt idx="2676">
                  <c:v>3.5000000000000001E-3</c:v>
                </c:pt>
                <c:pt idx="2677">
                  <c:v>3.5000000000000001E-3</c:v>
                </c:pt>
                <c:pt idx="2678">
                  <c:v>3.5000000000000001E-3</c:v>
                </c:pt>
                <c:pt idx="2679">
                  <c:v>3.5000000000000001E-3</c:v>
                </c:pt>
                <c:pt idx="2680">
                  <c:v>3.5000000000000001E-3</c:v>
                </c:pt>
                <c:pt idx="2681">
                  <c:v>3.5000000000000001E-3</c:v>
                </c:pt>
                <c:pt idx="2682">
                  <c:v>3.5000000000000001E-3</c:v>
                </c:pt>
                <c:pt idx="2683">
                  <c:v>3.5000000000000001E-3</c:v>
                </c:pt>
                <c:pt idx="2684">
                  <c:v>3.5000000000000001E-3</c:v>
                </c:pt>
                <c:pt idx="2685">
                  <c:v>3.5000000000000001E-3</c:v>
                </c:pt>
                <c:pt idx="2686">
                  <c:v>3.5000000000000001E-3</c:v>
                </c:pt>
                <c:pt idx="2687">
                  <c:v>3.5000000000000001E-3</c:v>
                </c:pt>
                <c:pt idx="2688">
                  <c:v>3.5000000000000001E-3</c:v>
                </c:pt>
                <c:pt idx="2689">
                  <c:v>3.5000000000000001E-3</c:v>
                </c:pt>
                <c:pt idx="2690">
                  <c:v>3.5000000000000001E-3</c:v>
                </c:pt>
                <c:pt idx="2691">
                  <c:v>3.5000000000000001E-3</c:v>
                </c:pt>
                <c:pt idx="2692">
                  <c:v>3.5000000000000001E-3</c:v>
                </c:pt>
                <c:pt idx="2693">
                  <c:v>3.5000000000000001E-3</c:v>
                </c:pt>
                <c:pt idx="2694">
                  <c:v>3.5000000000000001E-3</c:v>
                </c:pt>
                <c:pt idx="2695">
                  <c:v>3.5000000000000001E-3</c:v>
                </c:pt>
                <c:pt idx="2696">
                  <c:v>3.5000000000000001E-3</c:v>
                </c:pt>
                <c:pt idx="2697">
                  <c:v>3.5000000000000001E-3</c:v>
                </c:pt>
                <c:pt idx="2698">
                  <c:v>3.5000000000000001E-3</c:v>
                </c:pt>
                <c:pt idx="2699">
                  <c:v>3.5000000000000001E-3</c:v>
                </c:pt>
                <c:pt idx="2700">
                  <c:v>3.5999999999999999E-3</c:v>
                </c:pt>
                <c:pt idx="2701">
                  <c:v>3.5999999999999999E-3</c:v>
                </c:pt>
                <c:pt idx="2702">
                  <c:v>3.5999999999999999E-3</c:v>
                </c:pt>
                <c:pt idx="2703">
                  <c:v>3.5999999999999999E-3</c:v>
                </c:pt>
                <c:pt idx="2704">
                  <c:v>3.5999999999999999E-3</c:v>
                </c:pt>
                <c:pt idx="2705">
                  <c:v>3.5999999999999999E-3</c:v>
                </c:pt>
                <c:pt idx="2706">
                  <c:v>3.5999999999999999E-3</c:v>
                </c:pt>
                <c:pt idx="2707">
                  <c:v>3.5999999999999999E-3</c:v>
                </c:pt>
                <c:pt idx="2708">
                  <c:v>3.5999999999999999E-3</c:v>
                </c:pt>
                <c:pt idx="2709">
                  <c:v>3.5999999999999999E-3</c:v>
                </c:pt>
                <c:pt idx="2710">
                  <c:v>3.5999999999999999E-3</c:v>
                </c:pt>
                <c:pt idx="2711">
                  <c:v>3.5999999999999999E-3</c:v>
                </c:pt>
                <c:pt idx="2712">
                  <c:v>3.5999999999999999E-3</c:v>
                </c:pt>
                <c:pt idx="2713">
                  <c:v>3.5999999999999999E-3</c:v>
                </c:pt>
                <c:pt idx="2714">
                  <c:v>3.5999999999999999E-3</c:v>
                </c:pt>
                <c:pt idx="2715">
                  <c:v>3.5999999999999999E-3</c:v>
                </c:pt>
                <c:pt idx="2716">
                  <c:v>3.5999999999999999E-3</c:v>
                </c:pt>
                <c:pt idx="2717">
                  <c:v>3.5999999999999999E-3</c:v>
                </c:pt>
                <c:pt idx="2718">
                  <c:v>3.5999999999999999E-3</c:v>
                </c:pt>
                <c:pt idx="2719">
                  <c:v>3.5999999999999999E-3</c:v>
                </c:pt>
                <c:pt idx="2720">
                  <c:v>3.5999999999999999E-3</c:v>
                </c:pt>
                <c:pt idx="2721">
                  <c:v>3.5999999999999999E-3</c:v>
                </c:pt>
                <c:pt idx="2722">
                  <c:v>3.5999999999999999E-3</c:v>
                </c:pt>
                <c:pt idx="2723">
                  <c:v>3.5999999999999999E-3</c:v>
                </c:pt>
                <c:pt idx="2724">
                  <c:v>3.5999999999999999E-3</c:v>
                </c:pt>
                <c:pt idx="2725">
                  <c:v>3.7000000000000002E-3</c:v>
                </c:pt>
                <c:pt idx="2726">
                  <c:v>3.7000000000000002E-3</c:v>
                </c:pt>
                <c:pt idx="2727">
                  <c:v>3.7000000000000002E-3</c:v>
                </c:pt>
                <c:pt idx="2728">
                  <c:v>3.7000000000000002E-3</c:v>
                </c:pt>
                <c:pt idx="2729">
                  <c:v>3.7000000000000002E-3</c:v>
                </c:pt>
                <c:pt idx="2730">
                  <c:v>3.7000000000000002E-3</c:v>
                </c:pt>
                <c:pt idx="2731">
                  <c:v>3.7000000000000002E-3</c:v>
                </c:pt>
                <c:pt idx="2732">
                  <c:v>3.7000000000000002E-3</c:v>
                </c:pt>
                <c:pt idx="2733">
                  <c:v>3.7000000000000002E-3</c:v>
                </c:pt>
                <c:pt idx="2734">
                  <c:v>3.7000000000000002E-3</c:v>
                </c:pt>
                <c:pt idx="2735">
                  <c:v>3.7000000000000002E-3</c:v>
                </c:pt>
                <c:pt idx="2736">
                  <c:v>3.7000000000000002E-3</c:v>
                </c:pt>
                <c:pt idx="2737">
                  <c:v>3.7000000000000002E-3</c:v>
                </c:pt>
                <c:pt idx="2738">
                  <c:v>3.7000000000000002E-3</c:v>
                </c:pt>
                <c:pt idx="2739">
                  <c:v>3.7000000000000002E-3</c:v>
                </c:pt>
                <c:pt idx="2740">
                  <c:v>3.7000000000000002E-3</c:v>
                </c:pt>
                <c:pt idx="2741">
                  <c:v>3.7000000000000002E-3</c:v>
                </c:pt>
                <c:pt idx="2742">
                  <c:v>3.7000000000000002E-3</c:v>
                </c:pt>
                <c:pt idx="2743">
                  <c:v>3.7000000000000002E-3</c:v>
                </c:pt>
                <c:pt idx="2744">
                  <c:v>3.7000000000000002E-3</c:v>
                </c:pt>
                <c:pt idx="2745">
                  <c:v>3.7000000000000002E-3</c:v>
                </c:pt>
                <c:pt idx="2746">
                  <c:v>3.7000000000000002E-3</c:v>
                </c:pt>
                <c:pt idx="2747">
                  <c:v>3.7000000000000002E-3</c:v>
                </c:pt>
                <c:pt idx="2748">
                  <c:v>3.7000000000000002E-3</c:v>
                </c:pt>
                <c:pt idx="2749">
                  <c:v>3.7000000000000002E-3</c:v>
                </c:pt>
                <c:pt idx="2750">
                  <c:v>3.8E-3</c:v>
                </c:pt>
                <c:pt idx="2751">
                  <c:v>3.8E-3</c:v>
                </c:pt>
                <c:pt idx="2752">
                  <c:v>3.8E-3</c:v>
                </c:pt>
                <c:pt idx="2753">
                  <c:v>3.8E-3</c:v>
                </c:pt>
                <c:pt idx="2754">
                  <c:v>3.8E-3</c:v>
                </c:pt>
                <c:pt idx="2755">
                  <c:v>3.8E-3</c:v>
                </c:pt>
                <c:pt idx="2756">
                  <c:v>3.8E-3</c:v>
                </c:pt>
                <c:pt idx="2757">
                  <c:v>3.8E-3</c:v>
                </c:pt>
                <c:pt idx="2758">
                  <c:v>3.8E-3</c:v>
                </c:pt>
                <c:pt idx="2759">
                  <c:v>3.8E-3</c:v>
                </c:pt>
                <c:pt idx="2760">
                  <c:v>3.8E-3</c:v>
                </c:pt>
                <c:pt idx="2761">
                  <c:v>3.8E-3</c:v>
                </c:pt>
                <c:pt idx="2762">
                  <c:v>3.8E-3</c:v>
                </c:pt>
                <c:pt idx="2763">
                  <c:v>3.8E-3</c:v>
                </c:pt>
                <c:pt idx="2764">
                  <c:v>3.8E-3</c:v>
                </c:pt>
                <c:pt idx="2765">
                  <c:v>3.8E-3</c:v>
                </c:pt>
                <c:pt idx="2766">
                  <c:v>3.8E-3</c:v>
                </c:pt>
                <c:pt idx="2767">
                  <c:v>3.8E-3</c:v>
                </c:pt>
                <c:pt idx="2768">
                  <c:v>3.8E-3</c:v>
                </c:pt>
                <c:pt idx="2769">
                  <c:v>3.8E-3</c:v>
                </c:pt>
                <c:pt idx="2770">
                  <c:v>3.8E-3</c:v>
                </c:pt>
                <c:pt idx="2771">
                  <c:v>3.8E-3</c:v>
                </c:pt>
                <c:pt idx="2772">
                  <c:v>3.8E-3</c:v>
                </c:pt>
                <c:pt idx="2773">
                  <c:v>3.8E-3</c:v>
                </c:pt>
                <c:pt idx="2774">
                  <c:v>3.8E-3</c:v>
                </c:pt>
                <c:pt idx="2775">
                  <c:v>3.8999999999999998E-3</c:v>
                </c:pt>
                <c:pt idx="2776">
                  <c:v>3.8999999999999998E-3</c:v>
                </c:pt>
                <c:pt idx="2777">
                  <c:v>3.8999999999999998E-3</c:v>
                </c:pt>
                <c:pt idx="2778">
                  <c:v>3.8999999999999998E-3</c:v>
                </c:pt>
                <c:pt idx="2779">
                  <c:v>3.8999999999999998E-3</c:v>
                </c:pt>
                <c:pt idx="2780">
                  <c:v>3.8999999999999998E-3</c:v>
                </c:pt>
                <c:pt idx="2781">
                  <c:v>3.8999999999999998E-3</c:v>
                </c:pt>
                <c:pt idx="2782">
                  <c:v>3.8999999999999998E-3</c:v>
                </c:pt>
                <c:pt idx="2783">
                  <c:v>3.8999999999999998E-3</c:v>
                </c:pt>
                <c:pt idx="2784">
                  <c:v>3.8999999999999998E-3</c:v>
                </c:pt>
                <c:pt idx="2785">
                  <c:v>3.8999999999999998E-3</c:v>
                </c:pt>
                <c:pt idx="2786">
                  <c:v>3.8999999999999998E-3</c:v>
                </c:pt>
                <c:pt idx="2787">
                  <c:v>3.8999999999999998E-3</c:v>
                </c:pt>
                <c:pt idx="2788">
                  <c:v>3.8999999999999998E-3</c:v>
                </c:pt>
                <c:pt idx="2789">
                  <c:v>3.8999999999999998E-3</c:v>
                </c:pt>
                <c:pt idx="2790">
                  <c:v>3.8999999999999998E-3</c:v>
                </c:pt>
                <c:pt idx="2791">
                  <c:v>3.8999999999999998E-3</c:v>
                </c:pt>
                <c:pt idx="2792">
                  <c:v>3.8999999999999998E-3</c:v>
                </c:pt>
                <c:pt idx="2793">
                  <c:v>3.8999999999999998E-3</c:v>
                </c:pt>
                <c:pt idx="2794">
                  <c:v>3.8999999999999998E-3</c:v>
                </c:pt>
                <c:pt idx="2795">
                  <c:v>3.8999999999999998E-3</c:v>
                </c:pt>
                <c:pt idx="2796">
                  <c:v>3.8999999999999998E-3</c:v>
                </c:pt>
                <c:pt idx="2797">
                  <c:v>3.8999999999999998E-3</c:v>
                </c:pt>
                <c:pt idx="2798">
                  <c:v>3.8999999999999998E-3</c:v>
                </c:pt>
                <c:pt idx="2799">
                  <c:v>3.8999999999999998E-3</c:v>
                </c:pt>
                <c:pt idx="2800">
                  <c:v>4.0000000000000001E-3</c:v>
                </c:pt>
                <c:pt idx="2801">
                  <c:v>4.0000000000000001E-3</c:v>
                </c:pt>
                <c:pt idx="2802">
                  <c:v>4.0000000000000001E-3</c:v>
                </c:pt>
                <c:pt idx="2803">
                  <c:v>4.0000000000000001E-3</c:v>
                </c:pt>
                <c:pt idx="2804">
                  <c:v>4.0000000000000001E-3</c:v>
                </c:pt>
                <c:pt idx="2805">
                  <c:v>4.0000000000000001E-3</c:v>
                </c:pt>
                <c:pt idx="2806">
                  <c:v>4.0000000000000001E-3</c:v>
                </c:pt>
                <c:pt idx="2807">
                  <c:v>4.0000000000000001E-3</c:v>
                </c:pt>
                <c:pt idx="2808">
                  <c:v>4.0000000000000001E-3</c:v>
                </c:pt>
                <c:pt idx="2809">
                  <c:v>4.0000000000000001E-3</c:v>
                </c:pt>
                <c:pt idx="2810">
                  <c:v>4.0000000000000001E-3</c:v>
                </c:pt>
                <c:pt idx="2811">
                  <c:v>4.0000000000000001E-3</c:v>
                </c:pt>
                <c:pt idx="2812">
                  <c:v>4.0000000000000001E-3</c:v>
                </c:pt>
                <c:pt idx="2813">
                  <c:v>4.0000000000000001E-3</c:v>
                </c:pt>
                <c:pt idx="2814">
                  <c:v>4.0000000000000001E-3</c:v>
                </c:pt>
                <c:pt idx="2815">
                  <c:v>4.0000000000000001E-3</c:v>
                </c:pt>
                <c:pt idx="2816">
                  <c:v>4.0000000000000001E-3</c:v>
                </c:pt>
                <c:pt idx="2817">
                  <c:v>4.0000000000000001E-3</c:v>
                </c:pt>
                <c:pt idx="2818">
                  <c:v>4.0000000000000001E-3</c:v>
                </c:pt>
                <c:pt idx="2819">
                  <c:v>4.0000000000000001E-3</c:v>
                </c:pt>
                <c:pt idx="2820">
                  <c:v>4.0000000000000001E-3</c:v>
                </c:pt>
                <c:pt idx="2821">
                  <c:v>4.0000000000000001E-3</c:v>
                </c:pt>
                <c:pt idx="2822">
                  <c:v>4.0000000000000001E-3</c:v>
                </c:pt>
                <c:pt idx="2823">
                  <c:v>4.0000000000000001E-3</c:v>
                </c:pt>
                <c:pt idx="2824">
                  <c:v>4.0000000000000001E-3</c:v>
                </c:pt>
                <c:pt idx="2825">
                  <c:v>4.1000000000000003E-3</c:v>
                </c:pt>
                <c:pt idx="2826">
                  <c:v>4.1000000000000003E-3</c:v>
                </c:pt>
                <c:pt idx="2827">
                  <c:v>4.1000000000000003E-3</c:v>
                </c:pt>
                <c:pt idx="2828">
                  <c:v>4.1000000000000003E-3</c:v>
                </c:pt>
                <c:pt idx="2829">
                  <c:v>4.1000000000000003E-3</c:v>
                </c:pt>
                <c:pt idx="2830">
                  <c:v>4.1000000000000003E-3</c:v>
                </c:pt>
                <c:pt idx="2831">
                  <c:v>4.1000000000000003E-3</c:v>
                </c:pt>
                <c:pt idx="2832">
                  <c:v>4.1000000000000003E-3</c:v>
                </c:pt>
                <c:pt idx="2833">
                  <c:v>4.1000000000000003E-3</c:v>
                </c:pt>
                <c:pt idx="2834">
                  <c:v>4.1000000000000003E-3</c:v>
                </c:pt>
                <c:pt idx="2835">
                  <c:v>4.1000000000000003E-3</c:v>
                </c:pt>
                <c:pt idx="2836">
                  <c:v>4.1000000000000003E-3</c:v>
                </c:pt>
                <c:pt idx="2837">
                  <c:v>4.1000000000000003E-3</c:v>
                </c:pt>
                <c:pt idx="2838">
                  <c:v>4.1000000000000003E-3</c:v>
                </c:pt>
                <c:pt idx="2839">
                  <c:v>4.1000000000000003E-3</c:v>
                </c:pt>
                <c:pt idx="2840">
                  <c:v>4.1000000000000003E-3</c:v>
                </c:pt>
                <c:pt idx="2841">
                  <c:v>4.1000000000000003E-3</c:v>
                </c:pt>
                <c:pt idx="2842">
                  <c:v>4.1000000000000003E-3</c:v>
                </c:pt>
                <c:pt idx="2843">
                  <c:v>4.1000000000000003E-3</c:v>
                </c:pt>
                <c:pt idx="2844">
                  <c:v>4.1000000000000003E-3</c:v>
                </c:pt>
                <c:pt idx="2845">
                  <c:v>4.1000000000000003E-3</c:v>
                </c:pt>
                <c:pt idx="2846">
                  <c:v>4.1000000000000003E-3</c:v>
                </c:pt>
                <c:pt idx="2847">
                  <c:v>4.1000000000000003E-3</c:v>
                </c:pt>
                <c:pt idx="2848">
                  <c:v>4.1000000000000003E-3</c:v>
                </c:pt>
                <c:pt idx="2849">
                  <c:v>4.1000000000000003E-3</c:v>
                </c:pt>
                <c:pt idx="2850">
                  <c:v>4.1999999999999997E-3</c:v>
                </c:pt>
                <c:pt idx="2851">
                  <c:v>4.1999999999999997E-3</c:v>
                </c:pt>
                <c:pt idx="2852">
                  <c:v>4.1999999999999997E-3</c:v>
                </c:pt>
                <c:pt idx="2853">
                  <c:v>4.1999999999999997E-3</c:v>
                </c:pt>
                <c:pt idx="2854">
                  <c:v>4.1999999999999997E-3</c:v>
                </c:pt>
                <c:pt idx="2855">
                  <c:v>4.1999999999999997E-3</c:v>
                </c:pt>
                <c:pt idx="2856">
                  <c:v>4.1999999999999997E-3</c:v>
                </c:pt>
                <c:pt idx="2857">
                  <c:v>4.1999999999999997E-3</c:v>
                </c:pt>
                <c:pt idx="2858">
                  <c:v>4.1999999999999997E-3</c:v>
                </c:pt>
                <c:pt idx="2859">
                  <c:v>4.1999999999999997E-3</c:v>
                </c:pt>
                <c:pt idx="2860">
                  <c:v>4.1999999999999997E-3</c:v>
                </c:pt>
                <c:pt idx="2861">
                  <c:v>4.1999999999999997E-3</c:v>
                </c:pt>
                <c:pt idx="2862">
                  <c:v>4.1999999999999997E-3</c:v>
                </c:pt>
                <c:pt idx="2863">
                  <c:v>4.1999999999999997E-3</c:v>
                </c:pt>
                <c:pt idx="2864">
                  <c:v>4.1999999999999997E-3</c:v>
                </c:pt>
                <c:pt idx="2865">
                  <c:v>4.1999999999999997E-3</c:v>
                </c:pt>
                <c:pt idx="2866">
                  <c:v>4.1999999999999997E-3</c:v>
                </c:pt>
                <c:pt idx="2867">
                  <c:v>4.1999999999999997E-3</c:v>
                </c:pt>
                <c:pt idx="2868">
                  <c:v>4.1999999999999997E-3</c:v>
                </c:pt>
                <c:pt idx="2869">
                  <c:v>4.1999999999999997E-3</c:v>
                </c:pt>
                <c:pt idx="2870">
                  <c:v>4.1999999999999997E-3</c:v>
                </c:pt>
                <c:pt idx="2871">
                  <c:v>4.1999999999999997E-3</c:v>
                </c:pt>
                <c:pt idx="2872">
                  <c:v>4.1999999999999997E-3</c:v>
                </c:pt>
                <c:pt idx="2873">
                  <c:v>4.1999999999999997E-3</c:v>
                </c:pt>
                <c:pt idx="2874">
                  <c:v>4.1999999999999997E-3</c:v>
                </c:pt>
                <c:pt idx="2875">
                  <c:v>4.3E-3</c:v>
                </c:pt>
                <c:pt idx="2876">
                  <c:v>4.3E-3</c:v>
                </c:pt>
                <c:pt idx="2877">
                  <c:v>4.3E-3</c:v>
                </c:pt>
                <c:pt idx="2878">
                  <c:v>4.3E-3</c:v>
                </c:pt>
                <c:pt idx="2879">
                  <c:v>4.3E-3</c:v>
                </c:pt>
                <c:pt idx="2880">
                  <c:v>4.3E-3</c:v>
                </c:pt>
                <c:pt idx="2881">
                  <c:v>4.3E-3</c:v>
                </c:pt>
                <c:pt idx="2882">
                  <c:v>4.3E-3</c:v>
                </c:pt>
                <c:pt idx="2883">
                  <c:v>4.3E-3</c:v>
                </c:pt>
                <c:pt idx="2884">
                  <c:v>4.3E-3</c:v>
                </c:pt>
                <c:pt idx="2885">
                  <c:v>4.3E-3</c:v>
                </c:pt>
                <c:pt idx="2886">
                  <c:v>4.3E-3</c:v>
                </c:pt>
                <c:pt idx="2887">
                  <c:v>4.3E-3</c:v>
                </c:pt>
                <c:pt idx="2888">
                  <c:v>4.3E-3</c:v>
                </c:pt>
                <c:pt idx="2889">
                  <c:v>4.3E-3</c:v>
                </c:pt>
                <c:pt idx="2890">
                  <c:v>4.3E-3</c:v>
                </c:pt>
                <c:pt idx="2891">
                  <c:v>4.3E-3</c:v>
                </c:pt>
                <c:pt idx="2892">
                  <c:v>4.3E-3</c:v>
                </c:pt>
                <c:pt idx="2893">
                  <c:v>4.3E-3</c:v>
                </c:pt>
                <c:pt idx="2894">
                  <c:v>4.3E-3</c:v>
                </c:pt>
                <c:pt idx="2895">
                  <c:v>4.3E-3</c:v>
                </c:pt>
                <c:pt idx="2896">
                  <c:v>4.3E-3</c:v>
                </c:pt>
                <c:pt idx="2897">
                  <c:v>4.3E-3</c:v>
                </c:pt>
                <c:pt idx="2898">
                  <c:v>4.3E-3</c:v>
                </c:pt>
                <c:pt idx="2899">
                  <c:v>4.3E-3</c:v>
                </c:pt>
                <c:pt idx="2900">
                  <c:v>4.4000000000000003E-3</c:v>
                </c:pt>
                <c:pt idx="2901">
                  <c:v>4.4000000000000003E-3</c:v>
                </c:pt>
                <c:pt idx="2902">
                  <c:v>4.4000000000000003E-3</c:v>
                </c:pt>
                <c:pt idx="2903">
                  <c:v>4.4000000000000003E-3</c:v>
                </c:pt>
                <c:pt idx="2904">
                  <c:v>4.4000000000000003E-3</c:v>
                </c:pt>
                <c:pt idx="2905">
                  <c:v>4.4000000000000003E-3</c:v>
                </c:pt>
                <c:pt idx="2906">
                  <c:v>4.4000000000000003E-3</c:v>
                </c:pt>
                <c:pt idx="2907">
                  <c:v>4.4000000000000003E-3</c:v>
                </c:pt>
                <c:pt idx="2908">
                  <c:v>4.4000000000000003E-3</c:v>
                </c:pt>
                <c:pt idx="2909">
                  <c:v>4.4000000000000003E-3</c:v>
                </c:pt>
                <c:pt idx="2910">
                  <c:v>4.4000000000000003E-3</c:v>
                </c:pt>
                <c:pt idx="2911">
                  <c:v>4.4000000000000003E-3</c:v>
                </c:pt>
                <c:pt idx="2912">
                  <c:v>4.4000000000000003E-3</c:v>
                </c:pt>
                <c:pt idx="2913">
                  <c:v>4.4000000000000003E-3</c:v>
                </c:pt>
                <c:pt idx="2914">
                  <c:v>4.4000000000000003E-3</c:v>
                </c:pt>
                <c:pt idx="2915">
                  <c:v>4.4000000000000003E-3</c:v>
                </c:pt>
                <c:pt idx="2916">
                  <c:v>4.4000000000000003E-3</c:v>
                </c:pt>
                <c:pt idx="2917">
                  <c:v>4.4000000000000003E-3</c:v>
                </c:pt>
                <c:pt idx="2918">
                  <c:v>4.4000000000000003E-3</c:v>
                </c:pt>
                <c:pt idx="2919">
                  <c:v>4.4000000000000003E-3</c:v>
                </c:pt>
                <c:pt idx="2920">
                  <c:v>4.4000000000000003E-3</c:v>
                </c:pt>
                <c:pt idx="2921">
                  <c:v>4.4000000000000003E-3</c:v>
                </c:pt>
                <c:pt idx="2922">
                  <c:v>4.4000000000000003E-3</c:v>
                </c:pt>
                <c:pt idx="2923">
                  <c:v>4.4000000000000003E-3</c:v>
                </c:pt>
                <c:pt idx="2924">
                  <c:v>4.4000000000000003E-3</c:v>
                </c:pt>
                <c:pt idx="2925">
                  <c:v>4.4999999999999997E-3</c:v>
                </c:pt>
                <c:pt idx="2926">
                  <c:v>4.4999999999999997E-3</c:v>
                </c:pt>
                <c:pt idx="2927">
                  <c:v>4.4999999999999997E-3</c:v>
                </c:pt>
                <c:pt idx="2928">
                  <c:v>4.4999999999999997E-3</c:v>
                </c:pt>
                <c:pt idx="2929">
                  <c:v>4.4999999999999997E-3</c:v>
                </c:pt>
                <c:pt idx="2930">
                  <c:v>4.4999999999999997E-3</c:v>
                </c:pt>
                <c:pt idx="2931">
                  <c:v>4.4999999999999997E-3</c:v>
                </c:pt>
                <c:pt idx="2932">
                  <c:v>4.4999999999999997E-3</c:v>
                </c:pt>
                <c:pt idx="2933">
                  <c:v>4.4999999999999997E-3</c:v>
                </c:pt>
                <c:pt idx="2934">
                  <c:v>4.4999999999999997E-3</c:v>
                </c:pt>
                <c:pt idx="2935">
                  <c:v>4.4999999999999997E-3</c:v>
                </c:pt>
                <c:pt idx="2936">
                  <c:v>4.4999999999999997E-3</c:v>
                </c:pt>
                <c:pt idx="2937">
                  <c:v>4.4999999999999997E-3</c:v>
                </c:pt>
                <c:pt idx="2938">
                  <c:v>4.4999999999999997E-3</c:v>
                </c:pt>
                <c:pt idx="2939">
                  <c:v>4.4999999999999997E-3</c:v>
                </c:pt>
                <c:pt idx="2940">
                  <c:v>4.4999999999999997E-3</c:v>
                </c:pt>
                <c:pt idx="2941">
                  <c:v>4.4999999999999997E-3</c:v>
                </c:pt>
                <c:pt idx="2942">
                  <c:v>4.4999999999999997E-3</c:v>
                </c:pt>
                <c:pt idx="2943">
                  <c:v>4.4999999999999997E-3</c:v>
                </c:pt>
                <c:pt idx="2944">
                  <c:v>4.4999999999999997E-3</c:v>
                </c:pt>
                <c:pt idx="2945">
                  <c:v>4.4999999999999997E-3</c:v>
                </c:pt>
                <c:pt idx="2946">
                  <c:v>4.4999999999999997E-3</c:v>
                </c:pt>
                <c:pt idx="2947">
                  <c:v>4.4999999999999997E-3</c:v>
                </c:pt>
                <c:pt idx="2948">
                  <c:v>4.4999999999999997E-3</c:v>
                </c:pt>
                <c:pt idx="2949">
                  <c:v>4.4999999999999997E-3</c:v>
                </c:pt>
                <c:pt idx="2950">
                  <c:v>4.5999999999999999E-3</c:v>
                </c:pt>
                <c:pt idx="2951">
                  <c:v>4.5999999999999999E-3</c:v>
                </c:pt>
                <c:pt idx="2952">
                  <c:v>4.5999999999999999E-3</c:v>
                </c:pt>
                <c:pt idx="2953">
                  <c:v>4.5999999999999999E-3</c:v>
                </c:pt>
                <c:pt idx="2954">
                  <c:v>4.5999999999999999E-3</c:v>
                </c:pt>
                <c:pt idx="2955">
                  <c:v>4.5999999999999999E-3</c:v>
                </c:pt>
                <c:pt idx="2956">
                  <c:v>4.5999999999999999E-3</c:v>
                </c:pt>
                <c:pt idx="2957">
                  <c:v>4.5999999999999999E-3</c:v>
                </c:pt>
                <c:pt idx="2958">
                  <c:v>4.5999999999999999E-3</c:v>
                </c:pt>
                <c:pt idx="2959">
                  <c:v>4.5999999999999999E-3</c:v>
                </c:pt>
                <c:pt idx="2960">
                  <c:v>4.5999999999999999E-3</c:v>
                </c:pt>
                <c:pt idx="2961">
                  <c:v>4.5999999999999999E-3</c:v>
                </c:pt>
                <c:pt idx="2962">
                  <c:v>4.5999999999999999E-3</c:v>
                </c:pt>
                <c:pt idx="2963">
                  <c:v>4.5999999999999999E-3</c:v>
                </c:pt>
                <c:pt idx="2964">
                  <c:v>4.5999999999999999E-3</c:v>
                </c:pt>
                <c:pt idx="2965">
                  <c:v>4.5999999999999999E-3</c:v>
                </c:pt>
                <c:pt idx="2966">
                  <c:v>4.5999999999999999E-3</c:v>
                </c:pt>
                <c:pt idx="2967">
                  <c:v>4.5999999999999999E-3</c:v>
                </c:pt>
                <c:pt idx="2968">
                  <c:v>4.5999999999999999E-3</c:v>
                </c:pt>
                <c:pt idx="2969">
                  <c:v>4.5999999999999999E-3</c:v>
                </c:pt>
                <c:pt idx="2970">
                  <c:v>4.5999999999999999E-3</c:v>
                </c:pt>
                <c:pt idx="2971">
                  <c:v>4.5999999999999999E-3</c:v>
                </c:pt>
                <c:pt idx="2972">
                  <c:v>4.5999999999999999E-3</c:v>
                </c:pt>
                <c:pt idx="2973">
                  <c:v>4.5999999999999999E-3</c:v>
                </c:pt>
                <c:pt idx="2974">
                  <c:v>4.5999999999999999E-3</c:v>
                </c:pt>
                <c:pt idx="2975">
                  <c:v>4.7000000000000002E-3</c:v>
                </c:pt>
                <c:pt idx="2976">
                  <c:v>4.7000000000000002E-3</c:v>
                </c:pt>
                <c:pt idx="2977">
                  <c:v>4.7000000000000002E-3</c:v>
                </c:pt>
                <c:pt idx="2978">
                  <c:v>4.7000000000000002E-3</c:v>
                </c:pt>
                <c:pt idx="2979">
                  <c:v>4.7000000000000002E-3</c:v>
                </c:pt>
                <c:pt idx="2980">
                  <c:v>4.7000000000000002E-3</c:v>
                </c:pt>
                <c:pt idx="2981">
                  <c:v>4.7000000000000002E-3</c:v>
                </c:pt>
                <c:pt idx="2982">
                  <c:v>4.7000000000000002E-3</c:v>
                </c:pt>
                <c:pt idx="2983">
                  <c:v>4.7000000000000002E-3</c:v>
                </c:pt>
                <c:pt idx="2984">
                  <c:v>4.7000000000000002E-3</c:v>
                </c:pt>
                <c:pt idx="2985">
                  <c:v>4.7000000000000002E-3</c:v>
                </c:pt>
                <c:pt idx="2986">
                  <c:v>4.7000000000000002E-3</c:v>
                </c:pt>
                <c:pt idx="2987">
                  <c:v>4.7000000000000002E-3</c:v>
                </c:pt>
                <c:pt idx="2988">
                  <c:v>4.7000000000000002E-3</c:v>
                </c:pt>
                <c:pt idx="2989">
                  <c:v>4.7000000000000002E-3</c:v>
                </c:pt>
                <c:pt idx="2990">
                  <c:v>4.7000000000000002E-3</c:v>
                </c:pt>
                <c:pt idx="2991">
                  <c:v>4.7000000000000002E-3</c:v>
                </c:pt>
                <c:pt idx="2992">
                  <c:v>4.7000000000000002E-3</c:v>
                </c:pt>
                <c:pt idx="2993">
                  <c:v>4.7000000000000002E-3</c:v>
                </c:pt>
                <c:pt idx="2994">
                  <c:v>4.7000000000000002E-3</c:v>
                </c:pt>
                <c:pt idx="2995">
                  <c:v>4.7000000000000002E-3</c:v>
                </c:pt>
                <c:pt idx="2996">
                  <c:v>4.7000000000000002E-3</c:v>
                </c:pt>
                <c:pt idx="2997">
                  <c:v>4.7000000000000002E-3</c:v>
                </c:pt>
                <c:pt idx="2998">
                  <c:v>4.7000000000000002E-3</c:v>
                </c:pt>
                <c:pt idx="2999">
                  <c:v>4.7000000000000002E-3</c:v>
                </c:pt>
                <c:pt idx="3000">
                  <c:v>4.7999999999999996E-3</c:v>
                </c:pt>
                <c:pt idx="3001">
                  <c:v>4.7999999999999996E-3</c:v>
                </c:pt>
                <c:pt idx="3002">
                  <c:v>4.7999999999999996E-3</c:v>
                </c:pt>
                <c:pt idx="3003">
                  <c:v>4.7999999999999996E-3</c:v>
                </c:pt>
                <c:pt idx="3004">
                  <c:v>4.7999999999999996E-3</c:v>
                </c:pt>
                <c:pt idx="3005">
                  <c:v>4.7999999999999996E-3</c:v>
                </c:pt>
                <c:pt idx="3006">
                  <c:v>4.7999999999999996E-3</c:v>
                </c:pt>
                <c:pt idx="3007">
                  <c:v>4.7999999999999996E-3</c:v>
                </c:pt>
                <c:pt idx="3008">
                  <c:v>4.7999999999999996E-3</c:v>
                </c:pt>
                <c:pt idx="3009">
                  <c:v>4.7999999999999996E-3</c:v>
                </c:pt>
                <c:pt idx="3010">
                  <c:v>4.7999999999999996E-3</c:v>
                </c:pt>
                <c:pt idx="3011">
                  <c:v>4.7999999999999996E-3</c:v>
                </c:pt>
                <c:pt idx="3012">
                  <c:v>4.7999999999999996E-3</c:v>
                </c:pt>
                <c:pt idx="3013">
                  <c:v>4.7999999999999996E-3</c:v>
                </c:pt>
                <c:pt idx="3014">
                  <c:v>4.7999999999999996E-3</c:v>
                </c:pt>
                <c:pt idx="3015">
                  <c:v>4.7999999999999996E-3</c:v>
                </c:pt>
                <c:pt idx="3016">
                  <c:v>4.7999999999999996E-3</c:v>
                </c:pt>
                <c:pt idx="3017">
                  <c:v>4.7999999999999996E-3</c:v>
                </c:pt>
                <c:pt idx="3018">
                  <c:v>4.7999999999999996E-3</c:v>
                </c:pt>
                <c:pt idx="3019">
                  <c:v>4.7999999999999996E-3</c:v>
                </c:pt>
                <c:pt idx="3020">
                  <c:v>4.7999999999999996E-3</c:v>
                </c:pt>
                <c:pt idx="3021">
                  <c:v>4.7999999999999996E-3</c:v>
                </c:pt>
                <c:pt idx="3022">
                  <c:v>4.7999999999999996E-3</c:v>
                </c:pt>
                <c:pt idx="3023">
                  <c:v>4.7999999999999996E-3</c:v>
                </c:pt>
                <c:pt idx="3024">
                  <c:v>4.7999999999999996E-3</c:v>
                </c:pt>
                <c:pt idx="3025">
                  <c:v>4.8999999999999998E-3</c:v>
                </c:pt>
                <c:pt idx="3026">
                  <c:v>4.8999999999999998E-3</c:v>
                </c:pt>
                <c:pt idx="3027">
                  <c:v>4.8999999999999998E-3</c:v>
                </c:pt>
                <c:pt idx="3028">
                  <c:v>4.8999999999999998E-3</c:v>
                </c:pt>
                <c:pt idx="3029">
                  <c:v>4.8999999999999998E-3</c:v>
                </c:pt>
                <c:pt idx="3030">
                  <c:v>4.8999999999999998E-3</c:v>
                </c:pt>
                <c:pt idx="3031">
                  <c:v>4.8999999999999998E-3</c:v>
                </c:pt>
                <c:pt idx="3032">
                  <c:v>4.8999999999999998E-3</c:v>
                </c:pt>
                <c:pt idx="3033">
                  <c:v>4.8999999999999998E-3</c:v>
                </c:pt>
                <c:pt idx="3034">
                  <c:v>4.8999999999999998E-3</c:v>
                </c:pt>
                <c:pt idx="3035">
                  <c:v>4.8999999999999998E-3</c:v>
                </c:pt>
                <c:pt idx="3036">
                  <c:v>4.8999999999999998E-3</c:v>
                </c:pt>
                <c:pt idx="3037">
                  <c:v>4.8999999999999998E-3</c:v>
                </c:pt>
                <c:pt idx="3038">
                  <c:v>4.8999999999999998E-3</c:v>
                </c:pt>
                <c:pt idx="3039">
                  <c:v>4.8999999999999998E-3</c:v>
                </c:pt>
                <c:pt idx="3040">
                  <c:v>4.8999999999999998E-3</c:v>
                </c:pt>
                <c:pt idx="3041">
                  <c:v>4.8999999999999998E-3</c:v>
                </c:pt>
                <c:pt idx="3042">
                  <c:v>4.8999999999999998E-3</c:v>
                </c:pt>
                <c:pt idx="3043">
                  <c:v>4.8999999999999998E-3</c:v>
                </c:pt>
                <c:pt idx="3044">
                  <c:v>4.8999999999999998E-3</c:v>
                </c:pt>
                <c:pt idx="3045">
                  <c:v>4.8999999999999998E-3</c:v>
                </c:pt>
                <c:pt idx="3046">
                  <c:v>4.8999999999999998E-3</c:v>
                </c:pt>
                <c:pt idx="3047">
                  <c:v>4.8999999999999998E-3</c:v>
                </c:pt>
                <c:pt idx="3048">
                  <c:v>4.8999999999999998E-3</c:v>
                </c:pt>
                <c:pt idx="3049">
                  <c:v>4.8999999999999998E-3</c:v>
                </c:pt>
                <c:pt idx="3050">
                  <c:v>5.0000000000000001E-3</c:v>
                </c:pt>
                <c:pt idx="3051">
                  <c:v>5.0000000000000001E-3</c:v>
                </c:pt>
                <c:pt idx="3052">
                  <c:v>5.0000000000000001E-3</c:v>
                </c:pt>
                <c:pt idx="3053">
                  <c:v>5.0000000000000001E-3</c:v>
                </c:pt>
                <c:pt idx="3054">
                  <c:v>5.0000000000000001E-3</c:v>
                </c:pt>
                <c:pt idx="3055">
                  <c:v>5.0000000000000001E-3</c:v>
                </c:pt>
                <c:pt idx="3056">
                  <c:v>5.0000000000000001E-3</c:v>
                </c:pt>
                <c:pt idx="3057">
                  <c:v>5.0000000000000001E-3</c:v>
                </c:pt>
                <c:pt idx="3058">
                  <c:v>5.0000000000000001E-3</c:v>
                </c:pt>
                <c:pt idx="3059">
                  <c:v>5.0000000000000001E-3</c:v>
                </c:pt>
                <c:pt idx="3060">
                  <c:v>5.0000000000000001E-3</c:v>
                </c:pt>
                <c:pt idx="3061">
                  <c:v>5.0000000000000001E-3</c:v>
                </c:pt>
                <c:pt idx="3062">
                  <c:v>5.0000000000000001E-3</c:v>
                </c:pt>
                <c:pt idx="3063">
                  <c:v>5.0000000000000001E-3</c:v>
                </c:pt>
                <c:pt idx="3064">
                  <c:v>5.0000000000000001E-3</c:v>
                </c:pt>
                <c:pt idx="3065">
                  <c:v>5.0000000000000001E-3</c:v>
                </c:pt>
                <c:pt idx="3066">
                  <c:v>5.0000000000000001E-3</c:v>
                </c:pt>
                <c:pt idx="3067">
                  <c:v>5.0000000000000001E-3</c:v>
                </c:pt>
                <c:pt idx="3068">
                  <c:v>5.0000000000000001E-3</c:v>
                </c:pt>
                <c:pt idx="3069">
                  <c:v>5.0000000000000001E-3</c:v>
                </c:pt>
                <c:pt idx="3070">
                  <c:v>5.0000000000000001E-3</c:v>
                </c:pt>
                <c:pt idx="3071">
                  <c:v>5.0000000000000001E-3</c:v>
                </c:pt>
                <c:pt idx="3072">
                  <c:v>5.0000000000000001E-3</c:v>
                </c:pt>
                <c:pt idx="3073">
                  <c:v>5.0000000000000001E-3</c:v>
                </c:pt>
                <c:pt idx="3074">
                  <c:v>5.0000000000000001E-3</c:v>
                </c:pt>
                <c:pt idx="3075">
                  <c:v>5.1000000000000004E-3</c:v>
                </c:pt>
                <c:pt idx="3076">
                  <c:v>5.1000000000000004E-3</c:v>
                </c:pt>
                <c:pt idx="3077">
                  <c:v>5.1000000000000004E-3</c:v>
                </c:pt>
                <c:pt idx="3078">
                  <c:v>5.1000000000000004E-3</c:v>
                </c:pt>
                <c:pt idx="3079">
                  <c:v>5.1000000000000004E-3</c:v>
                </c:pt>
                <c:pt idx="3080">
                  <c:v>5.1000000000000004E-3</c:v>
                </c:pt>
                <c:pt idx="3081">
                  <c:v>5.1000000000000004E-3</c:v>
                </c:pt>
                <c:pt idx="3082">
                  <c:v>5.1000000000000004E-3</c:v>
                </c:pt>
                <c:pt idx="3083">
                  <c:v>5.1000000000000004E-3</c:v>
                </c:pt>
                <c:pt idx="3084">
                  <c:v>5.1000000000000004E-3</c:v>
                </c:pt>
                <c:pt idx="3085">
                  <c:v>5.1000000000000004E-3</c:v>
                </c:pt>
                <c:pt idx="3086">
                  <c:v>5.1000000000000004E-3</c:v>
                </c:pt>
                <c:pt idx="3087">
                  <c:v>5.1000000000000004E-3</c:v>
                </c:pt>
                <c:pt idx="3088">
                  <c:v>5.1000000000000004E-3</c:v>
                </c:pt>
                <c:pt idx="3089">
                  <c:v>5.1000000000000004E-3</c:v>
                </c:pt>
                <c:pt idx="3090">
                  <c:v>5.1000000000000004E-3</c:v>
                </c:pt>
                <c:pt idx="3091">
                  <c:v>5.1000000000000004E-3</c:v>
                </c:pt>
                <c:pt idx="3092">
                  <c:v>5.1000000000000004E-3</c:v>
                </c:pt>
                <c:pt idx="3093">
                  <c:v>5.1000000000000004E-3</c:v>
                </c:pt>
                <c:pt idx="3094">
                  <c:v>5.1000000000000004E-3</c:v>
                </c:pt>
                <c:pt idx="3095">
                  <c:v>5.1000000000000004E-3</c:v>
                </c:pt>
                <c:pt idx="3096">
                  <c:v>5.1000000000000004E-3</c:v>
                </c:pt>
                <c:pt idx="3097">
                  <c:v>5.1000000000000004E-3</c:v>
                </c:pt>
                <c:pt idx="3098">
                  <c:v>5.1000000000000004E-3</c:v>
                </c:pt>
                <c:pt idx="3099">
                  <c:v>5.1000000000000004E-3</c:v>
                </c:pt>
                <c:pt idx="3100">
                  <c:v>5.1999999999999998E-3</c:v>
                </c:pt>
                <c:pt idx="3101">
                  <c:v>5.1999999999999998E-3</c:v>
                </c:pt>
                <c:pt idx="3102">
                  <c:v>5.1999999999999998E-3</c:v>
                </c:pt>
                <c:pt idx="3103">
                  <c:v>5.1999999999999998E-3</c:v>
                </c:pt>
                <c:pt idx="3104">
                  <c:v>5.1999999999999998E-3</c:v>
                </c:pt>
                <c:pt idx="3105">
                  <c:v>5.1999999999999998E-3</c:v>
                </c:pt>
                <c:pt idx="3106">
                  <c:v>5.1999999999999998E-3</c:v>
                </c:pt>
                <c:pt idx="3107">
                  <c:v>5.1999999999999998E-3</c:v>
                </c:pt>
                <c:pt idx="3108">
                  <c:v>5.1999999999999998E-3</c:v>
                </c:pt>
                <c:pt idx="3109">
                  <c:v>5.1999999999999998E-3</c:v>
                </c:pt>
                <c:pt idx="3110">
                  <c:v>5.1999999999999998E-3</c:v>
                </c:pt>
                <c:pt idx="3111">
                  <c:v>5.1999999999999998E-3</c:v>
                </c:pt>
                <c:pt idx="3112">
                  <c:v>5.1999999999999998E-3</c:v>
                </c:pt>
                <c:pt idx="3113">
                  <c:v>5.1999999999999998E-3</c:v>
                </c:pt>
                <c:pt idx="3114">
                  <c:v>5.1999999999999998E-3</c:v>
                </c:pt>
                <c:pt idx="3115">
                  <c:v>5.1999999999999998E-3</c:v>
                </c:pt>
                <c:pt idx="3116">
                  <c:v>5.1999999999999998E-3</c:v>
                </c:pt>
                <c:pt idx="3117">
                  <c:v>5.1999999999999998E-3</c:v>
                </c:pt>
                <c:pt idx="3118">
                  <c:v>5.1999999999999998E-3</c:v>
                </c:pt>
                <c:pt idx="3119">
                  <c:v>5.1999999999999998E-3</c:v>
                </c:pt>
                <c:pt idx="3120">
                  <c:v>5.1999999999999998E-3</c:v>
                </c:pt>
                <c:pt idx="3121">
                  <c:v>5.1999999999999998E-3</c:v>
                </c:pt>
                <c:pt idx="3122">
                  <c:v>5.1999999999999998E-3</c:v>
                </c:pt>
                <c:pt idx="3123">
                  <c:v>5.1999999999999998E-3</c:v>
                </c:pt>
                <c:pt idx="3124">
                  <c:v>5.1999999999999998E-3</c:v>
                </c:pt>
                <c:pt idx="3125">
                  <c:v>5.3E-3</c:v>
                </c:pt>
                <c:pt idx="3126">
                  <c:v>5.3E-3</c:v>
                </c:pt>
                <c:pt idx="3127">
                  <c:v>5.3E-3</c:v>
                </c:pt>
                <c:pt idx="3128">
                  <c:v>5.3E-3</c:v>
                </c:pt>
                <c:pt idx="3129">
                  <c:v>5.3E-3</c:v>
                </c:pt>
                <c:pt idx="3130">
                  <c:v>5.3E-3</c:v>
                </c:pt>
                <c:pt idx="3131">
                  <c:v>5.3E-3</c:v>
                </c:pt>
                <c:pt idx="3132">
                  <c:v>5.3E-3</c:v>
                </c:pt>
                <c:pt idx="3133">
                  <c:v>5.3E-3</c:v>
                </c:pt>
                <c:pt idx="3134">
                  <c:v>5.3E-3</c:v>
                </c:pt>
                <c:pt idx="3135">
                  <c:v>5.3E-3</c:v>
                </c:pt>
                <c:pt idx="3136">
                  <c:v>5.3E-3</c:v>
                </c:pt>
                <c:pt idx="3137">
                  <c:v>5.3E-3</c:v>
                </c:pt>
                <c:pt idx="3138">
                  <c:v>5.3E-3</c:v>
                </c:pt>
                <c:pt idx="3139">
                  <c:v>5.3E-3</c:v>
                </c:pt>
                <c:pt idx="3140">
                  <c:v>5.3E-3</c:v>
                </c:pt>
                <c:pt idx="3141">
                  <c:v>5.3E-3</c:v>
                </c:pt>
                <c:pt idx="3142">
                  <c:v>5.3E-3</c:v>
                </c:pt>
                <c:pt idx="3143">
                  <c:v>5.3E-3</c:v>
                </c:pt>
                <c:pt idx="3144">
                  <c:v>5.3E-3</c:v>
                </c:pt>
                <c:pt idx="3145">
                  <c:v>5.3E-3</c:v>
                </c:pt>
                <c:pt idx="3146">
                  <c:v>5.3E-3</c:v>
                </c:pt>
                <c:pt idx="3147">
                  <c:v>5.3E-3</c:v>
                </c:pt>
                <c:pt idx="3148">
                  <c:v>5.3E-3</c:v>
                </c:pt>
                <c:pt idx="3149">
                  <c:v>5.3E-3</c:v>
                </c:pt>
                <c:pt idx="3150">
                  <c:v>5.4000000000000003E-3</c:v>
                </c:pt>
                <c:pt idx="3151">
                  <c:v>5.4000000000000003E-3</c:v>
                </c:pt>
                <c:pt idx="3152">
                  <c:v>5.4000000000000003E-3</c:v>
                </c:pt>
                <c:pt idx="3153">
                  <c:v>5.4000000000000003E-3</c:v>
                </c:pt>
                <c:pt idx="3154">
                  <c:v>5.4000000000000003E-3</c:v>
                </c:pt>
                <c:pt idx="3155">
                  <c:v>5.4000000000000003E-3</c:v>
                </c:pt>
                <c:pt idx="3156">
                  <c:v>5.4000000000000003E-3</c:v>
                </c:pt>
                <c:pt idx="3157">
                  <c:v>5.4000000000000003E-3</c:v>
                </c:pt>
                <c:pt idx="3158">
                  <c:v>5.4000000000000003E-3</c:v>
                </c:pt>
                <c:pt idx="3159">
                  <c:v>5.4000000000000003E-3</c:v>
                </c:pt>
                <c:pt idx="3160">
                  <c:v>5.4000000000000003E-3</c:v>
                </c:pt>
                <c:pt idx="3161">
                  <c:v>5.4000000000000003E-3</c:v>
                </c:pt>
                <c:pt idx="3162">
                  <c:v>5.4000000000000003E-3</c:v>
                </c:pt>
                <c:pt idx="3163">
                  <c:v>5.4000000000000003E-3</c:v>
                </c:pt>
                <c:pt idx="3164">
                  <c:v>5.4000000000000003E-3</c:v>
                </c:pt>
                <c:pt idx="3165">
                  <c:v>5.4000000000000003E-3</c:v>
                </c:pt>
                <c:pt idx="3166">
                  <c:v>5.4000000000000003E-3</c:v>
                </c:pt>
                <c:pt idx="3167">
                  <c:v>5.4000000000000003E-3</c:v>
                </c:pt>
                <c:pt idx="3168">
                  <c:v>5.4000000000000003E-3</c:v>
                </c:pt>
                <c:pt idx="3169">
                  <c:v>5.4000000000000003E-3</c:v>
                </c:pt>
                <c:pt idx="3170">
                  <c:v>5.4000000000000003E-3</c:v>
                </c:pt>
                <c:pt idx="3171">
                  <c:v>5.4000000000000003E-3</c:v>
                </c:pt>
                <c:pt idx="3172">
                  <c:v>5.4000000000000003E-3</c:v>
                </c:pt>
                <c:pt idx="3173">
                  <c:v>5.4000000000000003E-3</c:v>
                </c:pt>
                <c:pt idx="3174">
                  <c:v>5.4000000000000003E-3</c:v>
                </c:pt>
                <c:pt idx="3175">
                  <c:v>5.4999999999999997E-3</c:v>
                </c:pt>
                <c:pt idx="3176">
                  <c:v>5.4999999999999997E-3</c:v>
                </c:pt>
                <c:pt idx="3177">
                  <c:v>5.4999999999999997E-3</c:v>
                </c:pt>
                <c:pt idx="3178">
                  <c:v>5.4999999999999997E-3</c:v>
                </c:pt>
                <c:pt idx="3179">
                  <c:v>5.4999999999999997E-3</c:v>
                </c:pt>
                <c:pt idx="3180">
                  <c:v>5.4999999999999997E-3</c:v>
                </c:pt>
                <c:pt idx="3181">
                  <c:v>5.4999999999999997E-3</c:v>
                </c:pt>
                <c:pt idx="3182">
                  <c:v>5.4999999999999997E-3</c:v>
                </c:pt>
                <c:pt idx="3183">
                  <c:v>5.4999999999999997E-3</c:v>
                </c:pt>
                <c:pt idx="3184">
                  <c:v>5.4999999999999997E-3</c:v>
                </c:pt>
                <c:pt idx="3185">
                  <c:v>5.4999999999999997E-3</c:v>
                </c:pt>
                <c:pt idx="3186">
                  <c:v>5.4999999999999997E-3</c:v>
                </c:pt>
                <c:pt idx="3187">
                  <c:v>5.4999999999999997E-3</c:v>
                </c:pt>
                <c:pt idx="3188">
                  <c:v>5.4999999999999997E-3</c:v>
                </c:pt>
                <c:pt idx="3189">
                  <c:v>5.4999999999999997E-3</c:v>
                </c:pt>
                <c:pt idx="3190">
                  <c:v>5.4999999999999997E-3</c:v>
                </c:pt>
                <c:pt idx="3191">
                  <c:v>5.4999999999999997E-3</c:v>
                </c:pt>
                <c:pt idx="3192">
                  <c:v>5.4999999999999997E-3</c:v>
                </c:pt>
                <c:pt idx="3193">
                  <c:v>5.4999999999999997E-3</c:v>
                </c:pt>
                <c:pt idx="3194">
                  <c:v>5.4999999999999997E-3</c:v>
                </c:pt>
                <c:pt idx="3195">
                  <c:v>5.4999999999999997E-3</c:v>
                </c:pt>
                <c:pt idx="3196">
                  <c:v>5.4999999999999997E-3</c:v>
                </c:pt>
                <c:pt idx="3197">
                  <c:v>5.4999999999999997E-3</c:v>
                </c:pt>
                <c:pt idx="3198">
                  <c:v>5.4999999999999997E-3</c:v>
                </c:pt>
                <c:pt idx="3199">
                  <c:v>5.4999999999999997E-3</c:v>
                </c:pt>
                <c:pt idx="3200">
                  <c:v>5.5999999999999999E-3</c:v>
                </c:pt>
                <c:pt idx="3201">
                  <c:v>5.5999999999999999E-3</c:v>
                </c:pt>
                <c:pt idx="3202">
                  <c:v>5.5999999999999999E-3</c:v>
                </c:pt>
                <c:pt idx="3203">
                  <c:v>5.5999999999999999E-3</c:v>
                </c:pt>
                <c:pt idx="3204">
                  <c:v>5.5999999999999999E-3</c:v>
                </c:pt>
                <c:pt idx="3205">
                  <c:v>5.5999999999999999E-3</c:v>
                </c:pt>
                <c:pt idx="3206">
                  <c:v>5.5999999999999999E-3</c:v>
                </c:pt>
                <c:pt idx="3207">
                  <c:v>5.5999999999999999E-3</c:v>
                </c:pt>
                <c:pt idx="3208">
                  <c:v>5.5999999999999999E-3</c:v>
                </c:pt>
                <c:pt idx="3209">
                  <c:v>5.5999999999999999E-3</c:v>
                </c:pt>
                <c:pt idx="3210">
                  <c:v>5.5999999999999999E-3</c:v>
                </c:pt>
                <c:pt idx="3211">
                  <c:v>5.5999999999999999E-3</c:v>
                </c:pt>
                <c:pt idx="3212">
                  <c:v>5.5999999999999999E-3</c:v>
                </c:pt>
                <c:pt idx="3213">
                  <c:v>5.5999999999999999E-3</c:v>
                </c:pt>
                <c:pt idx="3214">
                  <c:v>5.5999999999999999E-3</c:v>
                </c:pt>
                <c:pt idx="3215">
                  <c:v>5.5999999999999999E-3</c:v>
                </c:pt>
                <c:pt idx="3216">
                  <c:v>5.5999999999999999E-3</c:v>
                </c:pt>
                <c:pt idx="3217">
                  <c:v>5.5999999999999999E-3</c:v>
                </c:pt>
                <c:pt idx="3218">
                  <c:v>5.5999999999999999E-3</c:v>
                </c:pt>
                <c:pt idx="3219">
                  <c:v>5.5999999999999999E-3</c:v>
                </c:pt>
                <c:pt idx="3220">
                  <c:v>5.5999999999999999E-3</c:v>
                </c:pt>
                <c:pt idx="3221">
                  <c:v>5.5999999999999999E-3</c:v>
                </c:pt>
                <c:pt idx="3222">
                  <c:v>5.5999999999999999E-3</c:v>
                </c:pt>
                <c:pt idx="3223">
                  <c:v>5.5999999999999999E-3</c:v>
                </c:pt>
                <c:pt idx="3224">
                  <c:v>5.5999999999999999E-3</c:v>
                </c:pt>
                <c:pt idx="3225">
                  <c:v>5.7000000000000002E-3</c:v>
                </c:pt>
                <c:pt idx="3226">
                  <c:v>5.7000000000000002E-3</c:v>
                </c:pt>
                <c:pt idx="3227">
                  <c:v>5.7000000000000002E-3</c:v>
                </c:pt>
                <c:pt idx="3228">
                  <c:v>5.7000000000000002E-3</c:v>
                </c:pt>
                <c:pt idx="3229">
                  <c:v>5.7000000000000002E-3</c:v>
                </c:pt>
                <c:pt idx="3230">
                  <c:v>5.7000000000000002E-3</c:v>
                </c:pt>
                <c:pt idx="3231">
                  <c:v>5.7000000000000002E-3</c:v>
                </c:pt>
                <c:pt idx="3232">
                  <c:v>5.7000000000000002E-3</c:v>
                </c:pt>
                <c:pt idx="3233">
                  <c:v>5.7000000000000002E-3</c:v>
                </c:pt>
                <c:pt idx="3234">
                  <c:v>5.7000000000000002E-3</c:v>
                </c:pt>
                <c:pt idx="3235">
                  <c:v>5.7000000000000002E-3</c:v>
                </c:pt>
                <c:pt idx="3236">
                  <c:v>5.7000000000000002E-3</c:v>
                </c:pt>
                <c:pt idx="3237">
                  <c:v>5.7000000000000002E-3</c:v>
                </c:pt>
                <c:pt idx="3238">
                  <c:v>5.7000000000000002E-3</c:v>
                </c:pt>
                <c:pt idx="3239">
                  <c:v>5.7000000000000002E-3</c:v>
                </c:pt>
                <c:pt idx="3240">
                  <c:v>5.7000000000000002E-3</c:v>
                </c:pt>
                <c:pt idx="3241">
                  <c:v>5.7000000000000002E-3</c:v>
                </c:pt>
                <c:pt idx="3242">
                  <c:v>5.7000000000000002E-3</c:v>
                </c:pt>
                <c:pt idx="3243">
                  <c:v>5.7000000000000002E-3</c:v>
                </c:pt>
                <c:pt idx="3244">
                  <c:v>5.7000000000000002E-3</c:v>
                </c:pt>
                <c:pt idx="3245">
                  <c:v>5.7000000000000002E-3</c:v>
                </c:pt>
                <c:pt idx="3246">
                  <c:v>5.7000000000000002E-3</c:v>
                </c:pt>
                <c:pt idx="3247">
                  <c:v>5.7000000000000002E-3</c:v>
                </c:pt>
                <c:pt idx="3248">
                  <c:v>5.7000000000000002E-3</c:v>
                </c:pt>
                <c:pt idx="3249">
                  <c:v>5.7000000000000002E-3</c:v>
                </c:pt>
                <c:pt idx="3250">
                  <c:v>5.7999999999999996E-3</c:v>
                </c:pt>
                <c:pt idx="3251">
                  <c:v>5.7999999999999996E-3</c:v>
                </c:pt>
                <c:pt idx="3252">
                  <c:v>5.7999999999999996E-3</c:v>
                </c:pt>
                <c:pt idx="3253">
                  <c:v>5.7999999999999996E-3</c:v>
                </c:pt>
                <c:pt idx="3254">
                  <c:v>5.7999999999999996E-3</c:v>
                </c:pt>
                <c:pt idx="3255">
                  <c:v>5.7999999999999996E-3</c:v>
                </c:pt>
                <c:pt idx="3256">
                  <c:v>5.7999999999999996E-3</c:v>
                </c:pt>
                <c:pt idx="3257">
                  <c:v>5.7999999999999996E-3</c:v>
                </c:pt>
                <c:pt idx="3258">
                  <c:v>5.7999999999999996E-3</c:v>
                </c:pt>
                <c:pt idx="3259">
                  <c:v>5.7999999999999996E-3</c:v>
                </c:pt>
                <c:pt idx="3260">
                  <c:v>5.7999999999999996E-3</c:v>
                </c:pt>
                <c:pt idx="3261">
                  <c:v>5.7999999999999996E-3</c:v>
                </c:pt>
                <c:pt idx="3262">
                  <c:v>5.7999999999999996E-3</c:v>
                </c:pt>
                <c:pt idx="3263">
                  <c:v>5.7999999999999996E-3</c:v>
                </c:pt>
                <c:pt idx="3264">
                  <c:v>5.7999999999999996E-3</c:v>
                </c:pt>
                <c:pt idx="3265">
                  <c:v>5.7999999999999996E-3</c:v>
                </c:pt>
                <c:pt idx="3266">
                  <c:v>5.7999999999999996E-3</c:v>
                </c:pt>
                <c:pt idx="3267">
                  <c:v>5.7999999999999996E-3</c:v>
                </c:pt>
                <c:pt idx="3268">
                  <c:v>5.7999999999999996E-3</c:v>
                </c:pt>
                <c:pt idx="3269">
                  <c:v>5.7999999999999996E-3</c:v>
                </c:pt>
                <c:pt idx="3270">
                  <c:v>5.7999999999999996E-3</c:v>
                </c:pt>
                <c:pt idx="3271">
                  <c:v>5.7999999999999996E-3</c:v>
                </c:pt>
                <c:pt idx="3272">
                  <c:v>5.7999999999999996E-3</c:v>
                </c:pt>
                <c:pt idx="3273">
                  <c:v>5.7999999999999996E-3</c:v>
                </c:pt>
                <c:pt idx="3274">
                  <c:v>5.7999999999999996E-3</c:v>
                </c:pt>
                <c:pt idx="3275">
                  <c:v>5.8999999999999999E-3</c:v>
                </c:pt>
                <c:pt idx="3276">
                  <c:v>5.8999999999999999E-3</c:v>
                </c:pt>
                <c:pt idx="3277">
                  <c:v>5.8999999999999999E-3</c:v>
                </c:pt>
                <c:pt idx="3278">
                  <c:v>5.8999999999999999E-3</c:v>
                </c:pt>
                <c:pt idx="3279">
                  <c:v>5.8999999999999999E-3</c:v>
                </c:pt>
                <c:pt idx="3280">
                  <c:v>5.8999999999999999E-3</c:v>
                </c:pt>
                <c:pt idx="3281">
                  <c:v>5.8999999999999999E-3</c:v>
                </c:pt>
                <c:pt idx="3282">
                  <c:v>5.8999999999999999E-3</c:v>
                </c:pt>
                <c:pt idx="3283">
                  <c:v>5.8999999999999999E-3</c:v>
                </c:pt>
                <c:pt idx="3284">
                  <c:v>5.8999999999999999E-3</c:v>
                </c:pt>
                <c:pt idx="3285">
                  <c:v>5.8999999999999999E-3</c:v>
                </c:pt>
                <c:pt idx="3286">
                  <c:v>5.8999999999999999E-3</c:v>
                </c:pt>
                <c:pt idx="3287">
                  <c:v>5.8999999999999999E-3</c:v>
                </c:pt>
                <c:pt idx="3288">
                  <c:v>5.8999999999999999E-3</c:v>
                </c:pt>
                <c:pt idx="3289">
                  <c:v>5.8999999999999999E-3</c:v>
                </c:pt>
                <c:pt idx="3290">
                  <c:v>5.8999999999999999E-3</c:v>
                </c:pt>
                <c:pt idx="3291">
                  <c:v>5.8999999999999999E-3</c:v>
                </c:pt>
                <c:pt idx="3292">
                  <c:v>5.8999999999999999E-3</c:v>
                </c:pt>
                <c:pt idx="3293">
                  <c:v>5.8999999999999999E-3</c:v>
                </c:pt>
                <c:pt idx="3294">
                  <c:v>5.8999999999999999E-3</c:v>
                </c:pt>
                <c:pt idx="3295">
                  <c:v>5.8999999999999999E-3</c:v>
                </c:pt>
                <c:pt idx="3296">
                  <c:v>5.8999999999999999E-3</c:v>
                </c:pt>
                <c:pt idx="3297">
                  <c:v>5.8999999999999999E-3</c:v>
                </c:pt>
                <c:pt idx="3298">
                  <c:v>5.8999999999999999E-3</c:v>
                </c:pt>
                <c:pt idx="3299">
                  <c:v>5.8999999999999999E-3</c:v>
                </c:pt>
                <c:pt idx="3300">
                  <c:v>6.0000000000000001E-3</c:v>
                </c:pt>
                <c:pt idx="3301">
                  <c:v>6.0000000000000001E-3</c:v>
                </c:pt>
                <c:pt idx="3302">
                  <c:v>6.0000000000000001E-3</c:v>
                </c:pt>
                <c:pt idx="3303">
                  <c:v>6.0000000000000001E-3</c:v>
                </c:pt>
                <c:pt idx="3304">
                  <c:v>6.0000000000000001E-3</c:v>
                </c:pt>
                <c:pt idx="3305">
                  <c:v>6.0000000000000001E-3</c:v>
                </c:pt>
                <c:pt idx="3306">
                  <c:v>6.0000000000000001E-3</c:v>
                </c:pt>
                <c:pt idx="3307">
                  <c:v>6.0000000000000001E-3</c:v>
                </c:pt>
                <c:pt idx="3308">
                  <c:v>6.0000000000000001E-3</c:v>
                </c:pt>
                <c:pt idx="3309">
                  <c:v>6.0000000000000001E-3</c:v>
                </c:pt>
                <c:pt idx="3310">
                  <c:v>6.0000000000000001E-3</c:v>
                </c:pt>
                <c:pt idx="3311">
                  <c:v>6.0000000000000001E-3</c:v>
                </c:pt>
                <c:pt idx="3312">
                  <c:v>6.0000000000000001E-3</c:v>
                </c:pt>
                <c:pt idx="3313">
                  <c:v>6.0000000000000001E-3</c:v>
                </c:pt>
                <c:pt idx="3314">
                  <c:v>6.0000000000000001E-3</c:v>
                </c:pt>
                <c:pt idx="3315">
                  <c:v>6.0000000000000001E-3</c:v>
                </c:pt>
                <c:pt idx="3316">
                  <c:v>6.0000000000000001E-3</c:v>
                </c:pt>
                <c:pt idx="3317">
                  <c:v>6.0000000000000001E-3</c:v>
                </c:pt>
                <c:pt idx="3318">
                  <c:v>6.0000000000000001E-3</c:v>
                </c:pt>
                <c:pt idx="3319">
                  <c:v>6.0000000000000001E-3</c:v>
                </c:pt>
                <c:pt idx="3320">
                  <c:v>6.0000000000000001E-3</c:v>
                </c:pt>
                <c:pt idx="3321">
                  <c:v>6.0000000000000001E-3</c:v>
                </c:pt>
                <c:pt idx="3322">
                  <c:v>6.0000000000000001E-3</c:v>
                </c:pt>
                <c:pt idx="3323">
                  <c:v>6.0000000000000001E-3</c:v>
                </c:pt>
                <c:pt idx="3324">
                  <c:v>6.0000000000000001E-3</c:v>
                </c:pt>
                <c:pt idx="3325">
                  <c:v>6.1000000000000004E-3</c:v>
                </c:pt>
                <c:pt idx="3326">
                  <c:v>6.1000000000000004E-3</c:v>
                </c:pt>
                <c:pt idx="3327">
                  <c:v>6.1000000000000004E-3</c:v>
                </c:pt>
                <c:pt idx="3328">
                  <c:v>6.1000000000000004E-3</c:v>
                </c:pt>
                <c:pt idx="3329">
                  <c:v>6.1000000000000004E-3</c:v>
                </c:pt>
                <c:pt idx="3330">
                  <c:v>6.1000000000000004E-3</c:v>
                </c:pt>
                <c:pt idx="3331">
                  <c:v>6.1000000000000004E-3</c:v>
                </c:pt>
                <c:pt idx="3332">
                  <c:v>6.1000000000000004E-3</c:v>
                </c:pt>
                <c:pt idx="3333">
                  <c:v>6.1000000000000004E-3</c:v>
                </c:pt>
                <c:pt idx="3334">
                  <c:v>6.1000000000000004E-3</c:v>
                </c:pt>
                <c:pt idx="3335">
                  <c:v>6.1000000000000004E-3</c:v>
                </c:pt>
                <c:pt idx="3336">
                  <c:v>6.1000000000000004E-3</c:v>
                </c:pt>
                <c:pt idx="3337">
                  <c:v>6.1000000000000004E-3</c:v>
                </c:pt>
                <c:pt idx="3338">
                  <c:v>6.1000000000000004E-3</c:v>
                </c:pt>
                <c:pt idx="3339">
                  <c:v>6.1000000000000004E-3</c:v>
                </c:pt>
                <c:pt idx="3340">
                  <c:v>6.1000000000000004E-3</c:v>
                </c:pt>
                <c:pt idx="3341">
                  <c:v>6.1000000000000004E-3</c:v>
                </c:pt>
                <c:pt idx="3342">
                  <c:v>6.1000000000000004E-3</c:v>
                </c:pt>
                <c:pt idx="3343">
                  <c:v>6.1000000000000004E-3</c:v>
                </c:pt>
                <c:pt idx="3344">
                  <c:v>6.1000000000000004E-3</c:v>
                </c:pt>
                <c:pt idx="3345">
                  <c:v>6.1000000000000004E-3</c:v>
                </c:pt>
                <c:pt idx="3346">
                  <c:v>6.1000000000000004E-3</c:v>
                </c:pt>
                <c:pt idx="3347">
                  <c:v>6.1000000000000004E-3</c:v>
                </c:pt>
                <c:pt idx="3348">
                  <c:v>6.1000000000000004E-3</c:v>
                </c:pt>
                <c:pt idx="3349">
                  <c:v>6.1000000000000004E-3</c:v>
                </c:pt>
                <c:pt idx="3350">
                  <c:v>6.1999999999999998E-3</c:v>
                </c:pt>
                <c:pt idx="3351">
                  <c:v>6.1999999999999998E-3</c:v>
                </c:pt>
                <c:pt idx="3352">
                  <c:v>6.1999999999999998E-3</c:v>
                </c:pt>
                <c:pt idx="3353">
                  <c:v>6.1999999999999998E-3</c:v>
                </c:pt>
                <c:pt idx="3354">
                  <c:v>6.1999999999999998E-3</c:v>
                </c:pt>
                <c:pt idx="3355">
                  <c:v>6.1999999999999998E-3</c:v>
                </c:pt>
                <c:pt idx="3356">
                  <c:v>6.1999999999999998E-3</c:v>
                </c:pt>
                <c:pt idx="3357">
                  <c:v>6.1999999999999998E-3</c:v>
                </c:pt>
                <c:pt idx="3358">
                  <c:v>6.1999999999999998E-3</c:v>
                </c:pt>
                <c:pt idx="3359">
                  <c:v>6.1999999999999998E-3</c:v>
                </c:pt>
                <c:pt idx="3360">
                  <c:v>6.1999999999999998E-3</c:v>
                </c:pt>
                <c:pt idx="3361">
                  <c:v>6.1999999999999998E-3</c:v>
                </c:pt>
                <c:pt idx="3362">
                  <c:v>6.1999999999999998E-3</c:v>
                </c:pt>
                <c:pt idx="3363">
                  <c:v>6.1999999999999998E-3</c:v>
                </c:pt>
                <c:pt idx="3364">
                  <c:v>6.1999999999999998E-3</c:v>
                </c:pt>
                <c:pt idx="3365">
                  <c:v>6.1999999999999998E-3</c:v>
                </c:pt>
                <c:pt idx="3366">
                  <c:v>6.1999999999999998E-3</c:v>
                </c:pt>
                <c:pt idx="3367">
                  <c:v>6.1999999999999998E-3</c:v>
                </c:pt>
                <c:pt idx="3368">
                  <c:v>6.1999999999999998E-3</c:v>
                </c:pt>
                <c:pt idx="3369">
                  <c:v>6.1999999999999998E-3</c:v>
                </c:pt>
                <c:pt idx="3370">
                  <c:v>6.1999999999999998E-3</c:v>
                </c:pt>
                <c:pt idx="3371">
                  <c:v>6.1999999999999998E-3</c:v>
                </c:pt>
                <c:pt idx="3372">
                  <c:v>6.1999999999999998E-3</c:v>
                </c:pt>
                <c:pt idx="3373">
                  <c:v>6.1999999999999998E-3</c:v>
                </c:pt>
                <c:pt idx="3374">
                  <c:v>6.1999999999999998E-3</c:v>
                </c:pt>
                <c:pt idx="3375">
                  <c:v>6.3E-3</c:v>
                </c:pt>
                <c:pt idx="3376">
                  <c:v>6.3E-3</c:v>
                </c:pt>
                <c:pt idx="3377">
                  <c:v>6.3E-3</c:v>
                </c:pt>
                <c:pt idx="3378">
                  <c:v>6.3E-3</c:v>
                </c:pt>
                <c:pt idx="3379">
                  <c:v>6.3E-3</c:v>
                </c:pt>
                <c:pt idx="3380">
                  <c:v>6.3E-3</c:v>
                </c:pt>
                <c:pt idx="3381">
                  <c:v>6.3E-3</c:v>
                </c:pt>
                <c:pt idx="3382">
                  <c:v>6.3E-3</c:v>
                </c:pt>
                <c:pt idx="3383">
                  <c:v>6.3E-3</c:v>
                </c:pt>
                <c:pt idx="3384">
                  <c:v>6.3E-3</c:v>
                </c:pt>
                <c:pt idx="3385">
                  <c:v>6.3E-3</c:v>
                </c:pt>
                <c:pt idx="3386">
                  <c:v>6.3E-3</c:v>
                </c:pt>
                <c:pt idx="3387">
                  <c:v>6.3E-3</c:v>
                </c:pt>
                <c:pt idx="3388">
                  <c:v>6.3E-3</c:v>
                </c:pt>
                <c:pt idx="3389">
                  <c:v>6.3E-3</c:v>
                </c:pt>
                <c:pt idx="3390">
                  <c:v>6.3E-3</c:v>
                </c:pt>
                <c:pt idx="3391">
                  <c:v>6.3E-3</c:v>
                </c:pt>
                <c:pt idx="3392">
                  <c:v>6.3E-3</c:v>
                </c:pt>
                <c:pt idx="3393">
                  <c:v>6.3E-3</c:v>
                </c:pt>
                <c:pt idx="3394">
                  <c:v>6.3E-3</c:v>
                </c:pt>
                <c:pt idx="3395">
                  <c:v>6.3E-3</c:v>
                </c:pt>
                <c:pt idx="3396">
                  <c:v>6.3E-3</c:v>
                </c:pt>
                <c:pt idx="3397">
                  <c:v>6.3E-3</c:v>
                </c:pt>
                <c:pt idx="3398">
                  <c:v>6.3E-3</c:v>
                </c:pt>
                <c:pt idx="3399">
                  <c:v>6.3E-3</c:v>
                </c:pt>
                <c:pt idx="3400">
                  <c:v>6.4000000000000003E-3</c:v>
                </c:pt>
                <c:pt idx="3401">
                  <c:v>6.4000000000000003E-3</c:v>
                </c:pt>
                <c:pt idx="3402">
                  <c:v>6.4000000000000003E-3</c:v>
                </c:pt>
                <c:pt idx="3403">
                  <c:v>6.4000000000000003E-3</c:v>
                </c:pt>
                <c:pt idx="3404">
                  <c:v>6.4000000000000003E-3</c:v>
                </c:pt>
                <c:pt idx="3405">
                  <c:v>6.4000000000000003E-3</c:v>
                </c:pt>
                <c:pt idx="3406">
                  <c:v>6.4000000000000003E-3</c:v>
                </c:pt>
                <c:pt idx="3407">
                  <c:v>6.4000000000000003E-3</c:v>
                </c:pt>
                <c:pt idx="3408">
                  <c:v>6.4000000000000003E-3</c:v>
                </c:pt>
                <c:pt idx="3409">
                  <c:v>6.4000000000000003E-3</c:v>
                </c:pt>
                <c:pt idx="3410">
                  <c:v>6.4000000000000003E-3</c:v>
                </c:pt>
                <c:pt idx="3411">
                  <c:v>6.4000000000000003E-3</c:v>
                </c:pt>
                <c:pt idx="3412">
                  <c:v>6.4000000000000003E-3</c:v>
                </c:pt>
                <c:pt idx="3413">
                  <c:v>6.4000000000000003E-3</c:v>
                </c:pt>
                <c:pt idx="3414">
                  <c:v>6.4000000000000003E-3</c:v>
                </c:pt>
                <c:pt idx="3415">
                  <c:v>6.4000000000000003E-3</c:v>
                </c:pt>
                <c:pt idx="3416">
                  <c:v>6.4000000000000003E-3</c:v>
                </c:pt>
                <c:pt idx="3417">
                  <c:v>6.4000000000000003E-3</c:v>
                </c:pt>
                <c:pt idx="3418">
                  <c:v>6.4000000000000003E-3</c:v>
                </c:pt>
                <c:pt idx="3419">
                  <c:v>6.4000000000000003E-3</c:v>
                </c:pt>
                <c:pt idx="3420">
                  <c:v>6.4000000000000003E-3</c:v>
                </c:pt>
                <c:pt idx="3421">
                  <c:v>6.4000000000000003E-3</c:v>
                </c:pt>
                <c:pt idx="3422">
                  <c:v>6.4000000000000003E-3</c:v>
                </c:pt>
                <c:pt idx="3423">
                  <c:v>6.4000000000000003E-3</c:v>
                </c:pt>
                <c:pt idx="3424">
                  <c:v>6.4000000000000003E-3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1E-4</c:v>
                </c:pt>
                <c:pt idx="3926">
                  <c:v>1E-4</c:v>
                </c:pt>
                <c:pt idx="3927">
                  <c:v>1E-4</c:v>
                </c:pt>
                <c:pt idx="3928">
                  <c:v>1E-4</c:v>
                </c:pt>
                <c:pt idx="3929">
                  <c:v>1E-4</c:v>
                </c:pt>
                <c:pt idx="3930">
                  <c:v>1E-4</c:v>
                </c:pt>
                <c:pt idx="3931">
                  <c:v>1E-4</c:v>
                </c:pt>
                <c:pt idx="3932">
                  <c:v>1E-4</c:v>
                </c:pt>
                <c:pt idx="3933">
                  <c:v>1E-4</c:v>
                </c:pt>
                <c:pt idx="3934">
                  <c:v>1E-4</c:v>
                </c:pt>
                <c:pt idx="3935">
                  <c:v>1E-4</c:v>
                </c:pt>
                <c:pt idx="3936">
                  <c:v>1E-4</c:v>
                </c:pt>
                <c:pt idx="3937">
                  <c:v>1E-4</c:v>
                </c:pt>
                <c:pt idx="3938">
                  <c:v>1E-4</c:v>
                </c:pt>
                <c:pt idx="3939">
                  <c:v>1E-4</c:v>
                </c:pt>
                <c:pt idx="3940">
                  <c:v>1E-4</c:v>
                </c:pt>
                <c:pt idx="3941">
                  <c:v>1E-4</c:v>
                </c:pt>
                <c:pt idx="3942">
                  <c:v>1E-4</c:v>
                </c:pt>
                <c:pt idx="3943">
                  <c:v>1E-4</c:v>
                </c:pt>
                <c:pt idx="3944">
                  <c:v>1E-4</c:v>
                </c:pt>
                <c:pt idx="3945">
                  <c:v>1E-4</c:v>
                </c:pt>
                <c:pt idx="3946">
                  <c:v>1E-4</c:v>
                </c:pt>
                <c:pt idx="3947">
                  <c:v>1E-4</c:v>
                </c:pt>
                <c:pt idx="3948">
                  <c:v>1E-4</c:v>
                </c:pt>
                <c:pt idx="3949">
                  <c:v>1E-4</c:v>
                </c:pt>
                <c:pt idx="3950">
                  <c:v>2.0000000000000001E-4</c:v>
                </c:pt>
                <c:pt idx="3951">
                  <c:v>2.0000000000000001E-4</c:v>
                </c:pt>
                <c:pt idx="3952">
                  <c:v>2.0000000000000001E-4</c:v>
                </c:pt>
                <c:pt idx="3953">
                  <c:v>2.0000000000000001E-4</c:v>
                </c:pt>
                <c:pt idx="3954">
                  <c:v>2.0000000000000001E-4</c:v>
                </c:pt>
                <c:pt idx="3955">
                  <c:v>2.0000000000000001E-4</c:v>
                </c:pt>
                <c:pt idx="3956">
                  <c:v>2.0000000000000001E-4</c:v>
                </c:pt>
                <c:pt idx="3957">
                  <c:v>2.0000000000000001E-4</c:v>
                </c:pt>
                <c:pt idx="3958">
                  <c:v>2.0000000000000001E-4</c:v>
                </c:pt>
                <c:pt idx="3959">
                  <c:v>2.0000000000000001E-4</c:v>
                </c:pt>
                <c:pt idx="3960">
                  <c:v>2.0000000000000001E-4</c:v>
                </c:pt>
                <c:pt idx="3961">
                  <c:v>2.0000000000000001E-4</c:v>
                </c:pt>
                <c:pt idx="3962">
                  <c:v>2.0000000000000001E-4</c:v>
                </c:pt>
                <c:pt idx="3963">
                  <c:v>2.0000000000000001E-4</c:v>
                </c:pt>
                <c:pt idx="3964">
                  <c:v>2.0000000000000001E-4</c:v>
                </c:pt>
                <c:pt idx="3965">
                  <c:v>2.0000000000000001E-4</c:v>
                </c:pt>
                <c:pt idx="3966">
                  <c:v>2.0000000000000001E-4</c:v>
                </c:pt>
                <c:pt idx="3967">
                  <c:v>2.0000000000000001E-4</c:v>
                </c:pt>
                <c:pt idx="3968">
                  <c:v>2.0000000000000001E-4</c:v>
                </c:pt>
                <c:pt idx="3969">
                  <c:v>2.0000000000000001E-4</c:v>
                </c:pt>
                <c:pt idx="3970">
                  <c:v>2.0000000000000001E-4</c:v>
                </c:pt>
                <c:pt idx="3971">
                  <c:v>2.0000000000000001E-4</c:v>
                </c:pt>
                <c:pt idx="3972">
                  <c:v>2.0000000000000001E-4</c:v>
                </c:pt>
                <c:pt idx="3973">
                  <c:v>2.0000000000000001E-4</c:v>
                </c:pt>
                <c:pt idx="3974">
                  <c:v>2.0000000000000001E-4</c:v>
                </c:pt>
                <c:pt idx="3975">
                  <c:v>2.9999999999999997E-4</c:v>
                </c:pt>
                <c:pt idx="3976">
                  <c:v>2.9999999999999997E-4</c:v>
                </c:pt>
                <c:pt idx="3977">
                  <c:v>2.9999999999999997E-4</c:v>
                </c:pt>
                <c:pt idx="3978">
                  <c:v>2.9999999999999997E-4</c:v>
                </c:pt>
                <c:pt idx="3979">
                  <c:v>2.9999999999999997E-4</c:v>
                </c:pt>
                <c:pt idx="3980">
                  <c:v>2.9999999999999997E-4</c:v>
                </c:pt>
                <c:pt idx="3981">
                  <c:v>2.9999999999999997E-4</c:v>
                </c:pt>
                <c:pt idx="3982">
                  <c:v>2.9999999999999997E-4</c:v>
                </c:pt>
                <c:pt idx="3983">
                  <c:v>2.9999999999999997E-4</c:v>
                </c:pt>
                <c:pt idx="3984">
                  <c:v>2.9999999999999997E-4</c:v>
                </c:pt>
                <c:pt idx="3985">
                  <c:v>2.9999999999999997E-4</c:v>
                </c:pt>
                <c:pt idx="3986">
                  <c:v>2.9999999999999997E-4</c:v>
                </c:pt>
                <c:pt idx="3987">
                  <c:v>2.9999999999999997E-4</c:v>
                </c:pt>
                <c:pt idx="3988">
                  <c:v>2.9999999999999997E-4</c:v>
                </c:pt>
                <c:pt idx="3989">
                  <c:v>2.9999999999999997E-4</c:v>
                </c:pt>
                <c:pt idx="3990">
                  <c:v>2.9999999999999997E-4</c:v>
                </c:pt>
                <c:pt idx="3991">
                  <c:v>2.9999999999999997E-4</c:v>
                </c:pt>
                <c:pt idx="3992">
                  <c:v>2.9999999999999997E-4</c:v>
                </c:pt>
                <c:pt idx="3993">
                  <c:v>2.9999999999999997E-4</c:v>
                </c:pt>
                <c:pt idx="3994">
                  <c:v>2.9999999999999997E-4</c:v>
                </c:pt>
                <c:pt idx="3995">
                  <c:v>2.9999999999999997E-4</c:v>
                </c:pt>
                <c:pt idx="3996">
                  <c:v>2.9999999999999997E-4</c:v>
                </c:pt>
                <c:pt idx="3997">
                  <c:v>2.9999999999999997E-4</c:v>
                </c:pt>
                <c:pt idx="3998">
                  <c:v>2.9999999999999997E-4</c:v>
                </c:pt>
                <c:pt idx="3999">
                  <c:v>2.9999999999999997E-4</c:v>
                </c:pt>
                <c:pt idx="4000">
                  <c:v>4.0000000000000002E-4</c:v>
                </c:pt>
                <c:pt idx="4001">
                  <c:v>4.0000000000000002E-4</c:v>
                </c:pt>
                <c:pt idx="4002">
                  <c:v>4.0000000000000002E-4</c:v>
                </c:pt>
                <c:pt idx="4003">
                  <c:v>4.0000000000000002E-4</c:v>
                </c:pt>
                <c:pt idx="4004">
                  <c:v>4.0000000000000002E-4</c:v>
                </c:pt>
                <c:pt idx="4005">
                  <c:v>4.0000000000000002E-4</c:v>
                </c:pt>
                <c:pt idx="4006">
                  <c:v>4.0000000000000002E-4</c:v>
                </c:pt>
                <c:pt idx="4007">
                  <c:v>4.0000000000000002E-4</c:v>
                </c:pt>
                <c:pt idx="4008">
                  <c:v>4.0000000000000002E-4</c:v>
                </c:pt>
                <c:pt idx="4009">
                  <c:v>4.0000000000000002E-4</c:v>
                </c:pt>
                <c:pt idx="4010">
                  <c:v>4.0000000000000002E-4</c:v>
                </c:pt>
                <c:pt idx="4011">
                  <c:v>4.0000000000000002E-4</c:v>
                </c:pt>
                <c:pt idx="4012">
                  <c:v>4.0000000000000002E-4</c:v>
                </c:pt>
                <c:pt idx="4013">
                  <c:v>4.0000000000000002E-4</c:v>
                </c:pt>
                <c:pt idx="4014">
                  <c:v>4.0000000000000002E-4</c:v>
                </c:pt>
                <c:pt idx="4015">
                  <c:v>4.0000000000000002E-4</c:v>
                </c:pt>
                <c:pt idx="4016">
                  <c:v>4.0000000000000002E-4</c:v>
                </c:pt>
                <c:pt idx="4017">
                  <c:v>4.0000000000000002E-4</c:v>
                </c:pt>
                <c:pt idx="4018">
                  <c:v>4.0000000000000002E-4</c:v>
                </c:pt>
                <c:pt idx="4019">
                  <c:v>4.0000000000000002E-4</c:v>
                </c:pt>
                <c:pt idx="4020">
                  <c:v>4.0000000000000002E-4</c:v>
                </c:pt>
                <c:pt idx="4021">
                  <c:v>4.0000000000000002E-4</c:v>
                </c:pt>
                <c:pt idx="4022">
                  <c:v>4.0000000000000002E-4</c:v>
                </c:pt>
                <c:pt idx="4023">
                  <c:v>4.0000000000000002E-4</c:v>
                </c:pt>
                <c:pt idx="4024">
                  <c:v>4.0000000000000002E-4</c:v>
                </c:pt>
                <c:pt idx="4025">
                  <c:v>5.0000000000000001E-4</c:v>
                </c:pt>
                <c:pt idx="4026">
                  <c:v>5.0000000000000001E-4</c:v>
                </c:pt>
                <c:pt idx="4027">
                  <c:v>5.0000000000000001E-4</c:v>
                </c:pt>
                <c:pt idx="4028">
                  <c:v>5.0000000000000001E-4</c:v>
                </c:pt>
                <c:pt idx="4029">
                  <c:v>5.0000000000000001E-4</c:v>
                </c:pt>
                <c:pt idx="4030">
                  <c:v>5.0000000000000001E-4</c:v>
                </c:pt>
                <c:pt idx="4031">
                  <c:v>5.0000000000000001E-4</c:v>
                </c:pt>
                <c:pt idx="4032">
                  <c:v>5.0000000000000001E-4</c:v>
                </c:pt>
                <c:pt idx="4033">
                  <c:v>5.0000000000000001E-4</c:v>
                </c:pt>
                <c:pt idx="4034">
                  <c:v>5.0000000000000001E-4</c:v>
                </c:pt>
                <c:pt idx="4035">
                  <c:v>5.0000000000000001E-4</c:v>
                </c:pt>
                <c:pt idx="4036">
                  <c:v>5.0000000000000001E-4</c:v>
                </c:pt>
                <c:pt idx="4037">
                  <c:v>5.0000000000000001E-4</c:v>
                </c:pt>
                <c:pt idx="4038">
                  <c:v>5.0000000000000001E-4</c:v>
                </c:pt>
                <c:pt idx="4039">
                  <c:v>5.0000000000000001E-4</c:v>
                </c:pt>
                <c:pt idx="4040">
                  <c:v>5.0000000000000001E-4</c:v>
                </c:pt>
                <c:pt idx="4041">
                  <c:v>5.0000000000000001E-4</c:v>
                </c:pt>
                <c:pt idx="4042">
                  <c:v>5.0000000000000001E-4</c:v>
                </c:pt>
                <c:pt idx="4043">
                  <c:v>5.0000000000000001E-4</c:v>
                </c:pt>
                <c:pt idx="4044">
                  <c:v>5.0000000000000001E-4</c:v>
                </c:pt>
                <c:pt idx="4045">
                  <c:v>5.0000000000000001E-4</c:v>
                </c:pt>
                <c:pt idx="4046">
                  <c:v>5.0000000000000001E-4</c:v>
                </c:pt>
                <c:pt idx="4047">
                  <c:v>5.0000000000000001E-4</c:v>
                </c:pt>
                <c:pt idx="4048">
                  <c:v>5.0000000000000001E-4</c:v>
                </c:pt>
                <c:pt idx="4049">
                  <c:v>5.0000000000000001E-4</c:v>
                </c:pt>
                <c:pt idx="4050">
                  <c:v>5.9999999999999995E-4</c:v>
                </c:pt>
                <c:pt idx="4051">
                  <c:v>5.9999999999999995E-4</c:v>
                </c:pt>
                <c:pt idx="4052">
                  <c:v>5.9999999999999995E-4</c:v>
                </c:pt>
                <c:pt idx="4053">
                  <c:v>5.9999999999999995E-4</c:v>
                </c:pt>
                <c:pt idx="4054">
                  <c:v>5.9999999999999995E-4</c:v>
                </c:pt>
                <c:pt idx="4055">
                  <c:v>5.9999999999999995E-4</c:v>
                </c:pt>
                <c:pt idx="4056">
                  <c:v>5.9999999999999995E-4</c:v>
                </c:pt>
                <c:pt idx="4057">
                  <c:v>5.9999999999999995E-4</c:v>
                </c:pt>
                <c:pt idx="4058">
                  <c:v>5.9999999999999995E-4</c:v>
                </c:pt>
                <c:pt idx="4059">
                  <c:v>5.9999999999999995E-4</c:v>
                </c:pt>
                <c:pt idx="4060">
                  <c:v>5.9999999999999995E-4</c:v>
                </c:pt>
                <c:pt idx="4061">
                  <c:v>5.9999999999999995E-4</c:v>
                </c:pt>
                <c:pt idx="4062">
                  <c:v>5.9999999999999995E-4</c:v>
                </c:pt>
                <c:pt idx="4063">
                  <c:v>5.9999999999999995E-4</c:v>
                </c:pt>
                <c:pt idx="4064">
                  <c:v>5.9999999999999995E-4</c:v>
                </c:pt>
                <c:pt idx="4065">
                  <c:v>5.9999999999999995E-4</c:v>
                </c:pt>
                <c:pt idx="4066">
                  <c:v>5.9999999999999995E-4</c:v>
                </c:pt>
                <c:pt idx="4067">
                  <c:v>5.9999999999999995E-4</c:v>
                </c:pt>
                <c:pt idx="4068">
                  <c:v>5.9999999999999995E-4</c:v>
                </c:pt>
                <c:pt idx="4069">
                  <c:v>5.9999999999999995E-4</c:v>
                </c:pt>
                <c:pt idx="4070">
                  <c:v>5.9999999999999995E-4</c:v>
                </c:pt>
                <c:pt idx="4071">
                  <c:v>5.9999999999999995E-4</c:v>
                </c:pt>
                <c:pt idx="4072">
                  <c:v>5.9999999999999995E-4</c:v>
                </c:pt>
                <c:pt idx="4073">
                  <c:v>5.9999999999999995E-4</c:v>
                </c:pt>
                <c:pt idx="4074">
                  <c:v>5.9999999999999995E-4</c:v>
                </c:pt>
                <c:pt idx="4075">
                  <c:v>6.9999999999999999E-4</c:v>
                </c:pt>
                <c:pt idx="4076">
                  <c:v>6.9999999999999999E-4</c:v>
                </c:pt>
                <c:pt idx="4077">
                  <c:v>6.9999999999999999E-4</c:v>
                </c:pt>
                <c:pt idx="4078">
                  <c:v>6.9999999999999999E-4</c:v>
                </c:pt>
                <c:pt idx="4079">
                  <c:v>6.9999999999999999E-4</c:v>
                </c:pt>
                <c:pt idx="4080">
                  <c:v>6.9999999999999999E-4</c:v>
                </c:pt>
                <c:pt idx="4081">
                  <c:v>6.9999999999999999E-4</c:v>
                </c:pt>
                <c:pt idx="4082">
                  <c:v>6.9999999999999999E-4</c:v>
                </c:pt>
                <c:pt idx="4083">
                  <c:v>6.9999999999999999E-4</c:v>
                </c:pt>
                <c:pt idx="4084">
                  <c:v>6.9999999999999999E-4</c:v>
                </c:pt>
                <c:pt idx="4085">
                  <c:v>6.9999999999999999E-4</c:v>
                </c:pt>
                <c:pt idx="4086">
                  <c:v>6.9999999999999999E-4</c:v>
                </c:pt>
                <c:pt idx="4087">
                  <c:v>6.9999999999999999E-4</c:v>
                </c:pt>
                <c:pt idx="4088">
                  <c:v>6.9999999999999999E-4</c:v>
                </c:pt>
                <c:pt idx="4089">
                  <c:v>6.9999999999999999E-4</c:v>
                </c:pt>
                <c:pt idx="4090">
                  <c:v>6.9999999999999999E-4</c:v>
                </c:pt>
                <c:pt idx="4091">
                  <c:v>6.9999999999999999E-4</c:v>
                </c:pt>
                <c:pt idx="4092">
                  <c:v>6.9999999999999999E-4</c:v>
                </c:pt>
                <c:pt idx="4093">
                  <c:v>6.9999999999999999E-4</c:v>
                </c:pt>
                <c:pt idx="4094">
                  <c:v>6.9999999999999999E-4</c:v>
                </c:pt>
                <c:pt idx="4095">
                  <c:v>6.9999999999999999E-4</c:v>
                </c:pt>
                <c:pt idx="4096">
                  <c:v>6.9999999999999999E-4</c:v>
                </c:pt>
                <c:pt idx="4097">
                  <c:v>6.9999999999999999E-4</c:v>
                </c:pt>
                <c:pt idx="4098">
                  <c:v>6.9999999999999999E-4</c:v>
                </c:pt>
                <c:pt idx="4099">
                  <c:v>6.9999999999999999E-4</c:v>
                </c:pt>
                <c:pt idx="4100">
                  <c:v>8.0000000000000004E-4</c:v>
                </c:pt>
                <c:pt idx="4101">
                  <c:v>8.0000000000000004E-4</c:v>
                </c:pt>
                <c:pt idx="4102">
                  <c:v>8.0000000000000004E-4</c:v>
                </c:pt>
                <c:pt idx="4103">
                  <c:v>8.0000000000000004E-4</c:v>
                </c:pt>
                <c:pt idx="4104">
                  <c:v>8.0000000000000004E-4</c:v>
                </c:pt>
                <c:pt idx="4105">
                  <c:v>8.0000000000000004E-4</c:v>
                </c:pt>
                <c:pt idx="4106">
                  <c:v>8.0000000000000004E-4</c:v>
                </c:pt>
                <c:pt idx="4107">
                  <c:v>8.0000000000000004E-4</c:v>
                </c:pt>
                <c:pt idx="4108">
                  <c:v>8.0000000000000004E-4</c:v>
                </c:pt>
                <c:pt idx="4109">
                  <c:v>8.0000000000000004E-4</c:v>
                </c:pt>
                <c:pt idx="4110">
                  <c:v>8.0000000000000004E-4</c:v>
                </c:pt>
                <c:pt idx="4111">
                  <c:v>8.0000000000000004E-4</c:v>
                </c:pt>
                <c:pt idx="4112">
                  <c:v>8.0000000000000004E-4</c:v>
                </c:pt>
                <c:pt idx="4113">
                  <c:v>8.0000000000000004E-4</c:v>
                </c:pt>
                <c:pt idx="4114">
                  <c:v>8.0000000000000004E-4</c:v>
                </c:pt>
                <c:pt idx="4115">
                  <c:v>8.0000000000000004E-4</c:v>
                </c:pt>
                <c:pt idx="4116">
                  <c:v>8.0000000000000004E-4</c:v>
                </c:pt>
                <c:pt idx="4117">
                  <c:v>8.0000000000000004E-4</c:v>
                </c:pt>
                <c:pt idx="4118">
                  <c:v>8.0000000000000004E-4</c:v>
                </c:pt>
                <c:pt idx="4119">
                  <c:v>8.0000000000000004E-4</c:v>
                </c:pt>
                <c:pt idx="4120">
                  <c:v>8.0000000000000004E-4</c:v>
                </c:pt>
                <c:pt idx="4121">
                  <c:v>8.0000000000000004E-4</c:v>
                </c:pt>
                <c:pt idx="4122">
                  <c:v>8.0000000000000004E-4</c:v>
                </c:pt>
                <c:pt idx="4123">
                  <c:v>8.0000000000000004E-4</c:v>
                </c:pt>
                <c:pt idx="4124">
                  <c:v>8.0000000000000004E-4</c:v>
                </c:pt>
                <c:pt idx="4125">
                  <c:v>8.9999999999999998E-4</c:v>
                </c:pt>
                <c:pt idx="4126">
                  <c:v>8.9999999999999998E-4</c:v>
                </c:pt>
                <c:pt idx="4127">
                  <c:v>8.9999999999999998E-4</c:v>
                </c:pt>
                <c:pt idx="4128">
                  <c:v>8.9999999999999998E-4</c:v>
                </c:pt>
                <c:pt idx="4129">
                  <c:v>8.9999999999999998E-4</c:v>
                </c:pt>
                <c:pt idx="4130">
                  <c:v>8.9999999999999998E-4</c:v>
                </c:pt>
                <c:pt idx="4131">
                  <c:v>8.9999999999999998E-4</c:v>
                </c:pt>
                <c:pt idx="4132">
                  <c:v>8.9999999999999998E-4</c:v>
                </c:pt>
                <c:pt idx="4133">
                  <c:v>8.9999999999999998E-4</c:v>
                </c:pt>
                <c:pt idx="4134">
                  <c:v>8.9999999999999998E-4</c:v>
                </c:pt>
                <c:pt idx="4135">
                  <c:v>8.9999999999999998E-4</c:v>
                </c:pt>
                <c:pt idx="4136">
                  <c:v>8.9999999999999998E-4</c:v>
                </c:pt>
                <c:pt idx="4137">
                  <c:v>8.9999999999999998E-4</c:v>
                </c:pt>
                <c:pt idx="4138">
                  <c:v>8.9999999999999998E-4</c:v>
                </c:pt>
                <c:pt idx="4139">
                  <c:v>8.9999999999999998E-4</c:v>
                </c:pt>
                <c:pt idx="4140">
                  <c:v>8.9999999999999998E-4</c:v>
                </c:pt>
                <c:pt idx="4141">
                  <c:v>8.9999999999999998E-4</c:v>
                </c:pt>
                <c:pt idx="4142">
                  <c:v>8.9999999999999998E-4</c:v>
                </c:pt>
                <c:pt idx="4143">
                  <c:v>8.9999999999999998E-4</c:v>
                </c:pt>
                <c:pt idx="4144">
                  <c:v>8.9999999999999998E-4</c:v>
                </c:pt>
                <c:pt idx="4145">
                  <c:v>8.9999999999999998E-4</c:v>
                </c:pt>
                <c:pt idx="4146">
                  <c:v>8.9999999999999998E-4</c:v>
                </c:pt>
                <c:pt idx="4147">
                  <c:v>8.9999999999999998E-4</c:v>
                </c:pt>
                <c:pt idx="4148">
                  <c:v>8.9999999999999998E-4</c:v>
                </c:pt>
                <c:pt idx="4149">
                  <c:v>8.9999999999999998E-4</c:v>
                </c:pt>
                <c:pt idx="4150">
                  <c:v>1E-3</c:v>
                </c:pt>
                <c:pt idx="4151">
                  <c:v>1E-3</c:v>
                </c:pt>
                <c:pt idx="4152">
                  <c:v>1E-3</c:v>
                </c:pt>
                <c:pt idx="4153">
                  <c:v>1E-3</c:v>
                </c:pt>
                <c:pt idx="4154">
                  <c:v>1E-3</c:v>
                </c:pt>
                <c:pt idx="4155">
                  <c:v>1E-3</c:v>
                </c:pt>
                <c:pt idx="4156">
                  <c:v>1E-3</c:v>
                </c:pt>
                <c:pt idx="4157">
                  <c:v>1E-3</c:v>
                </c:pt>
                <c:pt idx="4158">
                  <c:v>1E-3</c:v>
                </c:pt>
                <c:pt idx="4159">
                  <c:v>1E-3</c:v>
                </c:pt>
                <c:pt idx="4160">
                  <c:v>1E-3</c:v>
                </c:pt>
                <c:pt idx="4161">
                  <c:v>1E-3</c:v>
                </c:pt>
                <c:pt idx="4162">
                  <c:v>1E-3</c:v>
                </c:pt>
                <c:pt idx="4163">
                  <c:v>1E-3</c:v>
                </c:pt>
                <c:pt idx="4164">
                  <c:v>1E-3</c:v>
                </c:pt>
                <c:pt idx="4165">
                  <c:v>1E-3</c:v>
                </c:pt>
                <c:pt idx="4166">
                  <c:v>1E-3</c:v>
                </c:pt>
                <c:pt idx="4167">
                  <c:v>1E-3</c:v>
                </c:pt>
                <c:pt idx="4168">
                  <c:v>1E-3</c:v>
                </c:pt>
                <c:pt idx="4169">
                  <c:v>1E-3</c:v>
                </c:pt>
                <c:pt idx="4170">
                  <c:v>1E-3</c:v>
                </c:pt>
                <c:pt idx="4171">
                  <c:v>1E-3</c:v>
                </c:pt>
                <c:pt idx="4172">
                  <c:v>1E-3</c:v>
                </c:pt>
                <c:pt idx="4173">
                  <c:v>1E-3</c:v>
                </c:pt>
                <c:pt idx="4174">
                  <c:v>1E-3</c:v>
                </c:pt>
                <c:pt idx="4175">
                  <c:v>1.1000000000000001E-3</c:v>
                </c:pt>
                <c:pt idx="4176">
                  <c:v>1.1000000000000001E-3</c:v>
                </c:pt>
                <c:pt idx="4177">
                  <c:v>1.1000000000000001E-3</c:v>
                </c:pt>
                <c:pt idx="4178">
                  <c:v>1.1000000000000001E-3</c:v>
                </c:pt>
                <c:pt idx="4179">
                  <c:v>1.1000000000000001E-3</c:v>
                </c:pt>
                <c:pt idx="4180">
                  <c:v>1.1000000000000001E-3</c:v>
                </c:pt>
                <c:pt idx="4181">
                  <c:v>1.1000000000000001E-3</c:v>
                </c:pt>
                <c:pt idx="4182">
                  <c:v>1.1000000000000001E-3</c:v>
                </c:pt>
                <c:pt idx="4183">
                  <c:v>1.1000000000000001E-3</c:v>
                </c:pt>
                <c:pt idx="4184">
                  <c:v>1.1000000000000001E-3</c:v>
                </c:pt>
                <c:pt idx="4185">
                  <c:v>1.1000000000000001E-3</c:v>
                </c:pt>
                <c:pt idx="4186">
                  <c:v>1.1000000000000001E-3</c:v>
                </c:pt>
                <c:pt idx="4187">
                  <c:v>1.1000000000000001E-3</c:v>
                </c:pt>
                <c:pt idx="4188">
                  <c:v>1.1000000000000001E-3</c:v>
                </c:pt>
                <c:pt idx="4189">
                  <c:v>1.1000000000000001E-3</c:v>
                </c:pt>
                <c:pt idx="4190">
                  <c:v>1.1000000000000001E-3</c:v>
                </c:pt>
                <c:pt idx="4191">
                  <c:v>1.1000000000000001E-3</c:v>
                </c:pt>
                <c:pt idx="4192">
                  <c:v>1.1000000000000001E-3</c:v>
                </c:pt>
                <c:pt idx="4193">
                  <c:v>1.1000000000000001E-3</c:v>
                </c:pt>
                <c:pt idx="4194">
                  <c:v>1.1000000000000001E-3</c:v>
                </c:pt>
                <c:pt idx="4195">
                  <c:v>1.1000000000000001E-3</c:v>
                </c:pt>
                <c:pt idx="4196">
                  <c:v>1.1000000000000001E-3</c:v>
                </c:pt>
                <c:pt idx="4197">
                  <c:v>1.1000000000000001E-3</c:v>
                </c:pt>
                <c:pt idx="4198">
                  <c:v>1.1000000000000001E-3</c:v>
                </c:pt>
                <c:pt idx="4199">
                  <c:v>1.1000000000000001E-3</c:v>
                </c:pt>
                <c:pt idx="4200">
                  <c:v>1.1999999999999999E-3</c:v>
                </c:pt>
                <c:pt idx="4201">
                  <c:v>1.1999999999999999E-3</c:v>
                </c:pt>
                <c:pt idx="4202">
                  <c:v>1.1999999999999999E-3</c:v>
                </c:pt>
                <c:pt idx="4203">
                  <c:v>1.1999999999999999E-3</c:v>
                </c:pt>
                <c:pt idx="4204">
                  <c:v>1.1999999999999999E-3</c:v>
                </c:pt>
                <c:pt idx="4205">
                  <c:v>1.1999999999999999E-3</c:v>
                </c:pt>
                <c:pt idx="4206">
                  <c:v>1.1999999999999999E-3</c:v>
                </c:pt>
                <c:pt idx="4207">
                  <c:v>1.1999999999999999E-3</c:v>
                </c:pt>
                <c:pt idx="4208">
                  <c:v>1.1999999999999999E-3</c:v>
                </c:pt>
                <c:pt idx="4209">
                  <c:v>1.1999999999999999E-3</c:v>
                </c:pt>
                <c:pt idx="4210">
                  <c:v>1.1999999999999999E-3</c:v>
                </c:pt>
                <c:pt idx="4211">
                  <c:v>1.1999999999999999E-3</c:v>
                </c:pt>
                <c:pt idx="4212">
                  <c:v>1.1999999999999999E-3</c:v>
                </c:pt>
                <c:pt idx="4213">
                  <c:v>1.1999999999999999E-3</c:v>
                </c:pt>
                <c:pt idx="4214">
                  <c:v>1.1999999999999999E-3</c:v>
                </c:pt>
                <c:pt idx="4215">
                  <c:v>1.1999999999999999E-3</c:v>
                </c:pt>
                <c:pt idx="4216">
                  <c:v>1.1999999999999999E-3</c:v>
                </c:pt>
                <c:pt idx="4217">
                  <c:v>1.1999999999999999E-3</c:v>
                </c:pt>
                <c:pt idx="4218">
                  <c:v>1.1999999999999999E-3</c:v>
                </c:pt>
                <c:pt idx="4219">
                  <c:v>1.1999999999999999E-3</c:v>
                </c:pt>
                <c:pt idx="4220">
                  <c:v>1.1999999999999999E-3</c:v>
                </c:pt>
                <c:pt idx="4221">
                  <c:v>1.1999999999999999E-3</c:v>
                </c:pt>
                <c:pt idx="4222">
                  <c:v>1.1999999999999999E-3</c:v>
                </c:pt>
                <c:pt idx="4223">
                  <c:v>1.1999999999999999E-3</c:v>
                </c:pt>
                <c:pt idx="4224">
                  <c:v>1.1999999999999999E-3</c:v>
                </c:pt>
                <c:pt idx="4225">
                  <c:v>1.2999999999999999E-3</c:v>
                </c:pt>
                <c:pt idx="4226">
                  <c:v>1.2999999999999999E-3</c:v>
                </c:pt>
                <c:pt idx="4227">
                  <c:v>1.2999999999999999E-3</c:v>
                </c:pt>
                <c:pt idx="4228">
                  <c:v>1.2999999999999999E-3</c:v>
                </c:pt>
                <c:pt idx="4229">
                  <c:v>1.2999999999999999E-3</c:v>
                </c:pt>
                <c:pt idx="4230">
                  <c:v>1.2999999999999999E-3</c:v>
                </c:pt>
                <c:pt idx="4231">
                  <c:v>1.2999999999999999E-3</c:v>
                </c:pt>
                <c:pt idx="4232">
                  <c:v>1.2999999999999999E-3</c:v>
                </c:pt>
                <c:pt idx="4233">
                  <c:v>1.2999999999999999E-3</c:v>
                </c:pt>
                <c:pt idx="4234">
                  <c:v>1.2999999999999999E-3</c:v>
                </c:pt>
                <c:pt idx="4235">
                  <c:v>1.2999999999999999E-3</c:v>
                </c:pt>
                <c:pt idx="4236">
                  <c:v>1.2999999999999999E-3</c:v>
                </c:pt>
                <c:pt idx="4237">
                  <c:v>1.2999999999999999E-3</c:v>
                </c:pt>
                <c:pt idx="4238">
                  <c:v>1.2999999999999999E-3</c:v>
                </c:pt>
                <c:pt idx="4239">
                  <c:v>1.2999999999999999E-3</c:v>
                </c:pt>
                <c:pt idx="4240">
                  <c:v>1.2999999999999999E-3</c:v>
                </c:pt>
                <c:pt idx="4241">
                  <c:v>1.2999999999999999E-3</c:v>
                </c:pt>
                <c:pt idx="4242">
                  <c:v>1.2999999999999999E-3</c:v>
                </c:pt>
                <c:pt idx="4243">
                  <c:v>1.2999999999999999E-3</c:v>
                </c:pt>
                <c:pt idx="4244">
                  <c:v>1.2999999999999999E-3</c:v>
                </c:pt>
                <c:pt idx="4245">
                  <c:v>1.2999999999999999E-3</c:v>
                </c:pt>
                <c:pt idx="4246">
                  <c:v>1.2999999999999999E-3</c:v>
                </c:pt>
                <c:pt idx="4247">
                  <c:v>1.2999999999999999E-3</c:v>
                </c:pt>
                <c:pt idx="4248">
                  <c:v>1.2999999999999999E-3</c:v>
                </c:pt>
                <c:pt idx="4249">
                  <c:v>1.2999999999999999E-3</c:v>
                </c:pt>
                <c:pt idx="4250">
                  <c:v>1.4E-3</c:v>
                </c:pt>
                <c:pt idx="4251">
                  <c:v>1.4E-3</c:v>
                </c:pt>
                <c:pt idx="4252">
                  <c:v>1.4E-3</c:v>
                </c:pt>
                <c:pt idx="4253">
                  <c:v>1.4E-3</c:v>
                </c:pt>
                <c:pt idx="4254">
                  <c:v>1.4E-3</c:v>
                </c:pt>
                <c:pt idx="4255">
                  <c:v>1.4E-3</c:v>
                </c:pt>
                <c:pt idx="4256">
                  <c:v>1.4E-3</c:v>
                </c:pt>
                <c:pt idx="4257">
                  <c:v>1.4E-3</c:v>
                </c:pt>
                <c:pt idx="4258">
                  <c:v>1.4E-3</c:v>
                </c:pt>
                <c:pt idx="4259">
                  <c:v>1.4E-3</c:v>
                </c:pt>
                <c:pt idx="4260">
                  <c:v>1.4E-3</c:v>
                </c:pt>
                <c:pt idx="4261">
                  <c:v>1.4E-3</c:v>
                </c:pt>
                <c:pt idx="4262">
                  <c:v>1.4E-3</c:v>
                </c:pt>
                <c:pt idx="4263">
                  <c:v>1.4E-3</c:v>
                </c:pt>
                <c:pt idx="4264">
                  <c:v>1.4E-3</c:v>
                </c:pt>
                <c:pt idx="4265">
                  <c:v>1.4E-3</c:v>
                </c:pt>
                <c:pt idx="4266">
                  <c:v>1.4E-3</c:v>
                </c:pt>
                <c:pt idx="4267">
                  <c:v>1.4E-3</c:v>
                </c:pt>
                <c:pt idx="4268">
                  <c:v>1.4E-3</c:v>
                </c:pt>
                <c:pt idx="4269">
                  <c:v>1.4E-3</c:v>
                </c:pt>
                <c:pt idx="4270">
                  <c:v>1.4E-3</c:v>
                </c:pt>
                <c:pt idx="4271">
                  <c:v>1.4E-3</c:v>
                </c:pt>
                <c:pt idx="4272">
                  <c:v>1.4E-3</c:v>
                </c:pt>
                <c:pt idx="4273">
                  <c:v>1.4E-3</c:v>
                </c:pt>
                <c:pt idx="4274">
                  <c:v>1.4E-3</c:v>
                </c:pt>
                <c:pt idx="4275">
                  <c:v>1.5E-3</c:v>
                </c:pt>
                <c:pt idx="4276">
                  <c:v>1.5E-3</c:v>
                </c:pt>
                <c:pt idx="4277">
                  <c:v>1.5E-3</c:v>
                </c:pt>
                <c:pt idx="4278">
                  <c:v>1.5E-3</c:v>
                </c:pt>
                <c:pt idx="4279">
                  <c:v>1.5E-3</c:v>
                </c:pt>
                <c:pt idx="4280">
                  <c:v>1.5E-3</c:v>
                </c:pt>
                <c:pt idx="4281">
                  <c:v>1.5E-3</c:v>
                </c:pt>
                <c:pt idx="4282">
                  <c:v>1.5E-3</c:v>
                </c:pt>
                <c:pt idx="4283">
                  <c:v>1.5E-3</c:v>
                </c:pt>
                <c:pt idx="4284">
                  <c:v>1.5E-3</c:v>
                </c:pt>
                <c:pt idx="4285">
                  <c:v>1.5E-3</c:v>
                </c:pt>
                <c:pt idx="4286">
                  <c:v>1.5E-3</c:v>
                </c:pt>
                <c:pt idx="4287">
                  <c:v>1.5E-3</c:v>
                </c:pt>
                <c:pt idx="4288">
                  <c:v>1.5E-3</c:v>
                </c:pt>
                <c:pt idx="4289">
                  <c:v>1.5E-3</c:v>
                </c:pt>
                <c:pt idx="4290">
                  <c:v>1.5E-3</c:v>
                </c:pt>
                <c:pt idx="4291">
                  <c:v>1.5E-3</c:v>
                </c:pt>
                <c:pt idx="4292">
                  <c:v>1.5E-3</c:v>
                </c:pt>
                <c:pt idx="4293">
                  <c:v>1.5E-3</c:v>
                </c:pt>
                <c:pt idx="4294">
                  <c:v>1.5E-3</c:v>
                </c:pt>
                <c:pt idx="4295">
                  <c:v>1.5E-3</c:v>
                </c:pt>
                <c:pt idx="4296">
                  <c:v>1.5E-3</c:v>
                </c:pt>
                <c:pt idx="4297">
                  <c:v>1.5E-3</c:v>
                </c:pt>
                <c:pt idx="4298">
                  <c:v>1.5E-3</c:v>
                </c:pt>
                <c:pt idx="4299">
                  <c:v>1.5E-3</c:v>
                </c:pt>
                <c:pt idx="4300">
                  <c:v>1.6000000000000001E-3</c:v>
                </c:pt>
                <c:pt idx="4301">
                  <c:v>1.6000000000000001E-3</c:v>
                </c:pt>
                <c:pt idx="4302">
                  <c:v>1.6000000000000001E-3</c:v>
                </c:pt>
                <c:pt idx="4303">
                  <c:v>1.6000000000000001E-3</c:v>
                </c:pt>
                <c:pt idx="4304">
                  <c:v>1.6000000000000001E-3</c:v>
                </c:pt>
                <c:pt idx="4305">
                  <c:v>1.6000000000000001E-3</c:v>
                </c:pt>
                <c:pt idx="4306">
                  <c:v>1.6000000000000001E-3</c:v>
                </c:pt>
                <c:pt idx="4307">
                  <c:v>1.6000000000000001E-3</c:v>
                </c:pt>
                <c:pt idx="4308">
                  <c:v>1.6000000000000001E-3</c:v>
                </c:pt>
                <c:pt idx="4309">
                  <c:v>1.6000000000000001E-3</c:v>
                </c:pt>
                <c:pt idx="4310">
                  <c:v>1.6000000000000001E-3</c:v>
                </c:pt>
                <c:pt idx="4311">
                  <c:v>1.6000000000000001E-3</c:v>
                </c:pt>
                <c:pt idx="4312">
                  <c:v>1.6000000000000001E-3</c:v>
                </c:pt>
                <c:pt idx="4313">
                  <c:v>1.6000000000000001E-3</c:v>
                </c:pt>
                <c:pt idx="4314">
                  <c:v>1.6000000000000001E-3</c:v>
                </c:pt>
                <c:pt idx="4315">
                  <c:v>1.6000000000000001E-3</c:v>
                </c:pt>
                <c:pt idx="4316">
                  <c:v>1.6000000000000001E-3</c:v>
                </c:pt>
                <c:pt idx="4317">
                  <c:v>1.6000000000000001E-3</c:v>
                </c:pt>
                <c:pt idx="4318">
                  <c:v>1.6000000000000001E-3</c:v>
                </c:pt>
                <c:pt idx="4319">
                  <c:v>1.6000000000000001E-3</c:v>
                </c:pt>
                <c:pt idx="4320">
                  <c:v>1.6000000000000001E-3</c:v>
                </c:pt>
                <c:pt idx="4321">
                  <c:v>1.6000000000000001E-3</c:v>
                </c:pt>
                <c:pt idx="4322">
                  <c:v>1.6000000000000001E-3</c:v>
                </c:pt>
                <c:pt idx="4323">
                  <c:v>1.6000000000000001E-3</c:v>
                </c:pt>
                <c:pt idx="4324">
                  <c:v>1.6000000000000001E-3</c:v>
                </c:pt>
                <c:pt idx="4325">
                  <c:v>1.6999999999999999E-3</c:v>
                </c:pt>
                <c:pt idx="4326">
                  <c:v>1.6999999999999999E-3</c:v>
                </c:pt>
                <c:pt idx="4327">
                  <c:v>1.6999999999999999E-3</c:v>
                </c:pt>
                <c:pt idx="4328">
                  <c:v>1.6999999999999999E-3</c:v>
                </c:pt>
                <c:pt idx="4329">
                  <c:v>1.6999999999999999E-3</c:v>
                </c:pt>
                <c:pt idx="4330">
                  <c:v>1.6999999999999999E-3</c:v>
                </c:pt>
                <c:pt idx="4331">
                  <c:v>1.6999999999999999E-3</c:v>
                </c:pt>
                <c:pt idx="4332">
                  <c:v>1.6999999999999999E-3</c:v>
                </c:pt>
                <c:pt idx="4333">
                  <c:v>1.6999999999999999E-3</c:v>
                </c:pt>
                <c:pt idx="4334">
                  <c:v>1.6999999999999999E-3</c:v>
                </c:pt>
                <c:pt idx="4335">
                  <c:v>1.6999999999999999E-3</c:v>
                </c:pt>
                <c:pt idx="4336">
                  <c:v>1.6999999999999999E-3</c:v>
                </c:pt>
                <c:pt idx="4337">
                  <c:v>1.6999999999999999E-3</c:v>
                </c:pt>
                <c:pt idx="4338">
                  <c:v>1.6999999999999999E-3</c:v>
                </c:pt>
                <c:pt idx="4339">
                  <c:v>1.6999999999999999E-3</c:v>
                </c:pt>
                <c:pt idx="4340">
                  <c:v>1.6999999999999999E-3</c:v>
                </c:pt>
                <c:pt idx="4341">
                  <c:v>1.6999999999999999E-3</c:v>
                </c:pt>
                <c:pt idx="4342">
                  <c:v>1.6999999999999999E-3</c:v>
                </c:pt>
                <c:pt idx="4343">
                  <c:v>1.6999999999999999E-3</c:v>
                </c:pt>
                <c:pt idx="4344">
                  <c:v>1.6999999999999999E-3</c:v>
                </c:pt>
                <c:pt idx="4345">
                  <c:v>1.6999999999999999E-3</c:v>
                </c:pt>
                <c:pt idx="4346">
                  <c:v>1.6999999999999999E-3</c:v>
                </c:pt>
                <c:pt idx="4347">
                  <c:v>1.6999999999999999E-3</c:v>
                </c:pt>
                <c:pt idx="4348">
                  <c:v>1.6999999999999999E-3</c:v>
                </c:pt>
                <c:pt idx="4349">
                  <c:v>1.6999999999999999E-3</c:v>
                </c:pt>
                <c:pt idx="4350">
                  <c:v>1.8E-3</c:v>
                </c:pt>
                <c:pt idx="4351">
                  <c:v>1.8E-3</c:v>
                </c:pt>
                <c:pt idx="4352">
                  <c:v>1.8E-3</c:v>
                </c:pt>
                <c:pt idx="4353">
                  <c:v>1.8E-3</c:v>
                </c:pt>
                <c:pt idx="4354">
                  <c:v>1.8E-3</c:v>
                </c:pt>
                <c:pt idx="4355">
                  <c:v>1.8E-3</c:v>
                </c:pt>
                <c:pt idx="4356">
                  <c:v>1.8E-3</c:v>
                </c:pt>
                <c:pt idx="4357">
                  <c:v>1.8E-3</c:v>
                </c:pt>
                <c:pt idx="4358">
                  <c:v>1.8E-3</c:v>
                </c:pt>
                <c:pt idx="4359">
                  <c:v>1.8E-3</c:v>
                </c:pt>
                <c:pt idx="4360">
                  <c:v>1.8E-3</c:v>
                </c:pt>
                <c:pt idx="4361">
                  <c:v>1.8E-3</c:v>
                </c:pt>
                <c:pt idx="4362">
                  <c:v>1.8E-3</c:v>
                </c:pt>
                <c:pt idx="4363">
                  <c:v>1.8E-3</c:v>
                </c:pt>
                <c:pt idx="4364">
                  <c:v>1.8E-3</c:v>
                </c:pt>
                <c:pt idx="4365">
                  <c:v>1.8E-3</c:v>
                </c:pt>
                <c:pt idx="4366">
                  <c:v>1.8E-3</c:v>
                </c:pt>
                <c:pt idx="4367">
                  <c:v>1.8E-3</c:v>
                </c:pt>
                <c:pt idx="4368">
                  <c:v>1.8E-3</c:v>
                </c:pt>
                <c:pt idx="4369">
                  <c:v>1.8E-3</c:v>
                </c:pt>
                <c:pt idx="4370">
                  <c:v>1.8E-3</c:v>
                </c:pt>
                <c:pt idx="4371">
                  <c:v>1.8E-3</c:v>
                </c:pt>
                <c:pt idx="4372">
                  <c:v>1.8E-3</c:v>
                </c:pt>
                <c:pt idx="4373">
                  <c:v>1.8E-3</c:v>
                </c:pt>
                <c:pt idx="4374">
                  <c:v>1.8E-3</c:v>
                </c:pt>
                <c:pt idx="4375">
                  <c:v>1.9E-3</c:v>
                </c:pt>
                <c:pt idx="4376">
                  <c:v>1.9E-3</c:v>
                </c:pt>
                <c:pt idx="4377">
                  <c:v>1.9E-3</c:v>
                </c:pt>
                <c:pt idx="4378">
                  <c:v>1.9E-3</c:v>
                </c:pt>
                <c:pt idx="4379">
                  <c:v>1.9E-3</c:v>
                </c:pt>
                <c:pt idx="4380">
                  <c:v>1.9E-3</c:v>
                </c:pt>
                <c:pt idx="4381">
                  <c:v>1.9E-3</c:v>
                </c:pt>
                <c:pt idx="4382">
                  <c:v>1.9E-3</c:v>
                </c:pt>
                <c:pt idx="4383">
                  <c:v>1.9E-3</c:v>
                </c:pt>
                <c:pt idx="4384">
                  <c:v>1.9E-3</c:v>
                </c:pt>
                <c:pt idx="4385">
                  <c:v>1.9E-3</c:v>
                </c:pt>
                <c:pt idx="4386">
                  <c:v>1.9E-3</c:v>
                </c:pt>
                <c:pt idx="4387">
                  <c:v>1.9E-3</c:v>
                </c:pt>
                <c:pt idx="4388">
                  <c:v>1.9E-3</c:v>
                </c:pt>
                <c:pt idx="4389">
                  <c:v>1.9E-3</c:v>
                </c:pt>
                <c:pt idx="4390">
                  <c:v>1.9E-3</c:v>
                </c:pt>
                <c:pt idx="4391">
                  <c:v>1.9E-3</c:v>
                </c:pt>
                <c:pt idx="4392">
                  <c:v>1.9E-3</c:v>
                </c:pt>
                <c:pt idx="4393">
                  <c:v>1.9E-3</c:v>
                </c:pt>
                <c:pt idx="4394">
                  <c:v>1.9E-3</c:v>
                </c:pt>
                <c:pt idx="4395">
                  <c:v>1.9E-3</c:v>
                </c:pt>
                <c:pt idx="4396">
                  <c:v>1.9E-3</c:v>
                </c:pt>
                <c:pt idx="4397">
                  <c:v>1.9E-3</c:v>
                </c:pt>
                <c:pt idx="4398">
                  <c:v>1.9E-3</c:v>
                </c:pt>
                <c:pt idx="4399">
                  <c:v>1.9E-3</c:v>
                </c:pt>
                <c:pt idx="4400">
                  <c:v>2E-3</c:v>
                </c:pt>
                <c:pt idx="4401">
                  <c:v>2E-3</c:v>
                </c:pt>
                <c:pt idx="4402">
                  <c:v>2E-3</c:v>
                </c:pt>
                <c:pt idx="4403">
                  <c:v>2E-3</c:v>
                </c:pt>
                <c:pt idx="4404">
                  <c:v>2E-3</c:v>
                </c:pt>
                <c:pt idx="4405">
                  <c:v>2E-3</c:v>
                </c:pt>
                <c:pt idx="4406">
                  <c:v>2E-3</c:v>
                </c:pt>
                <c:pt idx="4407">
                  <c:v>2E-3</c:v>
                </c:pt>
                <c:pt idx="4408">
                  <c:v>2E-3</c:v>
                </c:pt>
                <c:pt idx="4409">
                  <c:v>2E-3</c:v>
                </c:pt>
                <c:pt idx="4410">
                  <c:v>2E-3</c:v>
                </c:pt>
                <c:pt idx="4411">
                  <c:v>2E-3</c:v>
                </c:pt>
                <c:pt idx="4412">
                  <c:v>2E-3</c:v>
                </c:pt>
                <c:pt idx="4413">
                  <c:v>2E-3</c:v>
                </c:pt>
                <c:pt idx="4414">
                  <c:v>2E-3</c:v>
                </c:pt>
                <c:pt idx="4415">
                  <c:v>2E-3</c:v>
                </c:pt>
                <c:pt idx="4416">
                  <c:v>2E-3</c:v>
                </c:pt>
                <c:pt idx="4417">
                  <c:v>2E-3</c:v>
                </c:pt>
                <c:pt idx="4418">
                  <c:v>2E-3</c:v>
                </c:pt>
                <c:pt idx="4419">
                  <c:v>2E-3</c:v>
                </c:pt>
                <c:pt idx="4420">
                  <c:v>2E-3</c:v>
                </c:pt>
                <c:pt idx="4421">
                  <c:v>2E-3</c:v>
                </c:pt>
                <c:pt idx="4422">
                  <c:v>2E-3</c:v>
                </c:pt>
                <c:pt idx="4423">
                  <c:v>2E-3</c:v>
                </c:pt>
                <c:pt idx="4424">
                  <c:v>2E-3</c:v>
                </c:pt>
                <c:pt idx="4425">
                  <c:v>2.0999999999999999E-3</c:v>
                </c:pt>
                <c:pt idx="4426">
                  <c:v>2.0999999999999999E-3</c:v>
                </c:pt>
                <c:pt idx="4427">
                  <c:v>2.0999999999999999E-3</c:v>
                </c:pt>
                <c:pt idx="4428">
                  <c:v>2.0999999999999999E-3</c:v>
                </c:pt>
                <c:pt idx="4429">
                  <c:v>2.0999999999999999E-3</c:v>
                </c:pt>
                <c:pt idx="4430">
                  <c:v>2.0999999999999999E-3</c:v>
                </c:pt>
                <c:pt idx="4431">
                  <c:v>2.0999999999999999E-3</c:v>
                </c:pt>
                <c:pt idx="4432">
                  <c:v>2.0999999999999999E-3</c:v>
                </c:pt>
                <c:pt idx="4433">
                  <c:v>2.0999999999999999E-3</c:v>
                </c:pt>
                <c:pt idx="4434">
                  <c:v>2.0999999999999999E-3</c:v>
                </c:pt>
                <c:pt idx="4435">
                  <c:v>2.0999999999999999E-3</c:v>
                </c:pt>
                <c:pt idx="4436">
                  <c:v>2.0999999999999999E-3</c:v>
                </c:pt>
                <c:pt idx="4437">
                  <c:v>2.0999999999999999E-3</c:v>
                </c:pt>
                <c:pt idx="4438">
                  <c:v>2.0999999999999999E-3</c:v>
                </c:pt>
                <c:pt idx="4439">
                  <c:v>2.0999999999999999E-3</c:v>
                </c:pt>
                <c:pt idx="4440">
                  <c:v>2.0999999999999999E-3</c:v>
                </c:pt>
                <c:pt idx="4441">
                  <c:v>2.0999999999999999E-3</c:v>
                </c:pt>
                <c:pt idx="4442">
                  <c:v>2.0999999999999999E-3</c:v>
                </c:pt>
                <c:pt idx="4443">
                  <c:v>2.0999999999999999E-3</c:v>
                </c:pt>
                <c:pt idx="4444">
                  <c:v>2.0999999999999999E-3</c:v>
                </c:pt>
                <c:pt idx="4445">
                  <c:v>2.0999999999999999E-3</c:v>
                </c:pt>
                <c:pt idx="4446">
                  <c:v>2.0999999999999999E-3</c:v>
                </c:pt>
                <c:pt idx="4447">
                  <c:v>2.0999999999999999E-3</c:v>
                </c:pt>
                <c:pt idx="4448">
                  <c:v>2.0999999999999999E-3</c:v>
                </c:pt>
                <c:pt idx="4449">
                  <c:v>2.0999999999999999E-3</c:v>
                </c:pt>
                <c:pt idx="4450">
                  <c:v>2.2000000000000001E-3</c:v>
                </c:pt>
                <c:pt idx="4451">
                  <c:v>2.2000000000000001E-3</c:v>
                </c:pt>
                <c:pt idx="4452">
                  <c:v>2.2000000000000001E-3</c:v>
                </c:pt>
                <c:pt idx="4453">
                  <c:v>2.2000000000000001E-3</c:v>
                </c:pt>
                <c:pt idx="4454">
                  <c:v>2.2000000000000001E-3</c:v>
                </c:pt>
                <c:pt idx="4455">
                  <c:v>2.2000000000000001E-3</c:v>
                </c:pt>
                <c:pt idx="4456">
                  <c:v>2.2000000000000001E-3</c:v>
                </c:pt>
                <c:pt idx="4457">
                  <c:v>2.2000000000000001E-3</c:v>
                </c:pt>
                <c:pt idx="4458">
                  <c:v>2.2000000000000001E-3</c:v>
                </c:pt>
                <c:pt idx="4459">
                  <c:v>2.2000000000000001E-3</c:v>
                </c:pt>
                <c:pt idx="4460">
                  <c:v>2.2000000000000001E-3</c:v>
                </c:pt>
                <c:pt idx="4461">
                  <c:v>2.2000000000000001E-3</c:v>
                </c:pt>
                <c:pt idx="4462">
                  <c:v>2.2000000000000001E-3</c:v>
                </c:pt>
                <c:pt idx="4463">
                  <c:v>2.2000000000000001E-3</c:v>
                </c:pt>
                <c:pt idx="4464">
                  <c:v>2.2000000000000001E-3</c:v>
                </c:pt>
                <c:pt idx="4465">
                  <c:v>2.2000000000000001E-3</c:v>
                </c:pt>
                <c:pt idx="4466">
                  <c:v>2.2000000000000001E-3</c:v>
                </c:pt>
                <c:pt idx="4467">
                  <c:v>2.2000000000000001E-3</c:v>
                </c:pt>
                <c:pt idx="4468">
                  <c:v>2.2000000000000001E-3</c:v>
                </c:pt>
                <c:pt idx="4469">
                  <c:v>2.2000000000000001E-3</c:v>
                </c:pt>
                <c:pt idx="4470">
                  <c:v>2.2000000000000001E-3</c:v>
                </c:pt>
                <c:pt idx="4471">
                  <c:v>2.2000000000000001E-3</c:v>
                </c:pt>
                <c:pt idx="4472">
                  <c:v>2.2000000000000001E-3</c:v>
                </c:pt>
                <c:pt idx="4473">
                  <c:v>2.2000000000000001E-3</c:v>
                </c:pt>
                <c:pt idx="4474">
                  <c:v>2.2000000000000001E-3</c:v>
                </c:pt>
                <c:pt idx="4475">
                  <c:v>2.3E-3</c:v>
                </c:pt>
                <c:pt idx="4476">
                  <c:v>2.3E-3</c:v>
                </c:pt>
                <c:pt idx="4477">
                  <c:v>2.3E-3</c:v>
                </c:pt>
                <c:pt idx="4478">
                  <c:v>2.3E-3</c:v>
                </c:pt>
                <c:pt idx="4479">
                  <c:v>2.3E-3</c:v>
                </c:pt>
                <c:pt idx="4480">
                  <c:v>2.3E-3</c:v>
                </c:pt>
                <c:pt idx="4481">
                  <c:v>2.3E-3</c:v>
                </c:pt>
                <c:pt idx="4482">
                  <c:v>2.3E-3</c:v>
                </c:pt>
                <c:pt idx="4483">
                  <c:v>2.3E-3</c:v>
                </c:pt>
                <c:pt idx="4484">
                  <c:v>2.3E-3</c:v>
                </c:pt>
                <c:pt idx="4485">
                  <c:v>2.3E-3</c:v>
                </c:pt>
                <c:pt idx="4486">
                  <c:v>2.3E-3</c:v>
                </c:pt>
                <c:pt idx="4487">
                  <c:v>2.3E-3</c:v>
                </c:pt>
                <c:pt idx="4488">
                  <c:v>2.3E-3</c:v>
                </c:pt>
                <c:pt idx="4489">
                  <c:v>2.3E-3</c:v>
                </c:pt>
                <c:pt idx="4490">
                  <c:v>2.3E-3</c:v>
                </c:pt>
                <c:pt idx="4491">
                  <c:v>2.3E-3</c:v>
                </c:pt>
                <c:pt idx="4492">
                  <c:v>2.3E-3</c:v>
                </c:pt>
                <c:pt idx="4493">
                  <c:v>2.3E-3</c:v>
                </c:pt>
                <c:pt idx="4494">
                  <c:v>2.3E-3</c:v>
                </c:pt>
                <c:pt idx="4495">
                  <c:v>2.3E-3</c:v>
                </c:pt>
                <c:pt idx="4496">
                  <c:v>2.3E-3</c:v>
                </c:pt>
                <c:pt idx="4497">
                  <c:v>2.3E-3</c:v>
                </c:pt>
                <c:pt idx="4498">
                  <c:v>2.3E-3</c:v>
                </c:pt>
                <c:pt idx="4499">
                  <c:v>2.3E-3</c:v>
                </c:pt>
                <c:pt idx="4500">
                  <c:v>2.3999999999999998E-3</c:v>
                </c:pt>
                <c:pt idx="4501">
                  <c:v>2.3999999999999998E-3</c:v>
                </c:pt>
                <c:pt idx="4502">
                  <c:v>2.3999999999999998E-3</c:v>
                </c:pt>
                <c:pt idx="4503">
                  <c:v>2.3999999999999998E-3</c:v>
                </c:pt>
                <c:pt idx="4504">
                  <c:v>2.3999999999999998E-3</c:v>
                </c:pt>
                <c:pt idx="4505">
                  <c:v>2.3999999999999998E-3</c:v>
                </c:pt>
                <c:pt idx="4506">
                  <c:v>2.3999999999999998E-3</c:v>
                </c:pt>
                <c:pt idx="4507">
                  <c:v>2.3999999999999998E-3</c:v>
                </c:pt>
                <c:pt idx="4508">
                  <c:v>2.3999999999999998E-3</c:v>
                </c:pt>
                <c:pt idx="4509">
                  <c:v>2.3999999999999998E-3</c:v>
                </c:pt>
                <c:pt idx="4510">
                  <c:v>2.3999999999999998E-3</c:v>
                </c:pt>
                <c:pt idx="4511">
                  <c:v>2.3999999999999998E-3</c:v>
                </c:pt>
                <c:pt idx="4512">
                  <c:v>2.3999999999999998E-3</c:v>
                </c:pt>
                <c:pt idx="4513">
                  <c:v>2.3999999999999998E-3</c:v>
                </c:pt>
                <c:pt idx="4514">
                  <c:v>2.3999999999999998E-3</c:v>
                </c:pt>
                <c:pt idx="4515">
                  <c:v>2.3999999999999998E-3</c:v>
                </c:pt>
                <c:pt idx="4516">
                  <c:v>2.3999999999999998E-3</c:v>
                </c:pt>
                <c:pt idx="4517">
                  <c:v>2.3999999999999998E-3</c:v>
                </c:pt>
                <c:pt idx="4518">
                  <c:v>2.3999999999999998E-3</c:v>
                </c:pt>
                <c:pt idx="4519">
                  <c:v>2.3999999999999998E-3</c:v>
                </c:pt>
                <c:pt idx="4520">
                  <c:v>2.3999999999999998E-3</c:v>
                </c:pt>
                <c:pt idx="4521">
                  <c:v>2.3999999999999998E-3</c:v>
                </c:pt>
                <c:pt idx="4522">
                  <c:v>2.3999999999999998E-3</c:v>
                </c:pt>
                <c:pt idx="4523">
                  <c:v>2.3999999999999998E-3</c:v>
                </c:pt>
                <c:pt idx="4524">
                  <c:v>2.3999999999999998E-3</c:v>
                </c:pt>
                <c:pt idx="4525">
                  <c:v>2.5000000000000001E-3</c:v>
                </c:pt>
                <c:pt idx="4526">
                  <c:v>2.5000000000000001E-3</c:v>
                </c:pt>
                <c:pt idx="4527">
                  <c:v>2.5000000000000001E-3</c:v>
                </c:pt>
                <c:pt idx="4528">
                  <c:v>2.5000000000000001E-3</c:v>
                </c:pt>
                <c:pt idx="4529">
                  <c:v>2.5000000000000001E-3</c:v>
                </c:pt>
                <c:pt idx="4530">
                  <c:v>2.5000000000000001E-3</c:v>
                </c:pt>
                <c:pt idx="4531">
                  <c:v>2.5000000000000001E-3</c:v>
                </c:pt>
                <c:pt idx="4532">
                  <c:v>2.5000000000000001E-3</c:v>
                </c:pt>
                <c:pt idx="4533">
                  <c:v>2.5000000000000001E-3</c:v>
                </c:pt>
                <c:pt idx="4534">
                  <c:v>2.5000000000000001E-3</c:v>
                </c:pt>
                <c:pt idx="4535">
                  <c:v>2.5000000000000001E-3</c:v>
                </c:pt>
                <c:pt idx="4536">
                  <c:v>2.5000000000000001E-3</c:v>
                </c:pt>
                <c:pt idx="4537">
                  <c:v>2.5000000000000001E-3</c:v>
                </c:pt>
                <c:pt idx="4538">
                  <c:v>2.5000000000000001E-3</c:v>
                </c:pt>
                <c:pt idx="4539">
                  <c:v>2.5000000000000001E-3</c:v>
                </c:pt>
                <c:pt idx="4540">
                  <c:v>2.5000000000000001E-3</c:v>
                </c:pt>
                <c:pt idx="4541">
                  <c:v>2.5000000000000001E-3</c:v>
                </c:pt>
                <c:pt idx="4542">
                  <c:v>2.5000000000000001E-3</c:v>
                </c:pt>
                <c:pt idx="4543">
                  <c:v>2.5000000000000001E-3</c:v>
                </c:pt>
                <c:pt idx="4544">
                  <c:v>2.5000000000000001E-3</c:v>
                </c:pt>
                <c:pt idx="4545">
                  <c:v>2.5000000000000001E-3</c:v>
                </c:pt>
                <c:pt idx="4546">
                  <c:v>2.5000000000000001E-3</c:v>
                </c:pt>
                <c:pt idx="4547">
                  <c:v>2.5000000000000001E-3</c:v>
                </c:pt>
                <c:pt idx="4548">
                  <c:v>2.5000000000000001E-3</c:v>
                </c:pt>
                <c:pt idx="4549">
                  <c:v>2.5000000000000001E-3</c:v>
                </c:pt>
                <c:pt idx="4550">
                  <c:v>2.5999999999999999E-3</c:v>
                </c:pt>
                <c:pt idx="4551">
                  <c:v>2.5999999999999999E-3</c:v>
                </c:pt>
                <c:pt idx="4552">
                  <c:v>2.5999999999999999E-3</c:v>
                </c:pt>
                <c:pt idx="4553">
                  <c:v>2.5999999999999999E-3</c:v>
                </c:pt>
                <c:pt idx="4554">
                  <c:v>2.5999999999999999E-3</c:v>
                </c:pt>
                <c:pt idx="4555">
                  <c:v>2.5999999999999999E-3</c:v>
                </c:pt>
                <c:pt idx="4556">
                  <c:v>2.5999999999999999E-3</c:v>
                </c:pt>
                <c:pt idx="4557">
                  <c:v>2.5999999999999999E-3</c:v>
                </c:pt>
                <c:pt idx="4558">
                  <c:v>2.5999999999999999E-3</c:v>
                </c:pt>
                <c:pt idx="4559">
                  <c:v>2.5999999999999999E-3</c:v>
                </c:pt>
                <c:pt idx="4560">
                  <c:v>2.5999999999999999E-3</c:v>
                </c:pt>
                <c:pt idx="4561">
                  <c:v>2.5999999999999999E-3</c:v>
                </c:pt>
                <c:pt idx="4562">
                  <c:v>2.5999999999999999E-3</c:v>
                </c:pt>
                <c:pt idx="4563">
                  <c:v>2.5999999999999999E-3</c:v>
                </c:pt>
                <c:pt idx="4564">
                  <c:v>2.5999999999999999E-3</c:v>
                </c:pt>
                <c:pt idx="4565">
                  <c:v>2.5999999999999999E-3</c:v>
                </c:pt>
                <c:pt idx="4566">
                  <c:v>2.5999999999999999E-3</c:v>
                </c:pt>
                <c:pt idx="4567">
                  <c:v>2.5999999999999999E-3</c:v>
                </c:pt>
                <c:pt idx="4568">
                  <c:v>2.5999999999999999E-3</c:v>
                </c:pt>
                <c:pt idx="4569">
                  <c:v>2.5999999999999999E-3</c:v>
                </c:pt>
                <c:pt idx="4570">
                  <c:v>2.5999999999999999E-3</c:v>
                </c:pt>
                <c:pt idx="4571">
                  <c:v>2.5999999999999999E-3</c:v>
                </c:pt>
                <c:pt idx="4572">
                  <c:v>2.5999999999999999E-3</c:v>
                </c:pt>
                <c:pt idx="4573">
                  <c:v>2.5999999999999999E-3</c:v>
                </c:pt>
                <c:pt idx="4574">
                  <c:v>2.5999999999999999E-3</c:v>
                </c:pt>
                <c:pt idx="4575">
                  <c:v>2.7000000000000001E-3</c:v>
                </c:pt>
                <c:pt idx="4576">
                  <c:v>2.7000000000000001E-3</c:v>
                </c:pt>
                <c:pt idx="4577">
                  <c:v>2.7000000000000001E-3</c:v>
                </c:pt>
                <c:pt idx="4578">
                  <c:v>2.7000000000000001E-3</c:v>
                </c:pt>
                <c:pt idx="4579">
                  <c:v>2.7000000000000001E-3</c:v>
                </c:pt>
                <c:pt idx="4580">
                  <c:v>2.7000000000000001E-3</c:v>
                </c:pt>
                <c:pt idx="4581">
                  <c:v>2.7000000000000001E-3</c:v>
                </c:pt>
                <c:pt idx="4582">
                  <c:v>2.7000000000000001E-3</c:v>
                </c:pt>
                <c:pt idx="4583">
                  <c:v>2.7000000000000001E-3</c:v>
                </c:pt>
                <c:pt idx="4584">
                  <c:v>2.7000000000000001E-3</c:v>
                </c:pt>
                <c:pt idx="4585">
                  <c:v>2.7000000000000001E-3</c:v>
                </c:pt>
                <c:pt idx="4586">
                  <c:v>2.7000000000000001E-3</c:v>
                </c:pt>
                <c:pt idx="4587">
                  <c:v>2.7000000000000001E-3</c:v>
                </c:pt>
                <c:pt idx="4588">
                  <c:v>2.7000000000000001E-3</c:v>
                </c:pt>
                <c:pt idx="4589">
                  <c:v>2.7000000000000001E-3</c:v>
                </c:pt>
                <c:pt idx="4590">
                  <c:v>2.7000000000000001E-3</c:v>
                </c:pt>
                <c:pt idx="4591">
                  <c:v>2.7000000000000001E-3</c:v>
                </c:pt>
                <c:pt idx="4592">
                  <c:v>2.7000000000000001E-3</c:v>
                </c:pt>
                <c:pt idx="4593">
                  <c:v>2.7000000000000001E-3</c:v>
                </c:pt>
                <c:pt idx="4594">
                  <c:v>2.7000000000000001E-3</c:v>
                </c:pt>
                <c:pt idx="4595">
                  <c:v>2.7000000000000001E-3</c:v>
                </c:pt>
                <c:pt idx="4596">
                  <c:v>2.7000000000000001E-3</c:v>
                </c:pt>
                <c:pt idx="4597">
                  <c:v>2.7000000000000001E-3</c:v>
                </c:pt>
                <c:pt idx="4598">
                  <c:v>2.7000000000000001E-3</c:v>
                </c:pt>
                <c:pt idx="4599">
                  <c:v>2.7000000000000001E-3</c:v>
                </c:pt>
                <c:pt idx="4600">
                  <c:v>2.8E-3</c:v>
                </c:pt>
                <c:pt idx="4601">
                  <c:v>2.8E-3</c:v>
                </c:pt>
                <c:pt idx="4602">
                  <c:v>2.8E-3</c:v>
                </c:pt>
                <c:pt idx="4603">
                  <c:v>2.8E-3</c:v>
                </c:pt>
                <c:pt idx="4604">
                  <c:v>2.8E-3</c:v>
                </c:pt>
                <c:pt idx="4605">
                  <c:v>2.8E-3</c:v>
                </c:pt>
                <c:pt idx="4606">
                  <c:v>2.8E-3</c:v>
                </c:pt>
                <c:pt idx="4607">
                  <c:v>2.8E-3</c:v>
                </c:pt>
                <c:pt idx="4608">
                  <c:v>2.8E-3</c:v>
                </c:pt>
                <c:pt idx="4609">
                  <c:v>2.8E-3</c:v>
                </c:pt>
                <c:pt idx="4610">
                  <c:v>2.8E-3</c:v>
                </c:pt>
                <c:pt idx="4611">
                  <c:v>2.8E-3</c:v>
                </c:pt>
                <c:pt idx="4612">
                  <c:v>2.8E-3</c:v>
                </c:pt>
                <c:pt idx="4613">
                  <c:v>2.8E-3</c:v>
                </c:pt>
                <c:pt idx="4614">
                  <c:v>2.8E-3</c:v>
                </c:pt>
                <c:pt idx="4615">
                  <c:v>2.8E-3</c:v>
                </c:pt>
                <c:pt idx="4616">
                  <c:v>2.8E-3</c:v>
                </c:pt>
                <c:pt idx="4617">
                  <c:v>2.8E-3</c:v>
                </c:pt>
                <c:pt idx="4618">
                  <c:v>2.8E-3</c:v>
                </c:pt>
                <c:pt idx="4619">
                  <c:v>2.8E-3</c:v>
                </c:pt>
                <c:pt idx="4620">
                  <c:v>2.8E-3</c:v>
                </c:pt>
                <c:pt idx="4621">
                  <c:v>2.8E-3</c:v>
                </c:pt>
                <c:pt idx="4622">
                  <c:v>2.8E-3</c:v>
                </c:pt>
                <c:pt idx="4623">
                  <c:v>2.8E-3</c:v>
                </c:pt>
                <c:pt idx="4624">
                  <c:v>2.8E-3</c:v>
                </c:pt>
                <c:pt idx="4625">
                  <c:v>2.8999999999999998E-3</c:v>
                </c:pt>
                <c:pt idx="4626">
                  <c:v>2.8999999999999998E-3</c:v>
                </c:pt>
                <c:pt idx="4627">
                  <c:v>2.8999999999999998E-3</c:v>
                </c:pt>
                <c:pt idx="4628">
                  <c:v>2.8999999999999998E-3</c:v>
                </c:pt>
                <c:pt idx="4629">
                  <c:v>2.8999999999999998E-3</c:v>
                </c:pt>
                <c:pt idx="4630">
                  <c:v>2.8999999999999998E-3</c:v>
                </c:pt>
                <c:pt idx="4631">
                  <c:v>2.8999999999999998E-3</c:v>
                </c:pt>
                <c:pt idx="4632">
                  <c:v>2.8999999999999998E-3</c:v>
                </c:pt>
                <c:pt idx="4633">
                  <c:v>2.8999999999999998E-3</c:v>
                </c:pt>
                <c:pt idx="4634">
                  <c:v>2.8999999999999998E-3</c:v>
                </c:pt>
                <c:pt idx="4635">
                  <c:v>2.8999999999999998E-3</c:v>
                </c:pt>
                <c:pt idx="4636">
                  <c:v>2.8999999999999998E-3</c:v>
                </c:pt>
                <c:pt idx="4637">
                  <c:v>2.8999999999999998E-3</c:v>
                </c:pt>
                <c:pt idx="4638">
                  <c:v>2.8999999999999998E-3</c:v>
                </c:pt>
                <c:pt idx="4639">
                  <c:v>2.8999999999999998E-3</c:v>
                </c:pt>
                <c:pt idx="4640">
                  <c:v>2.8999999999999998E-3</c:v>
                </c:pt>
                <c:pt idx="4641">
                  <c:v>2.8999999999999998E-3</c:v>
                </c:pt>
                <c:pt idx="4642">
                  <c:v>2.8999999999999998E-3</c:v>
                </c:pt>
                <c:pt idx="4643">
                  <c:v>2.8999999999999998E-3</c:v>
                </c:pt>
                <c:pt idx="4644">
                  <c:v>2.8999999999999998E-3</c:v>
                </c:pt>
                <c:pt idx="4645">
                  <c:v>2.8999999999999998E-3</c:v>
                </c:pt>
                <c:pt idx="4646">
                  <c:v>2.8999999999999998E-3</c:v>
                </c:pt>
                <c:pt idx="4647">
                  <c:v>2.8999999999999998E-3</c:v>
                </c:pt>
                <c:pt idx="4648">
                  <c:v>2.8999999999999998E-3</c:v>
                </c:pt>
                <c:pt idx="4649">
                  <c:v>2.8999999999999998E-3</c:v>
                </c:pt>
                <c:pt idx="4650">
                  <c:v>3.0000000000000001E-3</c:v>
                </c:pt>
                <c:pt idx="4651">
                  <c:v>3.0000000000000001E-3</c:v>
                </c:pt>
                <c:pt idx="4652">
                  <c:v>3.0000000000000001E-3</c:v>
                </c:pt>
                <c:pt idx="4653">
                  <c:v>3.0000000000000001E-3</c:v>
                </c:pt>
                <c:pt idx="4654">
                  <c:v>3.0000000000000001E-3</c:v>
                </c:pt>
                <c:pt idx="4655">
                  <c:v>3.0000000000000001E-3</c:v>
                </c:pt>
                <c:pt idx="4656">
                  <c:v>3.0000000000000001E-3</c:v>
                </c:pt>
                <c:pt idx="4657">
                  <c:v>3.0000000000000001E-3</c:v>
                </c:pt>
                <c:pt idx="4658">
                  <c:v>3.0000000000000001E-3</c:v>
                </c:pt>
                <c:pt idx="4659">
                  <c:v>3.0000000000000001E-3</c:v>
                </c:pt>
                <c:pt idx="4660">
                  <c:v>3.0000000000000001E-3</c:v>
                </c:pt>
                <c:pt idx="4661">
                  <c:v>3.0000000000000001E-3</c:v>
                </c:pt>
                <c:pt idx="4662">
                  <c:v>3.0000000000000001E-3</c:v>
                </c:pt>
                <c:pt idx="4663">
                  <c:v>3.0000000000000001E-3</c:v>
                </c:pt>
                <c:pt idx="4664">
                  <c:v>3.0000000000000001E-3</c:v>
                </c:pt>
                <c:pt idx="4665">
                  <c:v>3.0000000000000001E-3</c:v>
                </c:pt>
                <c:pt idx="4666">
                  <c:v>3.0000000000000001E-3</c:v>
                </c:pt>
                <c:pt idx="4667">
                  <c:v>3.0000000000000001E-3</c:v>
                </c:pt>
                <c:pt idx="4668">
                  <c:v>3.0000000000000001E-3</c:v>
                </c:pt>
                <c:pt idx="4669">
                  <c:v>3.0000000000000001E-3</c:v>
                </c:pt>
                <c:pt idx="4670">
                  <c:v>3.0000000000000001E-3</c:v>
                </c:pt>
                <c:pt idx="4671">
                  <c:v>3.0000000000000001E-3</c:v>
                </c:pt>
                <c:pt idx="4672">
                  <c:v>3.0000000000000001E-3</c:v>
                </c:pt>
                <c:pt idx="4673">
                  <c:v>3.0000000000000001E-3</c:v>
                </c:pt>
                <c:pt idx="4674">
                  <c:v>3.0000000000000001E-3</c:v>
                </c:pt>
                <c:pt idx="4675">
                  <c:v>3.0999999999999999E-3</c:v>
                </c:pt>
                <c:pt idx="4676">
                  <c:v>3.0999999999999999E-3</c:v>
                </c:pt>
                <c:pt idx="4677">
                  <c:v>3.0999999999999999E-3</c:v>
                </c:pt>
                <c:pt idx="4678">
                  <c:v>3.0999999999999999E-3</c:v>
                </c:pt>
                <c:pt idx="4679">
                  <c:v>3.0999999999999999E-3</c:v>
                </c:pt>
                <c:pt idx="4680">
                  <c:v>3.0999999999999999E-3</c:v>
                </c:pt>
                <c:pt idx="4681">
                  <c:v>3.0999999999999999E-3</c:v>
                </c:pt>
                <c:pt idx="4682">
                  <c:v>3.0999999999999999E-3</c:v>
                </c:pt>
                <c:pt idx="4683">
                  <c:v>3.0999999999999999E-3</c:v>
                </c:pt>
                <c:pt idx="4684">
                  <c:v>3.0999999999999999E-3</c:v>
                </c:pt>
                <c:pt idx="4685">
                  <c:v>3.0999999999999999E-3</c:v>
                </c:pt>
                <c:pt idx="4686">
                  <c:v>3.0999999999999999E-3</c:v>
                </c:pt>
                <c:pt idx="4687">
                  <c:v>3.0999999999999999E-3</c:v>
                </c:pt>
                <c:pt idx="4688">
                  <c:v>3.0999999999999999E-3</c:v>
                </c:pt>
                <c:pt idx="4689">
                  <c:v>3.0999999999999999E-3</c:v>
                </c:pt>
                <c:pt idx="4690">
                  <c:v>3.0999999999999999E-3</c:v>
                </c:pt>
                <c:pt idx="4691">
                  <c:v>3.0999999999999999E-3</c:v>
                </c:pt>
                <c:pt idx="4692">
                  <c:v>3.0999999999999999E-3</c:v>
                </c:pt>
                <c:pt idx="4693">
                  <c:v>3.0999999999999999E-3</c:v>
                </c:pt>
                <c:pt idx="4694">
                  <c:v>3.0999999999999999E-3</c:v>
                </c:pt>
                <c:pt idx="4695">
                  <c:v>3.0999999999999999E-3</c:v>
                </c:pt>
                <c:pt idx="4696">
                  <c:v>3.0999999999999999E-3</c:v>
                </c:pt>
                <c:pt idx="4697">
                  <c:v>3.0999999999999999E-3</c:v>
                </c:pt>
                <c:pt idx="4698">
                  <c:v>3.0999999999999999E-3</c:v>
                </c:pt>
                <c:pt idx="4699">
                  <c:v>3.0999999999999999E-3</c:v>
                </c:pt>
                <c:pt idx="4700">
                  <c:v>3.2000000000000002E-3</c:v>
                </c:pt>
                <c:pt idx="4701">
                  <c:v>3.2000000000000002E-3</c:v>
                </c:pt>
                <c:pt idx="4702">
                  <c:v>3.2000000000000002E-3</c:v>
                </c:pt>
                <c:pt idx="4703">
                  <c:v>3.2000000000000002E-3</c:v>
                </c:pt>
                <c:pt idx="4704">
                  <c:v>3.2000000000000002E-3</c:v>
                </c:pt>
                <c:pt idx="4705">
                  <c:v>3.2000000000000002E-3</c:v>
                </c:pt>
                <c:pt idx="4706">
                  <c:v>3.2000000000000002E-3</c:v>
                </c:pt>
                <c:pt idx="4707">
                  <c:v>3.2000000000000002E-3</c:v>
                </c:pt>
                <c:pt idx="4708">
                  <c:v>3.2000000000000002E-3</c:v>
                </c:pt>
                <c:pt idx="4709">
                  <c:v>3.2000000000000002E-3</c:v>
                </c:pt>
                <c:pt idx="4710">
                  <c:v>3.2000000000000002E-3</c:v>
                </c:pt>
                <c:pt idx="4711">
                  <c:v>3.2000000000000002E-3</c:v>
                </c:pt>
                <c:pt idx="4712">
                  <c:v>3.2000000000000002E-3</c:v>
                </c:pt>
                <c:pt idx="4713">
                  <c:v>3.2000000000000002E-3</c:v>
                </c:pt>
                <c:pt idx="4714">
                  <c:v>3.2000000000000002E-3</c:v>
                </c:pt>
                <c:pt idx="4715">
                  <c:v>3.2000000000000002E-3</c:v>
                </c:pt>
                <c:pt idx="4716">
                  <c:v>3.2000000000000002E-3</c:v>
                </c:pt>
                <c:pt idx="4717">
                  <c:v>3.2000000000000002E-3</c:v>
                </c:pt>
                <c:pt idx="4718">
                  <c:v>3.2000000000000002E-3</c:v>
                </c:pt>
                <c:pt idx="4719">
                  <c:v>3.2000000000000002E-3</c:v>
                </c:pt>
                <c:pt idx="4720">
                  <c:v>3.2000000000000002E-3</c:v>
                </c:pt>
                <c:pt idx="4721">
                  <c:v>3.2000000000000002E-3</c:v>
                </c:pt>
                <c:pt idx="4722">
                  <c:v>3.2000000000000002E-3</c:v>
                </c:pt>
                <c:pt idx="4723">
                  <c:v>3.2000000000000002E-3</c:v>
                </c:pt>
                <c:pt idx="4724">
                  <c:v>3.2000000000000002E-3</c:v>
                </c:pt>
                <c:pt idx="4725">
                  <c:v>3.3E-3</c:v>
                </c:pt>
                <c:pt idx="4726">
                  <c:v>3.3E-3</c:v>
                </c:pt>
                <c:pt idx="4727">
                  <c:v>3.3E-3</c:v>
                </c:pt>
                <c:pt idx="4728">
                  <c:v>3.3E-3</c:v>
                </c:pt>
                <c:pt idx="4729">
                  <c:v>3.3E-3</c:v>
                </c:pt>
                <c:pt idx="4730">
                  <c:v>3.3E-3</c:v>
                </c:pt>
                <c:pt idx="4731">
                  <c:v>3.3E-3</c:v>
                </c:pt>
                <c:pt idx="4732">
                  <c:v>3.3E-3</c:v>
                </c:pt>
                <c:pt idx="4733">
                  <c:v>3.3E-3</c:v>
                </c:pt>
                <c:pt idx="4734">
                  <c:v>3.3E-3</c:v>
                </c:pt>
                <c:pt idx="4735">
                  <c:v>3.3E-3</c:v>
                </c:pt>
                <c:pt idx="4736">
                  <c:v>3.3E-3</c:v>
                </c:pt>
                <c:pt idx="4737">
                  <c:v>3.3E-3</c:v>
                </c:pt>
                <c:pt idx="4738">
                  <c:v>3.3E-3</c:v>
                </c:pt>
                <c:pt idx="4739">
                  <c:v>3.3E-3</c:v>
                </c:pt>
                <c:pt idx="4740">
                  <c:v>3.3E-3</c:v>
                </c:pt>
                <c:pt idx="4741">
                  <c:v>3.3E-3</c:v>
                </c:pt>
                <c:pt idx="4742">
                  <c:v>3.3E-3</c:v>
                </c:pt>
                <c:pt idx="4743">
                  <c:v>3.3E-3</c:v>
                </c:pt>
                <c:pt idx="4744">
                  <c:v>3.3E-3</c:v>
                </c:pt>
                <c:pt idx="4745">
                  <c:v>3.3E-3</c:v>
                </c:pt>
                <c:pt idx="4746">
                  <c:v>3.3E-3</c:v>
                </c:pt>
                <c:pt idx="4747">
                  <c:v>3.3E-3</c:v>
                </c:pt>
                <c:pt idx="4748">
                  <c:v>3.3E-3</c:v>
                </c:pt>
                <c:pt idx="4749">
                  <c:v>3.3E-3</c:v>
                </c:pt>
                <c:pt idx="4750">
                  <c:v>3.3999999999999998E-3</c:v>
                </c:pt>
                <c:pt idx="4751">
                  <c:v>3.3999999999999998E-3</c:v>
                </c:pt>
                <c:pt idx="4752">
                  <c:v>3.3999999999999998E-3</c:v>
                </c:pt>
                <c:pt idx="4753">
                  <c:v>3.3999999999999998E-3</c:v>
                </c:pt>
                <c:pt idx="4754">
                  <c:v>3.3999999999999998E-3</c:v>
                </c:pt>
                <c:pt idx="4755">
                  <c:v>3.3999999999999998E-3</c:v>
                </c:pt>
                <c:pt idx="4756">
                  <c:v>3.3999999999999998E-3</c:v>
                </c:pt>
                <c:pt idx="4757">
                  <c:v>3.3999999999999998E-3</c:v>
                </c:pt>
                <c:pt idx="4758">
                  <c:v>3.3999999999999998E-3</c:v>
                </c:pt>
                <c:pt idx="4759">
                  <c:v>3.3999999999999998E-3</c:v>
                </c:pt>
                <c:pt idx="4760">
                  <c:v>3.3999999999999998E-3</c:v>
                </c:pt>
                <c:pt idx="4761">
                  <c:v>3.3999999999999998E-3</c:v>
                </c:pt>
                <c:pt idx="4762">
                  <c:v>3.3999999999999998E-3</c:v>
                </c:pt>
                <c:pt idx="4763">
                  <c:v>3.3999999999999998E-3</c:v>
                </c:pt>
                <c:pt idx="4764">
                  <c:v>3.3999999999999998E-3</c:v>
                </c:pt>
                <c:pt idx="4765">
                  <c:v>3.3999999999999998E-3</c:v>
                </c:pt>
                <c:pt idx="4766">
                  <c:v>3.3999999999999998E-3</c:v>
                </c:pt>
                <c:pt idx="4767">
                  <c:v>3.3999999999999998E-3</c:v>
                </c:pt>
                <c:pt idx="4768">
                  <c:v>3.3999999999999998E-3</c:v>
                </c:pt>
                <c:pt idx="4769">
                  <c:v>3.3999999999999998E-3</c:v>
                </c:pt>
                <c:pt idx="4770">
                  <c:v>3.3999999999999998E-3</c:v>
                </c:pt>
                <c:pt idx="4771">
                  <c:v>3.3999999999999998E-3</c:v>
                </c:pt>
                <c:pt idx="4772">
                  <c:v>3.3999999999999998E-3</c:v>
                </c:pt>
                <c:pt idx="4773">
                  <c:v>3.3999999999999998E-3</c:v>
                </c:pt>
                <c:pt idx="4774">
                  <c:v>3.3999999999999998E-3</c:v>
                </c:pt>
                <c:pt idx="4775">
                  <c:v>3.5000000000000001E-3</c:v>
                </c:pt>
                <c:pt idx="4776">
                  <c:v>3.5000000000000001E-3</c:v>
                </c:pt>
                <c:pt idx="4777">
                  <c:v>3.5000000000000001E-3</c:v>
                </c:pt>
                <c:pt idx="4778">
                  <c:v>3.5000000000000001E-3</c:v>
                </c:pt>
                <c:pt idx="4779">
                  <c:v>3.5000000000000001E-3</c:v>
                </c:pt>
                <c:pt idx="4780">
                  <c:v>3.5000000000000001E-3</c:v>
                </c:pt>
                <c:pt idx="4781">
                  <c:v>3.5000000000000001E-3</c:v>
                </c:pt>
                <c:pt idx="4782">
                  <c:v>3.5000000000000001E-3</c:v>
                </c:pt>
                <c:pt idx="4783">
                  <c:v>3.5000000000000001E-3</c:v>
                </c:pt>
                <c:pt idx="4784">
                  <c:v>3.5000000000000001E-3</c:v>
                </c:pt>
                <c:pt idx="4785">
                  <c:v>3.5000000000000001E-3</c:v>
                </c:pt>
                <c:pt idx="4786">
                  <c:v>3.5000000000000001E-3</c:v>
                </c:pt>
                <c:pt idx="4787">
                  <c:v>3.5000000000000001E-3</c:v>
                </c:pt>
                <c:pt idx="4788">
                  <c:v>3.5000000000000001E-3</c:v>
                </c:pt>
                <c:pt idx="4789">
                  <c:v>3.5000000000000001E-3</c:v>
                </c:pt>
                <c:pt idx="4790">
                  <c:v>3.5000000000000001E-3</c:v>
                </c:pt>
                <c:pt idx="4791">
                  <c:v>3.5000000000000001E-3</c:v>
                </c:pt>
                <c:pt idx="4792">
                  <c:v>3.5000000000000001E-3</c:v>
                </c:pt>
                <c:pt idx="4793">
                  <c:v>3.5000000000000001E-3</c:v>
                </c:pt>
                <c:pt idx="4794">
                  <c:v>3.5000000000000001E-3</c:v>
                </c:pt>
                <c:pt idx="4795">
                  <c:v>3.5000000000000001E-3</c:v>
                </c:pt>
                <c:pt idx="4796">
                  <c:v>3.5000000000000001E-3</c:v>
                </c:pt>
                <c:pt idx="4797">
                  <c:v>3.5000000000000001E-3</c:v>
                </c:pt>
                <c:pt idx="4798">
                  <c:v>3.5000000000000001E-3</c:v>
                </c:pt>
                <c:pt idx="4799">
                  <c:v>3.5000000000000001E-3</c:v>
                </c:pt>
                <c:pt idx="4800">
                  <c:v>3.5999999999999999E-3</c:v>
                </c:pt>
                <c:pt idx="4801">
                  <c:v>3.5999999999999999E-3</c:v>
                </c:pt>
                <c:pt idx="4802">
                  <c:v>3.5999999999999999E-3</c:v>
                </c:pt>
                <c:pt idx="4803">
                  <c:v>3.5999999999999999E-3</c:v>
                </c:pt>
                <c:pt idx="4804">
                  <c:v>3.5999999999999999E-3</c:v>
                </c:pt>
                <c:pt idx="4805">
                  <c:v>3.5999999999999999E-3</c:v>
                </c:pt>
                <c:pt idx="4806">
                  <c:v>3.5999999999999999E-3</c:v>
                </c:pt>
                <c:pt idx="4807">
                  <c:v>3.5999999999999999E-3</c:v>
                </c:pt>
                <c:pt idx="4808">
                  <c:v>3.5999999999999999E-3</c:v>
                </c:pt>
                <c:pt idx="4809">
                  <c:v>3.5999999999999999E-3</c:v>
                </c:pt>
                <c:pt idx="4810">
                  <c:v>3.5999999999999999E-3</c:v>
                </c:pt>
                <c:pt idx="4811">
                  <c:v>3.5999999999999999E-3</c:v>
                </c:pt>
                <c:pt idx="4812">
                  <c:v>3.5999999999999999E-3</c:v>
                </c:pt>
                <c:pt idx="4813">
                  <c:v>3.5999999999999999E-3</c:v>
                </c:pt>
                <c:pt idx="4814">
                  <c:v>3.5999999999999999E-3</c:v>
                </c:pt>
                <c:pt idx="4815">
                  <c:v>3.5999999999999999E-3</c:v>
                </c:pt>
                <c:pt idx="4816">
                  <c:v>3.5999999999999999E-3</c:v>
                </c:pt>
                <c:pt idx="4817">
                  <c:v>3.5999999999999999E-3</c:v>
                </c:pt>
                <c:pt idx="4818">
                  <c:v>3.5999999999999999E-3</c:v>
                </c:pt>
                <c:pt idx="4819">
                  <c:v>3.5999999999999999E-3</c:v>
                </c:pt>
                <c:pt idx="4820">
                  <c:v>3.5999999999999999E-3</c:v>
                </c:pt>
                <c:pt idx="4821">
                  <c:v>3.5999999999999999E-3</c:v>
                </c:pt>
                <c:pt idx="4822">
                  <c:v>3.5999999999999999E-3</c:v>
                </c:pt>
                <c:pt idx="4823">
                  <c:v>3.5999999999999999E-3</c:v>
                </c:pt>
                <c:pt idx="4824">
                  <c:v>3.5999999999999999E-3</c:v>
                </c:pt>
                <c:pt idx="4825">
                  <c:v>3.7000000000000002E-3</c:v>
                </c:pt>
                <c:pt idx="4826">
                  <c:v>3.7000000000000002E-3</c:v>
                </c:pt>
                <c:pt idx="4827">
                  <c:v>3.7000000000000002E-3</c:v>
                </c:pt>
                <c:pt idx="4828">
                  <c:v>3.7000000000000002E-3</c:v>
                </c:pt>
                <c:pt idx="4829">
                  <c:v>3.7000000000000002E-3</c:v>
                </c:pt>
                <c:pt idx="4830">
                  <c:v>3.7000000000000002E-3</c:v>
                </c:pt>
                <c:pt idx="4831">
                  <c:v>3.7000000000000002E-3</c:v>
                </c:pt>
                <c:pt idx="4832">
                  <c:v>3.7000000000000002E-3</c:v>
                </c:pt>
                <c:pt idx="4833">
                  <c:v>3.7000000000000002E-3</c:v>
                </c:pt>
                <c:pt idx="4834">
                  <c:v>3.7000000000000002E-3</c:v>
                </c:pt>
                <c:pt idx="4835">
                  <c:v>3.7000000000000002E-3</c:v>
                </c:pt>
                <c:pt idx="4836">
                  <c:v>3.7000000000000002E-3</c:v>
                </c:pt>
                <c:pt idx="4837">
                  <c:v>3.7000000000000002E-3</c:v>
                </c:pt>
                <c:pt idx="4838">
                  <c:v>3.7000000000000002E-3</c:v>
                </c:pt>
                <c:pt idx="4839">
                  <c:v>3.7000000000000002E-3</c:v>
                </c:pt>
                <c:pt idx="4840">
                  <c:v>3.7000000000000002E-3</c:v>
                </c:pt>
                <c:pt idx="4841">
                  <c:v>3.7000000000000002E-3</c:v>
                </c:pt>
                <c:pt idx="4842">
                  <c:v>3.7000000000000002E-3</c:v>
                </c:pt>
                <c:pt idx="4843">
                  <c:v>3.7000000000000002E-3</c:v>
                </c:pt>
                <c:pt idx="4844">
                  <c:v>3.7000000000000002E-3</c:v>
                </c:pt>
                <c:pt idx="4845">
                  <c:v>3.7000000000000002E-3</c:v>
                </c:pt>
                <c:pt idx="4846">
                  <c:v>3.7000000000000002E-3</c:v>
                </c:pt>
                <c:pt idx="4847">
                  <c:v>3.7000000000000002E-3</c:v>
                </c:pt>
                <c:pt idx="4848">
                  <c:v>3.7000000000000002E-3</c:v>
                </c:pt>
                <c:pt idx="4849">
                  <c:v>3.7000000000000002E-3</c:v>
                </c:pt>
                <c:pt idx="4850">
                  <c:v>3.8E-3</c:v>
                </c:pt>
                <c:pt idx="4851">
                  <c:v>3.8E-3</c:v>
                </c:pt>
                <c:pt idx="4852">
                  <c:v>3.8E-3</c:v>
                </c:pt>
                <c:pt idx="4853">
                  <c:v>3.8E-3</c:v>
                </c:pt>
                <c:pt idx="4854">
                  <c:v>3.8E-3</c:v>
                </c:pt>
                <c:pt idx="4855">
                  <c:v>3.8E-3</c:v>
                </c:pt>
                <c:pt idx="4856">
                  <c:v>3.8E-3</c:v>
                </c:pt>
                <c:pt idx="4857">
                  <c:v>3.8E-3</c:v>
                </c:pt>
                <c:pt idx="4858">
                  <c:v>3.8E-3</c:v>
                </c:pt>
                <c:pt idx="4859">
                  <c:v>3.8E-3</c:v>
                </c:pt>
                <c:pt idx="4860">
                  <c:v>3.8E-3</c:v>
                </c:pt>
                <c:pt idx="4861">
                  <c:v>3.8E-3</c:v>
                </c:pt>
                <c:pt idx="4862">
                  <c:v>3.8E-3</c:v>
                </c:pt>
                <c:pt idx="4863">
                  <c:v>3.8E-3</c:v>
                </c:pt>
                <c:pt idx="4864">
                  <c:v>3.8E-3</c:v>
                </c:pt>
                <c:pt idx="4865">
                  <c:v>3.8E-3</c:v>
                </c:pt>
                <c:pt idx="4866">
                  <c:v>3.8E-3</c:v>
                </c:pt>
                <c:pt idx="4867">
                  <c:v>3.8E-3</c:v>
                </c:pt>
                <c:pt idx="4868">
                  <c:v>3.8E-3</c:v>
                </c:pt>
                <c:pt idx="4869">
                  <c:v>3.8E-3</c:v>
                </c:pt>
                <c:pt idx="4870">
                  <c:v>3.8E-3</c:v>
                </c:pt>
                <c:pt idx="4871">
                  <c:v>3.8E-3</c:v>
                </c:pt>
                <c:pt idx="4872">
                  <c:v>3.8E-3</c:v>
                </c:pt>
                <c:pt idx="4873">
                  <c:v>3.8E-3</c:v>
                </c:pt>
                <c:pt idx="4874">
                  <c:v>3.8E-3</c:v>
                </c:pt>
                <c:pt idx="4875">
                  <c:v>3.8999999999999998E-3</c:v>
                </c:pt>
                <c:pt idx="4876">
                  <c:v>3.8999999999999998E-3</c:v>
                </c:pt>
                <c:pt idx="4877">
                  <c:v>3.8999999999999998E-3</c:v>
                </c:pt>
                <c:pt idx="4878">
                  <c:v>3.8999999999999998E-3</c:v>
                </c:pt>
                <c:pt idx="4879">
                  <c:v>3.8999999999999998E-3</c:v>
                </c:pt>
                <c:pt idx="4880">
                  <c:v>3.8999999999999998E-3</c:v>
                </c:pt>
                <c:pt idx="4881">
                  <c:v>3.8999999999999998E-3</c:v>
                </c:pt>
                <c:pt idx="4882">
                  <c:v>3.8999999999999998E-3</c:v>
                </c:pt>
                <c:pt idx="4883">
                  <c:v>3.8999999999999998E-3</c:v>
                </c:pt>
                <c:pt idx="4884">
                  <c:v>3.8999999999999998E-3</c:v>
                </c:pt>
                <c:pt idx="4885">
                  <c:v>3.8999999999999998E-3</c:v>
                </c:pt>
                <c:pt idx="4886">
                  <c:v>3.8999999999999998E-3</c:v>
                </c:pt>
                <c:pt idx="4887">
                  <c:v>3.8999999999999998E-3</c:v>
                </c:pt>
                <c:pt idx="4888">
                  <c:v>3.8999999999999998E-3</c:v>
                </c:pt>
                <c:pt idx="4889">
                  <c:v>3.8999999999999998E-3</c:v>
                </c:pt>
                <c:pt idx="4890">
                  <c:v>3.8999999999999998E-3</c:v>
                </c:pt>
                <c:pt idx="4891">
                  <c:v>3.8999999999999998E-3</c:v>
                </c:pt>
                <c:pt idx="4892">
                  <c:v>3.8999999999999998E-3</c:v>
                </c:pt>
                <c:pt idx="4893">
                  <c:v>3.8999999999999998E-3</c:v>
                </c:pt>
                <c:pt idx="4894">
                  <c:v>3.8999999999999998E-3</c:v>
                </c:pt>
                <c:pt idx="4895">
                  <c:v>3.8999999999999998E-3</c:v>
                </c:pt>
                <c:pt idx="4896">
                  <c:v>3.8999999999999998E-3</c:v>
                </c:pt>
                <c:pt idx="4897">
                  <c:v>3.8999999999999998E-3</c:v>
                </c:pt>
                <c:pt idx="4898">
                  <c:v>3.8999999999999998E-3</c:v>
                </c:pt>
                <c:pt idx="4899">
                  <c:v>3.8999999999999998E-3</c:v>
                </c:pt>
                <c:pt idx="4900">
                  <c:v>4.0000000000000001E-3</c:v>
                </c:pt>
                <c:pt idx="4901">
                  <c:v>4.0000000000000001E-3</c:v>
                </c:pt>
                <c:pt idx="4902">
                  <c:v>4.0000000000000001E-3</c:v>
                </c:pt>
                <c:pt idx="4903">
                  <c:v>4.0000000000000001E-3</c:v>
                </c:pt>
                <c:pt idx="4904">
                  <c:v>4.0000000000000001E-3</c:v>
                </c:pt>
                <c:pt idx="4905">
                  <c:v>4.0000000000000001E-3</c:v>
                </c:pt>
                <c:pt idx="4906">
                  <c:v>4.0000000000000001E-3</c:v>
                </c:pt>
                <c:pt idx="4907">
                  <c:v>4.0000000000000001E-3</c:v>
                </c:pt>
                <c:pt idx="4908">
                  <c:v>4.0000000000000001E-3</c:v>
                </c:pt>
                <c:pt idx="4909">
                  <c:v>4.0000000000000001E-3</c:v>
                </c:pt>
                <c:pt idx="4910">
                  <c:v>4.0000000000000001E-3</c:v>
                </c:pt>
                <c:pt idx="4911">
                  <c:v>4.0000000000000001E-3</c:v>
                </c:pt>
                <c:pt idx="4912">
                  <c:v>4.0000000000000001E-3</c:v>
                </c:pt>
                <c:pt idx="4913">
                  <c:v>4.0000000000000001E-3</c:v>
                </c:pt>
                <c:pt idx="4914">
                  <c:v>4.0000000000000001E-3</c:v>
                </c:pt>
                <c:pt idx="4915">
                  <c:v>4.0000000000000001E-3</c:v>
                </c:pt>
                <c:pt idx="4916">
                  <c:v>4.0000000000000001E-3</c:v>
                </c:pt>
                <c:pt idx="4917">
                  <c:v>4.0000000000000001E-3</c:v>
                </c:pt>
                <c:pt idx="4918">
                  <c:v>4.0000000000000001E-3</c:v>
                </c:pt>
                <c:pt idx="4919">
                  <c:v>4.0000000000000001E-3</c:v>
                </c:pt>
                <c:pt idx="4920">
                  <c:v>4.0000000000000001E-3</c:v>
                </c:pt>
                <c:pt idx="4921">
                  <c:v>4.0000000000000001E-3</c:v>
                </c:pt>
                <c:pt idx="4922">
                  <c:v>4.0000000000000001E-3</c:v>
                </c:pt>
                <c:pt idx="4923">
                  <c:v>4.0000000000000001E-3</c:v>
                </c:pt>
                <c:pt idx="4924">
                  <c:v>4.0000000000000001E-3</c:v>
                </c:pt>
                <c:pt idx="4925">
                  <c:v>4.1000000000000003E-3</c:v>
                </c:pt>
                <c:pt idx="4926">
                  <c:v>4.1000000000000003E-3</c:v>
                </c:pt>
                <c:pt idx="4927">
                  <c:v>4.1000000000000003E-3</c:v>
                </c:pt>
                <c:pt idx="4928">
                  <c:v>4.1000000000000003E-3</c:v>
                </c:pt>
                <c:pt idx="4929">
                  <c:v>4.1000000000000003E-3</c:v>
                </c:pt>
                <c:pt idx="4930">
                  <c:v>4.1000000000000003E-3</c:v>
                </c:pt>
                <c:pt idx="4931">
                  <c:v>4.1000000000000003E-3</c:v>
                </c:pt>
                <c:pt idx="4932">
                  <c:v>4.1000000000000003E-3</c:v>
                </c:pt>
                <c:pt idx="4933">
                  <c:v>4.1000000000000003E-3</c:v>
                </c:pt>
                <c:pt idx="4934">
                  <c:v>4.1000000000000003E-3</c:v>
                </c:pt>
                <c:pt idx="4935">
                  <c:v>4.1000000000000003E-3</c:v>
                </c:pt>
                <c:pt idx="4936">
                  <c:v>4.1000000000000003E-3</c:v>
                </c:pt>
                <c:pt idx="4937">
                  <c:v>4.1000000000000003E-3</c:v>
                </c:pt>
                <c:pt idx="4938">
                  <c:v>4.1000000000000003E-3</c:v>
                </c:pt>
                <c:pt idx="4939">
                  <c:v>4.1000000000000003E-3</c:v>
                </c:pt>
                <c:pt idx="4940">
                  <c:v>4.1000000000000003E-3</c:v>
                </c:pt>
                <c:pt idx="4941">
                  <c:v>4.1000000000000003E-3</c:v>
                </c:pt>
                <c:pt idx="4942">
                  <c:v>4.1000000000000003E-3</c:v>
                </c:pt>
                <c:pt idx="4943">
                  <c:v>4.1000000000000003E-3</c:v>
                </c:pt>
                <c:pt idx="4944">
                  <c:v>4.1000000000000003E-3</c:v>
                </c:pt>
                <c:pt idx="4945">
                  <c:v>4.1000000000000003E-3</c:v>
                </c:pt>
                <c:pt idx="4946">
                  <c:v>4.1000000000000003E-3</c:v>
                </c:pt>
                <c:pt idx="4947">
                  <c:v>4.1000000000000003E-3</c:v>
                </c:pt>
                <c:pt idx="4948">
                  <c:v>4.1000000000000003E-3</c:v>
                </c:pt>
                <c:pt idx="4949">
                  <c:v>4.1000000000000003E-3</c:v>
                </c:pt>
                <c:pt idx="4950">
                  <c:v>4.1999999999999997E-3</c:v>
                </c:pt>
                <c:pt idx="4951">
                  <c:v>4.1999999999999997E-3</c:v>
                </c:pt>
                <c:pt idx="4952">
                  <c:v>4.1999999999999997E-3</c:v>
                </c:pt>
                <c:pt idx="4953">
                  <c:v>4.1999999999999997E-3</c:v>
                </c:pt>
                <c:pt idx="4954">
                  <c:v>4.1999999999999997E-3</c:v>
                </c:pt>
                <c:pt idx="4955">
                  <c:v>4.1999999999999997E-3</c:v>
                </c:pt>
                <c:pt idx="4956">
                  <c:v>4.1999999999999997E-3</c:v>
                </c:pt>
                <c:pt idx="4957">
                  <c:v>4.1999999999999997E-3</c:v>
                </c:pt>
                <c:pt idx="4958">
                  <c:v>4.1999999999999997E-3</c:v>
                </c:pt>
                <c:pt idx="4959">
                  <c:v>4.1999999999999997E-3</c:v>
                </c:pt>
                <c:pt idx="4960">
                  <c:v>4.1999999999999997E-3</c:v>
                </c:pt>
                <c:pt idx="4961">
                  <c:v>4.1999999999999997E-3</c:v>
                </c:pt>
                <c:pt idx="4962">
                  <c:v>4.1999999999999997E-3</c:v>
                </c:pt>
                <c:pt idx="4963">
                  <c:v>4.1999999999999997E-3</c:v>
                </c:pt>
                <c:pt idx="4964">
                  <c:v>4.1999999999999997E-3</c:v>
                </c:pt>
                <c:pt idx="4965">
                  <c:v>4.1999999999999997E-3</c:v>
                </c:pt>
                <c:pt idx="4966">
                  <c:v>4.1999999999999997E-3</c:v>
                </c:pt>
                <c:pt idx="4967">
                  <c:v>4.1999999999999997E-3</c:v>
                </c:pt>
                <c:pt idx="4968">
                  <c:v>4.1999999999999997E-3</c:v>
                </c:pt>
                <c:pt idx="4969">
                  <c:v>4.1999999999999997E-3</c:v>
                </c:pt>
                <c:pt idx="4970">
                  <c:v>4.1999999999999997E-3</c:v>
                </c:pt>
                <c:pt idx="4971">
                  <c:v>4.1999999999999997E-3</c:v>
                </c:pt>
                <c:pt idx="4972">
                  <c:v>4.1999999999999997E-3</c:v>
                </c:pt>
                <c:pt idx="4973">
                  <c:v>4.1999999999999997E-3</c:v>
                </c:pt>
                <c:pt idx="4974">
                  <c:v>4.1999999999999997E-3</c:v>
                </c:pt>
                <c:pt idx="4975">
                  <c:v>4.3E-3</c:v>
                </c:pt>
                <c:pt idx="4976">
                  <c:v>4.3E-3</c:v>
                </c:pt>
                <c:pt idx="4977">
                  <c:v>4.3E-3</c:v>
                </c:pt>
                <c:pt idx="4978">
                  <c:v>4.3E-3</c:v>
                </c:pt>
                <c:pt idx="4979">
                  <c:v>4.3E-3</c:v>
                </c:pt>
                <c:pt idx="4980">
                  <c:v>4.3E-3</c:v>
                </c:pt>
                <c:pt idx="4981">
                  <c:v>4.3E-3</c:v>
                </c:pt>
                <c:pt idx="4982">
                  <c:v>4.3E-3</c:v>
                </c:pt>
                <c:pt idx="4983">
                  <c:v>4.3E-3</c:v>
                </c:pt>
                <c:pt idx="4984">
                  <c:v>4.3E-3</c:v>
                </c:pt>
                <c:pt idx="4985">
                  <c:v>4.3E-3</c:v>
                </c:pt>
                <c:pt idx="4986">
                  <c:v>4.3E-3</c:v>
                </c:pt>
                <c:pt idx="4987">
                  <c:v>4.3E-3</c:v>
                </c:pt>
                <c:pt idx="4988">
                  <c:v>4.3E-3</c:v>
                </c:pt>
                <c:pt idx="4989">
                  <c:v>4.3E-3</c:v>
                </c:pt>
                <c:pt idx="4990">
                  <c:v>4.3E-3</c:v>
                </c:pt>
                <c:pt idx="4991">
                  <c:v>4.3E-3</c:v>
                </c:pt>
                <c:pt idx="4992">
                  <c:v>4.3E-3</c:v>
                </c:pt>
                <c:pt idx="4993">
                  <c:v>4.3E-3</c:v>
                </c:pt>
                <c:pt idx="4994">
                  <c:v>4.3E-3</c:v>
                </c:pt>
                <c:pt idx="4995">
                  <c:v>4.3E-3</c:v>
                </c:pt>
                <c:pt idx="4996">
                  <c:v>4.3E-3</c:v>
                </c:pt>
                <c:pt idx="4997">
                  <c:v>4.3E-3</c:v>
                </c:pt>
                <c:pt idx="4998">
                  <c:v>4.3E-3</c:v>
                </c:pt>
                <c:pt idx="4999">
                  <c:v>4.3E-3</c:v>
                </c:pt>
                <c:pt idx="5000">
                  <c:v>4.4000000000000003E-3</c:v>
                </c:pt>
                <c:pt idx="5001">
                  <c:v>4.4000000000000003E-3</c:v>
                </c:pt>
                <c:pt idx="5002">
                  <c:v>4.4000000000000003E-3</c:v>
                </c:pt>
                <c:pt idx="5003">
                  <c:v>4.4000000000000003E-3</c:v>
                </c:pt>
                <c:pt idx="5004">
                  <c:v>4.4000000000000003E-3</c:v>
                </c:pt>
                <c:pt idx="5005">
                  <c:v>4.4000000000000003E-3</c:v>
                </c:pt>
                <c:pt idx="5006">
                  <c:v>4.4000000000000003E-3</c:v>
                </c:pt>
                <c:pt idx="5007">
                  <c:v>4.4000000000000003E-3</c:v>
                </c:pt>
                <c:pt idx="5008">
                  <c:v>4.4000000000000003E-3</c:v>
                </c:pt>
                <c:pt idx="5009">
                  <c:v>4.4000000000000003E-3</c:v>
                </c:pt>
                <c:pt idx="5010">
                  <c:v>4.4000000000000003E-3</c:v>
                </c:pt>
                <c:pt idx="5011">
                  <c:v>4.4000000000000003E-3</c:v>
                </c:pt>
                <c:pt idx="5012">
                  <c:v>4.4000000000000003E-3</c:v>
                </c:pt>
                <c:pt idx="5013">
                  <c:v>4.4000000000000003E-3</c:v>
                </c:pt>
                <c:pt idx="5014">
                  <c:v>4.4000000000000003E-3</c:v>
                </c:pt>
                <c:pt idx="5015">
                  <c:v>4.4000000000000003E-3</c:v>
                </c:pt>
                <c:pt idx="5016">
                  <c:v>4.4000000000000003E-3</c:v>
                </c:pt>
                <c:pt idx="5017">
                  <c:v>4.4000000000000003E-3</c:v>
                </c:pt>
                <c:pt idx="5018">
                  <c:v>4.4000000000000003E-3</c:v>
                </c:pt>
                <c:pt idx="5019">
                  <c:v>4.4000000000000003E-3</c:v>
                </c:pt>
                <c:pt idx="5020">
                  <c:v>4.4000000000000003E-3</c:v>
                </c:pt>
                <c:pt idx="5021">
                  <c:v>4.4000000000000003E-3</c:v>
                </c:pt>
                <c:pt idx="5022">
                  <c:v>4.4000000000000003E-3</c:v>
                </c:pt>
                <c:pt idx="5023">
                  <c:v>4.4000000000000003E-3</c:v>
                </c:pt>
                <c:pt idx="5024">
                  <c:v>4.4000000000000003E-3</c:v>
                </c:pt>
                <c:pt idx="5025">
                  <c:v>4.4999999999999997E-3</c:v>
                </c:pt>
                <c:pt idx="5026">
                  <c:v>4.4999999999999997E-3</c:v>
                </c:pt>
                <c:pt idx="5027">
                  <c:v>4.4999999999999997E-3</c:v>
                </c:pt>
                <c:pt idx="5028">
                  <c:v>4.4999999999999997E-3</c:v>
                </c:pt>
                <c:pt idx="5029">
                  <c:v>4.4999999999999997E-3</c:v>
                </c:pt>
                <c:pt idx="5030">
                  <c:v>4.4999999999999997E-3</c:v>
                </c:pt>
                <c:pt idx="5031">
                  <c:v>4.4999999999999997E-3</c:v>
                </c:pt>
                <c:pt idx="5032">
                  <c:v>4.4999999999999997E-3</c:v>
                </c:pt>
                <c:pt idx="5033">
                  <c:v>4.4999999999999997E-3</c:v>
                </c:pt>
                <c:pt idx="5034">
                  <c:v>4.4999999999999997E-3</c:v>
                </c:pt>
                <c:pt idx="5035">
                  <c:v>4.4999999999999997E-3</c:v>
                </c:pt>
                <c:pt idx="5036">
                  <c:v>4.4999999999999997E-3</c:v>
                </c:pt>
                <c:pt idx="5037">
                  <c:v>4.4999999999999997E-3</c:v>
                </c:pt>
                <c:pt idx="5038">
                  <c:v>4.4999999999999997E-3</c:v>
                </c:pt>
                <c:pt idx="5039">
                  <c:v>4.4999999999999997E-3</c:v>
                </c:pt>
                <c:pt idx="5040">
                  <c:v>4.4999999999999997E-3</c:v>
                </c:pt>
                <c:pt idx="5041">
                  <c:v>4.4999999999999997E-3</c:v>
                </c:pt>
                <c:pt idx="5042">
                  <c:v>4.4999999999999997E-3</c:v>
                </c:pt>
                <c:pt idx="5043">
                  <c:v>4.4999999999999997E-3</c:v>
                </c:pt>
                <c:pt idx="5044">
                  <c:v>4.4999999999999997E-3</c:v>
                </c:pt>
                <c:pt idx="5045">
                  <c:v>4.4999999999999997E-3</c:v>
                </c:pt>
                <c:pt idx="5046">
                  <c:v>4.4999999999999997E-3</c:v>
                </c:pt>
                <c:pt idx="5047">
                  <c:v>4.4999999999999997E-3</c:v>
                </c:pt>
                <c:pt idx="5048">
                  <c:v>4.4999999999999997E-3</c:v>
                </c:pt>
                <c:pt idx="5049">
                  <c:v>4.4999999999999997E-3</c:v>
                </c:pt>
                <c:pt idx="5050">
                  <c:v>4.5999999999999999E-3</c:v>
                </c:pt>
                <c:pt idx="5051">
                  <c:v>4.5999999999999999E-3</c:v>
                </c:pt>
                <c:pt idx="5052">
                  <c:v>4.5999999999999999E-3</c:v>
                </c:pt>
                <c:pt idx="5053">
                  <c:v>4.5999999999999999E-3</c:v>
                </c:pt>
                <c:pt idx="5054">
                  <c:v>4.5999999999999999E-3</c:v>
                </c:pt>
                <c:pt idx="5055">
                  <c:v>4.5999999999999999E-3</c:v>
                </c:pt>
                <c:pt idx="5056">
                  <c:v>4.5999999999999999E-3</c:v>
                </c:pt>
                <c:pt idx="5057">
                  <c:v>4.5999999999999999E-3</c:v>
                </c:pt>
                <c:pt idx="5058">
                  <c:v>4.5999999999999999E-3</c:v>
                </c:pt>
                <c:pt idx="5059">
                  <c:v>4.5999999999999999E-3</c:v>
                </c:pt>
                <c:pt idx="5060">
                  <c:v>4.5999999999999999E-3</c:v>
                </c:pt>
                <c:pt idx="5061">
                  <c:v>4.5999999999999999E-3</c:v>
                </c:pt>
                <c:pt idx="5062">
                  <c:v>4.5999999999999999E-3</c:v>
                </c:pt>
                <c:pt idx="5063">
                  <c:v>4.5999999999999999E-3</c:v>
                </c:pt>
                <c:pt idx="5064">
                  <c:v>4.5999999999999999E-3</c:v>
                </c:pt>
                <c:pt idx="5065">
                  <c:v>4.5999999999999999E-3</c:v>
                </c:pt>
                <c:pt idx="5066">
                  <c:v>4.5999999999999999E-3</c:v>
                </c:pt>
                <c:pt idx="5067">
                  <c:v>4.5999999999999999E-3</c:v>
                </c:pt>
                <c:pt idx="5068">
                  <c:v>4.5999999999999999E-3</c:v>
                </c:pt>
                <c:pt idx="5069">
                  <c:v>4.5999999999999999E-3</c:v>
                </c:pt>
                <c:pt idx="5070">
                  <c:v>4.5999999999999999E-3</c:v>
                </c:pt>
                <c:pt idx="5071">
                  <c:v>4.5999999999999999E-3</c:v>
                </c:pt>
                <c:pt idx="5072">
                  <c:v>4.5999999999999999E-3</c:v>
                </c:pt>
                <c:pt idx="5073">
                  <c:v>4.5999999999999999E-3</c:v>
                </c:pt>
                <c:pt idx="5074">
                  <c:v>4.5999999999999999E-3</c:v>
                </c:pt>
                <c:pt idx="5075">
                  <c:v>4.7000000000000002E-3</c:v>
                </c:pt>
                <c:pt idx="5076">
                  <c:v>4.7000000000000002E-3</c:v>
                </c:pt>
                <c:pt idx="5077">
                  <c:v>4.7000000000000002E-3</c:v>
                </c:pt>
                <c:pt idx="5078">
                  <c:v>4.7000000000000002E-3</c:v>
                </c:pt>
                <c:pt idx="5079">
                  <c:v>4.7000000000000002E-3</c:v>
                </c:pt>
                <c:pt idx="5080">
                  <c:v>4.7000000000000002E-3</c:v>
                </c:pt>
                <c:pt idx="5081">
                  <c:v>4.7000000000000002E-3</c:v>
                </c:pt>
                <c:pt idx="5082">
                  <c:v>4.7000000000000002E-3</c:v>
                </c:pt>
                <c:pt idx="5083">
                  <c:v>4.7000000000000002E-3</c:v>
                </c:pt>
                <c:pt idx="5084">
                  <c:v>4.7000000000000002E-3</c:v>
                </c:pt>
                <c:pt idx="5085">
                  <c:v>4.7000000000000002E-3</c:v>
                </c:pt>
                <c:pt idx="5086">
                  <c:v>4.7000000000000002E-3</c:v>
                </c:pt>
                <c:pt idx="5087">
                  <c:v>4.7000000000000002E-3</c:v>
                </c:pt>
                <c:pt idx="5088">
                  <c:v>4.7000000000000002E-3</c:v>
                </c:pt>
                <c:pt idx="5089">
                  <c:v>4.7000000000000002E-3</c:v>
                </c:pt>
                <c:pt idx="5090">
                  <c:v>4.7000000000000002E-3</c:v>
                </c:pt>
                <c:pt idx="5091">
                  <c:v>4.7000000000000002E-3</c:v>
                </c:pt>
                <c:pt idx="5092">
                  <c:v>4.7000000000000002E-3</c:v>
                </c:pt>
                <c:pt idx="5093">
                  <c:v>4.7000000000000002E-3</c:v>
                </c:pt>
                <c:pt idx="5094">
                  <c:v>4.7000000000000002E-3</c:v>
                </c:pt>
                <c:pt idx="5095">
                  <c:v>4.7000000000000002E-3</c:v>
                </c:pt>
                <c:pt idx="5096">
                  <c:v>4.7000000000000002E-3</c:v>
                </c:pt>
                <c:pt idx="5097">
                  <c:v>4.7000000000000002E-3</c:v>
                </c:pt>
                <c:pt idx="5098">
                  <c:v>4.7000000000000002E-3</c:v>
                </c:pt>
                <c:pt idx="5099">
                  <c:v>4.7000000000000002E-3</c:v>
                </c:pt>
                <c:pt idx="5100">
                  <c:v>4.7999999999999996E-3</c:v>
                </c:pt>
                <c:pt idx="5101">
                  <c:v>4.7999999999999996E-3</c:v>
                </c:pt>
                <c:pt idx="5102">
                  <c:v>4.7999999999999996E-3</c:v>
                </c:pt>
                <c:pt idx="5103">
                  <c:v>4.7999999999999996E-3</c:v>
                </c:pt>
                <c:pt idx="5104">
                  <c:v>4.7999999999999996E-3</c:v>
                </c:pt>
                <c:pt idx="5105">
                  <c:v>4.7999999999999996E-3</c:v>
                </c:pt>
                <c:pt idx="5106">
                  <c:v>4.7999999999999996E-3</c:v>
                </c:pt>
                <c:pt idx="5107">
                  <c:v>4.7999999999999996E-3</c:v>
                </c:pt>
                <c:pt idx="5108">
                  <c:v>4.7999999999999996E-3</c:v>
                </c:pt>
                <c:pt idx="5109">
                  <c:v>4.7999999999999996E-3</c:v>
                </c:pt>
                <c:pt idx="5110">
                  <c:v>4.7999999999999996E-3</c:v>
                </c:pt>
                <c:pt idx="5111">
                  <c:v>4.7999999999999996E-3</c:v>
                </c:pt>
                <c:pt idx="5112">
                  <c:v>4.7999999999999996E-3</c:v>
                </c:pt>
                <c:pt idx="5113">
                  <c:v>4.7999999999999996E-3</c:v>
                </c:pt>
                <c:pt idx="5114">
                  <c:v>4.7999999999999996E-3</c:v>
                </c:pt>
                <c:pt idx="5115">
                  <c:v>4.7999999999999996E-3</c:v>
                </c:pt>
                <c:pt idx="5116">
                  <c:v>4.7999999999999996E-3</c:v>
                </c:pt>
                <c:pt idx="5117">
                  <c:v>4.7999999999999996E-3</c:v>
                </c:pt>
                <c:pt idx="5118">
                  <c:v>4.7999999999999996E-3</c:v>
                </c:pt>
                <c:pt idx="5119">
                  <c:v>4.7999999999999996E-3</c:v>
                </c:pt>
                <c:pt idx="5120">
                  <c:v>4.7999999999999996E-3</c:v>
                </c:pt>
                <c:pt idx="5121">
                  <c:v>4.7999999999999996E-3</c:v>
                </c:pt>
                <c:pt idx="5122">
                  <c:v>4.7999999999999996E-3</c:v>
                </c:pt>
                <c:pt idx="5123">
                  <c:v>4.7999999999999996E-3</c:v>
                </c:pt>
                <c:pt idx="5124">
                  <c:v>4.7999999999999996E-3</c:v>
                </c:pt>
                <c:pt idx="5125">
                  <c:v>4.8999999999999998E-3</c:v>
                </c:pt>
                <c:pt idx="5126">
                  <c:v>4.8999999999999998E-3</c:v>
                </c:pt>
                <c:pt idx="5127">
                  <c:v>4.8999999999999998E-3</c:v>
                </c:pt>
                <c:pt idx="5128">
                  <c:v>4.8999999999999998E-3</c:v>
                </c:pt>
                <c:pt idx="5129">
                  <c:v>4.8999999999999998E-3</c:v>
                </c:pt>
                <c:pt idx="5130">
                  <c:v>4.8999999999999998E-3</c:v>
                </c:pt>
                <c:pt idx="5131">
                  <c:v>4.8999999999999998E-3</c:v>
                </c:pt>
                <c:pt idx="5132">
                  <c:v>4.8999999999999998E-3</c:v>
                </c:pt>
                <c:pt idx="5133">
                  <c:v>4.8999999999999998E-3</c:v>
                </c:pt>
                <c:pt idx="5134">
                  <c:v>4.8999999999999998E-3</c:v>
                </c:pt>
                <c:pt idx="5135">
                  <c:v>4.8999999999999998E-3</c:v>
                </c:pt>
                <c:pt idx="5136">
                  <c:v>4.8999999999999998E-3</c:v>
                </c:pt>
                <c:pt idx="5137">
                  <c:v>4.8999999999999998E-3</c:v>
                </c:pt>
                <c:pt idx="5138">
                  <c:v>4.8999999999999998E-3</c:v>
                </c:pt>
                <c:pt idx="5139">
                  <c:v>4.8999999999999998E-3</c:v>
                </c:pt>
                <c:pt idx="5140">
                  <c:v>4.8999999999999998E-3</c:v>
                </c:pt>
                <c:pt idx="5141">
                  <c:v>4.8999999999999998E-3</c:v>
                </c:pt>
                <c:pt idx="5142">
                  <c:v>4.8999999999999998E-3</c:v>
                </c:pt>
                <c:pt idx="5143">
                  <c:v>4.8999999999999998E-3</c:v>
                </c:pt>
                <c:pt idx="5144">
                  <c:v>4.8999999999999998E-3</c:v>
                </c:pt>
                <c:pt idx="5145">
                  <c:v>4.8999999999999998E-3</c:v>
                </c:pt>
                <c:pt idx="5146">
                  <c:v>4.8999999999999998E-3</c:v>
                </c:pt>
                <c:pt idx="5147">
                  <c:v>4.8999999999999998E-3</c:v>
                </c:pt>
                <c:pt idx="5148">
                  <c:v>4.8999999999999998E-3</c:v>
                </c:pt>
                <c:pt idx="5149">
                  <c:v>4.8999999999999998E-3</c:v>
                </c:pt>
                <c:pt idx="5150">
                  <c:v>5.0000000000000001E-3</c:v>
                </c:pt>
                <c:pt idx="5151">
                  <c:v>5.0000000000000001E-3</c:v>
                </c:pt>
                <c:pt idx="5152">
                  <c:v>5.0000000000000001E-3</c:v>
                </c:pt>
                <c:pt idx="5153">
                  <c:v>5.0000000000000001E-3</c:v>
                </c:pt>
                <c:pt idx="5154">
                  <c:v>5.0000000000000001E-3</c:v>
                </c:pt>
                <c:pt idx="5155">
                  <c:v>5.0000000000000001E-3</c:v>
                </c:pt>
                <c:pt idx="5156">
                  <c:v>5.0000000000000001E-3</c:v>
                </c:pt>
                <c:pt idx="5157">
                  <c:v>5.0000000000000001E-3</c:v>
                </c:pt>
                <c:pt idx="5158">
                  <c:v>5.0000000000000001E-3</c:v>
                </c:pt>
                <c:pt idx="5159">
                  <c:v>5.0000000000000001E-3</c:v>
                </c:pt>
                <c:pt idx="5160">
                  <c:v>5.0000000000000001E-3</c:v>
                </c:pt>
                <c:pt idx="5161">
                  <c:v>5.0000000000000001E-3</c:v>
                </c:pt>
                <c:pt idx="5162">
                  <c:v>5.0000000000000001E-3</c:v>
                </c:pt>
                <c:pt idx="5163">
                  <c:v>5.0000000000000001E-3</c:v>
                </c:pt>
                <c:pt idx="5164">
                  <c:v>5.0000000000000001E-3</c:v>
                </c:pt>
                <c:pt idx="5165">
                  <c:v>5.0000000000000001E-3</c:v>
                </c:pt>
                <c:pt idx="5166">
                  <c:v>5.0000000000000001E-3</c:v>
                </c:pt>
                <c:pt idx="5167">
                  <c:v>5.0000000000000001E-3</c:v>
                </c:pt>
                <c:pt idx="5168">
                  <c:v>5.0000000000000001E-3</c:v>
                </c:pt>
                <c:pt idx="5169">
                  <c:v>5.0000000000000001E-3</c:v>
                </c:pt>
                <c:pt idx="5170">
                  <c:v>5.0000000000000001E-3</c:v>
                </c:pt>
                <c:pt idx="5171">
                  <c:v>5.0000000000000001E-3</c:v>
                </c:pt>
                <c:pt idx="5172">
                  <c:v>5.0000000000000001E-3</c:v>
                </c:pt>
                <c:pt idx="5173">
                  <c:v>5.0000000000000001E-3</c:v>
                </c:pt>
                <c:pt idx="5174">
                  <c:v>5.0000000000000001E-3</c:v>
                </c:pt>
                <c:pt idx="5175">
                  <c:v>5.1000000000000004E-3</c:v>
                </c:pt>
                <c:pt idx="5176">
                  <c:v>5.1000000000000004E-3</c:v>
                </c:pt>
                <c:pt idx="5177">
                  <c:v>5.1000000000000004E-3</c:v>
                </c:pt>
                <c:pt idx="5178">
                  <c:v>5.1000000000000004E-3</c:v>
                </c:pt>
                <c:pt idx="5179">
                  <c:v>5.1000000000000004E-3</c:v>
                </c:pt>
                <c:pt idx="5180">
                  <c:v>5.1000000000000004E-3</c:v>
                </c:pt>
                <c:pt idx="5181">
                  <c:v>5.1000000000000004E-3</c:v>
                </c:pt>
                <c:pt idx="5182">
                  <c:v>5.1000000000000004E-3</c:v>
                </c:pt>
                <c:pt idx="5183">
                  <c:v>5.1000000000000004E-3</c:v>
                </c:pt>
                <c:pt idx="5184">
                  <c:v>5.1000000000000004E-3</c:v>
                </c:pt>
                <c:pt idx="5185">
                  <c:v>5.1000000000000004E-3</c:v>
                </c:pt>
                <c:pt idx="5186">
                  <c:v>5.1000000000000004E-3</c:v>
                </c:pt>
                <c:pt idx="5187">
                  <c:v>5.1000000000000004E-3</c:v>
                </c:pt>
                <c:pt idx="5188">
                  <c:v>5.1000000000000004E-3</c:v>
                </c:pt>
                <c:pt idx="5189">
                  <c:v>5.1000000000000004E-3</c:v>
                </c:pt>
                <c:pt idx="5190">
                  <c:v>5.1000000000000004E-3</c:v>
                </c:pt>
                <c:pt idx="5191">
                  <c:v>5.1000000000000004E-3</c:v>
                </c:pt>
                <c:pt idx="5192">
                  <c:v>5.1000000000000004E-3</c:v>
                </c:pt>
                <c:pt idx="5193">
                  <c:v>5.1000000000000004E-3</c:v>
                </c:pt>
                <c:pt idx="5194">
                  <c:v>5.1000000000000004E-3</c:v>
                </c:pt>
                <c:pt idx="5195">
                  <c:v>5.1000000000000004E-3</c:v>
                </c:pt>
                <c:pt idx="5196">
                  <c:v>5.1000000000000004E-3</c:v>
                </c:pt>
                <c:pt idx="5197">
                  <c:v>5.1000000000000004E-3</c:v>
                </c:pt>
                <c:pt idx="5198">
                  <c:v>5.1000000000000004E-3</c:v>
                </c:pt>
                <c:pt idx="5199">
                  <c:v>5.1000000000000004E-3</c:v>
                </c:pt>
                <c:pt idx="5200">
                  <c:v>5.1999999999999998E-3</c:v>
                </c:pt>
                <c:pt idx="5201">
                  <c:v>5.1999999999999998E-3</c:v>
                </c:pt>
                <c:pt idx="5202">
                  <c:v>5.1999999999999998E-3</c:v>
                </c:pt>
                <c:pt idx="5203">
                  <c:v>5.1999999999999998E-3</c:v>
                </c:pt>
                <c:pt idx="5204">
                  <c:v>5.1999999999999998E-3</c:v>
                </c:pt>
                <c:pt idx="5205">
                  <c:v>5.1999999999999998E-3</c:v>
                </c:pt>
                <c:pt idx="5206">
                  <c:v>5.1999999999999998E-3</c:v>
                </c:pt>
                <c:pt idx="5207">
                  <c:v>5.1999999999999998E-3</c:v>
                </c:pt>
                <c:pt idx="5208">
                  <c:v>5.1999999999999998E-3</c:v>
                </c:pt>
                <c:pt idx="5209">
                  <c:v>5.1999999999999998E-3</c:v>
                </c:pt>
                <c:pt idx="5210">
                  <c:v>5.1999999999999998E-3</c:v>
                </c:pt>
                <c:pt idx="5211">
                  <c:v>5.1999999999999998E-3</c:v>
                </c:pt>
                <c:pt idx="5212">
                  <c:v>5.1999999999999998E-3</c:v>
                </c:pt>
                <c:pt idx="5213">
                  <c:v>5.1999999999999998E-3</c:v>
                </c:pt>
                <c:pt idx="5214">
                  <c:v>5.1999999999999998E-3</c:v>
                </c:pt>
                <c:pt idx="5215">
                  <c:v>5.1999999999999998E-3</c:v>
                </c:pt>
                <c:pt idx="5216">
                  <c:v>5.1999999999999998E-3</c:v>
                </c:pt>
                <c:pt idx="5217">
                  <c:v>5.1999999999999998E-3</c:v>
                </c:pt>
                <c:pt idx="5218">
                  <c:v>5.1999999999999998E-3</c:v>
                </c:pt>
                <c:pt idx="5219">
                  <c:v>5.1999999999999998E-3</c:v>
                </c:pt>
                <c:pt idx="5220">
                  <c:v>5.1999999999999998E-3</c:v>
                </c:pt>
                <c:pt idx="5221">
                  <c:v>5.1999999999999998E-3</c:v>
                </c:pt>
                <c:pt idx="5222">
                  <c:v>5.1999999999999998E-3</c:v>
                </c:pt>
                <c:pt idx="5223">
                  <c:v>5.1999999999999998E-3</c:v>
                </c:pt>
                <c:pt idx="5224">
                  <c:v>5.1999999999999998E-3</c:v>
                </c:pt>
                <c:pt idx="5225">
                  <c:v>5.3E-3</c:v>
                </c:pt>
                <c:pt idx="5226">
                  <c:v>5.3E-3</c:v>
                </c:pt>
                <c:pt idx="5227">
                  <c:v>5.3E-3</c:v>
                </c:pt>
                <c:pt idx="5228">
                  <c:v>5.3E-3</c:v>
                </c:pt>
                <c:pt idx="5229">
                  <c:v>5.3E-3</c:v>
                </c:pt>
                <c:pt idx="5230">
                  <c:v>5.3E-3</c:v>
                </c:pt>
                <c:pt idx="5231">
                  <c:v>5.3E-3</c:v>
                </c:pt>
                <c:pt idx="5232">
                  <c:v>5.3E-3</c:v>
                </c:pt>
                <c:pt idx="5233">
                  <c:v>5.3E-3</c:v>
                </c:pt>
                <c:pt idx="5234">
                  <c:v>5.3E-3</c:v>
                </c:pt>
                <c:pt idx="5235">
                  <c:v>5.3E-3</c:v>
                </c:pt>
                <c:pt idx="5236">
                  <c:v>5.3E-3</c:v>
                </c:pt>
                <c:pt idx="5237">
                  <c:v>5.3E-3</c:v>
                </c:pt>
                <c:pt idx="5238">
                  <c:v>5.3E-3</c:v>
                </c:pt>
                <c:pt idx="5239">
                  <c:v>5.3E-3</c:v>
                </c:pt>
                <c:pt idx="5240">
                  <c:v>5.3E-3</c:v>
                </c:pt>
                <c:pt idx="5241">
                  <c:v>5.3E-3</c:v>
                </c:pt>
                <c:pt idx="5242">
                  <c:v>5.3E-3</c:v>
                </c:pt>
                <c:pt idx="5243">
                  <c:v>5.3E-3</c:v>
                </c:pt>
                <c:pt idx="5244">
                  <c:v>5.3E-3</c:v>
                </c:pt>
                <c:pt idx="5245">
                  <c:v>5.3E-3</c:v>
                </c:pt>
                <c:pt idx="5246">
                  <c:v>5.3E-3</c:v>
                </c:pt>
                <c:pt idx="5247">
                  <c:v>5.3E-3</c:v>
                </c:pt>
                <c:pt idx="5248">
                  <c:v>5.3E-3</c:v>
                </c:pt>
                <c:pt idx="5249">
                  <c:v>5.3E-3</c:v>
                </c:pt>
                <c:pt idx="5250">
                  <c:v>5.4000000000000003E-3</c:v>
                </c:pt>
                <c:pt idx="5251">
                  <c:v>5.4000000000000003E-3</c:v>
                </c:pt>
                <c:pt idx="5252">
                  <c:v>5.4000000000000003E-3</c:v>
                </c:pt>
                <c:pt idx="5253">
                  <c:v>5.4000000000000003E-3</c:v>
                </c:pt>
                <c:pt idx="5254">
                  <c:v>5.4000000000000003E-3</c:v>
                </c:pt>
                <c:pt idx="5255">
                  <c:v>5.4000000000000003E-3</c:v>
                </c:pt>
                <c:pt idx="5256">
                  <c:v>5.4000000000000003E-3</c:v>
                </c:pt>
                <c:pt idx="5257">
                  <c:v>5.4000000000000003E-3</c:v>
                </c:pt>
                <c:pt idx="5258">
                  <c:v>5.4000000000000003E-3</c:v>
                </c:pt>
                <c:pt idx="5259">
                  <c:v>5.4000000000000003E-3</c:v>
                </c:pt>
                <c:pt idx="5260">
                  <c:v>5.4000000000000003E-3</c:v>
                </c:pt>
                <c:pt idx="5261">
                  <c:v>5.4000000000000003E-3</c:v>
                </c:pt>
                <c:pt idx="5262">
                  <c:v>5.4000000000000003E-3</c:v>
                </c:pt>
                <c:pt idx="5263">
                  <c:v>5.4000000000000003E-3</c:v>
                </c:pt>
                <c:pt idx="5264">
                  <c:v>5.4000000000000003E-3</c:v>
                </c:pt>
                <c:pt idx="5265">
                  <c:v>5.4000000000000003E-3</c:v>
                </c:pt>
                <c:pt idx="5266">
                  <c:v>5.4000000000000003E-3</c:v>
                </c:pt>
                <c:pt idx="5267">
                  <c:v>5.4000000000000003E-3</c:v>
                </c:pt>
                <c:pt idx="5268">
                  <c:v>5.4000000000000003E-3</c:v>
                </c:pt>
                <c:pt idx="5269">
                  <c:v>5.4000000000000003E-3</c:v>
                </c:pt>
                <c:pt idx="5270">
                  <c:v>5.4000000000000003E-3</c:v>
                </c:pt>
                <c:pt idx="5271">
                  <c:v>5.4000000000000003E-3</c:v>
                </c:pt>
                <c:pt idx="5272">
                  <c:v>5.4000000000000003E-3</c:v>
                </c:pt>
                <c:pt idx="5273">
                  <c:v>5.4000000000000003E-3</c:v>
                </c:pt>
                <c:pt idx="5274">
                  <c:v>5.4000000000000003E-3</c:v>
                </c:pt>
                <c:pt idx="5275">
                  <c:v>5.4999999999999997E-3</c:v>
                </c:pt>
                <c:pt idx="5276">
                  <c:v>5.4999999999999997E-3</c:v>
                </c:pt>
                <c:pt idx="5277">
                  <c:v>5.4999999999999997E-3</c:v>
                </c:pt>
                <c:pt idx="5278">
                  <c:v>5.4999999999999997E-3</c:v>
                </c:pt>
                <c:pt idx="5279">
                  <c:v>5.4999999999999997E-3</c:v>
                </c:pt>
                <c:pt idx="5280">
                  <c:v>5.4999999999999997E-3</c:v>
                </c:pt>
                <c:pt idx="5281">
                  <c:v>5.4999999999999997E-3</c:v>
                </c:pt>
                <c:pt idx="5282">
                  <c:v>5.4999999999999997E-3</c:v>
                </c:pt>
                <c:pt idx="5283">
                  <c:v>5.4999999999999997E-3</c:v>
                </c:pt>
                <c:pt idx="5284">
                  <c:v>5.4999999999999997E-3</c:v>
                </c:pt>
                <c:pt idx="5285">
                  <c:v>5.4999999999999997E-3</c:v>
                </c:pt>
                <c:pt idx="5286">
                  <c:v>5.4999999999999997E-3</c:v>
                </c:pt>
                <c:pt idx="5287">
                  <c:v>5.4999999999999997E-3</c:v>
                </c:pt>
                <c:pt idx="5288">
                  <c:v>5.4999999999999997E-3</c:v>
                </c:pt>
                <c:pt idx="5289">
                  <c:v>5.4999999999999997E-3</c:v>
                </c:pt>
                <c:pt idx="5290">
                  <c:v>5.4999999999999997E-3</c:v>
                </c:pt>
                <c:pt idx="5291">
                  <c:v>5.4999999999999997E-3</c:v>
                </c:pt>
                <c:pt idx="5292">
                  <c:v>5.4999999999999997E-3</c:v>
                </c:pt>
                <c:pt idx="5293">
                  <c:v>5.4999999999999997E-3</c:v>
                </c:pt>
                <c:pt idx="5294">
                  <c:v>5.4999999999999997E-3</c:v>
                </c:pt>
                <c:pt idx="5295">
                  <c:v>5.4999999999999997E-3</c:v>
                </c:pt>
                <c:pt idx="5296">
                  <c:v>5.4999999999999997E-3</c:v>
                </c:pt>
                <c:pt idx="5297">
                  <c:v>5.4999999999999997E-3</c:v>
                </c:pt>
                <c:pt idx="5298">
                  <c:v>5.4999999999999997E-3</c:v>
                </c:pt>
                <c:pt idx="5299">
                  <c:v>5.4999999999999997E-3</c:v>
                </c:pt>
                <c:pt idx="5300">
                  <c:v>5.5999999999999999E-3</c:v>
                </c:pt>
                <c:pt idx="5301">
                  <c:v>5.5999999999999999E-3</c:v>
                </c:pt>
                <c:pt idx="5302">
                  <c:v>5.5999999999999999E-3</c:v>
                </c:pt>
                <c:pt idx="5303">
                  <c:v>5.5999999999999999E-3</c:v>
                </c:pt>
                <c:pt idx="5304">
                  <c:v>5.5999999999999999E-3</c:v>
                </c:pt>
                <c:pt idx="5305">
                  <c:v>5.5999999999999999E-3</c:v>
                </c:pt>
                <c:pt idx="5306">
                  <c:v>5.5999999999999999E-3</c:v>
                </c:pt>
                <c:pt idx="5307">
                  <c:v>5.5999999999999999E-3</c:v>
                </c:pt>
                <c:pt idx="5308">
                  <c:v>5.5999999999999999E-3</c:v>
                </c:pt>
                <c:pt idx="5309">
                  <c:v>5.5999999999999999E-3</c:v>
                </c:pt>
                <c:pt idx="5310">
                  <c:v>5.5999999999999999E-3</c:v>
                </c:pt>
                <c:pt idx="5311">
                  <c:v>5.5999999999999999E-3</c:v>
                </c:pt>
                <c:pt idx="5312">
                  <c:v>5.5999999999999999E-3</c:v>
                </c:pt>
                <c:pt idx="5313">
                  <c:v>5.5999999999999999E-3</c:v>
                </c:pt>
                <c:pt idx="5314">
                  <c:v>5.5999999999999999E-3</c:v>
                </c:pt>
                <c:pt idx="5315">
                  <c:v>5.5999999999999999E-3</c:v>
                </c:pt>
                <c:pt idx="5316">
                  <c:v>5.5999999999999999E-3</c:v>
                </c:pt>
                <c:pt idx="5317">
                  <c:v>5.5999999999999999E-3</c:v>
                </c:pt>
                <c:pt idx="5318">
                  <c:v>5.5999999999999999E-3</c:v>
                </c:pt>
                <c:pt idx="5319">
                  <c:v>5.5999999999999999E-3</c:v>
                </c:pt>
                <c:pt idx="5320">
                  <c:v>5.5999999999999999E-3</c:v>
                </c:pt>
                <c:pt idx="5321">
                  <c:v>5.5999999999999999E-3</c:v>
                </c:pt>
                <c:pt idx="5322">
                  <c:v>5.5999999999999999E-3</c:v>
                </c:pt>
                <c:pt idx="5323">
                  <c:v>5.5999999999999999E-3</c:v>
                </c:pt>
                <c:pt idx="5324">
                  <c:v>5.5999999999999999E-3</c:v>
                </c:pt>
                <c:pt idx="5325">
                  <c:v>5.7000000000000002E-3</c:v>
                </c:pt>
                <c:pt idx="5326">
                  <c:v>5.7000000000000002E-3</c:v>
                </c:pt>
                <c:pt idx="5327">
                  <c:v>5.7000000000000002E-3</c:v>
                </c:pt>
                <c:pt idx="5328">
                  <c:v>5.7000000000000002E-3</c:v>
                </c:pt>
                <c:pt idx="5329">
                  <c:v>5.7000000000000002E-3</c:v>
                </c:pt>
                <c:pt idx="5330">
                  <c:v>5.7000000000000002E-3</c:v>
                </c:pt>
                <c:pt idx="5331">
                  <c:v>5.7000000000000002E-3</c:v>
                </c:pt>
                <c:pt idx="5332">
                  <c:v>5.7000000000000002E-3</c:v>
                </c:pt>
                <c:pt idx="5333">
                  <c:v>5.7000000000000002E-3</c:v>
                </c:pt>
                <c:pt idx="5334">
                  <c:v>5.7000000000000002E-3</c:v>
                </c:pt>
                <c:pt idx="5335">
                  <c:v>5.7000000000000002E-3</c:v>
                </c:pt>
                <c:pt idx="5336">
                  <c:v>5.7000000000000002E-3</c:v>
                </c:pt>
                <c:pt idx="5337">
                  <c:v>5.7000000000000002E-3</c:v>
                </c:pt>
                <c:pt idx="5338">
                  <c:v>5.7000000000000002E-3</c:v>
                </c:pt>
                <c:pt idx="5339">
                  <c:v>5.7000000000000002E-3</c:v>
                </c:pt>
                <c:pt idx="5340">
                  <c:v>5.7000000000000002E-3</c:v>
                </c:pt>
                <c:pt idx="5341">
                  <c:v>5.7000000000000002E-3</c:v>
                </c:pt>
                <c:pt idx="5342">
                  <c:v>5.7000000000000002E-3</c:v>
                </c:pt>
                <c:pt idx="5343">
                  <c:v>5.7000000000000002E-3</c:v>
                </c:pt>
                <c:pt idx="5344">
                  <c:v>5.7000000000000002E-3</c:v>
                </c:pt>
                <c:pt idx="5345">
                  <c:v>5.7000000000000002E-3</c:v>
                </c:pt>
                <c:pt idx="5346">
                  <c:v>5.7000000000000002E-3</c:v>
                </c:pt>
                <c:pt idx="5347">
                  <c:v>5.7000000000000002E-3</c:v>
                </c:pt>
                <c:pt idx="5348">
                  <c:v>5.7000000000000002E-3</c:v>
                </c:pt>
                <c:pt idx="5349">
                  <c:v>5.7000000000000002E-3</c:v>
                </c:pt>
                <c:pt idx="5350">
                  <c:v>5.7999999999999996E-3</c:v>
                </c:pt>
                <c:pt idx="5351">
                  <c:v>5.7999999999999996E-3</c:v>
                </c:pt>
                <c:pt idx="5352">
                  <c:v>5.7999999999999996E-3</c:v>
                </c:pt>
                <c:pt idx="5353">
                  <c:v>5.7999999999999996E-3</c:v>
                </c:pt>
                <c:pt idx="5354">
                  <c:v>5.7999999999999996E-3</c:v>
                </c:pt>
                <c:pt idx="5355">
                  <c:v>5.7999999999999996E-3</c:v>
                </c:pt>
                <c:pt idx="5356">
                  <c:v>5.7999999999999996E-3</c:v>
                </c:pt>
                <c:pt idx="5357">
                  <c:v>5.7999999999999996E-3</c:v>
                </c:pt>
                <c:pt idx="5358">
                  <c:v>5.7999999999999996E-3</c:v>
                </c:pt>
                <c:pt idx="5359">
                  <c:v>5.7999999999999996E-3</c:v>
                </c:pt>
                <c:pt idx="5360">
                  <c:v>5.7999999999999996E-3</c:v>
                </c:pt>
                <c:pt idx="5361">
                  <c:v>5.7999999999999996E-3</c:v>
                </c:pt>
                <c:pt idx="5362">
                  <c:v>5.7999999999999996E-3</c:v>
                </c:pt>
                <c:pt idx="5363">
                  <c:v>5.7999999999999996E-3</c:v>
                </c:pt>
                <c:pt idx="5364">
                  <c:v>5.7999999999999996E-3</c:v>
                </c:pt>
                <c:pt idx="5365">
                  <c:v>5.7999999999999996E-3</c:v>
                </c:pt>
                <c:pt idx="5366">
                  <c:v>5.7999999999999996E-3</c:v>
                </c:pt>
                <c:pt idx="5367">
                  <c:v>5.7999999999999996E-3</c:v>
                </c:pt>
                <c:pt idx="5368">
                  <c:v>5.7999999999999996E-3</c:v>
                </c:pt>
                <c:pt idx="5369">
                  <c:v>5.7999999999999996E-3</c:v>
                </c:pt>
                <c:pt idx="5370">
                  <c:v>5.7999999999999996E-3</c:v>
                </c:pt>
                <c:pt idx="5371">
                  <c:v>5.7999999999999996E-3</c:v>
                </c:pt>
                <c:pt idx="5372">
                  <c:v>5.7999999999999996E-3</c:v>
                </c:pt>
                <c:pt idx="5373">
                  <c:v>5.7999999999999996E-3</c:v>
                </c:pt>
                <c:pt idx="5374">
                  <c:v>5.7999999999999996E-3</c:v>
                </c:pt>
                <c:pt idx="5375">
                  <c:v>5.8999999999999999E-3</c:v>
                </c:pt>
                <c:pt idx="5376">
                  <c:v>5.8999999999999999E-3</c:v>
                </c:pt>
                <c:pt idx="5377">
                  <c:v>5.8999999999999999E-3</c:v>
                </c:pt>
                <c:pt idx="5378">
                  <c:v>5.8999999999999999E-3</c:v>
                </c:pt>
                <c:pt idx="5379">
                  <c:v>5.8999999999999999E-3</c:v>
                </c:pt>
                <c:pt idx="5380">
                  <c:v>5.8999999999999999E-3</c:v>
                </c:pt>
                <c:pt idx="5381">
                  <c:v>5.8999999999999999E-3</c:v>
                </c:pt>
                <c:pt idx="5382">
                  <c:v>5.8999999999999999E-3</c:v>
                </c:pt>
                <c:pt idx="5383">
                  <c:v>5.8999999999999999E-3</c:v>
                </c:pt>
                <c:pt idx="5384">
                  <c:v>5.8999999999999999E-3</c:v>
                </c:pt>
                <c:pt idx="5385">
                  <c:v>5.8999999999999999E-3</c:v>
                </c:pt>
                <c:pt idx="5386">
                  <c:v>5.8999999999999999E-3</c:v>
                </c:pt>
                <c:pt idx="5387">
                  <c:v>5.8999999999999999E-3</c:v>
                </c:pt>
                <c:pt idx="5388">
                  <c:v>5.8999999999999999E-3</c:v>
                </c:pt>
                <c:pt idx="5389">
                  <c:v>5.8999999999999999E-3</c:v>
                </c:pt>
                <c:pt idx="5390">
                  <c:v>5.8999999999999999E-3</c:v>
                </c:pt>
                <c:pt idx="5391">
                  <c:v>5.8999999999999999E-3</c:v>
                </c:pt>
                <c:pt idx="5392">
                  <c:v>5.8999999999999999E-3</c:v>
                </c:pt>
                <c:pt idx="5393">
                  <c:v>5.8999999999999999E-3</c:v>
                </c:pt>
                <c:pt idx="5394">
                  <c:v>5.8999999999999999E-3</c:v>
                </c:pt>
                <c:pt idx="5395">
                  <c:v>5.8999999999999999E-3</c:v>
                </c:pt>
                <c:pt idx="5396">
                  <c:v>5.8999999999999999E-3</c:v>
                </c:pt>
                <c:pt idx="5397">
                  <c:v>5.8999999999999999E-3</c:v>
                </c:pt>
                <c:pt idx="5398">
                  <c:v>5.8999999999999999E-3</c:v>
                </c:pt>
                <c:pt idx="5399">
                  <c:v>5.8999999999999999E-3</c:v>
                </c:pt>
                <c:pt idx="5400">
                  <c:v>6.0000000000000001E-3</c:v>
                </c:pt>
                <c:pt idx="5401">
                  <c:v>6.0000000000000001E-3</c:v>
                </c:pt>
                <c:pt idx="5402">
                  <c:v>6.0000000000000001E-3</c:v>
                </c:pt>
                <c:pt idx="5403">
                  <c:v>6.0000000000000001E-3</c:v>
                </c:pt>
                <c:pt idx="5404">
                  <c:v>6.0000000000000001E-3</c:v>
                </c:pt>
                <c:pt idx="5405">
                  <c:v>6.0000000000000001E-3</c:v>
                </c:pt>
                <c:pt idx="5406">
                  <c:v>6.0000000000000001E-3</c:v>
                </c:pt>
                <c:pt idx="5407">
                  <c:v>6.0000000000000001E-3</c:v>
                </c:pt>
                <c:pt idx="5408">
                  <c:v>6.0000000000000001E-3</c:v>
                </c:pt>
                <c:pt idx="5409">
                  <c:v>6.0000000000000001E-3</c:v>
                </c:pt>
                <c:pt idx="5410">
                  <c:v>6.0000000000000001E-3</c:v>
                </c:pt>
                <c:pt idx="5411">
                  <c:v>6.0000000000000001E-3</c:v>
                </c:pt>
                <c:pt idx="5412">
                  <c:v>6.0000000000000001E-3</c:v>
                </c:pt>
                <c:pt idx="5413">
                  <c:v>6.0000000000000001E-3</c:v>
                </c:pt>
                <c:pt idx="5414">
                  <c:v>6.0000000000000001E-3</c:v>
                </c:pt>
                <c:pt idx="5415">
                  <c:v>6.0000000000000001E-3</c:v>
                </c:pt>
                <c:pt idx="5416">
                  <c:v>6.0000000000000001E-3</c:v>
                </c:pt>
                <c:pt idx="5417">
                  <c:v>6.0000000000000001E-3</c:v>
                </c:pt>
                <c:pt idx="5418">
                  <c:v>6.0000000000000001E-3</c:v>
                </c:pt>
                <c:pt idx="5419">
                  <c:v>6.0000000000000001E-3</c:v>
                </c:pt>
                <c:pt idx="5420">
                  <c:v>6.0000000000000001E-3</c:v>
                </c:pt>
                <c:pt idx="5421">
                  <c:v>6.0000000000000001E-3</c:v>
                </c:pt>
                <c:pt idx="5422">
                  <c:v>6.0000000000000001E-3</c:v>
                </c:pt>
                <c:pt idx="5423">
                  <c:v>6.0000000000000001E-3</c:v>
                </c:pt>
                <c:pt idx="5424">
                  <c:v>6.0000000000000001E-3</c:v>
                </c:pt>
                <c:pt idx="5425">
                  <c:v>6.1000000000000004E-3</c:v>
                </c:pt>
                <c:pt idx="5426">
                  <c:v>6.1000000000000004E-3</c:v>
                </c:pt>
                <c:pt idx="5427">
                  <c:v>6.1000000000000004E-3</c:v>
                </c:pt>
                <c:pt idx="5428">
                  <c:v>6.1000000000000004E-3</c:v>
                </c:pt>
                <c:pt idx="5429">
                  <c:v>6.1000000000000004E-3</c:v>
                </c:pt>
                <c:pt idx="5430">
                  <c:v>6.1000000000000004E-3</c:v>
                </c:pt>
                <c:pt idx="5431">
                  <c:v>6.1000000000000004E-3</c:v>
                </c:pt>
                <c:pt idx="5432">
                  <c:v>6.1000000000000004E-3</c:v>
                </c:pt>
                <c:pt idx="5433">
                  <c:v>6.1000000000000004E-3</c:v>
                </c:pt>
                <c:pt idx="5434">
                  <c:v>6.1000000000000004E-3</c:v>
                </c:pt>
                <c:pt idx="5435">
                  <c:v>6.1000000000000004E-3</c:v>
                </c:pt>
                <c:pt idx="5436">
                  <c:v>6.1000000000000004E-3</c:v>
                </c:pt>
                <c:pt idx="5437">
                  <c:v>6.1000000000000004E-3</c:v>
                </c:pt>
                <c:pt idx="5438">
                  <c:v>6.1000000000000004E-3</c:v>
                </c:pt>
                <c:pt idx="5439">
                  <c:v>6.1000000000000004E-3</c:v>
                </c:pt>
                <c:pt idx="5440">
                  <c:v>6.1000000000000004E-3</c:v>
                </c:pt>
                <c:pt idx="5441">
                  <c:v>6.1000000000000004E-3</c:v>
                </c:pt>
                <c:pt idx="5442">
                  <c:v>6.1000000000000004E-3</c:v>
                </c:pt>
                <c:pt idx="5443">
                  <c:v>6.1000000000000004E-3</c:v>
                </c:pt>
                <c:pt idx="5444">
                  <c:v>6.1000000000000004E-3</c:v>
                </c:pt>
                <c:pt idx="5445">
                  <c:v>6.1000000000000004E-3</c:v>
                </c:pt>
                <c:pt idx="5446">
                  <c:v>6.1000000000000004E-3</c:v>
                </c:pt>
                <c:pt idx="5447">
                  <c:v>6.1000000000000004E-3</c:v>
                </c:pt>
                <c:pt idx="5448">
                  <c:v>6.1000000000000004E-3</c:v>
                </c:pt>
                <c:pt idx="5449">
                  <c:v>6.1000000000000004E-3</c:v>
                </c:pt>
                <c:pt idx="5450">
                  <c:v>6.1999999999999998E-3</c:v>
                </c:pt>
                <c:pt idx="5451">
                  <c:v>6.1999999999999998E-3</c:v>
                </c:pt>
                <c:pt idx="5452">
                  <c:v>6.1999999999999998E-3</c:v>
                </c:pt>
                <c:pt idx="5453">
                  <c:v>6.1999999999999998E-3</c:v>
                </c:pt>
                <c:pt idx="5454">
                  <c:v>6.1999999999999998E-3</c:v>
                </c:pt>
                <c:pt idx="5455">
                  <c:v>6.1999999999999998E-3</c:v>
                </c:pt>
                <c:pt idx="5456">
                  <c:v>6.1999999999999998E-3</c:v>
                </c:pt>
                <c:pt idx="5457">
                  <c:v>6.1999999999999998E-3</c:v>
                </c:pt>
                <c:pt idx="5458">
                  <c:v>6.1999999999999998E-3</c:v>
                </c:pt>
                <c:pt idx="5459">
                  <c:v>6.1999999999999998E-3</c:v>
                </c:pt>
                <c:pt idx="5460">
                  <c:v>6.1999999999999998E-3</c:v>
                </c:pt>
                <c:pt idx="5461">
                  <c:v>6.1999999999999998E-3</c:v>
                </c:pt>
                <c:pt idx="5462">
                  <c:v>6.1999999999999998E-3</c:v>
                </c:pt>
                <c:pt idx="5463">
                  <c:v>6.1999999999999998E-3</c:v>
                </c:pt>
                <c:pt idx="5464">
                  <c:v>6.1999999999999998E-3</c:v>
                </c:pt>
                <c:pt idx="5465">
                  <c:v>6.1999999999999998E-3</c:v>
                </c:pt>
                <c:pt idx="5466">
                  <c:v>6.1999999999999998E-3</c:v>
                </c:pt>
                <c:pt idx="5467">
                  <c:v>6.1999999999999998E-3</c:v>
                </c:pt>
                <c:pt idx="5468">
                  <c:v>6.1999999999999998E-3</c:v>
                </c:pt>
                <c:pt idx="5469">
                  <c:v>6.1999999999999998E-3</c:v>
                </c:pt>
                <c:pt idx="5470">
                  <c:v>6.1999999999999998E-3</c:v>
                </c:pt>
                <c:pt idx="5471">
                  <c:v>6.1999999999999998E-3</c:v>
                </c:pt>
                <c:pt idx="5472">
                  <c:v>6.1999999999999998E-3</c:v>
                </c:pt>
                <c:pt idx="5473">
                  <c:v>6.1999999999999998E-3</c:v>
                </c:pt>
                <c:pt idx="5474">
                  <c:v>6.1999999999999998E-3</c:v>
                </c:pt>
                <c:pt idx="5475">
                  <c:v>6.3E-3</c:v>
                </c:pt>
                <c:pt idx="5476">
                  <c:v>6.3E-3</c:v>
                </c:pt>
                <c:pt idx="5477">
                  <c:v>6.3E-3</c:v>
                </c:pt>
                <c:pt idx="5478">
                  <c:v>6.3E-3</c:v>
                </c:pt>
                <c:pt idx="5479">
                  <c:v>6.3E-3</c:v>
                </c:pt>
                <c:pt idx="5480">
                  <c:v>6.3E-3</c:v>
                </c:pt>
                <c:pt idx="5481">
                  <c:v>6.3E-3</c:v>
                </c:pt>
                <c:pt idx="5482">
                  <c:v>6.3E-3</c:v>
                </c:pt>
                <c:pt idx="5483">
                  <c:v>6.3E-3</c:v>
                </c:pt>
                <c:pt idx="5484">
                  <c:v>6.3E-3</c:v>
                </c:pt>
                <c:pt idx="5485">
                  <c:v>6.3E-3</c:v>
                </c:pt>
                <c:pt idx="5486">
                  <c:v>6.3E-3</c:v>
                </c:pt>
                <c:pt idx="5487">
                  <c:v>6.3E-3</c:v>
                </c:pt>
                <c:pt idx="5488">
                  <c:v>6.3E-3</c:v>
                </c:pt>
                <c:pt idx="5489">
                  <c:v>6.3E-3</c:v>
                </c:pt>
                <c:pt idx="5490">
                  <c:v>6.3E-3</c:v>
                </c:pt>
                <c:pt idx="5491">
                  <c:v>6.3E-3</c:v>
                </c:pt>
                <c:pt idx="5492">
                  <c:v>6.3E-3</c:v>
                </c:pt>
                <c:pt idx="5493">
                  <c:v>6.3E-3</c:v>
                </c:pt>
                <c:pt idx="5494">
                  <c:v>6.3E-3</c:v>
                </c:pt>
                <c:pt idx="5495">
                  <c:v>6.3E-3</c:v>
                </c:pt>
                <c:pt idx="5496">
                  <c:v>6.3E-3</c:v>
                </c:pt>
                <c:pt idx="5497">
                  <c:v>6.3E-3</c:v>
                </c:pt>
                <c:pt idx="5498">
                  <c:v>6.3E-3</c:v>
                </c:pt>
                <c:pt idx="5499">
                  <c:v>6.3E-3</c:v>
                </c:pt>
                <c:pt idx="5500">
                  <c:v>6.4000000000000003E-3</c:v>
                </c:pt>
                <c:pt idx="5501">
                  <c:v>6.4000000000000003E-3</c:v>
                </c:pt>
                <c:pt idx="5502">
                  <c:v>6.4000000000000003E-3</c:v>
                </c:pt>
                <c:pt idx="5503">
                  <c:v>6.4000000000000003E-3</c:v>
                </c:pt>
                <c:pt idx="5504">
                  <c:v>6.4000000000000003E-3</c:v>
                </c:pt>
                <c:pt idx="5505">
                  <c:v>6.4000000000000003E-3</c:v>
                </c:pt>
                <c:pt idx="5506">
                  <c:v>6.4000000000000003E-3</c:v>
                </c:pt>
                <c:pt idx="5507">
                  <c:v>6.4000000000000003E-3</c:v>
                </c:pt>
                <c:pt idx="5508">
                  <c:v>6.4000000000000003E-3</c:v>
                </c:pt>
                <c:pt idx="5509">
                  <c:v>6.4000000000000003E-3</c:v>
                </c:pt>
                <c:pt idx="5510">
                  <c:v>6.4000000000000003E-3</c:v>
                </c:pt>
                <c:pt idx="5511">
                  <c:v>6.4000000000000003E-3</c:v>
                </c:pt>
                <c:pt idx="5512">
                  <c:v>6.4000000000000003E-3</c:v>
                </c:pt>
                <c:pt idx="5513">
                  <c:v>6.4000000000000003E-3</c:v>
                </c:pt>
                <c:pt idx="5514">
                  <c:v>6.4000000000000003E-3</c:v>
                </c:pt>
                <c:pt idx="5515">
                  <c:v>6.4000000000000003E-3</c:v>
                </c:pt>
                <c:pt idx="5516">
                  <c:v>6.4000000000000003E-3</c:v>
                </c:pt>
                <c:pt idx="5517">
                  <c:v>6.4000000000000003E-3</c:v>
                </c:pt>
                <c:pt idx="5518">
                  <c:v>6.4000000000000003E-3</c:v>
                </c:pt>
                <c:pt idx="5519">
                  <c:v>6.4000000000000003E-3</c:v>
                </c:pt>
                <c:pt idx="5520">
                  <c:v>6.4000000000000003E-3</c:v>
                </c:pt>
                <c:pt idx="5521">
                  <c:v>6.4000000000000003E-3</c:v>
                </c:pt>
                <c:pt idx="5522">
                  <c:v>6.4000000000000003E-3</c:v>
                </c:pt>
                <c:pt idx="5523">
                  <c:v>6.4000000000000003E-3</c:v>
                </c:pt>
                <c:pt idx="5524">
                  <c:v>6.4000000000000003E-3</c:v>
                </c:pt>
                <c:pt idx="5525">
                  <c:v>6.4999999999999997E-3</c:v>
                </c:pt>
                <c:pt idx="5526">
                  <c:v>6.4999999999999997E-3</c:v>
                </c:pt>
                <c:pt idx="5527">
                  <c:v>6.4999999999999997E-3</c:v>
                </c:pt>
                <c:pt idx="5528">
                  <c:v>6.4999999999999997E-3</c:v>
                </c:pt>
                <c:pt idx="5529">
                  <c:v>6.4999999999999997E-3</c:v>
                </c:pt>
                <c:pt idx="5530">
                  <c:v>6.4999999999999997E-3</c:v>
                </c:pt>
                <c:pt idx="5531">
                  <c:v>6.4999999999999997E-3</c:v>
                </c:pt>
                <c:pt idx="5532">
                  <c:v>6.4999999999999997E-3</c:v>
                </c:pt>
                <c:pt idx="5533">
                  <c:v>6.4999999999999997E-3</c:v>
                </c:pt>
                <c:pt idx="5534">
                  <c:v>6.4999999999999997E-3</c:v>
                </c:pt>
                <c:pt idx="5535">
                  <c:v>6.4999999999999997E-3</c:v>
                </c:pt>
                <c:pt idx="5536">
                  <c:v>6.4999999999999997E-3</c:v>
                </c:pt>
                <c:pt idx="5537">
                  <c:v>6.4999999999999997E-3</c:v>
                </c:pt>
                <c:pt idx="5538">
                  <c:v>6.4999999999999997E-3</c:v>
                </c:pt>
                <c:pt idx="5539">
                  <c:v>6.4999999999999997E-3</c:v>
                </c:pt>
                <c:pt idx="5540">
                  <c:v>6.4999999999999997E-3</c:v>
                </c:pt>
                <c:pt idx="5541">
                  <c:v>6.4999999999999997E-3</c:v>
                </c:pt>
                <c:pt idx="5542">
                  <c:v>6.4999999999999997E-3</c:v>
                </c:pt>
                <c:pt idx="5543">
                  <c:v>6.4999999999999997E-3</c:v>
                </c:pt>
                <c:pt idx="5544">
                  <c:v>6.4999999999999997E-3</c:v>
                </c:pt>
                <c:pt idx="5545">
                  <c:v>6.4999999999999997E-3</c:v>
                </c:pt>
                <c:pt idx="5546">
                  <c:v>6.4999999999999997E-3</c:v>
                </c:pt>
                <c:pt idx="5547">
                  <c:v>6.4999999999999997E-3</c:v>
                </c:pt>
                <c:pt idx="5548">
                  <c:v>6.4999999999999997E-3</c:v>
                </c:pt>
                <c:pt idx="5549">
                  <c:v>6.4999999999999997E-3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1E-4</c:v>
                </c:pt>
                <c:pt idx="6026">
                  <c:v>1E-4</c:v>
                </c:pt>
                <c:pt idx="6027">
                  <c:v>1E-4</c:v>
                </c:pt>
                <c:pt idx="6028">
                  <c:v>1E-4</c:v>
                </c:pt>
                <c:pt idx="6029">
                  <c:v>1E-4</c:v>
                </c:pt>
                <c:pt idx="6030">
                  <c:v>1E-4</c:v>
                </c:pt>
                <c:pt idx="6031">
                  <c:v>1E-4</c:v>
                </c:pt>
                <c:pt idx="6032">
                  <c:v>1E-4</c:v>
                </c:pt>
                <c:pt idx="6033">
                  <c:v>1E-4</c:v>
                </c:pt>
                <c:pt idx="6034">
                  <c:v>1E-4</c:v>
                </c:pt>
                <c:pt idx="6035">
                  <c:v>1E-4</c:v>
                </c:pt>
                <c:pt idx="6036">
                  <c:v>1E-4</c:v>
                </c:pt>
                <c:pt idx="6037">
                  <c:v>1E-4</c:v>
                </c:pt>
                <c:pt idx="6038">
                  <c:v>1E-4</c:v>
                </c:pt>
                <c:pt idx="6039">
                  <c:v>1E-4</c:v>
                </c:pt>
                <c:pt idx="6040">
                  <c:v>1E-4</c:v>
                </c:pt>
                <c:pt idx="6041">
                  <c:v>1E-4</c:v>
                </c:pt>
                <c:pt idx="6042">
                  <c:v>1E-4</c:v>
                </c:pt>
                <c:pt idx="6043">
                  <c:v>1E-4</c:v>
                </c:pt>
                <c:pt idx="6044">
                  <c:v>1E-4</c:v>
                </c:pt>
                <c:pt idx="6045">
                  <c:v>1E-4</c:v>
                </c:pt>
                <c:pt idx="6046">
                  <c:v>1E-4</c:v>
                </c:pt>
                <c:pt idx="6047">
                  <c:v>1E-4</c:v>
                </c:pt>
                <c:pt idx="6048">
                  <c:v>1E-4</c:v>
                </c:pt>
                <c:pt idx="6049">
                  <c:v>1E-4</c:v>
                </c:pt>
                <c:pt idx="6050">
                  <c:v>2.0000000000000001E-4</c:v>
                </c:pt>
                <c:pt idx="6051">
                  <c:v>2.0000000000000001E-4</c:v>
                </c:pt>
                <c:pt idx="6052">
                  <c:v>2.0000000000000001E-4</c:v>
                </c:pt>
                <c:pt idx="6053">
                  <c:v>2.0000000000000001E-4</c:v>
                </c:pt>
                <c:pt idx="6054">
                  <c:v>2.0000000000000001E-4</c:v>
                </c:pt>
                <c:pt idx="6055">
                  <c:v>2.0000000000000001E-4</c:v>
                </c:pt>
                <c:pt idx="6056">
                  <c:v>2.0000000000000001E-4</c:v>
                </c:pt>
                <c:pt idx="6057">
                  <c:v>2.0000000000000001E-4</c:v>
                </c:pt>
                <c:pt idx="6058">
                  <c:v>2.0000000000000001E-4</c:v>
                </c:pt>
                <c:pt idx="6059">
                  <c:v>2.0000000000000001E-4</c:v>
                </c:pt>
                <c:pt idx="6060">
                  <c:v>2.0000000000000001E-4</c:v>
                </c:pt>
                <c:pt idx="6061">
                  <c:v>2.0000000000000001E-4</c:v>
                </c:pt>
                <c:pt idx="6062">
                  <c:v>2.0000000000000001E-4</c:v>
                </c:pt>
                <c:pt idx="6063">
                  <c:v>2.0000000000000001E-4</c:v>
                </c:pt>
                <c:pt idx="6064">
                  <c:v>2.0000000000000001E-4</c:v>
                </c:pt>
                <c:pt idx="6065">
                  <c:v>2.0000000000000001E-4</c:v>
                </c:pt>
                <c:pt idx="6066">
                  <c:v>2.0000000000000001E-4</c:v>
                </c:pt>
                <c:pt idx="6067">
                  <c:v>2.0000000000000001E-4</c:v>
                </c:pt>
                <c:pt idx="6068">
                  <c:v>2.0000000000000001E-4</c:v>
                </c:pt>
                <c:pt idx="6069">
                  <c:v>2.0000000000000001E-4</c:v>
                </c:pt>
                <c:pt idx="6070">
                  <c:v>2.0000000000000001E-4</c:v>
                </c:pt>
                <c:pt idx="6071">
                  <c:v>2.0000000000000001E-4</c:v>
                </c:pt>
                <c:pt idx="6072">
                  <c:v>2.0000000000000001E-4</c:v>
                </c:pt>
                <c:pt idx="6073">
                  <c:v>2.0000000000000001E-4</c:v>
                </c:pt>
                <c:pt idx="6074">
                  <c:v>2.0000000000000001E-4</c:v>
                </c:pt>
                <c:pt idx="6075">
                  <c:v>2.9999999999999997E-4</c:v>
                </c:pt>
                <c:pt idx="6076">
                  <c:v>2.9999999999999997E-4</c:v>
                </c:pt>
                <c:pt idx="6077">
                  <c:v>2.9999999999999997E-4</c:v>
                </c:pt>
                <c:pt idx="6078">
                  <c:v>2.9999999999999997E-4</c:v>
                </c:pt>
                <c:pt idx="6079">
                  <c:v>2.9999999999999997E-4</c:v>
                </c:pt>
                <c:pt idx="6080">
                  <c:v>2.9999999999999997E-4</c:v>
                </c:pt>
                <c:pt idx="6081">
                  <c:v>2.9999999999999997E-4</c:v>
                </c:pt>
                <c:pt idx="6082">
                  <c:v>2.9999999999999997E-4</c:v>
                </c:pt>
                <c:pt idx="6083">
                  <c:v>2.9999999999999997E-4</c:v>
                </c:pt>
                <c:pt idx="6084">
                  <c:v>2.9999999999999997E-4</c:v>
                </c:pt>
                <c:pt idx="6085">
                  <c:v>2.9999999999999997E-4</c:v>
                </c:pt>
                <c:pt idx="6086">
                  <c:v>2.9999999999999997E-4</c:v>
                </c:pt>
                <c:pt idx="6087">
                  <c:v>2.9999999999999997E-4</c:v>
                </c:pt>
                <c:pt idx="6088">
                  <c:v>2.9999999999999997E-4</c:v>
                </c:pt>
                <c:pt idx="6089">
                  <c:v>2.9999999999999997E-4</c:v>
                </c:pt>
                <c:pt idx="6090">
                  <c:v>2.9999999999999997E-4</c:v>
                </c:pt>
                <c:pt idx="6091">
                  <c:v>2.9999999999999997E-4</c:v>
                </c:pt>
                <c:pt idx="6092">
                  <c:v>2.9999999999999997E-4</c:v>
                </c:pt>
                <c:pt idx="6093">
                  <c:v>2.9999999999999997E-4</c:v>
                </c:pt>
                <c:pt idx="6094">
                  <c:v>2.9999999999999997E-4</c:v>
                </c:pt>
                <c:pt idx="6095">
                  <c:v>2.9999999999999997E-4</c:v>
                </c:pt>
                <c:pt idx="6096">
                  <c:v>2.9999999999999997E-4</c:v>
                </c:pt>
                <c:pt idx="6097">
                  <c:v>2.9999999999999997E-4</c:v>
                </c:pt>
                <c:pt idx="6098">
                  <c:v>2.9999999999999997E-4</c:v>
                </c:pt>
                <c:pt idx="6099">
                  <c:v>2.9999999999999997E-4</c:v>
                </c:pt>
                <c:pt idx="6100">
                  <c:v>4.0000000000000002E-4</c:v>
                </c:pt>
                <c:pt idx="6101">
                  <c:v>4.0000000000000002E-4</c:v>
                </c:pt>
                <c:pt idx="6102">
                  <c:v>4.0000000000000002E-4</c:v>
                </c:pt>
                <c:pt idx="6103">
                  <c:v>4.0000000000000002E-4</c:v>
                </c:pt>
                <c:pt idx="6104">
                  <c:v>4.0000000000000002E-4</c:v>
                </c:pt>
                <c:pt idx="6105">
                  <c:v>4.0000000000000002E-4</c:v>
                </c:pt>
                <c:pt idx="6106">
                  <c:v>4.0000000000000002E-4</c:v>
                </c:pt>
                <c:pt idx="6107">
                  <c:v>4.0000000000000002E-4</c:v>
                </c:pt>
                <c:pt idx="6108">
                  <c:v>4.0000000000000002E-4</c:v>
                </c:pt>
                <c:pt idx="6109">
                  <c:v>4.0000000000000002E-4</c:v>
                </c:pt>
                <c:pt idx="6110">
                  <c:v>4.0000000000000002E-4</c:v>
                </c:pt>
                <c:pt idx="6111">
                  <c:v>4.0000000000000002E-4</c:v>
                </c:pt>
                <c:pt idx="6112">
                  <c:v>4.0000000000000002E-4</c:v>
                </c:pt>
                <c:pt idx="6113">
                  <c:v>4.0000000000000002E-4</c:v>
                </c:pt>
                <c:pt idx="6114">
                  <c:v>4.0000000000000002E-4</c:v>
                </c:pt>
                <c:pt idx="6115">
                  <c:v>4.0000000000000002E-4</c:v>
                </c:pt>
                <c:pt idx="6116">
                  <c:v>4.0000000000000002E-4</c:v>
                </c:pt>
                <c:pt idx="6117">
                  <c:v>4.0000000000000002E-4</c:v>
                </c:pt>
                <c:pt idx="6118">
                  <c:v>4.0000000000000002E-4</c:v>
                </c:pt>
                <c:pt idx="6119">
                  <c:v>4.0000000000000002E-4</c:v>
                </c:pt>
                <c:pt idx="6120">
                  <c:v>4.0000000000000002E-4</c:v>
                </c:pt>
                <c:pt idx="6121">
                  <c:v>4.0000000000000002E-4</c:v>
                </c:pt>
                <c:pt idx="6122">
                  <c:v>4.0000000000000002E-4</c:v>
                </c:pt>
                <c:pt idx="6123">
                  <c:v>4.0000000000000002E-4</c:v>
                </c:pt>
                <c:pt idx="6124">
                  <c:v>4.0000000000000002E-4</c:v>
                </c:pt>
                <c:pt idx="6125">
                  <c:v>5.0000000000000001E-4</c:v>
                </c:pt>
                <c:pt idx="6126">
                  <c:v>5.0000000000000001E-4</c:v>
                </c:pt>
                <c:pt idx="6127">
                  <c:v>5.0000000000000001E-4</c:v>
                </c:pt>
                <c:pt idx="6128">
                  <c:v>5.0000000000000001E-4</c:v>
                </c:pt>
                <c:pt idx="6129">
                  <c:v>5.0000000000000001E-4</c:v>
                </c:pt>
                <c:pt idx="6130">
                  <c:v>5.0000000000000001E-4</c:v>
                </c:pt>
                <c:pt idx="6131">
                  <c:v>5.0000000000000001E-4</c:v>
                </c:pt>
                <c:pt idx="6132">
                  <c:v>5.0000000000000001E-4</c:v>
                </c:pt>
                <c:pt idx="6133">
                  <c:v>5.0000000000000001E-4</c:v>
                </c:pt>
                <c:pt idx="6134">
                  <c:v>5.0000000000000001E-4</c:v>
                </c:pt>
                <c:pt idx="6135">
                  <c:v>5.0000000000000001E-4</c:v>
                </c:pt>
                <c:pt idx="6136">
                  <c:v>5.0000000000000001E-4</c:v>
                </c:pt>
                <c:pt idx="6137">
                  <c:v>5.0000000000000001E-4</c:v>
                </c:pt>
                <c:pt idx="6138">
                  <c:v>5.0000000000000001E-4</c:v>
                </c:pt>
                <c:pt idx="6139">
                  <c:v>5.0000000000000001E-4</c:v>
                </c:pt>
                <c:pt idx="6140">
                  <c:v>5.0000000000000001E-4</c:v>
                </c:pt>
                <c:pt idx="6141">
                  <c:v>5.0000000000000001E-4</c:v>
                </c:pt>
                <c:pt idx="6142">
                  <c:v>5.0000000000000001E-4</c:v>
                </c:pt>
                <c:pt idx="6143">
                  <c:v>5.0000000000000001E-4</c:v>
                </c:pt>
                <c:pt idx="6144">
                  <c:v>5.0000000000000001E-4</c:v>
                </c:pt>
                <c:pt idx="6145">
                  <c:v>5.0000000000000001E-4</c:v>
                </c:pt>
                <c:pt idx="6146">
                  <c:v>5.0000000000000001E-4</c:v>
                </c:pt>
                <c:pt idx="6147">
                  <c:v>5.0000000000000001E-4</c:v>
                </c:pt>
                <c:pt idx="6148">
                  <c:v>5.0000000000000001E-4</c:v>
                </c:pt>
                <c:pt idx="6149">
                  <c:v>5.0000000000000001E-4</c:v>
                </c:pt>
                <c:pt idx="6150">
                  <c:v>5.9999999999999995E-4</c:v>
                </c:pt>
                <c:pt idx="6151">
                  <c:v>5.9999999999999995E-4</c:v>
                </c:pt>
                <c:pt idx="6152">
                  <c:v>5.9999999999999995E-4</c:v>
                </c:pt>
                <c:pt idx="6153">
                  <c:v>5.9999999999999995E-4</c:v>
                </c:pt>
                <c:pt idx="6154">
                  <c:v>5.9999999999999995E-4</c:v>
                </c:pt>
                <c:pt idx="6155">
                  <c:v>5.9999999999999995E-4</c:v>
                </c:pt>
                <c:pt idx="6156">
                  <c:v>5.9999999999999995E-4</c:v>
                </c:pt>
                <c:pt idx="6157">
                  <c:v>5.9999999999999995E-4</c:v>
                </c:pt>
                <c:pt idx="6158">
                  <c:v>5.9999999999999995E-4</c:v>
                </c:pt>
                <c:pt idx="6159">
                  <c:v>5.9999999999999995E-4</c:v>
                </c:pt>
                <c:pt idx="6160">
                  <c:v>5.9999999999999995E-4</c:v>
                </c:pt>
                <c:pt idx="6161">
                  <c:v>5.9999999999999995E-4</c:v>
                </c:pt>
                <c:pt idx="6162">
                  <c:v>5.9999999999999995E-4</c:v>
                </c:pt>
                <c:pt idx="6163">
                  <c:v>5.9999999999999995E-4</c:v>
                </c:pt>
                <c:pt idx="6164">
                  <c:v>5.9999999999999995E-4</c:v>
                </c:pt>
                <c:pt idx="6165">
                  <c:v>5.9999999999999995E-4</c:v>
                </c:pt>
                <c:pt idx="6166">
                  <c:v>5.9999999999999995E-4</c:v>
                </c:pt>
                <c:pt idx="6167">
                  <c:v>5.9999999999999995E-4</c:v>
                </c:pt>
                <c:pt idx="6168">
                  <c:v>5.9999999999999995E-4</c:v>
                </c:pt>
                <c:pt idx="6169">
                  <c:v>5.9999999999999995E-4</c:v>
                </c:pt>
                <c:pt idx="6170">
                  <c:v>5.9999999999999995E-4</c:v>
                </c:pt>
                <c:pt idx="6171">
                  <c:v>5.9999999999999995E-4</c:v>
                </c:pt>
                <c:pt idx="6172">
                  <c:v>5.9999999999999995E-4</c:v>
                </c:pt>
                <c:pt idx="6173">
                  <c:v>5.9999999999999995E-4</c:v>
                </c:pt>
                <c:pt idx="6174">
                  <c:v>5.9999999999999995E-4</c:v>
                </c:pt>
                <c:pt idx="6175">
                  <c:v>6.9999999999999999E-4</c:v>
                </c:pt>
                <c:pt idx="6176">
                  <c:v>6.9999999999999999E-4</c:v>
                </c:pt>
                <c:pt idx="6177">
                  <c:v>6.9999999999999999E-4</c:v>
                </c:pt>
                <c:pt idx="6178">
                  <c:v>6.9999999999999999E-4</c:v>
                </c:pt>
                <c:pt idx="6179">
                  <c:v>6.9999999999999999E-4</c:v>
                </c:pt>
                <c:pt idx="6180">
                  <c:v>6.9999999999999999E-4</c:v>
                </c:pt>
                <c:pt idx="6181">
                  <c:v>6.9999999999999999E-4</c:v>
                </c:pt>
                <c:pt idx="6182">
                  <c:v>6.9999999999999999E-4</c:v>
                </c:pt>
                <c:pt idx="6183">
                  <c:v>6.9999999999999999E-4</c:v>
                </c:pt>
                <c:pt idx="6184">
                  <c:v>6.9999999999999999E-4</c:v>
                </c:pt>
                <c:pt idx="6185">
                  <c:v>6.9999999999999999E-4</c:v>
                </c:pt>
                <c:pt idx="6186">
                  <c:v>6.9999999999999999E-4</c:v>
                </c:pt>
                <c:pt idx="6187">
                  <c:v>6.9999999999999999E-4</c:v>
                </c:pt>
                <c:pt idx="6188">
                  <c:v>6.9999999999999999E-4</c:v>
                </c:pt>
                <c:pt idx="6189">
                  <c:v>6.9999999999999999E-4</c:v>
                </c:pt>
                <c:pt idx="6190">
                  <c:v>6.9999999999999999E-4</c:v>
                </c:pt>
                <c:pt idx="6191">
                  <c:v>6.9999999999999999E-4</c:v>
                </c:pt>
                <c:pt idx="6192">
                  <c:v>6.9999999999999999E-4</c:v>
                </c:pt>
                <c:pt idx="6193">
                  <c:v>6.9999999999999999E-4</c:v>
                </c:pt>
                <c:pt idx="6194">
                  <c:v>6.9999999999999999E-4</c:v>
                </c:pt>
                <c:pt idx="6195">
                  <c:v>6.9999999999999999E-4</c:v>
                </c:pt>
                <c:pt idx="6196">
                  <c:v>6.9999999999999999E-4</c:v>
                </c:pt>
                <c:pt idx="6197">
                  <c:v>6.9999999999999999E-4</c:v>
                </c:pt>
                <c:pt idx="6198">
                  <c:v>6.9999999999999999E-4</c:v>
                </c:pt>
                <c:pt idx="6199">
                  <c:v>6.9999999999999999E-4</c:v>
                </c:pt>
                <c:pt idx="6200">
                  <c:v>8.0000000000000004E-4</c:v>
                </c:pt>
                <c:pt idx="6201">
                  <c:v>8.0000000000000004E-4</c:v>
                </c:pt>
                <c:pt idx="6202">
                  <c:v>8.0000000000000004E-4</c:v>
                </c:pt>
                <c:pt idx="6203">
                  <c:v>8.0000000000000004E-4</c:v>
                </c:pt>
                <c:pt idx="6204">
                  <c:v>8.0000000000000004E-4</c:v>
                </c:pt>
                <c:pt idx="6205">
                  <c:v>8.0000000000000004E-4</c:v>
                </c:pt>
                <c:pt idx="6206">
                  <c:v>8.0000000000000004E-4</c:v>
                </c:pt>
                <c:pt idx="6207">
                  <c:v>8.0000000000000004E-4</c:v>
                </c:pt>
                <c:pt idx="6208">
                  <c:v>8.0000000000000004E-4</c:v>
                </c:pt>
                <c:pt idx="6209">
                  <c:v>8.0000000000000004E-4</c:v>
                </c:pt>
                <c:pt idx="6210">
                  <c:v>8.0000000000000004E-4</c:v>
                </c:pt>
                <c:pt idx="6211">
                  <c:v>8.0000000000000004E-4</c:v>
                </c:pt>
                <c:pt idx="6212">
                  <c:v>8.0000000000000004E-4</c:v>
                </c:pt>
                <c:pt idx="6213">
                  <c:v>8.0000000000000004E-4</c:v>
                </c:pt>
                <c:pt idx="6214">
                  <c:v>8.0000000000000004E-4</c:v>
                </c:pt>
                <c:pt idx="6215">
                  <c:v>8.0000000000000004E-4</c:v>
                </c:pt>
                <c:pt idx="6216">
                  <c:v>8.0000000000000004E-4</c:v>
                </c:pt>
                <c:pt idx="6217">
                  <c:v>8.0000000000000004E-4</c:v>
                </c:pt>
                <c:pt idx="6218">
                  <c:v>8.0000000000000004E-4</c:v>
                </c:pt>
                <c:pt idx="6219">
                  <c:v>8.0000000000000004E-4</c:v>
                </c:pt>
                <c:pt idx="6220">
                  <c:v>8.0000000000000004E-4</c:v>
                </c:pt>
                <c:pt idx="6221">
                  <c:v>8.0000000000000004E-4</c:v>
                </c:pt>
                <c:pt idx="6222">
                  <c:v>8.0000000000000004E-4</c:v>
                </c:pt>
                <c:pt idx="6223">
                  <c:v>8.0000000000000004E-4</c:v>
                </c:pt>
                <c:pt idx="6224">
                  <c:v>8.0000000000000004E-4</c:v>
                </c:pt>
                <c:pt idx="6225">
                  <c:v>8.9999999999999998E-4</c:v>
                </c:pt>
                <c:pt idx="6226">
                  <c:v>8.9999999999999998E-4</c:v>
                </c:pt>
                <c:pt idx="6227">
                  <c:v>8.9999999999999998E-4</c:v>
                </c:pt>
                <c:pt idx="6228">
                  <c:v>8.9999999999999998E-4</c:v>
                </c:pt>
                <c:pt idx="6229">
                  <c:v>8.9999999999999998E-4</c:v>
                </c:pt>
                <c:pt idx="6230">
                  <c:v>8.9999999999999998E-4</c:v>
                </c:pt>
                <c:pt idx="6231">
                  <c:v>8.9999999999999998E-4</c:v>
                </c:pt>
                <c:pt idx="6232">
                  <c:v>8.9999999999999998E-4</c:v>
                </c:pt>
                <c:pt idx="6233">
                  <c:v>8.9999999999999998E-4</c:v>
                </c:pt>
                <c:pt idx="6234">
                  <c:v>8.9999999999999998E-4</c:v>
                </c:pt>
                <c:pt idx="6235">
                  <c:v>8.9999999999999998E-4</c:v>
                </c:pt>
                <c:pt idx="6236">
                  <c:v>8.9999999999999998E-4</c:v>
                </c:pt>
                <c:pt idx="6237">
                  <c:v>8.9999999999999998E-4</c:v>
                </c:pt>
                <c:pt idx="6238">
                  <c:v>8.9999999999999998E-4</c:v>
                </c:pt>
                <c:pt idx="6239">
                  <c:v>8.9999999999999998E-4</c:v>
                </c:pt>
                <c:pt idx="6240">
                  <c:v>8.9999999999999998E-4</c:v>
                </c:pt>
                <c:pt idx="6241">
                  <c:v>8.9999999999999998E-4</c:v>
                </c:pt>
                <c:pt idx="6242">
                  <c:v>8.9999999999999998E-4</c:v>
                </c:pt>
                <c:pt idx="6243">
                  <c:v>8.9999999999999998E-4</c:v>
                </c:pt>
                <c:pt idx="6244">
                  <c:v>8.9999999999999998E-4</c:v>
                </c:pt>
                <c:pt idx="6245">
                  <c:v>8.9999999999999998E-4</c:v>
                </c:pt>
                <c:pt idx="6246">
                  <c:v>8.9999999999999998E-4</c:v>
                </c:pt>
                <c:pt idx="6247">
                  <c:v>8.9999999999999998E-4</c:v>
                </c:pt>
                <c:pt idx="6248">
                  <c:v>8.9999999999999998E-4</c:v>
                </c:pt>
                <c:pt idx="6249">
                  <c:v>8.9999999999999998E-4</c:v>
                </c:pt>
                <c:pt idx="6250">
                  <c:v>1E-3</c:v>
                </c:pt>
                <c:pt idx="6251">
                  <c:v>1E-3</c:v>
                </c:pt>
                <c:pt idx="6252">
                  <c:v>1E-3</c:v>
                </c:pt>
                <c:pt idx="6253">
                  <c:v>1E-3</c:v>
                </c:pt>
                <c:pt idx="6254">
                  <c:v>1E-3</c:v>
                </c:pt>
                <c:pt idx="6255">
                  <c:v>1E-3</c:v>
                </c:pt>
                <c:pt idx="6256">
                  <c:v>1E-3</c:v>
                </c:pt>
                <c:pt idx="6257">
                  <c:v>1E-3</c:v>
                </c:pt>
                <c:pt idx="6258">
                  <c:v>1E-3</c:v>
                </c:pt>
                <c:pt idx="6259">
                  <c:v>1E-3</c:v>
                </c:pt>
                <c:pt idx="6260">
                  <c:v>1E-3</c:v>
                </c:pt>
                <c:pt idx="6261">
                  <c:v>1E-3</c:v>
                </c:pt>
                <c:pt idx="6262">
                  <c:v>1E-3</c:v>
                </c:pt>
                <c:pt idx="6263">
                  <c:v>1E-3</c:v>
                </c:pt>
                <c:pt idx="6264">
                  <c:v>1E-3</c:v>
                </c:pt>
                <c:pt idx="6265">
                  <c:v>1E-3</c:v>
                </c:pt>
                <c:pt idx="6266">
                  <c:v>1E-3</c:v>
                </c:pt>
                <c:pt idx="6267">
                  <c:v>1E-3</c:v>
                </c:pt>
                <c:pt idx="6268">
                  <c:v>1E-3</c:v>
                </c:pt>
                <c:pt idx="6269">
                  <c:v>1E-3</c:v>
                </c:pt>
                <c:pt idx="6270">
                  <c:v>1E-3</c:v>
                </c:pt>
                <c:pt idx="6271">
                  <c:v>1E-3</c:v>
                </c:pt>
                <c:pt idx="6272">
                  <c:v>1E-3</c:v>
                </c:pt>
                <c:pt idx="6273">
                  <c:v>1E-3</c:v>
                </c:pt>
                <c:pt idx="6274">
                  <c:v>1E-3</c:v>
                </c:pt>
                <c:pt idx="6275">
                  <c:v>1.1000000000000001E-3</c:v>
                </c:pt>
                <c:pt idx="6276">
                  <c:v>1.1000000000000001E-3</c:v>
                </c:pt>
                <c:pt idx="6277">
                  <c:v>1.1000000000000001E-3</c:v>
                </c:pt>
                <c:pt idx="6278">
                  <c:v>1.1000000000000001E-3</c:v>
                </c:pt>
                <c:pt idx="6279">
                  <c:v>1.1000000000000001E-3</c:v>
                </c:pt>
                <c:pt idx="6280">
                  <c:v>1.1000000000000001E-3</c:v>
                </c:pt>
                <c:pt idx="6281">
                  <c:v>1.1000000000000001E-3</c:v>
                </c:pt>
                <c:pt idx="6282">
                  <c:v>1.1000000000000001E-3</c:v>
                </c:pt>
                <c:pt idx="6283">
                  <c:v>1.1000000000000001E-3</c:v>
                </c:pt>
                <c:pt idx="6284">
                  <c:v>1.1000000000000001E-3</c:v>
                </c:pt>
                <c:pt idx="6285">
                  <c:v>1.1000000000000001E-3</c:v>
                </c:pt>
                <c:pt idx="6286">
                  <c:v>1.1000000000000001E-3</c:v>
                </c:pt>
                <c:pt idx="6287">
                  <c:v>1.1000000000000001E-3</c:v>
                </c:pt>
                <c:pt idx="6288">
                  <c:v>1.1000000000000001E-3</c:v>
                </c:pt>
                <c:pt idx="6289">
                  <c:v>1.1000000000000001E-3</c:v>
                </c:pt>
                <c:pt idx="6290">
                  <c:v>1.1000000000000001E-3</c:v>
                </c:pt>
                <c:pt idx="6291">
                  <c:v>1.1000000000000001E-3</c:v>
                </c:pt>
                <c:pt idx="6292">
                  <c:v>1.1000000000000001E-3</c:v>
                </c:pt>
                <c:pt idx="6293">
                  <c:v>1.1000000000000001E-3</c:v>
                </c:pt>
                <c:pt idx="6294">
                  <c:v>1.1000000000000001E-3</c:v>
                </c:pt>
                <c:pt idx="6295">
                  <c:v>1.1000000000000001E-3</c:v>
                </c:pt>
                <c:pt idx="6296">
                  <c:v>1.1000000000000001E-3</c:v>
                </c:pt>
                <c:pt idx="6297">
                  <c:v>1.1000000000000001E-3</c:v>
                </c:pt>
                <c:pt idx="6298">
                  <c:v>1.1000000000000001E-3</c:v>
                </c:pt>
                <c:pt idx="6299">
                  <c:v>1.1000000000000001E-3</c:v>
                </c:pt>
                <c:pt idx="6300">
                  <c:v>1.1999999999999999E-3</c:v>
                </c:pt>
                <c:pt idx="6301">
                  <c:v>1.1999999999999999E-3</c:v>
                </c:pt>
                <c:pt idx="6302">
                  <c:v>1.1999999999999999E-3</c:v>
                </c:pt>
                <c:pt idx="6303">
                  <c:v>1.1999999999999999E-3</c:v>
                </c:pt>
                <c:pt idx="6304">
                  <c:v>1.1999999999999999E-3</c:v>
                </c:pt>
                <c:pt idx="6305">
                  <c:v>1.1999999999999999E-3</c:v>
                </c:pt>
                <c:pt idx="6306">
                  <c:v>1.1999999999999999E-3</c:v>
                </c:pt>
                <c:pt idx="6307">
                  <c:v>1.1999999999999999E-3</c:v>
                </c:pt>
                <c:pt idx="6308">
                  <c:v>1.1999999999999999E-3</c:v>
                </c:pt>
                <c:pt idx="6309">
                  <c:v>1.1999999999999999E-3</c:v>
                </c:pt>
                <c:pt idx="6310">
                  <c:v>1.1999999999999999E-3</c:v>
                </c:pt>
                <c:pt idx="6311">
                  <c:v>1.1999999999999999E-3</c:v>
                </c:pt>
                <c:pt idx="6312">
                  <c:v>1.1999999999999999E-3</c:v>
                </c:pt>
                <c:pt idx="6313">
                  <c:v>1.1999999999999999E-3</c:v>
                </c:pt>
                <c:pt idx="6314">
                  <c:v>1.1999999999999999E-3</c:v>
                </c:pt>
                <c:pt idx="6315">
                  <c:v>1.1999999999999999E-3</c:v>
                </c:pt>
                <c:pt idx="6316">
                  <c:v>1.1999999999999999E-3</c:v>
                </c:pt>
                <c:pt idx="6317">
                  <c:v>1.1999999999999999E-3</c:v>
                </c:pt>
                <c:pt idx="6318">
                  <c:v>1.1999999999999999E-3</c:v>
                </c:pt>
                <c:pt idx="6319">
                  <c:v>1.1999999999999999E-3</c:v>
                </c:pt>
                <c:pt idx="6320">
                  <c:v>1.1999999999999999E-3</c:v>
                </c:pt>
                <c:pt idx="6321">
                  <c:v>1.1999999999999999E-3</c:v>
                </c:pt>
                <c:pt idx="6322">
                  <c:v>1.1999999999999999E-3</c:v>
                </c:pt>
                <c:pt idx="6323">
                  <c:v>1.1999999999999999E-3</c:v>
                </c:pt>
                <c:pt idx="6324">
                  <c:v>1.1999999999999999E-3</c:v>
                </c:pt>
                <c:pt idx="6325">
                  <c:v>1.2999999999999999E-3</c:v>
                </c:pt>
                <c:pt idx="6326">
                  <c:v>1.2999999999999999E-3</c:v>
                </c:pt>
                <c:pt idx="6327">
                  <c:v>1.2999999999999999E-3</c:v>
                </c:pt>
                <c:pt idx="6328">
                  <c:v>1.2999999999999999E-3</c:v>
                </c:pt>
                <c:pt idx="6329">
                  <c:v>1.2999999999999999E-3</c:v>
                </c:pt>
                <c:pt idx="6330">
                  <c:v>1.2999999999999999E-3</c:v>
                </c:pt>
                <c:pt idx="6331">
                  <c:v>1.2999999999999999E-3</c:v>
                </c:pt>
                <c:pt idx="6332">
                  <c:v>1.2999999999999999E-3</c:v>
                </c:pt>
                <c:pt idx="6333">
                  <c:v>1.2999999999999999E-3</c:v>
                </c:pt>
                <c:pt idx="6334">
                  <c:v>1.2999999999999999E-3</c:v>
                </c:pt>
                <c:pt idx="6335">
                  <c:v>1.2999999999999999E-3</c:v>
                </c:pt>
                <c:pt idx="6336">
                  <c:v>1.2999999999999999E-3</c:v>
                </c:pt>
                <c:pt idx="6337">
                  <c:v>1.2999999999999999E-3</c:v>
                </c:pt>
                <c:pt idx="6338">
                  <c:v>1.2999999999999999E-3</c:v>
                </c:pt>
                <c:pt idx="6339">
                  <c:v>1.2999999999999999E-3</c:v>
                </c:pt>
                <c:pt idx="6340">
                  <c:v>1.2999999999999999E-3</c:v>
                </c:pt>
                <c:pt idx="6341">
                  <c:v>1.2999999999999999E-3</c:v>
                </c:pt>
                <c:pt idx="6342">
                  <c:v>1.2999999999999999E-3</c:v>
                </c:pt>
                <c:pt idx="6343">
                  <c:v>1.2999999999999999E-3</c:v>
                </c:pt>
                <c:pt idx="6344">
                  <c:v>1.2999999999999999E-3</c:v>
                </c:pt>
                <c:pt idx="6345">
                  <c:v>1.2999999999999999E-3</c:v>
                </c:pt>
                <c:pt idx="6346">
                  <c:v>1.2999999999999999E-3</c:v>
                </c:pt>
                <c:pt idx="6347">
                  <c:v>1.2999999999999999E-3</c:v>
                </c:pt>
                <c:pt idx="6348">
                  <c:v>1.2999999999999999E-3</c:v>
                </c:pt>
                <c:pt idx="6349">
                  <c:v>1.2999999999999999E-3</c:v>
                </c:pt>
                <c:pt idx="6350">
                  <c:v>1.4E-3</c:v>
                </c:pt>
                <c:pt idx="6351">
                  <c:v>1.4E-3</c:v>
                </c:pt>
                <c:pt idx="6352">
                  <c:v>1.4E-3</c:v>
                </c:pt>
                <c:pt idx="6353">
                  <c:v>1.4E-3</c:v>
                </c:pt>
                <c:pt idx="6354">
                  <c:v>1.4E-3</c:v>
                </c:pt>
                <c:pt idx="6355">
                  <c:v>1.4E-3</c:v>
                </c:pt>
                <c:pt idx="6356">
                  <c:v>1.4E-3</c:v>
                </c:pt>
                <c:pt idx="6357">
                  <c:v>1.4E-3</c:v>
                </c:pt>
                <c:pt idx="6358">
                  <c:v>1.4E-3</c:v>
                </c:pt>
                <c:pt idx="6359">
                  <c:v>1.4E-3</c:v>
                </c:pt>
                <c:pt idx="6360">
                  <c:v>1.4E-3</c:v>
                </c:pt>
                <c:pt idx="6361">
                  <c:v>1.4E-3</c:v>
                </c:pt>
                <c:pt idx="6362">
                  <c:v>1.4E-3</c:v>
                </c:pt>
                <c:pt idx="6363">
                  <c:v>1.4E-3</c:v>
                </c:pt>
                <c:pt idx="6364">
                  <c:v>1.4E-3</c:v>
                </c:pt>
                <c:pt idx="6365">
                  <c:v>1.4E-3</c:v>
                </c:pt>
                <c:pt idx="6366">
                  <c:v>1.4E-3</c:v>
                </c:pt>
                <c:pt idx="6367">
                  <c:v>1.4E-3</c:v>
                </c:pt>
                <c:pt idx="6368">
                  <c:v>1.4E-3</c:v>
                </c:pt>
                <c:pt idx="6369">
                  <c:v>1.4E-3</c:v>
                </c:pt>
                <c:pt idx="6370">
                  <c:v>1.4E-3</c:v>
                </c:pt>
                <c:pt idx="6371">
                  <c:v>1.4E-3</c:v>
                </c:pt>
                <c:pt idx="6372">
                  <c:v>1.4E-3</c:v>
                </c:pt>
                <c:pt idx="6373">
                  <c:v>1.4E-3</c:v>
                </c:pt>
                <c:pt idx="6374">
                  <c:v>1.4E-3</c:v>
                </c:pt>
                <c:pt idx="6375">
                  <c:v>1.5E-3</c:v>
                </c:pt>
                <c:pt idx="6376">
                  <c:v>1.5E-3</c:v>
                </c:pt>
                <c:pt idx="6377">
                  <c:v>1.5E-3</c:v>
                </c:pt>
                <c:pt idx="6378">
                  <c:v>1.5E-3</c:v>
                </c:pt>
                <c:pt idx="6379">
                  <c:v>1.5E-3</c:v>
                </c:pt>
                <c:pt idx="6380">
                  <c:v>1.5E-3</c:v>
                </c:pt>
                <c:pt idx="6381">
                  <c:v>1.5E-3</c:v>
                </c:pt>
                <c:pt idx="6382">
                  <c:v>1.5E-3</c:v>
                </c:pt>
                <c:pt idx="6383">
                  <c:v>1.5E-3</c:v>
                </c:pt>
                <c:pt idx="6384">
                  <c:v>1.5E-3</c:v>
                </c:pt>
                <c:pt idx="6385">
                  <c:v>1.5E-3</c:v>
                </c:pt>
                <c:pt idx="6386">
                  <c:v>1.5E-3</c:v>
                </c:pt>
                <c:pt idx="6387">
                  <c:v>1.5E-3</c:v>
                </c:pt>
                <c:pt idx="6388">
                  <c:v>1.5E-3</c:v>
                </c:pt>
                <c:pt idx="6389">
                  <c:v>1.5E-3</c:v>
                </c:pt>
                <c:pt idx="6390">
                  <c:v>1.5E-3</c:v>
                </c:pt>
                <c:pt idx="6391">
                  <c:v>1.5E-3</c:v>
                </c:pt>
                <c:pt idx="6392">
                  <c:v>1.5E-3</c:v>
                </c:pt>
                <c:pt idx="6393">
                  <c:v>1.5E-3</c:v>
                </c:pt>
                <c:pt idx="6394">
                  <c:v>1.5E-3</c:v>
                </c:pt>
                <c:pt idx="6395">
                  <c:v>1.5E-3</c:v>
                </c:pt>
                <c:pt idx="6396">
                  <c:v>1.5E-3</c:v>
                </c:pt>
                <c:pt idx="6397">
                  <c:v>1.5E-3</c:v>
                </c:pt>
                <c:pt idx="6398">
                  <c:v>1.5E-3</c:v>
                </c:pt>
                <c:pt idx="6399">
                  <c:v>1.5E-3</c:v>
                </c:pt>
                <c:pt idx="6400">
                  <c:v>1.6000000000000001E-3</c:v>
                </c:pt>
                <c:pt idx="6401">
                  <c:v>1.6000000000000001E-3</c:v>
                </c:pt>
                <c:pt idx="6402">
                  <c:v>1.6000000000000001E-3</c:v>
                </c:pt>
                <c:pt idx="6403">
                  <c:v>1.6000000000000001E-3</c:v>
                </c:pt>
                <c:pt idx="6404">
                  <c:v>1.6000000000000001E-3</c:v>
                </c:pt>
                <c:pt idx="6405">
                  <c:v>1.6000000000000001E-3</c:v>
                </c:pt>
                <c:pt idx="6406">
                  <c:v>1.6000000000000001E-3</c:v>
                </c:pt>
                <c:pt idx="6407">
                  <c:v>1.6000000000000001E-3</c:v>
                </c:pt>
                <c:pt idx="6408">
                  <c:v>1.6000000000000001E-3</c:v>
                </c:pt>
                <c:pt idx="6409">
                  <c:v>1.6000000000000001E-3</c:v>
                </c:pt>
                <c:pt idx="6410">
                  <c:v>1.6000000000000001E-3</c:v>
                </c:pt>
                <c:pt idx="6411">
                  <c:v>1.6000000000000001E-3</c:v>
                </c:pt>
                <c:pt idx="6412">
                  <c:v>1.6000000000000001E-3</c:v>
                </c:pt>
                <c:pt idx="6413">
                  <c:v>1.6000000000000001E-3</c:v>
                </c:pt>
                <c:pt idx="6414">
                  <c:v>1.6000000000000001E-3</c:v>
                </c:pt>
                <c:pt idx="6415">
                  <c:v>1.6000000000000001E-3</c:v>
                </c:pt>
                <c:pt idx="6416">
                  <c:v>1.6000000000000001E-3</c:v>
                </c:pt>
                <c:pt idx="6417">
                  <c:v>1.6000000000000001E-3</c:v>
                </c:pt>
                <c:pt idx="6418">
                  <c:v>1.6000000000000001E-3</c:v>
                </c:pt>
                <c:pt idx="6419">
                  <c:v>1.6000000000000001E-3</c:v>
                </c:pt>
                <c:pt idx="6420">
                  <c:v>1.6000000000000001E-3</c:v>
                </c:pt>
                <c:pt idx="6421">
                  <c:v>1.6000000000000001E-3</c:v>
                </c:pt>
                <c:pt idx="6422">
                  <c:v>1.6000000000000001E-3</c:v>
                </c:pt>
                <c:pt idx="6423">
                  <c:v>1.6000000000000001E-3</c:v>
                </c:pt>
                <c:pt idx="6424">
                  <c:v>1.6000000000000001E-3</c:v>
                </c:pt>
                <c:pt idx="6425">
                  <c:v>1.6999999999999999E-3</c:v>
                </c:pt>
                <c:pt idx="6426">
                  <c:v>1.6999999999999999E-3</c:v>
                </c:pt>
                <c:pt idx="6427">
                  <c:v>1.6999999999999999E-3</c:v>
                </c:pt>
                <c:pt idx="6428">
                  <c:v>1.6999999999999999E-3</c:v>
                </c:pt>
                <c:pt idx="6429">
                  <c:v>1.6999999999999999E-3</c:v>
                </c:pt>
                <c:pt idx="6430">
                  <c:v>1.6999999999999999E-3</c:v>
                </c:pt>
                <c:pt idx="6431">
                  <c:v>1.6999999999999999E-3</c:v>
                </c:pt>
                <c:pt idx="6432">
                  <c:v>1.6999999999999999E-3</c:v>
                </c:pt>
                <c:pt idx="6433">
                  <c:v>1.6999999999999999E-3</c:v>
                </c:pt>
                <c:pt idx="6434">
                  <c:v>1.6999999999999999E-3</c:v>
                </c:pt>
                <c:pt idx="6435">
                  <c:v>1.6999999999999999E-3</c:v>
                </c:pt>
                <c:pt idx="6436">
                  <c:v>1.6999999999999999E-3</c:v>
                </c:pt>
                <c:pt idx="6437">
                  <c:v>1.6999999999999999E-3</c:v>
                </c:pt>
                <c:pt idx="6438">
                  <c:v>1.6999999999999999E-3</c:v>
                </c:pt>
                <c:pt idx="6439">
                  <c:v>1.6999999999999999E-3</c:v>
                </c:pt>
                <c:pt idx="6440">
                  <c:v>1.6999999999999999E-3</c:v>
                </c:pt>
                <c:pt idx="6441">
                  <c:v>1.6999999999999999E-3</c:v>
                </c:pt>
                <c:pt idx="6442">
                  <c:v>1.6999999999999999E-3</c:v>
                </c:pt>
                <c:pt idx="6443">
                  <c:v>1.6999999999999999E-3</c:v>
                </c:pt>
                <c:pt idx="6444">
                  <c:v>1.6999999999999999E-3</c:v>
                </c:pt>
                <c:pt idx="6445">
                  <c:v>1.6999999999999999E-3</c:v>
                </c:pt>
                <c:pt idx="6446">
                  <c:v>1.6999999999999999E-3</c:v>
                </c:pt>
                <c:pt idx="6447">
                  <c:v>1.6999999999999999E-3</c:v>
                </c:pt>
                <c:pt idx="6448">
                  <c:v>1.6999999999999999E-3</c:v>
                </c:pt>
                <c:pt idx="6449">
                  <c:v>1.6999999999999999E-3</c:v>
                </c:pt>
                <c:pt idx="6450">
                  <c:v>1.8E-3</c:v>
                </c:pt>
                <c:pt idx="6451">
                  <c:v>1.8E-3</c:v>
                </c:pt>
                <c:pt idx="6452">
                  <c:v>1.8E-3</c:v>
                </c:pt>
                <c:pt idx="6453">
                  <c:v>1.8E-3</c:v>
                </c:pt>
                <c:pt idx="6454">
                  <c:v>1.8E-3</c:v>
                </c:pt>
                <c:pt idx="6455">
                  <c:v>1.8E-3</c:v>
                </c:pt>
                <c:pt idx="6456">
                  <c:v>1.8E-3</c:v>
                </c:pt>
                <c:pt idx="6457">
                  <c:v>1.8E-3</c:v>
                </c:pt>
                <c:pt idx="6458">
                  <c:v>1.8E-3</c:v>
                </c:pt>
                <c:pt idx="6459">
                  <c:v>1.8E-3</c:v>
                </c:pt>
                <c:pt idx="6460">
                  <c:v>1.8E-3</c:v>
                </c:pt>
                <c:pt idx="6461">
                  <c:v>1.8E-3</c:v>
                </c:pt>
                <c:pt idx="6462">
                  <c:v>1.8E-3</c:v>
                </c:pt>
                <c:pt idx="6463">
                  <c:v>1.8E-3</c:v>
                </c:pt>
                <c:pt idx="6464">
                  <c:v>1.8E-3</c:v>
                </c:pt>
                <c:pt idx="6465">
                  <c:v>1.8E-3</c:v>
                </c:pt>
                <c:pt idx="6466">
                  <c:v>1.8E-3</c:v>
                </c:pt>
                <c:pt idx="6467">
                  <c:v>1.8E-3</c:v>
                </c:pt>
                <c:pt idx="6468">
                  <c:v>1.8E-3</c:v>
                </c:pt>
                <c:pt idx="6469">
                  <c:v>1.8E-3</c:v>
                </c:pt>
                <c:pt idx="6470">
                  <c:v>1.8E-3</c:v>
                </c:pt>
                <c:pt idx="6471">
                  <c:v>1.8E-3</c:v>
                </c:pt>
                <c:pt idx="6472">
                  <c:v>1.8E-3</c:v>
                </c:pt>
                <c:pt idx="6473">
                  <c:v>1.8E-3</c:v>
                </c:pt>
                <c:pt idx="6474">
                  <c:v>1.8E-3</c:v>
                </c:pt>
                <c:pt idx="6475">
                  <c:v>1.9E-3</c:v>
                </c:pt>
                <c:pt idx="6476">
                  <c:v>1.9E-3</c:v>
                </c:pt>
                <c:pt idx="6477">
                  <c:v>1.9E-3</c:v>
                </c:pt>
                <c:pt idx="6478">
                  <c:v>1.9E-3</c:v>
                </c:pt>
                <c:pt idx="6479">
                  <c:v>1.9E-3</c:v>
                </c:pt>
                <c:pt idx="6480">
                  <c:v>1.9E-3</c:v>
                </c:pt>
                <c:pt idx="6481">
                  <c:v>1.9E-3</c:v>
                </c:pt>
                <c:pt idx="6482">
                  <c:v>1.9E-3</c:v>
                </c:pt>
                <c:pt idx="6483">
                  <c:v>1.9E-3</c:v>
                </c:pt>
                <c:pt idx="6484">
                  <c:v>1.9E-3</c:v>
                </c:pt>
                <c:pt idx="6485">
                  <c:v>1.9E-3</c:v>
                </c:pt>
                <c:pt idx="6486">
                  <c:v>1.9E-3</c:v>
                </c:pt>
                <c:pt idx="6487">
                  <c:v>1.9E-3</c:v>
                </c:pt>
                <c:pt idx="6488">
                  <c:v>1.9E-3</c:v>
                </c:pt>
                <c:pt idx="6489">
                  <c:v>1.9E-3</c:v>
                </c:pt>
                <c:pt idx="6490">
                  <c:v>1.9E-3</c:v>
                </c:pt>
                <c:pt idx="6491">
                  <c:v>1.9E-3</c:v>
                </c:pt>
                <c:pt idx="6492">
                  <c:v>1.9E-3</c:v>
                </c:pt>
                <c:pt idx="6493">
                  <c:v>1.9E-3</c:v>
                </c:pt>
                <c:pt idx="6494">
                  <c:v>1.9E-3</c:v>
                </c:pt>
                <c:pt idx="6495">
                  <c:v>1.9E-3</c:v>
                </c:pt>
                <c:pt idx="6496">
                  <c:v>1.9E-3</c:v>
                </c:pt>
                <c:pt idx="6497">
                  <c:v>1.9E-3</c:v>
                </c:pt>
                <c:pt idx="6498">
                  <c:v>1.9E-3</c:v>
                </c:pt>
                <c:pt idx="6499">
                  <c:v>1.9E-3</c:v>
                </c:pt>
                <c:pt idx="6500">
                  <c:v>2E-3</c:v>
                </c:pt>
                <c:pt idx="6501">
                  <c:v>2E-3</c:v>
                </c:pt>
                <c:pt idx="6502">
                  <c:v>2E-3</c:v>
                </c:pt>
                <c:pt idx="6503">
                  <c:v>2E-3</c:v>
                </c:pt>
                <c:pt idx="6504">
                  <c:v>2E-3</c:v>
                </c:pt>
                <c:pt idx="6505">
                  <c:v>2E-3</c:v>
                </c:pt>
                <c:pt idx="6506">
                  <c:v>2E-3</c:v>
                </c:pt>
                <c:pt idx="6507">
                  <c:v>2E-3</c:v>
                </c:pt>
                <c:pt idx="6508">
                  <c:v>2E-3</c:v>
                </c:pt>
                <c:pt idx="6509">
                  <c:v>2E-3</c:v>
                </c:pt>
                <c:pt idx="6510">
                  <c:v>2E-3</c:v>
                </c:pt>
                <c:pt idx="6511">
                  <c:v>2E-3</c:v>
                </c:pt>
                <c:pt idx="6512">
                  <c:v>2E-3</c:v>
                </c:pt>
                <c:pt idx="6513">
                  <c:v>2E-3</c:v>
                </c:pt>
                <c:pt idx="6514">
                  <c:v>2E-3</c:v>
                </c:pt>
                <c:pt idx="6515">
                  <c:v>2E-3</c:v>
                </c:pt>
                <c:pt idx="6516">
                  <c:v>2E-3</c:v>
                </c:pt>
                <c:pt idx="6517">
                  <c:v>2E-3</c:v>
                </c:pt>
                <c:pt idx="6518">
                  <c:v>2E-3</c:v>
                </c:pt>
                <c:pt idx="6519">
                  <c:v>2E-3</c:v>
                </c:pt>
                <c:pt idx="6520">
                  <c:v>2E-3</c:v>
                </c:pt>
                <c:pt idx="6521">
                  <c:v>2E-3</c:v>
                </c:pt>
                <c:pt idx="6522">
                  <c:v>2E-3</c:v>
                </c:pt>
                <c:pt idx="6523">
                  <c:v>2E-3</c:v>
                </c:pt>
                <c:pt idx="6524">
                  <c:v>2E-3</c:v>
                </c:pt>
                <c:pt idx="6525">
                  <c:v>2.0999999999999999E-3</c:v>
                </c:pt>
                <c:pt idx="6526">
                  <c:v>2.0999999999999999E-3</c:v>
                </c:pt>
                <c:pt idx="6527">
                  <c:v>2.0999999999999999E-3</c:v>
                </c:pt>
                <c:pt idx="6528">
                  <c:v>2.0999999999999999E-3</c:v>
                </c:pt>
                <c:pt idx="6529">
                  <c:v>2.0999999999999999E-3</c:v>
                </c:pt>
                <c:pt idx="6530">
                  <c:v>2.0999999999999999E-3</c:v>
                </c:pt>
                <c:pt idx="6531">
                  <c:v>2.0999999999999999E-3</c:v>
                </c:pt>
                <c:pt idx="6532">
                  <c:v>2.0999999999999999E-3</c:v>
                </c:pt>
                <c:pt idx="6533">
                  <c:v>2.0999999999999999E-3</c:v>
                </c:pt>
                <c:pt idx="6534">
                  <c:v>2.0999999999999999E-3</c:v>
                </c:pt>
                <c:pt idx="6535">
                  <c:v>2.0999999999999999E-3</c:v>
                </c:pt>
                <c:pt idx="6536">
                  <c:v>2.0999999999999999E-3</c:v>
                </c:pt>
                <c:pt idx="6537">
                  <c:v>2.0999999999999999E-3</c:v>
                </c:pt>
                <c:pt idx="6538">
                  <c:v>2.0999999999999999E-3</c:v>
                </c:pt>
                <c:pt idx="6539">
                  <c:v>2.0999999999999999E-3</c:v>
                </c:pt>
                <c:pt idx="6540">
                  <c:v>2.0999999999999999E-3</c:v>
                </c:pt>
                <c:pt idx="6541">
                  <c:v>2.0999999999999999E-3</c:v>
                </c:pt>
                <c:pt idx="6542">
                  <c:v>2.0999999999999999E-3</c:v>
                </c:pt>
                <c:pt idx="6543">
                  <c:v>2.0999999999999999E-3</c:v>
                </c:pt>
                <c:pt idx="6544">
                  <c:v>2.0999999999999999E-3</c:v>
                </c:pt>
                <c:pt idx="6545">
                  <c:v>2.0999999999999999E-3</c:v>
                </c:pt>
                <c:pt idx="6546">
                  <c:v>2.0999999999999999E-3</c:v>
                </c:pt>
                <c:pt idx="6547">
                  <c:v>2.0999999999999999E-3</c:v>
                </c:pt>
                <c:pt idx="6548">
                  <c:v>2.0999999999999999E-3</c:v>
                </c:pt>
                <c:pt idx="6549">
                  <c:v>2.0999999999999999E-3</c:v>
                </c:pt>
                <c:pt idx="6550">
                  <c:v>2.2000000000000001E-3</c:v>
                </c:pt>
                <c:pt idx="6551">
                  <c:v>2.2000000000000001E-3</c:v>
                </c:pt>
                <c:pt idx="6552">
                  <c:v>2.2000000000000001E-3</c:v>
                </c:pt>
                <c:pt idx="6553">
                  <c:v>2.2000000000000001E-3</c:v>
                </c:pt>
                <c:pt idx="6554">
                  <c:v>2.2000000000000001E-3</c:v>
                </c:pt>
                <c:pt idx="6555">
                  <c:v>2.2000000000000001E-3</c:v>
                </c:pt>
                <c:pt idx="6556">
                  <c:v>2.2000000000000001E-3</c:v>
                </c:pt>
                <c:pt idx="6557">
                  <c:v>2.2000000000000001E-3</c:v>
                </c:pt>
                <c:pt idx="6558">
                  <c:v>2.2000000000000001E-3</c:v>
                </c:pt>
                <c:pt idx="6559">
                  <c:v>2.2000000000000001E-3</c:v>
                </c:pt>
                <c:pt idx="6560">
                  <c:v>2.2000000000000001E-3</c:v>
                </c:pt>
                <c:pt idx="6561">
                  <c:v>2.2000000000000001E-3</c:v>
                </c:pt>
                <c:pt idx="6562">
                  <c:v>2.2000000000000001E-3</c:v>
                </c:pt>
                <c:pt idx="6563">
                  <c:v>2.2000000000000001E-3</c:v>
                </c:pt>
                <c:pt idx="6564">
                  <c:v>2.2000000000000001E-3</c:v>
                </c:pt>
                <c:pt idx="6565">
                  <c:v>2.2000000000000001E-3</c:v>
                </c:pt>
                <c:pt idx="6566">
                  <c:v>2.2000000000000001E-3</c:v>
                </c:pt>
                <c:pt idx="6567">
                  <c:v>2.2000000000000001E-3</c:v>
                </c:pt>
                <c:pt idx="6568">
                  <c:v>2.2000000000000001E-3</c:v>
                </c:pt>
                <c:pt idx="6569">
                  <c:v>2.2000000000000001E-3</c:v>
                </c:pt>
                <c:pt idx="6570">
                  <c:v>2.2000000000000001E-3</c:v>
                </c:pt>
                <c:pt idx="6571">
                  <c:v>2.2000000000000001E-3</c:v>
                </c:pt>
                <c:pt idx="6572">
                  <c:v>2.2000000000000001E-3</c:v>
                </c:pt>
                <c:pt idx="6573">
                  <c:v>2.2000000000000001E-3</c:v>
                </c:pt>
                <c:pt idx="6574">
                  <c:v>2.2000000000000001E-3</c:v>
                </c:pt>
                <c:pt idx="6575">
                  <c:v>2.3E-3</c:v>
                </c:pt>
                <c:pt idx="6576">
                  <c:v>2.3E-3</c:v>
                </c:pt>
                <c:pt idx="6577">
                  <c:v>2.3E-3</c:v>
                </c:pt>
                <c:pt idx="6578">
                  <c:v>2.3E-3</c:v>
                </c:pt>
                <c:pt idx="6579">
                  <c:v>2.3E-3</c:v>
                </c:pt>
                <c:pt idx="6580">
                  <c:v>2.3E-3</c:v>
                </c:pt>
                <c:pt idx="6581">
                  <c:v>2.3E-3</c:v>
                </c:pt>
                <c:pt idx="6582">
                  <c:v>2.3E-3</c:v>
                </c:pt>
                <c:pt idx="6583">
                  <c:v>2.3E-3</c:v>
                </c:pt>
                <c:pt idx="6584">
                  <c:v>2.3E-3</c:v>
                </c:pt>
                <c:pt idx="6585">
                  <c:v>2.3E-3</c:v>
                </c:pt>
                <c:pt idx="6586">
                  <c:v>2.3E-3</c:v>
                </c:pt>
                <c:pt idx="6587">
                  <c:v>2.3E-3</c:v>
                </c:pt>
                <c:pt idx="6588">
                  <c:v>2.3E-3</c:v>
                </c:pt>
                <c:pt idx="6589">
                  <c:v>2.3E-3</c:v>
                </c:pt>
                <c:pt idx="6590">
                  <c:v>2.3E-3</c:v>
                </c:pt>
                <c:pt idx="6591">
                  <c:v>2.3E-3</c:v>
                </c:pt>
                <c:pt idx="6592">
                  <c:v>2.3E-3</c:v>
                </c:pt>
                <c:pt idx="6593">
                  <c:v>2.3E-3</c:v>
                </c:pt>
                <c:pt idx="6594">
                  <c:v>2.3E-3</c:v>
                </c:pt>
                <c:pt idx="6595">
                  <c:v>2.3E-3</c:v>
                </c:pt>
                <c:pt idx="6596">
                  <c:v>2.3E-3</c:v>
                </c:pt>
                <c:pt idx="6597">
                  <c:v>2.3E-3</c:v>
                </c:pt>
                <c:pt idx="6598">
                  <c:v>2.3E-3</c:v>
                </c:pt>
                <c:pt idx="6599">
                  <c:v>2.3E-3</c:v>
                </c:pt>
                <c:pt idx="6600">
                  <c:v>2.3999999999999998E-3</c:v>
                </c:pt>
                <c:pt idx="6601">
                  <c:v>2.3999999999999998E-3</c:v>
                </c:pt>
                <c:pt idx="6602">
                  <c:v>2.3999999999999998E-3</c:v>
                </c:pt>
                <c:pt idx="6603">
                  <c:v>2.3999999999999998E-3</c:v>
                </c:pt>
                <c:pt idx="6604">
                  <c:v>2.3999999999999998E-3</c:v>
                </c:pt>
                <c:pt idx="6605">
                  <c:v>2.3999999999999998E-3</c:v>
                </c:pt>
                <c:pt idx="6606">
                  <c:v>2.3999999999999998E-3</c:v>
                </c:pt>
                <c:pt idx="6607">
                  <c:v>2.3999999999999998E-3</c:v>
                </c:pt>
                <c:pt idx="6608">
                  <c:v>2.3999999999999998E-3</c:v>
                </c:pt>
                <c:pt idx="6609">
                  <c:v>2.3999999999999998E-3</c:v>
                </c:pt>
                <c:pt idx="6610">
                  <c:v>2.3999999999999998E-3</c:v>
                </c:pt>
                <c:pt idx="6611">
                  <c:v>2.3999999999999998E-3</c:v>
                </c:pt>
                <c:pt idx="6612">
                  <c:v>2.3999999999999998E-3</c:v>
                </c:pt>
                <c:pt idx="6613">
                  <c:v>2.3999999999999998E-3</c:v>
                </c:pt>
                <c:pt idx="6614">
                  <c:v>2.3999999999999998E-3</c:v>
                </c:pt>
                <c:pt idx="6615">
                  <c:v>2.3999999999999998E-3</c:v>
                </c:pt>
                <c:pt idx="6616">
                  <c:v>2.3999999999999998E-3</c:v>
                </c:pt>
                <c:pt idx="6617">
                  <c:v>2.3999999999999998E-3</c:v>
                </c:pt>
                <c:pt idx="6618">
                  <c:v>2.3999999999999998E-3</c:v>
                </c:pt>
                <c:pt idx="6619">
                  <c:v>2.3999999999999998E-3</c:v>
                </c:pt>
                <c:pt idx="6620">
                  <c:v>2.3999999999999998E-3</c:v>
                </c:pt>
                <c:pt idx="6621">
                  <c:v>2.3999999999999998E-3</c:v>
                </c:pt>
                <c:pt idx="6622">
                  <c:v>2.3999999999999998E-3</c:v>
                </c:pt>
                <c:pt idx="6623">
                  <c:v>2.3999999999999998E-3</c:v>
                </c:pt>
                <c:pt idx="6624">
                  <c:v>2.3999999999999998E-3</c:v>
                </c:pt>
                <c:pt idx="6625">
                  <c:v>2.5000000000000001E-3</c:v>
                </c:pt>
                <c:pt idx="6626">
                  <c:v>2.5000000000000001E-3</c:v>
                </c:pt>
                <c:pt idx="6627">
                  <c:v>2.5000000000000001E-3</c:v>
                </c:pt>
                <c:pt idx="6628">
                  <c:v>2.5000000000000001E-3</c:v>
                </c:pt>
                <c:pt idx="6629">
                  <c:v>2.5000000000000001E-3</c:v>
                </c:pt>
                <c:pt idx="6630">
                  <c:v>2.5000000000000001E-3</c:v>
                </c:pt>
                <c:pt idx="6631">
                  <c:v>2.5000000000000001E-3</c:v>
                </c:pt>
                <c:pt idx="6632">
                  <c:v>2.5000000000000001E-3</c:v>
                </c:pt>
                <c:pt idx="6633">
                  <c:v>2.5000000000000001E-3</c:v>
                </c:pt>
                <c:pt idx="6634">
                  <c:v>2.5000000000000001E-3</c:v>
                </c:pt>
                <c:pt idx="6635">
                  <c:v>2.5000000000000001E-3</c:v>
                </c:pt>
                <c:pt idx="6636">
                  <c:v>2.5000000000000001E-3</c:v>
                </c:pt>
                <c:pt idx="6637">
                  <c:v>2.5000000000000001E-3</c:v>
                </c:pt>
                <c:pt idx="6638">
                  <c:v>2.5000000000000001E-3</c:v>
                </c:pt>
                <c:pt idx="6639">
                  <c:v>2.5000000000000001E-3</c:v>
                </c:pt>
                <c:pt idx="6640">
                  <c:v>2.5000000000000001E-3</c:v>
                </c:pt>
                <c:pt idx="6641">
                  <c:v>2.5000000000000001E-3</c:v>
                </c:pt>
                <c:pt idx="6642">
                  <c:v>2.5000000000000001E-3</c:v>
                </c:pt>
                <c:pt idx="6643">
                  <c:v>2.5000000000000001E-3</c:v>
                </c:pt>
                <c:pt idx="6644">
                  <c:v>2.5000000000000001E-3</c:v>
                </c:pt>
                <c:pt idx="6645">
                  <c:v>2.5000000000000001E-3</c:v>
                </c:pt>
                <c:pt idx="6646">
                  <c:v>2.5000000000000001E-3</c:v>
                </c:pt>
                <c:pt idx="6647">
                  <c:v>2.5000000000000001E-3</c:v>
                </c:pt>
                <c:pt idx="6648">
                  <c:v>2.5000000000000001E-3</c:v>
                </c:pt>
                <c:pt idx="6649">
                  <c:v>2.5000000000000001E-3</c:v>
                </c:pt>
                <c:pt idx="6650">
                  <c:v>2.5999999999999999E-3</c:v>
                </c:pt>
                <c:pt idx="6651">
                  <c:v>2.5999999999999999E-3</c:v>
                </c:pt>
                <c:pt idx="6652">
                  <c:v>2.5999999999999999E-3</c:v>
                </c:pt>
                <c:pt idx="6653">
                  <c:v>2.5999999999999999E-3</c:v>
                </c:pt>
                <c:pt idx="6654">
                  <c:v>2.5999999999999999E-3</c:v>
                </c:pt>
                <c:pt idx="6655">
                  <c:v>2.5999999999999999E-3</c:v>
                </c:pt>
                <c:pt idx="6656">
                  <c:v>2.5999999999999999E-3</c:v>
                </c:pt>
                <c:pt idx="6657">
                  <c:v>2.5999999999999999E-3</c:v>
                </c:pt>
                <c:pt idx="6658">
                  <c:v>2.5999999999999999E-3</c:v>
                </c:pt>
                <c:pt idx="6659">
                  <c:v>2.5999999999999999E-3</c:v>
                </c:pt>
                <c:pt idx="6660">
                  <c:v>2.5999999999999999E-3</c:v>
                </c:pt>
                <c:pt idx="6661">
                  <c:v>2.5999999999999999E-3</c:v>
                </c:pt>
                <c:pt idx="6662">
                  <c:v>2.5999999999999999E-3</c:v>
                </c:pt>
                <c:pt idx="6663">
                  <c:v>2.5999999999999999E-3</c:v>
                </c:pt>
                <c:pt idx="6664">
                  <c:v>2.5999999999999999E-3</c:v>
                </c:pt>
                <c:pt idx="6665">
                  <c:v>2.5999999999999999E-3</c:v>
                </c:pt>
                <c:pt idx="6666">
                  <c:v>2.5999999999999999E-3</c:v>
                </c:pt>
                <c:pt idx="6667">
                  <c:v>2.5999999999999999E-3</c:v>
                </c:pt>
                <c:pt idx="6668">
                  <c:v>2.5999999999999999E-3</c:v>
                </c:pt>
                <c:pt idx="6669">
                  <c:v>2.5999999999999999E-3</c:v>
                </c:pt>
                <c:pt idx="6670">
                  <c:v>2.5999999999999999E-3</c:v>
                </c:pt>
                <c:pt idx="6671">
                  <c:v>2.5999999999999999E-3</c:v>
                </c:pt>
                <c:pt idx="6672">
                  <c:v>2.5999999999999999E-3</c:v>
                </c:pt>
                <c:pt idx="6673">
                  <c:v>2.5999999999999999E-3</c:v>
                </c:pt>
                <c:pt idx="6674">
                  <c:v>2.5999999999999999E-3</c:v>
                </c:pt>
                <c:pt idx="6675">
                  <c:v>2.7000000000000001E-3</c:v>
                </c:pt>
                <c:pt idx="6676">
                  <c:v>2.7000000000000001E-3</c:v>
                </c:pt>
                <c:pt idx="6677">
                  <c:v>2.7000000000000001E-3</c:v>
                </c:pt>
                <c:pt idx="6678">
                  <c:v>2.7000000000000001E-3</c:v>
                </c:pt>
                <c:pt idx="6679">
                  <c:v>2.7000000000000001E-3</c:v>
                </c:pt>
                <c:pt idx="6680">
                  <c:v>2.7000000000000001E-3</c:v>
                </c:pt>
                <c:pt idx="6681">
                  <c:v>2.7000000000000001E-3</c:v>
                </c:pt>
                <c:pt idx="6682">
                  <c:v>2.7000000000000001E-3</c:v>
                </c:pt>
                <c:pt idx="6683">
                  <c:v>2.7000000000000001E-3</c:v>
                </c:pt>
                <c:pt idx="6684">
                  <c:v>2.7000000000000001E-3</c:v>
                </c:pt>
                <c:pt idx="6685">
                  <c:v>2.7000000000000001E-3</c:v>
                </c:pt>
                <c:pt idx="6686">
                  <c:v>2.7000000000000001E-3</c:v>
                </c:pt>
                <c:pt idx="6687">
                  <c:v>2.7000000000000001E-3</c:v>
                </c:pt>
                <c:pt idx="6688">
                  <c:v>2.7000000000000001E-3</c:v>
                </c:pt>
                <c:pt idx="6689">
                  <c:v>2.7000000000000001E-3</c:v>
                </c:pt>
                <c:pt idx="6690">
                  <c:v>2.7000000000000001E-3</c:v>
                </c:pt>
                <c:pt idx="6691">
                  <c:v>2.7000000000000001E-3</c:v>
                </c:pt>
                <c:pt idx="6692">
                  <c:v>2.7000000000000001E-3</c:v>
                </c:pt>
                <c:pt idx="6693">
                  <c:v>2.7000000000000001E-3</c:v>
                </c:pt>
                <c:pt idx="6694">
                  <c:v>2.7000000000000001E-3</c:v>
                </c:pt>
                <c:pt idx="6695">
                  <c:v>2.7000000000000001E-3</c:v>
                </c:pt>
                <c:pt idx="6696">
                  <c:v>2.7000000000000001E-3</c:v>
                </c:pt>
                <c:pt idx="6697">
                  <c:v>2.7000000000000001E-3</c:v>
                </c:pt>
                <c:pt idx="6698">
                  <c:v>2.7000000000000001E-3</c:v>
                </c:pt>
                <c:pt idx="6699">
                  <c:v>2.7000000000000001E-3</c:v>
                </c:pt>
                <c:pt idx="6700">
                  <c:v>2.8E-3</c:v>
                </c:pt>
                <c:pt idx="6701">
                  <c:v>2.8E-3</c:v>
                </c:pt>
                <c:pt idx="6702">
                  <c:v>2.8E-3</c:v>
                </c:pt>
                <c:pt idx="6703">
                  <c:v>2.8E-3</c:v>
                </c:pt>
                <c:pt idx="6704">
                  <c:v>2.8E-3</c:v>
                </c:pt>
                <c:pt idx="6705">
                  <c:v>2.8E-3</c:v>
                </c:pt>
                <c:pt idx="6706">
                  <c:v>2.8E-3</c:v>
                </c:pt>
                <c:pt idx="6707">
                  <c:v>2.8E-3</c:v>
                </c:pt>
                <c:pt idx="6708">
                  <c:v>2.8E-3</c:v>
                </c:pt>
                <c:pt idx="6709">
                  <c:v>2.8E-3</c:v>
                </c:pt>
                <c:pt idx="6710">
                  <c:v>2.8E-3</c:v>
                </c:pt>
                <c:pt idx="6711">
                  <c:v>2.8E-3</c:v>
                </c:pt>
                <c:pt idx="6712">
                  <c:v>2.8E-3</c:v>
                </c:pt>
                <c:pt idx="6713">
                  <c:v>2.8E-3</c:v>
                </c:pt>
                <c:pt idx="6714">
                  <c:v>2.8E-3</c:v>
                </c:pt>
                <c:pt idx="6715">
                  <c:v>2.8E-3</c:v>
                </c:pt>
                <c:pt idx="6716">
                  <c:v>2.8E-3</c:v>
                </c:pt>
                <c:pt idx="6717">
                  <c:v>2.8E-3</c:v>
                </c:pt>
                <c:pt idx="6718">
                  <c:v>2.8E-3</c:v>
                </c:pt>
                <c:pt idx="6719">
                  <c:v>2.8E-3</c:v>
                </c:pt>
                <c:pt idx="6720">
                  <c:v>2.8E-3</c:v>
                </c:pt>
                <c:pt idx="6721">
                  <c:v>2.8E-3</c:v>
                </c:pt>
                <c:pt idx="6722">
                  <c:v>2.8E-3</c:v>
                </c:pt>
                <c:pt idx="6723">
                  <c:v>2.8E-3</c:v>
                </c:pt>
                <c:pt idx="6724">
                  <c:v>2.8E-3</c:v>
                </c:pt>
                <c:pt idx="6725">
                  <c:v>2.8999999999999998E-3</c:v>
                </c:pt>
                <c:pt idx="6726">
                  <c:v>2.8999999999999998E-3</c:v>
                </c:pt>
                <c:pt idx="6727">
                  <c:v>2.8999999999999998E-3</c:v>
                </c:pt>
                <c:pt idx="6728">
                  <c:v>2.8999999999999998E-3</c:v>
                </c:pt>
                <c:pt idx="6729">
                  <c:v>2.8999999999999998E-3</c:v>
                </c:pt>
                <c:pt idx="6730">
                  <c:v>2.8999999999999998E-3</c:v>
                </c:pt>
                <c:pt idx="6731">
                  <c:v>2.8999999999999998E-3</c:v>
                </c:pt>
                <c:pt idx="6732">
                  <c:v>2.8999999999999998E-3</c:v>
                </c:pt>
                <c:pt idx="6733">
                  <c:v>2.8999999999999998E-3</c:v>
                </c:pt>
                <c:pt idx="6734">
                  <c:v>2.8999999999999998E-3</c:v>
                </c:pt>
                <c:pt idx="6735">
                  <c:v>2.8999999999999998E-3</c:v>
                </c:pt>
                <c:pt idx="6736">
                  <c:v>2.8999999999999998E-3</c:v>
                </c:pt>
                <c:pt idx="6737">
                  <c:v>2.8999999999999998E-3</c:v>
                </c:pt>
                <c:pt idx="6738">
                  <c:v>2.8999999999999998E-3</c:v>
                </c:pt>
                <c:pt idx="6739">
                  <c:v>2.8999999999999998E-3</c:v>
                </c:pt>
                <c:pt idx="6740">
                  <c:v>2.8999999999999998E-3</c:v>
                </c:pt>
                <c:pt idx="6741">
                  <c:v>2.8999999999999998E-3</c:v>
                </c:pt>
                <c:pt idx="6742">
                  <c:v>2.8999999999999998E-3</c:v>
                </c:pt>
                <c:pt idx="6743">
                  <c:v>2.8999999999999998E-3</c:v>
                </c:pt>
                <c:pt idx="6744">
                  <c:v>2.8999999999999998E-3</c:v>
                </c:pt>
                <c:pt idx="6745">
                  <c:v>2.8999999999999998E-3</c:v>
                </c:pt>
                <c:pt idx="6746">
                  <c:v>2.8999999999999998E-3</c:v>
                </c:pt>
                <c:pt idx="6747">
                  <c:v>2.8999999999999998E-3</c:v>
                </c:pt>
                <c:pt idx="6748">
                  <c:v>2.8999999999999998E-3</c:v>
                </c:pt>
                <c:pt idx="6749">
                  <c:v>2.8999999999999998E-3</c:v>
                </c:pt>
                <c:pt idx="6750">
                  <c:v>3.0000000000000001E-3</c:v>
                </c:pt>
                <c:pt idx="6751">
                  <c:v>3.0000000000000001E-3</c:v>
                </c:pt>
                <c:pt idx="6752">
                  <c:v>3.0000000000000001E-3</c:v>
                </c:pt>
                <c:pt idx="6753">
                  <c:v>3.0000000000000001E-3</c:v>
                </c:pt>
                <c:pt idx="6754">
                  <c:v>3.0000000000000001E-3</c:v>
                </c:pt>
                <c:pt idx="6755">
                  <c:v>3.0000000000000001E-3</c:v>
                </c:pt>
                <c:pt idx="6756">
                  <c:v>3.0000000000000001E-3</c:v>
                </c:pt>
                <c:pt idx="6757">
                  <c:v>3.0000000000000001E-3</c:v>
                </c:pt>
                <c:pt idx="6758">
                  <c:v>3.0000000000000001E-3</c:v>
                </c:pt>
                <c:pt idx="6759">
                  <c:v>3.0000000000000001E-3</c:v>
                </c:pt>
                <c:pt idx="6760">
                  <c:v>3.0000000000000001E-3</c:v>
                </c:pt>
                <c:pt idx="6761">
                  <c:v>3.0000000000000001E-3</c:v>
                </c:pt>
                <c:pt idx="6762">
                  <c:v>3.0000000000000001E-3</c:v>
                </c:pt>
                <c:pt idx="6763">
                  <c:v>3.0000000000000001E-3</c:v>
                </c:pt>
                <c:pt idx="6764">
                  <c:v>3.0000000000000001E-3</c:v>
                </c:pt>
                <c:pt idx="6765">
                  <c:v>3.0000000000000001E-3</c:v>
                </c:pt>
                <c:pt idx="6766">
                  <c:v>3.0000000000000001E-3</c:v>
                </c:pt>
                <c:pt idx="6767">
                  <c:v>3.0000000000000001E-3</c:v>
                </c:pt>
                <c:pt idx="6768">
                  <c:v>3.0000000000000001E-3</c:v>
                </c:pt>
                <c:pt idx="6769">
                  <c:v>3.0000000000000001E-3</c:v>
                </c:pt>
                <c:pt idx="6770">
                  <c:v>3.0000000000000001E-3</c:v>
                </c:pt>
                <c:pt idx="6771">
                  <c:v>3.0000000000000001E-3</c:v>
                </c:pt>
                <c:pt idx="6772">
                  <c:v>3.0000000000000001E-3</c:v>
                </c:pt>
                <c:pt idx="6773">
                  <c:v>3.0000000000000001E-3</c:v>
                </c:pt>
                <c:pt idx="6774">
                  <c:v>3.0000000000000001E-3</c:v>
                </c:pt>
                <c:pt idx="6775">
                  <c:v>3.0999999999999999E-3</c:v>
                </c:pt>
                <c:pt idx="6776">
                  <c:v>3.0999999999999999E-3</c:v>
                </c:pt>
                <c:pt idx="6777">
                  <c:v>3.0999999999999999E-3</c:v>
                </c:pt>
                <c:pt idx="6778">
                  <c:v>3.0999999999999999E-3</c:v>
                </c:pt>
                <c:pt idx="6779">
                  <c:v>3.0999999999999999E-3</c:v>
                </c:pt>
                <c:pt idx="6780">
                  <c:v>3.0999999999999999E-3</c:v>
                </c:pt>
                <c:pt idx="6781">
                  <c:v>3.0999999999999999E-3</c:v>
                </c:pt>
                <c:pt idx="6782">
                  <c:v>3.0999999999999999E-3</c:v>
                </c:pt>
                <c:pt idx="6783">
                  <c:v>3.0999999999999999E-3</c:v>
                </c:pt>
                <c:pt idx="6784">
                  <c:v>3.0999999999999999E-3</c:v>
                </c:pt>
                <c:pt idx="6785">
                  <c:v>3.0999999999999999E-3</c:v>
                </c:pt>
                <c:pt idx="6786">
                  <c:v>3.0999999999999999E-3</c:v>
                </c:pt>
                <c:pt idx="6787">
                  <c:v>3.0999999999999999E-3</c:v>
                </c:pt>
                <c:pt idx="6788">
                  <c:v>3.0999999999999999E-3</c:v>
                </c:pt>
                <c:pt idx="6789">
                  <c:v>3.0999999999999999E-3</c:v>
                </c:pt>
                <c:pt idx="6790">
                  <c:v>3.0999999999999999E-3</c:v>
                </c:pt>
                <c:pt idx="6791">
                  <c:v>3.0999999999999999E-3</c:v>
                </c:pt>
                <c:pt idx="6792">
                  <c:v>3.0999999999999999E-3</c:v>
                </c:pt>
                <c:pt idx="6793">
                  <c:v>3.0999999999999999E-3</c:v>
                </c:pt>
                <c:pt idx="6794">
                  <c:v>3.0999999999999999E-3</c:v>
                </c:pt>
                <c:pt idx="6795">
                  <c:v>3.0999999999999999E-3</c:v>
                </c:pt>
                <c:pt idx="6796">
                  <c:v>3.0999999999999999E-3</c:v>
                </c:pt>
                <c:pt idx="6797">
                  <c:v>3.0999999999999999E-3</c:v>
                </c:pt>
                <c:pt idx="6798">
                  <c:v>3.0999999999999999E-3</c:v>
                </c:pt>
                <c:pt idx="6799">
                  <c:v>3.0999999999999999E-3</c:v>
                </c:pt>
                <c:pt idx="6800">
                  <c:v>3.2000000000000002E-3</c:v>
                </c:pt>
                <c:pt idx="6801">
                  <c:v>3.2000000000000002E-3</c:v>
                </c:pt>
                <c:pt idx="6802">
                  <c:v>3.2000000000000002E-3</c:v>
                </c:pt>
                <c:pt idx="6803">
                  <c:v>3.2000000000000002E-3</c:v>
                </c:pt>
                <c:pt idx="6804">
                  <c:v>3.2000000000000002E-3</c:v>
                </c:pt>
                <c:pt idx="6805">
                  <c:v>3.2000000000000002E-3</c:v>
                </c:pt>
                <c:pt idx="6806">
                  <c:v>3.2000000000000002E-3</c:v>
                </c:pt>
                <c:pt idx="6807">
                  <c:v>3.2000000000000002E-3</c:v>
                </c:pt>
                <c:pt idx="6808">
                  <c:v>3.2000000000000002E-3</c:v>
                </c:pt>
                <c:pt idx="6809">
                  <c:v>3.2000000000000002E-3</c:v>
                </c:pt>
                <c:pt idx="6810">
                  <c:v>3.2000000000000002E-3</c:v>
                </c:pt>
                <c:pt idx="6811">
                  <c:v>3.2000000000000002E-3</c:v>
                </c:pt>
                <c:pt idx="6812">
                  <c:v>3.2000000000000002E-3</c:v>
                </c:pt>
                <c:pt idx="6813">
                  <c:v>3.2000000000000002E-3</c:v>
                </c:pt>
                <c:pt idx="6814">
                  <c:v>3.2000000000000002E-3</c:v>
                </c:pt>
                <c:pt idx="6815">
                  <c:v>3.2000000000000002E-3</c:v>
                </c:pt>
                <c:pt idx="6816">
                  <c:v>3.2000000000000002E-3</c:v>
                </c:pt>
                <c:pt idx="6817">
                  <c:v>3.2000000000000002E-3</c:v>
                </c:pt>
                <c:pt idx="6818">
                  <c:v>3.2000000000000002E-3</c:v>
                </c:pt>
                <c:pt idx="6819">
                  <c:v>3.2000000000000002E-3</c:v>
                </c:pt>
                <c:pt idx="6820">
                  <c:v>3.2000000000000002E-3</c:v>
                </c:pt>
                <c:pt idx="6821">
                  <c:v>3.2000000000000002E-3</c:v>
                </c:pt>
                <c:pt idx="6822">
                  <c:v>3.2000000000000002E-3</c:v>
                </c:pt>
                <c:pt idx="6823">
                  <c:v>3.2000000000000002E-3</c:v>
                </c:pt>
                <c:pt idx="6824">
                  <c:v>3.2000000000000002E-3</c:v>
                </c:pt>
                <c:pt idx="6825">
                  <c:v>3.3E-3</c:v>
                </c:pt>
                <c:pt idx="6826">
                  <c:v>3.3E-3</c:v>
                </c:pt>
                <c:pt idx="6827">
                  <c:v>3.3E-3</c:v>
                </c:pt>
                <c:pt idx="6828">
                  <c:v>3.3E-3</c:v>
                </c:pt>
                <c:pt idx="6829">
                  <c:v>3.3E-3</c:v>
                </c:pt>
                <c:pt idx="6830">
                  <c:v>3.3E-3</c:v>
                </c:pt>
                <c:pt idx="6831">
                  <c:v>3.3E-3</c:v>
                </c:pt>
                <c:pt idx="6832">
                  <c:v>3.3E-3</c:v>
                </c:pt>
                <c:pt idx="6833">
                  <c:v>3.3E-3</c:v>
                </c:pt>
                <c:pt idx="6834">
                  <c:v>3.3E-3</c:v>
                </c:pt>
                <c:pt idx="6835">
                  <c:v>3.3E-3</c:v>
                </c:pt>
                <c:pt idx="6836">
                  <c:v>3.3E-3</c:v>
                </c:pt>
                <c:pt idx="6837">
                  <c:v>3.3E-3</c:v>
                </c:pt>
                <c:pt idx="6838">
                  <c:v>3.3E-3</c:v>
                </c:pt>
                <c:pt idx="6839">
                  <c:v>3.3E-3</c:v>
                </c:pt>
                <c:pt idx="6840">
                  <c:v>3.3E-3</c:v>
                </c:pt>
                <c:pt idx="6841">
                  <c:v>3.3E-3</c:v>
                </c:pt>
                <c:pt idx="6842">
                  <c:v>3.3E-3</c:v>
                </c:pt>
                <c:pt idx="6843">
                  <c:v>3.3E-3</c:v>
                </c:pt>
                <c:pt idx="6844">
                  <c:v>3.3E-3</c:v>
                </c:pt>
                <c:pt idx="6845">
                  <c:v>3.3E-3</c:v>
                </c:pt>
                <c:pt idx="6846">
                  <c:v>3.3E-3</c:v>
                </c:pt>
                <c:pt idx="6847">
                  <c:v>3.3E-3</c:v>
                </c:pt>
                <c:pt idx="6848">
                  <c:v>3.3E-3</c:v>
                </c:pt>
                <c:pt idx="6849">
                  <c:v>3.3E-3</c:v>
                </c:pt>
                <c:pt idx="6850">
                  <c:v>3.3999999999999998E-3</c:v>
                </c:pt>
                <c:pt idx="6851">
                  <c:v>3.3999999999999998E-3</c:v>
                </c:pt>
                <c:pt idx="6852">
                  <c:v>3.3999999999999998E-3</c:v>
                </c:pt>
                <c:pt idx="6853">
                  <c:v>3.3999999999999998E-3</c:v>
                </c:pt>
                <c:pt idx="6854">
                  <c:v>3.3999999999999998E-3</c:v>
                </c:pt>
                <c:pt idx="6855">
                  <c:v>3.3999999999999998E-3</c:v>
                </c:pt>
                <c:pt idx="6856">
                  <c:v>3.3999999999999998E-3</c:v>
                </c:pt>
                <c:pt idx="6857">
                  <c:v>3.3999999999999998E-3</c:v>
                </c:pt>
                <c:pt idx="6858">
                  <c:v>3.3999999999999998E-3</c:v>
                </c:pt>
                <c:pt idx="6859">
                  <c:v>3.3999999999999998E-3</c:v>
                </c:pt>
                <c:pt idx="6860">
                  <c:v>3.3999999999999998E-3</c:v>
                </c:pt>
                <c:pt idx="6861">
                  <c:v>3.3999999999999998E-3</c:v>
                </c:pt>
                <c:pt idx="6862">
                  <c:v>3.3999999999999998E-3</c:v>
                </c:pt>
                <c:pt idx="6863">
                  <c:v>3.3999999999999998E-3</c:v>
                </c:pt>
                <c:pt idx="6864">
                  <c:v>3.3999999999999998E-3</c:v>
                </c:pt>
                <c:pt idx="6865">
                  <c:v>3.3999999999999998E-3</c:v>
                </c:pt>
                <c:pt idx="6866">
                  <c:v>3.3999999999999998E-3</c:v>
                </c:pt>
                <c:pt idx="6867">
                  <c:v>3.3999999999999998E-3</c:v>
                </c:pt>
                <c:pt idx="6868">
                  <c:v>3.3999999999999998E-3</c:v>
                </c:pt>
                <c:pt idx="6869">
                  <c:v>3.3999999999999998E-3</c:v>
                </c:pt>
                <c:pt idx="6870">
                  <c:v>3.3999999999999998E-3</c:v>
                </c:pt>
                <c:pt idx="6871">
                  <c:v>3.3999999999999998E-3</c:v>
                </c:pt>
                <c:pt idx="6872">
                  <c:v>3.3999999999999998E-3</c:v>
                </c:pt>
                <c:pt idx="6873">
                  <c:v>3.3999999999999998E-3</c:v>
                </c:pt>
                <c:pt idx="6874">
                  <c:v>3.3999999999999998E-3</c:v>
                </c:pt>
                <c:pt idx="6875">
                  <c:v>3.5000000000000001E-3</c:v>
                </c:pt>
                <c:pt idx="6876">
                  <c:v>3.5000000000000001E-3</c:v>
                </c:pt>
                <c:pt idx="6877">
                  <c:v>3.5000000000000001E-3</c:v>
                </c:pt>
                <c:pt idx="6878">
                  <c:v>3.5000000000000001E-3</c:v>
                </c:pt>
                <c:pt idx="6879">
                  <c:v>3.5000000000000001E-3</c:v>
                </c:pt>
                <c:pt idx="6880">
                  <c:v>3.5000000000000001E-3</c:v>
                </c:pt>
                <c:pt idx="6881">
                  <c:v>3.5000000000000001E-3</c:v>
                </c:pt>
                <c:pt idx="6882">
                  <c:v>3.5000000000000001E-3</c:v>
                </c:pt>
                <c:pt idx="6883">
                  <c:v>3.5000000000000001E-3</c:v>
                </c:pt>
                <c:pt idx="6884">
                  <c:v>3.5000000000000001E-3</c:v>
                </c:pt>
                <c:pt idx="6885">
                  <c:v>3.5000000000000001E-3</c:v>
                </c:pt>
                <c:pt idx="6886">
                  <c:v>3.5000000000000001E-3</c:v>
                </c:pt>
                <c:pt idx="6887">
                  <c:v>3.5000000000000001E-3</c:v>
                </c:pt>
                <c:pt idx="6888">
                  <c:v>3.5000000000000001E-3</c:v>
                </c:pt>
                <c:pt idx="6889">
                  <c:v>3.5000000000000001E-3</c:v>
                </c:pt>
                <c:pt idx="6890">
                  <c:v>3.5000000000000001E-3</c:v>
                </c:pt>
                <c:pt idx="6891">
                  <c:v>3.5000000000000001E-3</c:v>
                </c:pt>
                <c:pt idx="6892">
                  <c:v>3.5000000000000001E-3</c:v>
                </c:pt>
                <c:pt idx="6893">
                  <c:v>3.5000000000000001E-3</c:v>
                </c:pt>
                <c:pt idx="6894">
                  <c:v>3.5000000000000001E-3</c:v>
                </c:pt>
                <c:pt idx="6895">
                  <c:v>3.5000000000000001E-3</c:v>
                </c:pt>
                <c:pt idx="6896">
                  <c:v>3.5000000000000001E-3</c:v>
                </c:pt>
                <c:pt idx="6897">
                  <c:v>3.5000000000000001E-3</c:v>
                </c:pt>
                <c:pt idx="6898">
                  <c:v>3.5000000000000001E-3</c:v>
                </c:pt>
                <c:pt idx="6899">
                  <c:v>3.5000000000000001E-3</c:v>
                </c:pt>
                <c:pt idx="6900">
                  <c:v>3.5999999999999999E-3</c:v>
                </c:pt>
                <c:pt idx="6901">
                  <c:v>3.5999999999999999E-3</c:v>
                </c:pt>
                <c:pt idx="6902">
                  <c:v>3.5999999999999999E-3</c:v>
                </c:pt>
                <c:pt idx="6903">
                  <c:v>3.5999999999999999E-3</c:v>
                </c:pt>
                <c:pt idx="6904">
                  <c:v>3.5999999999999999E-3</c:v>
                </c:pt>
                <c:pt idx="6905">
                  <c:v>3.5999999999999999E-3</c:v>
                </c:pt>
                <c:pt idx="6906">
                  <c:v>3.5999999999999999E-3</c:v>
                </c:pt>
                <c:pt idx="6907">
                  <c:v>3.5999999999999999E-3</c:v>
                </c:pt>
                <c:pt idx="6908">
                  <c:v>3.5999999999999999E-3</c:v>
                </c:pt>
                <c:pt idx="6909">
                  <c:v>3.5999999999999999E-3</c:v>
                </c:pt>
                <c:pt idx="6910">
                  <c:v>3.5999999999999999E-3</c:v>
                </c:pt>
                <c:pt idx="6911">
                  <c:v>3.5999999999999999E-3</c:v>
                </c:pt>
                <c:pt idx="6912">
                  <c:v>3.5999999999999999E-3</c:v>
                </c:pt>
                <c:pt idx="6913">
                  <c:v>3.5999999999999999E-3</c:v>
                </c:pt>
                <c:pt idx="6914">
                  <c:v>3.5999999999999999E-3</c:v>
                </c:pt>
                <c:pt idx="6915">
                  <c:v>3.5999999999999999E-3</c:v>
                </c:pt>
                <c:pt idx="6916">
                  <c:v>3.5999999999999999E-3</c:v>
                </c:pt>
                <c:pt idx="6917">
                  <c:v>3.5999999999999999E-3</c:v>
                </c:pt>
                <c:pt idx="6918">
                  <c:v>3.5999999999999999E-3</c:v>
                </c:pt>
                <c:pt idx="6919">
                  <c:v>3.5999999999999999E-3</c:v>
                </c:pt>
                <c:pt idx="6920">
                  <c:v>3.5999999999999999E-3</c:v>
                </c:pt>
                <c:pt idx="6921">
                  <c:v>3.5999999999999999E-3</c:v>
                </c:pt>
                <c:pt idx="6922">
                  <c:v>3.5999999999999999E-3</c:v>
                </c:pt>
                <c:pt idx="6923">
                  <c:v>3.5999999999999999E-3</c:v>
                </c:pt>
                <c:pt idx="6924">
                  <c:v>3.5999999999999999E-3</c:v>
                </c:pt>
                <c:pt idx="6925">
                  <c:v>3.7000000000000002E-3</c:v>
                </c:pt>
                <c:pt idx="6926">
                  <c:v>3.7000000000000002E-3</c:v>
                </c:pt>
                <c:pt idx="6927">
                  <c:v>3.7000000000000002E-3</c:v>
                </c:pt>
                <c:pt idx="6928">
                  <c:v>3.7000000000000002E-3</c:v>
                </c:pt>
                <c:pt idx="6929">
                  <c:v>3.7000000000000002E-3</c:v>
                </c:pt>
                <c:pt idx="6930">
                  <c:v>3.7000000000000002E-3</c:v>
                </c:pt>
                <c:pt idx="6931">
                  <c:v>3.7000000000000002E-3</c:v>
                </c:pt>
                <c:pt idx="6932">
                  <c:v>3.7000000000000002E-3</c:v>
                </c:pt>
                <c:pt idx="6933">
                  <c:v>3.7000000000000002E-3</c:v>
                </c:pt>
                <c:pt idx="6934">
                  <c:v>3.7000000000000002E-3</c:v>
                </c:pt>
                <c:pt idx="6935">
                  <c:v>3.7000000000000002E-3</c:v>
                </c:pt>
                <c:pt idx="6936">
                  <c:v>3.7000000000000002E-3</c:v>
                </c:pt>
                <c:pt idx="6937">
                  <c:v>3.7000000000000002E-3</c:v>
                </c:pt>
                <c:pt idx="6938">
                  <c:v>3.7000000000000002E-3</c:v>
                </c:pt>
                <c:pt idx="6939">
                  <c:v>3.7000000000000002E-3</c:v>
                </c:pt>
                <c:pt idx="6940">
                  <c:v>3.7000000000000002E-3</c:v>
                </c:pt>
                <c:pt idx="6941">
                  <c:v>3.7000000000000002E-3</c:v>
                </c:pt>
                <c:pt idx="6942">
                  <c:v>3.7000000000000002E-3</c:v>
                </c:pt>
                <c:pt idx="6943">
                  <c:v>3.7000000000000002E-3</c:v>
                </c:pt>
                <c:pt idx="6944">
                  <c:v>3.7000000000000002E-3</c:v>
                </c:pt>
                <c:pt idx="6945">
                  <c:v>3.7000000000000002E-3</c:v>
                </c:pt>
                <c:pt idx="6946">
                  <c:v>3.7000000000000002E-3</c:v>
                </c:pt>
                <c:pt idx="6947">
                  <c:v>3.7000000000000002E-3</c:v>
                </c:pt>
                <c:pt idx="6948">
                  <c:v>3.7000000000000002E-3</c:v>
                </c:pt>
                <c:pt idx="6949">
                  <c:v>3.7000000000000002E-3</c:v>
                </c:pt>
                <c:pt idx="6950">
                  <c:v>3.8E-3</c:v>
                </c:pt>
                <c:pt idx="6951">
                  <c:v>3.8E-3</c:v>
                </c:pt>
                <c:pt idx="6952">
                  <c:v>3.8E-3</c:v>
                </c:pt>
                <c:pt idx="6953">
                  <c:v>3.8E-3</c:v>
                </c:pt>
                <c:pt idx="6954">
                  <c:v>3.8E-3</c:v>
                </c:pt>
                <c:pt idx="6955">
                  <c:v>3.8E-3</c:v>
                </c:pt>
                <c:pt idx="6956">
                  <c:v>3.8E-3</c:v>
                </c:pt>
                <c:pt idx="6957">
                  <c:v>3.8E-3</c:v>
                </c:pt>
                <c:pt idx="6958">
                  <c:v>3.8E-3</c:v>
                </c:pt>
                <c:pt idx="6959">
                  <c:v>3.8E-3</c:v>
                </c:pt>
                <c:pt idx="6960">
                  <c:v>3.8E-3</c:v>
                </c:pt>
                <c:pt idx="6961">
                  <c:v>3.8E-3</c:v>
                </c:pt>
                <c:pt idx="6962">
                  <c:v>3.8E-3</c:v>
                </c:pt>
                <c:pt idx="6963">
                  <c:v>3.8E-3</c:v>
                </c:pt>
                <c:pt idx="6964">
                  <c:v>3.8E-3</c:v>
                </c:pt>
                <c:pt idx="6965">
                  <c:v>3.8E-3</c:v>
                </c:pt>
                <c:pt idx="6966">
                  <c:v>3.8E-3</c:v>
                </c:pt>
                <c:pt idx="6967">
                  <c:v>3.8E-3</c:v>
                </c:pt>
                <c:pt idx="6968">
                  <c:v>3.8E-3</c:v>
                </c:pt>
                <c:pt idx="6969">
                  <c:v>3.8E-3</c:v>
                </c:pt>
                <c:pt idx="6970">
                  <c:v>3.8E-3</c:v>
                </c:pt>
                <c:pt idx="6971">
                  <c:v>3.8E-3</c:v>
                </c:pt>
                <c:pt idx="6972">
                  <c:v>3.8E-3</c:v>
                </c:pt>
                <c:pt idx="6973">
                  <c:v>3.8E-3</c:v>
                </c:pt>
                <c:pt idx="6974">
                  <c:v>3.8E-3</c:v>
                </c:pt>
                <c:pt idx="6975">
                  <c:v>3.8999999999999998E-3</c:v>
                </c:pt>
                <c:pt idx="6976">
                  <c:v>3.8999999999999998E-3</c:v>
                </c:pt>
                <c:pt idx="6977">
                  <c:v>3.8999999999999998E-3</c:v>
                </c:pt>
                <c:pt idx="6978">
                  <c:v>3.8999999999999998E-3</c:v>
                </c:pt>
                <c:pt idx="6979">
                  <c:v>3.8999999999999998E-3</c:v>
                </c:pt>
                <c:pt idx="6980">
                  <c:v>3.8999999999999998E-3</c:v>
                </c:pt>
                <c:pt idx="6981">
                  <c:v>3.8999999999999998E-3</c:v>
                </c:pt>
                <c:pt idx="6982">
                  <c:v>3.8999999999999998E-3</c:v>
                </c:pt>
                <c:pt idx="6983">
                  <c:v>3.8999999999999998E-3</c:v>
                </c:pt>
                <c:pt idx="6984">
                  <c:v>3.8999999999999998E-3</c:v>
                </c:pt>
                <c:pt idx="6985">
                  <c:v>3.8999999999999998E-3</c:v>
                </c:pt>
                <c:pt idx="6986">
                  <c:v>3.8999999999999998E-3</c:v>
                </c:pt>
                <c:pt idx="6987">
                  <c:v>3.8999999999999998E-3</c:v>
                </c:pt>
                <c:pt idx="6988">
                  <c:v>3.8999999999999998E-3</c:v>
                </c:pt>
                <c:pt idx="6989">
                  <c:v>3.8999999999999998E-3</c:v>
                </c:pt>
                <c:pt idx="6990">
                  <c:v>3.8999999999999998E-3</c:v>
                </c:pt>
                <c:pt idx="6991">
                  <c:v>3.8999999999999998E-3</c:v>
                </c:pt>
                <c:pt idx="6992">
                  <c:v>3.8999999999999998E-3</c:v>
                </c:pt>
                <c:pt idx="6993">
                  <c:v>3.8999999999999998E-3</c:v>
                </c:pt>
                <c:pt idx="6994">
                  <c:v>3.8999999999999998E-3</c:v>
                </c:pt>
                <c:pt idx="6995">
                  <c:v>3.8999999999999998E-3</c:v>
                </c:pt>
                <c:pt idx="6996">
                  <c:v>3.8999999999999998E-3</c:v>
                </c:pt>
                <c:pt idx="6997">
                  <c:v>3.8999999999999998E-3</c:v>
                </c:pt>
                <c:pt idx="6998">
                  <c:v>3.8999999999999998E-3</c:v>
                </c:pt>
                <c:pt idx="6999">
                  <c:v>3.8999999999999998E-3</c:v>
                </c:pt>
                <c:pt idx="7000">
                  <c:v>4.0000000000000001E-3</c:v>
                </c:pt>
                <c:pt idx="7001">
                  <c:v>4.0000000000000001E-3</c:v>
                </c:pt>
                <c:pt idx="7002">
                  <c:v>4.0000000000000001E-3</c:v>
                </c:pt>
                <c:pt idx="7003">
                  <c:v>4.0000000000000001E-3</c:v>
                </c:pt>
                <c:pt idx="7004">
                  <c:v>4.0000000000000001E-3</c:v>
                </c:pt>
                <c:pt idx="7005">
                  <c:v>4.0000000000000001E-3</c:v>
                </c:pt>
                <c:pt idx="7006">
                  <c:v>4.0000000000000001E-3</c:v>
                </c:pt>
                <c:pt idx="7007">
                  <c:v>4.0000000000000001E-3</c:v>
                </c:pt>
                <c:pt idx="7008">
                  <c:v>4.0000000000000001E-3</c:v>
                </c:pt>
                <c:pt idx="7009">
                  <c:v>4.0000000000000001E-3</c:v>
                </c:pt>
                <c:pt idx="7010">
                  <c:v>4.0000000000000001E-3</c:v>
                </c:pt>
                <c:pt idx="7011">
                  <c:v>4.0000000000000001E-3</c:v>
                </c:pt>
                <c:pt idx="7012">
                  <c:v>4.0000000000000001E-3</c:v>
                </c:pt>
                <c:pt idx="7013">
                  <c:v>4.0000000000000001E-3</c:v>
                </c:pt>
                <c:pt idx="7014">
                  <c:v>4.0000000000000001E-3</c:v>
                </c:pt>
                <c:pt idx="7015">
                  <c:v>4.0000000000000001E-3</c:v>
                </c:pt>
                <c:pt idx="7016">
                  <c:v>4.0000000000000001E-3</c:v>
                </c:pt>
                <c:pt idx="7017">
                  <c:v>4.0000000000000001E-3</c:v>
                </c:pt>
                <c:pt idx="7018">
                  <c:v>4.0000000000000001E-3</c:v>
                </c:pt>
                <c:pt idx="7019">
                  <c:v>4.0000000000000001E-3</c:v>
                </c:pt>
                <c:pt idx="7020">
                  <c:v>4.0000000000000001E-3</c:v>
                </c:pt>
                <c:pt idx="7021">
                  <c:v>4.0000000000000001E-3</c:v>
                </c:pt>
                <c:pt idx="7022">
                  <c:v>4.0000000000000001E-3</c:v>
                </c:pt>
                <c:pt idx="7023">
                  <c:v>4.0000000000000001E-3</c:v>
                </c:pt>
                <c:pt idx="7024">
                  <c:v>4.0000000000000001E-3</c:v>
                </c:pt>
                <c:pt idx="7025">
                  <c:v>4.1000000000000003E-3</c:v>
                </c:pt>
                <c:pt idx="7026">
                  <c:v>4.1000000000000003E-3</c:v>
                </c:pt>
                <c:pt idx="7027">
                  <c:v>4.1000000000000003E-3</c:v>
                </c:pt>
                <c:pt idx="7028">
                  <c:v>4.1000000000000003E-3</c:v>
                </c:pt>
                <c:pt idx="7029">
                  <c:v>4.1000000000000003E-3</c:v>
                </c:pt>
                <c:pt idx="7030">
                  <c:v>4.1000000000000003E-3</c:v>
                </c:pt>
                <c:pt idx="7031">
                  <c:v>4.1000000000000003E-3</c:v>
                </c:pt>
                <c:pt idx="7032">
                  <c:v>4.1000000000000003E-3</c:v>
                </c:pt>
                <c:pt idx="7033">
                  <c:v>4.1000000000000003E-3</c:v>
                </c:pt>
                <c:pt idx="7034">
                  <c:v>4.1000000000000003E-3</c:v>
                </c:pt>
                <c:pt idx="7035">
                  <c:v>4.1000000000000003E-3</c:v>
                </c:pt>
                <c:pt idx="7036">
                  <c:v>4.1000000000000003E-3</c:v>
                </c:pt>
                <c:pt idx="7037">
                  <c:v>4.1000000000000003E-3</c:v>
                </c:pt>
                <c:pt idx="7038">
                  <c:v>4.1000000000000003E-3</c:v>
                </c:pt>
                <c:pt idx="7039">
                  <c:v>4.1000000000000003E-3</c:v>
                </c:pt>
                <c:pt idx="7040">
                  <c:v>4.1000000000000003E-3</c:v>
                </c:pt>
                <c:pt idx="7041">
                  <c:v>4.1000000000000003E-3</c:v>
                </c:pt>
                <c:pt idx="7042">
                  <c:v>4.1000000000000003E-3</c:v>
                </c:pt>
                <c:pt idx="7043">
                  <c:v>4.1000000000000003E-3</c:v>
                </c:pt>
                <c:pt idx="7044">
                  <c:v>4.1000000000000003E-3</c:v>
                </c:pt>
                <c:pt idx="7045">
                  <c:v>4.1000000000000003E-3</c:v>
                </c:pt>
                <c:pt idx="7046">
                  <c:v>4.1000000000000003E-3</c:v>
                </c:pt>
                <c:pt idx="7047">
                  <c:v>4.1000000000000003E-3</c:v>
                </c:pt>
                <c:pt idx="7048">
                  <c:v>4.1000000000000003E-3</c:v>
                </c:pt>
                <c:pt idx="7049">
                  <c:v>4.1000000000000003E-3</c:v>
                </c:pt>
                <c:pt idx="7050">
                  <c:v>4.1999999999999997E-3</c:v>
                </c:pt>
                <c:pt idx="7051">
                  <c:v>4.1999999999999997E-3</c:v>
                </c:pt>
                <c:pt idx="7052">
                  <c:v>4.1999999999999997E-3</c:v>
                </c:pt>
                <c:pt idx="7053">
                  <c:v>4.1999999999999997E-3</c:v>
                </c:pt>
                <c:pt idx="7054">
                  <c:v>4.1999999999999997E-3</c:v>
                </c:pt>
                <c:pt idx="7055">
                  <c:v>4.1999999999999997E-3</c:v>
                </c:pt>
                <c:pt idx="7056">
                  <c:v>4.1999999999999997E-3</c:v>
                </c:pt>
                <c:pt idx="7057">
                  <c:v>4.1999999999999997E-3</c:v>
                </c:pt>
                <c:pt idx="7058">
                  <c:v>4.1999999999999997E-3</c:v>
                </c:pt>
                <c:pt idx="7059">
                  <c:v>4.1999999999999997E-3</c:v>
                </c:pt>
                <c:pt idx="7060">
                  <c:v>4.1999999999999997E-3</c:v>
                </c:pt>
                <c:pt idx="7061">
                  <c:v>4.1999999999999997E-3</c:v>
                </c:pt>
                <c:pt idx="7062">
                  <c:v>4.1999999999999997E-3</c:v>
                </c:pt>
                <c:pt idx="7063">
                  <c:v>4.1999999999999997E-3</c:v>
                </c:pt>
                <c:pt idx="7064">
                  <c:v>4.1999999999999997E-3</c:v>
                </c:pt>
                <c:pt idx="7065">
                  <c:v>4.1999999999999997E-3</c:v>
                </c:pt>
                <c:pt idx="7066">
                  <c:v>4.1999999999999997E-3</c:v>
                </c:pt>
                <c:pt idx="7067">
                  <c:v>4.1999999999999997E-3</c:v>
                </c:pt>
                <c:pt idx="7068">
                  <c:v>4.1999999999999997E-3</c:v>
                </c:pt>
                <c:pt idx="7069">
                  <c:v>4.1999999999999997E-3</c:v>
                </c:pt>
                <c:pt idx="7070">
                  <c:v>4.1999999999999997E-3</c:v>
                </c:pt>
                <c:pt idx="7071">
                  <c:v>4.1999999999999997E-3</c:v>
                </c:pt>
                <c:pt idx="7072">
                  <c:v>4.1999999999999997E-3</c:v>
                </c:pt>
                <c:pt idx="7073">
                  <c:v>4.1999999999999997E-3</c:v>
                </c:pt>
                <c:pt idx="7074">
                  <c:v>4.1999999999999997E-3</c:v>
                </c:pt>
                <c:pt idx="7075">
                  <c:v>4.3E-3</c:v>
                </c:pt>
                <c:pt idx="7076">
                  <c:v>4.3E-3</c:v>
                </c:pt>
                <c:pt idx="7077">
                  <c:v>4.3E-3</c:v>
                </c:pt>
                <c:pt idx="7078">
                  <c:v>4.3E-3</c:v>
                </c:pt>
                <c:pt idx="7079">
                  <c:v>4.3E-3</c:v>
                </c:pt>
                <c:pt idx="7080">
                  <c:v>4.3E-3</c:v>
                </c:pt>
                <c:pt idx="7081">
                  <c:v>4.3E-3</c:v>
                </c:pt>
                <c:pt idx="7082">
                  <c:v>4.3E-3</c:v>
                </c:pt>
                <c:pt idx="7083">
                  <c:v>4.3E-3</c:v>
                </c:pt>
                <c:pt idx="7084">
                  <c:v>4.3E-3</c:v>
                </c:pt>
                <c:pt idx="7085">
                  <c:v>4.3E-3</c:v>
                </c:pt>
                <c:pt idx="7086">
                  <c:v>4.3E-3</c:v>
                </c:pt>
                <c:pt idx="7087">
                  <c:v>4.3E-3</c:v>
                </c:pt>
                <c:pt idx="7088">
                  <c:v>4.3E-3</c:v>
                </c:pt>
                <c:pt idx="7089">
                  <c:v>4.3E-3</c:v>
                </c:pt>
                <c:pt idx="7090">
                  <c:v>4.3E-3</c:v>
                </c:pt>
                <c:pt idx="7091">
                  <c:v>4.3E-3</c:v>
                </c:pt>
                <c:pt idx="7092">
                  <c:v>4.3E-3</c:v>
                </c:pt>
                <c:pt idx="7093">
                  <c:v>4.3E-3</c:v>
                </c:pt>
                <c:pt idx="7094">
                  <c:v>4.3E-3</c:v>
                </c:pt>
                <c:pt idx="7095">
                  <c:v>4.3E-3</c:v>
                </c:pt>
                <c:pt idx="7096">
                  <c:v>4.3E-3</c:v>
                </c:pt>
                <c:pt idx="7097">
                  <c:v>4.3E-3</c:v>
                </c:pt>
                <c:pt idx="7098">
                  <c:v>4.3E-3</c:v>
                </c:pt>
                <c:pt idx="7099">
                  <c:v>4.3E-3</c:v>
                </c:pt>
                <c:pt idx="7100">
                  <c:v>4.4000000000000003E-3</c:v>
                </c:pt>
                <c:pt idx="7101">
                  <c:v>4.4000000000000003E-3</c:v>
                </c:pt>
                <c:pt idx="7102">
                  <c:v>4.4000000000000003E-3</c:v>
                </c:pt>
                <c:pt idx="7103">
                  <c:v>4.4000000000000003E-3</c:v>
                </c:pt>
                <c:pt idx="7104">
                  <c:v>4.4000000000000003E-3</c:v>
                </c:pt>
                <c:pt idx="7105">
                  <c:v>4.4000000000000003E-3</c:v>
                </c:pt>
                <c:pt idx="7106">
                  <c:v>4.4000000000000003E-3</c:v>
                </c:pt>
                <c:pt idx="7107">
                  <c:v>4.4000000000000003E-3</c:v>
                </c:pt>
                <c:pt idx="7108">
                  <c:v>4.4000000000000003E-3</c:v>
                </c:pt>
                <c:pt idx="7109">
                  <c:v>4.4000000000000003E-3</c:v>
                </c:pt>
                <c:pt idx="7110">
                  <c:v>4.4000000000000003E-3</c:v>
                </c:pt>
                <c:pt idx="7111">
                  <c:v>4.4000000000000003E-3</c:v>
                </c:pt>
                <c:pt idx="7112">
                  <c:v>4.4000000000000003E-3</c:v>
                </c:pt>
                <c:pt idx="7113">
                  <c:v>4.4000000000000003E-3</c:v>
                </c:pt>
                <c:pt idx="7114">
                  <c:v>4.4000000000000003E-3</c:v>
                </c:pt>
                <c:pt idx="7115">
                  <c:v>4.4000000000000003E-3</c:v>
                </c:pt>
                <c:pt idx="7116">
                  <c:v>4.4000000000000003E-3</c:v>
                </c:pt>
                <c:pt idx="7117">
                  <c:v>4.4000000000000003E-3</c:v>
                </c:pt>
                <c:pt idx="7118">
                  <c:v>4.4000000000000003E-3</c:v>
                </c:pt>
                <c:pt idx="7119">
                  <c:v>4.4000000000000003E-3</c:v>
                </c:pt>
                <c:pt idx="7120">
                  <c:v>4.4000000000000003E-3</c:v>
                </c:pt>
                <c:pt idx="7121">
                  <c:v>4.4000000000000003E-3</c:v>
                </c:pt>
                <c:pt idx="7122">
                  <c:v>4.4000000000000003E-3</c:v>
                </c:pt>
                <c:pt idx="7123">
                  <c:v>4.4000000000000003E-3</c:v>
                </c:pt>
                <c:pt idx="7124">
                  <c:v>4.4000000000000003E-3</c:v>
                </c:pt>
                <c:pt idx="7125">
                  <c:v>4.4999999999999997E-3</c:v>
                </c:pt>
                <c:pt idx="7126">
                  <c:v>4.4999999999999997E-3</c:v>
                </c:pt>
                <c:pt idx="7127">
                  <c:v>4.4999999999999997E-3</c:v>
                </c:pt>
                <c:pt idx="7128">
                  <c:v>4.4999999999999997E-3</c:v>
                </c:pt>
                <c:pt idx="7129">
                  <c:v>4.4999999999999997E-3</c:v>
                </c:pt>
                <c:pt idx="7130">
                  <c:v>4.4999999999999997E-3</c:v>
                </c:pt>
                <c:pt idx="7131">
                  <c:v>4.4999999999999997E-3</c:v>
                </c:pt>
                <c:pt idx="7132">
                  <c:v>4.4999999999999997E-3</c:v>
                </c:pt>
                <c:pt idx="7133">
                  <c:v>4.4999999999999997E-3</c:v>
                </c:pt>
                <c:pt idx="7134">
                  <c:v>4.4999999999999997E-3</c:v>
                </c:pt>
                <c:pt idx="7135">
                  <c:v>4.4999999999999997E-3</c:v>
                </c:pt>
                <c:pt idx="7136">
                  <c:v>4.4999999999999997E-3</c:v>
                </c:pt>
                <c:pt idx="7137">
                  <c:v>4.4999999999999997E-3</c:v>
                </c:pt>
                <c:pt idx="7138">
                  <c:v>4.4999999999999997E-3</c:v>
                </c:pt>
                <c:pt idx="7139">
                  <c:v>4.4999999999999997E-3</c:v>
                </c:pt>
                <c:pt idx="7140">
                  <c:v>4.4999999999999997E-3</c:v>
                </c:pt>
                <c:pt idx="7141">
                  <c:v>4.4999999999999997E-3</c:v>
                </c:pt>
                <c:pt idx="7142">
                  <c:v>4.4999999999999997E-3</c:v>
                </c:pt>
                <c:pt idx="7143">
                  <c:v>4.4999999999999997E-3</c:v>
                </c:pt>
                <c:pt idx="7144">
                  <c:v>4.4999999999999997E-3</c:v>
                </c:pt>
                <c:pt idx="7145">
                  <c:v>4.4999999999999997E-3</c:v>
                </c:pt>
                <c:pt idx="7146">
                  <c:v>4.4999999999999997E-3</c:v>
                </c:pt>
                <c:pt idx="7147">
                  <c:v>4.4999999999999997E-3</c:v>
                </c:pt>
                <c:pt idx="7148">
                  <c:v>4.4999999999999997E-3</c:v>
                </c:pt>
                <c:pt idx="7149">
                  <c:v>4.4999999999999997E-3</c:v>
                </c:pt>
                <c:pt idx="7150">
                  <c:v>4.5999999999999999E-3</c:v>
                </c:pt>
                <c:pt idx="7151">
                  <c:v>4.5999999999999999E-3</c:v>
                </c:pt>
                <c:pt idx="7152">
                  <c:v>4.5999999999999999E-3</c:v>
                </c:pt>
                <c:pt idx="7153">
                  <c:v>4.5999999999999999E-3</c:v>
                </c:pt>
                <c:pt idx="7154">
                  <c:v>4.5999999999999999E-3</c:v>
                </c:pt>
                <c:pt idx="7155">
                  <c:v>4.5999999999999999E-3</c:v>
                </c:pt>
                <c:pt idx="7156">
                  <c:v>4.5999999999999999E-3</c:v>
                </c:pt>
                <c:pt idx="7157">
                  <c:v>4.5999999999999999E-3</c:v>
                </c:pt>
                <c:pt idx="7158">
                  <c:v>4.5999999999999999E-3</c:v>
                </c:pt>
                <c:pt idx="7159">
                  <c:v>4.5999999999999999E-3</c:v>
                </c:pt>
                <c:pt idx="7160">
                  <c:v>4.5999999999999999E-3</c:v>
                </c:pt>
                <c:pt idx="7161">
                  <c:v>4.5999999999999999E-3</c:v>
                </c:pt>
                <c:pt idx="7162">
                  <c:v>4.5999999999999999E-3</c:v>
                </c:pt>
                <c:pt idx="7163">
                  <c:v>4.5999999999999999E-3</c:v>
                </c:pt>
                <c:pt idx="7164">
                  <c:v>4.5999999999999999E-3</c:v>
                </c:pt>
                <c:pt idx="7165">
                  <c:v>4.5999999999999999E-3</c:v>
                </c:pt>
                <c:pt idx="7166">
                  <c:v>4.5999999999999999E-3</c:v>
                </c:pt>
                <c:pt idx="7167">
                  <c:v>4.5999999999999999E-3</c:v>
                </c:pt>
                <c:pt idx="7168">
                  <c:v>4.5999999999999999E-3</c:v>
                </c:pt>
                <c:pt idx="7169">
                  <c:v>4.5999999999999999E-3</c:v>
                </c:pt>
                <c:pt idx="7170">
                  <c:v>4.5999999999999999E-3</c:v>
                </c:pt>
                <c:pt idx="7171">
                  <c:v>4.5999999999999999E-3</c:v>
                </c:pt>
                <c:pt idx="7172">
                  <c:v>4.5999999999999999E-3</c:v>
                </c:pt>
                <c:pt idx="7173">
                  <c:v>4.5999999999999999E-3</c:v>
                </c:pt>
                <c:pt idx="7174">
                  <c:v>4.5999999999999999E-3</c:v>
                </c:pt>
                <c:pt idx="7175">
                  <c:v>4.7000000000000002E-3</c:v>
                </c:pt>
                <c:pt idx="7176">
                  <c:v>4.7000000000000002E-3</c:v>
                </c:pt>
                <c:pt idx="7177">
                  <c:v>4.7000000000000002E-3</c:v>
                </c:pt>
                <c:pt idx="7178">
                  <c:v>4.7000000000000002E-3</c:v>
                </c:pt>
                <c:pt idx="7179">
                  <c:v>4.7000000000000002E-3</c:v>
                </c:pt>
                <c:pt idx="7180">
                  <c:v>4.7000000000000002E-3</c:v>
                </c:pt>
                <c:pt idx="7181">
                  <c:v>4.7000000000000002E-3</c:v>
                </c:pt>
                <c:pt idx="7182">
                  <c:v>4.7000000000000002E-3</c:v>
                </c:pt>
                <c:pt idx="7183">
                  <c:v>4.7000000000000002E-3</c:v>
                </c:pt>
                <c:pt idx="7184">
                  <c:v>4.7000000000000002E-3</c:v>
                </c:pt>
                <c:pt idx="7185">
                  <c:v>4.7000000000000002E-3</c:v>
                </c:pt>
                <c:pt idx="7186">
                  <c:v>4.7000000000000002E-3</c:v>
                </c:pt>
                <c:pt idx="7187">
                  <c:v>4.7000000000000002E-3</c:v>
                </c:pt>
                <c:pt idx="7188">
                  <c:v>4.7000000000000002E-3</c:v>
                </c:pt>
                <c:pt idx="7189">
                  <c:v>4.7000000000000002E-3</c:v>
                </c:pt>
                <c:pt idx="7190">
                  <c:v>4.7000000000000002E-3</c:v>
                </c:pt>
                <c:pt idx="7191">
                  <c:v>4.7000000000000002E-3</c:v>
                </c:pt>
                <c:pt idx="7192">
                  <c:v>4.7000000000000002E-3</c:v>
                </c:pt>
                <c:pt idx="7193">
                  <c:v>4.7000000000000002E-3</c:v>
                </c:pt>
                <c:pt idx="7194">
                  <c:v>4.7000000000000002E-3</c:v>
                </c:pt>
                <c:pt idx="7195">
                  <c:v>4.7000000000000002E-3</c:v>
                </c:pt>
                <c:pt idx="7196">
                  <c:v>4.7000000000000002E-3</c:v>
                </c:pt>
                <c:pt idx="7197">
                  <c:v>4.7000000000000002E-3</c:v>
                </c:pt>
                <c:pt idx="7198">
                  <c:v>4.7000000000000002E-3</c:v>
                </c:pt>
                <c:pt idx="7199">
                  <c:v>4.7000000000000002E-3</c:v>
                </c:pt>
                <c:pt idx="7200">
                  <c:v>4.7999999999999996E-3</c:v>
                </c:pt>
                <c:pt idx="7201">
                  <c:v>4.7999999999999996E-3</c:v>
                </c:pt>
                <c:pt idx="7202">
                  <c:v>4.7999999999999996E-3</c:v>
                </c:pt>
                <c:pt idx="7203">
                  <c:v>4.7999999999999996E-3</c:v>
                </c:pt>
                <c:pt idx="7204">
                  <c:v>4.7999999999999996E-3</c:v>
                </c:pt>
                <c:pt idx="7205">
                  <c:v>4.7999999999999996E-3</c:v>
                </c:pt>
                <c:pt idx="7206">
                  <c:v>4.7999999999999996E-3</c:v>
                </c:pt>
                <c:pt idx="7207">
                  <c:v>4.7999999999999996E-3</c:v>
                </c:pt>
                <c:pt idx="7208">
                  <c:v>4.7999999999999996E-3</c:v>
                </c:pt>
                <c:pt idx="7209">
                  <c:v>4.7999999999999996E-3</c:v>
                </c:pt>
                <c:pt idx="7210">
                  <c:v>4.7999999999999996E-3</c:v>
                </c:pt>
                <c:pt idx="7211">
                  <c:v>4.7999999999999996E-3</c:v>
                </c:pt>
                <c:pt idx="7212">
                  <c:v>4.7999999999999996E-3</c:v>
                </c:pt>
                <c:pt idx="7213">
                  <c:v>4.7999999999999996E-3</c:v>
                </c:pt>
                <c:pt idx="7214">
                  <c:v>4.7999999999999996E-3</c:v>
                </c:pt>
                <c:pt idx="7215">
                  <c:v>4.7999999999999996E-3</c:v>
                </c:pt>
                <c:pt idx="7216">
                  <c:v>4.7999999999999996E-3</c:v>
                </c:pt>
                <c:pt idx="7217">
                  <c:v>4.7999999999999996E-3</c:v>
                </c:pt>
                <c:pt idx="7218">
                  <c:v>4.7999999999999996E-3</c:v>
                </c:pt>
                <c:pt idx="7219">
                  <c:v>4.7999999999999996E-3</c:v>
                </c:pt>
                <c:pt idx="7220">
                  <c:v>4.7999999999999996E-3</c:v>
                </c:pt>
                <c:pt idx="7221">
                  <c:v>4.7999999999999996E-3</c:v>
                </c:pt>
                <c:pt idx="7222">
                  <c:v>4.7999999999999996E-3</c:v>
                </c:pt>
                <c:pt idx="7223">
                  <c:v>4.7999999999999996E-3</c:v>
                </c:pt>
                <c:pt idx="7224">
                  <c:v>4.7999999999999996E-3</c:v>
                </c:pt>
                <c:pt idx="7225">
                  <c:v>4.8999999999999998E-3</c:v>
                </c:pt>
                <c:pt idx="7226">
                  <c:v>4.8999999999999998E-3</c:v>
                </c:pt>
                <c:pt idx="7227">
                  <c:v>4.8999999999999998E-3</c:v>
                </c:pt>
                <c:pt idx="7228">
                  <c:v>4.8999999999999998E-3</c:v>
                </c:pt>
                <c:pt idx="7229">
                  <c:v>4.8999999999999998E-3</c:v>
                </c:pt>
                <c:pt idx="7230">
                  <c:v>4.8999999999999998E-3</c:v>
                </c:pt>
                <c:pt idx="7231">
                  <c:v>4.8999999999999998E-3</c:v>
                </c:pt>
                <c:pt idx="7232">
                  <c:v>4.8999999999999998E-3</c:v>
                </c:pt>
                <c:pt idx="7233">
                  <c:v>4.8999999999999998E-3</c:v>
                </c:pt>
                <c:pt idx="7234">
                  <c:v>4.8999999999999998E-3</c:v>
                </c:pt>
                <c:pt idx="7235">
                  <c:v>4.8999999999999998E-3</c:v>
                </c:pt>
                <c:pt idx="7236">
                  <c:v>4.8999999999999998E-3</c:v>
                </c:pt>
                <c:pt idx="7237">
                  <c:v>4.8999999999999998E-3</c:v>
                </c:pt>
                <c:pt idx="7238">
                  <c:v>4.8999999999999998E-3</c:v>
                </c:pt>
                <c:pt idx="7239">
                  <c:v>4.8999999999999998E-3</c:v>
                </c:pt>
                <c:pt idx="7240">
                  <c:v>4.8999999999999998E-3</c:v>
                </c:pt>
                <c:pt idx="7241">
                  <c:v>4.8999999999999998E-3</c:v>
                </c:pt>
                <c:pt idx="7242">
                  <c:v>4.8999999999999998E-3</c:v>
                </c:pt>
                <c:pt idx="7243">
                  <c:v>4.8999999999999998E-3</c:v>
                </c:pt>
                <c:pt idx="7244">
                  <c:v>4.8999999999999998E-3</c:v>
                </c:pt>
                <c:pt idx="7245">
                  <c:v>4.8999999999999998E-3</c:v>
                </c:pt>
                <c:pt idx="7246">
                  <c:v>4.8999999999999998E-3</c:v>
                </c:pt>
                <c:pt idx="7247">
                  <c:v>4.8999999999999998E-3</c:v>
                </c:pt>
                <c:pt idx="7248">
                  <c:v>4.8999999999999998E-3</c:v>
                </c:pt>
                <c:pt idx="7249">
                  <c:v>4.8999999999999998E-3</c:v>
                </c:pt>
                <c:pt idx="7250">
                  <c:v>5.0000000000000001E-3</c:v>
                </c:pt>
                <c:pt idx="7251">
                  <c:v>5.0000000000000001E-3</c:v>
                </c:pt>
                <c:pt idx="7252">
                  <c:v>5.0000000000000001E-3</c:v>
                </c:pt>
                <c:pt idx="7253">
                  <c:v>5.0000000000000001E-3</c:v>
                </c:pt>
                <c:pt idx="7254">
                  <c:v>5.0000000000000001E-3</c:v>
                </c:pt>
                <c:pt idx="7255">
                  <c:v>5.0000000000000001E-3</c:v>
                </c:pt>
                <c:pt idx="7256">
                  <c:v>5.0000000000000001E-3</c:v>
                </c:pt>
                <c:pt idx="7257">
                  <c:v>5.0000000000000001E-3</c:v>
                </c:pt>
                <c:pt idx="7258">
                  <c:v>5.0000000000000001E-3</c:v>
                </c:pt>
                <c:pt idx="7259">
                  <c:v>5.0000000000000001E-3</c:v>
                </c:pt>
                <c:pt idx="7260">
                  <c:v>5.0000000000000001E-3</c:v>
                </c:pt>
                <c:pt idx="7261">
                  <c:v>5.0000000000000001E-3</c:v>
                </c:pt>
                <c:pt idx="7262">
                  <c:v>5.0000000000000001E-3</c:v>
                </c:pt>
                <c:pt idx="7263">
                  <c:v>5.0000000000000001E-3</c:v>
                </c:pt>
                <c:pt idx="7264">
                  <c:v>5.0000000000000001E-3</c:v>
                </c:pt>
                <c:pt idx="7265">
                  <c:v>5.0000000000000001E-3</c:v>
                </c:pt>
                <c:pt idx="7266">
                  <c:v>5.0000000000000001E-3</c:v>
                </c:pt>
                <c:pt idx="7267">
                  <c:v>5.0000000000000001E-3</c:v>
                </c:pt>
                <c:pt idx="7268">
                  <c:v>5.0000000000000001E-3</c:v>
                </c:pt>
                <c:pt idx="7269">
                  <c:v>5.0000000000000001E-3</c:v>
                </c:pt>
                <c:pt idx="7270">
                  <c:v>5.0000000000000001E-3</c:v>
                </c:pt>
                <c:pt idx="7271">
                  <c:v>5.0000000000000001E-3</c:v>
                </c:pt>
                <c:pt idx="7272">
                  <c:v>5.0000000000000001E-3</c:v>
                </c:pt>
                <c:pt idx="7273">
                  <c:v>5.0000000000000001E-3</c:v>
                </c:pt>
                <c:pt idx="7274">
                  <c:v>5.0000000000000001E-3</c:v>
                </c:pt>
                <c:pt idx="7275">
                  <c:v>5.1000000000000004E-3</c:v>
                </c:pt>
                <c:pt idx="7276">
                  <c:v>5.1000000000000004E-3</c:v>
                </c:pt>
                <c:pt idx="7277">
                  <c:v>5.1000000000000004E-3</c:v>
                </c:pt>
                <c:pt idx="7278">
                  <c:v>5.1000000000000004E-3</c:v>
                </c:pt>
                <c:pt idx="7279">
                  <c:v>5.1000000000000004E-3</c:v>
                </c:pt>
                <c:pt idx="7280">
                  <c:v>5.1000000000000004E-3</c:v>
                </c:pt>
                <c:pt idx="7281">
                  <c:v>5.1000000000000004E-3</c:v>
                </c:pt>
                <c:pt idx="7282">
                  <c:v>5.1000000000000004E-3</c:v>
                </c:pt>
                <c:pt idx="7283">
                  <c:v>5.1000000000000004E-3</c:v>
                </c:pt>
                <c:pt idx="7284">
                  <c:v>5.1000000000000004E-3</c:v>
                </c:pt>
                <c:pt idx="7285">
                  <c:v>5.1000000000000004E-3</c:v>
                </c:pt>
                <c:pt idx="7286">
                  <c:v>5.1000000000000004E-3</c:v>
                </c:pt>
                <c:pt idx="7287">
                  <c:v>5.1000000000000004E-3</c:v>
                </c:pt>
                <c:pt idx="7288">
                  <c:v>5.1000000000000004E-3</c:v>
                </c:pt>
                <c:pt idx="7289">
                  <c:v>5.1000000000000004E-3</c:v>
                </c:pt>
                <c:pt idx="7290">
                  <c:v>5.1000000000000004E-3</c:v>
                </c:pt>
                <c:pt idx="7291">
                  <c:v>5.1000000000000004E-3</c:v>
                </c:pt>
                <c:pt idx="7292">
                  <c:v>5.1000000000000004E-3</c:v>
                </c:pt>
                <c:pt idx="7293">
                  <c:v>5.1000000000000004E-3</c:v>
                </c:pt>
                <c:pt idx="7294">
                  <c:v>5.1000000000000004E-3</c:v>
                </c:pt>
                <c:pt idx="7295">
                  <c:v>5.1000000000000004E-3</c:v>
                </c:pt>
                <c:pt idx="7296">
                  <c:v>5.1000000000000004E-3</c:v>
                </c:pt>
                <c:pt idx="7297">
                  <c:v>5.1000000000000004E-3</c:v>
                </c:pt>
                <c:pt idx="7298">
                  <c:v>5.1000000000000004E-3</c:v>
                </c:pt>
                <c:pt idx="7299">
                  <c:v>5.1000000000000004E-3</c:v>
                </c:pt>
                <c:pt idx="7300">
                  <c:v>5.1999999999999998E-3</c:v>
                </c:pt>
                <c:pt idx="7301">
                  <c:v>5.1999999999999998E-3</c:v>
                </c:pt>
                <c:pt idx="7302">
                  <c:v>5.1999999999999998E-3</c:v>
                </c:pt>
                <c:pt idx="7303">
                  <c:v>5.1999999999999998E-3</c:v>
                </c:pt>
                <c:pt idx="7304">
                  <c:v>5.1999999999999998E-3</c:v>
                </c:pt>
                <c:pt idx="7305">
                  <c:v>5.1999999999999998E-3</c:v>
                </c:pt>
                <c:pt idx="7306">
                  <c:v>5.1999999999999998E-3</c:v>
                </c:pt>
                <c:pt idx="7307">
                  <c:v>5.1999999999999998E-3</c:v>
                </c:pt>
                <c:pt idx="7308">
                  <c:v>5.1999999999999998E-3</c:v>
                </c:pt>
                <c:pt idx="7309">
                  <c:v>5.1999999999999998E-3</c:v>
                </c:pt>
                <c:pt idx="7310">
                  <c:v>5.1999999999999998E-3</c:v>
                </c:pt>
                <c:pt idx="7311">
                  <c:v>5.1999999999999998E-3</c:v>
                </c:pt>
                <c:pt idx="7312">
                  <c:v>5.1999999999999998E-3</c:v>
                </c:pt>
                <c:pt idx="7313">
                  <c:v>5.1999999999999998E-3</c:v>
                </c:pt>
                <c:pt idx="7314">
                  <c:v>5.1999999999999998E-3</c:v>
                </c:pt>
                <c:pt idx="7315">
                  <c:v>5.1999999999999998E-3</c:v>
                </c:pt>
                <c:pt idx="7316">
                  <c:v>5.1999999999999998E-3</c:v>
                </c:pt>
                <c:pt idx="7317">
                  <c:v>5.1999999999999998E-3</c:v>
                </c:pt>
                <c:pt idx="7318">
                  <c:v>5.1999999999999998E-3</c:v>
                </c:pt>
                <c:pt idx="7319">
                  <c:v>5.1999999999999998E-3</c:v>
                </c:pt>
                <c:pt idx="7320">
                  <c:v>5.1999999999999998E-3</c:v>
                </c:pt>
                <c:pt idx="7321">
                  <c:v>5.1999999999999998E-3</c:v>
                </c:pt>
                <c:pt idx="7322">
                  <c:v>5.1999999999999998E-3</c:v>
                </c:pt>
                <c:pt idx="7323">
                  <c:v>5.1999999999999998E-3</c:v>
                </c:pt>
                <c:pt idx="7324">
                  <c:v>5.1999999999999998E-3</c:v>
                </c:pt>
                <c:pt idx="7325">
                  <c:v>5.3E-3</c:v>
                </c:pt>
                <c:pt idx="7326">
                  <c:v>5.3E-3</c:v>
                </c:pt>
                <c:pt idx="7327">
                  <c:v>5.3E-3</c:v>
                </c:pt>
                <c:pt idx="7328">
                  <c:v>5.3E-3</c:v>
                </c:pt>
                <c:pt idx="7329">
                  <c:v>5.3E-3</c:v>
                </c:pt>
                <c:pt idx="7330">
                  <c:v>5.3E-3</c:v>
                </c:pt>
                <c:pt idx="7331">
                  <c:v>5.3E-3</c:v>
                </c:pt>
                <c:pt idx="7332">
                  <c:v>5.3E-3</c:v>
                </c:pt>
                <c:pt idx="7333">
                  <c:v>5.3E-3</c:v>
                </c:pt>
                <c:pt idx="7334">
                  <c:v>5.3E-3</c:v>
                </c:pt>
                <c:pt idx="7335">
                  <c:v>5.3E-3</c:v>
                </c:pt>
                <c:pt idx="7336">
                  <c:v>5.3E-3</c:v>
                </c:pt>
                <c:pt idx="7337">
                  <c:v>5.3E-3</c:v>
                </c:pt>
                <c:pt idx="7338">
                  <c:v>5.3E-3</c:v>
                </c:pt>
                <c:pt idx="7339">
                  <c:v>5.3E-3</c:v>
                </c:pt>
                <c:pt idx="7340">
                  <c:v>5.3E-3</c:v>
                </c:pt>
                <c:pt idx="7341">
                  <c:v>5.3E-3</c:v>
                </c:pt>
                <c:pt idx="7342">
                  <c:v>5.3E-3</c:v>
                </c:pt>
                <c:pt idx="7343">
                  <c:v>5.3E-3</c:v>
                </c:pt>
                <c:pt idx="7344">
                  <c:v>5.3E-3</c:v>
                </c:pt>
                <c:pt idx="7345">
                  <c:v>5.3E-3</c:v>
                </c:pt>
                <c:pt idx="7346">
                  <c:v>5.3E-3</c:v>
                </c:pt>
                <c:pt idx="7347">
                  <c:v>5.3E-3</c:v>
                </c:pt>
                <c:pt idx="7348">
                  <c:v>5.3E-3</c:v>
                </c:pt>
                <c:pt idx="7349">
                  <c:v>5.3E-3</c:v>
                </c:pt>
                <c:pt idx="7350">
                  <c:v>5.4000000000000003E-3</c:v>
                </c:pt>
                <c:pt idx="7351">
                  <c:v>5.4000000000000003E-3</c:v>
                </c:pt>
                <c:pt idx="7352">
                  <c:v>5.4000000000000003E-3</c:v>
                </c:pt>
                <c:pt idx="7353">
                  <c:v>5.4000000000000003E-3</c:v>
                </c:pt>
                <c:pt idx="7354">
                  <c:v>5.4000000000000003E-3</c:v>
                </c:pt>
                <c:pt idx="7355">
                  <c:v>5.4000000000000003E-3</c:v>
                </c:pt>
                <c:pt idx="7356">
                  <c:v>5.4000000000000003E-3</c:v>
                </c:pt>
                <c:pt idx="7357">
                  <c:v>5.4000000000000003E-3</c:v>
                </c:pt>
                <c:pt idx="7358">
                  <c:v>5.4000000000000003E-3</c:v>
                </c:pt>
                <c:pt idx="7359">
                  <c:v>5.4000000000000003E-3</c:v>
                </c:pt>
                <c:pt idx="7360">
                  <c:v>5.4000000000000003E-3</c:v>
                </c:pt>
                <c:pt idx="7361">
                  <c:v>5.4000000000000003E-3</c:v>
                </c:pt>
                <c:pt idx="7362">
                  <c:v>5.4000000000000003E-3</c:v>
                </c:pt>
                <c:pt idx="7363">
                  <c:v>5.4000000000000003E-3</c:v>
                </c:pt>
                <c:pt idx="7364">
                  <c:v>5.4000000000000003E-3</c:v>
                </c:pt>
                <c:pt idx="7365">
                  <c:v>5.4000000000000003E-3</c:v>
                </c:pt>
                <c:pt idx="7366">
                  <c:v>5.4000000000000003E-3</c:v>
                </c:pt>
                <c:pt idx="7367">
                  <c:v>5.4000000000000003E-3</c:v>
                </c:pt>
                <c:pt idx="7368">
                  <c:v>5.4000000000000003E-3</c:v>
                </c:pt>
                <c:pt idx="7369">
                  <c:v>5.4000000000000003E-3</c:v>
                </c:pt>
                <c:pt idx="7370">
                  <c:v>5.4000000000000003E-3</c:v>
                </c:pt>
                <c:pt idx="7371">
                  <c:v>5.4000000000000003E-3</c:v>
                </c:pt>
                <c:pt idx="7372">
                  <c:v>5.4000000000000003E-3</c:v>
                </c:pt>
                <c:pt idx="7373">
                  <c:v>5.4000000000000003E-3</c:v>
                </c:pt>
                <c:pt idx="7374">
                  <c:v>5.4000000000000003E-3</c:v>
                </c:pt>
                <c:pt idx="7375">
                  <c:v>5.4999999999999997E-3</c:v>
                </c:pt>
                <c:pt idx="7376">
                  <c:v>5.4999999999999997E-3</c:v>
                </c:pt>
                <c:pt idx="7377">
                  <c:v>5.4999999999999997E-3</c:v>
                </c:pt>
                <c:pt idx="7378">
                  <c:v>5.4999999999999997E-3</c:v>
                </c:pt>
                <c:pt idx="7379">
                  <c:v>5.4999999999999997E-3</c:v>
                </c:pt>
                <c:pt idx="7380">
                  <c:v>5.4999999999999997E-3</c:v>
                </c:pt>
                <c:pt idx="7381">
                  <c:v>5.4999999999999997E-3</c:v>
                </c:pt>
                <c:pt idx="7382">
                  <c:v>5.4999999999999997E-3</c:v>
                </c:pt>
                <c:pt idx="7383">
                  <c:v>5.4999999999999997E-3</c:v>
                </c:pt>
                <c:pt idx="7384">
                  <c:v>5.4999999999999997E-3</c:v>
                </c:pt>
                <c:pt idx="7385">
                  <c:v>5.4999999999999997E-3</c:v>
                </c:pt>
                <c:pt idx="7386">
                  <c:v>5.4999999999999997E-3</c:v>
                </c:pt>
                <c:pt idx="7387">
                  <c:v>5.4999999999999997E-3</c:v>
                </c:pt>
                <c:pt idx="7388">
                  <c:v>5.4999999999999997E-3</c:v>
                </c:pt>
                <c:pt idx="7389">
                  <c:v>5.4999999999999997E-3</c:v>
                </c:pt>
                <c:pt idx="7390">
                  <c:v>5.4999999999999997E-3</c:v>
                </c:pt>
                <c:pt idx="7391">
                  <c:v>5.4999999999999997E-3</c:v>
                </c:pt>
                <c:pt idx="7392">
                  <c:v>5.4999999999999997E-3</c:v>
                </c:pt>
                <c:pt idx="7393">
                  <c:v>5.4999999999999997E-3</c:v>
                </c:pt>
                <c:pt idx="7394">
                  <c:v>5.4999999999999997E-3</c:v>
                </c:pt>
                <c:pt idx="7395">
                  <c:v>5.4999999999999997E-3</c:v>
                </c:pt>
                <c:pt idx="7396">
                  <c:v>5.4999999999999997E-3</c:v>
                </c:pt>
                <c:pt idx="7397">
                  <c:v>5.4999999999999997E-3</c:v>
                </c:pt>
                <c:pt idx="7398">
                  <c:v>5.4999999999999997E-3</c:v>
                </c:pt>
                <c:pt idx="7399">
                  <c:v>5.4999999999999997E-3</c:v>
                </c:pt>
                <c:pt idx="7400">
                  <c:v>5.5999999999999999E-3</c:v>
                </c:pt>
                <c:pt idx="7401">
                  <c:v>5.5999999999999999E-3</c:v>
                </c:pt>
                <c:pt idx="7402">
                  <c:v>5.5999999999999999E-3</c:v>
                </c:pt>
                <c:pt idx="7403">
                  <c:v>5.5999999999999999E-3</c:v>
                </c:pt>
                <c:pt idx="7404">
                  <c:v>5.5999999999999999E-3</c:v>
                </c:pt>
                <c:pt idx="7405">
                  <c:v>5.5999999999999999E-3</c:v>
                </c:pt>
                <c:pt idx="7406">
                  <c:v>5.5999999999999999E-3</c:v>
                </c:pt>
                <c:pt idx="7407">
                  <c:v>5.5999999999999999E-3</c:v>
                </c:pt>
                <c:pt idx="7408">
                  <c:v>5.5999999999999999E-3</c:v>
                </c:pt>
                <c:pt idx="7409">
                  <c:v>5.5999999999999999E-3</c:v>
                </c:pt>
                <c:pt idx="7410">
                  <c:v>5.5999999999999999E-3</c:v>
                </c:pt>
                <c:pt idx="7411">
                  <c:v>5.5999999999999999E-3</c:v>
                </c:pt>
                <c:pt idx="7412">
                  <c:v>5.5999999999999999E-3</c:v>
                </c:pt>
                <c:pt idx="7413">
                  <c:v>5.5999999999999999E-3</c:v>
                </c:pt>
                <c:pt idx="7414">
                  <c:v>5.5999999999999999E-3</c:v>
                </c:pt>
                <c:pt idx="7415">
                  <c:v>5.5999999999999999E-3</c:v>
                </c:pt>
                <c:pt idx="7416">
                  <c:v>5.5999999999999999E-3</c:v>
                </c:pt>
                <c:pt idx="7417">
                  <c:v>5.5999999999999999E-3</c:v>
                </c:pt>
                <c:pt idx="7418">
                  <c:v>5.5999999999999999E-3</c:v>
                </c:pt>
                <c:pt idx="7419">
                  <c:v>5.5999999999999999E-3</c:v>
                </c:pt>
                <c:pt idx="7420">
                  <c:v>5.5999999999999999E-3</c:v>
                </c:pt>
                <c:pt idx="7421">
                  <c:v>5.5999999999999999E-3</c:v>
                </c:pt>
                <c:pt idx="7422">
                  <c:v>5.5999999999999999E-3</c:v>
                </c:pt>
                <c:pt idx="7423">
                  <c:v>5.5999999999999999E-3</c:v>
                </c:pt>
                <c:pt idx="7424">
                  <c:v>5.5999999999999999E-3</c:v>
                </c:pt>
                <c:pt idx="7425">
                  <c:v>5.7000000000000002E-3</c:v>
                </c:pt>
                <c:pt idx="7426">
                  <c:v>5.7000000000000002E-3</c:v>
                </c:pt>
                <c:pt idx="7427">
                  <c:v>5.7000000000000002E-3</c:v>
                </c:pt>
                <c:pt idx="7428">
                  <c:v>5.7000000000000002E-3</c:v>
                </c:pt>
                <c:pt idx="7429">
                  <c:v>5.7000000000000002E-3</c:v>
                </c:pt>
                <c:pt idx="7430">
                  <c:v>5.7000000000000002E-3</c:v>
                </c:pt>
                <c:pt idx="7431">
                  <c:v>5.7000000000000002E-3</c:v>
                </c:pt>
                <c:pt idx="7432">
                  <c:v>5.7000000000000002E-3</c:v>
                </c:pt>
                <c:pt idx="7433">
                  <c:v>5.7000000000000002E-3</c:v>
                </c:pt>
                <c:pt idx="7434">
                  <c:v>5.7000000000000002E-3</c:v>
                </c:pt>
                <c:pt idx="7435">
                  <c:v>5.7000000000000002E-3</c:v>
                </c:pt>
                <c:pt idx="7436">
                  <c:v>5.7000000000000002E-3</c:v>
                </c:pt>
                <c:pt idx="7437">
                  <c:v>5.7000000000000002E-3</c:v>
                </c:pt>
                <c:pt idx="7438">
                  <c:v>5.7000000000000002E-3</c:v>
                </c:pt>
                <c:pt idx="7439">
                  <c:v>5.7000000000000002E-3</c:v>
                </c:pt>
                <c:pt idx="7440">
                  <c:v>5.7000000000000002E-3</c:v>
                </c:pt>
                <c:pt idx="7441">
                  <c:v>5.7000000000000002E-3</c:v>
                </c:pt>
                <c:pt idx="7442">
                  <c:v>5.7000000000000002E-3</c:v>
                </c:pt>
                <c:pt idx="7443">
                  <c:v>5.7000000000000002E-3</c:v>
                </c:pt>
                <c:pt idx="7444">
                  <c:v>5.7000000000000002E-3</c:v>
                </c:pt>
                <c:pt idx="7445">
                  <c:v>5.7000000000000002E-3</c:v>
                </c:pt>
                <c:pt idx="7446">
                  <c:v>5.7000000000000002E-3</c:v>
                </c:pt>
                <c:pt idx="7447">
                  <c:v>5.7000000000000002E-3</c:v>
                </c:pt>
                <c:pt idx="7448">
                  <c:v>5.7000000000000002E-3</c:v>
                </c:pt>
                <c:pt idx="7449">
                  <c:v>5.7000000000000002E-3</c:v>
                </c:pt>
                <c:pt idx="7450">
                  <c:v>5.7999999999999996E-3</c:v>
                </c:pt>
                <c:pt idx="7451">
                  <c:v>5.7999999999999996E-3</c:v>
                </c:pt>
                <c:pt idx="7452">
                  <c:v>5.7999999999999996E-3</c:v>
                </c:pt>
                <c:pt idx="7453">
                  <c:v>5.7999999999999996E-3</c:v>
                </c:pt>
                <c:pt idx="7454">
                  <c:v>5.7999999999999996E-3</c:v>
                </c:pt>
                <c:pt idx="7455">
                  <c:v>5.7999999999999996E-3</c:v>
                </c:pt>
                <c:pt idx="7456">
                  <c:v>5.7999999999999996E-3</c:v>
                </c:pt>
                <c:pt idx="7457">
                  <c:v>5.7999999999999996E-3</c:v>
                </c:pt>
                <c:pt idx="7458">
                  <c:v>5.7999999999999996E-3</c:v>
                </c:pt>
                <c:pt idx="7459">
                  <c:v>5.7999999999999996E-3</c:v>
                </c:pt>
                <c:pt idx="7460">
                  <c:v>5.7999999999999996E-3</c:v>
                </c:pt>
                <c:pt idx="7461">
                  <c:v>5.7999999999999996E-3</c:v>
                </c:pt>
                <c:pt idx="7462">
                  <c:v>5.7999999999999996E-3</c:v>
                </c:pt>
                <c:pt idx="7463">
                  <c:v>5.7999999999999996E-3</c:v>
                </c:pt>
                <c:pt idx="7464">
                  <c:v>5.7999999999999996E-3</c:v>
                </c:pt>
                <c:pt idx="7465">
                  <c:v>5.7999999999999996E-3</c:v>
                </c:pt>
                <c:pt idx="7466">
                  <c:v>5.7999999999999996E-3</c:v>
                </c:pt>
                <c:pt idx="7467">
                  <c:v>5.7999999999999996E-3</c:v>
                </c:pt>
                <c:pt idx="7468">
                  <c:v>5.7999999999999996E-3</c:v>
                </c:pt>
                <c:pt idx="7469">
                  <c:v>5.7999999999999996E-3</c:v>
                </c:pt>
                <c:pt idx="7470">
                  <c:v>5.7999999999999996E-3</c:v>
                </c:pt>
                <c:pt idx="7471">
                  <c:v>5.7999999999999996E-3</c:v>
                </c:pt>
                <c:pt idx="7472">
                  <c:v>5.7999999999999996E-3</c:v>
                </c:pt>
                <c:pt idx="7473">
                  <c:v>5.7999999999999996E-3</c:v>
                </c:pt>
                <c:pt idx="7474">
                  <c:v>5.7999999999999996E-3</c:v>
                </c:pt>
                <c:pt idx="7475">
                  <c:v>5.8999999999999999E-3</c:v>
                </c:pt>
                <c:pt idx="7476">
                  <c:v>5.8999999999999999E-3</c:v>
                </c:pt>
                <c:pt idx="7477">
                  <c:v>5.8999999999999999E-3</c:v>
                </c:pt>
                <c:pt idx="7478">
                  <c:v>5.8999999999999999E-3</c:v>
                </c:pt>
                <c:pt idx="7479">
                  <c:v>5.8999999999999999E-3</c:v>
                </c:pt>
                <c:pt idx="7480">
                  <c:v>5.8999999999999999E-3</c:v>
                </c:pt>
                <c:pt idx="7481">
                  <c:v>5.8999999999999999E-3</c:v>
                </c:pt>
                <c:pt idx="7482">
                  <c:v>5.8999999999999999E-3</c:v>
                </c:pt>
                <c:pt idx="7483">
                  <c:v>5.8999999999999999E-3</c:v>
                </c:pt>
                <c:pt idx="7484">
                  <c:v>5.8999999999999999E-3</c:v>
                </c:pt>
                <c:pt idx="7485">
                  <c:v>5.8999999999999999E-3</c:v>
                </c:pt>
                <c:pt idx="7486">
                  <c:v>5.8999999999999999E-3</c:v>
                </c:pt>
                <c:pt idx="7487">
                  <c:v>5.8999999999999999E-3</c:v>
                </c:pt>
                <c:pt idx="7488">
                  <c:v>5.8999999999999999E-3</c:v>
                </c:pt>
                <c:pt idx="7489">
                  <c:v>5.8999999999999999E-3</c:v>
                </c:pt>
                <c:pt idx="7490">
                  <c:v>5.8999999999999999E-3</c:v>
                </c:pt>
                <c:pt idx="7491">
                  <c:v>5.8999999999999999E-3</c:v>
                </c:pt>
                <c:pt idx="7492">
                  <c:v>5.8999999999999999E-3</c:v>
                </c:pt>
                <c:pt idx="7493">
                  <c:v>5.8999999999999999E-3</c:v>
                </c:pt>
                <c:pt idx="7494">
                  <c:v>5.8999999999999999E-3</c:v>
                </c:pt>
                <c:pt idx="7495">
                  <c:v>5.8999999999999999E-3</c:v>
                </c:pt>
                <c:pt idx="7496">
                  <c:v>5.8999999999999999E-3</c:v>
                </c:pt>
                <c:pt idx="7497">
                  <c:v>5.8999999999999999E-3</c:v>
                </c:pt>
                <c:pt idx="7498">
                  <c:v>5.8999999999999999E-3</c:v>
                </c:pt>
                <c:pt idx="7499">
                  <c:v>5.8999999999999999E-3</c:v>
                </c:pt>
                <c:pt idx="7500">
                  <c:v>6.0000000000000001E-3</c:v>
                </c:pt>
                <c:pt idx="7501">
                  <c:v>6.0000000000000001E-3</c:v>
                </c:pt>
                <c:pt idx="7502">
                  <c:v>6.0000000000000001E-3</c:v>
                </c:pt>
                <c:pt idx="7503">
                  <c:v>6.0000000000000001E-3</c:v>
                </c:pt>
                <c:pt idx="7504">
                  <c:v>6.0000000000000001E-3</c:v>
                </c:pt>
                <c:pt idx="7505">
                  <c:v>6.0000000000000001E-3</c:v>
                </c:pt>
                <c:pt idx="7506">
                  <c:v>6.0000000000000001E-3</c:v>
                </c:pt>
                <c:pt idx="7507">
                  <c:v>6.0000000000000001E-3</c:v>
                </c:pt>
                <c:pt idx="7508">
                  <c:v>6.0000000000000001E-3</c:v>
                </c:pt>
                <c:pt idx="7509">
                  <c:v>6.0000000000000001E-3</c:v>
                </c:pt>
                <c:pt idx="7510">
                  <c:v>6.0000000000000001E-3</c:v>
                </c:pt>
                <c:pt idx="7511">
                  <c:v>6.0000000000000001E-3</c:v>
                </c:pt>
                <c:pt idx="7512">
                  <c:v>6.0000000000000001E-3</c:v>
                </c:pt>
                <c:pt idx="7513">
                  <c:v>6.0000000000000001E-3</c:v>
                </c:pt>
                <c:pt idx="7514">
                  <c:v>6.0000000000000001E-3</c:v>
                </c:pt>
                <c:pt idx="7515">
                  <c:v>6.0000000000000001E-3</c:v>
                </c:pt>
                <c:pt idx="7516">
                  <c:v>6.0000000000000001E-3</c:v>
                </c:pt>
                <c:pt idx="7517">
                  <c:v>6.0000000000000001E-3</c:v>
                </c:pt>
                <c:pt idx="7518">
                  <c:v>6.0000000000000001E-3</c:v>
                </c:pt>
                <c:pt idx="7519">
                  <c:v>6.0000000000000001E-3</c:v>
                </c:pt>
                <c:pt idx="7520">
                  <c:v>6.0000000000000001E-3</c:v>
                </c:pt>
                <c:pt idx="7521">
                  <c:v>6.0000000000000001E-3</c:v>
                </c:pt>
                <c:pt idx="7522">
                  <c:v>6.0000000000000001E-3</c:v>
                </c:pt>
                <c:pt idx="7523">
                  <c:v>6.0000000000000001E-3</c:v>
                </c:pt>
                <c:pt idx="7524">
                  <c:v>6.0000000000000001E-3</c:v>
                </c:pt>
                <c:pt idx="7525">
                  <c:v>6.1000000000000004E-3</c:v>
                </c:pt>
                <c:pt idx="7526">
                  <c:v>6.1000000000000004E-3</c:v>
                </c:pt>
                <c:pt idx="7527">
                  <c:v>6.1000000000000004E-3</c:v>
                </c:pt>
                <c:pt idx="7528">
                  <c:v>6.1000000000000004E-3</c:v>
                </c:pt>
                <c:pt idx="7529">
                  <c:v>6.1000000000000004E-3</c:v>
                </c:pt>
                <c:pt idx="7530">
                  <c:v>6.1000000000000004E-3</c:v>
                </c:pt>
                <c:pt idx="7531">
                  <c:v>6.1000000000000004E-3</c:v>
                </c:pt>
                <c:pt idx="7532">
                  <c:v>6.1000000000000004E-3</c:v>
                </c:pt>
                <c:pt idx="7533">
                  <c:v>6.1000000000000004E-3</c:v>
                </c:pt>
                <c:pt idx="7534">
                  <c:v>6.1000000000000004E-3</c:v>
                </c:pt>
                <c:pt idx="7535">
                  <c:v>6.1000000000000004E-3</c:v>
                </c:pt>
                <c:pt idx="7536">
                  <c:v>6.1000000000000004E-3</c:v>
                </c:pt>
                <c:pt idx="7537">
                  <c:v>6.1000000000000004E-3</c:v>
                </c:pt>
                <c:pt idx="7538">
                  <c:v>6.1000000000000004E-3</c:v>
                </c:pt>
                <c:pt idx="7539">
                  <c:v>6.1000000000000004E-3</c:v>
                </c:pt>
                <c:pt idx="7540">
                  <c:v>6.1000000000000004E-3</c:v>
                </c:pt>
                <c:pt idx="7541">
                  <c:v>6.1000000000000004E-3</c:v>
                </c:pt>
                <c:pt idx="7542">
                  <c:v>6.1000000000000004E-3</c:v>
                </c:pt>
                <c:pt idx="7543">
                  <c:v>6.1000000000000004E-3</c:v>
                </c:pt>
                <c:pt idx="7544">
                  <c:v>6.1000000000000004E-3</c:v>
                </c:pt>
                <c:pt idx="7545">
                  <c:v>6.1000000000000004E-3</c:v>
                </c:pt>
                <c:pt idx="7546">
                  <c:v>6.1000000000000004E-3</c:v>
                </c:pt>
                <c:pt idx="7547">
                  <c:v>6.1000000000000004E-3</c:v>
                </c:pt>
                <c:pt idx="7548">
                  <c:v>6.1000000000000004E-3</c:v>
                </c:pt>
                <c:pt idx="7549">
                  <c:v>6.1000000000000004E-3</c:v>
                </c:pt>
                <c:pt idx="7550">
                  <c:v>6.1999999999999998E-3</c:v>
                </c:pt>
                <c:pt idx="7551">
                  <c:v>6.1999999999999998E-3</c:v>
                </c:pt>
                <c:pt idx="7552">
                  <c:v>6.1999999999999998E-3</c:v>
                </c:pt>
                <c:pt idx="7553">
                  <c:v>6.1999999999999998E-3</c:v>
                </c:pt>
                <c:pt idx="7554">
                  <c:v>6.1999999999999998E-3</c:v>
                </c:pt>
                <c:pt idx="7555">
                  <c:v>6.1999999999999998E-3</c:v>
                </c:pt>
                <c:pt idx="7556">
                  <c:v>6.1999999999999998E-3</c:v>
                </c:pt>
                <c:pt idx="7557">
                  <c:v>6.1999999999999998E-3</c:v>
                </c:pt>
                <c:pt idx="7558">
                  <c:v>6.1999999999999998E-3</c:v>
                </c:pt>
                <c:pt idx="7559">
                  <c:v>6.1999999999999998E-3</c:v>
                </c:pt>
                <c:pt idx="7560">
                  <c:v>6.1999999999999998E-3</c:v>
                </c:pt>
                <c:pt idx="7561">
                  <c:v>6.1999999999999998E-3</c:v>
                </c:pt>
                <c:pt idx="7562">
                  <c:v>6.1999999999999998E-3</c:v>
                </c:pt>
                <c:pt idx="7563">
                  <c:v>6.1999999999999998E-3</c:v>
                </c:pt>
                <c:pt idx="7564">
                  <c:v>6.1999999999999998E-3</c:v>
                </c:pt>
                <c:pt idx="7565">
                  <c:v>6.1999999999999998E-3</c:v>
                </c:pt>
                <c:pt idx="7566">
                  <c:v>6.1999999999999998E-3</c:v>
                </c:pt>
                <c:pt idx="7567">
                  <c:v>6.1999999999999998E-3</c:v>
                </c:pt>
                <c:pt idx="7568">
                  <c:v>6.1999999999999998E-3</c:v>
                </c:pt>
                <c:pt idx="7569">
                  <c:v>6.1999999999999998E-3</c:v>
                </c:pt>
                <c:pt idx="7570">
                  <c:v>6.1999999999999998E-3</c:v>
                </c:pt>
                <c:pt idx="7571">
                  <c:v>6.1999999999999998E-3</c:v>
                </c:pt>
                <c:pt idx="7572">
                  <c:v>6.1999999999999998E-3</c:v>
                </c:pt>
                <c:pt idx="7573">
                  <c:v>6.1999999999999998E-3</c:v>
                </c:pt>
                <c:pt idx="7574">
                  <c:v>6.1999999999999998E-3</c:v>
                </c:pt>
                <c:pt idx="7575">
                  <c:v>6.3E-3</c:v>
                </c:pt>
                <c:pt idx="7576">
                  <c:v>6.3E-3</c:v>
                </c:pt>
                <c:pt idx="7577">
                  <c:v>6.3E-3</c:v>
                </c:pt>
                <c:pt idx="7578">
                  <c:v>6.3E-3</c:v>
                </c:pt>
                <c:pt idx="7579">
                  <c:v>6.3E-3</c:v>
                </c:pt>
                <c:pt idx="7580">
                  <c:v>6.3E-3</c:v>
                </c:pt>
                <c:pt idx="7581">
                  <c:v>6.3E-3</c:v>
                </c:pt>
                <c:pt idx="7582">
                  <c:v>6.3E-3</c:v>
                </c:pt>
                <c:pt idx="7583">
                  <c:v>6.3E-3</c:v>
                </c:pt>
                <c:pt idx="7584">
                  <c:v>6.3E-3</c:v>
                </c:pt>
                <c:pt idx="7585">
                  <c:v>6.3E-3</c:v>
                </c:pt>
                <c:pt idx="7586">
                  <c:v>6.3E-3</c:v>
                </c:pt>
                <c:pt idx="7587">
                  <c:v>6.3E-3</c:v>
                </c:pt>
                <c:pt idx="7588">
                  <c:v>6.3E-3</c:v>
                </c:pt>
                <c:pt idx="7589">
                  <c:v>6.3E-3</c:v>
                </c:pt>
                <c:pt idx="7590">
                  <c:v>6.3E-3</c:v>
                </c:pt>
                <c:pt idx="7591">
                  <c:v>6.3E-3</c:v>
                </c:pt>
                <c:pt idx="7592">
                  <c:v>6.3E-3</c:v>
                </c:pt>
                <c:pt idx="7593">
                  <c:v>6.3E-3</c:v>
                </c:pt>
                <c:pt idx="7594">
                  <c:v>6.3E-3</c:v>
                </c:pt>
                <c:pt idx="7595">
                  <c:v>6.3E-3</c:v>
                </c:pt>
                <c:pt idx="7596">
                  <c:v>6.3E-3</c:v>
                </c:pt>
                <c:pt idx="7597">
                  <c:v>6.3E-3</c:v>
                </c:pt>
                <c:pt idx="7598">
                  <c:v>6.3E-3</c:v>
                </c:pt>
                <c:pt idx="7599">
                  <c:v>6.3E-3</c:v>
                </c:pt>
                <c:pt idx="7600">
                  <c:v>6.4000000000000003E-3</c:v>
                </c:pt>
                <c:pt idx="7601">
                  <c:v>6.4000000000000003E-3</c:v>
                </c:pt>
                <c:pt idx="7602">
                  <c:v>6.4000000000000003E-3</c:v>
                </c:pt>
                <c:pt idx="7603">
                  <c:v>6.4000000000000003E-3</c:v>
                </c:pt>
                <c:pt idx="7604">
                  <c:v>6.4000000000000003E-3</c:v>
                </c:pt>
                <c:pt idx="7605">
                  <c:v>6.4000000000000003E-3</c:v>
                </c:pt>
                <c:pt idx="7606">
                  <c:v>6.4000000000000003E-3</c:v>
                </c:pt>
                <c:pt idx="7607">
                  <c:v>6.4000000000000003E-3</c:v>
                </c:pt>
                <c:pt idx="7608">
                  <c:v>6.4000000000000003E-3</c:v>
                </c:pt>
                <c:pt idx="7609">
                  <c:v>6.4000000000000003E-3</c:v>
                </c:pt>
                <c:pt idx="7610">
                  <c:v>6.4000000000000003E-3</c:v>
                </c:pt>
                <c:pt idx="7611">
                  <c:v>6.4000000000000003E-3</c:v>
                </c:pt>
                <c:pt idx="7612">
                  <c:v>6.4000000000000003E-3</c:v>
                </c:pt>
                <c:pt idx="7613">
                  <c:v>6.4000000000000003E-3</c:v>
                </c:pt>
                <c:pt idx="7614">
                  <c:v>6.4000000000000003E-3</c:v>
                </c:pt>
                <c:pt idx="7615">
                  <c:v>6.4000000000000003E-3</c:v>
                </c:pt>
                <c:pt idx="7616">
                  <c:v>6.4000000000000003E-3</c:v>
                </c:pt>
                <c:pt idx="7617">
                  <c:v>6.4000000000000003E-3</c:v>
                </c:pt>
                <c:pt idx="7618">
                  <c:v>6.4000000000000003E-3</c:v>
                </c:pt>
                <c:pt idx="7619">
                  <c:v>6.4000000000000003E-3</c:v>
                </c:pt>
                <c:pt idx="7620">
                  <c:v>6.4000000000000003E-3</c:v>
                </c:pt>
                <c:pt idx="7621">
                  <c:v>6.4000000000000003E-3</c:v>
                </c:pt>
                <c:pt idx="7622">
                  <c:v>6.4000000000000003E-3</c:v>
                </c:pt>
                <c:pt idx="7623">
                  <c:v>6.4000000000000003E-3</c:v>
                </c:pt>
                <c:pt idx="7624">
                  <c:v>6.4000000000000003E-3</c:v>
                </c:pt>
                <c:pt idx="7625">
                  <c:v>6.4999999999999997E-3</c:v>
                </c:pt>
                <c:pt idx="7626">
                  <c:v>6.4999999999999997E-3</c:v>
                </c:pt>
                <c:pt idx="7627">
                  <c:v>6.4999999999999997E-3</c:v>
                </c:pt>
                <c:pt idx="7628">
                  <c:v>6.4999999999999997E-3</c:v>
                </c:pt>
                <c:pt idx="7629">
                  <c:v>6.4999999999999997E-3</c:v>
                </c:pt>
                <c:pt idx="7630">
                  <c:v>6.4999999999999997E-3</c:v>
                </c:pt>
                <c:pt idx="7631">
                  <c:v>6.4999999999999997E-3</c:v>
                </c:pt>
                <c:pt idx="7632">
                  <c:v>6.4999999999999997E-3</c:v>
                </c:pt>
                <c:pt idx="7633">
                  <c:v>6.4999999999999997E-3</c:v>
                </c:pt>
                <c:pt idx="7634">
                  <c:v>6.4999999999999997E-3</c:v>
                </c:pt>
                <c:pt idx="7635">
                  <c:v>6.4999999999999997E-3</c:v>
                </c:pt>
                <c:pt idx="7636">
                  <c:v>6.4999999999999997E-3</c:v>
                </c:pt>
                <c:pt idx="7637">
                  <c:v>6.4999999999999997E-3</c:v>
                </c:pt>
                <c:pt idx="7638">
                  <c:v>6.4999999999999997E-3</c:v>
                </c:pt>
                <c:pt idx="7639">
                  <c:v>6.4999999999999997E-3</c:v>
                </c:pt>
                <c:pt idx="7640">
                  <c:v>6.4999999999999997E-3</c:v>
                </c:pt>
                <c:pt idx="7641">
                  <c:v>6.4999999999999997E-3</c:v>
                </c:pt>
                <c:pt idx="7642">
                  <c:v>6.4999999999999997E-3</c:v>
                </c:pt>
                <c:pt idx="7643">
                  <c:v>6.4999999999999997E-3</c:v>
                </c:pt>
                <c:pt idx="7644">
                  <c:v>6.4999999999999997E-3</c:v>
                </c:pt>
                <c:pt idx="7645">
                  <c:v>6.4999999999999997E-3</c:v>
                </c:pt>
                <c:pt idx="7646">
                  <c:v>6.4999999999999997E-3</c:v>
                </c:pt>
                <c:pt idx="7647">
                  <c:v>6.4999999999999997E-3</c:v>
                </c:pt>
                <c:pt idx="7648">
                  <c:v>6.4999999999999997E-3</c:v>
                </c:pt>
                <c:pt idx="7649">
                  <c:v>6.4999999999999997E-3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1E-4</c:v>
                </c:pt>
                <c:pt idx="8001">
                  <c:v>1E-4</c:v>
                </c:pt>
                <c:pt idx="8002">
                  <c:v>1E-4</c:v>
                </c:pt>
                <c:pt idx="8003">
                  <c:v>1E-4</c:v>
                </c:pt>
                <c:pt idx="8004">
                  <c:v>1E-4</c:v>
                </c:pt>
                <c:pt idx="8005">
                  <c:v>1E-4</c:v>
                </c:pt>
                <c:pt idx="8006">
                  <c:v>1E-4</c:v>
                </c:pt>
                <c:pt idx="8007">
                  <c:v>1E-4</c:v>
                </c:pt>
                <c:pt idx="8008">
                  <c:v>1E-4</c:v>
                </c:pt>
                <c:pt idx="8009">
                  <c:v>1E-4</c:v>
                </c:pt>
                <c:pt idx="8010">
                  <c:v>1E-4</c:v>
                </c:pt>
                <c:pt idx="8011">
                  <c:v>1E-4</c:v>
                </c:pt>
                <c:pt idx="8012">
                  <c:v>1E-4</c:v>
                </c:pt>
                <c:pt idx="8013">
                  <c:v>1E-4</c:v>
                </c:pt>
                <c:pt idx="8014">
                  <c:v>1E-4</c:v>
                </c:pt>
                <c:pt idx="8015">
                  <c:v>1E-4</c:v>
                </c:pt>
                <c:pt idx="8016">
                  <c:v>1E-4</c:v>
                </c:pt>
                <c:pt idx="8017">
                  <c:v>1E-4</c:v>
                </c:pt>
                <c:pt idx="8018">
                  <c:v>1E-4</c:v>
                </c:pt>
                <c:pt idx="8019">
                  <c:v>1E-4</c:v>
                </c:pt>
                <c:pt idx="8020">
                  <c:v>1E-4</c:v>
                </c:pt>
                <c:pt idx="8021">
                  <c:v>1E-4</c:v>
                </c:pt>
                <c:pt idx="8022">
                  <c:v>1E-4</c:v>
                </c:pt>
                <c:pt idx="8023">
                  <c:v>1E-4</c:v>
                </c:pt>
                <c:pt idx="8024">
                  <c:v>1E-4</c:v>
                </c:pt>
                <c:pt idx="8025">
                  <c:v>2.0000000000000001E-4</c:v>
                </c:pt>
                <c:pt idx="8026">
                  <c:v>2.0000000000000001E-4</c:v>
                </c:pt>
                <c:pt idx="8027">
                  <c:v>2.0000000000000001E-4</c:v>
                </c:pt>
                <c:pt idx="8028">
                  <c:v>2.0000000000000001E-4</c:v>
                </c:pt>
                <c:pt idx="8029">
                  <c:v>2.0000000000000001E-4</c:v>
                </c:pt>
                <c:pt idx="8030">
                  <c:v>2.0000000000000001E-4</c:v>
                </c:pt>
                <c:pt idx="8031">
                  <c:v>2.0000000000000001E-4</c:v>
                </c:pt>
                <c:pt idx="8032">
                  <c:v>2.0000000000000001E-4</c:v>
                </c:pt>
                <c:pt idx="8033">
                  <c:v>2.0000000000000001E-4</c:v>
                </c:pt>
                <c:pt idx="8034">
                  <c:v>2.0000000000000001E-4</c:v>
                </c:pt>
                <c:pt idx="8035">
                  <c:v>2.0000000000000001E-4</c:v>
                </c:pt>
                <c:pt idx="8036">
                  <c:v>2.0000000000000001E-4</c:v>
                </c:pt>
                <c:pt idx="8037">
                  <c:v>2.0000000000000001E-4</c:v>
                </c:pt>
                <c:pt idx="8038">
                  <c:v>2.0000000000000001E-4</c:v>
                </c:pt>
                <c:pt idx="8039">
                  <c:v>2.0000000000000001E-4</c:v>
                </c:pt>
                <c:pt idx="8040">
                  <c:v>2.0000000000000001E-4</c:v>
                </c:pt>
                <c:pt idx="8041">
                  <c:v>2.0000000000000001E-4</c:v>
                </c:pt>
                <c:pt idx="8042">
                  <c:v>2.0000000000000001E-4</c:v>
                </c:pt>
                <c:pt idx="8043">
                  <c:v>2.0000000000000001E-4</c:v>
                </c:pt>
                <c:pt idx="8044">
                  <c:v>2.0000000000000001E-4</c:v>
                </c:pt>
                <c:pt idx="8045">
                  <c:v>2.0000000000000001E-4</c:v>
                </c:pt>
                <c:pt idx="8046">
                  <c:v>2.0000000000000001E-4</c:v>
                </c:pt>
                <c:pt idx="8047">
                  <c:v>2.0000000000000001E-4</c:v>
                </c:pt>
                <c:pt idx="8048">
                  <c:v>2.0000000000000001E-4</c:v>
                </c:pt>
                <c:pt idx="8049">
                  <c:v>2.0000000000000001E-4</c:v>
                </c:pt>
                <c:pt idx="8050">
                  <c:v>2.9999999999999997E-4</c:v>
                </c:pt>
                <c:pt idx="8051">
                  <c:v>2.9999999999999997E-4</c:v>
                </c:pt>
                <c:pt idx="8052">
                  <c:v>2.9999999999999997E-4</c:v>
                </c:pt>
                <c:pt idx="8053">
                  <c:v>2.9999999999999997E-4</c:v>
                </c:pt>
                <c:pt idx="8054">
                  <c:v>2.9999999999999997E-4</c:v>
                </c:pt>
                <c:pt idx="8055">
                  <c:v>2.9999999999999997E-4</c:v>
                </c:pt>
                <c:pt idx="8056">
                  <c:v>2.9999999999999997E-4</c:v>
                </c:pt>
                <c:pt idx="8057">
                  <c:v>2.9999999999999997E-4</c:v>
                </c:pt>
                <c:pt idx="8058">
                  <c:v>2.9999999999999997E-4</c:v>
                </c:pt>
                <c:pt idx="8059">
                  <c:v>2.9999999999999997E-4</c:v>
                </c:pt>
                <c:pt idx="8060">
                  <c:v>2.9999999999999997E-4</c:v>
                </c:pt>
                <c:pt idx="8061">
                  <c:v>2.9999999999999997E-4</c:v>
                </c:pt>
                <c:pt idx="8062">
                  <c:v>2.9999999999999997E-4</c:v>
                </c:pt>
                <c:pt idx="8063">
                  <c:v>2.9999999999999997E-4</c:v>
                </c:pt>
                <c:pt idx="8064">
                  <c:v>2.9999999999999997E-4</c:v>
                </c:pt>
                <c:pt idx="8065">
                  <c:v>2.9999999999999997E-4</c:v>
                </c:pt>
                <c:pt idx="8066">
                  <c:v>2.9999999999999997E-4</c:v>
                </c:pt>
                <c:pt idx="8067">
                  <c:v>2.9999999999999997E-4</c:v>
                </c:pt>
                <c:pt idx="8068">
                  <c:v>2.9999999999999997E-4</c:v>
                </c:pt>
                <c:pt idx="8069">
                  <c:v>2.9999999999999997E-4</c:v>
                </c:pt>
                <c:pt idx="8070">
                  <c:v>2.9999999999999997E-4</c:v>
                </c:pt>
                <c:pt idx="8071">
                  <c:v>2.9999999999999997E-4</c:v>
                </c:pt>
                <c:pt idx="8072">
                  <c:v>2.9999999999999997E-4</c:v>
                </c:pt>
                <c:pt idx="8073">
                  <c:v>2.9999999999999997E-4</c:v>
                </c:pt>
                <c:pt idx="8074">
                  <c:v>2.9999999999999997E-4</c:v>
                </c:pt>
                <c:pt idx="8075">
                  <c:v>4.0000000000000002E-4</c:v>
                </c:pt>
                <c:pt idx="8076">
                  <c:v>4.0000000000000002E-4</c:v>
                </c:pt>
                <c:pt idx="8077">
                  <c:v>4.0000000000000002E-4</c:v>
                </c:pt>
                <c:pt idx="8078">
                  <c:v>4.0000000000000002E-4</c:v>
                </c:pt>
                <c:pt idx="8079">
                  <c:v>4.0000000000000002E-4</c:v>
                </c:pt>
                <c:pt idx="8080">
                  <c:v>4.0000000000000002E-4</c:v>
                </c:pt>
                <c:pt idx="8081">
                  <c:v>4.0000000000000002E-4</c:v>
                </c:pt>
                <c:pt idx="8082">
                  <c:v>4.0000000000000002E-4</c:v>
                </c:pt>
                <c:pt idx="8083">
                  <c:v>4.0000000000000002E-4</c:v>
                </c:pt>
                <c:pt idx="8084">
                  <c:v>4.0000000000000002E-4</c:v>
                </c:pt>
                <c:pt idx="8085">
                  <c:v>4.0000000000000002E-4</c:v>
                </c:pt>
                <c:pt idx="8086">
                  <c:v>4.0000000000000002E-4</c:v>
                </c:pt>
                <c:pt idx="8087">
                  <c:v>4.0000000000000002E-4</c:v>
                </c:pt>
                <c:pt idx="8088">
                  <c:v>4.0000000000000002E-4</c:v>
                </c:pt>
                <c:pt idx="8089">
                  <c:v>4.0000000000000002E-4</c:v>
                </c:pt>
                <c:pt idx="8090">
                  <c:v>4.0000000000000002E-4</c:v>
                </c:pt>
                <c:pt idx="8091">
                  <c:v>4.0000000000000002E-4</c:v>
                </c:pt>
                <c:pt idx="8092">
                  <c:v>4.0000000000000002E-4</c:v>
                </c:pt>
                <c:pt idx="8093">
                  <c:v>4.0000000000000002E-4</c:v>
                </c:pt>
                <c:pt idx="8094">
                  <c:v>4.0000000000000002E-4</c:v>
                </c:pt>
                <c:pt idx="8095">
                  <c:v>4.0000000000000002E-4</c:v>
                </c:pt>
                <c:pt idx="8096">
                  <c:v>4.0000000000000002E-4</c:v>
                </c:pt>
                <c:pt idx="8097">
                  <c:v>4.0000000000000002E-4</c:v>
                </c:pt>
                <c:pt idx="8098">
                  <c:v>4.0000000000000002E-4</c:v>
                </c:pt>
                <c:pt idx="8099">
                  <c:v>4.0000000000000002E-4</c:v>
                </c:pt>
                <c:pt idx="8100">
                  <c:v>5.0000000000000001E-4</c:v>
                </c:pt>
                <c:pt idx="8101">
                  <c:v>5.0000000000000001E-4</c:v>
                </c:pt>
                <c:pt idx="8102">
                  <c:v>5.0000000000000001E-4</c:v>
                </c:pt>
                <c:pt idx="8103">
                  <c:v>5.0000000000000001E-4</c:v>
                </c:pt>
                <c:pt idx="8104">
                  <c:v>5.0000000000000001E-4</c:v>
                </c:pt>
                <c:pt idx="8105">
                  <c:v>5.0000000000000001E-4</c:v>
                </c:pt>
                <c:pt idx="8106">
                  <c:v>5.0000000000000001E-4</c:v>
                </c:pt>
                <c:pt idx="8107">
                  <c:v>5.0000000000000001E-4</c:v>
                </c:pt>
                <c:pt idx="8108">
                  <c:v>5.0000000000000001E-4</c:v>
                </c:pt>
                <c:pt idx="8109">
                  <c:v>5.0000000000000001E-4</c:v>
                </c:pt>
                <c:pt idx="8110">
                  <c:v>5.0000000000000001E-4</c:v>
                </c:pt>
                <c:pt idx="8111">
                  <c:v>5.0000000000000001E-4</c:v>
                </c:pt>
                <c:pt idx="8112">
                  <c:v>5.0000000000000001E-4</c:v>
                </c:pt>
                <c:pt idx="8113">
                  <c:v>5.0000000000000001E-4</c:v>
                </c:pt>
                <c:pt idx="8114">
                  <c:v>5.0000000000000001E-4</c:v>
                </c:pt>
                <c:pt idx="8115">
                  <c:v>5.0000000000000001E-4</c:v>
                </c:pt>
                <c:pt idx="8116">
                  <c:v>5.0000000000000001E-4</c:v>
                </c:pt>
                <c:pt idx="8117">
                  <c:v>5.0000000000000001E-4</c:v>
                </c:pt>
                <c:pt idx="8118">
                  <c:v>5.0000000000000001E-4</c:v>
                </c:pt>
                <c:pt idx="8119">
                  <c:v>5.0000000000000001E-4</c:v>
                </c:pt>
                <c:pt idx="8120">
                  <c:v>5.0000000000000001E-4</c:v>
                </c:pt>
                <c:pt idx="8121">
                  <c:v>5.0000000000000001E-4</c:v>
                </c:pt>
                <c:pt idx="8122">
                  <c:v>5.0000000000000001E-4</c:v>
                </c:pt>
                <c:pt idx="8123">
                  <c:v>5.0000000000000001E-4</c:v>
                </c:pt>
                <c:pt idx="8124">
                  <c:v>5.0000000000000001E-4</c:v>
                </c:pt>
                <c:pt idx="8125">
                  <c:v>5.9999999999999995E-4</c:v>
                </c:pt>
                <c:pt idx="8126">
                  <c:v>5.9999999999999995E-4</c:v>
                </c:pt>
                <c:pt idx="8127">
                  <c:v>5.9999999999999995E-4</c:v>
                </c:pt>
                <c:pt idx="8128">
                  <c:v>5.9999999999999995E-4</c:v>
                </c:pt>
                <c:pt idx="8129">
                  <c:v>5.9999999999999995E-4</c:v>
                </c:pt>
                <c:pt idx="8130">
                  <c:v>5.9999999999999995E-4</c:v>
                </c:pt>
                <c:pt idx="8131">
                  <c:v>5.9999999999999995E-4</c:v>
                </c:pt>
                <c:pt idx="8132">
                  <c:v>5.9999999999999995E-4</c:v>
                </c:pt>
                <c:pt idx="8133">
                  <c:v>5.9999999999999995E-4</c:v>
                </c:pt>
                <c:pt idx="8134">
                  <c:v>5.9999999999999995E-4</c:v>
                </c:pt>
                <c:pt idx="8135">
                  <c:v>5.9999999999999995E-4</c:v>
                </c:pt>
                <c:pt idx="8136">
                  <c:v>5.9999999999999995E-4</c:v>
                </c:pt>
                <c:pt idx="8137">
                  <c:v>5.9999999999999995E-4</c:v>
                </c:pt>
                <c:pt idx="8138">
                  <c:v>5.9999999999999995E-4</c:v>
                </c:pt>
                <c:pt idx="8139">
                  <c:v>5.9999999999999995E-4</c:v>
                </c:pt>
                <c:pt idx="8140">
                  <c:v>5.9999999999999995E-4</c:v>
                </c:pt>
                <c:pt idx="8141">
                  <c:v>5.9999999999999995E-4</c:v>
                </c:pt>
                <c:pt idx="8142">
                  <c:v>5.9999999999999995E-4</c:v>
                </c:pt>
                <c:pt idx="8143">
                  <c:v>5.9999999999999995E-4</c:v>
                </c:pt>
                <c:pt idx="8144">
                  <c:v>5.9999999999999995E-4</c:v>
                </c:pt>
                <c:pt idx="8145">
                  <c:v>5.9999999999999995E-4</c:v>
                </c:pt>
                <c:pt idx="8146">
                  <c:v>5.9999999999999995E-4</c:v>
                </c:pt>
                <c:pt idx="8147">
                  <c:v>5.9999999999999995E-4</c:v>
                </c:pt>
                <c:pt idx="8148">
                  <c:v>5.9999999999999995E-4</c:v>
                </c:pt>
                <c:pt idx="8149">
                  <c:v>5.9999999999999995E-4</c:v>
                </c:pt>
                <c:pt idx="8150">
                  <c:v>6.9999999999999999E-4</c:v>
                </c:pt>
                <c:pt idx="8151">
                  <c:v>6.9999999999999999E-4</c:v>
                </c:pt>
                <c:pt idx="8152">
                  <c:v>6.9999999999999999E-4</c:v>
                </c:pt>
                <c:pt idx="8153">
                  <c:v>6.9999999999999999E-4</c:v>
                </c:pt>
                <c:pt idx="8154">
                  <c:v>6.9999999999999999E-4</c:v>
                </c:pt>
                <c:pt idx="8155">
                  <c:v>6.9999999999999999E-4</c:v>
                </c:pt>
                <c:pt idx="8156">
                  <c:v>6.9999999999999999E-4</c:v>
                </c:pt>
                <c:pt idx="8157">
                  <c:v>6.9999999999999999E-4</c:v>
                </c:pt>
                <c:pt idx="8158">
                  <c:v>6.9999999999999999E-4</c:v>
                </c:pt>
                <c:pt idx="8159">
                  <c:v>6.9999999999999999E-4</c:v>
                </c:pt>
                <c:pt idx="8160">
                  <c:v>6.9999999999999999E-4</c:v>
                </c:pt>
                <c:pt idx="8161">
                  <c:v>6.9999999999999999E-4</c:v>
                </c:pt>
                <c:pt idx="8162">
                  <c:v>6.9999999999999999E-4</c:v>
                </c:pt>
                <c:pt idx="8163">
                  <c:v>6.9999999999999999E-4</c:v>
                </c:pt>
                <c:pt idx="8164">
                  <c:v>6.9999999999999999E-4</c:v>
                </c:pt>
                <c:pt idx="8165">
                  <c:v>6.9999999999999999E-4</c:v>
                </c:pt>
                <c:pt idx="8166">
                  <c:v>6.9999999999999999E-4</c:v>
                </c:pt>
                <c:pt idx="8167">
                  <c:v>6.9999999999999999E-4</c:v>
                </c:pt>
                <c:pt idx="8168">
                  <c:v>6.9999999999999999E-4</c:v>
                </c:pt>
                <c:pt idx="8169">
                  <c:v>6.9999999999999999E-4</c:v>
                </c:pt>
                <c:pt idx="8170">
                  <c:v>6.9999999999999999E-4</c:v>
                </c:pt>
                <c:pt idx="8171">
                  <c:v>6.9999999999999999E-4</c:v>
                </c:pt>
                <c:pt idx="8172">
                  <c:v>6.9999999999999999E-4</c:v>
                </c:pt>
                <c:pt idx="8173">
                  <c:v>6.9999999999999999E-4</c:v>
                </c:pt>
                <c:pt idx="8174">
                  <c:v>6.9999999999999999E-4</c:v>
                </c:pt>
                <c:pt idx="8175">
                  <c:v>8.0000000000000004E-4</c:v>
                </c:pt>
                <c:pt idx="8176">
                  <c:v>8.0000000000000004E-4</c:v>
                </c:pt>
                <c:pt idx="8177">
                  <c:v>8.0000000000000004E-4</c:v>
                </c:pt>
                <c:pt idx="8178">
                  <c:v>8.0000000000000004E-4</c:v>
                </c:pt>
                <c:pt idx="8179">
                  <c:v>8.0000000000000004E-4</c:v>
                </c:pt>
                <c:pt idx="8180">
                  <c:v>8.0000000000000004E-4</c:v>
                </c:pt>
                <c:pt idx="8181">
                  <c:v>8.0000000000000004E-4</c:v>
                </c:pt>
                <c:pt idx="8182">
                  <c:v>8.0000000000000004E-4</c:v>
                </c:pt>
                <c:pt idx="8183">
                  <c:v>8.0000000000000004E-4</c:v>
                </c:pt>
                <c:pt idx="8184">
                  <c:v>8.0000000000000004E-4</c:v>
                </c:pt>
                <c:pt idx="8185">
                  <c:v>8.0000000000000004E-4</c:v>
                </c:pt>
                <c:pt idx="8186">
                  <c:v>8.0000000000000004E-4</c:v>
                </c:pt>
                <c:pt idx="8187">
                  <c:v>8.0000000000000004E-4</c:v>
                </c:pt>
                <c:pt idx="8188">
                  <c:v>8.0000000000000004E-4</c:v>
                </c:pt>
                <c:pt idx="8189">
                  <c:v>8.0000000000000004E-4</c:v>
                </c:pt>
                <c:pt idx="8190">
                  <c:v>8.0000000000000004E-4</c:v>
                </c:pt>
                <c:pt idx="8191">
                  <c:v>8.0000000000000004E-4</c:v>
                </c:pt>
                <c:pt idx="8192">
                  <c:v>8.0000000000000004E-4</c:v>
                </c:pt>
                <c:pt idx="8193">
                  <c:v>8.0000000000000004E-4</c:v>
                </c:pt>
                <c:pt idx="8194">
                  <c:v>8.0000000000000004E-4</c:v>
                </c:pt>
                <c:pt idx="8195">
                  <c:v>8.0000000000000004E-4</c:v>
                </c:pt>
                <c:pt idx="8196">
                  <c:v>8.0000000000000004E-4</c:v>
                </c:pt>
                <c:pt idx="8197">
                  <c:v>8.0000000000000004E-4</c:v>
                </c:pt>
                <c:pt idx="8198">
                  <c:v>8.0000000000000004E-4</c:v>
                </c:pt>
                <c:pt idx="8199">
                  <c:v>8.0000000000000004E-4</c:v>
                </c:pt>
                <c:pt idx="8200">
                  <c:v>8.9999999999999998E-4</c:v>
                </c:pt>
                <c:pt idx="8201">
                  <c:v>8.9999999999999998E-4</c:v>
                </c:pt>
                <c:pt idx="8202">
                  <c:v>8.9999999999999998E-4</c:v>
                </c:pt>
                <c:pt idx="8203">
                  <c:v>8.9999999999999998E-4</c:v>
                </c:pt>
                <c:pt idx="8204">
                  <c:v>8.9999999999999998E-4</c:v>
                </c:pt>
                <c:pt idx="8205">
                  <c:v>8.9999999999999998E-4</c:v>
                </c:pt>
                <c:pt idx="8206">
                  <c:v>8.9999999999999998E-4</c:v>
                </c:pt>
                <c:pt idx="8207">
                  <c:v>8.9999999999999998E-4</c:v>
                </c:pt>
                <c:pt idx="8208">
                  <c:v>8.9999999999999998E-4</c:v>
                </c:pt>
                <c:pt idx="8209">
                  <c:v>8.9999999999999998E-4</c:v>
                </c:pt>
                <c:pt idx="8210">
                  <c:v>8.9999999999999998E-4</c:v>
                </c:pt>
                <c:pt idx="8211">
                  <c:v>8.9999999999999998E-4</c:v>
                </c:pt>
                <c:pt idx="8212">
                  <c:v>8.9999999999999998E-4</c:v>
                </c:pt>
                <c:pt idx="8213">
                  <c:v>8.9999999999999998E-4</c:v>
                </c:pt>
                <c:pt idx="8214">
                  <c:v>8.9999999999999998E-4</c:v>
                </c:pt>
                <c:pt idx="8215">
                  <c:v>8.9999999999999998E-4</c:v>
                </c:pt>
                <c:pt idx="8216">
                  <c:v>8.9999999999999998E-4</c:v>
                </c:pt>
                <c:pt idx="8217">
                  <c:v>8.9999999999999998E-4</c:v>
                </c:pt>
                <c:pt idx="8218">
                  <c:v>8.9999999999999998E-4</c:v>
                </c:pt>
                <c:pt idx="8219">
                  <c:v>8.9999999999999998E-4</c:v>
                </c:pt>
                <c:pt idx="8220">
                  <c:v>8.9999999999999998E-4</c:v>
                </c:pt>
                <c:pt idx="8221">
                  <c:v>8.9999999999999998E-4</c:v>
                </c:pt>
                <c:pt idx="8222">
                  <c:v>8.9999999999999998E-4</c:v>
                </c:pt>
                <c:pt idx="8223">
                  <c:v>8.9999999999999998E-4</c:v>
                </c:pt>
                <c:pt idx="8224">
                  <c:v>8.9999999999999998E-4</c:v>
                </c:pt>
                <c:pt idx="8225">
                  <c:v>1E-3</c:v>
                </c:pt>
                <c:pt idx="8226">
                  <c:v>1E-3</c:v>
                </c:pt>
                <c:pt idx="8227">
                  <c:v>1E-3</c:v>
                </c:pt>
                <c:pt idx="8228">
                  <c:v>1E-3</c:v>
                </c:pt>
                <c:pt idx="8229">
                  <c:v>1E-3</c:v>
                </c:pt>
                <c:pt idx="8230">
                  <c:v>1E-3</c:v>
                </c:pt>
                <c:pt idx="8231">
                  <c:v>1E-3</c:v>
                </c:pt>
                <c:pt idx="8232">
                  <c:v>1E-3</c:v>
                </c:pt>
                <c:pt idx="8233">
                  <c:v>1E-3</c:v>
                </c:pt>
                <c:pt idx="8234">
                  <c:v>1E-3</c:v>
                </c:pt>
                <c:pt idx="8235">
                  <c:v>1E-3</c:v>
                </c:pt>
                <c:pt idx="8236">
                  <c:v>1E-3</c:v>
                </c:pt>
                <c:pt idx="8237">
                  <c:v>1E-3</c:v>
                </c:pt>
                <c:pt idx="8238">
                  <c:v>1E-3</c:v>
                </c:pt>
                <c:pt idx="8239">
                  <c:v>1E-3</c:v>
                </c:pt>
                <c:pt idx="8240">
                  <c:v>1E-3</c:v>
                </c:pt>
                <c:pt idx="8241">
                  <c:v>1E-3</c:v>
                </c:pt>
                <c:pt idx="8242">
                  <c:v>1E-3</c:v>
                </c:pt>
                <c:pt idx="8243">
                  <c:v>1E-3</c:v>
                </c:pt>
                <c:pt idx="8244">
                  <c:v>1E-3</c:v>
                </c:pt>
                <c:pt idx="8245">
                  <c:v>1E-3</c:v>
                </c:pt>
                <c:pt idx="8246">
                  <c:v>1E-3</c:v>
                </c:pt>
                <c:pt idx="8247">
                  <c:v>1E-3</c:v>
                </c:pt>
                <c:pt idx="8248">
                  <c:v>1E-3</c:v>
                </c:pt>
                <c:pt idx="8249">
                  <c:v>1E-3</c:v>
                </c:pt>
                <c:pt idx="8250">
                  <c:v>1.1000000000000001E-3</c:v>
                </c:pt>
                <c:pt idx="8251">
                  <c:v>1.1000000000000001E-3</c:v>
                </c:pt>
                <c:pt idx="8252">
                  <c:v>1.1000000000000001E-3</c:v>
                </c:pt>
                <c:pt idx="8253">
                  <c:v>1.1000000000000001E-3</c:v>
                </c:pt>
                <c:pt idx="8254">
                  <c:v>1.1000000000000001E-3</c:v>
                </c:pt>
                <c:pt idx="8255">
                  <c:v>1.1000000000000001E-3</c:v>
                </c:pt>
                <c:pt idx="8256">
                  <c:v>1.1000000000000001E-3</c:v>
                </c:pt>
                <c:pt idx="8257">
                  <c:v>1.1000000000000001E-3</c:v>
                </c:pt>
                <c:pt idx="8258">
                  <c:v>1.1000000000000001E-3</c:v>
                </c:pt>
                <c:pt idx="8259">
                  <c:v>1.1000000000000001E-3</c:v>
                </c:pt>
                <c:pt idx="8260">
                  <c:v>1.1000000000000001E-3</c:v>
                </c:pt>
                <c:pt idx="8261">
                  <c:v>1.1000000000000001E-3</c:v>
                </c:pt>
                <c:pt idx="8262">
                  <c:v>1.1000000000000001E-3</c:v>
                </c:pt>
                <c:pt idx="8263">
                  <c:v>1.1000000000000001E-3</c:v>
                </c:pt>
                <c:pt idx="8264">
                  <c:v>1.1000000000000001E-3</c:v>
                </c:pt>
                <c:pt idx="8265">
                  <c:v>1.1000000000000001E-3</c:v>
                </c:pt>
                <c:pt idx="8266">
                  <c:v>1.1000000000000001E-3</c:v>
                </c:pt>
                <c:pt idx="8267">
                  <c:v>1.1000000000000001E-3</c:v>
                </c:pt>
                <c:pt idx="8268">
                  <c:v>1.1000000000000001E-3</c:v>
                </c:pt>
                <c:pt idx="8269">
                  <c:v>1.1000000000000001E-3</c:v>
                </c:pt>
                <c:pt idx="8270">
                  <c:v>1.1000000000000001E-3</c:v>
                </c:pt>
                <c:pt idx="8271">
                  <c:v>1.1000000000000001E-3</c:v>
                </c:pt>
                <c:pt idx="8272">
                  <c:v>1.1000000000000001E-3</c:v>
                </c:pt>
                <c:pt idx="8273">
                  <c:v>1.1000000000000001E-3</c:v>
                </c:pt>
                <c:pt idx="8274">
                  <c:v>1.1000000000000001E-3</c:v>
                </c:pt>
                <c:pt idx="8275">
                  <c:v>1.1999999999999999E-3</c:v>
                </c:pt>
                <c:pt idx="8276">
                  <c:v>1.1999999999999999E-3</c:v>
                </c:pt>
                <c:pt idx="8277">
                  <c:v>1.1999999999999999E-3</c:v>
                </c:pt>
                <c:pt idx="8278">
                  <c:v>1.1999999999999999E-3</c:v>
                </c:pt>
                <c:pt idx="8279">
                  <c:v>1.1999999999999999E-3</c:v>
                </c:pt>
                <c:pt idx="8280">
                  <c:v>1.1999999999999999E-3</c:v>
                </c:pt>
                <c:pt idx="8281">
                  <c:v>1.1999999999999999E-3</c:v>
                </c:pt>
                <c:pt idx="8282">
                  <c:v>1.1999999999999999E-3</c:v>
                </c:pt>
                <c:pt idx="8283">
                  <c:v>1.1999999999999999E-3</c:v>
                </c:pt>
                <c:pt idx="8284">
                  <c:v>1.1999999999999999E-3</c:v>
                </c:pt>
                <c:pt idx="8285">
                  <c:v>1.1999999999999999E-3</c:v>
                </c:pt>
                <c:pt idx="8286">
                  <c:v>1.1999999999999999E-3</c:v>
                </c:pt>
                <c:pt idx="8287">
                  <c:v>1.1999999999999999E-3</c:v>
                </c:pt>
                <c:pt idx="8288">
                  <c:v>1.1999999999999999E-3</c:v>
                </c:pt>
                <c:pt idx="8289">
                  <c:v>1.1999999999999999E-3</c:v>
                </c:pt>
                <c:pt idx="8290">
                  <c:v>1.1999999999999999E-3</c:v>
                </c:pt>
                <c:pt idx="8291">
                  <c:v>1.1999999999999999E-3</c:v>
                </c:pt>
                <c:pt idx="8292">
                  <c:v>1.1999999999999999E-3</c:v>
                </c:pt>
                <c:pt idx="8293">
                  <c:v>1.1999999999999999E-3</c:v>
                </c:pt>
                <c:pt idx="8294">
                  <c:v>1.1999999999999999E-3</c:v>
                </c:pt>
                <c:pt idx="8295">
                  <c:v>1.1999999999999999E-3</c:v>
                </c:pt>
                <c:pt idx="8296">
                  <c:v>1.1999999999999999E-3</c:v>
                </c:pt>
                <c:pt idx="8297">
                  <c:v>1.1999999999999999E-3</c:v>
                </c:pt>
                <c:pt idx="8298">
                  <c:v>1.1999999999999999E-3</c:v>
                </c:pt>
                <c:pt idx="8299">
                  <c:v>1.1999999999999999E-3</c:v>
                </c:pt>
                <c:pt idx="8300">
                  <c:v>1.2999999999999999E-3</c:v>
                </c:pt>
                <c:pt idx="8301">
                  <c:v>1.2999999999999999E-3</c:v>
                </c:pt>
                <c:pt idx="8302">
                  <c:v>1.2999999999999999E-3</c:v>
                </c:pt>
                <c:pt idx="8303">
                  <c:v>1.2999999999999999E-3</c:v>
                </c:pt>
                <c:pt idx="8304">
                  <c:v>1.2999999999999999E-3</c:v>
                </c:pt>
                <c:pt idx="8305">
                  <c:v>1.2999999999999999E-3</c:v>
                </c:pt>
                <c:pt idx="8306">
                  <c:v>1.2999999999999999E-3</c:v>
                </c:pt>
                <c:pt idx="8307">
                  <c:v>1.2999999999999999E-3</c:v>
                </c:pt>
                <c:pt idx="8308">
                  <c:v>1.2999999999999999E-3</c:v>
                </c:pt>
                <c:pt idx="8309">
                  <c:v>1.2999999999999999E-3</c:v>
                </c:pt>
                <c:pt idx="8310">
                  <c:v>1.2999999999999999E-3</c:v>
                </c:pt>
                <c:pt idx="8311">
                  <c:v>1.2999999999999999E-3</c:v>
                </c:pt>
                <c:pt idx="8312">
                  <c:v>1.2999999999999999E-3</c:v>
                </c:pt>
                <c:pt idx="8313">
                  <c:v>1.2999999999999999E-3</c:v>
                </c:pt>
                <c:pt idx="8314">
                  <c:v>1.2999999999999999E-3</c:v>
                </c:pt>
                <c:pt idx="8315">
                  <c:v>1.2999999999999999E-3</c:v>
                </c:pt>
                <c:pt idx="8316">
                  <c:v>1.2999999999999999E-3</c:v>
                </c:pt>
                <c:pt idx="8317">
                  <c:v>1.2999999999999999E-3</c:v>
                </c:pt>
                <c:pt idx="8318">
                  <c:v>1.2999999999999999E-3</c:v>
                </c:pt>
                <c:pt idx="8319">
                  <c:v>1.2999999999999999E-3</c:v>
                </c:pt>
                <c:pt idx="8320">
                  <c:v>1.2999999999999999E-3</c:v>
                </c:pt>
                <c:pt idx="8321">
                  <c:v>1.2999999999999999E-3</c:v>
                </c:pt>
                <c:pt idx="8322">
                  <c:v>1.2999999999999999E-3</c:v>
                </c:pt>
                <c:pt idx="8323">
                  <c:v>1.2999999999999999E-3</c:v>
                </c:pt>
                <c:pt idx="8324">
                  <c:v>1.2999999999999999E-3</c:v>
                </c:pt>
                <c:pt idx="8325">
                  <c:v>1.4E-3</c:v>
                </c:pt>
                <c:pt idx="8326">
                  <c:v>1.4E-3</c:v>
                </c:pt>
                <c:pt idx="8327">
                  <c:v>1.4E-3</c:v>
                </c:pt>
                <c:pt idx="8328">
                  <c:v>1.4E-3</c:v>
                </c:pt>
                <c:pt idx="8329">
                  <c:v>1.4E-3</c:v>
                </c:pt>
                <c:pt idx="8330">
                  <c:v>1.4E-3</c:v>
                </c:pt>
                <c:pt idx="8331">
                  <c:v>1.4E-3</c:v>
                </c:pt>
                <c:pt idx="8332">
                  <c:v>1.4E-3</c:v>
                </c:pt>
                <c:pt idx="8333">
                  <c:v>1.4E-3</c:v>
                </c:pt>
                <c:pt idx="8334">
                  <c:v>1.4E-3</c:v>
                </c:pt>
                <c:pt idx="8335">
                  <c:v>1.4E-3</c:v>
                </c:pt>
                <c:pt idx="8336">
                  <c:v>1.4E-3</c:v>
                </c:pt>
                <c:pt idx="8337">
                  <c:v>1.4E-3</c:v>
                </c:pt>
                <c:pt idx="8338">
                  <c:v>1.4E-3</c:v>
                </c:pt>
                <c:pt idx="8339">
                  <c:v>1.4E-3</c:v>
                </c:pt>
                <c:pt idx="8340">
                  <c:v>1.4E-3</c:v>
                </c:pt>
                <c:pt idx="8341">
                  <c:v>1.4E-3</c:v>
                </c:pt>
                <c:pt idx="8342">
                  <c:v>1.4E-3</c:v>
                </c:pt>
                <c:pt idx="8343">
                  <c:v>1.4E-3</c:v>
                </c:pt>
                <c:pt idx="8344">
                  <c:v>1.4E-3</c:v>
                </c:pt>
                <c:pt idx="8345">
                  <c:v>1.4E-3</c:v>
                </c:pt>
                <c:pt idx="8346">
                  <c:v>1.4E-3</c:v>
                </c:pt>
                <c:pt idx="8347">
                  <c:v>1.4E-3</c:v>
                </c:pt>
                <c:pt idx="8348">
                  <c:v>1.4E-3</c:v>
                </c:pt>
                <c:pt idx="8349">
                  <c:v>1.4E-3</c:v>
                </c:pt>
                <c:pt idx="8350">
                  <c:v>1.5E-3</c:v>
                </c:pt>
                <c:pt idx="8351">
                  <c:v>1.5E-3</c:v>
                </c:pt>
                <c:pt idx="8352">
                  <c:v>1.5E-3</c:v>
                </c:pt>
                <c:pt idx="8353">
                  <c:v>1.5E-3</c:v>
                </c:pt>
                <c:pt idx="8354">
                  <c:v>1.5E-3</c:v>
                </c:pt>
                <c:pt idx="8355">
                  <c:v>1.5E-3</c:v>
                </c:pt>
                <c:pt idx="8356">
                  <c:v>1.5E-3</c:v>
                </c:pt>
                <c:pt idx="8357">
                  <c:v>1.5E-3</c:v>
                </c:pt>
                <c:pt idx="8358">
                  <c:v>1.5E-3</c:v>
                </c:pt>
                <c:pt idx="8359">
                  <c:v>1.5E-3</c:v>
                </c:pt>
                <c:pt idx="8360">
                  <c:v>1.5E-3</c:v>
                </c:pt>
                <c:pt idx="8361">
                  <c:v>1.5E-3</c:v>
                </c:pt>
                <c:pt idx="8362">
                  <c:v>1.5E-3</c:v>
                </c:pt>
                <c:pt idx="8363">
                  <c:v>1.5E-3</c:v>
                </c:pt>
                <c:pt idx="8364">
                  <c:v>1.5E-3</c:v>
                </c:pt>
                <c:pt idx="8365">
                  <c:v>1.5E-3</c:v>
                </c:pt>
                <c:pt idx="8366">
                  <c:v>1.5E-3</c:v>
                </c:pt>
                <c:pt idx="8367">
                  <c:v>1.5E-3</c:v>
                </c:pt>
                <c:pt idx="8368">
                  <c:v>1.5E-3</c:v>
                </c:pt>
                <c:pt idx="8369">
                  <c:v>1.5E-3</c:v>
                </c:pt>
                <c:pt idx="8370">
                  <c:v>1.5E-3</c:v>
                </c:pt>
                <c:pt idx="8371">
                  <c:v>1.5E-3</c:v>
                </c:pt>
                <c:pt idx="8372">
                  <c:v>1.5E-3</c:v>
                </c:pt>
                <c:pt idx="8373">
                  <c:v>1.5E-3</c:v>
                </c:pt>
                <c:pt idx="8374">
                  <c:v>1.5E-3</c:v>
                </c:pt>
                <c:pt idx="8375">
                  <c:v>1.6000000000000001E-3</c:v>
                </c:pt>
                <c:pt idx="8376">
                  <c:v>1.6000000000000001E-3</c:v>
                </c:pt>
                <c:pt idx="8377">
                  <c:v>1.6000000000000001E-3</c:v>
                </c:pt>
                <c:pt idx="8378">
                  <c:v>1.6000000000000001E-3</c:v>
                </c:pt>
                <c:pt idx="8379">
                  <c:v>1.6000000000000001E-3</c:v>
                </c:pt>
                <c:pt idx="8380">
                  <c:v>1.6000000000000001E-3</c:v>
                </c:pt>
                <c:pt idx="8381">
                  <c:v>1.6000000000000001E-3</c:v>
                </c:pt>
                <c:pt idx="8382">
                  <c:v>1.6000000000000001E-3</c:v>
                </c:pt>
                <c:pt idx="8383">
                  <c:v>1.6000000000000001E-3</c:v>
                </c:pt>
                <c:pt idx="8384">
                  <c:v>1.6000000000000001E-3</c:v>
                </c:pt>
                <c:pt idx="8385">
                  <c:v>1.6000000000000001E-3</c:v>
                </c:pt>
                <c:pt idx="8386">
                  <c:v>1.6000000000000001E-3</c:v>
                </c:pt>
                <c:pt idx="8387">
                  <c:v>1.6000000000000001E-3</c:v>
                </c:pt>
                <c:pt idx="8388">
                  <c:v>1.6000000000000001E-3</c:v>
                </c:pt>
                <c:pt idx="8389">
                  <c:v>1.6000000000000001E-3</c:v>
                </c:pt>
                <c:pt idx="8390">
                  <c:v>1.6000000000000001E-3</c:v>
                </c:pt>
                <c:pt idx="8391">
                  <c:v>1.6000000000000001E-3</c:v>
                </c:pt>
                <c:pt idx="8392">
                  <c:v>1.6000000000000001E-3</c:v>
                </c:pt>
                <c:pt idx="8393">
                  <c:v>1.6000000000000001E-3</c:v>
                </c:pt>
                <c:pt idx="8394">
                  <c:v>1.6000000000000001E-3</c:v>
                </c:pt>
                <c:pt idx="8395">
                  <c:v>1.6000000000000001E-3</c:v>
                </c:pt>
                <c:pt idx="8396">
                  <c:v>1.6000000000000001E-3</c:v>
                </c:pt>
                <c:pt idx="8397">
                  <c:v>1.6000000000000001E-3</c:v>
                </c:pt>
                <c:pt idx="8398">
                  <c:v>1.6000000000000001E-3</c:v>
                </c:pt>
                <c:pt idx="8399">
                  <c:v>1.6000000000000001E-3</c:v>
                </c:pt>
                <c:pt idx="8400">
                  <c:v>1.6999999999999999E-3</c:v>
                </c:pt>
                <c:pt idx="8401">
                  <c:v>1.6999999999999999E-3</c:v>
                </c:pt>
                <c:pt idx="8402">
                  <c:v>1.6999999999999999E-3</c:v>
                </c:pt>
                <c:pt idx="8403">
                  <c:v>1.6999999999999999E-3</c:v>
                </c:pt>
                <c:pt idx="8404">
                  <c:v>1.6999999999999999E-3</c:v>
                </c:pt>
                <c:pt idx="8405">
                  <c:v>1.6999999999999999E-3</c:v>
                </c:pt>
                <c:pt idx="8406">
                  <c:v>1.6999999999999999E-3</c:v>
                </c:pt>
                <c:pt idx="8407">
                  <c:v>1.6999999999999999E-3</c:v>
                </c:pt>
                <c:pt idx="8408">
                  <c:v>1.6999999999999999E-3</c:v>
                </c:pt>
                <c:pt idx="8409">
                  <c:v>1.6999999999999999E-3</c:v>
                </c:pt>
                <c:pt idx="8410">
                  <c:v>1.6999999999999999E-3</c:v>
                </c:pt>
                <c:pt idx="8411">
                  <c:v>1.6999999999999999E-3</c:v>
                </c:pt>
                <c:pt idx="8412">
                  <c:v>1.6999999999999999E-3</c:v>
                </c:pt>
                <c:pt idx="8413">
                  <c:v>1.6999999999999999E-3</c:v>
                </c:pt>
                <c:pt idx="8414">
                  <c:v>1.6999999999999999E-3</c:v>
                </c:pt>
                <c:pt idx="8415">
                  <c:v>1.6999999999999999E-3</c:v>
                </c:pt>
                <c:pt idx="8416">
                  <c:v>1.6999999999999999E-3</c:v>
                </c:pt>
                <c:pt idx="8417">
                  <c:v>1.6999999999999999E-3</c:v>
                </c:pt>
                <c:pt idx="8418">
                  <c:v>1.6999999999999999E-3</c:v>
                </c:pt>
                <c:pt idx="8419">
                  <c:v>1.6999999999999999E-3</c:v>
                </c:pt>
                <c:pt idx="8420">
                  <c:v>1.6999999999999999E-3</c:v>
                </c:pt>
                <c:pt idx="8421">
                  <c:v>1.6999999999999999E-3</c:v>
                </c:pt>
                <c:pt idx="8422">
                  <c:v>1.6999999999999999E-3</c:v>
                </c:pt>
                <c:pt idx="8423">
                  <c:v>1.6999999999999999E-3</c:v>
                </c:pt>
                <c:pt idx="8424">
                  <c:v>1.6999999999999999E-3</c:v>
                </c:pt>
                <c:pt idx="8425">
                  <c:v>1.8E-3</c:v>
                </c:pt>
                <c:pt idx="8426">
                  <c:v>1.8E-3</c:v>
                </c:pt>
                <c:pt idx="8427">
                  <c:v>1.8E-3</c:v>
                </c:pt>
                <c:pt idx="8428">
                  <c:v>1.8E-3</c:v>
                </c:pt>
                <c:pt idx="8429">
                  <c:v>1.8E-3</c:v>
                </c:pt>
                <c:pt idx="8430">
                  <c:v>1.8E-3</c:v>
                </c:pt>
                <c:pt idx="8431">
                  <c:v>1.8E-3</c:v>
                </c:pt>
                <c:pt idx="8432">
                  <c:v>1.8E-3</c:v>
                </c:pt>
                <c:pt idx="8433">
                  <c:v>1.8E-3</c:v>
                </c:pt>
                <c:pt idx="8434">
                  <c:v>1.8E-3</c:v>
                </c:pt>
                <c:pt idx="8435">
                  <c:v>1.8E-3</c:v>
                </c:pt>
                <c:pt idx="8436">
                  <c:v>1.8E-3</c:v>
                </c:pt>
                <c:pt idx="8437">
                  <c:v>1.8E-3</c:v>
                </c:pt>
                <c:pt idx="8438">
                  <c:v>1.8E-3</c:v>
                </c:pt>
                <c:pt idx="8439">
                  <c:v>1.8E-3</c:v>
                </c:pt>
                <c:pt idx="8440">
                  <c:v>1.8E-3</c:v>
                </c:pt>
                <c:pt idx="8441">
                  <c:v>1.8E-3</c:v>
                </c:pt>
                <c:pt idx="8442">
                  <c:v>1.8E-3</c:v>
                </c:pt>
                <c:pt idx="8443">
                  <c:v>1.8E-3</c:v>
                </c:pt>
                <c:pt idx="8444">
                  <c:v>1.8E-3</c:v>
                </c:pt>
                <c:pt idx="8445">
                  <c:v>1.8E-3</c:v>
                </c:pt>
                <c:pt idx="8446">
                  <c:v>1.8E-3</c:v>
                </c:pt>
                <c:pt idx="8447">
                  <c:v>1.8E-3</c:v>
                </c:pt>
                <c:pt idx="8448">
                  <c:v>1.8E-3</c:v>
                </c:pt>
                <c:pt idx="8449">
                  <c:v>1.8E-3</c:v>
                </c:pt>
                <c:pt idx="8450">
                  <c:v>1.9E-3</c:v>
                </c:pt>
                <c:pt idx="8451">
                  <c:v>1.9E-3</c:v>
                </c:pt>
                <c:pt idx="8452">
                  <c:v>1.9E-3</c:v>
                </c:pt>
                <c:pt idx="8453">
                  <c:v>1.9E-3</c:v>
                </c:pt>
                <c:pt idx="8454">
                  <c:v>1.9E-3</c:v>
                </c:pt>
                <c:pt idx="8455">
                  <c:v>1.9E-3</c:v>
                </c:pt>
                <c:pt idx="8456">
                  <c:v>1.9E-3</c:v>
                </c:pt>
                <c:pt idx="8457">
                  <c:v>1.9E-3</c:v>
                </c:pt>
                <c:pt idx="8458">
                  <c:v>1.9E-3</c:v>
                </c:pt>
                <c:pt idx="8459">
                  <c:v>1.9E-3</c:v>
                </c:pt>
                <c:pt idx="8460">
                  <c:v>1.9E-3</c:v>
                </c:pt>
                <c:pt idx="8461">
                  <c:v>1.9E-3</c:v>
                </c:pt>
                <c:pt idx="8462">
                  <c:v>1.9E-3</c:v>
                </c:pt>
                <c:pt idx="8463">
                  <c:v>1.9E-3</c:v>
                </c:pt>
                <c:pt idx="8464">
                  <c:v>1.9E-3</c:v>
                </c:pt>
                <c:pt idx="8465">
                  <c:v>1.9E-3</c:v>
                </c:pt>
                <c:pt idx="8466">
                  <c:v>1.9E-3</c:v>
                </c:pt>
                <c:pt idx="8467">
                  <c:v>1.9E-3</c:v>
                </c:pt>
                <c:pt idx="8468">
                  <c:v>1.9E-3</c:v>
                </c:pt>
                <c:pt idx="8469">
                  <c:v>1.9E-3</c:v>
                </c:pt>
                <c:pt idx="8470">
                  <c:v>1.9E-3</c:v>
                </c:pt>
                <c:pt idx="8471">
                  <c:v>1.9E-3</c:v>
                </c:pt>
                <c:pt idx="8472">
                  <c:v>1.9E-3</c:v>
                </c:pt>
                <c:pt idx="8473">
                  <c:v>1.9E-3</c:v>
                </c:pt>
                <c:pt idx="8474">
                  <c:v>1.9E-3</c:v>
                </c:pt>
                <c:pt idx="8475">
                  <c:v>2E-3</c:v>
                </c:pt>
                <c:pt idx="8476">
                  <c:v>2E-3</c:v>
                </c:pt>
                <c:pt idx="8477">
                  <c:v>2E-3</c:v>
                </c:pt>
                <c:pt idx="8478">
                  <c:v>2E-3</c:v>
                </c:pt>
                <c:pt idx="8479">
                  <c:v>2E-3</c:v>
                </c:pt>
                <c:pt idx="8480">
                  <c:v>2E-3</c:v>
                </c:pt>
                <c:pt idx="8481">
                  <c:v>2E-3</c:v>
                </c:pt>
                <c:pt idx="8482">
                  <c:v>2E-3</c:v>
                </c:pt>
                <c:pt idx="8483">
                  <c:v>2E-3</c:v>
                </c:pt>
                <c:pt idx="8484">
                  <c:v>2E-3</c:v>
                </c:pt>
                <c:pt idx="8485">
                  <c:v>2E-3</c:v>
                </c:pt>
                <c:pt idx="8486">
                  <c:v>2E-3</c:v>
                </c:pt>
                <c:pt idx="8487">
                  <c:v>2E-3</c:v>
                </c:pt>
                <c:pt idx="8488">
                  <c:v>2E-3</c:v>
                </c:pt>
                <c:pt idx="8489">
                  <c:v>2E-3</c:v>
                </c:pt>
                <c:pt idx="8490">
                  <c:v>2E-3</c:v>
                </c:pt>
                <c:pt idx="8491">
                  <c:v>2E-3</c:v>
                </c:pt>
                <c:pt idx="8492">
                  <c:v>2E-3</c:v>
                </c:pt>
                <c:pt idx="8493">
                  <c:v>2E-3</c:v>
                </c:pt>
                <c:pt idx="8494">
                  <c:v>2E-3</c:v>
                </c:pt>
                <c:pt idx="8495">
                  <c:v>2E-3</c:v>
                </c:pt>
                <c:pt idx="8496">
                  <c:v>2E-3</c:v>
                </c:pt>
                <c:pt idx="8497">
                  <c:v>2E-3</c:v>
                </c:pt>
                <c:pt idx="8498">
                  <c:v>2E-3</c:v>
                </c:pt>
                <c:pt idx="8499">
                  <c:v>2E-3</c:v>
                </c:pt>
                <c:pt idx="8500">
                  <c:v>2.0999999999999999E-3</c:v>
                </c:pt>
                <c:pt idx="8501">
                  <c:v>2.0999999999999999E-3</c:v>
                </c:pt>
                <c:pt idx="8502">
                  <c:v>2.0999999999999999E-3</c:v>
                </c:pt>
                <c:pt idx="8503">
                  <c:v>2.0999999999999999E-3</c:v>
                </c:pt>
                <c:pt idx="8504">
                  <c:v>2.0999999999999999E-3</c:v>
                </c:pt>
                <c:pt idx="8505">
                  <c:v>2.0999999999999999E-3</c:v>
                </c:pt>
                <c:pt idx="8506">
                  <c:v>2.0999999999999999E-3</c:v>
                </c:pt>
                <c:pt idx="8507">
                  <c:v>2.0999999999999999E-3</c:v>
                </c:pt>
                <c:pt idx="8508">
                  <c:v>2.0999999999999999E-3</c:v>
                </c:pt>
                <c:pt idx="8509">
                  <c:v>2.0999999999999999E-3</c:v>
                </c:pt>
                <c:pt idx="8510">
                  <c:v>2.0999999999999999E-3</c:v>
                </c:pt>
                <c:pt idx="8511">
                  <c:v>2.0999999999999999E-3</c:v>
                </c:pt>
                <c:pt idx="8512">
                  <c:v>2.0999999999999999E-3</c:v>
                </c:pt>
                <c:pt idx="8513">
                  <c:v>2.0999999999999999E-3</c:v>
                </c:pt>
                <c:pt idx="8514">
                  <c:v>2.0999999999999999E-3</c:v>
                </c:pt>
                <c:pt idx="8515">
                  <c:v>2.0999999999999999E-3</c:v>
                </c:pt>
                <c:pt idx="8516">
                  <c:v>2.0999999999999999E-3</c:v>
                </c:pt>
                <c:pt idx="8517">
                  <c:v>2.0999999999999999E-3</c:v>
                </c:pt>
                <c:pt idx="8518">
                  <c:v>2.0999999999999999E-3</c:v>
                </c:pt>
                <c:pt idx="8519">
                  <c:v>2.0999999999999999E-3</c:v>
                </c:pt>
                <c:pt idx="8520">
                  <c:v>2.0999999999999999E-3</c:v>
                </c:pt>
                <c:pt idx="8521">
                  <c:v>2.0999999999999999E-3</c:v>
                </c:pt>
                <c:pt idx="8522">
                  <c:v>2.0999999999999999E-3</c:v>
                </c:pt>
                <c:pt idx="8523">
                  <c:v>2.0999999999999999E-3</c:v>
                </c:pt>
                <c:pt idx="8524">
                  <c:v>2.0999999999999999E-3</c:v>
                </c:pt>
                <c:pt idx="8525">
                  <c:v>2.2000000000000001E-3</c:v>
                </c:pt>
                <c:pt idx="8526">
                  <c:v>2.2000000000000001E-3</c:v>
                </c:pt>
                <c:pt idx="8527">
                  <c:v>2.2000000000000001E-3</c:v>
                </c:pt>
                <c:pt idx="8528">
                  <c:v>2.2000000000000001E-3</c:v>
                </c:pt>
                <c:pt idx="8529">
                  <c:v>2.2000000000000001E-3</c:v>
                </c:pt>
                <c:pt idx="8530">
                  <c:v>2.2000000000000001E-3</c:v>
                </c:pt>
                <c:pt idx="8531">
                  <c:v>2.2000000000000001E-3</c:v>
                </c:pt>
                <c:pt idx="8532">
                  <c:v>2.2000000000000001E-3</c:v>
                </c:pt>
                <c:pt idx="8533">
                  <c:v>2.2000000000000001E-3</c:v>
                </c:pt>
                <c:pt idx="8534">
                  <c:v>2.2000000000000001E-3</c:v>
                </c:pt>
                <c:pt idx="8535">
                  <c:v>2.2000000000000001E-3</c:v>
                </c:pt>
                <c:pt idx="8536">
                  <c:v>2.2000000000000001E-3</c:v>
                </c:pt>
                <c:pt idx="8537">
                  <c:v>2.2000000000000001E-3</c:v>
                </c:pt>
                <c:pt idx="8538">
                  <c:v>2.2000000000000001E-3</c:v>
                </c:pt>
                <c:pt idx="8539">
                  <c:v>2.2000000000000001E-3</c:v>
                </c:pt>
                <c:pt idx="8540">
                  <c:v>2.2000000000000001E-3</c:v>
                </c:pt>
                <c:pt idx="8541">
                  <c:v>2.2000000000000001E-3</c:v>
                </c:pt>
                <c:pt idx="8542">
                  <c:v>2.2000000000000001E-3</c:v>
                </c:pt>
                <c:pt idx="8543">
                  <c:v>2.2000000000000001E-3</c:v>
                </c:pt>
                <c:pt idx="8544">
                  <c:v>2.2000000000000001E-3</c:v>
                </c:pt>
                <c:pt idx="8545">
                  <c:v>2.2000000000000001E-3</c:v>
                </c:pt>
                <c:pt idx="8546">
                  <c:v>2.2000000000000001E-3</c:v>
                </c:pt>
                <c:pt idx="8547">
                  <c:v>2.2000000000000001E-3</c:v>
                </c:pt>
                <c:pt idx="8548">
                  <c:v>2.2000000000000001E-3</c:v>
                </c:pt>
                <c:pt idx="8549">
                  <c:v>2.2000000000000001E-3</c:v>
                </c:pt>
                <c:pt idx="8550">
                  <c:v>2.3E-3</c:v>
                </c:pt>
                <c:pt idx="8551">
                  <c:v>2.3E-3</c:v>
                </c:pt>
                <c:pt idx="8552">
                  <c:v>2.3E-3</c:v>
                </c:pt>
                <c:pt idx="8553">
                  <c:v>2.3E-3</c:v>
                </c:pt>
                <c:pt idx="8554">
                  <c:v>2.3E-3</c:v>
                </c:pt>
                <c:pt idx="8555">
                  <c:v>2.3E-3</c:v>
                </c:pt>
                <c:pt idx="8556">
                  <c:v>2.3E-3</c:v>
                </c:pt>
                <c:pt idx="8557">
                  <c:v>2.3E-3</c:v>
                </c:pt>
                <c:pt idx="8558">
                  <c:v>2.3E-3</c:v>
                </c:pt>
                <c:pt idx="8559">
                  <c:v>2.3E-3</c:v>
                </c:pt>
                <c:pt idx="8560">
                  <c:v>2.3E-3</c:v>
                </c:pt>
                <c:pt idx="8561">
                  <c:v>2.3E-3</c:v>
                </c:pt>
                <c:pt idx="8562">
                  <c:v>2.3E-3</c:v>
                </c:pt>
                <c:pt idx="8563">
                  <c:v>2.3E-3</c:v>
                </c:pt>
                <c:pt idx="8564">
                  <c:v>2.3E-3</c:v>
                </c:pt>
                <c:pt idx="8565">
                  <c:v>2.3E-3</c:v>
                </c:pt>
                <c:pt idx="8566">
                  <c:v>2.3E-3</c:v>
                </c:pt>
                <c:pt idx="8567">
                  <c:v>2.3E-3</c:v>
                </c:pt>
                <c:pt idx="8568">
                  <c:v>2.3E-3</c:v>
                </c:pt>
                <c:pt idx="8569">
                  <c:v>2.3E-3</c:v>
                </c:pt>
                <c:pt idx="8570">
                  <c:v>2.3E-3</c:v>
                </c:pt>
                <c:pt idx="8571">
                  <c:v>2.3E-3</c:v>
                </c:pt>
                <c:pt idx="8572">
                  <c:v>2.3E-3</c:v>
                </c:pt>
                <c:pt idx="8573">
                  <c:v>2.3E-3</c:v>
                </c:pt>
                <c:pt idx="8574">
                  <c:v>2.3E-3</c:v>
                </c:pt>
                <c:pt idx="8575">
                  <c:v>2.3999999999999998E-3</c:v>
                </c:pt>
                <c:pt idx="8576">
                  <c:v>2.3999999999999998E-3</c:v>
                </c:pt>
                <c:pt idx="8577">
                  <c:v>2.3999999999999998E-3</c:v>
                </c:pt>
                <c:pt idx="8578">
                  <c:v>2.3999999999999998E-3</c:v>
                </c:pt>
                <c:pt idx="8579">
                  <c:v>2.3999999999999998E-3</c:v>
                </c:pt>
                <c:pt idx="8580">
                  <c:v>2.3999999999999998E-3</c:v>
                </c:pt>
                <c:pt idx="8581">
                  <c:v>2.3999999999999998E-3</c:v>
                </c:pt>
                <c:pt idx="8582">
                  <c:v>2.3999999999999998E-3</c:v>
                </c:pt>
                <c:pt idx="8583">
                  <c:v>2.3999999999999998E-3</c:v>
                </c:pt>
                <c:pt idx="8584">
                  <c:v>2.3999999999999998E-3</c:v>
                </c:pt>
                <c:pt idx="8585">
                  <c:v>2.3999999999999998E-3</c:v>
                </c:pt>
                <c:pt idx="8586">
                  <c:v>2.3999999999999998E-3</c:v>
                </c:pt>
                <c:pt idx="8587">
                  <c:v>2.3999999999999998E-3</c:v>
                </c:pt>
                <c:pt idx="8588">
                  <c:v>2.3999999999999998E-3</c:v>
                </c:pt>
                <c:pt idx="8589">
                  <c:v>2.3999999999999998E-3</c:v>
                </c:pt>
                <c:pt idx="8590">
                  <c:v>2.3999999999999998E-3</c:v>
                </c:pt>
                <c:pt idx="8591">
                  <c:v>2.3999999999999998E-3</c:v>
                </c:pt>
                <c:pt idx="8592">
                  <c:v>2.3999999999999998E-3</c:v>
                </c:pt>
                <c:pt idx="8593">
                  <c:v>2.3999999999999998E-3</c:v>
                </c:pt>
                <c:pt idx="8594">
                  <c:v>2.3999999999999998E-3</c:v>
                </c:pt>
                <c:pt idx="8595">
                  <c:v>2.3999999999999998E-3</c:v>
                </c:pt>
                <c:pt idx="8596">
                  <c:v>2.3999999999999998E-3</c:v>
                </c:pt>
                <c:pt idx="8597">
                  <c:v>2.3999999999999998E-3</c:v>
                </c:pt>
                <c:pt idx="8598">
                  <c:v>2.3999999999999998E-3</c:v>
                </c:pt>
                <c:pt idx="8599">
                  <c:v>2.3999999999999998E-3</c:v>
                </c:pt>
                <c:pt idx="8600">
                  <c:v>2.5000000000000001E-3</c:v>
                </c:pt>
                <c:pt idx="8601">
                  <c:v>2.5000000000000001E-3</c:v>
                </c:pt>
                <c:pt idx="8602">
                  <c:v>2.5000000000000001E-3</c:v>
                </c:pt>
                <c:pt idx="8603">
                  <c:v>2.5000000000000001E-3</c:v>
                </c:pt>
                <c:pt idx="8604">
                  <c:v>2.5000000000000001E-3</c:v>
                </c:pt>
                <c:pt idx="8605">
                  <c:v>2.5000000000000001E-3</c:v>
                </c:pt>
                <c:pt idx="8606">
                  <c:v>2.5000000000000001E-3</c:v>
                </c:pt>
                <c:pt idx="8607">
                  <c:v>2.5000000000000001E-3</c:v>
                </c:pt>
                <c:pt idx="8608">
                  <c:v>2.5000000000000001E-3</c:v>
                </c:pt>
                <c:pt idx="8609">
                  <c:v>2.5000000000000001E-3</c:v>
                </c:pt>
                <c:pt idx="8610">
                  <c:v>2.5000000000000001E-3</c:v>
                </c:pt>
                <c:pt idx="8611">
                  <c:v>2.5000000000000001E-3</c:v>
                </c:pt>
                <c:pt idx="8612">
                  <c:v>2.5000000000000001E-3</c:v>
                </c:pt>
                <c:pt idx="8613">
                  <c:v>2.5000000000000001E-3</c:v>
                </c:pt>
                <c:pt idx="8614">
                  <c:v>2.5000000000000001E-3</c:v>
                </c:pt>
                <c:pt idx="8615">
                  <c:v>2.5000000000000001E-3</c:v>
                </c:pt>
                <c:pt idx="8616">
                  <c:v>2.5000000000000001E-3</c:v>
                </c:pt>
                <c:pt idx="8617">
                  <c:v>2.5000000000000001E-3</c:v>
                </c:pt>
                <c:pt idx="8618">
                  <c:v>2.5000000000000001E-3</c:v>
                </c:pt>
                <c:pt idx="8619">
                  <c:v>2.5000000000000001E-3</c:v>
                </c:pt>
                <c:pt idx="8620">
                  <c:v>2.5000000000000001E-3</c:v>
                </c:pt>
                <c:pt idx="8621">
                  <c:v>2.5000000000000001E-3</c:v>
                </c:pt>
                <c:pt idx="8622">
                  <c:v>2.5000000000000001E-3</c:v>
                </c:pt>
                <c:pt idx="8623">
                  <c:v>2.5000000000000001E-3</c:v>
                </c:pt>
                <c:pt idx="8624">
                  <c:v>2.5000000000000001E-3</c:v>
                </c:pt>
                <c:pt idx="8625">
                  <c:v>2.5999999999999999E-3</c:v>
                </c:pt>
                <c:pt idx="8626">
                  <c:v>2.5999999999999999E-3</c:v>
                </c:pt>
                <c:pt idx="8627">
                  <c:v>2.5999999999999999E-3</c:v>
                </c:pt>
                <c:pt idx="8628">
                  <c:v>2.5999999999999999E-3</c:v>
                </c:pt>
                <c:pt idx="8629">
                  <c:v>2.5999999999999999E-3</c:v>
                </c:pt>
                <c:pt idx="8630">
                  <c:v>2.5999999999999999E-3</c:v>
                </c:pt>
                <c:pt idx="8631">
                  <c:v>2.5999999999999999E-3</c:v>
                </c:pt>
                <c:pt idx="8632">
                  <c:v>2.5999999999999999E-3</c:v>
                </c:pt>
                <c:pt idx="8633">
                  <c:v>2.5999999999999999E-3</c:v>
                </c:pt>
                <c:pt idx="8634">
                  <c:v>2.5999999999999999E-3</c:v>
                </c:pt>
                <c:pt idx="8635">
                  <c:v>2.5999999999999999E-3</c:v>
                </c:pt>
                <c:pt idx="8636">
                  <c:v>2.5999999999999999E-3</c:v>
                </c:pt>
                <c:pt idx="8637">
                  <c:v>2.5999999999999999E-3</c:v>
                </c:pt>
                <c:pt idx="8638">
                  <c:v>2.5999999999999999E-3</c:v>
                </c:pt>
                <c:pt idx="8639">
                  <c:v>2.5999999999999999E-3</c:v>
                </c:pt>
                <c:pt idx="8640">
                  <c:v>2.5999999999999999E-3</c:v>
                </c:pt>
                <c:pt idx="8641">
                  <c:v>2.5999999999999999E-3</c:v>
                </c:pt>
                <c:pt idx="8642">
                  <c:v>2.5999999999999999E-3</c:v>
                </c:pt>
                <c:pt idx="8643">
                  <c:v>2.5999999999999999E-3</c:v>
                </c:pt>
                <c:pt idx="8644">
                  <c:v>2.5999999999999999E-3</c:v>
                </c:pt>
                <c:pt idx="8645">
                  <c:v>2.5999999999999999E-3</c:v>
                </c:pt>
                <c:pt idx="8646">
                  <c:v>2.5999999999999999E-3</c:v>
                </c:pt>
                <c:pt idx="8647">
                  <c:v>2.5999999999999999E-3</c:v>
                </c:pt>
                <c:pt idx="8648">
                  <c:v>2.5999999999999999E-3</c:v>
                </c:pt>
                <c:pt idx="8649">
                  <c:v>2.5999999999999999E-3</c:v>
                </c:pt>
                <c:pt idx="8650">
                  <c:v>2.7000000000000001E-3</c:v>
                </c:pt>
                <c:pt idx="8651">
                  <c:v>2.7000000000000001E-3</c:v>
                </c:pt>
                <c:pt idx="8652">
                  <c:v>2.7000000000000001E-3</c:v>
                </c:pt>
                <c:pt idx="8653">
                  <c:v>2.7000000000000001E-3</c:v>
                </c:pt>
                <c:pt idx="8654">
                  <c:v>2.7000000000000001E-3</c:v>
                </c:pt>
                <c:pt idx="8655">
                  <c:v>2.7000000000000001E-3</c:v>
                </c:pt>
                <c:pt idx="8656">
                  <c:v>2.7000000000000001E-3</c:v>
                </c:pt>
                <c:pt idx="8657">
                  <c:v>2.7000000000000001E-3</c:v>
                </c:pt>
                <c:pt idx="8658">
                  <c:v>2.7000000000000001E-3</c:v>
                </c:pt>
                <c:pt idx="8659">
                  <c:v>2.7000000000000001E-3</c:v>
                </c:pt>
                <c:pt idx="8660">
                  <c:v>2.7000000000000001E-3</c:v>
                </c:pt>
                <c:pt idx="8661">
                  <c:v>2.7000000000000001E-3</c:v>
                </c:pt>
                <c:pt idx="8662">
                  <c:v>2.7000000000000001E-3</c:v>
                </c:pt>
                <c:pt idx="8663">
                  <c:v>2.7000000000000001E-3</c:v>
                </c:pt>
                <c:pt idx="8664">
                  <c:v>2.7000000000000001E-3</c:v>
                </c:pt>
                <c:pt idx="8665">
                  <c:v>2.7000000000000001E-3</c:v>
                </c:pt>
                <c:pt idx="8666">
                  <c:v>2.7000000000000001E-3</c:v>
                </c:pt>
                <c:pt idx="8667">
                  <c:v>2.7000000000000001E-3</c:v>
                </c:pt>
                <c:pt idx="8668">
                  <c:v>2.7000000000000001E-3</c:v>
                </c:pt>
                <c:pt idx="8669">
                  <c:v>2.7000000000000001E-3</c:v>
                </c:pt>
                <c:pt idx="8670">
                  <c:v>2.7000000000000001E-3</c:v>
                </c:pt>
                <c:pt idx="8671">
                  <c:v>2.7000000000000001E-3</c:v>
                </c:pt>
                <c:pt idx="8672">
                  <c:v>2.7000000000000001E-3</c:v>
                </c:pt>
                <c:pt idx="8673">
                  <c:v>2.7000000000000001E-3</c:v>
                </c:pt>
                <c:pt idx="8674">
                  <c:v>2.7000000000000001E-3</c:v>
                </c:pt>
                <c:pt idx="8675">
                  <c:v>2.8E-3</c:v>
                </c:pt>
                <c:pt idx="8676">
                  <c:v>2.8E-3</c:v>
                </c:pt>
                <c:pt idx="8677">
                  <c:v>2.8E-3</c:v>
                </c:pt>
                <c:pt idx="8678">
                  <c:v>2.8E-3</c:v>
                </c:pt>
                <c:pt idx="8679">
                  <c:v>2.8E-3</c:v>
                </c:pt>
                <c:pt idx="8680">
                  <c:v>2.8E-3</c:v>
                </c:pt>
                <c:pt idx="8681">
                  <c:v>2.8E-3</c:v>
                </c:pt>
                <c:pt idx="8682">
                  <c:v>2.8E-3</c:v>
                </c:pt>
                <c:pt idx="8683">
                  <c:v>2.8E-3</c:v>
                </c:pt>
                <c:pt idx="8684">
                  <c:v>2.8E-3</c:v>
                </c:pt>
                <c:pt idx="8685">
                  <c:v>2.8E-3</c:v>
                </c:pt>
                <c:pt idx="8686">
                  <c:v>2.8E-3</c:v>
                </c:pt>
                <c:pt idx="8687">
                  <c:v>2.8E-3</c:v>
                </c:pt>
                <c:pt idx="8688">
                  <c:v>2.8E-3</c:v>
                </c:pt>
                <c:pt idx="8689">
                  <c:v>2.8E-3</c:v>
                </c:pt>
                <c:pt idx="8690">
                  <c:v>2.8E-3</c:v>
                </c:pt>
                <c:pt idx="8691">
                  <c:v>2.8E-3</c:v>
                </c:pt>
                <c:pt idx="8692">
                  <c:v>2.8E-3</c:v>
                </c:pt>
                <c:pt idx="8693">
                  <c:v>2.8E-3</c:v>
                </c:pt>
                <c:pt idx="8694">
                  <c:v>2.8E-3</c:v>
                </c:pt>
                <c:pt idx="8695">
                  <c:v>2.8E-3</c:v>
                </c:pt>
                <c:pt idx="8696">
                  <c:v>2.8E-3</c:v>
                </c:pt>
                <c:pt idx="8697">
                  <c:v>2.8E-3</c:v>
                </c:pt>
                <c:pt idx="8698">
                  <c:v>2.8E-3</c:v>
                </c:pt>
                <c:pt idx="8699">
                  <c:v>2.8E-3</c:v>
                </c:pt>
                <c:pt idx="8700">
                  <c:v>2.8999999999999998E-3</c:v>
                </c:pt>
                <c:pt idx="8701">
                  <c:v>2.8999999999999998E-3</c:v>
                </c:pt>
                <c:pt idx="8702">
                  <c:v>2.8999999999999998E-3</c:v>
                </c:pt>
                <c:pt idx="8703">
                  <c:v>2.8999999999999998E-3</c:v>
                </c:pt>
                <c:pt idx="8704">
                  <c:v>2.8999999999999998E-3</c:v>
                </c:pt>
                <c:pt idx="8705">
                  <c:v>2.8999999999999998E-3</c:v>
                </c:pt>
                <c:pt idx="8706">
                  <c:v>2.8999999999999998E-3</c:v>
                </c:pt>
                <c:pt idx="8707">
                  <c:v>2.8999999999999998E-3</c:v>
                </c:pt>
                <c:pt idx="8708">
                  <c:v>2.8999999999999998E-3</c:v>
                </c:pt>
                <c:pt idx="8709">
                  <c:v>2.8999999999999998E-3</c:v>
                </c:pt>
                <c:pt idx="8710">
                  <c:v>2.8999999999999998E-3</c:v>
                </c:pt>
                <c:pt idx="8711">
                  <c:v>2.8999999999999998E-3</c:v>
                </c:pt>
                <c:pt idx="8712">
                  <c:v>2.8999999999999998E-3</c:v>
                </c:pt>
                <c:pt idx="8713">
                  <c:v>2.8999999999999998E-3</c:v>
                </c:pt>
                <c:pt idx="8714">
                  <c:v>2.8999999999999998E-3</c:v>
                </c:pt>
                <c:pt idx="8715">
                  <c:v>2.8999999999999998E-3</c:v>
                </c:pt>
                <c:pt idx="8716">
                  <c:v>2.8999999999999998E-3</c:v>
                </c:pt>
                <c:pt idx="8717">
                  <c:v>2.8999999999999998E-3</c:v>
                </c:pt>
                <c:pt idx="8718">
                  <c:v>2.8999999999999998E-3</c:v>
                </c:pt>
                <c:pt idx="8719">
                  <c:v>2.8999999999999998E-3</c:v>
                </c:pt>
                <c:pt idx="8720">
                  <c:v>2.8999999999999998E-3</c:v>
                </c:pt>
                <c:pt idx="8721">
                  <c:v>2.8999999999999998E-3</c:v>
                </c:pt>
                <c:pt idx="8722">
                  <c:v>2.8999999999999998E-3</c:v>
                </c:pt>
                <c:pt idx="8723">
                  <c:v>2.8999999999999998E-3</c:v>
                </c:pt>
                <c:pt idx="8724">
                  <c:v>2.8999999999999998E-3</c:v>
                </c:pt>
                <c:pt idx="8725">
                  <c:v>3.0000000000000001E-3</c:v>
                </c:pt>
                <c:pt idx="8726">
                  <c:v>3.0000000000000001E-3</c:v>
                </c:pt>
                <c:pt idx="8727">
                  <c:v>3.0000000000000001E-3</c:v>
                </c:pt>
                <c:pt idx="8728">
                  <c:v>3.0000000000000001E-3</c:v>
                </c:pt>
                <c:pt idx="8729">
                  <c:v>3.0000000000000001E-3</c:v>
                </c:pt>
                <c:pt idx="8730">
                  <c:v>3.0000000000000001E-3</c:v>
                </c:pt>
                <c:pt idx="8731">
                  <c:v>3.0000000000000001E-3</c:v>
                </c:pt>
                <c:pt idx="8732">
                  <c:v>3.0000000000000001E-3</c:v>
                </c:pt>
                <c:pt idx="8733">
                  <c:v>3.0000000000000001E-3</c:v>
                </c:pt>
                <c:pt idx="8734">
                  <c:v>3.0000000000000001E-3</c:v>
                </c:pt>
                <c:pt idx="8735">
                  <c:v>3.0000000000000001E-3</c:v>
                </c:pt>
                <c:pt idx="8736">
                  <c:v>3.0000000000000001E-3</c:v>
                </c:pt>
                <c:pt idx="8737">
                  <c:v>3.0000000000000001E-3</c:v>
                </c:pt>
                <c:pt idx="8738">
                  <c:v>3.0000000000000001E-3</c:v>
                </c:pt>
                <c:pt idx="8739">
                  <c:v>3.0000000000000001E-3</c:v>
                </c:pt>
                <c:pt idx="8740">
                  <c:v>3.0000000000000001E-3</c:v>
                </c:pt>
                <c:pt idx="8741">
                  <c:v>3.0000000000000001E-3</c:v>
                </c:pt>
                <c:pt idx="8742">
                  <c:v>3.0000000000000001E-3</c:v>
                </c:pt>
                <c:pt idx="8743">
                  <c:v>3.0000000000000001E-3</c:v>
                </c:pt>
                <c:pt idx="8744">
                  <c:v>3.0000000000000001E-3</c:v>
                </c:pt>
                <c:pt idx="8745">
                  <c:v>3.0000000000000001E-3</c:v>
                </c:pt>
                <c:pt idx="8746">
                  <c:v>3.0000000000000001E-3</c:v>
                </c:pt>
                <c:pt idx="8747">
                  <c:v>3.0000000000000001E-3</c:v>
                </c:pt>
                <c:pt idx="8748">
                  <c:v>3.0000000000000001E-3</c:v>
                </c:pt>
                <c:pt idx="8749">
                  <c:v>3.0000000000000001E-3</c:v>
                </c:pt>
                <c:pt idx="8750">
                  <c:v>3.0999999999999999E-3</c:v>
                </c:pt>
                <c:pt idx="8751">
                  <c:v>3.0999999999999999E-3</c:v>
                </c:pt>
                <c:pt idx="8752">
                  <c:v>3.0999999999999999E-3</c:v>
                </c:pt>
                <c:pt idx="8753">
                  <c:v>3.0999999999999999E-3</c:v>
                </c:pt>
                <c:pt idx="8754">
                  <c:v>3.0999999999999999E-3</c:v>
                </c:pt>
                <c:pt idx="8755">
                  <c:v>3.0999999999999999E-3</c:v>
                </c:pt>
                <c:pt idx="8756">
                  <c:v>3.0999999999999999E-3</c:v>
                </c:pt>
                <c:pt idx="8757">
                  <c:v>3.0999999999999999E-3</c:v>
                </c:pt>
                <c:pt idx="8758">
                  <c:v>3.0999999999999999E-3</c:v>
                </c:pt>
                <c:pt idx="8759">
                  <c:v>3.0999999999999999E-3</c:v>
                </c:pt>
                <c:pt idx="8760">
                  <c:v>3.0999999999999999E-3</c:v>
                </c:pt>
                <c:pt idx="8761">
                  <c:v>3.0999999999999999E-3</c:v>
                </c:pt>
                <c:pt idx="8762">
                  <c:v>3.0999999999999999E-3</c:v>
                </c:pt>
                <c:pt idx="8763">
                  <c:v>3.0999999999999999E-3</c:v>
                </c:pt>
                <c:pt idx="8764">
                  <c:v>3.0999999999999999E-3</c:v>
                </c:pt>
                <c:pt idx="8765">
                  <c:v>3.0999999999999999E-3</c:v>
                </c:pt>
                <c:pt idx="8766">
                  <c:v>3.0999999999999999E-3</c:v>
                </c:pt>
                <c:pt idx="8767">
                  <c:v>3.0999999999999999E-3</c:v>
                </c:pt>
                <c:pt idx="8768">
                  <c:v>3.0999999999999999E-3</c:v>
                </c:pt>
                <c:pt idx="8769">
                  <c:v>3.0999999999999999E-3</c:v>
                </c:pt>
                <c:pt idx="8770">
                  <c:v>3.0999999999999999E-3</c:v>
                </c:pt>
                <c:pt idx="8771">
                  <c:v>3.0999999999999999E-3</c:v>
                </c:pt>
                <c:pt idx="8772">
                  <c:v>3.0999999999999999E-3</c:v>
                </c:pt>
                <c:pt idx="8773">
                  <c:v>3.0999999999999999E-3</c:v>
                </c:pt>
                <c:pt idx="8774">
                  <c:v>3.0999999999999999E-3</c:v>
                </c:pt>
                <c:pt idx="8775">
                  <c:v>3.2000000000000002E-3</c:v>
                </c:pt>
                <c:pt idx="8776">
                  <c:v>3.2000000000000002E-3</c:v>
                </c:pt>
                <c:pt idx="8777">
                  <c:v>3.2000000000000002E-3</c:v>
                </c:pt>
                <c:pt idx="8778">
                  <c:v>3.2000000000000002E-3</c:v>
                </c:pt>
                <c:pt idx="8779">
                  <c:v>3.2000000000000002E-3</c:v>
                </c:pt>
                <c:pt idx="8780">
                  <c:v>3.2000000000000002E-3</c:v>
                </c:pt>
                <c:pt idx="8781">
                  <c:v>3.2000000000000002E-3</c:v>
                </c:pt>
                <c:pt idx="8782">
                  <c:v>3.2000000000000002E-3</c:v>
                </c:pt>
                <c:pt idx="8783">
                  <c:v>3.2000000000000002E-3</c:v>
                </c:pt>
                <c:pt idx="8784">
                  <c:v>3.2000000000000002E-3</c:v>
                </c:pt>
                <c:pt idx="8785">
                  <c:v>3.2000000000000002E-3</c:v>
                </c:pt>
                <c:pt idx="8786">
                  <c:v>3.2000000000000002E-3</c:v>
                </c:pt>
                <c:pt idx="8787">
                  <c:v>3.2000000000000002E-3</c:v>
                </c:pt>
                <c:pt idx="8788">
                  <c:v>3.2000000000000002E-3</c:v>
                </c:pt>
                <c:pt idx="8789">
                  <c:v>3.2000000000000002E-3</c:v>
                </c:pt>
                <c:pt idx="8790">
                  <c:v>3.2000000000000002E-3</c:v>
                </c:pt>
                <c:pt idx="8791">
                  <c:v>3.2000000000000002E-3</c:v>
                </c:pt>
                <c:pt idx="8792">
                  <c:v>3.2000000000000002E-3</c:v>
                </c:pt>
                <c:pt idx="8793">
                  <c:v>3.2000000000000002E-3</c:v>
                </c:pt>
                <c:pt idx="8794">
                  <c:v>3.2000000000000002E-3</c:v>
                </c:pt>
                <c:pt idx="8795">
                  <c:v>3.2000000000000002E-3</c:v>
                </c:pt>
                <c:pt idx="8796">
                  <c:v>3.2000000000000002E-3</c:v>
                </c:pt>
                <c:pt idx="8797">
                  <c:v>3.2000000000000002E-3</c:v>
                </c:pt>
                <c:pt idx="8798">
                  <c:v>3.2000000000000002E-3</c:v>
                </c:pt>
                <c:pt idx="8799">
                  <c:v>3.2000000000000002E-3</c:v>
                </c:pt>
                <c:pt idx="8800">
                  <c:v>3.3E-3</c:v>
                </c:pt>
                <c:pt idx="8801">
                  <c:v>3.3E-3</c:v>
                </c:pt>
                <c:pt idx="8802">
                  <c:v>3.3E-3</c:v>
                </c:pt>
                <c:pt idx="8803">
                  <c:v>3.3E-3</c:v>
                </c:pt>
                <c:pt idx="8804">
                  <c:v>3.3E-3</c:v>
                </c:pt>
                <c:pt idx="8805">
                  <c:v>3.3E-3</c:v>
                </c:pt>
                <c:pt idx="8806">
                  <c:v>3.3E-3</c:v>
                </c:pt>
                <c:pt idx="8807">
                  <c:v>3.3E-3</c:v>
                </c:pt>
                <c:pt idx="8808">
                  <c:v>3.3E-3</c:v>
                </c:pt>
                <c:pt idx="8809">
                  <c:v>3.3E-3</c:v>
                </c:pt>
                <c:pt idx="8810">
                  <c:v>3.3E-3</c:v>
                </c:pt>
                <c:pt idx="8811">
                  <c:v>3.3E-3</c:v>
                </c:pt>
                <c:pt idx="8812">
                  <c:v>3.3E-3</c:v>
                </c:pt>
                <c:pt idx="8813">
                  <c:v>3.3E-3</c:v>
                </c:pt>
                <c:pt idx="8814">
                  <c:v>3.3E-3</c:v>
                </c:pt>
                <c:pt idx="8815">
                  <c:v>3.3E-3</c:v>
                </c:pt>
                <c:pt idx="8816">
                  <c:v>3.3E-3</c:v>
                </c:pt>
                <c:pt idx="8817">
                  <c:v>3.3E-3</c:v>
                </c:pt>
                <c:pt idx="8818">
                  <c:v>3.3E-3</c:v>
                </c:pt>
                <c:pt idx="8819">
                  <c:v>3.3E-3</c:v>
                </c:pt>
                <c:pt idx="8820">
                  <c:v>3.3E-3</c:v>
                </c:pt>
                <c:pt idx="8821">
                  <c:v>3.3E-3</c:v>
                </c:pt>
                <c:pt idx="8822">
                  <c:v>3.3E-3</c:v>
                </c:pt>
                <c:pt idx="8823">
                  <c:v>3.3E-3</c:v>
                </c:pt>
                <c:pt idx="8824">
                  <c:v>3.3E-3</c:v>
                </c:pt>
                <c:pt idx="8825">
                  <c:v>3.3999999999999998E-3</c:v>
                </c:pt>
                <c:pt idx="8826">
                  <c:v>3.3999999999999998E-3</c:v>
                </c:pt>
                <c:pt idx="8827">
                  <c:v>3.3999999999999998E-3</c:v>
                </c:pt>
                <c:pt idx="8828">
                  <c:v>3.3999999999999998E-3</c:v>
                </c:pt>
                <c:pt idx="8829">
                  <c:v>3.3999999999999998E-3</c:v>
                </c:pt>
                <c:pt idx="8830">
                  <c:v>3.3999999999999998E-3</c:v>
                </c:pt>
                <c:pt idx="8831">
                  <c:v>3.3999999999999998E-3</c:v>
                </c:pt>
                <c:pt idx="8832">
                  <c:v>3.3999999999999998E-3</c:v>
                </c:pt>
                <c:pt idx="8833">
                  <c:v>3.3999999999999998E-3</c:v>
                </c:pt>
                <c:pt idx="8834">
                  <c:v>3.3999999999999998E-3</c:v>
                </c:pt>
                <c:pt idx="8835">
                  <c:v>3.3999999999999998E-3</c:v>
                </c:pt>
                <c:pt idx="8836">
                  <c:v>3.3999999999999998E-3</c:v>
                </c:pt>
                <c:pt idx="8837">
                  <c:v>3.3999999999999998E-3</c:v>
                </c:pt>
                <c:pt idx="8838">
                  <c:v>3.3999999999999998E-3</c:v>
                </c:pt>
                <c:pt idx="8839">
                  <c:v>3.3999999999999998E-3</c:v>
                </c:pt>
                <c:pt idx="8840">
                  <c:v>3.3999999999999998E-3</c:v>
                </c:pt>
                <c:pt idx="8841">
                  <c:v>3.3999999999999998E-3</c:v>
                </c:pt>
                <c:pt idx="8842">
                  <c:v>3.3999999999999998E-3</c:v>
                </c:pt>
                <c:pt idx="8843">
                  <c:v>3.3999999999999998E-3</c:v>
                </c:pt>
                <c:pt idx="8844">
                  <c:v>3.3999999999999998E-3</c:v>
                </c:pt>
                <c:pt idx="8845">
                  <c:v>3.3999999999999998E-3</c:v>
                </c:pt>
                <c:pt idx="8846">
                  <c:v>3.3999999999999998E-3</c:v>
                </c:pt>
                <c:pt idx="8847">
                  <c:v>3.3999999999999998E-3</c:v>
                </c:pt>
                <c:pt idx="8848">
                  <c:v>3.3999999999999998E-3</c:v>
                </c:pt>
                <c:pt idx="8849">
                  <c:v>3.3999999999999998E-3</c:v>
                </c:pt>
                <c:pt idx="8850">
                  <c:v>3.5000000000000001E-3</c:v>
                </c:pt>
                <c:pt idx="8851">
                  <c:v>3.5000000000000001E-3</c:v>
                </c:pt>
                <c:pt idx="8852">
                  <c:v>3.5000000000000001E-3</c:v>
                </c:pt>
                <c:pt idx="8853">
                  <c:v>3.5000000000000001E-3</c:v>
                </c:pt>
                <c:pt idx="8854">
                  <c:v>3.5000000000000001E-3</c:v>
                </c:pt>
                <c:pt idx="8855">
                  <c:v>3.5000000000000001E-3</c:v>
                </c:pt>
                <c:pt idx="8856">
                  <c:v>3.5000000000000001E-3</c:v>
                </c:pt>
                <c:pt idx="8857">
                  <c:v>3.5000000000000001E-3</c:v>
                </c:pt>
                <c:pt idx="8858">
                  <c:v>3.5000000000000001E-3</c:v>
                </c:pt>
                <c:pt idx="8859">
                  <c:v>3.5000000000000001E-3</c:v>
                </c:pt>
                <c:pt idx="8860">
                  <c:v>3.5000000000000001E-3</c:v>
                </c:pt>
                <c:pt idx="8861">
                  <c:v>3.5000000000000001E-3</c:v>
                </c:pt>
                <c:pt idx="8862">
                  <c:v>3.5000000000000001E-3</c:v>
                </c:pt>
                <c:pt idx="8863">
                  <c:v>3.5000000000000001E-3</c:v>
                </c:pt>
                <c:pt idx="8864">
                  <c:v>3.5000000000000001E-3</c:v>
                </c:pt>
                <c:pt idx="8865">
                  <c:v>3.5000000000000001E-3</c:v>
                </c:pt>
                <c:pt idx="8866">
                  <c:v>3.5000000000000001E-3</c:v>
                </c:pt>
                <c:pt idx="8867">
                  <c:v>3.5000000000000001E-3</c:v>
                </c:pt>
                <c:pt idx="8868">
                  <c:v>3.5000000000000001E-3</c:v>
                </c:pt>
                <c:pt idx="8869">
                  <c:v>3.5000000000000001E-3</c:v>
                </c:pt>
                <c:pt idx="8870">
                  <c:v>3.5000000000000001E-3</c:v>
                </c:pt>
                <c:pt idx="8871">
                  <c:v>3.5000000000000001E-3</c:v>
                </c:pt>
                <c:pt idx="8872">
                  <c:v>3.5000000000000001E-3</c:v>
                </c:pt>
                <c:pt idx="8873">
                  <c:v>3.5000000000000001E-3</c:v>
                </c:pt>
                <c:pt idx="8874">
                  <c:v>3.5000000000000001E-3</c:v>
                </c:pt>
                <c:pt idx="8875">
                  <c:v>3.5999999999999999E-3</c:v>
                </c:pt>
                <c:pt idx="8876">
                  <c:v>3.5999999999999999E-3</c:v>
                </c:pt>
                <c:pt idx="8877">
                  <c:v>3.5999999999999999E-3</c:v>
                </c:pt>
                <c:pt idx="8878">
                  <c:v>3.5999999999999999E-3</c:v>
                </c:pt>
                <c:pt idx="8879">
                  <c:v>3.5999999999999999E-3</c:v>
                </c:pt>
                <c:pt idx="8880">
                  <c:v>3.5999999999999999E-3</c:v>
                </c:pt>
                <c:pt idx="8881">
                  <c:v>3.5999999999999999E-3</c:v>
                </c:pt>
                <c:pt idx="8882">
                  <c:v>3.5999999999999999E-3</c:v>
                </c:pt>
                <c:pt idx="8883">
                  <c:v>3.5999999999999999E-3</c:v>
                </c:pt>
                <c:pt idx="8884">
                  <c:v>3.5999999999999999E-3</c:v>
                </c:pt>
                <c:pt idx="8885">
                  <c:v>3.5999999999999999E-3</c:v>
                </c:pt>
                <c:pt idx="8886">
                  <c:v>3.5999999999999999E-3</c:v>
                </c:pt>
                <c:pt idx="8887">
                  <c:v>3.5999999999999999E-3</c:v>
                </c:pt>
                <c:pt idx="8888">
                  <c:v>3.5999999999999999E-3</c:v>
                </c:pt>
                <c:pt idx="8889">
                  <c:v>3.5999999999999999E-3</c:v>
                </c:pt>
                <c:pt idx="8890">
                  <c:v>3.5999999999999999E-3</c:v>
                </c:pt>
                <c:pt idx="8891">
                  <c:v>3.5999999999999999E-3</c:v>
                </c:pt>
                <c:pt idx="8892">
                  <c:v>3.5999999999999999E-3</c:v>
                </c:pt>
                <c:pt idx="8893">
                  <c:v>3.5999999999999999E-3</c:v>
                </c:pt>
                <c:pt idx="8894">
                  <c:v>3.5999999999999999E-3</c:v>
                </c:pt>
                <c:pt idx="8895">
                  <c:v>3.5999999999999999E-3</c:v>
                </c:pt>
                <c:pt idx="8896">
                  <c:v>3.5999999999999999E-3</c:v>
                </c:pt>
                <c:pt idx="8897">
                  <c:v>3.5999999999999999E-3</c:v>
                </c:pt>
                <c:pt idx="8898">
                  <c:v>3.5999999999999999E-3</c:v>
                </c:pt>
                <c:pt idx="8899">
                  <c:v>3.5999999999999999E-3</c:v>
                </c:pt>
                <c:pt idx="8900">
                  <c:v>3.7000000000000002E-3</c:v>
                </c:pt>
                <c:pt idx="8901">
                  <c:v>3.7000000000000002E-3</c:v>
                </c:pt>
                <c:pt idx="8902">
                  <c:v>3.7000000000000002E-3</c:v>
                </c:pt>
                <c:pt idx="8903">
                  <c:v>3.7000000000000002E-3</c:v>
                </c:pt>
                <c:pt idx="8904">
                  <c:v>3.7000000000000002E-3</c:v>
                </c:pt>
                <c:pt idx="8905">
                  <c:v>3.7000000000000002E-3</c:v>
                </c:pt>
                <c:pt idx="8906">
                  <c:v>3.7000000000000002E-3</c:v>
                </c:pt>
                <c:pt idx="8907">
                  <c:v>3.7000000000000002E-3</c:v>
                </c:pt>
                <c:pt idx="8908">
                  <c:v>3.7000000000000002E-3</c:v>
                </c:pt>
                <c:pt idx="8909">
                  <c:v>3.7000000000000002E-3</c:v>
                </c:pt>
                <c:pt idx="8910">
                  <c:v>3.7000000000000002E-3</c:v>
                </c:pt>
                <c:pt idx="8911">
                  <c:v>3.7000000000000002E-3</c:v>
                </c:pt>
                <c:pt idx="8912">
                  <c:v>3.7000000000000002E-3</c:v>
                </c:pt>
                <c:pt idx="8913">
                  <c:v>3.7000000000000002E-3</c:v>
                </c:pt>
                <c:pt idx="8914">
                  <c:v>3.7000000000000002E-3</c:v>
                </c:pt>
                <c:pt idx="8915">
                  <c:v>3.7000000000000002E-3</c:v>
                </c:pt>
                <c:pt idx="8916">
                  <c:v>3.7000000000000002E-3</c:v>
                </c:pt>
                <c:pt idx="8917">
                  <c:v>3.7000000000000002E-3</c:v>
                </c:pt>
                <c:pt idx="8918">
                  <c:v>3.7000000000000002E-3</c:v>
                </c:pt>
                <c:pt idx="8919">
                  <c:v>3.7000000000000002E-3</c:v>
                </c:pt>
                <c:pt idx="8920">
                  <c:v>3.7000000000000002E-3</c:v>
                </c:pt>
                <c:pt idx="8921">
                  <c:v>3.7000000000000002E-3</c:v>
                </c:pt>
                <c:pt idx="8922">
                  <c:v>3.7000000000000002E-3</c:v>
                </c:pt>
                <c:pt idx="8923">
                  <c:v>3.7000000000000002E-3</c:v>
                </c:pt>
                <c:pt idx="8924">
                  <c:v>3.7000000000000002E-3</c:v>
                </c:pt>
                <c:pt idx="8925">
                  <c:v>3.8E-3</c:v>
                </c:pt>
                <c:pt idx="8926">
                  <c:v>3.8E-3</c:v>
                </c:pt>
                <c:pt idx="8927">
                  <c:v>3.8E-3</c:v>
                </c:pt>
                <c:pt idx="8928">
                  <c:v>3.8E-3</c:v>
                </c:pt>
                <c:pt idx="8929">
                  <c:v>3.8E-3</c:v>
                </c:pt>
                <c:pt idx="8930">
                  <c:v>3.8E-3</c:v>
                </c:pt>
                <c:pt idx="8931">
                  <c:v>3.8E-3</c:v>
                </c:pt>
                <c:pt idx="8932">
                  <c:v>3.8E-3</c:v>
                </c:pt>
                <c:pt idx="8933">
                  <c:v>3.8E-3</c:v>
                </c:pt>
                <c:pt idx="8934">
                  <c:v>3.8E-3</c:v>
                </c:pt>
                <c:pt idx="8935">
                  <c:v>3.8E-3</c:v>
                </c:pt>
                <c:pt idx="8936">
                  <c:v>3.8E-3</c:v>
                </c:pt>
                <c:pt idx="8937">
                  <c:v>3.8E-3</c:v>
                </c:pt>
                <c:pt idx="8938">
                  <c:v>3.8E-3</c:v>
                </c:pt>
                <c:pt idx="8939">
                  <c:v>3.8E-3</c:v>
                </c:pt>
                <c:pt idx="8940">
                  <c:v>3.8E-3</c:v>
                </c:pt>
                <c:pt idx="8941">
                  <c:v>3.8E-3</c:v>
                </c:pt>
                <c:pt idx="8942">
                  <c:v>3.8E-3</c:v>
                </c:pt>
                <c:pt idx="8943">
                  <c:v>3.8E-3</c:v>
                </c:pt>
                <c:pt idx="8944">
                  <c:v>3.8E-3</c:v>
                </c:pt>
                <c:pt idx="8945">
                  <c:v>3.8E-3</c:v>
                </c:pt>
                <c:pt idx="8946">
                  <c:v>3.8E-3</c:v>
                </c:pt>
                <c:pt idx="8947">
                  <c:v>3.8E-3</c:v>
                </c:pt>
                <c:pt idx="8948">
                  <c:v>3.8E-3</c:v>
                </c:pt>
                <c:pt idx="8949">
                  <c:v>3.8E-3</c:v>
                </c:pt>
                <c:pt idx="8950">
                  <c:v>3.8999999999999998E-3</c:v>
                </c:pt>
                <c:pt idx="8951">
                  <c:v>3.8999999999999998E-3</c:v>
                </c:pt>
                <c:pt idx="8952">
                  <c:v>3.8999999999999998E-3</c:v>
                </c:pt>
                <c:pt idx="8953">
                  <c:v>3.8999999999999998E-3</c:v>
                </c:pt>
                <c:pt idx="8954">
                  <c:v>3.8999999999999998E-3</c:v>
                </c:pt>
                <c:pt idx="8955">
                  <c:v>3.8999999999999998E-3</c:v>
                </c:pt>
                <c:pt idx="8956">
                  <c:v>3.8999999999999998E-3</c:v>
                </c:pt>
                <c:pt idx="8957">
                  <c:v>3.8999999999999998E-3</c:v>
                </c:pt>
                <c:pt idx="8958">
                  <c:v>3.8999999999999998E-3</c:v>
                </c:pt>
                <c:pt idx="8959">
                  <c:v>3.8999999999999998E-3</c:v>
                </c:pt>
                <c:pt idx="8960">
                  <c:v>3.8999999999999998E-3</c:v>
                </c:pt>
                <c:pt idx="8961">
                  <c:v>3.8999999999999998E-3</c:v>
                </c:pt>
                <c:pt idx="8962">
                  <c:v>3.8999999999999998E-3</c:v>
                </c:pt>
                <c:pt idx="8963">
                  <c:v>3.8999999999999998E-3</c:v>
                </c:pt>
                <c:pt idx="8964">
                  <c:v>3.8999999999999998E-3</c:v>
                </c:pt>
                <c:pt idx="8965">
                  <c:v>3.8999999999999998E-3</c:v>
                </c:pt>
                <c:pt idx="8966">
                  <c:v>3.8999999999999998E-3</c:v>
                </c:pt>
                <c:pt idx="8967">
                  <c:v>3.8999999999999998E-3</c:v>
                </c:pt>
                <c:pt idx="8968">
                  <c:v>3.8999999999999998E-3</c:v>
                </c:pt>
                <c:pt idx="8969">
                  <c:v>3.8999999999999998E-3</c:v>
                </c:pt>
                <c:pt idx="8970">
                  <c:v>3.8999999999999998E-3</c:v>
                </c:pt>
                <c:pt idx="8971">
                  <c:v>3.8999999999999998E-3</c:v>
                </c:pt>
                <c:pt idx="8972">
                  <c:v>3.8999999999999998E-3</c:v>
                </c:pt>
                <c:pt idx="8973">
                  <c:v>3.8999999999999998E-3</c:v>
                </c:pt>
                <c:pt idx="8974">
                  <c:v>3.8999999999999998E-3</c:v>
                </c:pt>
                <c:pt idx="8975">
                  <c:v>4.0000000000000001E-3</c:v>
                </c:pt>
                <c:pt idx="8976">
                  <c:v>4.0000000000000001E-3</c:v>
                </c:pt>
                <c:pt idx="8977">
                  <c:v>4.0000000000000001E-3</c:v>
                </c:pt>
                <c:pt idx="8978">
                  <c:v>4.0000000000000001E-3</c:v>
                </c:pt>
                <c:pt idx="8979">
                  <c:v>4.0000000000000001E-3</c:v>
                </c:pt>
                <c:pt idx="8980">
                  <c:v>4.0000000000000001E-3</c:v>
                </c:pt>
                <c:pt idx="8981">
                  <c:v>4.0000000000000001E-3</c:v>
                </c:pt>
                <c:pt idx="8982">
                  <c:v>4.0000000000000001E-3</c:v>
                </c:pt>
                <c:pt idx="8983">
                  <c:v>4.0000000000000001E-3</c:v>
                </c:pt>
                <c:pt idx="8984">
                  <c:v>4.0000000000000001E-3</c:v>
                </c:pt>
                <c:pt idx="8985">
                  <c:v>4.0000000000000001E-3</c:v>
                </c:pt>
                <c:pt idx="8986">
                  <c:v>4.0000000000000001E-3</c:v>
                </c:pt>
                <c:pt idx="8987">
                  <c:v>4.0000000000000001E-3</c:v>
                </c:pt>
                <c:pt idx="8988">
                  <c:v>4.0000000000000001E-3</c:v>
                </c:pt>
                <c:pt idx="8989">
                  <c:v>4.0000000000000001E-3</c:v>
                </c:pt>
                <c:pt idx="8990">
                  <c:v>4.0000000000000001E-3</c:v>
                </c:pt>
                <c:pt idx="8991">
                  <c:v>4.0000000000000001E-3</c:v>
                </c:pt>
                <c:pt idx="8992">
                  <c:v>4.0000000000000001E-3</c:v>
                </c:pt>
                <c:pt idx="8993">
                  <c:v>4.0000000000000001E-3</c:v>
                </c:pt>
                <c:pt idx="8994">
                  <c:v>4.0000000000000001E-3</c:v>
                </c:pt>
                <c:pt idx="8995">
                  <c:v>4.0000000000000001E-3</c:v>
                </c:pt>
                <c:pt idx="8996">
                  <c:v>4.0000000000000001E-3</c:v>
                </c:pt>
                <c:pt idx="8997">
                  <c:v>4.0000000000000001E-3</c:v>
                </c:pt>
                <c:pt idx="8998">
                  <c:v>4.0000000000000001E-3</c:v>
                </c:pt>
                <c:pt idx="8999">
                  <c:v>4.0000000000000001E-3</c:v>
                </c:pt>
                <c:pt idx="9000">
                  <c:v>4.1000000000000003E-3</c:v>
                </c:pt>
                <c:pt idx="9001">
                  <c:v>4.1000000000000003E-3</c:v>
                </c:pt>
                <c:pt idx="9002">
                  <c:v>4.1000000000000003E-3</c:v>
                </c:pt>
                <c:pt idx="9003">
                  <c:v>4.1000000000000003E-3</c:v>
                </c:pt>
                <c:pt idx="9004">
                  <c:v>4.1000000000000003E-3</c:v>
                </c:pt>
                <c:pt idx="9005">
                  <c:v>4.1000000000000003E-3</c:v>
                </c:pt>
                <c:pt idx="9006">
                  <c:v>4.1000000000000003E-3</c:v>
                </c:pt>
                <c:pt idx="9007">
                  <c:v>4.1000000000000003E-3</c:v>
                </c:pt>
                <c:pt idx="9008">
                  <c:v>4.1000000000000003E-3</c:v>
                </c:pt>
                <c:pt idx="9009">
                  <c:v>4.1000000000000003E-3</c:v>
                </c:pt>
                <c:pt idx="9010">
                  <c:v>4.1000000000000003E-3</c:v>
                </c:pt>
                <c:pt idx="9011">
                  <c:v>4.1000000000000003E-3</c:v>
                </c:pt>
                <c:pt idx="9012">
                  <c:v>4.1000000000000003E-3</c:v>
                </c:pt>
                <c:pt idx="9013">
                  <c:v>4.1000000000000003E-3</c:v>
                </c:pt>
                <c:pt idx="9014">
                  <c:v>4.1000000000000003E-3</c:v>
                </c:pt>
                <c:pt idx="9015">
                  <c:v>4.1000000000000003E-3</c:v>
                </c:pt>
                <c:pt idx="9016">
                  <c:v>4.1000000000000003E-3</c:v>
                </c:pt>
                <c:pt idx="9017">
                  <c:v>4.1000000000000003E-3</c:v>
                </c:pt>
                <c:pt idx="9018">
                  <c:v>4.1000000000000003E-3</c:v>
                </c:pt>
                <c:pt idx="9019">
                  <c:v>4.1000000000000003E-3</c:v>
                </c:pt>
                <c:pt idx="9020">
                  <c:v>4.1000000000000003E-3</c:v>
                </c:pt>
                <c:pt idx="9021">
                  <c:v>4.1000000000000003E-3</c:v>
                </c:pt>
                <c:pt idx="9022">
                  <c:v>4.1000000000000003E-3</c:v>
                </c:pt>
                <c:pt idx="9023">
                  <c:v>4.1000000000000003E-3</c:v>
                </c:pt>
                <c:pt idx="9024">
                  <c:v>4.1000000000000003E-3</c:v>
                </c:pt>
                <c:pt idx="9025">
                  <c:v>4.1999999999999997E-3</c:v>
                </c:pt>
                <c:pt idx="9026">
                  <c:v>4.1999999999999997E-3</c:v>
                </c:pt>
                <c:pt idx="9027">
                  <c:v>4.1999999999999997E-3</c:v>
                </c:pt>
                <c:pt idx="9028">
                  <c:v>4.1999999999999997E-3</c:v>
                </c:pt>
                <c:pt idx="9029">
                  <c:v>4.1999999999999997E-3</c:v>
                </c:pt>
                <c:pt idx="9030">
                  <c:v>4.1999999999999997E-3</c:v>
                </c:pt>
                <c:pt idx="9031">
                  <c:v>4.1999999999999997E-3</c:v>
                </c:pt>
                <c:pt idx="9032">
                  <c:v>4.1999999999999997E-3</c:v>
                </c:pt>
                <c:pt idx="9033">
                  <c:v>4.1999999999999997E-3</c:v>
                </c:pt>
                <c:pt idx="9034">
                  <c:v>4.1999999999999997E-3</c:v>
                </c:pt>
                <c:pt idx="9035">
                  <c:v>4.1999999999999997E-3</c:v>
                </c:pt>
                <c:pt idx="9036">
                  <c:v>4.1999999999999997E-3</c:v>
                </c:pt>
                <c:pt idx="9037">
                  <c:v>4.1999999999999997E-3</c:v>
                </c:pt>
                <c:pt idx="9038">
                  <c:v>4.1999999999999997E-3</c:v>
                </c:pt>
                <c:pt idx="9039">
                  <c:v>4.1999999999999997E-3</c:v>
                </c:pt>
                <c:pt idx="9040">
                  <c:v>4.1999999999999997E-3</c:v>
                </c:pt>
                <c:pt idx="9041">
                  <c:v>4.1999999999999997E-3</c:v>
                </c:pt>
                <c:pt idx="9042">
                  <c:v>4.1999999999999997E-3</c:v>
                </c:pt>
                <c:pt idx="9043">
                  <c:v>4.1999999999999997E-3</c:v>
                </c:pt>
                <c:pt idx="9044">
                  <c:v>4.1999999999999997E-3</c:v>
                </c:pt>
                <c:pt idx="9045">
                  <c:v>4.1999999999999997E-3</c:v>
                </c:pt>
                <c:pt idx="9046">
                  <c:v>4.1999999999999997E-3</c:v>
                </c:pt>
                <c:pt idx="9047">
                  <c:v>4.1999999999999997E-3</c:v>
                </c:pt>
                <c:pt idx="9048">
                  <c:v>4.1999999999999997E-3</c:v>
                </c:pt>
                <c:pt idx="9049">
                  <c:v>4.1999999999999997E-3</c:v>
                </c:pt>
                <c:pt idx="9050">
                  <c:v>4.3E-3</c:v>
                </c:pt>
                <c:pt idx="9051">
                  <c:v>4.3E-3</c:v>
                </c:pt>
                <c:pt idx="9052">
                  <c:v>4.3E-3</c:v>
                </c:pt>
                <c:pt idx="9053">
                  <c:v>4.3E-3</c:v>
                </c:pt>
                <c:pt idx="9054">
                  <c:v>4.3E-3</c:v>
                </c:pt>
                <c:pt idx="9055">
                  <c:v>4.3E-3</c:v>
                </c:pt>
                <c:pt idx="9056">
                  <c:v>4.3E-3</c:v>
                </c:pt>
                <c:pt idx="9057">
                  <c:v>4.3E-3</c:v>
                </c:pt>
                <c:pt idx="9058">
                  <c:v>4.3E-3</c:v>
                </c:pt>
                <c:pt idx="9059">
                  <c:v>4.3E-3</c:v>
                </c:pt>
                <c:pt idx="9060">
                  <c:v>4.3E-3</c:v>
                </c:pt>
                <c:pt idx="9061">
                  <c:v>4.3E-3</c:v>
                </c:pt>
                <c:pt idx="9062">
                  <c:v>4.3E-3</c:v>
                </c:pt>
                <c:pt idx="9063">
                  <c:v>4.3E-3</c:v>
                </c:pt>
                <c:pt idx="9064">
                  <c:v>4.3E-3</c:v>
                </c:pt>
                <c:pt idx="9065">
                  <c:v>4.3E-3</c:v>
                </c:pt>
                <c:pt idx="9066">
                  <c:v>4.3E-3</c:v>
                </c:pt>
                <c:pt idx="9067">
                  <c:v>4.3E-3</c:v>
                </c:pt>
                <c:pt idx="9068">
                  <c:v>4.3E-3</c:v>
                </c:pt>
                <c:pt idx="9069">
                  <c:v>4.3E-3</c:v>
                </c:pt>
                <c:pt idx="9070">
                  <c:v>4.3E-3</c:v>
                </c:pt>
                <c:pt idx="9071">
                  <c:v>4.3E-3</c:v>
                </c:pt>
                <c:pt idx="9072">
                  <c:v>4.3E-3</c:v>
                </c:pt>
                <c:pt idx="9073">
                  <c:v>4.3E-3</c:v>
                </c:pt>
                <c:pt idx="9074">
                  <c:v>4.3E-3</c:v>
                </c:pt>
                <c:pt idx="9075">
                  <c:v>4.4000000000000003E-3</c:v>
                </c:pt>
                <c:pt idx="9076">
                  <c:v>4.4000000000000003E-3</c:v>
                </c:pt>
                <c:pt idx="9077">
                  <c:v>4.4000000000000003E-3</c:v>
                </c:pt>
                <c:pt idx="9078">
                  <c:v>4.4000000000000003E-3</c:v>
                </c:pt>
                <c:pt idx="9079">
                  <c:v>4.4000000000000003E-3</c:v>
                </c:pt>
                <c:pt idx="9080">
                  <c:v>4.4000000000000003E-3</c:v>
                </c:pt>
                <c:pt idx="9081">
                  <c:v>4.4000000000000003E-3</c:v>
                </c:pt>
                <c:pt idx="9082">
                  <c:v>4.4000000000000003E-3</c:v>
                </c:pt>
                <c:pt idx="9083">
                  <c:v>4.4000000000000003E-3</c:v>
                </c:pt>
                <c:pt idx="9084">
                  <c:v>4.4000000000000003E-3</c:v>
                </c:pt>
                <c:pt idx="9085">
                  <c:v>4.4000000000000003E-3</c:v>
                </c:pt>
                <c:pt idx="9086">
                  <c:v>4.4000000000000003E-3</c:v>
                </c:pt>
                <c:pt idx="9087">
                  <c:v>4.4000000000000003E-3</c:v>
                </c:pt>
                <c:pt idx="9088">
                  <c:v>4.4000000000000003E-3</c:v>
                </c:pt>
                <c:pt idx="9089">
                  <c:v>4.4000000000000003E-3</c:v>
                </c:pt>
                <c:pt idx="9090">
                  <c:v>4.4000000000000003E-3</c:v>
                </c:pt>
                <c:pt idx="9091">
                  <c:v>4.4000000000000003E-3</c:v>
                </c:pt>
                <c:pt idx="9092">
                  <c:v>4.4000000000000003E-3</c:v>
                </c:pt>
                <c:pt idx="9093">
                  <c:v>4.4000000000000003E-3</c:v>
                </c:pt>
                <c:pt idx="9094">
                  <c:v>4.4000000000000003E-3</c:v>
                </c:pt>
                <c:pt idx="9095">
                  <c:v>4.4000000000000003E-3</c:v>
                </c:pt>
                <c:pt idx="9096">
                  <c:v>4.4000000000000003E-3</c:v>
                </c:pt>
                <c:pt idx="9097">
                  <c:v>4.4000000000000003E-3</c:v>
                </c:pt>
                <c:pt idx="9098">
                  <c:v>4.4000000000000003E-3</c:v>
                </c:pt>
                <c:pt idx="9099">
                  <c:v>4.4000000000000003E-3</c:v>
                </c:pt>
                <c:pt idx="9100">
                  <c:v>4.4999999999999997E-3</c:v>
                </c:pt>
                <c:pt idx="9101">
                  <c:v>4.4999999999999997E-3</c:v>
                </c:pt>
                <c:pt idx="9102">
                  <c:v>4.4999999999999997E-3</c:v>
                </c:pt>
                <c:pt idx="9103">
                  <c:v>4.4999999999999997E-3</c:v>
                </c:pt>
                <c:pt idx="9104">
                  <c:v>4.4999999999999997E-3</c:v>
                </c:pt>
                <c:pt idx="9105">
                  <c:v>4.4999999999999997E-3</c:v>
                </c:pt>
                <c:pt idx="9106">
                  <c:v>4.4999999999999997E-3</c:v>
                </c:pt>
                <c:pt idx="9107">
                  <c:v>4.4999999999999997E-3</c:v>
                </c:pt>
                <c:pt idx="9108">
                  <c:v>4.4999999999999997E-3</c:v>
                </c:pt>
                <c:pt idx="9109">
                  <c:v>4.4999999999999997E-3</c:v>
                </c:pt>
                <c:pt idx="9110">
                  <c:v>4.4999999999999997E-3</c:v>
                </c:pt>
                <c:pt idx="9111">
                  <c:v>4.4999999999999997E-3</c:v>
                </c:pt>
                <c:pt idx="9112">
                  <c:v>4.4999999999999997E-3</c:v>
                </c:pt>
                <c:pt idx="9113">
                  <c:v>4.4999999999999997E-3</c:v>
                </c:pt>
                <c:pt idx="9114">
                  <c:v>4.4999999999999997E-3</c:v>
                </c:pt>
                <c:pt idx="9115">
                  <c:v>4.4999999999999997E-3</c:v>
                </c:pt>
                <c:pt idx="9116">
                  <c:v>4.4999999999999997E-3</c:v>
                </c:pt>
                <c:pt idx="9117">
                  <c:v>4.4999999999999997E-3</c:v>
                </c:pt>
                <c:pt idx="9118">
                  <c:v>4.4999999999999997E-3</c:v>
                </c:pt>
                <c:pt idx="9119">
                  <c:v>4.4999999999999997E-3</c:v>
                </c:pt>
                <c:pt idx="9120">
                  <c:v>4.4999999999999997E-3</c:v>
                </c:pt>
                <c:pt idx="9121">
                  <c:v>4.4999999999999997E-3</c:v>
                </c:pt>
                <c:pt idx="9122">
                  <c:v>4.4999999999999997E-3</c:v>
                </c:pt>
                <c:pt idx="9123">
                  <c:v>4.4999999999999997E-3</c:v>
                </c:pt>
                <c:pt idx="9124">
                  <c:v>4.4999999999999997E-3</c:v>
                </c:pt>
                <c:pt idx="9125">
                  <c:v>4.5999999999999999E-3</c:v>
                </c:pt>
                <c:pt idx="9126">
                  <c:v>4.5999999999999999E-3</c:v>
                </c:pt>
                <c:pt idx="9127">
                  <c:v>4.5999999999999999E-3</c:v>
                </c:pt>
                <c:pt idx="9128">
                  <c:v>4.5999999999999999E-3</c:v>
                </c:pt>
                <c:pt idx="9129">
                  <c:v>4.5999999999999999E-3</c:v>
                </c:pt>
                <c:pt idx="9130">
                  <c:v>4.5999999999999999E-3</c:v>
                </c:pt>
                <c:pt idx="9131">
                  <c:v>4.5999999999999999E-3</c:v>
                </c:pt>
                <c:pt idx="9132">
                  <c:v>4.5999999999999999E-3</c:v>
                </c:pt>
                <c:pt idx="9133">
                  <c:v>4.5999999999999999E-3</c:v>
                </c:pt>
                <c:pt idx="9134">
                  <c:v>4.5999999999999999E-3</c:v>
                </c:pt>
                <c:pt idx="9135">
                  <c:v>4.5999999999999999E-3</c:v>
                </c:pt>
                <c:pt idx="9136">
                  <c:v>4.5999999999999999E-3</c:v>
                </c:pt>
                <c:pt idx="9137">
                  <c:v>4.5999999999999999E-3</c:v>
                </c:pt>
                <c:pt idx="9138">
                  <c:v>4.5999999999999999E-3</c:v>
                </c:pt>
                <c:pt idx="9139">
                  <c:v>4.5999999999999999E-3</c:v>
                </c:pt>
                <c:pt idx="9140">
                  <c:v>4.5999999999999999E-3</c:v>
                </c:pt>
                <c:pt idx="9141">
                  <c:v>4.5999999999999999E-3</c:v>
                </c:pt>
                <c:pt idx="9142">
                  <c:v>4.5999999999999999E-3</c:v>
                </c:pt>
                <c:pt idx="9143">
                  <c:v>4.5999999999999999E-3</c:v>
                </c:pt>
                <c:pt idx="9144">
                  <c:v>4.5999999999999999E-3</c:v>
                </c:pt>
                <c:pt idx="9145">
                  <c:v>4.5999999999999999E-3</c:v>
                </c:pt>
                <c:pt idx="9146">
                  <c:v>4.5999999999999999E-3</c:v>
                </c:pt>
                <c:pt idx="9147">
                  <c:v>4.5999999999999999E-3</c:v>
                </c:pt>
                <c:pt idx="9148">
                  <c:v>4.5999999999999999E-3</c:v>
                </c:pt>
                <c:pt idx="9149">
                  <c:v>4.5999999999999999E-3</c:v>
                </c:pt>
                <c:pt idx="9150">
                  <c:v>4.7000000000000002E-3</c:v>
                </c:pt>
                <c:pt idx="9151">
                  <c:v>4.7000000000000002E-3</c:v>
                </c:pt>
                <c:pt idx="9152">
                  <c:v>4.7000000000000002E-3</c:v>
                </c:pt>
                <c:pt idx="9153">
                  <c:v>4.7000000000000002E-3</c:v>
                </c:pt>
                <c:pt idx="9154">
                  <c:v>4.7000000000000002E-3</c:v>
                </c:pt>
                <c:pt idx="9155">
                  <c:v>4.7000000000000002E-3</c:v>
                </c:pt>
                <c:pt idx="9156">
                  <c:v>4.7000000000000002E-3</c:v>
                </c:pt>
                <c:pt idx="9157">
                  <c:v>4.7000000000000002E-3</c:v>
                </c:pt>
                <c:pt idx="9158">
                  <c:v>4.7000000000000002E-3</c:v>
                </c:pt>
                <c:pt idx="9159">
                  <c:v>4.7000000000000002E-3</c:v>
                </c:pt>
                <c:pt idx="9160">
                  <c:v>4.7000000000000002E-3</c:v>
                </c:pt>
                <c:pt idx="9161">
                  <c:v>4.7000000000000002E-3</c:v>
                </c:pt>
                <c:pt idx="9162">
                  <c:v>4.7000000000000002E-3</c:v>
                </c:pt>
                <c:pt idx="9163">
                  <c:v>4.7000000000000002E-3</c:v>
                </c:pt>
                <c:pt idx="9164">
                  <c:v>4.7000000000000002E-3</c:v>
                </c:pt>
                <c:pt idx="9165">
                  <c:v>4.7000000000000002E-3</c:v>
                </c:pt>
                <c:pt idx="9166">
                  <c:v>4.7000000000000002E-3</c:v>
                </c:pt>
                <c:pt idx="9167">
                  <c:v>4.7000000000000002E-3</c:v>
                </c:pt>
                <c:pt idx="9168">
                  <c:v>4.7000000000000002E-3</c:v>
                </c:pt>
                <c:pt idx="9169">
                  <c:v>4.7000000000000002E-3</c:v>
                </c:pt>
                <c:pt idx="9170">
                  <c:v>4.7000000000000002E-3</c:v>
                </c:pt>
                <c:pt idx="9171">
                  <c:v>4.7000000000000002E-3</c:v>
                </c:pt>
                <c:pt idx="9172">
                  <c:v>4.7000000000000002E-3</c:v>
                </c:pt>
                <c:pt idx="9173">
                  <c:v>4.7000000000000002E-3</c:v>
                </c:pt>
                <c:pt idx="9174">
                  <c:v>4.7000000000000002E-3</c:v>
                </c:pt>
                <c:pt idx="9175">
                  <c:v>4.7999999999999996E-3</c:v>
                </c:pt>
                <c:pt idx="9176">
                  <c:v>4.7999999999999996E-3</c:v>
                </c:pt>
                <c:pt idx="9177">
                  <c:v>4.7999999999999996E-3</c:v>
                </c:pt>
                <c:pt idx="9178">
                  <c:v>4.7999999999999996E-3</c:v>
                </c:pt>
                <c:pt idx="9179">
                  <c:v>4.7999999999999996E-3</c:v>
                </c:pt>
                <c:pt idx="9180">
                  <c:v>4.7999999999999996E-3</c:v>
                </c:pt>
                <c:pt idx="9181">
                  <c:v>4.7999999999999996E-3</c:v>
                </c:pt>
                <c:pt idx="9182">
                  <c:v>4.7999999999999996E-3</c:v>
                </c:pt>
                <c:pt idx="9183">
                  <c:v>4.7999999999999996E-3</c:v>
                </c:pt>
                <c:pt idx="9184">
                  <c:v>4.7999999999999996E-3</c:v>
                </c:pt>
                <c:pt idx="9185">
                  <c:v>4.7999999999999996E-3</c:v>
                </c:pt>
                <c:pt idx="9186">
                  <c:v>4.7999999999999996E-3</c:v>
                </c:pt>
                <c:pt idx="9187">
                  <c:v>4.7999999999999996E-3</c:v>
                </c:pt>
                <c:pt idx="9188">
                  <c:v>4.7999999999999996E-3</c:v>
                </c:pt>
                <c:pt idx="9189">
                  <c:v>4.7999999999999996E-3</c:v>
                </c:pt>
                <c:pt idx="9190">
                  <c:v>4.7999999999999996E-3</c:v>
                </c:pt>
                <c:pt idx="9191">
                  <c:v>4.7999999999999996E-3</c:v>
                </c:pt>
                <c:pt idx="9192">
                  <c:v>4.7999999999999996E-3</c:v>
                </c:pt>
                <c:pt idx="9193">
                  <c:v>4.7999999999999996E-3</c:v>
                </c:pt>
                <c:pt idx="9194">
                  <c:v>4.7999999999999996E-3</c:v>
                </c:pt>
                <c:pt idx="9195">
                  <c:v>4.7999999999999996E-3</c:v>
                </c:pt>
                <c:pt idx="9196">
                  <c:v>4.7999999999999996E-3</c:v>
                </c:pt>
                <c:pt idx="9197">
                  <c:v>4.7999999999999996E-3</c:v>
                </c:pt>
                <c:pt idx="9198">
                  <c:v>4.7999999999999996E-3</c:v>
                </c:pt>
                <c:pt idx="9199">
                  <c:v>4.7999999999999996E-3</c:v>
                </c:pt>
                <c:pt idx="9200">
                  <c:v>4.8999999999999998E-3</c:v>
                </c:pt>
                <c:pt idx="9201">
                  <c:v>4.8999999999999998E-3</c:v>
                </c:pt>
                <c:pt idx="9202">
                  <c:v>4.8999999999999998E-3</c:v>
                </c:pt>
                <c:pt idx="9203">
                  <c:v>4.8999999999999998E-3</c:v>
                </c:pt>
                <c:pt idx="9204">
                  <c:v>4.8999999999999998E-3</c:v>
                </c:pt>
                <c:pt idx="9205">
                  <c:v>4.8999999999999998E-3</c:v>
                </c:pt>
                <c:pt idx="9206">
                  <c:v>4.8999999999999998E-3</c:v>
                </c:pt>
                <c:pt idx="9207">
                  <c:v>4.8999999999999998E-3</c:v>
                </c:pt>
                <c:pt idx="9208">
                  <c:v>4.8999999999999998E-3</c:v>
                </c:pt>
                <c:pt idx="9209">
                  <c:v>4.8999999999999998E-3</c:v>
                </c:pt>
                <c:pt idx="9210">
                  <c:v>4.8999999999999998E-3</c:v>
                </c:pt>
                <c:pt idx="9211">
                  <c:v>4.8999999999999998E-3</c:v>
                </c:pt>
                <c:pt idx="9212">
                  <c:v>4.8999999999999998E-3</c:v>
                </c:pt>
                <c:pt idx="9213">
                  <c:v>4.8999999999999998E-3</c:v>
                </c:pt>
                <c:pt idx="9214">
                  <c:v>4.8999999999999998E-3</c:v>
                </c:pt>
                <c:pt idx="9215">
                  <c:v>4.8999999999999998E-3</c:v>
                </c:pt>
                <c:pt idx="9216">
                  <c:v>4.8999999999999998E-3</c:v>
                </c:pt>
                <c:pt idx="9217">
                  <c:v>4.8999999999999998E-3</c:v>
                </c:pt>
                <c:pt idx="9218">
                  <c:v>4.8999999999999998E-3</c:v>
                </c:pt>
                <c:pt idx="9219">
                  <c:v>4.8999999999999998E-3</c:v>
                </c:pt>
                <c:pt idx="9220">
                  <c:v>4.8999999999999998E-3</c:v>
                </c:pt>
                <c:pt idx="9221">
                  <c:v>4.8999999999999998E-3</c:v>
                </c:pt>
                <c:pt idx="9222">
                  <c:v>4.8999999999999998E-3</c:v>
                </c:pt>
                <c:pt idx="9223">
                  <c:v>4.8999999999999998E-3</c:v>
                </c:pt>
                <c:pt idx="9224">
                  <c:v>4.8999999999999998E-3</c:v>
                </c:pt>
                <c:pt idx="9225">
                  <c:v>5.0000000000000001E-3</c:v>
                </c:pt>
                <c:pt idx="9226">
                  <c:v>5.0000000000000001E-3</c:v>
                </c:pt>
                <c:pt idx="9227">
                  <c:v>5.0000000000000001E-3</c:v>
                </c:pt>
                <c:pt idx="9228">
                  <c:v>5.0000000000000001E-3</c:v>
                </c:pt>
                <c:pt idx="9229">
                  <c:v>5.0000000000000001E-3</c:v>
                </c:pt>
                <c:pt idx="9230">
                  <c:v>5.0000000000000001E-3</c:v>
                </c:pt>
                <c:pt idx="9231">
                  <c:v>5.0000000000000001E-3</c:v>
                </c:pt>
                <c:pt idx="9232">
                  <c:v>5.0000000000000001E-3</c:v>
                </c:pt>
                <c:pt idx="9233">
                  <c:v>5.0000000000000001E-3</c:v>
                </c:pt>
                <c:pt idx="9234">
                  <c:v>5.0000000000000001E-3</c:v>
                </c:pt>
                <c:pt idx="9235">
                  <c:v>5.0000000000000001E-3</c:v>
                </c:pt>
                <c:pt idx="9236">
                  <c:v>5.0000000000000001E-3</c:v>
                </c:pt>
                <c:pt idx="9237">
                  <c:v>5.0000000000000001E-3</c:v>
                </c:pt>
                <c:pt idx="9238">
                  <c:v>5.0000000000000001E-3</c:v>
                </c:pt>
                <c:pt idx="9239">
                  <c:v>5.0000000000000001E-3</c:v>
                </c:pt>
                <c:pt idx="9240">
                  <c:v>5.0000000000000001E-3</c:v>
                </c:pt>
                <c:pt idx="9241">
                  <c:v>5.0000000000000001E-3</c:v>
                </c:pt>
                <c:pt idx="9242">
                  <c:v>5.0000000000000001E-3</c:v>
                </c:pt>
                <c:pt idx="9243">
                  <c:v>5.0000000000000001E-3</c:v>
                </c:pt>
                <c:pt idx="9244">
                  <c:v>5.0000000000000001E-3</c:v>
                </c:pt>
                <c:pt idx="9245">
                  <c:v>5.0000000000000001E-3</c:v>
                </c:pt>
                <c:pt idx="9246">
                  <c:v>5.0000000000000001E-3</c:v>
                </c:pt>
                <c:pt idx="9247">
                  <c:v>5.0000000000000001E-3</c:v>
                </c:pt>
                <c:pt idx="9248">
                  <c:v>5.0000000000000001E-3</c:v>
                </c:pt>
                <c:pt idx="9249">
                  <c:v>5.0000000000000001E-3</c:v>
                </c:pt>
                <c:pt idx="9250">
                  <c:v>5.1000000000000004E-3</c:v>
                </c:pt>
                <c:pt idx="9251">
                  <c:v>5.1000000000000004E-3</c:v>
                </c:pt>
                <c:pt idx="9252">
                  <c:v>5.1000000000000004E-3</c:v>
                </c:pt>
                <c:pt idx="9253">
                  <c:v>5.1000000000000004E-3</c:v>
                </c:pt>
                <c:pt idx="9254">
                  <c:v>5.1000000000000004E-3</c:v>
                </c:pt>
                <c:pt idx="9255">
                  <c:v>5.1000000000000004E-3</c:v>
                </c:pt>
                <c:pt idx="9256">
                  <c:v>5.1000000000000004E-3</c:v>
                </c:pt>
                <c:pt idx="9257">
                  <c:v>5.1000000000000004E-3</c:v>
                </c:pt>
                <c:pt idx="9258">
                  <c:v>5.1000000000000004E-3</c:v>
                </c:pt>
                <c:pt idx="9259">
                  <c:v>5.1000000000000004E-3</c:v>
                </c:pt>
                <c:pt idx="9260">
                  <c:v>5.1000000000000004E-3</c:v>
                </c:pt>
                <c:pt idx="9261">
                  <c:v>5.1000000000000004E-3</c:v>
                </c:pt>
                <c:pt idx="9262">
                  <c:v>5.1000000000000004E-3</c:v>
                </c:pt>
                <c:pt idx="9263">
                  <c:v>5.1000000000000004E-3</c:v>
                </c:pt>
                <c:pt idx="9264">
                  <c:v>5.1000000000000004E-3</c:v>
                </c:pt>
                <c:pt idx="9265">
                  <c:v>5.1000000000000004E-3</c:v>
                </c:pt>
                <c:pt idx="9266">
                  <c:v>5.1000000000000004E-3</c:v>
                </c:pt>
                <c:pt idx="9267">
                  <c:v>5.1000000000000004E-3</c:v>
                </c:pt>
                <c:pt idx="9268">
                  <c:v>5.1000000000000004E-3</c:v>
                </c:pt>
                <c:pt idx="9269">
                  <c:v>5.1000000000000004E-3</c:v>
                </c:pt>
                <c:pt idx="9270">
                  <c:v>5.1000000000000004E-3</c:v>
                </c:pt>
                <c:pt idx="9271">
                  <c:v>5.1000000000000004E-3</c:v>
                </c:pt>
                <c:pt idx="9272">
                  <c:v>5.1000000000000004E-3</c:v>
                </c:pt>
                <c:pt idx="9273">
                  <c:v>5.1000000000000004E-3</c:v>
                </c:pt>
                <c:pt idx="9274">
                  <c:v>5.1000000000000004E-3</c:v>
                </c:pt>
                <c:pt idx="9275">
                  <c:v>5.1999999999999998E-3</c:v>
                </c:pt>
                <c:pt idx="9276">
                  <c:v>5.1999999999999998E-3</c:v>
                </c:pt>
                <c:pt idx="9277">
                  <c:v>5.1999999999999998E-3</c:v>
                </c:pt>
                <c:pt idx="9278">
                  <c:v>5.1999999999999998E-3</c:v>
                </c:pt>
                <c:pt idx="9279">
                  <c:v>5.1999999999999998E-3</c:v>
                </c:pt>
                <c:pt idx="9280">
                  <c:v>5.1999999999999998E-3</c:v>
                </c:pt>
                <c:pt idx="9281">
                  <c:v>5.1999999999999998E-3</c:v>
                </c:pt>
                <c:pt idx="9282">
                  <c:v>5.1999999999999998E-3</c:v>
                </c:pt>
                <c:pt idx="9283">
                  <c:v>5.1999999999999998E-3</c:v>
                </c:pt>
                <c:pt idx="9284">
                  <c:v>5.1999999999999998E-3</c:v>
                </c:pt>
                <c:pt idx="9285">
                  <c:v>5.1999999999999998E-3</c:v>
                </c:pt>
                <c:pt idx="9286">
                  <c:v>5.1999999999999998E-3</c:v>
                </c:pt>
                <c:pt idx="9287">
                  <c:v>5.1999999999999998E-3</c:v>
                </c:pt>
                <c:pt idx="9288">
                  <c:v>5.1999999999999998E-3</c:v>
                </c:pt>
                <c:pt idx="9289">
                  <c:v>5.1999999999999998E-3</c:v>
                </c:pt>
                <c:pt idx="9290">
                  <c:v>5.1999999999999998E-3</c:v>
                </c:pt>
                <c:pt idx="9291">
                  <c:v>5.1999999999999998E-3</c:v>
                </c:pt>
                <c:pt idx="9292">
                  <c:v>5.1999999999999998E-3</c:v>
                </c:pt>
                <c:pt idx="9293">
                  <c:v>5.1999999999999998E-3</c:v>
                </c:pt>
                <c:pt idx="9294">
                  <c:v>5.1999999999999998E-3</c:v>
                </c:pt>
                <c:pt idx="9295">
                  <c:v>5.1999999999999998E-3</c:v>
                </c:pt>
                <c:pt idx="9296">
                  <c:v>5.1999999999999998E-3</c:v>
                </c:pt>
                <c:pt idx="9297">
                  <c:v>5.1999999999999998E-3</c:v>
                </c:pt>
                <c:pt idx="9298">
                  <c:v>5.1999999999999998E-3</c:v>
                </c:pt>
                <c:pt idx="9299">
                  <c:v>5.1999999999999998E-3</c:v>
                </c:pt>
                <c:pt idx="9300">
                  <c:v>5.3E-3</c:v>
                </c:pt>
                <c:pt idx="9301">
                  <c:v>5.3E-3</c:v>
                </c:pt>
                <c:pt idx="9302">
                  <c:v>5.3E-3</c:v>
                </c:pt>
                <c:pt idx="9303">
                  <c:v>5.3E-3</c:v>
                </c:pt>
                <c:pt idx="9304">
                  <c:v>5.3E-3</c:v>
                </c:pt>
                <c:pt idx="9305">
                  <c:v>5.3E-3</c:v>
                </c:pt>
                <c:pt idx="9306">
                  <c:v>5.3E-3</c:v>
                </c:pt>
                <c:pt idx="9307">
                  <c:v>5.3E-3</c:v>
                </c:pt>
                <c:pt idx="9308">
                  <c:v>5.3E-3</c:v>
                </c:pt>
                <c:pt idx="9309">
                  <c:v>5.3E-3</c:v>
                </c:pt>
                <c:pt idx="9310">
                  <c:v>5.3E-3</c:v>
                </c:pt>
                <c:pt idx="9311">
                  <c:v>5.3E-3</c:v>
                </c:pt>
                <c:pt idx="9312">
                  <c:v>5.3E-3</c:v>
                </c:pt>
                <c:pt idx="9313">
                  <c:v>5.3E-3</c:v>
                </c:pt>
                <c:pt idx="9314">
                  <c:v>5.3E-3</c:v>
                </c:pt>
                <c:pt idx="9315">
                  <c:v>5.3E-3</c:v>
                </c:pt>
                <c:pt idx="9316">
                  <c:v>5.3E-3</c:v>
                </c:pt>
                <c:pt idx="9317">
                  <c:v>5.3E-3</c:v>
                </c:pt>
                <c:pt idx="9318">
                  <c:v>5.3E-3</c:v>
                </c:pt>
                <c:pt idx="9319">
                  <c:v>5.3E-3</c:v>
                </c:pt>
                <c:pt idx="9320">
                  <c:v>5.3E-3</c:v>
                </c:pt>
                <c:pt idx="9321">
                  <c:v>5.3E-3</c:v>
                </c:pt>
                <c:pt idx="9322">
                  <c:v>5.3E-3</c:v>
                </c:pt>
                <c:pt idx="9323">
                  <c:v>5.3E-3</c:v>
                </c:pt>
                <c:pt idx="9324">
                  <c:v>5.3E-3</c:v>
                </c:pt>
                <c:pt idx="9325">
                  <c:v>5.4000000000000003E-3</c:v>
                </c:pt>
                <c:pt idx="9326">
                  <c:v>5.4000000000000003E-3</c:v>
                </c:pt>
                <c:pt idx="9327">
                  <c:v>5.4000000000000003E-3</c:v>
                </c:pt>
                <c:pt idx="9328">
                  <c:v>5.4000000000000003E-3</c:v>
                </c:pt>
                <c:pt idx="9329">
                  <c:v>5.4000000000000003E-3</c:v>
                </c:pt>
                <c:pt idx="9330">
                  <c:v>5.4000000000000003E-3</c:v>
                </c:pt>
                <c:pt idx="9331">
                  <c:v>5.4000000000000003E-3</c:v>
                </c:pt>
                <c:pt idx="9332">
                  <c:v>5.4000000000000003E-3</c:v>
                </c:pt>
                <c:pt idx="9333">
                  <c:v>5.4000000000000003E-3</c:v>
                </c:pt>
                <c:pt idx="9334">
                  <c:v>5.4000000000000003E-3</c:v>
                </c:pt>
                <c:pt idx="9335">
                  <c:v>5.4000000000000003E-3</c:v>
                </c:pt>
                <c:pt idx="9336">
                  <c:v>5.4000000000000003E-3</c:v>
                </c:pt>
                <c:pt idx="9337">
                  <c:v>5.4000000000000003E-3</c:v>
                </c:pt>
                <c:pt idx="9338">
                  <c:v>5.4000000000000003E-3</c:v>
                </c:pt>
                <c:pt idx="9339">
                  <c:v>5.4000000000000003E-3</c:v>
                </c:pt>
                <c:pt idx="9340">
                  <c:v>5.4000000000000003E-3</c:v>
                </c:pt>
                <c:pt idx="9341">
                  <c:v>5.4000000000000003E-3</c:v>
                </c:pt>
                <c:pt idx="9342">
                  <c:v>5.4000000000000003E-3</c:v>
                </c:pt>
                <c:pt idx="9343">
                  <c:v>5.4000000000000003E-3</c:v>
                </c:pt>
                <c:pt idx="9344">
                  <c:v>5.4000000000000003E-3</c:v>
                </c:pt>
                <c:pt idx="9345">
                  <c:v>5.4000000000000003E-3</c:v>
                </c:pt>
                <c:pt idx="9346">
                  <c:v>5.4000000000000003E-3</c:v>
                </c:pt>
                <c:pt idx="9347">
                  <c:v>5.4000000000000003E-3</c:v>
                </c:pt>
                <c:pt idx="9348">
                  <c:v>5.4000000000000003E-3</c:v>
                </c:pt>
                <c:pt idx="9349">
                  <c:v>5.4000000000000003E-3</c:v>
                </c:pt>
                <c:pt idx="9350">
                  <c:v>5.4999999999999997E-3</c:v>
                </c:pt>
                <c:pt idx="9351">
                  <c:v>5.4999999999999997E-3</c:v>
                </c:pt>
                <c:pt idx="9352">
                  <c:v>5.4999999999999997E-3</c:v>
                </c:pt>
                <c:pt idx="9353">
                  <c:v>5.4999999999999997E-3</c:v>
                </c:pt>
                <c:pt idx="9354">
                  <c:v>5.4999999999999997E-3</c:v>
                </c:pt>
                <c:pt idx="9355">
                  <c:v>5.4999999999999997E-3</c:v>
                </c:pt>
                <c:pt idx="9356">
                  <c:v>5.4999999999999997E-3</c:v>
                </c:pt>
                <c:pt idx="9357">
                  <c:v>5.4999999999999997E-3</c:v>
                </c:pt>
                <c:pt idx="9358">
                  <c:v>5.4999999999999997E-3</c:v>
                </c:pt>
                <c:pt idx="9359">
                  <c:v>5.4999999999999997E-3</c:v>
                </c:pt>
                <c:pt idx="9360">
                  <c:v>5.4999999999999997E-3</c:v>
                </c:pt>
                <c:pt idx="9361">
                  <c:v>5.4999999999999997E-3</c:v>
                </c:pt>
                <c:pt idx="9362">
                  <c:v>5.4999999999999997E-3</c:v>
                </c:pt>
                <c:pt idx="9363">
                  <c:v>5.4999999999999997E-3</c:v>
                </c:pt>
                <c:pt idx="9364">
                  <c:v>5.4999999999999997E-3</c:v>
                </c:pt>
                <c:pt idx="9365">
                  <c:v>5.4999999999999997E-3</c:v>
                </c:pt>
                <c:pt idx="9366">
                  <c:v>5.4999999999999997E-3</c:v>
                </c:pt>
                <c:pt idx="9367">
                  <c:v>5.4999999999999997E-3</c:v>
                </c:pt>
                <c:pt idx="9368">
                  <c:v>5.4999999999999997E-3</c:v>
                </c:pt>
                <c:pt idx="9369">
                  <c:v>5.4999999999999997E-3</c:v>
                </c:pt>
                <c:pt idx="9370">
                  <c:v>5.4999999999999997E-3</c:v>
                </c:pt>
                <c:pt idx="9371">
                  <c:v>5.4999999999999997E-3</c:v>
                </c:pt>
                <c:pt idx="9372">
                  <c:v>5.4999999999999997E-3</c:v>
                </c:pt>
                <c:pt idx="9373">
                  <c:v>5.4999999999999997E-3</c:v>
                </c:pt>
                <c:pt idx="9374">
                  <c:v>5.4999999999999997E-3</c:v>
                </c:pt>
                <c:pt idx="9375">
                  <c:v>5.5999999999999999E-3</c:v>
                </c:pt>
                <c:pt idx="9376">
                  <c:v>5.5999999999999999E-3</c:v>
                </c:pt>
                <c:pt idx="9377">
                  <c:v>5.5999999999999999E-3</c:v>
                </c:pt>
                <c:pt idx="9378">
                  <c:v>5.5999999999999999E-3</c:v>
                </c:pt>
                <c:pt idx="9379">
                  <c:v>5.5999999999999999E-3</c:v>
                </c:pt>
                <c:pt idx="9380">
                  <c:v>5.5999999999999999E-3</c:v>
                </c:pt>
                <c:pt idx="9381">
                  <c:v>5.5999999999999999E-3</c:v>
                </c:pt>
                <c:pt idx="9382">
                  <c:v>5.5999999999999999E-3</c:v>
                </c:pt>
                <c:pt idx="9383">
                  <c:v>5.5999999999999999E-3</c:v>
                </c:pt>
                <c:pt idx="9384">
                  <c:v>5.5999999999999999E-3</c:v>
                </c:pt>
                <c:pt idx="9385">
                  <c:v>5.5999999999999999E-3</c:v>
                </c:pt>
                <c:pt idx="9386">
                  <c:v>5.5999999999999999E-3</c:v>
                </c:pt>
                <c:pt idx="9387">
                  <c:v>5.5999999999999999E-3</c:v>
                </c:pt>
                <c:pt idx="9388">
                  <c:v>5.5999999999999999E-3</c:v>
                </c:pt>
                <c:pt idx="9389">
                  <c:v>5.5999999999999999E-3</c:v>
                </c:pt>
                <c:pt idx="9390">
                  <c:v>5.5999999999999999E-3</c:v>
                </c:pt>
                <c:pt idx="9391">
                  <c:v>5.5999999999999999E-3</c:v>
                </c:pt>
                <c:pt idx="9392">
                  <c:v>5.5999999999999999E-3</c:v>
                </c:pt>
                <c:pt idx="9393">
                  <c:v>5.5999999999999999E-3</c:v>
                </c:pt>
                <c:pt idx="9394">
                  <c:v>5.5999999999999999E-3</c:v>
                </c:pt>
                <c:pt idx="9395">
                  <c:v>5.5999999999999999E-3</c:v>
                </c:pt>
                <c:pt idx="9396">
                  <c:v>5.5999999999999999E-3</c:v>
                </c:pt>
                <c:pt idx="9397">
                  <c:v>5.5999999999999999E-3</c:v>
                </c:pt>
                <c:pt idx="9398">
                  <c:v>5.5999999999999999E-3</c:v>
                </c:pt>
                <c:pt idx="9399">
                  <c:v>5.5999999999999999E-3</c:v>
                </c:pt>
                <c:pt idx="9400">
                  <c:v>5.7000000000000002E-3</c:v>
                </c:pt>
                <c:pt idx="9401">
                  <c:v>5.7000000000000002E-3</c:v>
                </c:pt>
                <c:pt idx="9402">
                  <c:v>5.7000000000000002E-3</c:v>
                </c:pt>
                <c:pt idx="9403">
                  <c:v>5.7000000000000002E-3</c:v>
                </c:pt>
                <c:pt idx="9404">
                  <c:v>5.7000000000000002E-3</c:v>
                </c:pt>
                <c:pt idx="9405">
                  <c:v>5.7000000000000002E-3</c:v>
                </c:pt>
                <c:pt idx="9406">
                  <c:v>5.7000000000000002E-3</c:v>
                </c:pt>
                <c:pt idx="9407">
                  <c:v>5.7000000000000002E-3</c:v>
                </c:pt>
                <c:pt idx="9408">
                  <c:v>5.7000000000000002E-3</c:v>
                </c:pt>
                <c:pt idx="9409">
                  <c:v>5.7000000000000002E-3</c:v>
                </c:pt>
                <c:pt idx="9410">
                  <c:v>5.7000000000000002E-3</c:v>
                </c:pt>
                <c:pt idx="9411">
                  <c:v>5.7000000000000002E-3</c:v>
                </c:pt>
                <c:pt idx="9412">
                  <c:v>5.7000000000000002E-3</c:v>
                </c:pt>
                <c:pt idx="9413">
                  <c:v>5.7000000000000002E-3</c:v>
                </c:pt>
                <c:pt idx="9414">
                  <c:v>5.7000000000000002E-3</c:v>
                </c:pt>
                <c:pt idx="9415">
                  <c:v>5.7000000000000002E-3</c:v>
                </c:pt>
                <c:pt idx="9416">
                  <c:v>5.7000000000000002E-3</c:v>
                </c:pt>
                <c:pt idx="9417">
                  <c:v>5.7000000000000002E-3</c:v>
                </c:pt>
                <c:pt idx="9418">
                  <c:v>5.7000000000000002E-3</c:v>
                </c:pt>
                <c:pt idx="9419">
                  <c:v>5.7000000000000002E-3</c:v>
                </c:pt>
                <c:pt idx="9420">
                  <c:v>5.7000000000000002E-3</c:v>
                </c:pt>
                <c:pt idx="9421">
                  <c:v>5.7000000000000002E-3</c:v>
                </c:pt>
                <c:pt idx="9422">
                  <c:v>5.7000000000000002E-3</c:v>
                </c:pt>
                <c:pt idx="9423">
                  <c:v>5.7000000000000002E-3</c:v>
                </c:pt>
                <c:pt idx="9424">
                  <c:v>5.7000000000000002E-3</c:v>
                </c:pt>
                <c:pt idx="9425">
                  <c:v>5.7999999999999996E-3</c:v>
                </c:pt>
                <c:pt idx="9426">
                  <c:v>5.7999999999999996E-3</c:v>
                </c:pt>
                <c:pt idx="9427">
                  <c:v>5.7999999999999996E-3</c:v>
                </c:pt>
                <c:pt idx="9428">
                  <c:v>5.7999999999999996E-3</c:v>
                </c:pt>
                <c:pt idx="9429">
                  <c:v>5.7999999999999996E-3</c:v>
                </c:pt>
                <c:pt idx="9430">
                  <c:v>5.7999999999999996E-3</c:v>
                </c:pt>
                <c:pt idx="9431">
                  <c:v>5.7999999999999996E-3</c:v>
                </c:pt>
                <c:pt idx="9432">
                  <c:v>5.7999999999999996E-3</c:v>
                </c:pt>
                <c:pt idx="9433">
                  <c:v>5.7999999999999996E-3</c:v>
                </c:pt>
                <c:pt idx="9434">
                  <c:v>5.7999999999999996E-3</c:v>
                </c:pt>
                <c:pt idx="9435">
                  <c:v>5.7999999999999996E-3</c:v>
                </c:pt>
                <c:pt idx="9436">
                  <c:v>5.7999999999999996E-3</c:v>
                </c:pt>
                <c:pt idx="9437">
                  <c:v>5.7999999999999996E-3</c:v>
                </c:pt>
                <c:pt idx="9438">
                  <c:v>5.7999999999999996E-3</c:v>
                </c:pt>
                <c:pt idx="9439">
                  <c:v>5.7999999999999996E-3</c:v>
                </c:pt>
                <c:pt idx="9440">
                  <c:v>5.7999999999999996E-3</c:v>
                </c:pt>
                <c:pt idx="9441">
                  <c:v>5.7999999999999996E-3</c:v>
                </c:pt>
                <c:pt idx="9442">
                  <c:v>5.7999999999999996E-3</c:v>
                </c:pt>
                <c:pt idx="9443">
                  <c:v>5.7999999999999996E-3</c:v>
                </c:pt>
                <c:pt idx="9444">
                  <c:v>5.7999999999999996E-3</c:v>
                </c:pt>
                <c:pt idx="9445">
                  <c:v>5.7999999999999996E-3</c:v>
                </c:pt>
                <c:pt idx="9446">
                  <c:v>5.7999999999999996E-3</c:v>
                </c:pt>
                <c:pt idx="9447">
                  <c:v>5.7999999999999996E-3</c:v>
                </c:pt>
                <c:pt idx="9448">
                  <c:v>5.7999999999999996E-3</c:v>
                </c:pt>
                <c:pt idx="9449">
                  <c:v>5.7999999999999996E-3</c:v>
                </c:pt>
                <c:pt idx="9450">
                  <c:v>5.8999999999999999E-3</c:v>
                </c:pt>
                <c:pt idx="9451">
                  <c:v>5.8999999999999999E-3</c:v>
                </c:pt>
                <c:pt idx="9452">
                  <c:v>5.8999999999999999E-3</c:v>
                </c:pt>
                <c:pt idx="9453">
                  <c:v>5.8999999999999999E-3</c:v>
                </c:pt>
                <c:pt idx="9454">
                  <c:v>5.8999999999999999E-3</c:v>
                </c:pt>
                <c:pt idx="9455">
                  <c:v>5.8999999999999999E-3</c:v>
                </c:pt>
                <c:pt idx="9456">
                  <c:v>5.8999999999999999E-3</c:v>
                </c:pt>
                <c:pt idx="9457">
                  <c:v>5.8999999999999999E-3</c:v>
                </c:pt>
                <c:pt idx="9458">
                  <c:v>5.8999999999999999E-3</c:v>
                </c:pt>
                <c:pt idx="9459">
                  <c:v>5.8999999999999999E-3</c:v>
                </c:pt>
                <c:pt idx="9460">
                  <c:v>5.8999999999999999E-3</c:v>
                </c:pt>
                <c:pt idx="9461">
                  <c:v>5.8999999999999999E-3</c:v>
                </c:pt>
                <c:pt idx="9462">
                  <c:v>5.8999999999999999E-3</c:v>
                </c:pt>
                <c:pt idx="9463">
                  <c:v>5.8999999999999999E-3</c:v>
                </c:pt>
                <c:pt idx="9464">
                  <c:v>5.8999999999999999E-3</c:v>
                </c:pt>
                <c:pt idx="9465">
                  <c:v>5.8999999999999999E-3</c:v>
                </c:pt>
                <c:pt idx="9466">
                  <c:v>5.8999999999999999E-3</c:v>
                </c:pt>
                <c:pt idx="9467">
                  <c:v>5.8999999999999999E-3</c:v>
                </c:pt>
                <c:pt idx="9468">
                  <c:v>5.8999999999999999E-3</c:v>
                </c:pt>
                <c:pt idx="9469">
                  <c:v>5.8999999999999999E-3</c:v>
                </c:pt>
                <c:pt idx="9470">
                  <c:v>5.8999999999999999E-3</c:v>
                </c:pt>
                <c:pt idx="9471">
                  <c:v>5.8999999999999999E-3</c:v>
                </c:pt>
                <c:pt idx="9472">
                  <c:v>5.8999999999999999E-3</c:v>
                </c:pt>
                <c:pt idx="9473">
                  <c:v>5.8999999999999999E-3</c:v>
                </c:pt>
                <c:pt idx="9474">
                  <c:v>5.8999999999999999E-3</c:v>
                </c:pt>
                <c:pt idx="9475">
                  <c:v>6.0000000000000001E-3</c:v>
                </c:pt>
                <c:pt idx="9476">
                  <c:v>6.0000000000000001E-3</c:v>
                </c:pt>
                <c:pt idx="9477">
                  <c:v>6.0000000000000001E-3</c:v>
                </c:pt>
                <c:pt idx="9478">
                  <c:v>6.0000000000000001E-3</c:v>
                </c:pt>
                <c:pt idx="9479">
                  <c:v>6.0000000000000001E-3</c:v>
                </c:pt>
                <c:pt idx="9480">
                  <c:v>6.0000000000000001E-3</c:v>
                </c:pt>
                <c:pt idx="9481">
                  <c:v>6.0000000000000001E-3</c:v>
                </c:pt>
                <c:pt idx="9482">
                  <c:v>6.0000000000000001E-3</c:v>
                </c:pt>
                <c:pt idx="9483">
                  <c:v>6.0000000000000001E-3</c:v>
                </c:pt>
                <c:pt idx="9484">
                  <c:v>6.0000000000000001E-3</c:v>
                </c:pt>
                <c:pt idx="9485">
                  <c:v>6.0000000000000001E-3</c:v>
                </c:pt>
                <c:pt idx="9486">
                  <c:v>6.0000000000000001E-3</c:v>
                </c:pt>
                <c:pt idx="9487">
                  <c:v>6.0000000000000001E-3</c:v>
                </c:pt>
                <c:pt idx="9488">
                  <c:v>6.0000000000000001E-3</c:v>
                </c:pt>
                <c:pt idx="9489">
                  <c:v>6.0000000000000001E-3</c:v>
                </c:pt>
                <c:pt idx="9490">
                  <c:v>6.0000000000000001E-3</c:v>
                </c:pt>
                <c:pt idx="9491">
                  <c:v>6.0000000000000001E-3</c:v>
                </c:pt>
                <c:pt idx="9492">
                  <c:v>6.0000000000000001E-3</c:v>
                </c:pt>
                <c:pt idx="9493">
                  <c:v>6.0000000000000001E-3</c:v>
                </c:pt>
                <c:pt idx="9494">
                  <c:v>6.0000000000000001E-3</c:v>
                </c:pt>
                <c:pt idx="9495">
                  <c:v>6.0000000000000001E-3</c:v>
                </c:pt>
                <c:pt idx="9496">
                  <c:v>6.0000000000000001E-3</c:v>
                </c:pt>
                <c:pt idx="9497">
                  <c:v>6.0000000000000001E-3</c:v>
                </c:pt>
                <c:pt idx="9498">
                  <c:v>6.0000000000000001E-3</c:v>
                </c:pt>
                <c:pt idx="9499">
                  <c:v>6.0000000000000001E-3</c:v>
                </c:pt>
                <c:pt idx="9500">
                  <c:v>6.1000000000000004E-3</c:v>
                </c:pt>
                <c:pt idx="9501">
                  <c:v>6.1000000000000004E-3</c:v>
                </c:pt>
                <c:pt idx="9502">
                  <c:v>6.1000000000000004E-3</c:v>
                </c:pt>
                <c:pt idx="9503">
                  <c:v>6.1000000000000004E-3</c:v>
                </c:pt>
                <c:pt idx="9504">
                  <c:v>6.1000000000000004E-3</c:v>
                </c:pt>
                <c:pt idx="9505">
                  <c:v>6.1000000000000004E-3</c:v>
                </c:pt>
                <c:pt idx="9506">
                  <c:v>6.1000000000000004E-3</c:v>
                </c:pt>
                <c:pt idx="9507">
                  <c:v>6.1000000000000004E-3</c:v>
                </c:pt>
                <c:pt idx="9508">
                  <c:v>6.1000000000000004E-3</c:v>
                </c:pt>
                <c:pt idx="9509">
                  <c:v>6.1000000000000004E-3</c:v>
                </c:pt>
                <c:pt idx="9510">
                  <c:v>6.1000000000000004E-3</c:v>
                </c:pt>
                <c:pt idx="9511">
                  <c:v>6.1000000000000004E-3</c:v>
                </c:pt>
                <c:pt idx="9512">
                  <c:v>6.1000000000000004E-3</c:v>
                </c:pt>
                <c:pt idx="9513">
                  <c:v>6.1000000000000004E-3</c:v>
                </c:pt>
                <c:pt idx="9514">
                  <c:v>6.1000000000000004E-3</c:v>
                </c:pt>
                <c:pt idx="9515">
                  <c:v>6.1000000000000004E-3</c:v>
                </c:pt>
                <c:pt idx="9516">
                  <c:v>6.1000000000000004E-3</c:v>
                </c:pt>
                <c:pt idx="9517">
                  <c:v>6.1000000000000004E-3</c:v>
                </c:pt>
                <c:pt idx="9518">
                  <c:v>6.1000000000000004E-3</c:v>
                </c:pt>
                <c:pt idx="9519">
                  <c:v>6.1000000000000004E-3</c:v>
                </c:pt>
                <c:pt idx="9520">
                  <c:v>6.1000000000000004E-3</c:v>
                </c:pt>
                <c:pt idx="9521">
                  <c:v>6.1000000000000004E-3</c:v>
                </c:pt>
                <c:pt idx="9522">
                  <c:v>6.1000000000000004E-3</c:v>
                </c:pt>
                <c:pt idx="9523">
                  <c:v>6.1000000000000004E-3</c:v>
                </c:pt>
                <c:pt idx="9524">
                  <c:v>6.1000000000000004E-3</c:v>
                </c:pt>
                <c:pt idx="9525">
                  <c:v>6.1999999999999998E-3</c:v>
                </c:pt>
                <c:pt idx="9526">
                  <c:v>6.1999999999999998E-3</c:v>
                </c:pt>
                <c:pt idx="9527">
                  <c:v>6.1999999999999998E-3</c:v>
                </c:pt>
                <c:pt idx="9528">
                  <c:v>6.1999999999999998E-3</c:v>
                </c:pt>
                <c:pt idx="9529">
                  <c:v>6.1999999999999998E-3</c:v>
                </c:pt>
                <c:pt idx="9530">
                  <c:v>6.1999999999999998E-3</c:v>
                </c:pt>
                <c:pt idx="9531">
                  <c:v>6.1999999999999998E-3</c:v>
                </c:pt>
                <c:pt idx="9532">
                  <c:v>6.1999999999999998E-3</c:v>
                </c:pt>
                <c:pt idx="9533">
                  <c:v>6.1999999999999998E-3</c:v>
                </c:pt>
                <c:pt idx="9534">
                  <c:v>6.1999999999999998E-3</c:v>
                </c:pt>
                <c:pt idx="9535">
                  <c:v>6.1999999999999998E-3</c:v>
                </c:pt>
                <c:pt idx="9536">
                  <c:v>6.1999999999999998E-3</c:v>
                </c:pt>
                <c:pt idx="9537">
                  <c:v>6.1999999999999998E-3</c:v>
                </c:pt>
                <c:pt idx="9538">
                  <c:v>6.1999999999999998E-3</c:v>
                </c:pt>
                <c:pt idx="9539">
                  <c:v>6.1999999999999998E-3</c:v>
                </c:pt>
                <c:pt idx="9540">
                  <c:v>6.1999999999999998E-3</c:v>
                </c:pt>
                <c:pt idx="9541">
                  <c:v>6.1999999999999998E-3</c:v>
                </c:pt>
                <c:pt idx="9542">
                  <c:v>6.1999999999999998E-3</c:v>
                </c:pt>
                <c:pt idx="9543">
                  <c:v>6.1999999999999998E-3</c:v>
                </c:pt>
                <c:pt idx="9544">
                  <c:v>6.1999999999999998E-3</c:v>
                </c:pt>
                <c:pt idx="9545">
                  <c:v>6.1999999999999998E-3</c:v>
                </c:pt>
                <c:pt idx="9546">
                  <c:v>6.1999999999999998E-3</c:v>
                </c:pt>
                <c:pt idx="9547">
                  <c:v>6.1999999999999998E-3</c:v>
                </c:pt>
                <c:pt idx="9548">
                  <c:v>6.1999999999999998E-3</c:v>
                </c:pt>
                <c:pt idx="9549">
                  <c:v>6.1999999999999998E-3</c:v>
                </c:pt>
                <c:pt idx="9550">
                  <c:v>6.3E-3</c:v>
                </c:pt>
                <c:pt idx="9551">
                  <c:v>6.3E-3</c:v>
                </c:pt>
                <c:pt idx="9552">
                  <c:v>6.3E-3</c:v>
                </c:pt>
                <c:pt idx="9553">
                  <c:v>6.3E-3</c:v>
                </c:pt>
                <c:pt idx="9554">
                  <c:v>6.3E-3</c:v>
                </c:pt>
                <c:pt idx="9555">
                  <c:v>6.3E-3</c:v>
                </c:pt>
                <c:pt idx="9556">
                  <c:v>6.3E-3</c:v>
                </c:pt>
                <c:pt idx="9557">
                  <c:v>6.3E-3</c:v>
                </c:pt>
                <c:pt idx="9558">
                  <c:v>6.3E-3</c:v>
                </c:pt>
                <c:pt idx="9559">
                  <c:v>6.3E-3</c:v>
                </c:pt>
                <c:pt idx="9560">
                  <c:v>6.3E-3</c:v>
                </c:pt>
                <c:pt idx="9561">
                  <c:v>6.3E-3</c:v>
                </c:pt>
                <c:pt idx="9562">
                  <c:v>6.3E-3</c:v>
                </c:pt>
                <c:pt idx="9563">
                  <c:v>6.3E-3</c:v>
                </c:pt>
                <c:pt idx="9564">
                  <c:v>6.3E-3</c:v>
                </c:pt>
                <c:pt idx="9565">
                  <c:v>6.3E-3</c:v>
                </c:pt>
                <c:pt idx="9566">
                  <c:v>6.3E-3</c:v>
                </c:pt>
                <c:pt idx="9567">
                  <c:v>6.3E-3</c:v>
                </c:pt>
                <c:pt idx="9568">
                  <c:v>6.3E-3</c:v>
                </c:pt>
                <c:pt idx="9569">
                  <c:v>6.3E-3</c:v>
                </c:pt>
                <c:pt idx="9570">
                  <c:v>6.3E-3</c:v>
                </c:pt>
                <c:pt idx="9571">
                  <c:v>6.3E-3</c:v>
                </c:pt>
                <c:pt idx="9572">
                  <c:v>6.3E-3</c:v>
                </c:pt>
                <c:pt idx="9573">
                  <c:v>6.3E-3</c:v>
                </c:pt>
                <c:pt idx="9574">
                  <c:v>6.3E-3</c:v>
                </c:pt>
                <c:pt idx="9575">
                  <c:v>6.4000000000000003E-3</c:v>
                </c:pt>
                <c:pt idx="9576">
                  <c:v>6.4000000000000003E-3</c:v>
                </c:pt>
                <c:pt idx="9577">
                  <c:v>6.4000000000000003E-3</c:v>
                </c:pt>
                <c:pt idx="9578">
                  <c:v>6.4000000000000003E-3</c:v>
                </c:pt>
                <c:pt idx="9579">
                  <c:v>6.4000000000000003E-3</c:v>
                </c:pt>
                <c:pt idx="9580">
                  <c:v>6.4000000000000003E-3</c:v>
                </c:pt>
                <c:pt idx="9581">
                  <c:v>6.4000000000000003E-3</c:v>
                </c:pt>
                <c:pt idx="9582">
                  <c:v>6.4000000000000003E-3</c:v>
                </c:pt>
                <c:pt idx="9583">
                  <c:v>6.4000000000000003E-3</c:v>
                </c:pt>
                <c:pt idx="9584">
                  <c:v>6.4000000000000003E-3</c:v>
                </c:pt>
                <c:pt idx="9585">
                  <c:v>6.4000000000000003E-3</c:v>
                </c:pt>
                <c:pt idx="9586">
                  <c:v>6.4000000000000003E-3</c:v>
                </c:pt>
                <c:pt idx="9587">
                  <c:v>6.4000000000000003E-3</c:v>
                </c:pt>
                <c:pt idx="9588">
                  <c:v>6.4000000000000003E-3</c:v>
                </c:pt>
                <c:pt idx="9589">
                  <c:v>6.4000000000000003E-3</c:v>
                </c:pt>
                <c:pt idx="9590">
                  <c:v>6.4000000000000003E-3</c:v>
                </c:pt>
                <c:pt idx="9591">
                  <c:v>6.4000000000000003E-3</c:v>
                </c:pt>
                <c:pt idx="9592">
                  <c:v>6.4000000000000003E-3</c:v>
                </c:pt>
                <c:pt idx="9593">
                  <c:v>6.4000000000000003E-3</c:v>
                </c:pt>
                <c:pt idx="9594">
                  <c:v>6.4000000000000003E-3</c:v>
                </c:pt>
                <c:pt idx="9595">
                  <c:v>6.4000000000000003E-3</c:v>
                </c:pt>
                <c:pt idx="9596">
                  <c:v>6.4000000000000003E-3</c:v>
                </c:pt>
                <c:pt idx="9597">
                  <c:v>6.4000000000000003E-3</c:v>
                </c:pt>
                <c:pt idx="9598">
                  <c:v>6.4000000000000003E-3</c:v>
                </c:pt>
                <c:pt idx="9599">
                  <c:v>6.4000000000000003E-3</c:v>
                </c:pt>
                <c:pt idx="9600">
                  <c:v>6.4999999999999997E-3</c:v>
                </c:pt>
                <c:pt idx="9601">
                  <c:v>6.4999999999999997E-3</c:v>
                </c:pt>
                <c:pt idx="9602">
                  <c:v>6.4999999999999997E-3</c:v>
                </c:pt>
                <c:pt idx="9603">
                  <c:v>6.4999999999999997E-3</c:v>
                </c:pt>
                <c:pt idx="9604">
                  <c:v>6.4999999999999997E-3</c:v>
                </c:pt>
                <c:pt idx="9605">
                  <c:v>6.4999999999999997E-3</c:v>
                </c:pt>
                <c:pt idx="9606">
                  <c:v>6.4999999999999997E-3</c:v>
                </c:pt>
                <c:pt idx="9607">
                  <c:v>6.4999999999999997E-3</c:v>
                </c:pt>
                <c:pt idx="9608">
                  <c:v>6.4999999999999997E-3</c:v>
                </c:pt>
                <c:pt idx="9609">
                  <c:v>6.4999999999999997E-3</c:v>
                </c:pt>
                <c:pt idx="9610">
                  <c:v>6.4999999999999997E-3</c:v>
                </c:pt>
                <c:pt idx="9611">
                  <c:v>6.4999999999999997E-3</c:v>
                </c:pt>
                <c:pt idx="9612">
                  <c:v>6.4999999999999997E-3</c:v>
                </c:pt>
                <c:pt idx="9613">
                  <c:v>6.4999999999999997E-3</c:v>
                </c:pt>
                <c:pt idx="9614">
                  <c:v>6.4999999999999997E-3</c:v>
                </c:pt>
                <c:pt idx="9615">
                  <c:v>6.4999999999999997E-3</c:v>
                </c:pt>
                <c:pt idx="9616">
                  <c:v>6.4999999999999997E-3</c:v>
                </c:pt>
                <c:pt idx="9617">
                  <c:v>6.4999999999999997E-3</c:v>
                </c:pt>
                <c:pt idx="9618">
                  <c:v>6.4999999999999997E-3</c:v>
                </c:pt>
                <c:pt idx="9619">
                  <c:v>6.4999999999999997E-3</c:v>
                </c:pt>
                <c:pt idx="9620">
                  <c:v>6.4999999999999997E-3</c:v>
                </c:pt>
                <c:pt idx="9621">
                  <c:v>6.4999999999999997E-3</c:v>
                </c:pt>
                <c:pt idx="9622">
                  <c:v>6.4999999999999997E-3</c:v>
                </c:pt>
                <c:pt idx="9623">
                  <c:v>6.4999999999999997E-3</c:v>
                </c:pt>
                <c:pt idx="9624">
                  <c:v>6.4999999999999997E-3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1E-4</c:v>
                </c:pt>
                <c:pt idx="9876">
                  <c:v>1E-4</c:v>
                </c:pt>
                <c:pt idx="9877">
                  <c:v>1E-4</c:v>
                </c:pt>
                <c:pt idx="9878">
                  <c:v>1E-4</c:v>
                </c:pt>
                <c:pt idx="9879">
                  <c:v>1E-4</c:v>
                </c:pt>
                <c:pt idx="9880">
                  <c:v>1E-4</c:v>
                </c:pt>
                <c:pt idx="9881">
                  <c:v>1E-4</c:v>
                </c:pt>
                <c:pt idx="9882">
                  <c:v>1E-4</c:v>
                </c:pt>
                <c:pt idx="9883">
                  <c:v>1E-4</c:v>
                </c:pt>
                <c:pt idx="9884">
                  <c:v>1E-4</c:v>
                </c:pt>
                <c:pt idx="9885">
                  <c:v>1E-4</c:v>
                </c:pt>
                <c:pt idx="9886">
                  <c:v>1E-4</c:v>
                </c:pt>
                <c:pt idx="9887">
                  <c:v>1E-4</c:v>
                </c:pt>
                <c:pt idx="9888">
                  <c:v>1E-4</c:v>
                </c:pt>
                <c:pt idx="9889">
                  <c:v>1E-4</c:v>
                </c:pt>
                <c:pt idx="9890">
                  <c:v>1E-4</c:v>
                </c:pt>
                <c:pt idx="9891">
                  <c:v>1E-4</c:v>
                </c:pt>
                <c:pt idx="9892">
                  <c:v>1E-4</c:v>
                </c:pt>
                <c:pt idx="9893">
                  <c:v>1E-4</c:v>
                </c:pt>
                <c:pt idx="9894">
                  <c:v>1E-4</c:v>
                </c:pt>
                <c:pt idx="9895">
                  <c:v>1E-4</c:v>
                </c:pt>
                <c:pt idx="9896">
                  <c:v>1E-4</c:v>
                </c:pt>
                <c:pt idx="9897">
                  <c:v>1E-4</c:v>
                </c:pt>
                <c:pt idx="9898">
                  <c:v>1E-4</c:v>
                </c:pt>
                <c:pt idx="9899">
                  <c:v>1E-4</c:v>
                </c:pt>
                <c:pt idx="9900">
                  <c:v>2.0000000000000001E-4</c:v>
                </c:pt>
                <c:pt idx="9901">
                  <c:v>2.0000000000000001E-4</c:v>
                </c:pt>
                <c:pt idx="9902">
                  <c:v>2.0000000000000001E-4</c:v>
                </c:pt>
                <c:pt idx="9903">
                  <c:v>2.0000000000000001E-4</c:v>
                </c:pt>
                <c:pt idx="9904">
                  <c:v>2.0000000000000001E-4</c:v>
                </c:pt>
                <c:pt idx="9905">
                  <c:v>2.0000000000000001E-4</c:v>
                </c:pt>
                <c:pt idx="9906">
                  <c:v>2.0000000000000001E-4</c:v>
                </c:pt>
                <c:pt idx="9907">
                  <c:v>2.0000000000000001E-4</c:v>
                </c:pt>
                <c:pt idx="9908">
                  <c:v>2.0000000000000001E-4</c:v>
                </c:pt>
                <c:pt idx="9909">
                  <c:v>2.0000000000000001E-4</c:v>
                </c:pt>
                <c:pt idx="9910">
                  <c:v>2.0000000000000001E-4</c:v>
                </c:pt>
                <c:pt idx="9911">
                  <c:v>2.0000000000000001E-4</c:v>
                </c:pt>
                <c:pt idx="9912">
                  <c:v>2.0000000000000001E-4</c:v>
                </c:pt>
                <c:pt idx="9913">
                  <c:v>2.0000000000000001E-4</c:v>
                </c:pt>
                <c:pt idx="9914">
                  <c:v>2.0000000000000001E-4</c:v>
                </c:pt>
                <c:pt idx="9915">
                  <c:v>2.0000000000000001E-4</c:v>
                </c:pt>
                <c:pt idx="9916">
                  <c:v>2.0000000000000001E-4</c:v>
                </c:pt>
                <c:pt idx="9917">
                  <c:v>2.0000000000000001E-4</c:v>
                </c:pt>
                <c:pt idx="9918">
                  <c:v>2.0000000000000001E-4</c:v>
                </c:pt>
                <c:pt idx="9919">
                  <c:v>2.0000000000000001E-4</c:v>
                </c:pt>
                <c:pt idx="9920">
                  <c:v>2.0000000000000001E-4</c:v>
                </c:pt>
                <c:pt idx="9921">
                  <c:v>2.0000000000000001E-4</c:v>
                </c:pt>
                <c:pt idx="9922">
                  <c:v>2.0000000000000001E-4</c:v>
                </c:pt>
                <c:pt idx="9923">
                  <c:v>2.0000000000000001E-4</c:v>
                </c:pt>
                <c:pt idx="9924">
                  <c:v>2.0000000000000001E-4</c:v>
                </c:pt>
                <c:pt idx="9925">
                  <c:v>2.9999999999999997E-4</c:v>
                </c:pt>
                <c:pt idx="9926">
                  <c:v>2.9999999999999997E-4</c:v>
                </c:pt>
                <c:pt idx="9927">
                  <c:v>2.9999999999999997E-4</c:v>
                </c:pt>
                <c:pt idx="9928">
                  <c:v>2.9999999999999997E-4</c:v>
                </c:pt>
                <c:pt idx="9929">
                  <c:v>2.9999999999999997E-4</c:v>
                </c:pt>
                <c:pt idx="9930">
                  <c:v>2.9999999999999997E-4</c:v>
                </c:pt>
                <c:pt idx="9931">
                  <c:v>2.9999999999999997E-4</c:v>
                </c:pt>
                <c:pt idx="9932">
                  <c:v>2.9999999999999997E-4</c:v>
                </c:pt>
                <c:pt idx="9933">
                  <c:v>2.9999999999999997E-4</c:v>
                </c:pt>
                <c:pt idx="9934">
                  <c:v>2.9999999999999997E-4</c:v>
                </c:pt>
                <c:pt idx="9935">
                  <c:v>2.9999999999999997E-4</c:v>
                </c:pt>
                <c:pt idx="9936">
                  <c:v>2.9999999999999997E-4</c:v>
                </c:pt>
                <c:pt idx="9937">
                  <c:v>2.9999999999999997E-4</c:v>
                </c:pt>
                <c:pt idx="9938">
                  <c:v>2.9999999999999997E-4</c:v>
                </c:pt>
                <c:pt idx="9939">
                  <c:v>2.9999999999999997E-4</c:v>
                </c:pt>
                <c:pt idx="9940">
                  <c:v>2.9999999999999997E-4</c:v>
                </c:pt>
                <c:pt idx="9941">
                  <c:v>2.9999999999999997E-4</c:v>
                </c:pt>
                <c:pt idx="9942">
                  <c:v>2.9999999999999997E-4</c:v>
                </c:pt>
                <c:pt idx="9943">
                  <c:v>2.9999999999999997E-4</c:v>
                </c:pt>
                <c:pt idx="9944">
                  <c:v>2.9999999999999997E-4</c:v>
                </c:pt>
                <c:pt idx="9945">
                  <c:v>2.9999999999999997E-4</c:v>
                </c:pt>
                <c:pt idx="9946">
                  <c:v>2.9999999999999997E-4</c:v>
                </c:pt>
                <c:pt idx="9947">
                  <c:v>2.9999999999999997E-4</c:v>
                </c:pt>
                <c:pt idx="9948">
                  <c:v>2.9999999999999997E-4</c:v>
                </c:pt>
                <c:pt idx="9949">
                  <c:v>2.9999999999999997E-4</c:v>
                </c:pt>
                <c:pt idx="9950">
                  <c:v>4.0000000000000002E-4</c:v>
                </c:pt>
                <c:pt idx="9951">
                  <c:v>4.0000000000000002E-4</c:v>
                </c:pt>
                <c:pt idx="9952">
                  <c:v>4.0000000000000002E-4</c:v>
                </c:pt>
                <c:pt idx="9953">
                  <c:v>4.0000000000000002E-4</c:v>
                </c:pt>
                <c:pt idx="9954">
                  <c:v>4.0000000000000002E-4</c:v>
                </c:pt>
                <c:pt idx="9955">
                  <c:v>4.0000000000000002E-4</c:v>
                </c:pt>
                <c:pt idx="9956">
                  <c:v>4.0000000000000002E-4</c:v>
                </c:pt>
                <c:pt idx="9957">
                  <c:v>4.0000000000000002E-4</c:v>
                </c:pt>
                <c:pt idx="9958">
                  <c:v>4.0000000000000002E-4</c:v>
                </c:pt>
                <c:pt idx="9959">
                  <c:v>4.0000000000000002E-4</c:v>
                </c:pt>
                <c:pt idx="9960">
                  <c:v>4.0000000000000002E-4</c:v>
                </c:pt>
                <c:pt idx="9961">
                  <c:v>4.0000000000000002E-4</c:v>
                </c:pt>
                <c:pt idx="9962">
                  <c:v>4.0000000000000002E-4</c:v>
                </c:pt>
                <c:pt idx="9963">
                  <c:v>4.0000000000000002E-4</c:v>
                </c:pt>
                <c:pt idx="9964">
                  <c:v>4.0000000000000002E-4</c:v>
                </c:pt>
                <c:pt idx="9965">
                  <c:v>4.0000000000000002E-4</c:v>
                </c:pt>
                <c:pt idx="9966">
                  <c:v>4.0000000000000002E-4</c:v>
                </c:pt>
                <c:pt idx="9967">
                  <c:v>4.0000000000000002E-4</c:v>
                </c:pt>
                <c:pt idx="9968">
                  <c:v>4.0000000000000002E-4</c:v>
                </c:pt>
                <c:pt idx="9969">
                  <c:v>4.0000000000000002E-4</c:v>
                </c:pt>
                <c:pt idx="9970">
                  <c:v>4.0000000000000002E-4</c:v>
                </c:pt>
                <c:pt idx="9971">
                  <c:v>4.0000000000000002E-4</c:v>
                </c:pt>
                <c:pt idx="9972">
                  <c:v>4.0000000000000002E-4</c:v>
                </c:pt>
                <c:pt idx="9973">
                  <c:v>4.0000000000000002E-4</c:v>
                </c:pt>
                <c:pt idx="9974">
                  <c:v>4.0000000000000002E-4</c:v>
                </c:pt>
                <c:pt idx="9975">
                  <c:v>5.0000000000000001E-4</c:v>
                </c:pt>
                <c:pt idx="9976">
                  <c:v>5.0000000000000001E-4</c:v>
                </c:pt>
                <c:pt idx="9977">
                  <c:v>5.0000000000000001E-4</c:v>
                </c:pt>
                <c:pt idx="9978">
                  <c:v>5.0000000000000001E-4</c:v>
                </c:pt>
                <c:pt idx="9979">
                  <c:v>5.0000000000000001E-4</c:v>
                </c:pt>
                <c:pt idx="9980">
                  <c:v>5.0000000000000001E-4</c:v>
                </c:pt>
                <c:pt idx="9981">
                  <c:v>5.0000000000000001E-4</c:v>
                </c:pt>
                <c:pt idx="9982">
                  <c:v>5.0000000000000001E-4</c:v>
                </c:pt>
                <c:pt idx="9983">
                  <c:v>5.0000000000000001E-4</c:v>
                </c:pt>
                <c:pt idx="9984">
                  <c:v>5.0000000000000001E-4</c:v>
                </c:pt>
                <c:pt idx="9985">
                  <c:v>5.0000000000000001E-4</c:v>
                </c:pt>
                <c:pt idx="9986">
                  <c:v>5.0000000000000001E-4</c:v>
                </c:pt>
                <c:pt idx="9987">
                  <c:v>5.0000000000000001E-4</c:v>
                </c:pt>
                <c:pt idx="9988">
                  <c:v>5.0000000000000001E-4</c:v>
                </c:pt>
                <c:pt idx="9989">
                  <c:v>5.0000000000000001E-4</c:v>
                </c:pt>
                <c:pt idx="9990">
                  <c:v>5.0000000000000001E-4</c:v>
                </c:pt>
                <c:pt idx="9991">
                  <c:v>5.0000000000000001E-4</c:v>
                </c:pt>
                <c:pt idx="9992">
                  <c:v>5.0000000000000001E-4</c:v>
                </c:pt>
                <c:pt idx="9993">
                  <c:v>5.0000000000000001E-4</c:v>
                </c:pt>
                <c:pt idx="9994">
                  <c:v>5.0000000000000001E-4</c:v>
                </c:pt>
                <c:pt idx="9995">
                  <c:v>5.0000000000000001E-4</c:v>
                </c:pt>
                <c:pt idx="9996">
                  <c:v>5.0000000000000001E-4</c:v>
                </c:pt>
                <c:pt idx="9997">
                  <c:v>5.0000000000000001E-4</c:v>
                </c:pt>
                <c:pt idx="9998">
                  <c:v>5.0000000000000001E-4</c:v>
                </c:pt>
                <c:pt idx="9999">
                  <c:v>5.0000000000000001E-4</c:v>
                </c:pt>
                <c:pt idx="10000">
                  <c:v>5.9999999999999995E-4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779752"/>
        <c:axId val="379776616"/>
      </c:scatterChart>
      <c:valAx>
        <c:axId val="379779752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76616"/>
        <c:crosses val="autoZero"/>
        <c:crossBetween val="midCat"/>
        <c:majorUnit val="0.5"/>
      </c:valAx>
      <c:valAx>
        <c:axId val="379776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Loading</a:t>
                </a:r>
                <a:r>
                  <a:rPr lang="en-AU" baseline="0"/>
                  <a:t> Plate Amplitude(m)</a:t>
                </a:r>
                <a:endParaRPr lang="en-A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79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LOADING PLATE X DISPLACEMENT(m)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Sheet11!$C$1</c:f>
              <c:strCache>
                <c:ptCount val="1"/>
                <c:pt idx="0">
                  <c:v>DISP(m)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Sheet11!$A$2:$A$10002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Sheet11!$C$2:$C$10002</c:f>
              <c:numCache>
                <c:formatCode>0.00E+00</c:formatCode>
                <c:ptCount val="10001"/>
                <c:pt idx="0">
                  <c:v>0</c:v>
                </c:pt>
                <c:pt idx="1">
                  <c:v>0.11267000000000001</c:v>
                </c:pt>
                <c:pt idx="2">
                  <c:v>0.22278000000000001</c:v>
                </c:pt>
                <c:pt idx="3">
                  <c:v>0.32784000000000002</c:v>
                </c:pt>
                <c:pt idx="4">
                  <c:v>0.42544999999999999</c:v>
                </c:pt>
                <c:pt idx="5">
                  <c:v>0.51341000000000003</c:v>
                </c:pt>
                <c:pt idx="6">
                  <c:v>0.58972000000000002</c:v>
                </c:pt>
                <c:pt idx="7">
                  <c:v>0.65264</c:v>
                </c:pt>
                <c:pt idx="8">
                  <c:v>0.70074999999999998</c:v>
                </c:pt>
                <c:pt idx="9">
                  <c:v>0.73294999999999999</c:v>
                </c:pt>
                <c:pt idx="10">
                  <c:v>0.74851999999999996</c:v>
                </c:pt>
                <c:pt idx="11">
                  <c:v>0.74709999999999999</c:v>
                </c:pt>
                <c:pt idx="12">
                  <c:v>0.72872000000000003</c:v>
                </c:pt>
                <c:pt idx="13">
                  <c:v>0.69381000000000004</c:v>
                </c:pt>
                <c:pt idx="14">
                  <c:v>0.64314000000000004</c:v>
                </c:pt>
                <c:pt idx="15">
                  <c:v>0.57787999999999995</c:v>
                </c:pt>
                <c:pt idx="16">
                  <c:v>0.49951000000000001</c:v>
                </c:pt>
                <c:pt idx="17">
                  <c:v>0.4098</c:v>
                </c:pt>
                <c:pt idx="18">
                  <c:v>0.31078</c:v>
                </c:pt>
                <c:pt idx="19">
                  <c:v>0.20471</c:v>
                </c:pt>
                <c:pt idx="20">
                  <c:v>9.4E-2</c:v>
                </c:pt>
                <c:pt idx="21">
                  <c:v>-1.8848E-2</c:v>
                </c:pt>
                <c:pt idx="22">
                  <c:v>-0.13127</c:v>
                </c:pt>
                <c:pt idx="23">
                  <c:v>-0.24071000000000001</c:v>
                </c:pt>
                <c:pt idx="24">
                  <c:v>-0.34467999999999999</c:v>
                </c:pt>
                <c:pt idx="25">
                  <c:v>-0.44084000000000001</c:v>
                </c:pt>
                <c:pt idx="26">
                  <c:v>-0.52698999999999996</c:v>
                </c:pt>
                <c:pt idx="27">
                  <c:v>-0.60118000000000005</c:v>
                </c:pt>
                <c:pt idx="28">
                  <c:v>-0.66171999999999997</c:v>
                </c:pt>
                <c:pt idx="29">
                  <c:v>-0.70723999999999998</c:v>
                </c:pt>
                <c:pt idx="30">
                  <c:v>-0.73672000000000004</c:v>
                </c:pt>
                <c:pt idx="31">
                  <c:v>-0.74946999999999997</c:v>
                </c:pt>
                <c:pt idx="32">
                  <c:v>-0.74521000000000004</c:v>
                </c:pt>
                <c:pt idx="33">
                  <c:v>-0.72404000000000002</c:v>
                </c:pt>
                <c:pt idx="34">
                  <c:v>-0.68642999999999998</c:v>
                </c:pt>
                <c:pt idx="35">
                  <c:v>-0.63324999999999998</c:v>
                </c:pt>
                <c:pt idx="36">
                  <c:v>-0.56569000000000003</c:v>
                </c:pt>
                <c:pt idx="37">
                  <c:v>-0.48529</c:v>
                </c:pt>
                <c:pt idx="38">
                  <c:v>-0.39388000000000001</c:v>
                </c:pt>
                <c:pt idx="39">
                  <c:v>-0.29353000000000001</c:v>
                </c:pt>
                <c:pt idx="40">
                  <c:v>-0.18651999999999999</c:v>
                </c:pt>
                <c:pt idx="41">
                  <c:v>-7.5271000000000005E-2</c:v>
                </c:pt>
                <c:pt idx="42">
                  <c:v>3.7683000000000001E-2</c:v>
                </c:pt>
                <c:pt idx="43">
                  <c:v>0.14978</c:v>
                </c:pt>
                <c:pt idx="44">
                  <c:v>0.25847999999999999</c:v>
                </c:pt>
                <c:pt idx="45">
                  <c:v>0.36131999999999997</c:v>
                </c:pt>
                <c:pt idx="46">
                  <c:v>0.45595000000000002</c:v>
                </c:pt>
                <c:pt idx="47">
                  <c:v>0.54022999999999999</c:v>
                </c:pt>
                <c:pt idx="48">
                  <c:v>0.61224999999999996</c:v>
                </c:pt>
                <c:pt idx="49">
                  <c:v>0.67037999999999998</c:v>
                </c:pt>
                <c:pt idx="50">
                  <c:v>0.68952000000000002</c:v>
                </c:pt>
                <c:pt idx="51">
                  <c:v>0.71535000000000004</c:v>
                </c:pt>
                <c:pt idx="52">
                  <c:v>0.72494000000000003</c:v>
                </c:pt>
                <c:pt idx="53">
                  <c:v>0.71808000000000005</c:v>
                </c:pt>
                <c:pt idx="54">
                  <c:v>0.69493000000000005</c:v>
                </c:pt>
                <c:pt idx="55">
                  <c:v>0.65600000000000003</c:v>
                </c:pt>
                <c:pt idx="56">
                  <c:v>0.60218000000000005</c:v>
                </c:pt>
                <c:pt idx="57">
                  <c:v>0.53469999999999995</c:v>
                </c:pt>
                <c:pt idx="58">
                  <c:v>0.45507999999999998</c:v>
                </c:pt>
                <c:pt idx="59">
                  <c:v>0.36513000000000001</c:v>
                </c:pt>
                <c:pt idx="60">
                  <c:v>0.26689000000000002</c:v>
                </c:pt>
                <c:pt idx="61">
                  <c:v>0.16259999999999999</c:v>
                </c:pt>
                <c:pt idx="62">
                  <c:v>5.4612000000000001E-2</c:v>
                </c:pt>
                <c:pt idx="63">
                  <c:v>-5.4612000000000001E-2</c:v>
                </c:pt>
                <c:pt idx="64">
                  <c:v>-0.16259999999999999</c:v>
                </c:pt>
                <c:pt idx="65">
                  <c:v>-0.26689000000000002</c:v>
                </c:pt>
                <c:pt idx="66">
                  <c:v>-0.36513000000000001</c:v>
                </c:pt>
                <c:pt idx="67">
                  <c:v>-0.45507999999999998</c:v>
                </c:pt>
                <c:pt idx="68">
                  <c:v>-0.53469999999999995</c:v>
                </c:pt>
                <c:pt idx="69">
                  <c:v>-0.60218000000000005</c:v>
                </c:pt>
                <c:pt idx="70">
                  <c:v>-0.65600000000000003</c:v>
                </c:pt>
                <c:pt idx="71">
                  <c:v>-0.69493000000000005</c:v>
                </c:pt>
                <c:pt idx="72">
                  <c:v>-0.71808000000000005</c:v>
                </c:pt>
                <c:pt idx="73">
                  <c:v>-0.72494000000000003</c:v>
                </c:pt>
                <c:pt idx="74">
                  <c:v>-0.71535000000000004</c:v>
                </c:pt>
                <c:pt idx="75">
                  <c:v>-0.66574</c:v>
                </c:pt>
                <c:pt idx="76">
                  <c:v>-0.62568999999999997</c:v>
                </c:pt>
                <c:pt idx="77">
                  <c:v>-0.57143999999999995</c:v>
                </c:pt>
                <c:pt idx="78">
                  <c:v>-0.50422</c:v>
                </c:pt>
                <c:pt idx="79">
                  <c:v>-0.42554999999999998</c:v>
                </c:pt>
                <c:pt idx="80">
                  <c:v>-0.33722999999999997</c:v>
                </c:pt>
                <c:pt idx="81">
                  <c:v>-0.24124999999999999</c:v>
                </c:pt>
                <c:pt idx="82">
                  <c:v>-0.13980000000000001</c:v>
                </c:pt>
                <c:pt idx="83">
                  <c:v>-3.5171000000000001E-2</c:v>
                </c:pt>
                <c:pt idx="84">
                  <c:v>7.0252999999999996E-2</c:v>
                </c:pt>
                <c:pt idx="85">
                  <c:v>0.17408000000000001</c:v>
                </c:pt>
                <c:pt idx="86">
                  <c:v>0.27395999999999998</c:v>
                </c:pt>
                <c:pt idx="87">
                  <c:v>0.36762</c:v>
                </c:pt>
                <c:pt idx="88">
                  <c:v>0.45294000000000001</c:v>
                </c:pt>
                <c:pt idx="89">
                  <c:v>0.52798</c:v>
                </c:pt>
                <c:pt idx="90">
                  <c:v>0.59103000000000006</c:v>
                </c:pt>
                <c:pt idx="91">
                  <c:v>0.64066999999999996</c:v>
                </c:pt>
                <c:pt idx="92">
                  <c:v>0.67576999999999998</c:v>
                </c:pt>
                <c:pt idx="93">
                  <c:v>0.69552999999999998</c:v>
                </c:pt>
                <c:pt idx="94">
                  <c:v>0.69950000000000001</c:v>
                </c:pt>
                <c:pt idx="95">
                  <c:v>0.68759999999999999</c:v>
                </c:pt>
                <c:pt idx="96">
                  <c:v>0.66008999999999995</c:v>
                </c:pt>
                <c:pt idx="97">
                  <c:v>0.61760000000000004</c:v>
                </c:pt>
                <c:pt idx="98">
                  <c:v>0.56110000000000004</c:v>
                </c:pt>
                <c:pt idx="99">
                  <c:v>0.49185000000000001</c:v>
                </c:pt>
                <c:pt idx="100">
                  <c:v>0.39676</c:v>
                </c:pt>
                <c:pt idx="101">
                  <c:v>0.31022</c:v>
                </c:pt>
                <c:pt idx="102">
                  <c:v>0.21664</c:v>
                </c:pt>
                <c:pt idx="103">
                  <c:v>0.11814</c:v>
                </c:pt>
                <c:pt idx="104">
                  <c:v>1.6962999999999999E-2</c:v>
                </c:pt>
                <c:pt idx="105">
                  <c:v>-8.4599999999999995E-2</c:v>
                </c:pt>
                <c:pt idx="106">
                  <c:v>-0.18423999999999999</c:v>
                </c:pt>
                <c:pt idx="107">
                  <c:v>-0.2797</c:v>
                </c:pt>
                <c:pt idx="108">
                  <c:v>-0.36881999999999998</c:v>
                </c:pt>
                <c:pt idx="109">
                  <c:v>-0.44956000000000002</c:v>
                </c:pt>
                <c:pt idx="110">
                  <c:v>-0.52010000000000001</c:v>
                </c:pt>
                <c:pt idx="111">
                  <c:v>-0.57882999999999996</c:v>
                </c:pt>
                <c:pt idx="112">
                  <c:v>-0.62443000000000004</c:v>
                </c:pt>
                <c:pt idx="113">
                  <c:v>-0.65585000000000004</c:v>
                </c:pt>
                <c:pt idx="114">
                  <c:v>-0.67239000000000004</c:v>
                </c:pt>
                <c:pt idx="115">
                  <c:v>-0.67366999999999999</c:v>
                </c:pt>
                <c:pt idx="116">
                  <c:v>-0.65966000000000002</c:v>
                </c:pt>
                <c:pt idx="117">
                  <c:v>-0.63066999999999995</c:v>
                </c:pt>
                <c:pt idx="118">
                  <c:v>-0.58736999999999995</c:v>
                </c:pt>
                <c:pt idx="119">
                  <c:v>-0.53073999999999999</c:v>
                </c:pt>
                <c:pt idx="120">
                  <c:v>-0.46206999999999998</c:v>
                </c:pt>
                <c:pt idx="121">
                  <c:v>-0.38290999999999997</c:v>
                </c:pt>
                <c:pt idx="122">
                  <c:v>-0.29504999999999998</c:v>
                </c:pt>
                <c:pt idx="123">
                  <c:v>-0.20050000000000001</c:v>
                </c:pt>
                <c:pt idx="124">
                  <c:v>-0.1014</c:v>
                </c:pt>
                <c:pt idx="125">
                  <c:v>8.7593999999999995E-15</c:v>
                </c:pt>
                <c:pt idx="126">
                  <c:v>9.7646999999999998E-2</c:v>
                </c:pt>
                <c:pt idx="127">
                  <c:v>0.19308</c:v>
                </c:pt>
                <c:pt idx="128">
                  <c:v>0.28412999999999999</c:v>
                </c:pt>
                <c:pt idx="129">
                  <c:v>0.36871999999999999</c:v>
                </c:pt>
                <c:pt idx="130">
                  <c:v>0.44496000000000002</c:v>
                </c:pt>
                <c:pt idx="131">
                  <c:v>0.51109000000000004</c:v>
                </c:pt>
                <c:pt idx="132">
                  <c:v>0.56562000000000001</c:v>
                </c:pt>
                <c:pt idx="133">
                  <c:v>0.60731000000000002</c:v>
                </c:pt>
                <c:pt idx="134">
                  <c:v>0.63522000000000001</c:v>
                </c:pt>
                <c:pt idx="135">
                  <c:v>0.64871999999999996</c:v>
                </c:pt>
                <c:pt idx="136">
                  <c:v>0.64749000000000001</c:v>
                </c:pt>
                <c:pt idx="137">
                  <c:v>0.63156000000000001</c:v>
                </c:pt>
                <c:pt idx="138">
                  <c:v>0.60129999999999995</c:v>
                </c:pt>
                <c:pt idx="139">
                  <c:v>0.55739000000000005</c:v>
                </c:pt>
                <c:pt idx="140">
                  <c:v>0.50083</c:v>
                </c:pt>
                <c:pt idx="141">
                  <c:v>0.43291000000000002</c:v>
                </c:pt>
                <c:pt idx="142">
                  <c:v>0.35515999999999998</c:v>
                </c:pt>
                <c:pt idx="143">
                  <c:v>0.26934000000000002</c:v>
                </c:pt>
                <c:pt idx="144">
                  <c:v>0.17741999999999999</c:v>
                </c:pt>
                <c:pt idx="145">
                  <c:v>8.1466999999999998E-2</c:v>
                </c:pt>
                <c:pt idx="146">
                  <c:v>-1.6334999999999999E-2</c:v>
                </c:pt>
                <c:pt idx="147">
                  <c:v>-0.11376</c:v>
                </c:pt>
                <c:pt idx="148">
                  <c:v>-0.20860999999999999</c:v>
                </c:pt>
                <c:pt idx="149">
                  <c:v>-0.29873</c:v>
                </c:pt>
                <c:pt idx="150">
                  <c:v>-0.36736999999999997</c:v>
                </c:pt>
                <c:pt idx="151">
                  <c:v>-0.43915999999999999</c:v>
                </c:pt>
                <c:pt idx="152">
                  <c:v>-0.50097999999999998</c:v>
                </c:pt>
                <c:pt idx="153">
                  <c:v>-0.55142999999999998</c:v>
                </c:pt>
                <c:pt idx="154">
                  <c:v>-0.58936999999999995</c:v>
                </c:pt>
                <c:pt idx="155">
                  <c:v>-0.61392999999999998</c:v>
                </c:pt>
                <c:pt idx="156">
                  <c:v>-0.62456</c:v>
                </c:pt>
                <c:pt idx="157">
                  <c:v>-0.62100999999999995</c:v>
                </c:pt>
                <c:pt idx="158">
                  <c:v>-0.60336000000000001</c:v>
                </c:pt>
                <c:pt idx="159">
                  <c:v>-0.57203000000000004</c:v>
                </c:pt>
                <c:pt idx="160">
                  <c:v>-0.52769999999999995</c:v>
                </c:pt>
                <c:pt idx="161">
                  <c:v>-0.47141</c:v>
                </c:pt>
                <c:pt idx="162">
                  <c:v>-0.40440999999999999</c:v>
                </c:pt>
                <c:pt idx="163">
                  <c:v>-0.32823000000000002</c:v>
                </c:pt>
                <c:pt idx="164">
                  <c:v>-0.24460999999999999</c:v>
                </c:pt>
                <c:pt idx="165">
                  <c:v>-0.15543000000000001</c:v>
                </c:pt>
                <c:pt idx="166">
                  <c:v>-6.2726000000000004E-2</c:v>
                </c:pt>
                <c:pt idx="167">
                  <c:v>3.1403E-2</c:v>
                </c:pt>
                <c:pt idx="168">
                  <c:v>0.12482</c:v>
                </c:pt>
                <c:pt idx="169">
                  <c:v>0.21540000000000001</c:v>
                </c:pt>
                <c:pt idx="170">
                  <c:v>0.30109999999999998</c:v>
                </c:pt>
                <c:pt idx="171">
                  <c:v>0.37996000000000002</c:v>
                </c:pt>
                <c:pt idx="172">
                  <c:v>0.45018999999999998</c:v>
                </c:pt>
                <c:pt idx="173">
                  <c:v>0.51021000000000005</c:v>
                </c:pt>
                <c:pt idx="174">
                  <c:v>0.55864999999999998</c:v>
                </c:pt>
                <c:pt idx="175">
                  <c:v>0.57062999999999997</c:v>
                </c:pt>
                <c:pt idx="176">
                  <c:v>0.59201000000000004</c:v>
                </c:pt>
                <c:pt idx="177">
                  <c:v>0.59994999999999998</c:v>
                </c:pt>
                <c:pt idx="178">
                  <c:v>0.59428000000000003</c:v>
                </c:pt>
                <c:pt idx="179">
                  <c:v>0.57511000000000001</c:v>
                </c:pt>
                <c:pt idx="180">
                  <c:v>0.54290000000000005</c:v>
                </c:pt>
                <c:pt idx="181">
                  <c:v>0.49836000000000003</c:v>
                </c:pt>
                <c:pt idx="182">
                  <c:v>0.44251000000000001</c:v>
                </c:pt>
                <c:pt idx="183">
                  <c:v>0.37661</c:v>
                </c:pt>
                <c:pt idx="184">
                  <c:v>0.30216999999999999</c:v>
                </c:pt>
                <c:pt idx="185">
                  <c:v>0.22087000000000001</c:v>
                </c:pt>
                <c:pt idx="186">
                  <c:v>0.13456000000000001</c:v>
                </c:pt>
                <c:pt idx="187">
                  <c:v>4.5196E-2</c:v>
                </c:pt>
                <c:pt idx="188">
                  <c:v>-4.5196E-2</c:v>
                </c:pt>
                <c:pt idx="189">
                  <c:v>-0.13456000000000001</c:v>
                </c:pt>
                <c:pt idx="190">
                  <c:v>-0.22087000000000001</c:v>
                </c:pt>
                <c:pt idx="191">
                  <c:v>-0.30216999999999999</c:v>
                </c:pt>
                <c:pt idx="192">
                  <c:v>-0.37661</c:v>
                </c:pt>
                <c:pt idx="193">
                  <c:v>-0.44251000000000001</c:v>
                </c:pt>
                <c:pt idx="194">
                  <c:v>-0.49836000000000003</c:v>
                </c:pt>
                <c:pt idx="195">
                  <c:v>-0.54290000000000005</c:v>
                </c:pt>
                <c:pt idx="196">
                  <c:v>-0.57511000000000001</c:v>
                </c:pt>
                <c:pt idx="197">
                  <c:v>-0.59428000000000003</c:v>
                </c:pt>
                <c:pt idx="198">
                  <c:v>-0.59994999999999998</c:v>
                </c:pt>
                <c:pt idx="199">
                  <c:v>-0.59201000000000004</c:v>
                </c:pt>
                <c:pt idx="200">
                  <c:v>-0.54686000000000001</c:v>
                </c:pt>
                <c:pt idx="201">
                  <c:v>-0.51395999999999997</c:v>
                </c:pt>
                <c:pt idx="202">
                  <c:v>-0.46939999999999998</c:v>
                </c:pt>
                <c:pt idx="203">
                  <c:v>-0.41417999999999999</c:v>
                </c:pt>
                <c:pt idx="204">
                  <c:v>-0.34955999999999998</c:v>
                </c:pt>
                <c:pt idx="205">
                  <c:v>-0.27700999999999998</c:v>
                </c:pt>
                <c:pt idx="206">
                  <c:v>-0.19817000000000001</c:v>
                </c:pt>
                <c:pt idx="207">
                  <c:v>-0.11483</c:v>
                </c:pt>
                <c:pt idx="208">
                  <c:v>-2.8889999999999999E-2</c:v>
                </c:pt>
                <c:pt idx="209">
                  <c:v>5.7708000000000002E-2</c:v>
                </c:pt>
                <c:pt idx="210">
                  <c:v>0.14299999999999999</c:v>
                </c:pt>
                <c:pt idx="211">
                  <c:v>0.22503999999999999</c:v>
                </c:pt>
                <c:pt idx="212">
                  <c:v>0.30198000000000003</c:v>
                </c:pt>
                <c:pt idx="213">
                  <c:v>0.37206</c:v>
                </c:pt>
                <c:pt idx="214">
                  <c:v>0.43369000000000002</c:v>
                </c:pt>
                <c:pt idx="215">
                  <c:v>0.48548999999999998</c:v>
                </c:pt>
                <c:pt idx="216">
                  <c:v>0.52625999999999995</c:v>
                </c:pt>
                <c:pt idx="217">
                  <c:v>0.55508999999999997</c:v>
                </c:pt>
                <c:pt idx="218">
                  <c:v>0.57133</c:v>
                </c:pt>
                <c:pt idx="219">
                  <c:v>0.57459000000000005</c:v>
                </c:pt>
                <c:pt idx="220">
                  <c:v>0.56481999999999999</c:v>
                </c:pt>
                <c:pt idx="221">
                  <c:v>0.54222000000000004</c:v>
                </c:pt>
                <c:pt idx="222">
                  <c:v>0.50731999999999999</c:v>
                </c:pt>
                <c:pt idx="223">
                  <c:v>0.46089999999999998</c:v>
                </c:pt>
                <c:pt idx="224">
                  <c:v>0.40401999999999999</c:v>
                </c:pt>
                <c:pt idx="225">
                  <c:v>0.32328000000000001</c:v>
                </c:pt>
                <c:pt idx="226">
                  <c:v>0.25276999999999999</c:v>
                </c:pt>
                <c:pt idx="227">
                  <c:v>0.17652000000000001</c:v>
                </c:pt>
                <c:pt idx="228">
                  <c:v>9.6263000000000001E-2</c:v>
                </c:pt>
                <c:pt idx="229">
                  <c:v>1.3821999999999999E-2</c:v>
                </c:pt>
                <c:pt idx="230">
                  <c:v>-6.8932999999999994E-2</c:v>
                </c:pt>
                <c:pt idx="231">
                  <c:v>-0.15012</c:v>
                </c:pt>
                <c:pt idx="232">
                  <c:v>-0.22791</c:v>
                </c:pt>
                <c:pt idx="233">
                  <c:v>-0.30052000000000001</c:v>
                </c:pt>
                <c:pt idx="234">
                  <c:v>-0.36631000000000002</c:v>
                </c:pt>
                <c:pt idx="235">
                  <c:v>-0.42377999999999999</c:v>
                </c:pt>
                <c:pt idx="236">
                  <c:v>-0.47164</c:v>
                </c:pt>
                <c:pt idx="237">
                  <c:v>-0.50878999999999996</c:v>
                </c:pt>
                <c:pt idx="238">
                  <c:v>-0.53439999999999999</c:v>
                </c:pt>
                <c:pt idx="239">
                  <c:v>-0.54786999999999997</c:v>
                </c:pt>
                <c:pt idx="240">
                  <c:v>-0.54891000000000001</c:v>
                </c:pt>
                <c:pt idx="241">
                  <c:v>-0.53749999999999998</c:v>
                </c:pt>
                <c:pt idx="242">
                  <c:v>-0.51388</c:v>
                </c:pt>
                <c:pt idx="243">
                  <c:v>-0.47860000000000003</c:v>
                </c:pt>
                <c:pt idx="244">
                  <c:v>-0.43246000000000001</c:v>
                </c:pt>
                <c:pt idx="245">
                  <c:v>-0.3765</c:v>
                </c:pt>
                <c:pt idx="246">
                  <c:v>-0.312</c:v>
                </c:pt>
                <c:pt idx="247">
                  <c:v>-0.24041000000000001</c:v>
                </c:pt>
                <c:pt idx="248">
                  <c:v>-0.16336999999999999</c:v>
                </c:pt>
                <c:pt idx="249">
                  <c:v>-8.2624000000000003E-2</c:v>
                </c:pt>
                <c:pt idx="250">
                  <c:v>1.415E-14</c:v>
                </c:pt>
                <c:pt idx="251">
                  <c:v>7.8867999999999994E-2</c:v>
                </c:pt>
                <c:pt idx="252">
                  <c:v>0.15595000000000001</c:v>
                </c:pt>
                <c:pt idx="253">
                  <c:v>0.22949</c:v>
                </c:pt>
                <c:pt idx="254">
                  <c:v>0.29781999999999997</c:v>
                </c:pt>
                <c:pt idx="255">
                  <c:v>0.35938999999999999</c:v>
                </c:pt>
                <c:pt idx="256">
                  <c:v>0.4128</c:v>
                </c:pt>
                <c:pt idx="257">
                  <c:v>0.45684999999999998</c:v>
                </c:pt>
                <c:pt idx="258">
                  <c:v>0.49052000000000001</c:v>
                </c:pt>
                <c:pt idx="259">
                  <c:v>0.51307000000000003</c:v>
                </c:pt>
                <c:pt idx="260">
                  <c:v>0.52395999999999998</c:v>
                </c:pt>
                <c:pt idx="261">
                  <c:v>0.52297000000000005</c:v>
                </c:pt>
                <c:pt idx="262">
                  <c:v>0.51010999999999995</c:v>
                </c:pt>
                <c:pt idx="263">
                  <c:v>0.48566999999999999</c:v>
                </c:pt>
                <c:pt idx="264">
                  <c:v>0.45019999999999999</c:v>
                </c:pt>
                <c:pt idx="265">
                  <c:v>0.40451999999999999</c:v>
                </c:pt>
                <c:pt idx="266">
                  <c:v>0.34966000000000003</c:v>
                </c:pt>
                <c:pt idx="267">
                  <c:v>0.28686</c:v>
                </c:pt>
                <c:pt idx="268">
                  <c:v>0.21754999999999999</c:v>
                </c:pt>
                <c:pt idx="269">
                  <c:v>0.14330000000000001</c:v>
                </c:pt>
                <c:pt idx="270">
                  <c:v>6.5799999999999997E-2</c:v>
                </c:pt>
                <c:pt idx="271">
                  <c:v>-1.3193E-2</c:v>
                </c:pt>
                <c:pt idx="272">
                  <c:v>-9.1886999999999996E-2</c:v>
                </c:pt>
                <c:pt idx="273">
                  <c:v>-0.16850000000000001</c:v>
                </c:pt>
                <c:pt idx="274">
                  <c:v>-0.24127999999999999</c:v>
                </c:pt>
                <c:pt idx="275">
                  <c:v>-0.29388999999999998</c:v>
                </c:pt>
                <c:pt idx="276">
                  <c:v>-0.35132000000000002</c:v>
                </c:pt>
                <c:pt idx="277">
                  <c:v>-0.40078000000000003</c:v>
                </c:pt>
                <c:pt idx="278">
                  <c:v>-0.44114999999999999</c:v>
                </c:pt>
                <c:pt idx="279">
                  <c:v>-0.47149999999999997</c:v>
                </c:pt>
                <c:pt idx="280">
                  <c:v>-0.49114000000000002</c:v>
                </c:pt>
                <c:pt idx="281">
                  <c:v>-0.49963999999999997</c:v>
                </c:pt>
                <c:pt idx="282">
                  <c:v>-0.49680999999999997</c:v>
                </c:pt>
                <c:pt idx="283">
                  <c:v>-0.48269000000000001</c:v>
                </c:pt>
                <c:pt idx="284">
                  <c:v>-0.45762000000000003</c:v>
                </c:pt>
                <c:pt idx="285">
                  <c:v>-0.42215999999999998</c:v>
                </c:pt>
                <c:pt idx="286">
                  <c:v>-0.37713000000000002</c:v>
                </c:pt>
                <c:pt idx="287">
                  <c:v>-0.32352999999999998</c:v>
                </c:pt>
                <c:pt idx="288">
                  <c:v>-0.26258999999999999</c:v>
                </c:pt>
                <c:pt idx="289">
                  <c:v>-0.19569</c:v>
                </c:pt>
                <c:pt idx="290">
                  <c:v>-0.12434000000000001</c:v>
                </c:pt>
                <c:pt idx="291">
                  <c:v>-5.0181000000000003E-2</c:v>
                </c:pt>
                <c:pt idx="292">
                  <c:v>2.5121999999999998E-2</c:v>
                </c:pt>
                <c:pt idx="293">
                  <c:v>9.9854999999999999E-2</c:v>
                </c:pt>
                <c:pt idx="294">
                  <c:v>0.17232</c:v>
                </c:pt>
                <c:pt idx="295">
                  <c:v>0.24088000000000001</c:v>
                </c:pt>
                <c:pt idx="296">
                  <c:v>0.30397000000000002</c:v>
                </c:pt>
                <c:pt idx="297">
                  <c:v>0.36015000000000003</c:v>
                </c:pt>
                <c:pt idx="298">
                  <c:v>0.40816999999999998</c:v>
                </c:pt>
                <c:pt idx="299">
                  <c:v>0.44691999999999998</c:v>
                </c:pt>
                <c:pt idx="300">
                  <c:v>0.45174999999999998</c:v>
                </c:pt>
                <c:pt idx="301">
                  <c:v>0.46867999999999999</c:v>
                </c:pt>
                <c:pt idx="302">
                  <c:v>0.47495999999999999</c:v>
                </c:pt>
                <c:pt idx="303">
                  <c:v>0.47047</c:v>
                </c:pt>
                <c:pt idx="304">
                  <c:v>0.45529999999999998</c:v>
                </c:pt>
                <c:pt idx="305">
                  <c:v>0.42979000000000001</c:v>
                </c:pt>
                <c:pt idx="306">
                  <c:v>0.39452999999999999</c:v>
                </c:pt>
                <c:pt idx="307">
                  <c:v>0.35032000000000002</c:v>
                </c:pt>
                <c:pt idx="308">
                  <c:v>0.29815000000000003</c:v>
                </c:pt>
                <c:pt idx="309">
                  <c:v>0.23921999999999999</c:v>
                </c:pt>
                <c:pt idx="310">
                  <c:v>0.17485999999999999</c:v>
                </c:pt>
                <c:pt idx="311">
                  <c:v>0.10653</c:v>
                </c:pt>
                <c:pt idx="312">
                  <c:v>3.5779999999999999E-2</c:v>
                </c:pt>
                <c:pt idx="313">
                  <c:v>-3.5779999999999999E-2</c:v>
                </c:pt>
                <c:pt idx="314">
                  <c:v>-0.10653</c:v>
                </c:pt>
                <c:pt idx="315">
                  <c:v>-0.17485999999999999</c:v>
                </c:pt>
                <c:pt idx="316">
                  <c:v>-0.23921999999999999</c:v>
                </c:pt>
                <c:pt idx="317">
                  <c:v>-0.29815000000000003</c:v>
                </c:pt>
                <c:pt idx="318">
                  <c:v>-0.35032000000000002</c:v>
                </c:pt>
                <c:pt idx="319">
                  <c:v>-0.39452999999999999</c:v>
                </c:pt>
                <c:pt idx="320">
                  <c:v>-0.42979000000000001</c:v>
                </c:pt>
                <c:pt idx="321">
                  <c:v>-0.45529999999999998</c:v>
                </c:pt>
                <c:pt idx="322">
                  <c:v>-0.47047</c:v>
                </c:pt>
                <c:pt idx="323">
                  <c:v>-0.47495999999999999</c:v>
                </c:pt>
                <c:pt idx="324">
                  <c:v>-0.46867999999999999</c:v>
                </c:pt>
                <c:pt idx="325">
                  <c:v>-0.42798000000000003</c:v>
                </c:pt>
                <c:pt idx="326">
                  <c:v>-0.40222999999999998</c:v>
                </c:pt>
                <c:pt idx="327">
                  <c:v>-0.36735000000000001</c:v>
                </c:pt>
                <c:pt idx="328">
                  <c:v>-0.32413999999999998</c:v>
                </c:pt>
                <c:pt idx="329">
                  <c:v>-0.27356999999999998</c:v>
                </c:pt>
                <c:pt idx="330">
                  <c:v>-0.21679000000000001</c:v>
                </c:pt>
                <c:pt idx="331">
                  <c:v>-0.15509000000000001</c:v>
                </c:pt>
                <c:pt idx="332">
                  <c:v>-8.9869000000000004E-2</c:v>
                </c:pt>
                <c:pt idx="333">
                  <c:v>-2.2610000000000002E-2</c:v>
                </c:pt>
                <c:pt idx="334">
                  <c:v>4.5163000000000002E-2</c:v>
                </c:pt>
                <c:pt idx="335">
                  <c:v>0.11191</c:v>
                </c:pt>
                <c:pt idx="336">
                  <c:v>0.17612</c:v>
                </c:pt>
                <c:pt idx="337">
                  <c:v>0.23633000000000001</c:v>
                </c:pt>
                <c:pt idx="338">
                  <c:v>0.29117999999999999</c:v>
                </c:pt>
                <c:pt idx="339">
                  <c:v>0.33940999999999999</c:v>
                </c:pt>
                <c:pt idx="340">
                  <c:v>0.37995000000000001</c:v>
                </c:pt>
                <c:pt idx="341">
                  <c:v>0.41186</c:v>
                </c:pt>
                <c:pt idx="342">
                  <c:v>0.43441999999999997</c:v>
                </c:pt>
                <c:pt idx="343">
                  <c:v>0.44713000000000003</c:v>
                </c:pt>
                <c:pt idx="344">
                  <c:v>0.44968000000000002</c:v>
                </c:pt>
                <c:pt idx="345">
                  <c:v>0.44202999999999998</c:v>
                </c:pt>
                <c:pt idx="346">
                  <c:v>0.42435</c:v>
                </c:pt>
                <c:pt idx="347">
                  <c:v>0.39702999999999999</c:v>
                </c:pt>
                <c:pt idx="348">
                  <c:v>0.36070999999999998</c:v>
                </c:pt>
                <c:pt idx="349">
                  <c:v>0.31619000000000003</c:v>
                </c:pt>
                <c:pt idx="350">
                  <c:v>0.24981</c:v>
                </c:pt>
                <c:pt idx="351">
                  <c:v>0.19531999999999999</c:v>
                </c:pt>
                <c:pt idx="352">
                  <c:v>0.13639999999999999</c:v>
                </c:pt>
                <c:pt idx="353">
                  <c:v>7.4385000000000007E-2</c:v>
                </c:pt>
                <c:pt idx="354">
                  <c:v>1.068E-2</c:v>
                </c:pt>
                <c:pt idx="355">
                  <c:v>-5.3267000000000002E-2</c:v>
                </c:pt>
                <c:pt idx="356">
                  <c:v>-0.11600000000000001</c:v>
                </c:pt>
                <c:pt idx="357">
                  <c:v>-0.17610999999999999</c:v>
                </c:pt>
                <c:pt idx="358">
                  <c:v>-0.23222000000000001</c:v>
                </c:pt>
                <c:pt idx="359">
                  <c:v>-0.28305999999999998</c:v>
                </c:pt>
                <c:pt idx="360">
                  <c:v>-0.32746999999999998</c:v>
                </c:pt>
                <c:pt idx="361">
                  <c:v>-0.36445</c:v>
                </c:pt>
                <c:pt idx="362">
                  <c:v>-0.39316000000000001</c:v>
                </c:pt>
                <c:pt idx="363">
                  <c:v>-0.41293999999999997</c:v>
                </c:pt>
                <c:pt idx="364">
                  <c:v>-0.42336000000000001</c:v>
                </c:pt>
                <c:pt idx="365">
                  <c:v>-0.42415999999999998</c:v>
                </c:pt>
                <c:pt idx="366">
                  <c:v>-0.41533999999999999</c:v>
                </c:pt>
                <c:pt idx="367">
                  <c:v>-0.39709</c:v>
                </c:pt>
                <c:pt idx="368">
                  <c:v>-0.36982999999999999</c:v>
                </c:pt>
                <c:pt idx="369">
                  <c:v>-0.33417000000000002</c:v>
                </c:pt>
                <c:pt idx="370">
                  <c:v>-0.29093000000000002</c:v>
                </c:pt>
                <c:pt idx="371">
                  <c:v>-0.24109</c:v>
                </c:pt>
                <c:pt idx="372">
                  <c:v>-0.18576999999999999</c:v>
                </c:pt>
                <c:pt idx="373">
                  <c:v>-0.12623999999999999</c:v>
                </c:pt>
                <c:pt idx="374">
                  <c:v>-6.3846E-2</c:v>
                </c:pt>
                <c:pt idx="375">
                  <c:v>1.6170999999999999E-14</c:v>
                </c:pt>
                <c:pt idx="376">
                  <c:v>6.0089999999999998E-2</c:v>
                </c:pt>
                <c:pt idx="377">
                  <c:v>0.11882</c:v>
                </c:pt>
                <c:pt idx="378">
                  <c:v>0.17485000000000001</c:v>
                </c:pt>
                <c:pt idx="379">
                  <c:v>0.22691</c:v>
                </c:pt>
                <c:pt idx="380">
                  <c:v>0.27382000000000001</c:v>
                </c:pt>
                <c:pt idx="381">
                  <c:v>0.31452000000000002</c:v>
                </c:pt>
                <c:pt idx="382">
                  <c:v>0.34806999999999999</c:v>
                </c:pt>
                <c:pt idx="383">
                  <c:v>0.37373000000000001</c:v>
                </c:pt>
                <c:pt idx="384">
                  <c:v>0.39090999999999998</c:v>
                </c:pt>
                <c:pt idx="385">
                  <c:v>0.39921000000000001</c:v>
                </c:pt>
                <c:pt idx="386">
                  <c:v>0.39845000000000003</c:v>
                </c:pt>
                <c:pt idx="387">
                  <c:v>0.38865</c:v>
                </c:pt>
                <c:pt idx="388">
                  <c:v>0.37003000000000003</c:v>
                </c:pt>
                <c:pt idx="389">
                  <c:v>0.34300999999999998</c:v>
                </c:pt>
                <c:pt idx="390">
                  <c:v>0.30820999999999998</c:v>
                </c:pt>
                <c:pt idx="391">
                  <c:v>0.26640000000000003</c:v>
                </c:pt>
                <c:pt idx="392">
                  <c:v>0.21856</c:v>
                </c:pt>
                <c:pt idx="393">
                  <c:v>0.16575000000000001</c:v>
                </c:pt>
                <c:pt idx="394">
                  <c:v>0.10918</c:v>
                </c:pt>
                <c:pt idx="395">
                  <c:v>5.0132999999999997E-2</c:v>
                </c:pt>
                <c:pt idx="396">
                  <c:v>-1.0052E-2</c:v>
                </c:pt>
                <c:pt idx="397">
                  <c:v>-7.0009000000000002E-2</c:v>
                </c:pt>
                <c:pt idx="398">
                  <c:v>-0.12837999999999999</c:v>
                </c:pt>
                <c:pt idx="399">
                  <c:v>-0.18382999999999999</c:v>
                </c:pt>
                <c:pt idx="400">
                  <c:v>-0.22042</c:v>
                </c:pt>
                <c:pt idx="401">
                  <c:v>-0.26349</c:v>
                </c:pt>
                <c:pt idx="402">
                  <c:v>-0.30059000000000002</c:v>
                </c:pt>
                <c:pt idx="403">
                  <c:v>-0.33085999999999999</c:v>
                </c:pt>
                <c:pt idx="404">
                  <c:v>-0.35361999999999999</c:v>
                </c:pt>
                <c:pt idx="405">
                  <c:v>-0.36836000000000002</c:v>
                </c:pt>
                <c:pt idx="406">
                  <c:v>-0.37473000000000001</c:v>
                </c:pt>
                <c:pt idx="407">
                  <c:v>-0.37259999999999999</c:v>
                </c:pt>
                <c:pt idx="408">
                  <c:v>-0.36202000000000001</c:v>
                </c:pt>
                <c:pt idx="409">
                  <c:v>-0.34322000000000003</c:v>
                </c:pt>
                <c:pt idx="410">
                  <c:v>-0.31662000000000001</c:v>
                </c:pt>
                <c:pt idx="411">
                  <c:v>-0.28283999999999998</c:v>
                </c:pt>
                <c:pt idx="412">
                  <c:v>-0.24265</c:v>
                </c:pt>
                <c:pt idx="413">
                  <c:v>-0.19694</c:v>
                </c:pt>
                <c:pt idx="414">
                  <c:v>-0.14677000000000001</c:v>
                </c:pt>
                <c:pt idx="415">
                  <c:v>-9.3258999999999995E-2</c:v>
                </c:pt>
                <c:pt idx="416">
                  <c:v>-3.7636000000000003E-2</c:v>
                </c:pt>
                <c:pt idx="417">
                  <c:v>1.8842000000000001E-2</c:v>
                </c:pt>
                <c:pt idx="418">
                  <c:v>7.4890999999999999E-2</c:v>
                </c:pt>
                <c:pt idx="419">
                  <c:v>0.12923999999999999</c:v>
                </c:pt>
                <c:pt idx="420">
                  <c:v>0.18065999999999999</c:v>
                </c:pt>
                <c:pt idx="421">
                  <c:v>0.22797000000000001</c:v>
                </c:pt>
                <c:pt idx="422">
                  <c:v>0.27012000000000003</c:v>
                </c:pt>
                <c:pt idx="423">
                  <c:v>0.30613000000000001</c:v>
                </c:pt>
                <c:pt idx="424">
                  <c:v>0.33518999999999999</c:v>
                </c:pt>
                <c:pt idx="425">
                  <c:v>0.33287</c:v>
                </c:pt>
                <c:pt idx="426">
                  <c:v>0.34533999999999998</c:v>
                </c:pt>
                <c:pt idx="427">
                  <c:v>0.34997</c:v>
                </c:pt>
                <c:pt idx="428">
                  <c:v>0.34666000000000002</c:v>
                </c:pt>
                <c:pt idx="429">
                  <c:v>0.33548</c:v>
                </c:pt>
                <c:pt idx="430">
                  <c:v>0.31669000000000003</c:v>
                </c:pt>
                <c:pt idx="431">
                  <c:v>0.29071000000000002</c:v>
                </c:pt>
                <c:pt idx="432">
                  <c:v>0.25813000000000003</c:v>
                </c:pt>
                <c:pt idx="433">
                  <c:v>0.21969</c:v>
                </c:pt>
                <c:pt idx="434">
                  <c:v>0.17627000000000001</c:v>
                </c:pt>
                <c:pt idx="435">
                  <c:v>0.12884000000000001</c:v>
                </c:pt>
                <c:pt idx="436">
                  <c:v>7.8494999999999995E-2</c:v>
                </c:pt>
                <c:pt idx="437">
                  <c:v>2.6363999999999999E-2</c:v>
                </c:pt>
                <c:pt idx="438">
                  <c:v>-2.6363999999999999E-2</c:v>
                </c:pt>
                <c:pt idx="439">
                  <c:v>-7.8494999999999995E-2</c:v>
                </c:pt>
                <c:pt idx="440">
                  <c:v>-0.12884000000000001</c:v>
                </c:pt>
                <c:pt idx="441">
                  <c:v>-0.17627000000000001</c:v>
                </c:pt>
                <c:pt idx="442">
                  <c:v>-0.21969</c:v>
                </c:pt>
                <c:pt idx="443">
                  <c:v>-0.25813000000000003</c:v>
                </c:pt>
                <c:pt idx="444">
                  <c:v>-0.29071000000000002</c:v>
                </c:pt>
                <c:pt idx="445">
                  <c:v>-0.31669000000000003</c:v>
                </c:pt>
                <c:pt idx="446">
                  <c:v>-0.33548</c:v>
                </c:pt>
                <c:pt idx="447">
                  <c:v>-0.34666000000000002</c:v>
                </c:pt>
                <c:pt idx="448">
                  <c:v>-0.34997</c:v>
                </c:pt>
                <c:pt idx="449">
                  <c:v>-0.34533999999999998</c:v>
                </c:pt>
                <c:pt idx="450">
                  <c:v>-0.30908999999999998</c:v>
                </c:pt>
                <c:pt idx="451">
                  <c:v>-0.29049999999999998</c:v>
                </c:pt>
                <c:pt idx="452">
                  <c:v>-0.26530999999999999</c:v>
                </c:pt>
                <c:pt idx="453">
                  <c:v>-0.2341</c:v>
                </c:pt>
                <c:pt idx="454">
                  <c:v>-0.19758000000000001</c:v>
                </c:pt>
                <c:pt idx="455">
                  <c:v>-0.15656999999999999</c:v>
                </c:pt>
                <c:pt idx="456">
                  <c:v>-0.11201</c:v>
                </c:pt>
                <c:pt idx="457">
                  <c:v>-6.4906000000000005E-2</c:v>
                </c:pt>
                <c:pt idx="458">
                  <c:v>-1.6329E-2</c:v>
                </c:pt>
                <c:pt idx="459">
                  <c:v>3.2618000000000001E-2</c:v>
                </c:pt>
                <c:pt idx="460">
                  <c:v>8.0823999999999993E-2</c:v>
                </c:pt>
                <c:pt idx="461">
                  <c:v>0.12720000000000001</c:v>
                </c:pt>
                <c:pt idx="462">
                  <c:v>0.17068</c:v>
                </c:pt>
                <c:pt idx="463">
                  <c:v>0.21029</c:v>
                </c:pt>
                <c:pt idx="464">
                  <c:v>0.24512999999999999</c:v>
                </c:pt>
                <c:pt idx="465">
                  <c:v>0.27440999999999999</c:v>
                </c:pt>
                <c:pt idx="466">
                  <c:v>0.29744999999999999</c:v>
                </c:pt>
                <c:pt idx="467">
                  <c:v>0.31374999999999997</c:v>
                </c:pt>
                <c:pt idx="468">
                  <c:v>0.32291999999999998</c:v>
                </c:pt>
                <c:pt idx="469">
                  <c:v>0.32477</c:v>
                </c:pt>
                <c:pt idx="470">
                  <c:v>0.31924000000000002</c:v>
                </c:pt>
                <c:pt idx="471">
                  <c:v>0.30647000000000002</c:v>
                </c:pt>
                <c:pt idx="472">
                  <c:v>0.28673999999999999</c:v>
                </c:pt>
                <c:pt idx="473">
                  <c:v>0.26051000000000002</c:v>
                </c:pt>
                <c:pt idx="474">
                  <c:v>0.22836000000000001</c:v>
                </c:pt>
                <c:pt idx="475">
                  <c:v>0.17634</c:v>
                </c:pt>
                <c:pt idx="476">
                  <c:v>0.13786999999999999</c:v>
                </c:pt>
                <c:pt idx="477">
                  <c:v>9.6282999999999994E-2</c:v>
                </c:pt>
                <c:pt idx="478">
                  <c:v>5.2506999999999998E-2</c:v>
                </c:pt>
                <c:pt idx="479">
                  <c:v>7.5389999999999997E-3</c:v>
                </c:pt>
                <c:pt idx="480">
                  <c:v>-3.7600000000000001E-2</c:v>
                </c:pt>
                <c:pt idx="481">
                  <c:v>-8.1886E-2</c:v>
                </c:pt>
                <c:pt idx="482">
                  <c:v>-0.12431</c:v>
                </c:pt>
                <c:pt idx="483">
                  <c:v>-0.16392000000000001</c:v>
                </c:pt>
                <c:pt idx="484">
                  <c:v>-0.19980000000000001</c:v>
                </c:pt>
                <c:pt idx="485">
                  <c:v>-0.23114999999999999</c:v>
                </c:pt>
                <c:pt idx="486">
                  <c:v>-0.25725999999999999</c:v>
                </c:pt>
                <c:pt idx="487">
                  <c:v>-0.27751999999999999</c:v>
                </c:pt>
                <c:pt idx="488">
                  <c:v>-0.29149000000000003</c:v>
                </c:pt>
                <c:pt idx="489">
                  <c:v>-0.29883999999999999</c:v>
                </c:pt>
                <c:pt idx="490">
                  <c:v>-0.29941000000000001</c:v>
                </c:pt>
                <c:pt idx="491">
                  <c:v>-0.29318</c:v>
                </c:pt>
                <c:pt idx="492">
                  <c:v>-0.28029999999999999</c:v>
                </c:pt>
                <c:pt idx="493">
                  <c:v>-0.26106000000000001</c:v>
                </c:pt>
                <c:pt idx="494">
                  <c:v>-0.23588999999999999</c:v>
                </c:pt>
                <c:pt idx="495">
                  <c:v>-0.20535999999999999</c:v>
                </c:pt>
                <c:pt idx="496">
                  <c:v>-0.17018</c:v>
                </c:pt>
                <c:pt idx="497">
                  <c:v>-0.13113</c:v>
                </c:pt>
                <c:pt idx="498">
                  <c:v>-8.9111999999999997E-2</c:v>
                </c:pt>
                <c:pt idx="499">
                  <c:v>-4.5067999999999997E-2</c:v>
                </c:pt>
                <c:pt idx="500">
                  <c:v>1.4823999999999999E-14</c:v>
                </c:pt>
                <c:pt idx="501">
                  <c:v>4.1312000000000001E-2</c:v>
                </c:pt>
                <c:pt idx="502">
                  <c:v>8.1685999999999995E-2</c:v>
                </c:pt>
                <c:pt idx="503">
                  <c:v>0.12021</c:v>
                </c:pt>
                <c:pt idx="504">
                  <c:v>0.156</c:v>
                </c:pt>
                <c:pt idx="505">
                  <c:v>0.18825</c:v>
                </c:pt>
                <c:pt idx="506">
                  <c:v>0.21623000000000001</c:v>
                </c:pt>
                <c:pt idx="507">
                  <c:v>0.23930000000000001</c:v>
                </c:pt>
                <c:pt idx="508">
                  <c:v>0.25694</c:v>
                </c:pt>
                <c:pt idx="509">
                  <c:v>0.26874999999999999</c:v>
                </c:pt>
                <c:pt idx="510">
                  <c:v>0.27445999999999998</c:v>
                </c:pt>
                <c:pt idx="511">
                  <c:v>0.27394000000000002</c:v>
                </c:pt>
                <c:pt idx="512">
                  <c:v>0.26719999999999999</c:v>
                </c:pt>
                <c:pt idx="513">
                  <c:v>0.25440000000000002</c:v>
                </c:pt>
                <c:pt idx="514">
                  <c:v>0.23582</c:v>
                </c:pt>
                <c:pt idx="515">
                  <c:v>0.21189</c:v>
                </c:pt>
                <c:pt idx="516">
                  <c:v>0.18315000000000001</c:v>
                </c:pt>
                <c:pt idx="517">
                  <c:v>0.15026</c:v>
                </c:pt>
                <c:pt idx="518">
                  <c:v>0.11395</c:v>
                </c:pt>
                <c:pt idx="519">
                  <c:v>7.5062000000000004E-2</c:v>
                </c:pt>
                <c:pt idx="520">
                  <c:v>3.4466999999999998E-2</c:v>
                </c:pt>
                <c:pt idx="521">
                  <c:v>-6.9107999999999999E-3</c:v>
                </c:pt>
                <c:pt idx="522">
                  <c:v>-4.8131E-2</c:v>
                </c:pt>
                <c:pt idx="523">
                  <c:v>-8.8259000000000004E-2</c:v>
                </c:pt>
                <c:pt idx="524">
                  <c:v>-0.12637999999999999</c:v>
                </c:pt>
                <c:pt idx="525">
                  <c:v>-0.14695</c:v>
                </c:pt>
                <c:pt idx="526">
                  <c:v>-0.17566000000000001</c:v>
                </c:pt>
                <c:pt idx="527">
                  <c:v>-0.20039000000000001</c:v>
                </c:pt>
                <c:pt idx="528">
                  <c:v>-0.22056999999999999</c:v>
                </c:pt>
                <c:pt idx="529">
                  <c:v>-0.23574999999999999</c:v>
                </c:pt>
                <c:pt idx="530">
                  <c:v>-0.24557000000000001</c:v>
                </c:pt>
                <c:pt idx="531">
                  <c:v>-0.24981999999999999</c:v>
                </c:pt>
                <c:pt idx="532">
                  <c:v>-0.24840000000000001</c:v>
                </c:pt>
                <c:pt idx="533">
                  <c:v>-0.24135000000000001</c:v>
                </c:pt>
                <c:pt idx="534">
                  <c:v>-0.22881000000000001</c:v>
                </c:pt>
                <c:pt idx="535">
                  <c:v>-0.21107999999999999</c:v>
                </c:pt>
                <c:pt idx="536">
                  <c:v>-0.18856000000000001</c:v>
                </c:pt>
                <c:pt idx="537">
                  <c:v>-0.16175999999999999</c:v>
                </c:pt>
                <c:pt idx="538">
                  <c:v>-0.13128999999999999</c:v>
                </c:pt>
                <c:pt idx="539">
                  <c:v>-9.7842999999999999E-2</c:v>
                </c:pt>
                <c:pt idx="540">
                  <c:v>-6.2171999999999998E-2</c:v>
                </c:pt>
                <c:pt idx="541">
                  <c:v>-2.5090000000000001E-2</c:v>
                </c:pt>
                <c:pt idx="542">
                  <c:v>1.2560999999999999E-2</c:v>
                </c:pt>
                <c:pt idx="543">
                  <c:v>4.9926999999999999E-2</c:v>
                </c:pt>
                <c:pt idx="544">
                  <c:v>8.6161000000000001E-2</c:v>
                </c:pt>
                <c:pt idx="545">
                  <c:v>0.12044000000000001</c:v>
                </c:pt>
                <c:pt idx="546">
                  <c:v>0.15198</c:v>
                </c:pt>
                <c:pt idx="547">
                  <c:v>0.18007999999999999</c:v>
                </c:pt>
                <c:pt idx="548">
                  <c:v>0.20408000000000001</c:v>
                </c:pt>
                <c:pt idx="549">
                  <c:v>0.22345999999999999</c:v>
                </c:pt>
                <c:pt idx="550">
                  <c:v>0.21399000000000001</c:v>
                </c:pt>
                <c:pt idx="551">
                  <c:v>0.222</c:v>
                </c:pt>
                <c:pt idx="552">
                  <c:v>0.22498000000000001</c:v>
                </c:pt>
                <c:pt idx="553">
                  <c:v>0.22284999999999999</c:v>
                </c:pt>
                <c:pt idx="554">
                  <c:v>0.21567</c:v>
                </c:pt>
                <c:pt idx="555">
                  <c:v>0.20358999999999999</c:v>
                </c:pt>
                <c:pt idx="556">
                  <c:v>0.18687999999999999</c:v>
                </c:pt>
                <c:pt idx="557">
                  <c:v>0.16594</c:v>
                </c:pt>
                <c:pt idx="558">
                  <c:v>0.14122999999999999</c:v>
                </c:pt>
                <c:pt idx="559">
                  <c:v>0.11332</c:v>
                </c:pt>
                <c:pt idx="560">
                  <c:v>8.2827999999999999E-2</c:v>
                </c:pt>
                <c:pt idx="561">
                  <c:v>5.0460999999999999E-2</c:v>
                </c:pt>
                <c:pt idx="562">
                  <c:v>1.6948999999999999E-2</c:v>
                </c:pt>
                <c:pt idx="563">
                  <c:v>-1.6948999999999999E-2</c:v>
                </c:pt>
                <c:pt idx="564">
                  <c:v>-5.0460999999999999E-2</c:v>
                </c:pt>
                <c:pt idx="565">
                  <c:v>-8.2827999999999999E-2</c:v>
                </c:pt>
                <c:pt idx="566">
                  <c:v>-0.11332</c:v>
                </c:pt>
                <c:pt idx="567">
                  <c:v>-0.14122999999999999</c:v>
                </c:pt>
                <c:pt idx="568">
                  <c:v>-0.16594</c:v>
                </c:pt>
                <c:pt idx="569">
                  <c:v>-0.18687999999999999</c:v>
                </c:pt>
                <c:pt idx="570">
                  <c:v>-0.20358999999999999</c:v>
                </c:pt>
                <c:pt idx="571">
                  <c:v>-0.21567</c:v>
                </c:pt>
                <c:pt idx="572">
                  <c:v>-0.22284999999999999</c:v>
                </c:pt>
                <c:pt idx="573">
                  <c:v>-0.22498000000000001</c:v>
                </c:pt>
                <c:pt idx="574">
                  <c:v>-0.222</c:v>
                </c:pt>
                <c:pt idx="575">
                  <c:v>-0.19020999999999999</c:v>
                </c:pt>
                <c:pt idx="576">
                  <c:v>-0.17877000000000001</c:v>
                </c:pt>
                <c:pt idx="577">
                  <c:v>-0.16327</c:v>
                </c:pt>
                <c:pt idx="578">
                  <c:v>-0.14405999999999999</c:v>
                </c:pt>
                <c:pt idx="579">
                  <c:v>-0.12159</c:v>
                </c:pt>
                <c:pt idx="580">
                  <c:v>-9.6351000000000006E-2</c:v>
                </c:pt>
                <c:pt idx="581">
                  <c:v>-6.8929000000000004E-2</c:v>
                </c:pt>
                <c:pt idx="582">
                  <c:v>-3.9941999999999998E-2</c:v>
                </c:pt>
                <c:pt idx="583">
                  <c:v>-1.0049000000000001E-2</c:v>
                </c:pt>
                <c:pt idx="584">
                  <c:v>2.0072E-2</c:v>
                </c:pt>
                <c:pt idx="585">
                  <c:v>4.9737999999999997E-2</c:v>
                </c:pt>
                <c:pt idx="586">
                  <c:v>7.8274999999999997E-2</c:v>
                </c:pt>
                <c:pt idx="587">
                  <c:v>0.10503</c:v>
                </c:pt>
                <c:pt idx="588">
                  <c:v>0.12941</c:v>
                </c:pt>
                <c:pt idx="589">
                  <c:v>0.15085000000000001</c:v>
                </c:pt>
                <c:pt idx="590">
                  <c:v>0.16886999999999999</c:v>
                </c:pt>
                <c:pt idx="591">
                  <c:v>0.18304999999999999</c:v>
                </c:pt>
                <c:pt idx="592">
                  <c:v>0.19308</c:v>
                </c:pt>
                <c:pt idx="593">
                  <c:v>0.19872000000000001</c:v>
                </c:pt>
                <c:pt idx="594">
                  <c:v>0.19986000000000001</c:v>
                </c:pt>
                <c:pt idx="595">
                  <c:v>0.19646</c:v>
                </c:pt>
                <c:pt idx="596">
                  <c:v>0.18859999999999999</c:v>
                </c:pt>
                <c:pt idx="597">
                  <c:v>0.17646000000000001</c:v>
                </c:pt>
                <c:pt idx="598">
                  <c:v>0.16031000000000001</c:v>
                </c:pt>
                <c:pt idx="599">
                  <c:v>0.14052999999999999</c:v>
                </c:pt>
                <c:pt idx="600">
                  <c:v>0.10285999999999999</c:v>
                </c:pt>
                <c:pt idx="601">
                  <c:v>8.0425999999999997E-2</c:v>
                </c:pt>
                <c:pt idx="602">
                  <c:v>5.6165E-2</c:v>
                </c:pt>
                <c:pt idx="603">
                  <c:v>3.0629E-2</c:v>
                </c:pt>
                <c:pt idx="604">
                  <c:v>4.3978000000000003E-3</c:v>
                </c:pt>
                <c:pt idx="605">
                  <c:v>-2.1933000000000001E-2</c:v>
                </c:pt>
                <c:pt idx="606">
                  <c:v>-4.7766999999999997E-2</c:v>
                </c:pt>
                <c:pt idx="607">
                  <c:v>-7.2515999999999997E-2</c:v>
                </c:pt>
                <c:pt idx="608">
                  <c:v>-9.5618999999999996E-2</c:v>
                </c:pt>
                <c:pt idx="609">
                  <c:v>-0.11655</c:v>
                </c:pt>
                <c:pt idx="610">
                  <c:v>-0.13483999999999999</c:v>
                </c:pt>
                <c:pt idx="611">
                  <c:v>-0.15007000000000001</c:v>
                </c:pt>
                <c:pt idx="612">
                  <c:v>-0.16189000000000001</c:v>
                </c:pt>
                <c:pt idx="613">
                  <c:v>-0.17004</c:v>
                </c:pt>
                <c:pt idx="614">
                  <c:v>-0.17432</c:v>
                </c:pt>
                <c:pt idx="615">
                  <c:v>-0.17465</c:v>
                </c:pt>
                <c:pt idx="616">
                  <c:v>-0.17102000000000001</c:v>
                </c:pt>
                <c:pt idx="617">
                  <c:v>-0.16350999999999999</c:v>
                </c:pt>
                <c:pt idx="618">
                  <c:v>-0.15228</c:v>
                </c:pt>
                <c:pt idx="619">
                  <c:v>-0.1376</c:v>
                </c:pt>
                <c:pt idx="620">
                  <c:v>-0.1198</c:v>
                </c:pt>
                <c:pt idx="621">
                  <c:v>-9.9271999999999999E-2</c:v>
                </c:pt>
                <c:pt idx="622">
                  <c:v>-7.6494999999999994E-2</c:v>
                </c:pt>
                <c:pt idx="623">
                  <c:v>-5.1982E-2</c:v>
                </c:pt>
                <c:pt idx="624">
                  <c:v>-2.6289E-2</c:v>
                </c:pt>
                <c:pt idx="625">
                  <c:v>9.0412000000000003E-15</c:v>
                </c:pt>
                <c:pt idx="626">
                  <c:v>2.2533999999999998E-2</c:v>
                </c:pt>
                <c:pt idx="627">
                  <c:v>4.4555999999999998E-2</c:v>
                </c:pt>
                <c:pt idx="628">
                  <c:v>6.5567E-2</c:v>
                </c:pt>
                <c:pt idx="629">
                  <c:v>8.5089999999999999E-2</c:v>
                </c:pt>
                <c:pt idx="630">
                  <c:v>0.10267999999999999</c:v>
                </c:pt>
                <c:pt idx="631">
                  <c:v>0.11794</c:v>
                </c:pt>
                <c:pt idx="632">
                  <c:v>0.13053000000000001</c:v>
                </c:pt>
                <c:pt idx="633">
                  <c:v>0.14015</c:v>
                </c:pt>
                <c:pt idx="634">
                  <c:v>0.14659</c:v>
                </c:pt>
                <c:pt idx="635">
                  <c:v>0.1497</c:v>
                </c:pt>
                <c:pt idx="636">
                  <c:v>0.14942</c:v>
                </c:pt>
                <c:pt idx="637">
                  <c:v>0.14574000000000001</c:v>
                </c:pt>
                <c:pt idx="638">
                  <c:v>0.13875999999999999</c:v>
                </c:pt>
                <c:pt idx="639">
                  <c:v>0.12862999999999999</c:v>
                </c:pt>
                <c:pt idx="640">
                  <c:v>0.11558</c:v>
                </c:pt>
                <c:pt idx="641">
                  <c:v>9.9902000000000005E-2</c:v>
                </c:pt>
                <c:pt idx="642">
                  <c:v>8.1959000000000004E-2</c:v>
                </c:pt>
                <c:pt idx="643">
                  <c:v>6.2156000000000003E-2</c:v>
                </c:pt>
                <c:pt idx="644">
                  <c:v>4.0943E-2</c:v>
                </c:pt>
                <c:pt idx="645">
                  <c:v>1.8800000000000001E-2</c:v>
                </c:pt>
                <c:pt idx="646">
                  <c:v>-3.7694999999999998E-3</c:v>
                </c:pt>
                <c:pt idx="647">
                  <c:v>-2.6252999999999999E-2</c:v>
                </c:pt>
                <c:pt idx="648">
                  <c:v>-4.8141999999999997E-2</c:v>
                </c:pt>
                <c:pt idx="649">
                  <c:v>-6.8936999999999998E-2</c:v>
                </c:pt>
                <c:pt idx="650">
                  <c:v>-7.3472999999999997E-2</c:v>
                </c:pt>
                <c:pt idx="651">
                  <c:v>-8.7831000000000006E-2</c:v>
                </c:pt>
                <c:pt idx="652">
                  <c:v>-0.1002</c:v>
                </c:pt>
                <c:pt idx="653">
                  <c:v>-0.11029</c:v>
                </c:pt>
                <c:pt idx="654">
                  <c:v>-0.11787</c:v>
                </c:pt>
                <c:pt idx="655">
                  <c:v>-0.12279</c:v>
                </c:pt>
                <c:pt idx="656">
                  <c:v>-0.12490999999999999</c:v>
                </c:pt>
                <c:pt idx="657">
                  <c:v>-0.1242</c:v>
                </c:pt>
                <c:pt idx="658">
                  <c:v>-0.12067</c:v>
                </c:pt>
                <c:pt idx="659">
                  <c:v>-0.11441</c:v>
                </c:pt>
                <c:pt idx="660">
                  <c:v>-0.10553999999999999</c:v>
                </c:pt>
                <c:pt idx="661">
                  <c:v>-9.4281000000000004E-2</c:v>
                </c:pt>
                <c:pt idx="662">
                  <c:v>-8.0881999999999996E-2</c:v>
                </c:pt>
                <c:pt idx="663">
                  <c:v>-6.5646999999999997E-2</c:v>
                </c:pt>
                <c:pt idx="664">
                  <c:v>-4.8922E-2</c:v>
                </c:pt>
                <c:pt idx="665">
                  <c:v>-3.1085999999999999E-2</c:v>
                </c:pt>
                <c:pt idx="666">
                  <c:v>-1.2545000000000001E-2</c:v>
                </c:pt>
                <c:pt idx="667">
                  <c:v>6.2804999999999996E-3</c:v>
                </c:pt>
                <c:pt idx="668">
                  <c:v>2.4964E-2</c:v>
                </c:pt>
                <c:pt idx="669">
                  <c:v>4.308E-2</c:v>
                </c:pt>
                <c:pt idx="670">
                  <c:v>6.0219000000000002E-2</c:v>
                </c:pt>
                <c:pt idx="671">
                  <c:v>7.5991000000000003E-2</c:v>
                </c:pt>
                <c:pt idx="672">
                  <c:v>9.0038999999999994E-2</c:v>
                </c:pt>
                <c:pt idx="673">
                  <c:v>0.10204000000000001</c:v>
                </c:pt>
                <c:pt idx="674">
                  <c:v>0.11173</c:v>
                </c:pt>
                <c:pt idx="675">
                  <c:v>9.5105999999999996E-2</c:v>
                </c:pt>
                <c:pt idx="676">
                  <c:v>9.8669000000000007E-2</c:v>
                </c:pt>
                <c:pt idx="677">
                  <c:v>9.9991999999999998E-2</c:v>
                </c:pt>
                <c:pt idx="678">
                  <c:v>9.9045999999999995E-2</c:v>
                </c:pt>
                <c:pt idx="679">
                  <c:v>9.5852000000000007E-2</c:v>
                </c:pt>
                <c:pt idx="680">
                  <c:v>9.0482999999999994E-2</c:v>
                </c:pt>
                <c:pt idx="681">
                  <c:v>8.3059999999999995E-2</c:v>
                </c:pt>
                <c:pt idx="682">
                  <c:v>7.3750999999999997E-2</c:v>
                </c:pt>
                <c:pt idx="683">
                  <c:v>6.2769000000000005E-2</c:v>
                </c:pt>
                <c:pt idx="684">
                  <c:v>5.0361999999999997E-2</c:v>
                </c:pt>
                <c:pt idx="685">
                  <c:v>3.6811999999999998E-2</c:v>
                </c:pt>
                <c:pt idx="686">
                  <c:v>2.2426999999999999E-2</c:v>
                </c:pt>
                <c:pt idx="687">
                  <c:v>7.5326999999999998E-3</c:v>
                </c:pt>
                <c:pt idx="688">
                  <c:v>-7.5326999999999998E-3</c:v>
                </c:pt>
                <c:pt idx="689">
                  <c:v>-2.2426999999999999E-2</c:v>
                </c:pt>
                <c:pt idx="690">
                  <c:v>-3.6811999999999998E-2</c:v>
                </c:pt>
                <c:pt idx="691">
                  <c:v>-5.0361999999999997E-2</c:v>
                </c:pt>
                <c:pt idx="692">
                  <c:v>-6.2769000000000005E-2</c:v>
                </c:pt>
                <c:pt idx="693">
                  <c:v>-7.3750999999999997E-2</c:v>
                </c:pt>
                <c:pt idx="694">
                  <c:v>-8.3059999999999995E-2</c:v>
                </c:pt>
                <c:pt idx="695">
                  <c:v>-9.0482999999999994E-2</c:v>
                </c:pt>
                <c:pt idx="696">
                  <c:v>-9.5852000000000007E-2</c:v>
                </c:pt>
                <c:pt idx="697">
                  <c:v>-9.9045999999999995E-2</c:v>
                </c:pt>
                <c:pt idx="698">
                  <c:v>-9.9991999999999998E-2</c:v>
                </c:pt>
                <c:pt idx="699">
                  <c:v>-9.8669000000000007E-2</c:v>
                </c:pt>
                <c:pt idx="700">
                  <c:v>-7.1329000000000004E-2</c:v>
                </c:pt>
                <c:pt idx="701">
                  <c:v>-6.7038E-2</c:v>
                </c:pt>
                <c:pt idx="702">
                  <c:v>-6.1225000000000002E-2</c:v>
                </c:pt>
                <c:pt idx="703">
                  <c:v>-5.4023000000000002E-2</c:v>
                </c:pt>
                <c:pt idx="704">
                  <c:v>-4.5594999999999997E-2</c:v>
                </c:pt>
                <c:pt idx="705">
                  <c:v>-3.6131999999999997E-2</c:v>
                </c:pt>
                <c:pt idx="706">
                  <c:v>-2.5847999999999999E-2</c:v>
                </c:pt>
                <c:pt idx="707">
                  <c:v>-1.4978E-2</c:v>
                </c:pt>
                <c:pt idx="708">
                  <c:v>-3.7683E-3</c:v>
                </c:pt>
                <c:pt idx="709">
                  <c:v>7.5271000000000001E-3</c:v>
                </c:pt>
                <c:pt idx="710">
                  <c:v>1.8651999999999998E-2</c:v>
                </c:pt>
                <c:pt idx="711">
                  <c:v>2.9353000000000001E-2</c:v>
                </c:pt>
                <c:pt idx="712">
                  <c:v>3.9387999999999999E-2</c:v>
                </c:pt>
                <c:pt idx="713">
                  <c:v>4.8529000000000003E-2</c:v>
                </c:pt>
                <c:pt idx="714">
                  <c:v>5.6569000000000001E-2</c:v>
                </c:pt>
                <c:pt idx="715">
                  <c:v>6.3325000000000006E-2</c:v>
                </c:pt>
                <c:pt idx="716">
                  <c:v>6.8642999999999996E-2</c:v>
                </c:pt>
                <c:pt idx="717">
                  <c:v>7.2403999999999996E-2</c:v>
                </c:pt>
                <c:pt idx="718">
                  <c:v>7.4521000000000004E-2</c:v>
                </c:pt>
                <c:pt idx="719">
                  <c:v>7.4947E-2</c:v>
                </c:pt>
                <c:pt idx="720">
                  <c:v>7.3672000000000001E-2</c:v>
                </c:pt>
                <c:pt idx="721">
                  <c:v>7.0723999999999995E-2</c:v>
                </c:pt>
                <c:pt idx="722">
                  <c:v>6.6171999999999995E-2</c:v>
                </c:pt>
                <c:pt idx="723">
                  <c:v>6.0117999999999998E-2</c:v>
                </c:pt>
                <c:pt idx="724">
                  <c:v>5.2699000000000003E-2</c:v>
                </c:pt>
                <c:pt idx="725">
                  <c:v>2.9388999999999998E-2</c:v>
                </c:pt>
                <c:pt idx="726">
                  <c:v>2.2978999999999999E-2</c:v>
                </c:pt>
                <c:pt idx="727">
                  <c:v>1.6046999999999999E-2</c:v>
                </c:pt>
                <c:pt idx="728">
                  <c:v>8.7512000000000006E-3</c:v>
                </c:pt>
                <c:pt idx="729">
                  <c:v>1.2565E-3</c:v>
                </c:pt>
                <c:pt idx="730">
                  <c:v>-6.2667E-3</c:v>
                </c:pt>
                <c:pt idx="731">
                  <c:v>-1.3648E-2</c:v>
                </c:pt>
                <c:pt idx="732">
                  <c:v>-2.0719000000000001E-2</c:v>
                </c:pt>
                <c:pt idx="733">
                  <c:v>-2.7320000000000001E-2</c:v>
                </c:pt>
                <c:pt idx="734">
                  <c:v>-3.3300999999999997E-2</c:v>
                </c:pt>
                <c:pt idx="735">
                  <c:v>-3.8525999999999998E-2</c:v>
                </c:pt>
                <c:pt idx="736">
                  <c:v>-4.2875999999999997E-2</c:v>
                </c:pt>
                <c:pt idx="737">
                  <c:v>-4.6254000000000003E-2</c:v>
                </c:pt>
                <c:pt idx="738">
                  <c:v>-4.8582E-2</c:v>
                </c:pt>
                <c:pt idx="739">
                  <c:v>-4.9806999999999997E-2</c:v>
                </c:pt>
                <c:pt idx="740">
                  <c:v>-4.9901000000000001E-2</c:v>
                </c:pt>
                <c:pt idx="741">
                  <c:v>-4.8862999999999997E-2</c:v>
                </c:pt>
                <c:pt idx="742">
                  <c:v>-4.6716000000000001E-2</c:v>
                </c:pt>
                <c:pt idx="743">
                  <c:v>-4.3508999999999999E-2</c:v>
                </c:pt>
                <c:pt idx="744">
                  <c:v>-3.9314000000000002E-2</c:v>
                </c:pt>
                <c:pt idx="745">
                  <c:v>-3.4227E-2</c:v>
                </c:pt>
                <c:pt idx="746">
                  <c:v>-2.8362999999999999E-2</c:v>
                </c:pt>
                <c:pt idx="747">
                  <c:v>-2.1856E-2</c:v>
                </c:pt>
                <c:pt idx="748">
                  <c:v>-1.4852000000000001E-2</c:v>
                </c:pt>
                <c:pt idx="749">
                  <c:v>-7.5113000000000003E-3</c:v>
                </c:pt>
                <c:pt idx="750">
                  <c:v>2.0214000000000001E-15</c:v>
                </c:pt>
                <c:pt idx="751">
                  <c:v>3.7556E-3</c:v>
                </c:pt>
                <c:pt idx="752">
                  <c:v>7.4260000000000003E-3</c:v>
                </c:pt>
                <c:pt idx="753">
                  <c:v>1.0928E-2</c:v>
                </c:pt>
                <c:pt idx="754">
                  <c:v>1.4182E-2</c:v>
                </c:pt>
                <c:pt idx="755">
                  <c:v>1.7114000000000001E-2</c:v>
                </c:pt>
                <c:pt idx="756">
                  <c:v>1.9657000000000001E-2</c:v>
                </c:pt>
                <c:pt idx="757">
                  <c:v>2.1755E-2</c:v>
                </c:pt>
                <c:pt idx="758">
                  <c:v>2.3358E-2</c:v>
                </c:pt>
                <c:pt idx="759">
                  <c:v>2.4431999999999999E-2</c:v>
                </c:pt>
                <c:pt idx="760">
                  <c:v>2.4951000000000001E-2</c:v>
                </c:pt>
                <c:pt idx="761">
                  <c:v>2.4903000000000002E-2</c:v>
                </c:pt>
                <c:pt idx="762">
                  <c:v>2.4291E-2</c:v>
                </c:pt>
                <c:pt idx="763">
                  <c:v>2.3127000000000002E-2</c:v>
                </c:pt>
                <c:pt idx="764">
                  <c:v>2.1437999999999999E-2</c:v>
                </c:pt>
                <c:pt idx="765">
                  <c:v>1.9262999999999999E-2</c:v>
                </c:pt>
                <c:pt idx="766">
                  <c:v>1.6650000000000002E-2</c:v>
                </c:pt>
                <c:pt idx="767">
                  <c:v>1.366E-2</c:v>
                </c:pt>
                <c:pt idx="768">
                  <c:v>1.0359E-2</c:v>
                </c:pt>
                <c:pt idx="769">
                  <c:v>6.8237999999999997E-3</c:v>
                </c:pt>
                <c:pt idx="770">
                  <c:v>3.1332999999999999E-3</c:v>
                </c:pt>
                <c:pt idx="771">
                  <c:v>-6.2825000000000001E-4</c:v>
                </c:pt>
                <c:pt idx="772">
                  <c:v>-4.3756000000000003E-3</c:v>
                </c:pt>
                <c:pt idx="773">
                  <c:v>-8.0236000000000005E-3</c:v>
                </c:pt>
                <c:pt idx="774">
                  <c:v>-1.1488999999999999E-2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9.5105999999999994E-5</c:v>
                </c:pt>
                <c:pt idx="926">
                  <c:v>9.8669E-5</c:v>
                </c:pt>
                <c:pt idx="927">
                  <c:v>9.9992000000000001E-5</c:v>
                </c:pt>
                <c:pt idx="928">
                  <c:v>9.9046E-5</c:v>
                </c:pt>
                <c:pt idx="929">
                  <c:v>9.5852000000000003E-5</c:v>
                </c:pt>
                <c:pt idx="930">
                  <c:v>9.0482999999999994E-5</c:v>
                </c:pt>
                <c:pt idx="931">
                  <c:v>8.3059999999999994E-5</c:v>
                </c:pt>
                <c:pt idx="932">
                  <c:v>7.3751000000000006E-5</c:v>
                </c:pt>
                <c:pt idx="933">
                  <c:v>6.2768999999999995E-5</c:v>
                </c:pt>
                <c:pt idx="934">
                  <c:v>5.0362000000000003E-5</c:v>
                </c:pt>
                <c:pt idx="935">
                  <c:v>3.6811999999999999E-5</c:v>
                </c:pt>
                <c:pt idx="936">
                  <c:v>2.2427000000000001E-5</c:v>
                </c:pt>
                <c:pt idx="937">
                  <c:v>7.5326999999999999E-6</c:v>
                </c:pt>
                <c:pt idx="938">
                  <c:v>-7.5326999999999999E-6</c:v>
                </c:pt>
                <c:pt idx="939">
                  <c:v>-2.2427000000000001E-5</c:v>
                </c:pt>
                <c:pt idx="940">
                  <c:v>-3.6811999999999999E-5</c:v>
                </c:pt>
                <c:pt idx="941">
                  <c:v>-5.0362000000000003E-5</c:v>
                </c:pt>
                <c:pt idx="942">
                  <c:v>-6.2768999999999995E-5</c:v>
                </c:pt>
                <c:pt idx="943">
                  <c:v>-7.3751000000000006E-5</c:v>
                </c:pt>
                <c:pt idx="944">
                  <c:v>-8.3059999999999994E-5</c:v>
                </c:pt>
                <c:pt idx="945">
                  <c:v>-9.0482999999999994E-5</c:v>
                </c:pt>
                <c:pt idx="946">
                  <c:v>-9.5852000000000003E-5</c:v>
                </c:pt>
                <c:pt idx="947">
                  <c:v>-9.9046E-5</c:v>
                </c:pt>
                <c:pt idx="948">
                  <c:v>-9.9992000000000001E-5</c:v>
                </c:pt>
                <c:pt idx="949">
                  <c:v>-9.8669E-5</c:v>
                </c:pt>
                <c:pt idx="950">
                  <c:v>-1.9021000000000001E-4</c:v>
                </c:pt>
                <c:pt idx="951">
                  <c:v>-1.7877E-4</c:v>
                </c:pt>
                <c:pt idx="952">
                  <c:v>-1.6327E-4</c:v>
                </c:pt>
                <c:pt idx="953">
                  <c:v>-1.4406E-4</c:v>
                </c:pt>
                <c:pt idx="954">
                  <c:v>-1.2159000000000001E-4</c:v>
                </c:pt>
                <c:pt idx="955">
                  <c:v>-9.6351E-5</c:v>
                </c:pt>
                <c:pt idx="956">
                  <c:v>-6.8929000000000004E-5</c:v>
                </c:pt>
                <c:pt idx="957">
                  <c:v>-3.9941999999999998E-5</c:v>
                </c:pt>
                <c:pt idx="958">
                  <c:v>-1.0049E-5</c:v>
                </c:pt>
                <c:pt idx="959">
                  <c:v>2.0072E-5</c:v>
                </c:pt>
                <c:pt idx="960">
                  <c:v>4.9737999999999997E-5</c:v>
                </c:pt>
                <c:pt idx="961">
                  <c:v>7.8275000000000005E-5</c:v>
                </c:pt>
                <c:pt idx="962">
                  <c:v>1.0503E-4</c:v>
                </c:pt>
                <c:pt idx="963">
                  <c:v>1.2941E-4</c:v>
                </c:pt>
                <c:pt idx="964">
                  <c:v>1.5085000000000001E-4</c:v>
                </c:pt>
                <c:pt idx="965">
                  <c:v>1.6887E-4</c:v>
                </c:pt>
                <c:pt idx="966">
                  <c:v>1.8305E-4</c:v>
                </c:pt>
                <c:pt idx="967">
                  <c:v>1.9307999999999999E-4</c:v>
                </c:pt>
                <c:pt idx="968">
                  <c:v>1.9871999999999999E-4</c:v>
                </c:pt>
                <c:pt idx="969">
                  <c:v>1.9986E-4</c:v>
                </c:pt>
                <c:pt idx="970">
                  <c:v>1.9646E-4</c:v>
                </c:pt>
                <c:pt idx="971">
                  <c:v>1.886E-4</c:v>
                </c:pt>
                <c:pt idx="972">
                  <c:v>1.7646E-4</c:v>
                </c:pt>
                <c:pt idx="973">
                  <c:v>1.6030999999999999E-4</c:v>
                </c:pt>
                <c:pt idx="974">
                  <c:v>1.4053000000000001E-4</c:v>
                </c:pt>
                <c:pt idx="975">
                  <c:v>1.7634000000000001E-4</c:v>
                </c:pt>
                <c:pt idx="976">
                  <c:v>1.3787000000000001E-4</c:v>
                </c:pt>
                <c:pt idx="977">
                  <c:v>9.6283E-5</c:v>
                </c:pt>
                <c:pt idx="978">
                  <c:v>5.2506999999999997E-5</c:v>
                </c:pt>
                <c:pt idx="979">
                  <c:v>7.5390000000000002E-6</c:v>
                </c:pt>
                <c:pt idx="980">
                  <c:v>-3.7599999999999999E-5</c:v>
                </c:pt>
                <c:pt idx="981">
                  <c:v>-8.1885999999999995E-5</c:v>
                </c:pt>
                <c:pt idx="982">
                  <c:v>-1.2431000000000001E-4</c:v>
                </c:pt>
                <c:pt idx="983">
                  <c:v>-1.6391999999999999E-4</c:v>
                </c:pt>
                <c:pt idx="984">
                  <c:v>-1.998E-4</c:v>
                </c:pt>
                <c:pt idx="985">
                  <c:v>-2.3115000000000001E-4</c:v>
                </c:pt>
                <c:pt idx="986">
                  <c:v>-2.5725999999999999E-4</c:v>
                </c:pt>
                <c:pt idx="987">
                  <c:v>-2.7752000000000001E-4</c:v>
                </c:pt>
                <c:pt idx="988">
                  <c:v>-2.9148999999999999E-4</c:v>
                </c:pt>
                <c:pt idx="989">
                  <c:v>-2.9883999999999998E-4</c:v>
                </c:pt>
                <c:pt idx="990">
                  <c:v>-2.9941000000000001E-4</c:v>
                </c:pt>
                <c:pt idx="991">
                  <c:v>-2.9317999999999998E-4</c:v>
                </c:pt>
                <c:pt idx="992">
                  <c:v>-2.8029999999999998E-4</c:v>
                </c:pt>
                <c:pt idx="993">
                  <c:v>-2.6106000000000002E-4</c:v>
                </c:pt>
                <c:pt idx="994">
                  <c:v>-2.3588999999999999E-4</c:v>
                </c:pt>
                <c:pt idx="995">
                  <c:v>-2.0536E-4</c:v>
                </c:pt>
                <c:pt idx="996">
                  <c:v>-1.7018E-4</c:v>
                </c:pt>
                <c:pt idx="997">
                  <c:v>-1.3113E-4</c:v>
                </c:pt>
                <c:pt idx="998">
                  <c:v>-8.9111999999999997E-5</c:v>
                </c:pt>
                <c:pt idx="999">
                  <c:v>-4.5068000000000003E-5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-9.5105999999999994E-5</c:v>
                </c:pt>
                <c:pt idx="1826">
                  <c:v>-8.9383999999999997E-5</c:v>
                </c:pt>
                <c:pt idx="1827">
                  <c:v>-8.1633999999999998E-5</c:v>
                </c:pt>
                <c:pt idx="1828">
                  <c:v>-7.2031000000000002E-5</c:v>
                </c:pt>
                <c:pt idx="1829">
                  <c:v>-6.0792999999999999E-5</c:v>
                </c:pt>
                <c:pt idx="1830">
                  <c:v>-4.8174999999999999E-5</c:v>
                </c:pt>
                <c:pt idx="1831">
                  <c:v>-3.4464000000000001E-5</c:v>
                </c:pt>
                <c:pt idx="1832">
                  <c:v>-1.9970999999999999E-5</c:v>
                </c:pt>
                <c:pt idx="1833">
                  <c:v>-5.0243999999999997E-6</c:v>
                </c:pt>
                <c:pt idx="1834">
                  <c:v>1.0036E-5</c:v>
                </c:pt>
                <c:pt idx="1835">
                  <c:v>2.4868999999999999E-5</c:v>
                </c:pt>
                <c:pt idx="1836">
                  <c:v>3.9137000000000002E-5</c:v>
                </c:pt>
                <c:pt idx="1837">
                  <c:v>5.2516999999999999E-5</c:v>
                </c:pt>
                <c:pt idx="1838">
                  <c:v>6.4706E-5</c:v>
                </c:pt>
                <c:pt idx="1839">
                  <c:v>7.5425000000000004E-5</c:v>
                </c:pt>
                <c:pt idx="1840">
                  <c:v>8.4432999999999996E-5</c:v>
                </c:pt>
                <c:pt idx="1841">
                  <c:v>9.1524E-5</c:v>
                </c:pt>
                <c:pt idx="1842">
                  <c:v>9.6538000000000003E-5</c:v>
                </c:pt>
                <c:pt idx="1843">
                  <c:v>9.9361E-5</c:v>
                </c:pt>
                <c:pt idx="1844">
                  <c:v>9.9928999999999998E-5</c:v>
                </c:pt>
                <c:pt idx="1845">
                  <c:v>9.8228999999999998E-5</c:v>
                </c:pt>
                <c:pt idx="1846">
                  <c:v>9.4299E-5</c:v>
                </c:pt>
                <c:pt idx="1847">
                  <c:v>8.8228999999999998E-5</c:v>
                </c:pt>
                <c:pt idx="1848">
                  <c:v>8.0156999999999998E-5</c:v>
                </c:pt>
                <c:pt idx="1849">
                  <c:v>7.0265000000000006E-5</c:v>
                </c:pt>
                <c:pt idx="1850">
                  <c:v>1.1756000000000001E-4</c:v>
                </c:pt>
                <c:pt idx="1851">
                  <c:v>9.1916000000000006E-5</c:v>
                </c:pt>
                <c:pt idx="1852">
                  <c:v>6.4189000000000005E-5</c:v>
                </c:pt>
                <c:pt idx="1853">
                  <c:v>3.5005000000000001E-5</c:v>
                </c:pt>
                <c:pt idx="1854">
                  <c:v>5.0259999999999998E-6</c:v>
                </c:pt>
                <c:pt idx="1855">
                  <c:v>-2.5066999999999999E-5</c:v>
                </c:pt>
                <c:pt idx="1856">
                  <c:v>-5.4589999999999997E-5</c:v>
                </c:pt>
                <c:pt idx="1857">
                  <c:v>-8.2874999999999995E-5</c:v>
                </c:pt>
                <c:pt idx="1858">
                  <c:v>-1.0928E-4</c:v>
                </c:pt>
                <c:pt idx="1859">
                  <c:v>-1.3320000000000001E-4</c:v>
                </c:pt>
                <c:pt idx="1860">
                  <c:v>-1.5410000000000001E-4</c:v>
                </c:pt>
                <c:pt idx="1861">
                  <c:v>-1.7150999999999999E-4</c:v>
                </c:pt>
                <c:pt idx="1862">
                  <c:v>-1.8501999999999999E-4</c:v>
                </c:pt>
                <c:pt idx="1863">
                  <c:v>-1.9432999999999999E-4</c:v>
                </c:pt>
                <c:pt idx="1864">
                  <c:v>-1.9923E-4</c:v>
                </c:pt>
                <c:pt idx="1865">
                  <c:v>-1.9960999999999999E-4</c:v>
                </c:pt>
                <c:pt idx="1866">
                  <c:v>-1.9545000000000001E-4</c:v>
                </c:pt>
                <c:pt idx="1867">
                  <c:v>-1.8687E-4</c:v>
                </c:pt>
                <c:pt idx="1868">
                  <c:v>-1.7404000000000001E-4</c:v>
                </c:pt>
                <c:pt idx="1869">
                  <c:v>-1.5726E-4</c:v>
                </c:pt>
                <c:pt idx="1870">
                  <c:v>-1.3690999999999999E-4</c:v>
                </c:pt>
                <c:pt idx="1871">
                  <c:v>-1.1345000000000001E-4</c:v>
                </c:pt>
                <c:pt idx="1872">
                  <c:v>-8.7423000000000006E-5</c:v>
                </c:pt>
                <c:pt idx="1873">
                  <c:v>-5.9407999999999998E-5</c:v>
                </c:pt>
                <c:pt idx="1874">
                  <c:v>-3.0045000000000001E-5</c:v>
                </c:pt>
                <c:pt idx="1875">
                  <c:v>-4.3326000000000002E-15</c:v>
                </c:pt>
                <c:pt idx="1876">
                  <c:v>4.5068000000000003E-5</c:v>
                </c:pt>
                <c:pt idx="1877">
                  <c:v>8.9111999999999997E-5</c:v>
                </c:pt>
                <c:pt idx="1878">
                  <c:v>1.3113E-4</c:v>
                </c:pt>
                <c:pt idx="1879">
                  <c:v>1.7018E-4</c:v>
                </c:pt>
                <c:pt idx="1880">
                  <c:v>2.0536E-4</c:v>
                </c:pt>
                <c:pt idx="1881">
                  <c:v>2.3588999999999999E-4</c:v>
                </c:pt>
                <c:pt idx="1882">
                  <c:v>2.6106000000000002E-4</c:v>
                </c:pt>
                <c:pt idx="1883">
                  <c:v>2.8029999999999998E-4</c:v>
                </c:pt>
                <c:pt idx="1884">
                  <c:v>2.9317999999999998E-4</c:v>
                </c:pt>
                <c:pt idx="1885">
                  <c:v>2.9941000000000001E-4</c:v>
                </c:pt>
                <c:pt idx="1886">
                  <c:v>2.9883999999999998E-4</c:v>
                </c:pt>
                <c:pt idx="1887">
                  <c:v>2.9148999999999999E-4</c:v>
                </c:pt>
                <c:pt idx="1888">
                  <c:v>2.7752000000000001E-4</c:v>
                </c:pt>
                <c:pt idx="1889">
                  <c:v>2.5725999999999999E-4</c:v>
                </c:pt>
                <c:pt idx="1890">
                  <c:v>2.3115000000000001E-4</c:v>
                </c:pt>
                <c:pt idx="1891">
                  <c:v>1.998E-4</c:v>
                </c:pt>
                <c:pt idx="1892">
                  <c:v>1.6391999999999999E-4</c:v>
                </c:pt>
                <c:pt idx="1893">
                  <c:v>1.2431000000000001E-4</c:v>
                </c:pt>
                <c:pt idx="1894">
                  <c:v>8.1885999999999995E-5</c:v>
                </c:pt>
                <c:pt idx="1895">
                  <c:v>3.7599999999999999E-5</c:v>
                </c:pt>
                <c:pt idx="1896">
                  <c:v>-7.5390000000000002E-6</c:v>
                </c:pt>
                <c:pt idx="1897">
                  <c:v>-5.2506999999999997E-5</c:v>
                </c:pt>
                <c:pt idx="1898">
                  <c:v>-9.6283E-5</c:v>
                </c:pt>
                <c:pt idx="1899">
                  <c:v>-1.3787000000000001E-4</c:v>
                </c:pt>
                <c:pt idx="1900">
                  <c:v>-2.3510999999999999E-4</c:v>
                </c:pt>
                <c:pt idx="1901">
                  <c:v>-2.8106000000000002E-4</c:v>
                </c:pt>
                <c:pt idx="1902">
                  <c:v>-3.2063000000000003E-4</c:v>
                </c:pt>
                <c:pt idx="1903">
                  <c:v>-3.5292E-4</c:v>
                </c:pt>
                <c:pt idx="1904">
                  <c:v>-3.7720000000000001E-4</c:v>
                </c:pt>
                <c:pt idx="1905">
                  <c:v>-3.9291E-4</c:v>
                </c:pt>
                <c:pt idx="1906">
                  <c:v>-3.9972E-4</c:v>
                </c:pt>
                <c:pt idx="1907">
                  <c:v>-3.9743999999999999E-4</c:v>
                </c:pt>
                <c:pt idx="1908">
                  <c:v>-3.8614999999999998E-4</c:v>
                </c:pt>
                <c:pt idx="1909">
                  <c:v>-3.6610000000000001E-4</c:v>
                </c:pt>
                <c:pt idx="1910">
                  <c:v>-3.3773000000000001E-4</c:v>
                </c:pt>
                <c:pt idx="1911">
                  <c:v>-3.0170000000000002E-4</c:v>
                </c:pt>
                <c:pt idx="1912">
                  <c:v>-2.5881999999999999E-4</c:v>
                </c:pt>
                <c:pt idx="1913">
                  <c:v>-2.1007E-4</c:v>
                </c:pt>
                <c:pt idx="1914">
                  <c:v>-1.5655000000000001E-4</c:v>
                </c:pt>
                <c:pt idx="1915">
                  <c:v>-9.9475999999999994E-5</c:v>
                </c:pt>
                <c:pt idx="1916">
                  <c:v>-4.0145000000000003E-5</c:v>
                </c:pt>
                <c:pt idx="1917">
                  <c:v>2.0098E-5</c:v>
                </c:pt>
                <c:pt idx="1918">
                  <c:v>7.9883999999999996E-5</c:v>
                </c:pt>
                <c:pt idx="1919">
                  <c:v>1.3786000000000001E-4</c:v>
                </c:pt>
                <c:pt idx="1920">
                  <c:v>1.9269999999999999E-4</c:v>
                </c:pt>
                <c:pt idx="1921">
                  <c:v>2.4316999999999999E-4</c:v>
                </c:pt>
                <c:pt idx="1922">
                  <c:v>2.8812E-4</c:v>
                </c:pt>
                <c:pt idx="1923">
                  <c:v>3.2654E-4</c:v>
                </c:pt>
                <c:pt idx="1924">
                  <c:v>3.5754E-4</c:v>
                </c:pt>
                <c:pt idx="1925">
                  <c:v>4.7553E-4</c:v>
                </c:pt>
                <c:pt idx="1926">
                  <c:v>4.9333999999999999E-4</c:v>
                </c:pt>
                <c:pt idx="1927">
                  <c:v>4.9996000000000003E-4</c:v>
                </c:pt>
                <c:pt idx="1928">
                  <c:v>4.9523000000000004E-4</c:v>
                </c:pt>
                <c:pt idx="1929">
                  <c:v>4.7926000000000002E-4</c:v>
                </c:pt>
                <c:pt idx="1930">
                  <c:v>4.5240999999999999E-4</c:v>
                </c:pt>
                <c:pt idx="1931">
                  <c:v>4.1530000000000001E-4</c:v>
                </c:pt>
                <c:pt idx="1932">
                  <c:v>3.6875999999999999E-4</c:v>
                </c:pt>
                <c:pt idx="1933">
                  <c:v>3.1385000000000001E-4</c:v>
                </c:pt>
                <c:pt idx="1934">
                  <c:v>2.5180999999999999E-4</c:v>
                </c:pt>
                <c:pt idx="1935">
                  <c:v>1.8406E-4</c:v>
                </c:pt>
                <c:pt idx="1936">
                  <c:v>1.1213999999999999E-4</c:v>
                </c:pt>
                <c:pt idx="1937">
                  <c:v>3.7663000000000002E-5</c:v>
                </c:pt>
                <c:pt idx="1938">
                  <c:v>-3.7663000000000002E-5</c:v>
                </c:pt>
                <c:pt idx="1939">
                  <c:v>-1.1213999999999999E-4</c:v>
                </c:pt>
                <c:pt idx="1940">
                  <c:v>-1.8406E-4</c:v>
                </c:pt>
                <c:pt idx="1941">
                  <c:v>-2.5180999999999999E-4</c:v>
                </c:pt>
                <c:pt idx="1942">
                  <c:v>-3.1385000000000001E-4</c:v>
                </c:pt>
                <c:pt idx="1943">
                  <c:v>-3.6875999999999999E-4</c:v>
                </c:pt>
                <c:pt idx="1944">
                  <c:v>-4.1530000000000001E-4</c:v>
                </c:pt>
                <c:pt idx="1945">
                  <c:v>-4.5240999999999999E-4</c:v>
                </c:pt>
                <c:pt idx="1946">
                  <c:v>-4.7926000000000002E-4</c:v>
                </c:pt>
                <c:pt idx="1947">
                  <c:v>-4.9523000000000004E-4</c:v>
                </c:pt>
                <c:pt idx="1948">
                  <c:v>-4.9996000000000003E-4</c:v>
                </c:pt>
                <c:pt idx="1949">
                  <c:v>-4.9333999999999999E-4</c:v>
                </c:pt>
                <c:pt idx="1950">
                  <c:v>-5.7063000000000003E-4</c:v>
                </c:pt>
                <c:pt idx="1951">
                  <c:v>-5.3629999999999997E-4</c:v>
                </c:pt>
                <c:pt idx="1952">
                  <c:v>-4.8979999999999998E-4</c:v>
                </c:pt>
                <c:pt idx="1953">
                  <c:v>-4.3218999999999999E-4</c:v>
                </c:pt>
                <c:pt idx="1954">
                  <c:v>-3.6476E-4</c:v>
                </c:pt>
                <c:pt idx="1955">
                  <c:v>-2.8905000000000001E-4</c:v>
                </c:pt>
                <c:pt idx="1956">
                  <c:v>-2.0678999999999999E-4</c:v>
                </c:pt>
                <c:pt idx="1957">
                  <c:v>-1.1983E-4</c:v>
                </c:pt>
                <c:pt idx="1958">
                  <c:v>-3.0147000000000001E-5</c:v>
                </c:pt>
                <c:pt idx="1959">
                  <c:v>6.0217000000000003E-5</c:v>
                </c:pt>
                <c:pt idx="1960">
                  <c:v>1.4920999999999999E-4</c:v>
                </c:pt>
                <c:pt idx="1961">
                  <c:v>2.3482E-4</c:v>
                </c:pt>
                <c:pt idx="1962">
                  <c:v>3.1510000000000002E-4</c:v>
                </c:pt>
                <c:pt idx="1963">
                  <c:v>3.8822999999999999E-4</c:v>
                </c:pt>
                <c:pt idx="1964">
                  <c:v>4.5255000000000002E-4</c:v>
                </c:pt>
                <c:pt idx="1965">
                  <c:v>5.0659999999999995E-4</c:v>
                </c:pt>
                <c:pt idx="1966">
                  <c:v>5.4914000000000004E-4</c:v>
                </c:pt>
                <c:pt idx="1967">
                  <c:v>5.7923000000000002E-4</c:v>
                </c:pt>
                <c:pt idx="1968">
                  <c:v>5.9617000000000003E-4</c:v>
                </c:pt>
                <c:pt idx="1969">
                  <c:v>5.9957000000000001E-4</c:v>
                </c:pt>
                <c:pt idx="1970">
                  <c:v>5.8936999999999998E-4</c:v>
                </c:pt>
                <c:pt idx="1971">
                  <c:v>5.6579000000000004E-4</c:v>
                </c:pt>
                <c:pt idx="1972">
                  <c:v>5.2937000000000004E-4</c:v>
                </c:pt>
                <c:pt idx="1973">
                  <c:v>4.8094000000000001E-4</c:v>
                </c:pt>
                <c:pt idx="1974">
                  <c:v>4.2159000000000001E-4</c:v>
                </c:pt>
                <c:pt idx="1975">
                  <c:v>4.1145E-4</c:v>
                </c:pt>
                <c:pt idx="1976">
                  <c:v>3.2171000000000001E-4</c:v>
                </c:pt>
                <c:pt idx="1977">
                  <c:v>2.2466000000000001E-4</c:v>
                </c:pt>
                <c:pt idx="1978">
                  <c:v>1.2252000000000001E-4</c:v>
                </c:pt>
                <c:pt idx="1979">
                  <c:v>1.7591000000000001E-5</c:v>
                </c:pt>
                <c:pt idx="1980">
                  <c:v>-8.7732999999999995E-5</c:v>
                </c:pt>
                <c:pt idx="1981">
                  <c:v>-1.9107E-4</c:v>
                </c:pt>
                <c:pt idx="1982">
                  <c:v>-2.9006000000000002E-4</c:v>
                </c:pt>
                <c:pt idx="1983">
                  <c:v>-3.8247999999999998E-4</c:v>
                </c:pt>
                <c:pt idx="1984">
                  <c:v>-4.6621E-4</c:v>
                </c:pt>
                <c:pt idx="1985">
                  <c:v>-5.3936000000000001E-4</c:v>
                </c:pt>
                <c:pt idx="1986">
                  <c:v>-6.0026999999999997E-4</c:v>
                </c:pt>
                <c:pt idx="1987">
                  <c:v>-6.4754999999999999E-4</c:v>
                </c:pt>
                <c:pt idx="1988">
                  <c:v>-6.8013999999999998E-4</c:v>
                </c:pt>
                <c:pt idx="1989">
                  <c:v>-6.9729000000000004E-4</c:v>
                </c:pt>
                <c:pt idx="1990">
                  <c:v>-6.9861999999999995E-4</c:v>
                </c:pt>
                <c:pt idx="1991">
                  <c:v>-6.8409000000000005E-4</c:v>
                </c:pt>
                <c:pt idx="1992">
                  <c:v>-6.5403E-4</c:v>
                </c:pt>
                <c:pt idx="1993">
                  <c:v>-6.0913000000000004E-4</c:v>
                </c:pt>
                <c:pt idx="1994">
                  <c:v>-5.5040000000000004E-4</c:v>
                </c:pt>
                <c:pt idx="1995">
                  <c:v>-4.7918E-4</c:v>
                </c:pt>
                <c:pt idx="1996">
                  <c:v>-3.9709000000000001E-4</c:v>
                </c:pt>
                <c:pt idx="1997">
                  <c:v>-3.0598000000000002E-4</c:v>
                </c:pt>
                <c:pt idx="1998">
                  <c:v>-2.0793E-4</c:v>
                </c:pt>
                <c:pt idx="1999">
                  <c:v>-1.0516E-4</c:v>
                </c:pt>
                <c:pt idx="2000">
                  <c:v>-1.3197E-14</c:v>
                </c:pt>
                <c:pt idx="2001">
                  <c:v>1.2018E-4</c:v>
                </c:pt>
                <c:pt idx="2002">
                  <c:v>2.3763000000000001E-4</c:v>
                </c:pt>
                <c:pt idx="2003">
                  <c:v>3.4968999999999999E-4</c:v>
                </c:pt>
                <c:pt idx="2004">
                  <c:v>4.5382000000000002E-4</c:v>
                </c:pt>
                <c:pt idx="2005">
                  <c:v>5.4763999999999995E-4</c:v>
                </c:pt>
                <c:pt idx="2006">
                  <c:v>6.2903000000000004E-4</c:v>
                </c:pt>
                <c:pt idx="2007">
                  <c:v>6.9614999999999998E-4</c:v>
                </c:pt>
                <c:pt idx="2008">
                  <c:v>7.4746000000000003E-4</c:v>
                </c:pt>
                <c:pt idx="2009">
                  <c:v>7.8180999999999997E-4</c:v>
                </c:pt>
                <c:pt idx="2010">
                  <c:v>7.9841999999999999E-4</c:v>
                </c:pt>
                <c:pt idx="2011">
                  <c:v>7.9690999999999996E-4</c:v>
                </c:pt>
                <c:pt idx="2012">
                  <c:v>7.7731000000000002E-4</c:v>
                </c:pt>
                <c:pt idx="2013">
                  <c:v>7.4005999999999996E-4</c:v>
                </c:pt>
                <c:pt idx="2014">
                  <c:v>6.8601999999999997E-4</c:v>
                </c:pt>
                <c:pt idx="2015">
                  <c:v>6.1640999999999996E-4</c:v>
                </c:pt>
                <c:pt idx="2016">
                  <c:v>5.3280999999999999E-4</c:v>
                </c:pt>
                <c:pt idx="2017">
                  <c:v>4.3711999999999999E-4</c:v>
                </c:pt>
                <c:pt idx="2018">
                  <c:v>3.3149999999999998E-4</c:v>
                </c:pt>
                <c:pt idx="2019">
                  <c:v>2.1835999999999999E-4</c:v>
                </c:pt>
                <c:pt idx="2020">
                  <c:v>1.0027E-4</c:v>
                </c:pt>
                <c:pt idx="2021">
                  <c:v>-2.0103999999999999E-5</c:v>
                </c:pt>
                <c:pt idx="2022">
                  <c:v>-1.4002E-4</c:v>
                </c:pt>
                <c:pt idx="2023">
                  <c:v>-2.5674999999999998E-4</c:v>
                </c:pt>
                <c:pt idx="2024">
                  <c:v>-3.6766000000000001E-4</c:v>
                </c:pt>
                <c:pt idx="2025">
                  <c:v>-5.2901000000000001E-4</c:v>
                </c:pt>
                <c:pt idx="2026">
                  <c:v>-6.3237999999999999E-4</c:v>
                </c:pt>
                <c:pt idx="2027">
                  <c:v>-7.2141000000000002E-4</c:v>
                </c:pt>
                <c:pt idx="2028">
                  <c:v>-7.9405999999999997E-4</c:v>
                </c:pt>
                <c:pt idx="2029">
                  <c:v>-8.4869000000000003E-4</c:v>
                </c:pt>
                <c:pt idx="2030">
                  <c:v>-8.8405999999999999E-4</c:v>
                </c:pt>
                <c:pt idx="2031">
                  <c:v>-8.9935999999999998E-4</c:v>
                </c:pt>
                <c:pt idx="2032">
                  <c:v>-8.9424999999999997E-4</c:v>
                </c:pt>
                <c:pt idx="2033">
                  <c:v>-8.6883999999999996E-4</c:v>
                </c:pt>
                <c:pt idx="2034">
                  <c:v>-8.2372000000000001E-4</c:v>
                </c:pt>
                <c:pt idx="2035">
                  <c:v>-7.5989999999999999E-4</c:v>
                </c:pt>
                <c:pt idx="2036">
                  <c:v>-6.7882999999999995E-4</c:v>
                </c:pt>
                <c:pt idx="2037">
                  <c:v>-5.8235000000000003E-4</c:v>
                </c:pt>
                <c:pt idx="2038">
                  <c:v>-4.7266000000000002E-4</c:v>
                </c:pt>
                <c:pt idx="2039">
                  <c:v>-3.5223999999999997E-4</c:v>
                </c:pt>
                <c:pt idx="2040">
                  <c:v>-2.2382000000000001E-4</c:v>
                </c:pt>
                <c:pt idx="2041">
                  <c:v>-9.0326000000000002E-5</c:v>
                </c:pt>
                <c:pt idx="2042">
                  <c:v>4.5219999999999997E-5</c:v>
                </c:pt>
                <c:pt idx="2043">
                  <c:v>1.7974000000000001E-4</c:v>
                </c:pt>
                <c:pt idx="2044">
                  <c:v>3.1018000000000002E-4</c:v>
                </c:pt>
                <c:pt idx="2045">
                  <c:v>4.3357999999999998E-4</c:v>
                </c:pt>
                <c:pt idx="2046">
                  <c:v>5.4714E-4</c:v>
                </c:pt>
                <c:pt idx="2047">
                  <c:v>6.4827999999999999E-4</c:v>
                </c:pt>
                <c:pt idx="2048">
                  <c:v>7.3470999999999996E-4</c:v>
                </c:pt>
                <c:pt idx="2049">
                  <c:v>8.0446000000000001E-4</c:v>
                </c:pt>
                <c:pt idx="2050">
                  <c:v>9.5105999999999999E-4</c:v>
                </c:pt>
                <c:pt idx="2051">
                  <c:v>9.8668999999999992E-4</c:v>
                </c:pt>
                <c:pt idx="2052">
                  <c:v>9.9992000000000006E-4</c:v>
                </c:pt>
                <c:pt idx="2053">
                  <c:v>9.9046000000000008E-4</c:v>
                </c:pt>
                <c:pt idx="2054">
                  <c:v>9.5852000000000003E-4</c:v>
                </c:pt>
                <c:pt idx="2055">
                  <c:v>9.0483000000000002E-4</c:v>
                </c:pt>
                <c:pt idx="2056">
                  <c:v>8.3060000000000002E-4</c:v>
                </c:pt>
                <c:pt idx="2057">
                  <c:v>7.3751000000000003E-4</c:v>
                </c:pt>
                <c:pt idx="2058">
                  <c:v>6.2768999999999998E-4</c:v>
                </c:pt>
                <c:pt idx="2059">
                  <c:v>5.0361999999999998E-4</c:v>
                </c:pt>
                <c:pt idx="2060">
                  <c:v>3.6811999999999999E-4</c:v>
                </c:pt>
                <c:pt idx="2061">
                  <c:v>2.2426999999999999E-4</c:v>
                </c:pt>
                <c:pt idx="2062">
                  <c:v>7.5327000000000006E-5</c:v>
                </c:pt>
                <c:pt idx="2063">
                  <c:v>-7.5327000000000006E-5</c:v>
                </c:pt>
                <c:pt idx="2064">
                  <c:v>-2.2426999999999999E-4</c:v>
                </c:pt>
                <c:pt idx="2065">
                  <c:v>-3.6811999999999999E-4</c:v>
                </c:pt>
                <c:pt idx="2066">
                  <c:v>-5.0361999999999998E-4</c:v>
                </c:pt>
                <c:pt idx="2067">
                  <c:v>-6.2768999999999998E-4</c:v>
                </c:pt>
                <c:pt idx="2068">
                  <c:v>-7.3751000000000003E-4</c:v>
                </c:pt>
                <c:pt idx="2069">
                  <c:v>-8.3060000000000002E-4</c:v>
                </c:pt>
                <c:pt idx="2070">
                  <c:v>-9.0483000000000002E-4</c:v>
                </c:pt>
                <c:pt idx="2071">
                  <c:v>-9.5852000000000003E-4</c:v>
                </c:pt>
                <c:pt idx="2072">
                  <c:v>-9.9046000000000008E-4</c:v>
                </c:pt>
                <c:pt idx="2073">
                  <c:v>-9.9992000000000006E-4</c:v>
                </c:pt>
                <c:pt idx="2074">
                  <c:v>-9.8668999999999992E-4</c:v>
                </c:pt>
                <c:pt idx="2075">
                  <c:v>-1.0462E-3</c:v>
                </c:pt>
                <c:pt idx="2076">
                  <c:v>-9.8323000000000008E-4</c:v>
                </c:pt>
                <c:pt idx="2077">
                  <c:v>-8.9797E-4</c:v>
                </c:pt>
                <c:pt idx="2078">
                  <c:v>-7.9233999999999999E-4</c:v>
                </c:pt>
                <c:pt idx="2079">
                  <c:v>-6.6872000000000003E-4</c:v>
                </c:pt>
                <c:pt idx="2080">
                  <c:v>-5.2992999999999996E-4</c:v>
                </c:pt>
                <c:pt idx="2081">
                  <c:v>-3.7910999999999999E-4</c:v>
                </c:pt>
                <c:pt idx="2082">
                  <c:v>-2.1968000000000001E-4</c:v>
                </c:pt>
                <c:pt idx="2083">
                  <c:v>-5.5269000000000002E-5</c:v>
                </c:pt>
                <c:pt idx="2084">
                  <c:v>1.104E-4</c:v>
                </c:pt>
                <c:pt idx="2085">
                  <c:v>2.7356E-4</c:v>
                </c:pt>
                <c:pt idx="2086">
                  <c:v>4.3051E-4</c:v>
                </c:pt>
                <c:pt idx="2087">
                  <c:v>5.7768999999999995E-4</c:v>
                </c:pt>
                <c:pt idx="2088">
                  <c:v>7.1175999999999998E-4</c:v>
                </c:pt>
                <c:pt idx="2089">
                  <c:v>8.2967999999999996E-4</c:v>
                </c:pt>
                <c:pt idx="2090">
                  <c:v>9.2876000000000005E-4</c:v>
                </c:pt>
                <c:pt idx="2091">
                  <c:v>1.0068E-3</c:v>
                </c:pt>
                <c:pt idx="2092">
                  <c:v>1.0619E-3</c:v>
                </c:pt>
                <c:pt idx="2093">
                  <c:v>1.093E-3</c:v>
                </c:pt>
                <c:pt idx="2094">
                  <c:v>1.0992E-3</c:v>
                </c:pt>
                <c:pt idx="2095">
                  <c:v>1.0805000000000001E-3</c:v>
                </c:pt>
                <c:pt idx="2096">
                  <c:v>1.0372999999999999E-3</c:v>
                </c:pt>
                <c:pt idx="2097">
                  <c:v>9.7052E-4</c:v>
                </c:pt>
                <c:pt idx="2098">
                  <c:v>8.8172000000000001E-4</c:v>
                </c:pt>
                <c:pt idx="2099">
                  <c:v>7.7291000000000002E-4</c:v>
                </c:pt>
                <c:pt idx="2100">
                  <c:v>7.0534000000000005E-4</c:v>
                </c:pt>
                <c:pt idx="2101">
                  <c:v>5.5150000000000002E-4</c:v>
                </c:pt>
                <c:pt idx="2102">
                  <c:v>3.8513000000000002E-4</c:v>
                </c:pt>
                <c:pt idx="2103">
                  <c:v>2.1002999999999999E-4</c:v>
                </c:pt>
                <c:pt idx="2104">
                  <c:v>3.0156000000000001E-5</c:v>
                </c:pt>
                <c:pt idx="2105">
                  <c:v>-1.504E-4</c:v>
                </c:pt>
                <c:pt idx="2106">
                  <c:v>-3.2754000000000003E-4</c:v>
                </c:pt>
                <c:pt idx="2107">
                  <c:v>-4.9724999999999997E-4</c:v>
                </c:pt>
                <c:pt idx="2108">
                  <c:v>-6.5567000000000002E-4</c:v>
                </c:pt>
                <c:pt idx="2109">
                  <c:v>-7.9920999999999996E-4</c:v>
                </c:pt>
                <c:pt idx="2110">
                  <c:v>-9.2462000000000002E-4</c:v>
                </c:pt>
                <c:pt idx="2111">
                  <c:v>-1.029E-3</c:v>
                </c:pt>
                <c:pt idx="2112">
                  <c:v>-1.1100999999999999E-3</c:v>
                </c:pt>
                <c:pt idx="2113">
                  <c:v>-1.1659999999999999E-3</c:v>
                </c:pt>
                <c:pt idx="2114">
                  <c:v>-1.1954000000000001E-3</c:v>
                </c:pt>
                <c:pt idx="2115">
                  <c:v>-1.1976000000000001E-3</c:v>
                </c:pt>
                <c:pt idx="2116">
                  <c:v>-1.1727E-3</c:v>
                </c:pt>
                <c:pt idx="2117">
                  <c:v>-1.1211999999999999E-3</c:v>
                </c:pt>
                <c:pt idx="2118">
                  <c:v>-1.0441999999999999E-3</c:v>
                </c:pt>
                <c:pt idx="2119">
                  <c:v>-9.4355000000000003E-4</c:v>
                </c:pt>
                <c:pt idx="2120">
                  <c:v>-8.2145999999999999E-4</c:v>
                </c:pt>
                <c:pt idx="2121">
                  <c:v>-6.8072E-4</c:v>
                </c:pt>
                <c:pt idx="2122">
                  <c:v>-5.2453999999999999E-4</c:v>
                </c:pt>
                <c:pt idx="2123">
                  <c:v>-3.5645000000000002E-4</c:v>
                </c:pt>
                <c:pt idx="2124">
                  <c:v>-1.8027000000000001E-4</c:v>
                </c:pt>
                <c:pt idx="2125">
                  <c:v>-2.4116E-14</c:v>
                </c:pt>
                <c:pt idx="2126">
                  <c:v>1.9529000000000001E-4</c:v>
                </c:pt>
                <c:pt idx="2127">
                  <c:v>3.8614999999999998E-4</c:v>
                </c:pt>
                <c:pt idx="2128">
                  <c:v>5.6824999999999996E-4</c:v>
                </c:pt>
                <c:pt idx="2129">
                  <c:v>7.3744999999999995E-4</c:v>
                </c:pt>
                <c:pt idx="2130">
                  <c:v>8.8991000000000005E-4</c:v>
                </c:pt>
                <c:pt idx="2131">
                  <c:v>1.0222E-3</c:v>
                </c:pt>
                <c:pt idx="2132">
                  <c:v>1.1312E-3</c:v>
                </c:pt>
                <c:pt idx="2133">
                  <c:v>1.2145999999999999E-3</c:v>
                </c:pt>
                <c:pt idx="2134">
                  <c:v>1.2704000000000001E-3</c:v>
                </c:pt>
                <c:pt idx="2135">
                  <c:v>1.2974E-3</c:v>
                </c:pt>
                <c:pt idx="2136">
                  <c:v>1.2949999999999999E-3</c:v>
                </c:pt>
                <c:pt idx="2137">
                  <c:v>1.2631000000000001E-3</c:v>
                </c:pt>
                <c:pt idx="2138">
                  <c:v>1.2026000000000001E-3</c:v>
                </c:pt>
                <c:pt idx="2139">
                  <c:v>1.1148E-3</c:v>
                </c:pt>
                <c:pt idx="2140">
                  <c:v>1.0016999999999999E-3</c:v>
                </c:pt>
                <c:pt idx="2141">
                  <c:v>8.6582E-4</c:v>
                </c:pt>
                <c:pt idx="2142">
                  <c:v>7.1031000000000002E-4</c:v>
                </c:pt>
                <c:pt idx="2143">
                  <c:v>5.3868999999999998E-4</c:v>
                </c:pt>
                <c:pt idx="2144">
                  <c:v>3.5483999999999998E-4</c:v>
                </c:pt>
                <c:pt idx="2145">
                  <c:v>1.6292999999999999E-4</c:v>
                </c:pt>
                <c:pt idx="2146">
                  <c:v>-3.2669000000000002E-5</c:v>
                </c:pt>
                <c:pt idx="2147">
                  <c:v>-2.2753000000000001E-4</c:v>
                </c:pt>
                <c:pt idx="2148">
                  <c:v>-4.1722999999999999E-4</c:v>
                </c:pt>
                <c:pt idx="2149">
                  <c:v>-5.9745000000000002E-4</c:v>
                </c:pt>
                <c:pt idx="2150">
                  <c:v>-8.229E-4</c:v>
                </c:pt>
                <c:pt idx="2151">
                  <c:v>-9.8371000000000005E-4</c:v>
                </c:pt>
                <c:pt idx="2152">
                  <c:v>-1.1222000000000001E-3</c:v>
                </c:pt>
                <c:pt idx="2153">
                  <c:v>-1.2352000000000001E-3</c:v>
                </c:pt>
                <c:pt idx="2154">
                  <c:v>-1.3202000000000001E-3</c:v>
                </c:pt>
                <c:pt idx="2155">
                  <c:v>-1.3752E-3</c:v>
                </c:pt>
                <c:pt idx="2156">
                  <c:v>-1.3990000000000001E-3</c:v>
                </c:pt>
                <c:pt idx="2157">
                  <c:v>-1.3910999999999999E-3</c:v>
                </c:pt>
                <c:pt idx="2158">
                  <c:v>-1.3515000000000001E-3</c:v>
                </c:pt>
                <c:pt idx="2159">
                  <c:v>-1.2813E-3</c:v>
                </c:pt>
                <c:pt idx="2160">
                  <c:v>-1.1820999999999999E-3</c:v>
                </c:pt>
                <c:pt idx="2161">
                  <c:v>-1.0560000000000001E-3</c:v>
                </c:pt>
                <c:pt idx="2162">
                  <c:v>-9.0587999999999997E-4</c:v>
                </c:pt>
                <c:pt idx="2163">
                  <c:v>-7.3523999999999996E-4</c:v>
                </c:pt>
                <c:pt idx="2164">
                  <c:v>-5.4792000000000003E-4</c:v>
                </c:pt>
                <c:pt idx="2165">
                  <c:v>-3.4817000000000002E-4</c:v>
                </c:pt>
                <c:pt idx="2166">
                  <c:v>-1.4050999999999999E-4</c:v>
                </c:pt>
                <c:pt idx="2167">
                  <c:v>7.0341999999999998E-5</c:v>
                </c:pt>
                <c:pt idx="2168">
                  <c:v>2.7959000000000003E-4</c:v>
                </c:pt>
                <c:pt idx="2169">
                  <c:v>4.8250000000000002E-4</c:v>
                </c:pt>
                <c:pt idx="2170">
                  <c:v>6.7445999999999999E-4</c:v>
                </c:pt>
                <c:pt idx="2171">
                  <c:v>8.5110000000000003E-4</c:v>
                </c:pt>
                <c:pt idx="2172">
                  <c:v>1.0084E-3</c:v>
                </c:pt>
                <c:pt idx="2173">
                  <c:v>1.1429000000000001E-3</c:v>
                </c:pt>
                <c:pt idx="2174">
                  <c:v>1.2514E-3</c:v>
                </c:pt>
                <c:pt idx="2175">
                  <c:v>1.4266000000000001E-3</c:v>
                </c:pt>
                <c:pt idx="2176">
                  <c:v>1.48E-3</c:v>
                </c:pt>
                <c:pt idx="2177">
                  <c:v>1.4999E-3</c:v>
                </c:pt>
                <c:pt idx="2178">
                  <c:v>1.4857E-3</c:v>
                </c:pt>
                <c:pt idx="2179">
                  <c:v>1.4377999999999999E-3</c:v>
                </c:pt>
                <c:pt idx="2180">
                  <c:v>1.3572E-3</c:v>
                </c:pt>
                <c:pt idx="2181">
                  <c:v>1.2459000000000001E-3</c:v>
                </c:pt>
                <c:pt idx="2182">
                  <c:v>1.1062999999999999E-3</c:v>
                </c:pt>
                <c:pt idx="2183">
                  <c:v>9.4154000000000004E-4</c:v>
                </c:pt>
                <c:pt idx="2184">
                  <c:v>7.5542999999999997E-4</c:v>
                </c:pt>
                <c:pt idx="2185">
                  <c:v>5.5219000000000004E-4</c:v>
                </c:pt>
                <c:pt idx="2186">
                  <c:v>3.3640999999999999E-4</c:v>
                </c:pt>
                <c:pt idx="2187">
                  <c:v>1.1299E-4</c:v>
                </c:pt>
                <c:pt idx="2188">
                  <c:v>-1.1299E-4</c:v>
                </c:pt>
                <c:pt idx="2189">
                  <c:v>-3.3640999999999999E-4</c:v>
                </c:pt>
                <c:pt idx="2190">
                  <c:v>-5.5219000000000004E-4</c:v>
                </c:pt>
                <c:pt idx="2191">
                  <c:v>-7.5542999999999997E-4</c:v>
                </c:pt>
                <c:pt idx="2192">
                  <c:v>-9.4154000000000004E-4</c:v>
                </c:pt>
                <c:pt idx="2193">
                  <c:v>-1.1062999999999999E-3</c:v>
                </c:pt>
                <c:pt idx="2194">
                  <c:v>-1.2459000000000001E-3</c:v>
                </c:pt>
                <c:pt idx="2195">
                  <c:v>-1.3572E-3</c:v>
                </c:pt>
                <c:pt idx="2196">
                  <c:v>-1.4377999999999999E-3</c:v>
                </c:pt>
                <c:pt idx="2197">
                  <c:v>-1.4857E-3</c:v>
                </c:pt>
                <c:pt idx="2198">
                  <c:v>-1.4999E-3</c:v>
                </c:pt>
                <c:pt idx="2199">
                  <c:v>-1.48E-3</c:v>
                </c:pt>
                <c:pt idx="2200">
                  <c:v>-1.5217E-3</c:v>
                </c:pt>
                <c:pt idx="2201">
                  <c:v>-1.4300999999999999E-3</c:v>
                </c:pt>
                <c:pt idx="2202">
                  <c:v>-1.3060999999999999E-3</c:v>
                </c:pt>
                <c:pt idx="2203">
                  <c:v>-1.1525000000000001E-3</c:v>
                </c:pt>
                <c:pt idx="2204">
                  <c:v>-9.7269000000000001E-4</c:v>
                </c:pt>
                <c:pt idx="2205">
                  <c:v>-7.7081000000000003E-4</c:v>
                </c:pt>
                <c:pt idx="2206">
                  <c:v>-5.5143E-4</c:v>
                </c:pt>
                <c:pt idx="2207">
                  <c:v>-3.1953999999999999E-4</c:v>
                </c:pt>
                <c:pt idx="2208">
                  <c:v>-8.0390999999999997E-5</c:v>
                </c:pt>
                <c:pt idx="2209">
                  <c:v>1.6058000000000001E-4</c:v>
                </c:pt>
                <c:pt idx="2210">
                  <c:v>3.9790000000000002E-4</c:v>
                </c:pt>
                <c:pt idx="2211">
                  <c:v>6.2620000000000004E-4</c:v>
                </c:pt>
                <c:pt idx="2212">
                  <c:v>8.4028E-4</c:v>
                </c:pt>
                <c:pt idx="2213">
                  <c:v>1.0353000000000001E-3</c:v>
                </c:pt>
                <c:pt idx="2214">
                  <c:v>1.2068000000000001E-3</c:v>
                </c:pt>
                <c:pt idx="2215">
                  <c:v>1.3508999999999999E-3</c:v>
                </c:pt>
                <c:pt idx="2216">
                  <c:v>1.4644E-3</c:v>
                </c:pt>
                <c:pt idx="2217">
                  <c:v>1.5445999999999999E-3</c:v>
                </c:pt>
                <c:pt idx="2218">
                  <c:v>1.5897999999999999E-3</c:v>
                </c:pt>
                <c:pt idx="2219">
                  <c:v>1.5989000000000001E-3</c:v>
                </c:pt>
                <c:pt idx="2220">
                  <c:v>1.5717000000000001E-3</c:v>
                </c:pt>
                <c:pt idx="2221">
                  <c:v>1.5088E-3</c:v>
                </c:pt>
                <c:pt idx="2222">
                  <c:v>1.4117000000000001E-3</c:v>
                </c:pt>
                <c:pt idx="2223">
                  <c:v>1.2825E-3</c:v>
                </c:pt>
                <c:pt idx="2224">
                  <c:v>1.1241999999999999E-3</c:v>
                </c:pt>
                <c:pt idx="2225">
                  <c:v>9.9923000000000004E-4</c:v>
                </c:pt>
                <c:pt idx="2226">
                  <c:v>7.8129000000000002E-4</c:v>
                </c:pt>
                <c:pt idx="2227">
                  <c:v>5.4560000000000003E-4</c:v>
                </c:pt>
                <c:pt idx="2228">
                  <c:v>2.9754E-4</c:v>
                </c:pt>
                <c:pt idx="2229">
                  <c:v>4.2721E-5</c:v>
                </c:pt>
                <c:pt idx="2230">
                  <c:v>-2.1306999999999999E-4</c:v>
                </c:pt>
                <c:pt idx="2231">
                  <c:v>-4.6401999999999999E-4</c:v>
                </c:pt>
                <c:pt idx="2232">
                  <c:v>-7.0443999999999997E-4</c:v>
                </c:pt>
                <c:pt idx="2233">
                  <c:v>-9.2887000000000004E-4</c:v>
                </c:pt>
                <c:pt idx="2234">
                  <c:v>-1.1322000000000001E-3</c:v>
                </c:pt>
                <c:pt idx="2235">
                  <c:v>-1.3098999999999999E-3</c:v>
                </c:pt>
                <c:pt idx="2236">
                  <c:v>-1.4578E-3</c:v>
                </c:pt>
                <c:pt idx="2237">
                  <c:v>-1.5726E-3</c:v>
                </c:pt>
                <c:pt idx="2238">
                  <c:v>-1.6517999999999999E-3</c:v>
                </c:pt>
                <c:pt idx="2239">
                  <c:v>-1.6934000000000001E-3</c:v>
                </c:pt>
                <c:pt idx="2240">
                  <c:v>-1.6965999999999999E-3</c:v>
                </c:pt>
                <c:pt idx="2241">
                  <c:v>-1.6613999999999999E-3</c:v>
                </c:pt>
                <c:pt idx="2242">
                  <c:v>-1.5884E-3</c:v>
                </c:pt>
                <c:pt idx="2243">
                  <c:v>-1.4793E-3</c:v>
                </c:pt>
                <c:pt idx="2244">
                  <c:v>-1.3366999999999999E-3</c:v>
                </c:pt>
                <c:pt idx="2245">
                  <c:v>-1.1636999999999999E-3</c:v>
                </c:pt>
                <c:pt idx="2246">
                  <c:v>-9.6436000000000004E-4</c:v>
                </c:pt>
                <c:pt idx="2247">
                  <c:v>-7.4310000000000001E-4</c:v>
                </c:pt>
                <c:pt idx="2248">
                  <c:v>-5.0496999999999998E-4</c:v>
                </c:pt>
                <c:pt idx="2249">
                  <c:v>-2.5537999999999998E-4</c:v>
                </c:pt>
                <c:pt idx="2250">
                  <c:v>-3.7191E-14</c:v>
                </c:pt>
                <c:pt idx="2251">
                  <c:v>2.7041000000000001E-4</c:v>
                </c:pt>
                <c:pt idx="2252">
                  <c:v>5.3467E-4</c:v>
                </c:pt>
                <c:pt idx="2253">
                  <c:v>7.8680999999999998E-4</c:v>
                </c:pt>
                <c:pt idx="2254">
                  <c:v>1.0211E-3</c:v>
                </c:pt>
                <c:pt idx="2255">
                  <c:v>1.2321999999999999E-3</c:v>
                </c:pt>
                <c:pt idx="2256">
                  <c:v>1.4153E-3</c:v>
                </c:pt>
                <c:pt idx="2257">
                  <c:v>1.5663000000000001E-3</c:v>
                </c:pt>
                <c:pt idx="2258">
                  <c:v>1.6818E-3</c:v>
                </c:pt>
                <c:pt idx="2259">
                  <c:v>1.7591E-3</c:v>
                </c:pt>
                <c:pt idx="2260">
                  <c:v>1.7964000000000001E-3</c:v>
                </c:pt>
                <c:pt idx="2261">
                  <c:v>1.7930000000000001E-3</c:v>
                </c:pt>
                <c:pt idx="2262">
                  <c:v>1.7489000000000001E-3</c:v>
                </c:pt>
                <c:pt idx="2263">
                  <c:v>1.6651000000000001E-3</c:v>
                </c:pt>
                <c:pt idx="2264">
                  <c:v>1.5435E-3</c:v>
                </c:pt>
                <c:pt idx="2265">
                  <c:v>1.3868999999999999E-3</c:v>
                </c:pt>
                <c:pt idx="2266">
                  <c:v>1.1988000000000001E-3</c:v>
                </c:pt>
                <c:pt idx="2267">
                  <c:v>9.8350999999999994E-4</c:v>
                </c:pt>
                <c:pt idx="2268">
                  <c:v>7.4587999999999998E-4</c:v>
                </c:pt>
                <c:pt idx="2269">
                  <c:v>4.9131000000000001E-4</c:v>
                </c:pt>
                <c:pt idx="2270">
                  <c:v>2.2560000000000001E-4</c:v>
                </c:pt>
                <c:pt idx="2271">
                  <c:v>-4.5234000000000001E-5</c:v>
                </c:pt>
                <c:pt idx="2272">
                  <c:v>-3.1503999999999999E-4</c:v>
                </c:pt>
                <c:pt idx="2273">
                  <c:v>-5.777E-4</c:v>
                </c:pt>
                <c:pt idx="2274">
                  <c:v>-8.2724000000000003E-4</c:v>
                </c:pt>
                <c:pt idx="2275">
                  <c:v>-1.1168E-3</c:v>
                </c:pt>
                <c:pt idx="2276">
                  <c:v>-1.335E-3</c:v>
                </c:pt>
                <c:pt idx="2277">
                  <c:v>-1.523E-3</c:v>
                </c:pt>
                <c:pt idx="2278">
                  <c:v>-1.6764E-3</c:v>
                </c:pt>
                <c:pt idx="2279">
                  <c:v>-1.7917E-3</c:v>
                </c:pt>
                <c:pt idx="2280">
                  <c:v>-1.8663E-3</c:v>
                </c:pt>
                <c:pt idx="2281">
                  <c:v>-1.8986000000000001E-3</c:v>
                </c:pt>
                <c:pt idx="2282">
                  <c:v>-1.8879000000000001E-3</c:v>
                </c:pt>
                <c:pt idx="2283">
                  <c:v>-1.8342E-3</c:v>
                </c:pt>
                <c:pt idx="2284">
                  <c:v>-1.7390000000000001E-3</c:v>
                </c:pt>
                <c:pt idx="2285">
                  <c:v>-1.6042000000000001E-3</c:v>
                </c:pt>
                <c:pt idx="2286">
                  <c:v>-1.4331000000000001E-3</c:v>
                </c:pt>
                <c:pt idx="2287">
                  <c:v>-1.2294000000000001E-3</c:v>
                </c:pt>
                <c:pt idx="2288">
                  <c:v>-9.978299999999999E-4</c:v>
                </c:pt>
                <c:pt idx="2289">
                  <c:v>-7.4361000000000002E-4</c:v>
                </c:pt>
                <c:pt idx="2290">
                  <c:v>-4.7250999999999999E-4</c:v>
                </c:pt>
                <c:pt idx="2291">
                  <c:v>-1.9069000000000001E-4</c:v>
                </c:pt>
                <c:pt idx="2292">
                  <c:v>9.5464000000000006E-5</c:v>
                </c:pt>
                <c:pt idx="2293">
                  <c:v>3.7944999999999998E-4</c:v>
                </c:pt>
                <c:pt idx="2294">
                  <c:v>6.5481999999999997E-4</c:v>
                </c:pt>
                <c:pt idx="2295">
                  <c:v>9.1533000000000001E-4</c:v>
                </c:pt>
                <c:pt idx="2296">
                  <c:v>1.1551000000000001E-3</c:v>
                </c:pt>
                <c:pt idx="2297">
                  <c:v>1.3686E-3</c:v>
                </c:pt>
                <c:pt idx="2298">
                  <c:v>1.5510000000000001E-3</c:v>
                </c:pt>
                <c:pt idx="2299">
                  <c:v>1.6983E-3</c:v>
                </c:pt>
                <c:pt idx="2300">
                  <c:v>1.9021000000000001E-3</c:v>
                </c:pt>
                <c:pt idx="2301">
                  <c:v>1.9734000000000002E-3</c:v>
                </c:pt>
                <c:pt idx="2302">
                  <c:v>1.9997999999999999E-3</c:v>
                </c:pt>
                <c:pt idx="2303">
                  <c:v>1.9808999999999998E-3</c:v>
                </c:pt>
                <c:pt idx="2304">
                  <c:v>1.9170000000000001E-3</c:v>
                </c:pt>
                <c:pt idx="2305">
                  <c:v>1.8097E-3</c:v>
                </c:pt>
                <c:pt idx="2306">
                  <c:v>1.6612E-3</c:v>
                </c:pt>
                <c:pt idx="2307">
                  <c:v>1.475E-3</c:v>
                </c:pt>
                <c:pt idx="2308">
                  <c:v>1.2554E-3</c:v>
                </c:pt>
                <c:pt idx="2309">
                  <c:v>1.0072E-3</c:v>
                </c:pt>
                <c:pt idx="2310">
                  <c:v>7.3625000000000003E-4</c:v>
                </c:pt>
                <c:pt idx="2311">
                  <c:v>4.4853999999999998E-4</c:v>
                </c:pt>
                <c:pt idx="2312">
                  <c:v>1.5065E-4</c:v>
                </c:pt>
                <c:pt idx="2313">
                  <c:v>-1.5065E-4</c:v>
                </c:pt>
                <c:pt idx="2314">
                  <c:v>-4.4853999999999998E-4</c:v>
                </c:pt>
                <c:pt idx="2315">
                  <c:v>-7.3625000000000003E-4</c:v>
                </c:pt>
                <c:pt idx="2316">
                  <c:v>-1.0072E-3</c:v>
                </c:pt>
                <c:pt idx="2317">
                  <c:v>-1.2554E-3</c:v>
                </c:pt>
                <c:pt idx="2318">
                  <c:v>-1.475E-3</c:v>
                </c:pt>
                <c:pt idx="2319">
                  <c:v>-1.6612E-3</c:v>
                </c:pt>
                <c:pt idx="2320">
                  <c:v>-1.8097E-3</c:v>
                </c:pt>
                <c:pt idx="2321">
                  <c:v>-1.9170000000000001E-3</c:v>
                </c:pt>
                <c:pt idx="2322">
                  <c:v>-1.9808999999999998E-3</c:v>
                </c:pt>
                <c:pt idx="2323">
                  <c:v>-1.9997999999999999E-3</c:v>
                </c:pt>
                <c:pt idx="2324">
                  <c:v>-1.9734000000000002E-3</c:v>
                </c:pt>
                <c:pt idx="2325">
                  <c:v>-1.9972000000000002E-3</c:v>
                </c:pt>
                <c:pt idx="2326">
                  <c:v>-1.8771E-3</c:v>
                </c:pt>
                <c:pt idx="2327">
                  <c:v>-1.7143E-3</c:v>
                </c:pt>
                <c:pt idx="2328">
                  <c:v>-1.5126E-3</c:v>
                </c:pt>
                <c:pt idx="2329">
                  <c:v>-1.2767E-3</c:v>
                </c:pt>
                <c:pt idx="2330">
                  <c:v>-1.0116999999999999E-3</c:v>
                </c:pt>
                <c:pt idx="2331">
                  <c:v>-7.2375E-4</c:v>
                </c:pt>
                <c:pt idx="2332">
                  <c:v>-4.1939000000000001E-4</c:v>
                </c:pt>
                <c:pt idx="2333">
                  <c:v>-1.0551E-4</c:v>
                </c:pt>
                <c:pt idx="2334">
                  <c:v>2.1075999999999999E-4</c:v>
                </c:pt>
                <c:pt idx="2335">
                  <c:v>5.2225000000000004E-4</c:v>
                </c:pt>
                <c:pt idx="2336">
                  <c:v>8.2187999999999998E-4</c:v>
                </c:pt>
                <c:pt idx="2337">
                  <c:v>1.1029E-3</c:v>
                </c:pt>
                <c:pt idx="2338">
                  <c:v>1.3588000000000001E-3</c:v>
                </c:pt>
                <c:pt idx="2339">
                  <c:v>1.5839000000000001E-3</c:v>
                </c:pt>
                <c:pt idx="2340">
                  <c:v>1.7730999999999999E-3</c:v>
                </c:pt>
                <c:pt idx="2341">
                  <c:v>1.9220000000000001E-3</c:v>
                </c:pt>
                <c:pt idx="2342">
                  <c:v>2.0273000000000001E-3</c:v>
                </c:pt>
                <c:pt idx="2343">
                  <c:v>2.0866000000000001E-3</c:v>
                </c:pt>
                <c:pt idx="2344">
                  <c:v>2.0985000000000001E-3</c:v>
                </c:pt>
                <c:pt idx="2345">
                  <c:v>2.0628000000000001E-3</c:v>
                </c:pt>
                <c:pt idx="2346">
                  <c:v>1.9802999999999999E-3</c:v>
                </c:pt>
                <c:pt idx="2347">
                  <c:v>1.8527999999999999E-3</c:v>
                </c:pt>
                <c:pt idx="2348">
                  <c:v>1.6833E-3</c:v>
                </c:pt>
                <c:pt idx="2349">
                  <c:v>1.4756000000000001E-3</c:v>
                </c:pt>
                <c:pt idx="2350">
                  <c:v>1.2930999999999999E-3</c:v>
                </c:pt>
                <c:pt idx="2351">
                  <c:v>1.0111E-3</c:v>
                </c:pt>
                <c:pt idx="2352">
                  <c:v>7.0607999999999999E-4</c:v>
                </c:pt>
                <c:pt idx="2353">
                  <c:v>3.8505000000000001E-4</c:v>
                </c:pt>
                <c:pt idx="2354">
                  <c:v>5.5285999999999999E-5</c:v>
                </c:pt>
                <c:pt idx="2355">
                  <c:v>-2.7573000000000002E-4</c:v>
                </c:pt>
                <c:pt idx="2356">
                  <c:v>-6.0048999999999996E-4</c:v>
                </c:pt>
                <c:pt idx="2357">
                  <c:v>-9.1162999999999997E-4</c:v>
                </c:pt>
                <c:pt idx="2358">
                  <c:v>-1.2021E-3</c:v>
                </c:pt>
                <c:pt idx="2359">
                  <c:v>-1.4652000000000001E-3</c:v>
                </c:pt>
                <c:pt idx="2360">
                  <c:v>-1.6950999999999999E-3</c:v>
                </c:pt>
                <c:pt idx="2361">
                  <c:v>-1.8866E-3</c:v>
                </c:pt>
                <c:pt idx="2362">
                  <c:v>-2.0352E-3</c:v>
                </c:pt>
                <c:pt idx="2363">
                  <c:v>-2.1375999999999999E-3</c:v>
                </c:pt>
                <c:pt idx="2364">
                  <c:v>-2.1914999999999999E-3</c:v>
                </c:pt>
                <c:pt idx="2365">
                  <c:v>-2.1957000000000001E-3</c:v>
                </c:pt>
                <c:pt idx="2366">
                  <c:v>-2.15E-3</c:v>
                </c:pt>
                <c:pt idx="2367">
                  <c:v>-2.0555E-3</c:v>
                </c:pt>
                <c:pt idx="2368">
                  <c:v>-1.9143999999999999E-3</c:v>
                </c:pt>
                <c:pt idx="2369">
                  <c:v>-1.7298000000000001E-3</c:v>
                </c:pt>
                <c:pt idx="2370">
                  <c:v>-1.506E-3</c:v>
                </c:pt>
                <c:pt idx="2371">
                  <c:v>-1.248E-3</c:v>
                </c:pt>
                <c:pt idx="2372">
                  <c:v>-9.6164999999999998E-4</c:v>
                </c:pt>
                <c:pt idx="2373">
                  <c:v>-6.5348999999999995E-4</c:v>
                </c:pt>
                <c:pt idx="2374">
                  <c:v>-3.3050000000000001E-4</c:v>
                </c:pt>
                <c:pt idx="2375">
                  <c:v>-5.2245999999999999E-14</c:v>
                </c:pt>
                <c:pt idx="2376">
                  <c:v>3.4551999999999999E-4</c:v>
                </c:pt>
                <c:pt idx="2377">
                  <c:v>6.8320000000000002E-4</c:v>
                </c:pt>
                <c:pt idx="2378">
                  <c:v>1.0054E-3</c:v>
                </c:pt>
                <c:pt idx="2379">
                  <c:v>1.3047E-3</c:v>
                </c:pt>
                <c:pt idx="2380">
                  <c:v>1.5744999999999999E-3</c:v>
                </c:pt>
                <c:pt idx="2381">
                  <c:v>1.8085E-3</c:v>
                </c:pt>
                <c:pt idx="2382">
                  <c:v>2.0014E-3</c:v>
                </c:pt>
                <c:pt idx="2383">
                  <c:v>2.1489999999999999E-3</c:v>
                </c:pt>
                <c:pt idx="2384">
                  <c:v>2.2477E-3</c:v>
                </c:pt>
                <c:pt idx="2385">
                  <c:v>2.2954999999999998E-3</c:v>
                </c:pt>
                <c:pt idx="2386">
                  <c:v>2.2910999999999999E-3</c:v>
                </c:pt>
                <c:pt idx="2387">
                  <c:v>2.2347999999999999E-3</c:v>
                </c:pt>
                <c:pt idx="2388">
                  <c:v>2.1277000000000002E-3</c:v>
                </c:pt>
                <c:pt idx="2389">
                  <c:v>1.9723000000000002E-3</c:v>
                </c:pt>
                <c:pt idx="2390">
                  <c:v>1.7722E-3</c:v>
                </c:pt>
                <c:pt idx="2391">
                  <c:v>1.5318E-3</c:v>
                </c:pt>
                <c:pt idx="2392">
                  <c:v>1.2566999999999999E-3</c:v>
                </c:pt>
                <c:pt idx="2393">
                  <c:v>9.5306000000000004E-4</c:v>
                </c:pt>
                <c:pt idx="2394">
                  <c:v>6.2779000000000003E-4</c:v>
                </c:pt>
                <c:pt idx="2395">
                  <c:v>2.8826999999999998E-4</c:v>
                </c:pt>
                <c:pt idx="2396">
                  <c:v>-5.7799E-5</c:v>
                </c:pt>
                <c:pt idx="2397">
                  <c:v>-4.0255E-4</c:v>
                </c:pt>
                <c:pt idx="2398">
                  <c:v>-7.3817000000000002E-4</c:v>
                </c:pt>
                <c:pt idx="2399">
                  <c:v>-1.057E-3</c:v>
                </c:pt>
                <c:pt idx="2400">
                  <c:v>-1.4107E-3</c:v>
                </c:pt>
                <c:pt idx="2401">
                  <c:v>-1.6864E-3</c:v>
                </c:pt>
                <c:pt idx="2402">
                  <c:v>-1.9238E-3</c:v>
                </c:pt>
                <c:pt idx="2403">
                  <c:v>-2.1175E-3</c:v>
                </c:pt>
                <c:pt idx="2404">
                  <c:v>-2.2631999999999999E-3</c:v>
                </c:pt>
                <c:pt idx="2405">
                  <c:v>-2.3574999999999998E-3</c:v>
                </c:pt>
                <c:pt idx="2406">
                  <c:v>-2.3982999999999999E-3</c:v>
                </c:pt>
                <c:pt idx="2407">
                  <c:v>-2.3847E-3</c:v>
                </c:pt>
                <c:pt idx="2408">
                  <c:v>-2.3169000000000002E-3</c:v>
                </c:pt>
                <c:pt idx="2409">
                  <c:v>-2.1965999999999999E-3</c:v>
                </c:pt>
                <c:pt idx="2410">
                  <c:v>-2.0263999999999998E-3</c:v>
                </c:pt>
                <c:pt idx="2411">
                  <c:v>-1.8102000000000001E-3</c:v>
                </c:pt>
                <c:pt idx="2412">
                  <c:v>-1.5529000000000001E-3</c:v>
                </c:pt>
                <c:pt idx="2413">
                  <c:v>-1.2604000000000001E-3</c:v>
                </c:pt>
                <c:pt idx="2414">
                  <c:v>-9.3930000000000001E-4</c:v>
                </c:pt>
                <c:pt idx="2415">
                  <c:v>-5.9685999999999995E-4</c:v>
                </c:pt>
                <c:pt idx="2416">
                  <c:v>-2.4086999999999999E-4</c:v>
                </c:pt>
                <c:pt idx="2417">
                  <c:v>1.2059E-4</c:v>
                </c:pt>
                <c:pt idx="2418">
                  <c:v>4.793E-4</c:v>
                </c:pt>
                <c:pt idx="2419">
                  <c:v>8.2713999999999997E-4</c:v>
                </c:pt>
                <c:pt idx="2420">
                  <c:v>1.1562E-3</c:v>
                </c:pt>
                <c:pt idx="2421">
                  <c:v>1.459E-3</c:v>
                </c:pt>
                <c:pt idx="2422">
                  <c:v>1.7286999999999999E-3</c:v>
                </c:pt>
                <c:pt idx="2423">
                  <c:v>1.9591999999999999E-3</c:v>
                </c:pt>
                <c:pt idx="2424">
                  <c:v>2.1451999999999999E-3</c:v>
                </c:pt>
                <c:pt idx="2425">
                  <c:v>2.3776000000000001E-3</c:v>
                </c:pt>
                <c:pt idx="2426">
                  <c:v>2.4667000000000001E-3</c:v>
                </c:pt>
                <c:pt idx="2427">
                  <c:v>2.4997999999999999E-3</c:v>
                </c:pt>
                <c:pt idx="2428">
                  <c:v>2.4762E-3</c:v>
                </c:pt>
                <c:pt idx="2429">
                  <c:v>2.3963000000000001E-3</c:v>
                </c:pt>
                <c:pt idx="2430">
                  <c:v>2.2621E-3</c:v>
                </c:pt>
                <c:pt idx="2431">
                  <c:v>2.0764999999999998E-3</c:v>
                </c:pt>
                <c:pt idx="2432">
                  <c:v>1.8438E-3</c:v>
                </c:pt>
                <c:pt idx="2433">
                  <c:v>1.5692E-3</c:v>
                </c:pt>
                <c:pt idx="2434">
                  <c:v>1.2591E-3</c:v>
                </c:pt>
                <c:pt idx="2435">
                  <c:v>9.2031000000000003E-4</c:v>
                </c:pt>
                <c:pt idx="2436">
                  <c:v>5.6068000000000003E-4</c:v>
                </c:pt>
                <c:pt idx="2437">
                  <c:v>1.8832000000000001E-4</c:v>
                </c:pt>
                <c:pt idx="2438">
                  <c:v>-1.8832000000000001E-4</c:v>
                </c:pt>
                <c:pt idx="2439">
                  <c:v>-5.6068000000000003E-4</c:v>
                </c:pt>
                <c:pt idx="2440">
                  <c:v>-9.2031000000000003E-4</c:v>
                </c:pt>
                <c:pt idx="2441">
                  <c:v>-1.2591E-3</c:v>
                </c:pt>
                <c:pt idx="2442">
                  <c:v>-1.5692E-3</c:v>
                </c:pt>
                <c:pt idx="2443">
                  <c:v>-1.8438E-3</c:v>
                </c:pt>
                <c:pt idx="2444">
                  <c:v>-2.0764999999999998E-3</c:v>
                </c:pt>
                <c:pt idx="2445">
                  <c:v>-2.2621E-3</c:v>
                </c:pt>
                <c:pt idx="2446">
                  <c:v>-2.3963000000000001E-3</c:v>
                </c:pt>
                <c:pt idx="2447">
                  <c:v>-2.4762E-3</c:v>
                </c:pt>
                <c:pt idx="2448">
                  <c:v>-2.4997999999999999E-3</c:v>
                </c:pt>
                <c:pt idx="2449">
                  <c:v>-2.4667000000000001E-3</c:v>
                </c:pt>
                <c:pt idx="2450">
                  <c:v>-2.4727E-3</c:v>
                </c:pt>
                <c:pt idx="2451">
                  <c:v>-2.3240000000000001E-3</c:v>
                </c:pt>
                <c:pt idx="2452">
                  <c:v>-2.1224999999999998E-3</c:v>
                </c:pt>
                <c:pt idx="2453">
                  <c:v>-1.8728E-3</c:v>
                </c:pt>
                <c:pt idx="2454">
                  <c:v>-1.5805999999999999E-3</c:v>
                </c:pt>
                <c:pt idx="2455">
                  <c:v>-1.2526E-3</c:v>
                </c:pt>
                <c:pt idx="2456">
                  <c:v>-8.9607E-4</c:v>
                </c:pt>
                <c:pt idx="2457">
                  <c:v>-5.1924999999999996E-4</c:v>
                </c:pt>
                <c:pt idx="2458">
                  <c:v>-1.3064000000000001E-4</c:v>
                </c:pt>
                <c:pt idx="2459">
                  <c:v>2.6093999999999998E-4</c:v>
                </c:pt>
                <c:pt idx="2460">
                  <c:v>6.4658999999999995E-4</c:v>
                </c:pt>
                <c:pt idx="2461">
                  <c:v>1.0176E-3</c:v>
                </c:pt>
                <c:pt idx="2462">
                  <c:v>1.3655E-3</c:v>
                </c:pt>
                <c:pt idx="2463">
                  <c:v>1.6823000000000001E-3</c:v>
                </c:pt>
                <c:pt idx="2464">
                  <c:v>1.9610999999999999E-3</c:v>
                </c:pt>
                <c:pt idx="2465">
                  <c:v>2.1952999999999999E-3</c:v>
                </c:pt>
                <c:pt idx="2466">
                  <c:v>2.3795999999999999E-3</c:v>
                </c:pt>
                <c:pt idx="2467">
                  <c:v>2.5100000000000001E-3</c:v>
                </c:pt>
                <c:pt idx="2468">
                  <c:v>2.5834E-3</c:v>
                </c:pt>
                <c:pt idx="2469">
                  <c:v>2.5982000000000002E-3</c:v>
                </c:pt>
                <c:pt idx="2470">
                  <c:v>2.5539E-3</c:v>
                </c:pt>
                <c:pt idx="2471">
                  <c:v>2.4518000000000001E-3</c:v>
                </c:pt>
                <c:pt idx="2472">
                  <c:v>2.294E-3</c:v>
                </c:pt>
                <c:pt idx="2473">
                  <c:v>2.0841000000000002E-3</c:v>
                </c:pt>
                <c:pt idx="2474">
                  <c:v>1.8269E-3</c:v>
                </c:pt>
                <c:pt idx="2475">
                  <c:v>1.5870000000000001E-3</c:v>
                </c:pt>
                <c:pt idx="2476">
                  <c:v>1.2409000000000001E-3</c:v>
                </c:pt>
                <c:pt idx="2477">
                  <c:v>8.6655E-4</c:v>
                </c:pt>
                <c:pt idx="2478">
                  <c:v>4.7256000000000002E-4</c:v>
                </c:pt>
                <c:pt idx="2479">
                  <c:v>6.7850999999999998E-5</c:v>
                </c:pt>
                <c:pt idx="2480">
                  <c:v>-3.3839999999999999E-4</c:v>
                </c:pt>
                <c:pt idx="2481">
                  <c:v>-7.3696999999999999E-4</c:v>
                </c:pt>
                <c:pt idx="2482">
                  <c:v>-1.1188000000000001E-3</c:v>
                </c:pt>
                <c:pt idx="2483">
                  <c:v>-1.4752999999999999E-3</c:v>
                </c:pt>
                <c:pt idx="2484">
                  <c:v>-1.7982E-3</c:v>
                </c:pt>
                <c:pt idx="2485">
                  <c:v>-2.0804E-3</c:v>
                </c:pt>
                <c:pt idx="2486">
                  <c:v>-2.3153000000000002E-3</c:v>
                </c:pt>
                <c:pt idx="2487">
                  <c:v>-2.4976999999999998E-3</c:v>
                </c:pt>
                <c:pt idx="2488">
                  <c:v>-2.6234000000000001E-3</c:v>
                </c:pt>
                <c:pt idx="2489">
                  <c:v>-2.6895999999999999E-3</c:v>
                </c:pt>
                <c:pt idx="2490">
                  <c:v>-2.6947E-3</c:v>
                </c:pt>
                <c:pt idx="2491">
                  <c:v>-2.6386000000000001E-3</c:v>
                </c:pt>
                <c:pt idx="2492">
                  <c:v>-2.5227000000000001E-3</c:v>
                </c:pt>
                <c:pt idx="2493">
                  <c:v>-2.3495E-3</c:v>
                </c:pt>
                <c:pt idx="2494">
                  <c:v>-2.1229999999999999E-3</c:v>
                </c:pt>
                <c:pt idx="2495">
                  <c:v>-1.8483E-3</c:v>
                </c:pt>
                <c:pt idx="2496">
                  <c:v>-1.5315999999999999E-3</c:v>
                </c:pt>
                <c:pt idx="2497">
                  <c:v>-1.1802E-3</c:v>
                </c:pt>
                <c:pt idx="2498">
                  <c:v>-8.0201000000000003E-4</c:v>
                </c:pt>
                <c:pt idx="2499">
                  <c:v>-4.0560999999999999E-4</c:v>
                </c:pt>
                <c:pt idx="2500">
                  <c:v>-6.9355999999999995E-14</c:v>
                </c:pt>
                <c:pt idx="2501">
                  <c:v>4.2063000000000002E-4</c:v>
                </c:pt>
                <c:pt idx="2502">
                  <c:v>8.3171999999999999E-4</c:v>
                </c:pt>
                <c:pt idx="2503">
                  <c:v>1.2239E-3</c:v>
                </c:pt>
                <c:pt idx="2504">
                  <c:v>1.5884E-3</c:v>
                </c:pt>
                <c:pt idx="2505">
                  <c:v>1.9166999999999999E-3</c:v>
                </c:pt>
                <c:pt idx="2506">
                  <c:v>2.2016000000000002E-3</c:v>
                </c:pt>
                <c:pt idx="2507">
                  <c:v>2.4364999999999999E-3</c:v>
                </c:pt>
                <c:pt idx="2508">
                  <c:v>2.6161000000000001E-3</c:v>
                </c:pt>
                <c:pt idx="2509">
                  <c:v>2.7363999999999999E-3</c:v>
                </c:pt>
                <c:pt idx="2510">
                  <c:v>2.7945000000000001E-3</c:v>
                </c:pt>
                <c:pt idx="2511">
                  <c:v>2.7891999999999999E-3</c:v>
                </c:pt>
                <c:pt idx="2512">
                  <c:v>2.7206000000000001E-3</c:v>
                </c:pt>
                <c:pt idx="2513">
                  <c:v>2.5902E-3</c:v>
                </c:pt>
                <c:pt idx="2514">
                  <c:v>2.4011000000000002E-3</c:v>
                </c:pt>
                <c:pt idx="2515">
                  <c:v>2.1573999999999999E-3</c:v>
                </c:pt>
                <c:pt idx="2516">
                  <c:v>1.8648E-3</c:v>
                </c:pt>
                <c:pt idx="2517">
                  <c:v>1.5299000000000001E-3</c:v>
                </c:pt>
                <c:pt idx="2518">
                  <c:v>1.1603E-3</c:v>
                </c:pt>
                <c:pt idx="2519">
                  <c:v>7.6427000000000005E-4</c:v>
                </c:pt>
                <c:pt idx="2520">
                  <c:v>3.5093E-4</c:v>
                </c:pt>
                <c:pt idx="2521">
                  <c:v>-7.0364000000000006E-5</c:v>
                </c:pt>
                <c:pt idx="2522">
                  <c:v>-4.9005999999999995E-4</c:v>
                </c:pt>
                <c:pt idx="2523">
                  <c:v>-8.9864000000000003E-4</c:v>
                </c:pt>
                <c:pt idx="2524">
                  <c:v>-1.2868000000000001E-3</c:v>
                </c:pt>
                <c:pt idx="2525">
                  <c:v>-1.7045999999999999E-3</c:v>
                </c:pt>
                <c:pt idx="2526">
                  <c:v>-2.0376999999999999E-3</c:v>
                </c:pt>
                <c:pt idx="2527">
                  <c:v>-2.3245000000000002E-3</c:v>
                </c:pt>
                <c:pt idx="2528">
                  <c:v>-2.5585999999999999E-3</c:v>
                </c:pt>
                <c:pt idx="2529">
                  <c:v>-2.7347000000000001E-3</c:v>
                </c:pt>
                <c:pt idx="2530">
                  <c:v>-2.8486000000000002E-3</c:v>
                </c:pt>
                <c:pt idx="2531">
                  <c:v>-2.8979000000000001E-3</c:v>
                </c:pt>
                <c:pt idx="2532">
                  <c:v>-2.8814999999999999E-3</c:v>
                </c:pt>
                <c:pt idx="2533">
                  <c:v>-2.7996000000000002E-3</c:v>
                </c:pt>
                <c:pt idx="2534">
                  <c:v>-2.6541999999999998E-3</c:v>
                </c:pt>
                <c:pt idx="2535">
                  <c:v>-2.4486E-3</c:v>
                </c:pt>
                <c:pt idx="2536">
                  <c:v>-2.1873000000000001E-3</c:v>
                </c:pt>
                <c:pt idx="2537">
                  <c:v>-1.8764999999999999E-3</c:v>
                </c:pt>
                <c:pt idx="2538">
                  <c:v>-1.523E-3</c:v>
                </c:pt>
                <c:pt idx="2539">
                  <c:v>-1.1349999999999999E-3</c:v>
                </c:pt>
                <c:pt idx="2540">
                  <c:v>-7.2119999999999997E-4</c:v>
                </c:pt>
                <c:pt idx="2541">
                  <c:v>-2.9105E-4</c:v>
                </c:pt>
                <c:pt idx="2542">
                  <c:v>1.4571000000000001E-4</c:v>
                </c:pt>
                <c:pt idx="2543">
                  <c:v>5.7916E-4</c:v>
                </c:pt>
                <c:pt idx="2544">
                  <c:v>9.9945999999999998E-4</c:v>
                </c:pt>
                <c:pt idx="2545">
                  <c:v>1.3971000000000001E-3</c:v>
                </c:pt>
                <c:pt idx="2546">
                  <c:v>1.763E-3</c:v>
                </c:pt>
                <c:pt idx="2547">
                  <c:v>2.0888999999999999E-3</c:v>
                </c:pt>
                <c:pt idx="2548">
                  <c:v>2.3674E-3</c:v>
                </c:pt>
                <c:pt idx="2549">
                  <c:v>2.5921E-3</c:v>
                </c:pt>
                <c:pt idx="2550">
                  <c:v>2.8532000000000002E-3</c:v>
                </c:pt>
                <c:pt idx="2551">
                  <c:v>2.9600999999999998E-3</c:v>
                </c:pt>
                <c:pt idx="2552">
                  <c:v>2.9997999999999999E-3</c:v>
                </c:pt>
                <c:pt idx="2553">
                  <c:v>2.9713999999999999E-3</c:v>
                </c:pt>
                <c:pt idx="2554">
                  <c:v>2.8755999999999999E-3</c:v>
                </c:pt>
                <c:pt idx="2555">
                  <c:v>2.7144999999999999E-3</c:v>
                </c:pt>
                <c:pt idx="2556">
                  <c:v>2.4918000000000002E-3</c:v>
                </c:pt>
                <c:pt idx="2557">
                  <c:v>2.2125000000000001E-3</c:v>
                </c:pt>
                <c:pt idx="2558">
                  <c:v>1.8831E-3</c:v>
                </c:pt>
                <c:pt idx="2559">
                  <c:v>1.5108999999999999E-3</c:v>
                </c:pt>
                <c:pt idx="2560">
                  <c:v>1.1044E-3</c:v>
                </c:pt>
                <c:pt idx="2561">
                  <c:v>6.7281000000000003E-4</c:v>
                </c:pt>
                <c:pt idx="2562">
                  <c:v>2.2598E-4</c:v>
                </c:pt>
                <c:pt idx="2563">
                  <c:v>-2.2598E-4</c:v>
                </c:pt>
                <c:pt idx="2564">
                  <c:v>-6.7281000000000003E-4</c:v>
                </c:pt>
                <c:pt idx="2565">
                  <c:v>-1.1044E-3</c:v>
                </c:pt>
                <c:pt idx="2566">
                  <c:v>-1.5108999999999999E-3</c:v>
                </c:pt>
                <c:pt idx="2567">
                  <c:v>-1.8831E-3</c:v>
                </c:pt>
                <c:pt idx="2568">
                  <c:v>-2.2125000000000001E-3</c:v>
                </c:pt>
                <c:pt idx="2569">
                  <c:v>-2.4918000000000002E-3</c:v>
                </c:pt>
                <c:pt idx="2570">
                  <c:v>-2.7144999999999999E-3</c:v>
                </c:pt>
                <c:pt idx="2571">
                  <c:v>-2.8755999999999999E-3</c:v>
                </c:pt>
                <c:pt idx="2572">
                  <c:v>-2.9713999999999999E-3</c:v>
                </c:pt>
                <c:pt idx="2573">
                  <c:v>-2.9997999999999999E-3</c:v>
                </c:pt>
                <c:pt idx="2574">
                  <c:v>-2.9600999999999998E-3</c:v>
                </c:pt>
                <c:pt idx="2575">
                  <c:v>-2.9483000000000001E-3</c:v>
                </c:pt>
                <c:pt idx="2576">
                  <c:v>-2.7709000000000002E-3</c:v>
                </c:pt>
                <c:pt idx="2577">
                  <c:v>-2.5306999999999999E-3</c:v>
                </c:pt>
                <c:pt idx="2578">
                  <c:v>-2.2330000000000002E-3</c:v>
                </c:pt>
                <c:pt idx="2579">
                  <c:v>-1.8845999999999999E-3</c:v>
                </c:pt>
                <c:pt idx="2580">
                  <c:v>-1.4934E-3</c:v>
                </c:pt>
                <c:pt idx="2581">
                  <c:v>-1.0683999999999999E-3</c:v>
                </c:pt>
                <c:pt idx="2582">
                  <c:v>-6.1910000000000003E-4</c:v>
                </c:pt>
                <c:pt idx="2583">
                  <c:v>-1.5576000000000001E-4</c:v>
                </c:pt>
                <c:pt idx="2584">
                  <c:v>3.1112000000000002E-4</c:v>
                </c:pt>
                <c:pt idx="2585">
                  <c:v>7.7094000000000002E-4</c:v>
                </c:pt>
                <c:pt idx="2586">
                  <c:v>1.2133000000000001E-3</c:v>
                </c:pt>
                <c:pt idx="2587">
                  <c:v>1.6280000000000001E-3</c:v>
                </c:pt>
                <c:pt idx="2588">
                  <c:v>2.0059000000000001E-3</c:v>
                </c:pt>
                <c:pt idx="2589">
                  <c:v>2.3381999999999999E-3</c:v>
                </c:pt>
                <c:pt idx="2590">
                  <c:v>2.6174000000000002E-3</c:v>
                </c:pt>
                <c:pt idx="2591">
                  <c:v>2.8371999999999998E-3</c:v>
                </c:pt>
                <c:pt idx="2592">
                  <c:v>2.9927E-3</c:v>
                </c:pt>
                <c:pt idx="2593">
                  <c:v>3.0802E-3</c:v>
                </c:pt>
                <c:pt idx="2594">
                  <c:v>3.0977999999999999E-3</c:v>
                </c:pt>
                <c:pt idx="2595">
                  <c:v>3.0450999999999998E-3</c:v>
                </c:pt>
                <c:pt idx="2596">
                  <c:v>2.9233000000000002E-3</c:v>
                </c:pt>
                <c:pt idx="2597">
                  <c:v>2.7350999999999999E-3</c:v>
                </c:pt>
                <c:pt idx="2598">
                  <c:v>2.4849E-3</c:v>
                </c:pt>
                <c:pt idx="2599">
                  <c:v>2.1781999999999999E-3</c:v>
                </c:pt>
                <c:pt idx="2600">
                  <c:v>1.8809E-3</c:v>
                </c:pt>
                <c:pt idx="2601">
                  <c:v>1.4706999999999999E-3</c:v>
                </c:pt>
                <c:pt idx="2602">
                  <c:v>1.0269999999999999E-3</c:v>
                </c:pt>
                <c:pt idx="2603">
                  <c:v>5.6006999999999997E-4</c:v>
                </c:pt>
                <c:pt idx="2604">
                  <c:v>8.0415999999999997E-5</c:v>
                </c:pt>
                <c:pt idx="2605">
                  <c:v>-4.0107000000000001E-4</c:v>
                </c:pt>
                <c:pt idx="2606">
                  <c:v>-8.7345000000000001E-4</c:v>
                </c:pt>
                <c:pt idx="2607">
                  <c:v>-1.3259999999999999E-3</c:v>
                </c:pt>
                <c:pt idx="2608">
                  <c:v>-1.7485000000000001E-3</c:v>
                </c:pt>
                <c:pt idx="2609">
                  <c:v>-2.1312000000000002E-3</c:v>
                </c:pt>
                <c:pt idx="2610">
                  <c:v>-2.4656000000000001E-3</c:v>
                </c:pt>
                <c:pt idx="2611">
                  <c:v>-2.7441000000000002E-3</c:v>
                </c:pt>
                <c:pt idx="2612">
                  <c:v>-2.9602000000000001E-3</c:v>
                </c:pt>
                <c:pt idx="2613">
                  <c:v>-3.1091999999999999E-3</c:v>
                </c:pt>
                <c:pt idx="2614">
                  <c:v>-3.1876000000000001E-3</c:v>
                </c:pt>
                <c:pt idx="2615">
                  <c:v>-3.1936999999999998E-3</c:v>
                </c:pt>
                <c:pt idx="2616">
                  <c:v>-3.1273E-3</c:v>
                </c:pt>
                <c:pt idx="2617">
                  <c:v>-2.9899000000000002E-3</c:v>
                </c:pt>
                <c:pt idx="2618">
                  <c:v>-2.7845999999999999E-3</c:v>
                </c:pt>
                <c:pt idx="2619">
                  <c:v>-2.5160999999999998E-3</c:v>
                </c:pt>
                <c:pt idx="2620">
                  <c:v>-2.1906E-3</c:v>
                </c:pt>
                <c:pt idx="2621">
                  <c:v>-1.8152999999999999E-3</c:v>
                </c:pt>
                <c:pt idx="2622">
                  <c:v>-1.3988E-3</c:v>
                </c:pt>
                <c:pt idx="2623">
                  <c:v>-9.5052999999999999E-4</c:v>
                </c:pt>
                <c:pt idx="2624">
                  <c:v>-4.8072000000000002E-4</c:v>
                </c:pt>
                <c:pt idx="2625">
                  <c:v>-8.8707000000000005E-14</c:v>
                </c:pt>
                <c:pt idx="2626">
                  <c:v>4.9574000000000005E-4</c:v>
                </c:pt>
                <c:pt idx="2627">
                  <c:v>9.8024000000000006E-4</c:v>
                </c:pt>
                <c:pt idx="2628">
                  <c:v>1.4425E-3</c:v>
                </c:pt>
                <c:pt idx="2629">
                  <c:v>1.872E-3</c:v>
                </c:pt>
                <c:pt idx="2630">
                  <c:v>2.2590000000000002E-3</c:v>
                </c:pt>
                <c:pt idx="2631">
                  <c:v>2.5948E-3</c:v>
                </c:pt>
                <c:pt idx="2632">
                  <c:v>2.8716000000000002E-3</c:v>
                </c:pt>
                <c:pt idx="2633">
                  <c:v>3.0833000000000002E-3</c:v>
                </c:pt>
                <c:pt idx="2634">
                  <c:v>3.225E-3</c:v>
                </c:pt>
                <c:pt idx="2635">
                  <c:v>3.2935E-3</c:v>
                </c:pt>
                <c:pt idx="2636">
                  <c:v>3.2872000000000001E-3</c:v>
                </c:pt>
                <c:pt idx="2637">
                  <c:v>3.2063999999999999E-3</c:v>
                </c:pt>
                <c:pt idx="2638">
                  <c:v>3.0528E-3</c:v>
                </c:pt>
                <c:pt idx="2639">
                  <c:v>2.8297999999999999E-3</c:v>
                </c:pt>
                <c:pt idx="2640">
                  <c:v>2.5427000000000002E-3</c:v>
                </c:pt>
                <c:pt idx="2641">
                  <c:v>2.1978000000000002E-3</c:v>
                </c:pt>
                <c:pt idx="2642">
                  <c:v>1.8031E-3</c:v>
                </c:pt>
                <c:pt idx="2643">
                  <c:v>1.3674E-3</c:v>
                </c:pt>
                <c:pt idx="2644">
                  <c:v>9.0074000000000003E-4</c:v>
                </c:pt>
                <c:pt idx="2645">
                  <c:v>4.1360000000000002E-4</c:v>
                </c:pt>
                <c:pt idx="2646">
                  <c:v>-8.2929000000000005E-5</c:v>
                </c:pt>
                <c:pt idx="2647">
                  <c:v>-5.7757999999999996E-4</c:v>
                </c:pt>
                <c:pt idx="2648">
                  <c:v>-1.0591000000000001E-3</c:v>
                </c:pt>
                <c:pt idx="2649">
                  <c:v>-1.5165999999999999E-3</c:v>
                </c:pt>
                <c:pt idx="2650">
                  <c:v>-1.9984999999999998E-3</c:v>
                </c:pt>
                <c:pt idx="2651">
                  <c:v>-2.3890000000000001E-3</c:v>
                </c:pt>
                <c:pt idx="2652">
                  <c:v>-2.7252999999999999E-3</c:v>
                </c:pt>
                <c:pt idx="2653">
                  <c:v>-2.9997999999999999E-3</c:v>
                </c:pt>
                <c:pt idx="2654">
                  <c:v>-3.2062000000000002E-3</c:v>
                </c:pt>
                <c:pt idx="2655">
                  <c:v>-3.3398E-3</c:v>
                </c:pt>
                <c:pt idx="2656">
                  <c:v>-3.3976000000000002E-3</c:v>
                </c:pt>
                <c:pt idx="2657">
                  <c:v>-3.3782999999999999E-3</c:v>
                </c:pt>
                <c:pt idx="2658">
                  <c:v>-3.2823000000000001E-3</c:v>
                </c:pt>
                <c:pt idx="2659">
                  <c:v>-3.1118000000000001E-3</c:v>
                </c:pt>
                <c:pt idx="2660">
                  <c:v>-2.8706999999999999E-3</c:v>
                </c:pt>
                <c:pt idx="2661">
                  <c:v>-2.5644999999999999E-3</c:v>
                </c:pt>
                <c:pt idx="2662">
                  <c:v>-2.2000000000000001E-3</c:v>
                </c:pt>
                <c:pt idx="2663">
                  <c:v>-1.7856E-3</c:v>
                </c:pt>
                <c:pt idx="2664">
                  <c:v>-1.3307E-3</c:v>
                </c:pt>
                <c:pt idx="2665">
                  <c:v>-8.4555000000000003E-4</c:v>
                </c:pt>
                <c:pt idx="2666">
                  <c:v>-3.4122999999999998E-4</c:v>
                </c:pt>
                <c:pt idx="2667">
                  <c:v>1.7082999999999999E-4</c:v>
                </c:pt>
                <c:pt idx="2668">
                  <c:v>6.7900999999999997E-4</c:v>
                </c:pt>
                <c:pt idx="2669">
                  <c:v>1.1718E-3</c:v>
                </c:pt>
                <c:pt idx="2670">
                  <c:v>1.6379999999999999E-3</c:v>
                </c:pt>
                <c:pt idx="2671">
                  <c:v>2.0669999999999998E-3</c:v>
                </c:pt>
                <c:pt idx="2672">
                  <c:v>2.4491000000000001E-3</c:v>
                </c:pt>
                <c:pt idx="2673">
                  <c:v>2.7756E-3</c:v>
                </c:pt>
                <c:pt idx="2674">
                  <c:v>3.0390999999999999E-3</c:v>
                </c:pt>
                <c:pt idx="2675">
                  <c:v>3.3287E-3</c:v>
                </c:pt>
                <c:pt idx="2676">
                  <c:v>3.4534000000000001E-3</c:v>
                </c:pt>
                <c:pt idx="2677">
                  <c:v>3.4997000000000001E-3</c:v>
                </c:pt>
                <c:pt idx="2678">
                  <c:v>3.4665999999999998E-3</c:v>
                </c:pt>
                <c:pt idx="2679">
                  <c:v>3.3547999999999998E-3</c:v>
                </c:pt>
                <c:pt idx="2680">
                  <c:v>3.1668999999999998E-3</c:v>
                </c:pt>
                <c:pt idx="2681">
                  <c:v>2.9071000000000001E-3</c:v>
                </c:pt>
                <c:pt idx="2682">
                  <c:v>2.5812999999999999E-3</c:v>
                </c:pt>
                <c:pt idx="2683">
                  <c:v>2.1968999999999999E-3</c:v>
                </c:pt>
                <c:pt idx="2684">
                  <c:v>1.7627000000000001E-3</c:v>
                </c:pt>
                <c:pt idx="2685">
                  <c:v>1.2884000000000001E-3</c:v>
                </c:pt>
                <c:pt idx="2686">
                  <c:v>7.8494999999999997E-4</c:v>
                </c:pt>
                <c:pt idx="2687">
                  <c:v>2.6363999999999999E-4</c:v>
                </c:pt>
                <c:pt idx="2688">
                  <c:v>-2.6363999999999999E-4</c:v>
                </c:pt>
                <c:pt idx="2689">
                  <c:v>-7.8494999999999997E-4</c:v>
                </c:pt>
                <c:pt idx="2690">
                  <c:v>-1.2884000000000001E-3</c:v>
                </c:pt>
                <c:pt idx="2691">
                  <c:v>-1.7627000000000001E-3</c:v>
                </c:pt>
                <c:pt idx="2692">
                  <c:v>-2.1968999999999999E-3</c:v>
                </c:pt>
                <c:pt idx="2693">
                  <c:v>-2.5812999999999999E-3</c:v>
                </c:pt>
                <c:pt idx="2694">
                  <c:v>-2.9071000000000001E-3</c:v>
                </c:pt>
                <c:pt idx="2695">
                  <c:v>-3.1668999999999998E-3</c:v>
                </c:pt>
                <c:pt idx="2696">
                  <c:v>-3.3547999999999998E-3</c:v>
                </c:pt>
                <c:pt idx="2697">
                  <c:v>-3.4665999999999998E-3</c:v>
                </c:pt>
                <c:pt idx="2698">
                  <c:v>-3.4997000000000001E-3</c:v>
                </c:pt>
                <c:pt idx="2699">
                  <c:v>-3.4534000000000001E-3</c:v>
                </c:pt>
                <c:pt idx="2700">
                  <c:v>-3.4237999999999998E-3</c:v>
                </c:pt>
                <c:pt idx="2701">
                  <c:v>-3.2177999999999998E-3</c:v>
                </c:pt>
                <c:pt idx="2702">
                  <c:v>-2.9388000000000001E-3</c:v>
                </c:pt>
                <c:pt idx="2703">
                  <c:v>-2.5931000000000001E-3</c:v>
                </c:pt>
                <c:pt idx="2704">
                  <c:v>-2.1884999999999999E-3</c:v>
                </c:pt>
                <c:pt idx="2705">
                  <c:v>-1.7343E-3</c:v>
                </c:pt>
                <c:pt idx="2706">
                  <c:v>-1.2407E-3</c:v>
                </c:pt>
                <c:pt idx="2707">
                  <c:v>-7.1896000000000004E-4</c:v>
                </c:pt>
                <c:pt idx="2708">
                  <c:v>-1.8087999999999999E-4</c:v>
                </c:pt>
                <c:pt idx="2709">
                  <c:v>3.613E-4</c:v>
                </c:pt>
                <c:pt idx="2710">
                  <c:v>8.9528000000000003E-4</c:v>
                </c:pt>
                <c:pt idx="2711">
                  <c:v>1.4089E-3</c:v>
                </c:pt>
                <c:pt idx="2712">
                  <c:v>1.8906000000000001E-3</c:v>
                </c:pt>
                <c:pt idx="2713">
                  <c:v>2.3294000000000001E-3</c:v>
                </c:pt>
                <c:pt idx="2714">
                  <c:v>2.7152999999999999E-3</c:v>
                </c:pt>
                <c:pt idx="2715">
                  <c:v>3.0395999999999999E-3</c:v>
                </c:pt>
                <c:pt idx="2716">
                  <c:v>3.2948999999999999E-3</c:v>
                </c:pt>
                <c:pt idx="2717">
                  <c:v>3.4754E-3</c:v>
                </c:pt>
                <c:pt idx="2718">
                  <c:v>3.5769999999999999E-3</c:v>
                </c:pt>
                <c:pt idx="2719">
                  <c:v>3.5974000000000002E-3</c:v>
                </c:pt>
                <c:pt idx="2720">
                  <c:v>3.5362000000000002E-3</c:v>
                </c:pt>
                <c:pt idx="2721">
                  <c:v>3.3947999999999999E-3</c:v>
                </c:pt>
                <c:pt idx="2722">
                  <c:v>3.1762000000000001E-3</c:v>
                </c:pt>
                <c:pt idx="2723">
                  <c:v>2.8855999999999999E-3</c:v>
                </c:pt>
                <c:pt idx="2724">
                  <c:v>2.5295000000000001E-3</c:v>
                </c:pt>
                <c:pt idx="2725">
                  <c:v>2.1748000000000002E-3</c:v>
                </c:pt>
                <c:pt idx="2726">
                  <c:v>1.7003999999999999E-3</c:v>
                </c:pt>
                <c:pt idx="2727">
                  <c:v>1.1875E-3</c:v>
                </c:pt>
                <c:pt idx="2728">
                  <c:v>6.4758999999999997E-4</c:v>
                </c:pt>
                <c:pt idx="2729">
                  <c:v>9.2980999999999996E-5</c:v>
                </c:pt>
                <c:pt idx="2730">
                  <c:v>-4.6372999999999998E-4</c:v>
                </c:pt>
                <c:pt idx="2731">
                  <c:v>-1.0099E-3</c:v>
                </c:pt>
                <c:pt idx="2732">
                  <c:v>-1.5332E-3</c:v>
                </c:pt>
                <c:pt idx="2733">
                  <c:v>-2.0217E-3</c:v>
                </c:pt>
                <c:pt idx="2734">
                  <c:v>-2.4642000000000002E-3</c:v>
                </c:pt>
                <c:pt idx="2735">
                  <c:v>-2.8509E-3</c:v>
                </c:pt>
                <c:pt idx="2736">
                  <c:v>-3.1727999999999999E-3</c:v>
                </c:pt>
                <c:pt idx="2737">
                  <c:v>-3.4228000000000001E-3</c:v>
                </c:pt>
                <c:pt idx="2738">
                  <c:v>-3.5950000000000001E-3</c:v>
                </c:pt>
                <c:pt idx="2739">
                  <c:v>-3.6857000000000001E-3</c:v>
                </c:pt>
                <c:pt idx="2740">
                  <c:v>-3.6927000000000001E-3</c:v>
                </c:pt>
                <c:pt idx="2741">
                  <c:v>-3.6159E-3</c:v>
                </c:pt>
                <c:pt idx="2742">
                  <c:v>-3.457E-3</c:v>
                </c:pt>
                <c:pt idx="2743">
                  <c:v>-3.2196999999999998E-3</c:v>
                </c:pt>
                <c:pt idx="2744">
                  <c:v>-2.9093000000000001E-3</c:v>
                </c:pt>
                <c:pt idx="2745">
                  <c:v>-2.5328E-3</c:v>
                </c:pt>
                <c:pt idx="2746">
                  <c:v>-2.0988999999999999E-3</c:v>
                </c:pt>
                <c:pt idx="2747">
                  <c:v>-1.6172999999999999E-3</c:v>
                </c:pt>
                <c:pt idx="2748">
                  <c:v>-1.0991E-3</c:v>
                </c:pt>
                <c:pt idx="2749">
                  <c:v>-5.5583E-4</c:v>
                </c:pt>
                <c:pt idx="2750">
                  <c:v>-1.0995E-13</c:v>
                </c:pt>
                <c:pt idx="2751">
                  <c:v>5.7085999999999997E-4</c:v>
                </c:pt>
                <c:pt idx="2752">
                  <c:v>1.1287999999999999E-3</c:v>
                </c:pt>
                <c:pt idx="2753">
                  <c:v>1.6609999999999999E-3</c:v>
                </c:pt>
                <c:pt idx="2754">
                  <c:v>2.1556000000000001E-3</c:v>
                </c:pt>
                <c:pt idx="2755">
                  <c:v>2.6013E-3</c:v>
                </c:pt>
                <c:pt idx="2756">
                  <c:v>2.9878999999999999E-3</c:v>
                </c:pt>
                <c:pt idx="2757">
                  <c:v>3.3067000000000001E-3</c:v>
                </c:pt>
                <c:pt idx="2758">
                  <c:v>3.5504E-3</c:v>
                </c:pt>
                <c:pt idx="2759">
                  <c:v>3.7136000000000001E-3</c:v>
                </c:pt>
                <c:pt idx="2760">
                  <c:v>3.7924999999999999E-3</c:v>
                </c:pt>
                <c:pt idx="2761">
                  <c:v>3.7853000000000001E-3</c:v>
                </c:pt>
                <c:pt idx="2762">
                  <c:v>3.6922000000000001E-3</c:v>
                </c:pt>
                <c:pt idx="2763">
                  <c:v>3.5152999999999998E-3</c:v>
                </c:pt>
                <c:pt idx="2764">
                  <c:v>3.2586E-3</c:v>
                </c:pt>
                <c:pt idx="2765">
                  <c:v>2.928E-3</c:v>
                </c:pt>
                <c:pt idx="2766">
                  <c:v>2.5308000000000002E-3</c:v>
                </c:pt>
                <c:pt idx="2767">
                  <c:v>2.0763000000000001E-3</c:v>
                </c:pt>
                <c:pt idx="2768">
                  <c:v>1.5746E-3</c:v>
                </c:pt>
                <c:pt idx="2769">
                  <c:v>1.0372000000000001E-3</c:v>
                </c:pt>
                <c:pt idx="2770">
                  <c:v>4.7626999999999999E-4</c:v>
                </c:pt>
                <c:pt idx="2771">
                  <c:v>-9.5494000000000004E-5</c:v>
                </c:pt>
                <c:pt idx="2772">
                  <c:v>-6.6509000000000002E-4</c:v>
                </c:pt>
                <c:pt idx="2773">
                  <c:v>-1.2195999999999999E-3</c:v>
                </c:pt>
                <c:pt idx="2774">
                  <c:v>-1.7463999999999999E-3</c:v>
                </c:pt>
                <c:pt idx="2775">
                  <c:v>-2.2924E-3</c:v>
                </c:pt>
                <c:pt idx="2776">
                  <c:v>-2.7403000000000002E-3</c:v>
                </c:pt>
                <c:pt idx="2777">
                  <c:v>-3.1261000000000001E-3</c:v>
                </c:pt>
                <c:pt idx="2778">
                  <c:v>-3.4409000000000002E-3</c:v>
                </c:pt>
                <c:pt idx="2779">
                  <c:v>-3.6776999999999999E-3</c:v>
                </c:pt>
                <c:pt idx="2780">
                  <c:v>-3.8308999999999999E-3</c:v>
                </c:pt>
                <c:pt idx="2781">
                  <c:v>-3.8972E-3</c:v>
                </c:pt>
                <c:pt idx="2782">
                  <c:v>-3.8750999999999998E-3</c:v>
                </c:pt>
                <c:pt idx="2783">
                  <c:v>-3.7650000000000001E-3</c:v>
                </c:pt>
                <c:pt idx="2784">
                  <c:v>-3.5693999999999999E-3</c:v>
                </c:pt>
                <c:pt idx="2785">
                  <c:v>-3.2929000000000001E-3</c:v>
                </c:pt>
                <c:pt idx="2786">
                  <c:v>-2.9415999999999999E-3</c:v>
                </c:pt>
                <c:pt idx="2787">
                  <c:v>-2.5235000000000001E-3</c:v>
                </c:pt>
                <c:pt idx="2788">
                  <c:v>-2.0482E-3</c:v>
                </c:pt>
                <c:pt idx="2789">
                  <c:v>-1.5264E-3</c:v>
                </c:pt>
                <c:pt idx="2790">
                  <c:v>-9.6989000000000005E-4</c:v>
                </c:pt>
                <c:pt idx="2791">
                  <c:v>-3.9141000000000002E-4</c:v>
                </c:pt>
                <c:pt idx="2792">
                  <c:v>1.9594999999999999E-4</c:v>
                </c:pt>
                <c:pt idx="2793">
                  <c:v>7.7886999999999997E-4</c:v>
                </c:pt>
                <c:pt idx="2794">
                  <c:v>1.3441E-3</c:v>
                </c:pt>
                <c:pt idx="2795">
                  <c:v>1.8787999999999999E-3</c:v>
                </c:pt>
                <c:pt idx="2796">
                  <c:v>2.3709E-3</c:v>
                </c:pt>
                <c:pt idx="2797">
                  <c:v>2.8092E-3</c:v>
                </c:pt>
                <c:pt idx="2798">
                  <c:v>3.1836999999999998E-3</c:v>
                </c:pt>
                <c:pt idx="2799">
                  <c:v>3.4859999999999999E-3</c:v>
                </c:pt>
                <c:pt idx="2800">
                  <c:v>3.8042000000000002E-3</c:v>
                </c:pt>
                <c:pt idx="2801">
                  <c:v>3.9467E-3</c:v>
                </c:pt>
                <c:pt idx="2802">
                  <c:v>3.9997000000000001E-3</c:v>
                </c:pt>
                <c:pt idx="2803">
                  <c:v>3.9617999999999997E-3</c:v>
                </c:pt>
                <c:pt idx="2804">
                  <c:v>3.8341E-3</c:v>
                </c:pt>
                <c:pt idx="2805">
                  <c:v>3.6193000000000002E-3</c:v>
                </c:pt>
                <c:pt idx="2806">
                  <c:v>3.3224000000000001E-3</c:v>
                </c:pt>
                <c:pt idx="2807">
                  <c:v>2.9501000000000002E-3</c:v>
                </c:pt>
                <c:pt idx="2808">
                  <c:v>2.5108000000000001E-3</c:v>
                </c:pt>
                <c:pt idx="2809">
                  <c:v>2.0144999999999998E-3</c:v>
                </c:pt>
                <c:pt idx="2810">
                  <c:v>1.4725000000000001E-3</c:v>
                </c:pt>
                <c:pt idx="2811">
                  <c:v>8.9707999999999997E-4</c:v>
                </c:pt>
                <c:pt idx="2812">
                  <c:v>3.0131E-4</c:v>
                </c:pt>
                <c:pt idx="2813">
                  <c:v>-3.0131E-4</c:v>
                </c:pt>
                <c:pt idx="2814">
                  <c:v>-8.9707999999999997E-4</c:v>
                </c:pt>
                <c:pt idx="2815">
                  <c:v>-1.4725000000000001E-3</c:v>
                </c:pt>
                <c:pt idx="2816">
                  <c:v>-2.0144999999999998E-3</c:v>
                </c:pt>
                <c:pt idx="2817">
                  <c:v>-2.5108000000000001E-3</c:v>
                </c:pt>
                <c:pt idx="2818">
                  <c:v>-2.9501000000000002E-3</c:v>
                </c:pt>
                <c:pt idx="2819">
                  <c:v>-3.3224000000000001E-3</c:v>
                </c:pt>
                <c:pt idx="2820">
                  <c:v>-3.6193000000000002E-3</c:v>
                </c:pt>
                <c:pt idx="2821">
                  <c:v>-3.8341E-3</c:v>
                </c:pt>
                <c:pt idx="2822">
                  <c:v>-3.9617999999999997E-3</c:v>
                </c:pt>
                <c:pt idx="2823">
                  <c:v>-3.9997000000000001E-3</c:v>
                </c:pt>
                <c:pt idx="2824">
                  <c:v>-3.9467E-3</c:v>
                </c:pt>
                <c:pt idx="2825">
                  <c:v>-3.8993000000000001E-3</c:v>
                </c:pt>
                <c:pt idx="2826">
                  <c:v>-3.6646999999999999E-3</c:v>
                </c:pt>
                <c:pt idx="2827">
                  <c:v>-3.3470000000000001E-3</c:v>
                </c:pt>
                <c:pt idx="2828">
                  <c:v>-2.9532999999999998E-3</c:v>
                </c:pt>
                <c:pt idx="2829">
                  <c:v>-2.4924999999999999E-3</c:v>
                </c:pt>
                <c:pt idx="2830">
                  <c:v>-1.9751999999999999E-3</c:v>
                </c:pt>
                <c:pt idx="2831">
                  <c:v>-1.413E-3</c:v>
                </c:pt>
                <c:pt idx="2832">
                  <c:v>-8.1881E-4</c:v>
                </c:pt>
                <c:pt idx="2833">
                  <c:v>-2.0599999999999999E-4</c:v>
                </c:pt>
                <c:pt idx="2834">
                  <c:v>4.1147999999999998E-4</c:v>
                </c:pt>
                <c:pt idx="2835">
                  <c:v>1.0196000000000001E-3</c:v>
                </c:pt>
                <c:pt idx="2836">
                  <c:v>1.6046000000000001E-3</c:v>
                </c:pt>
                <c:pt idx="2837">
                  <c:v>2.1532000000000001E-3</c:v>
                </c:pt>
                <c:pt idx="2838">
                  <c:v>2.6529000000000001E-3</c:v>
                </c:pt>
                <c:pt idx="2839">
                  <c:v>3.0923999999999999E-3</c:v>
                </c:pt>
                <c:pt idx="2840">
                  <c:v>3.4616999999999998E-3</c:v>
                </c:pt>
                <c:pt idx="2841">
                  <c:v>3.7525000000000002E-3</c:v>
                </c:pt>
                <c:pt idx="2842">
                  <c:v>3.9581E-3</c:v>
                </c:pt>
                <c:pt idx="2843">
                  <c:v>4.0737999999999998E-3</c:v>
                </c:pt>
                <c:pt idx="2844">
                  <c:v>4.0971000000000002E-3</c:v>
                </c:pt>
                <c:pt idx="2845">
                  <c:v>4.0274000000000004E-3</c:v>
                </c:pt>
                <c:pt idx="2846">
                  <c:v>3.8663E-3</c:v>
                </c:pt>
                <c:pt idx="2847">
                  <c:v>3.6174000000000002E-3</c:v>
                </c:pt>
                <c:pt idx="2848">
                  <c:v>3.2864000000000001E-3</c:v>
                </c:pt>
                <c:pt idx="2849">
                  <c:v>2.8809E-3</c:v>
                </c:pt>
                <c:pt idx="2850">
                  <c:v>2.4686999999999999E-3</c:v>
                </c:pt>
                <c:pt idx="2851">
                  <c:v>1.9302E-3</c:v>
                </c:pt>
                <c:pt idx="2852">
                  <c:v>1.348E-3</c:v>
                </c:pt>
                <c:pt idx="2853">
                  <c:v>7.3510000000000003E-4</c:v>
                </c:pt>
                <c:pt idx="2854">
                  <c:v>1.0555E-4</c:v>
                </c:pt>
                <c:pt idx="2855">
                  <c:v>-5.264E-4</c:v>
                </c:pt>
                <c:pt idx="2856">
                  <c:v>-1.1463999999999999E-3</c:v>
                </c:pt>
                <c:pt idx="2857">
                  <c:v>-1.7404E-3</c:v>
                </c:pt>
                <c:pt idx="2858">
                  <c:v>-2.2948999999999999E-3</c:v>
                </c:pt>
                <c:pt idx="2859">
                  <c:v>-2.7972000000000001E-3</c:v>
                </c:pt>
                <c:pt idx="2860">
                  <c:v>-3.2361999999999998E-3</c:v>
                </c:pt>
                <c:pt idx="2861">
                  <c:v>-3.6015999999999999E-3</c:v>
                </c:pt>
                <c:pt idx="2862">
                  <c:v>-3.8853E-3</c:v>
                </c:pt>
                <c:pt idx="2863">
                  <c:v>-4.0809000000000002E-3</c:v>
                </c:pt>
                <c:pt idx="2864">
                  <c:v>-4.1837999999999997E-3</c:v>
                </c:pt>
                <c:pt idx="2865">
                  <c:v>-4.1916999999999996E-3</c:v>
                </c:pt>
                <c:pt idx="2866">
                  <c:v>-4.1044999999999996E-3</c:v>
                </c:pt>
                <c:pt idx="2867">
                  <c:v>-3.9242000000000001E-3</c:v>
                </c:pt>
                <c:pt idx="2868">
                  <c:v>-3.6548000000000001E-3</c:v>
                </c:pt>
                <c:pt idx="2869">
                  <c:v>-3.3024E-3</c:v>
                </c:pt>
                <c:pt idx="2870">
                  <c:v>-2.8750999999999998E-3</c:v>
                </c:pt>
                <c:pt idx="2871">
                  <c:v>-2.3825000000000001E-3</c:v>
                </c:pt>
                <c:pt idx="2872">
                  <c:v>-1.8358999999999999E-3</c:v>
                </c:pt>
                <c:pt idx="2873">
                  <c:v>-1.2476E-3</c:v>
                </c:pt>
                <c:pt idx="2874">
                  <c:v>-6.3095000000000002E-4</c:v>
                </c:pt>
                <c:pt idx="2875">
                  <c:v>-1.3350000000000001E-13</c:v>
                </c:pt>
                <c:pt idx="2876">
                  <c:v>6.4597000000000005E-4</c:v>
                </c:pt>
                <c:pt idx="2877">
                  <c:v>1.2773000000000001E-3</c:v>
                </c:pt>
                <c:pt idx="2878">
                  <c:v>1.8795999999999999E-3</c:v>
                </c:pt>
                <c:pt idx="2879">
                  <c:v>2.4393000000000001E-3</c:v>
                </c:pt>
                <c:pt idx="2880">
                  <c:v>2.9436000000000002E-3</c:v>
                </c:pt>
                <c:pt idx="2881">
                  <c:v>3.3809999999999999E-3</c:v>
                </c:pt>
                <c:pt idx="2882">
                  <c:v>3.7418E-3</c:v>
                </c:pt>
                <c:pt idx="2883">
                  <c:v>4.0175999999999996E-3</c:v>
                </c:pt>
                <c:pt idx="2884">
                  <c:v>4.2023E-3</c:v>
                </c:pt>
                <c:pt idx="2885">
                  <c:v>4.2915000000000002E-3</c:v>
                </c:pt>
                <c:pt idx="2886">
                  <c:v>4.2833999999999997E-3</c:v>
                </c:pt>
                <c:pt idx="2887">
                  <c:v>4.1780000000000003E-3</c:v>
                </c:pt>
                <c:pt idx="2888">
                  <c:v>3.9778000000000001E-3</c:v>
                </c:pt>
                <c:pt idx="2889">
                  <c:v>3.6874E-3</c:v>
                </c:pt>
                <c:pt idx="2890">
                  <c:v>3.3132000000000001E-3</c:v>
                </c:pt>
                <c:pt idx="2891">
                  <c:v>2.8639E-3</c:v>
                </c:pt>
                <c:pt idx="2892">
                  <c:v>2.3495E-3</c:v>
                </c:pt>
                <c:pt idx="2893">
                  <c:v>1.7818000000000001E-3</c:v>
                </c:pt>
                <c:pt idx="2894">
                  <c:v>1.1737E-3</c:v>
                </c:pt>
                <c:pt idx="2895">
                  <c:v>5.3892999999999996E-4</c:v>
                </c:pt>
                <c:pt idx="2896">
                  <c:v>-1.0806000000000001E-4</c:v>
                </c:pt>
                <c:pt idx="2897">
                  <c:v>-7.5259999999999997E-4</c:v>
                </c:pt>
                <c:pt idx="2898">
                  <c:v>-1.3801E-3</c:v>
                </c:pt>
                <c:pt idx="2899">
                  <c:v>-1.9762E-3</c:v>
                </c:pt>
                <c:pt idx="2900">
                  <c:v>-2.5863000000000001E-3</c:v>
                </c:pt>
                <c:pt idx="2901">
                  <c:v>-3.0917000000000002E-3</c:v>
                </c:pt>
                <c:pt idx="2902">
                  <c:v>-3.5268999999999999E-3</c:v>
                </c:pt>
                <c:pt idx="2903">
                  <c:v>-3.8820999999999999E-3</c:v>
                </c:pt>
                <c:pt idx="2904">
                  <c:v>-4.1491999999999996E-3</c:v>
                </c:pt>
                <c:pt idx="2905">
                  <c:v>-4.3220999999999997E-3</c:v>
                </c:pt>
                <c:pt idx="2906">
                  <c:v>-4.3968999999999996E-3</c:v>
                </c:pt>
                <c:pt idx="2907">
                  <c:v>-4.3718999999999997E-3</c:v>
                </c:pt>
                <c:pt idx="2908">
                  <c:v>-4.2477000000000001E-3</c:v>
                </c:pt>
                <c:pt idx="2909">
                  <c:v>-4.0270999999999996E-3</c:v>
                </c:pt>
                <c:pt idx="2910">
                  <c:v>-3.715E-3</c:v>
                </c:pt>
                <c:pt idx="2911">
                  <c:v>-3.3186999999999999E-3</c:v>
                </c:pt>
                <c:pt idx="2912">
                  <c:v>-2.8470000000000001E-3</c:v>
                </c:pt>
                <c:pt idx="2913">
                  <c:v>-2.3108E-3</c:v>
                </c:pt>
                <c:pt idx="2914">
                  <c:v>-1.722E-3</c:v>
                </c:pt>
                <c:pt idx="2915">
                  <c:v>-1.0942E-3</c:v>
                </c:pt>
                <c:pt idx="2916">
                  <c:v>-4.4159000000000001E-4</c:v>
                </c:pt>
                <c:pt idx="2917">
                  <c:v>2.2107E-4</c:v>
                </c:pt>
                <c:pt idx="2918">
                  <c:v>8.7872000000000004E-4</c:v>
                </c:pt>
                <c:pt idx="2919">
                  <c:v>1.5164E-3</c:v>
                </c:pt>
                <c:pt idx="2920">
                  <c:v>2.1197E-3</c:v>
                </c:pt>
                <c:pt idx="2921">
                  <c:v>2.6749E-3</c:v>
                </c:pt>
                <c:pt idx="2922">
                  <c:v>3.1694000000000002E-3</c:v>
                </c:pt>
                <c:pt idx="2923">
                  <c:v>3.5918999999999999E-3</c:v>
                </c:pt>
                <c:pt idx="2924">
                  <c:v>3.9328999999999996E-3</c:v>
                </c:pt>
                <c:pt idx="2925">
                  <c:v>4.2798000000000003E-3</c:v>
                </c:pt>
                <c:pt idx="2926">
                  <c:v>4.4400999999999998E-3</c:v>
                </c:pt>
                <c:pt idx="2927">
                  <c:v>4.4996000000000003E-3</c:v>
                </c:pt>
                <c:pt idx="2928">
                  <c:v>4.4571000000000003E-3</c:v>
                </c:pt>
                <c:pt idx="2929">
                  <c:v>4.3132999999999999E-3</c:v>
                </c:pt>
                <c:pt idx="2930">
                  <c:v>4.0717000000000001E-3</c:v>
                </c:pt>
                <c:pt idx="2931">
                  <c:v>3.7377000000000001E-3</c:v>
                </c:pt>
                <c:pt idx="2932">
                  <c:v>3.3187999999999998E-3</c:v>
                </c:pt>
                <c:pt idx="2933">
                  <c:v>2.8246E-3</c:v>
                </c:pt>
                <c:pt idx="2934">
                  <c:v>2.2663000000000002E-3</c:v>
                </c:pt>
                <c:pt idx="2935">
                  <c:v>1.6566E-3</c:v>
                </c:pt>
                <c:pt idx="2936">
                  <c:v>1.0092E-3</c:v>
                </c:pt>
                <c:pt idx="2937">
                  <c:v>3.3897000000000002E-4</c:v>
                </c:pt>
                <c:pt idx="2938">
                  <c:v>-3.3897000000000002E-4</c:v>
                </c:pt>
                <c:pt idx="2939">
                  <c:v>-1.0092E-3</c:v>
                </c:pt>
                <c:pt idx="2940">
                  <c:v>-1.6566E-3</c:v>
                </c:pt>
                <c:pt idx="2941">
                  <c:v>-2.2663000000000002E-3</c:v>
                </c:pt>
                <c:pt idx="2942">
                  <c:v>-2.8246E-3</c:v>
                </c:pt>
                <c:pt idx="2943">
                  <c:v>-3.3187999999999998E-3</c:v>
                </c:pt>
                <c:pt idx="2944">
                  <c:v>-3.7377000000000001E-3</c:v>
                </c:pt>
                <c:pt idx="2945">
                  <c:v>-4.0717000000000001E-3</c:v>
                </c:pt>
                <c:pt idx="2946">
                  <c:v>-4.3132999999999999E-3</c:v>
                </c:pt>
                <c:pt idx="2947">
                  <c:v>-4.4571000000000003E-3</c:v>
                </c:pt>
                <c:pt idx="2948">
                  <c:v>-4.4996000000000003E-3</c:v>
                </c:pt>
                <c:pt idx="2949">
                  <c:v>-4.4400999999999998E-3</c:v>
                </c:pt>
                <c:pt idx="2950">
                  <c:v>-4.3749000000000001E-3</c:v>
                </c:pt>
                <c:pt idx="2951">
                  <c:v>-4.1117000000000003E-3</c:v>
                </c:pt>
                <c:pt idx="2952">
                  <c:v>-3.7552000000000002E-3</c:v>
                </c:pt>
                <c:pt idx="2953">
                  <c:v>-3.3134000000000002E-3</c:v>
                </c:pt>
                <c:pt idx="2954">
                  <c:v>-2.7964999999999999E-3</c:v>
                </c:pt>
                <c:pt idx="2955">
                  <c:v>-2.2160999999999999E-3</c:v>
                </c:pt>
                <c:pt idx="2956">
                  <c:v>-1.5854E-3</c:v>
                </c:pt>
                <c:pt idx="2957">
                  <c:v>-9.1867000000000001E-4</c:v>
                </c:pt>
                <c:pt idx="2958">
                  <c:v>-2.3112E-4</c:v>
                </c:pt>
                <c:pt idx="2959">
                  <c:v>4.6166000000000002E-4</c:v>
                </c:pt>
                <c:pt idx="2960">
                  <c:v>1.1440000000000001E-3</c:v>
                </c:pt>
                <c:pt idx="2961">
                  <c:v>1.8002999999999999E-3</c:v>
                </c:pt>
                <c:pt idx="2962">
                  <c:v>2.4158000000000001E-3</c:v>
                </c:pt>
                <c:pt idx="2963">
                  <c:v>2.9765E-3</c:v>
                </c:pt>
                <c:pt idx="2964">
                  <c:v>3.4696000000000002E-3</c:v>
                </c:pt>
                <c:pt idx="2965">
                  <c:v>3.8839E-3</c:v>
                </c:pt>
                <c:pt idx="2966">
                  <c:v>4.2100999999999996E-3</c:v>
                </c:pt>
                <c:pt idx="2967">
                  <c:v>4.4408E-3</c:v>
                </c:pt>
                <c:pt idx="2968">
                  <c:v>4.5706000000000002E-3</c:v>
                </c:pt>
                <c:pt idx="2969">
                  <c:v>4.5966999999999996E-3</c:v>
                </c:pt>
                <c:pt idx="2970">
                  <c:v>4.5184999999999999E-3</c:v>
                </c:pt>
                <c:pt idx="2971">
                  <c:v>4.3378000000000002E-3</c:v>
                </c:pt>
                <c:pt idx="2972">
                  <c:v>4.0584999999999996E-3</c:v>
                </c:pt>
                <c:pt idx="2973">
                  <c:v>3.6871999999999999E-3</c:v>
                </c:pt>
                <c:pt idx="2974">
                  <c:v>3.2322000000000002E-3</c:v>
                </c:pt>
                <c:pt idx="2975">
                  <c:v>2.7626E-3</c:v>
                </c:pt>
                <c:pt idx="2976">
                  <c:v>2.16E-3</c:v>
                </c:pt>
                <c:pt idx="2977">
                  <c:v>1.5084E-3</c:v>
                </c:pt>
                <c:pt idx="2978">
                  <c:v>8.2260999999999999E-4</c:v>
                </c:pt>
                <c:pt idx="2979">
                  <c:v>1.1811000000000001E-4</c:v>
                </c:pt>
                <c:pt idx="2980">
                  <c:v>-5.8907000000000002E-4</c:v>
                </c:pt>
                <c:pt idx="2981">
                  <c:v>-1.2829E-3</c:v>
                </c:pt>
                <c:pt idx="2982">
                  <c:v>-1.9476000000000001E-3</c:v>
                </c:pt>
                <c:pt idx="2983">
                  <c:v>-2.5680999999999998E-3</c:v>
                </c:pt>
                <c:pt idx="2984">
                  <c:v>-3.1302999999999999E-3</c:v>
                </c:pt>
                <c:pt idx="2985">
                  <c:v>-3.6213999999999999E-3</c:v>
                </c:pt>
                <c:pt idx="2986">
                  <c:v>-4.0304E-3</c:v>
                </c:pt>
                <c:pt idx="2987">
                  <c:v>-4.3479E-3</c:v>
                </c:pt>
                <c:pt idx="2988">
                  <c:v>-4.5666999999999999E-3</c:v>
                </c:pt>
                <c:pt idx="2989">
                  <c:v>-4.6817999999999999E-3</c:v>
                </c:pt>
                <c:pt idx="2990">
                  <c:v>-4.6906999999999999E-3</c:v>
                </c:pt>
                <c:pt idx="2991">
                  <c:v>-4.5932000000000004E-3</c:v>
                </c:pt>
                <c:pt idx="2992">
                  <c:v>-4.3912999999999999E-3</c:v>
                </c:pt>
                <c:pt idx="2993">
                  <c:v>-4.0898999999999996E-3</c:v>
                </c:pt>
                <c:pt idx="2994">
                  <c:v>-3.6955999999999998E-3</c:v>
                </c:pt>
                <c:pt idx="2995">
                  <c:v>-3.2174E-3</c:v>
                </c:pt>
                <c:pt idx="2996">
                  <c:v>-2.6662000000000001E-3</c:v>
                </c:pt>
                <c:pt idx="2997">
                  <c:v>-2.0544000000000001E-3</c:v>
                </c:pt>
                <c:pt idx="2998">
                  <c:v>-1.3960999999999999E-3</c:v>
                </c:pt>
                <c:pt idx="2999">
                  <c:v>-7.0606E-4</c:v>
                </c:pt>
                <c:pt idx="3000">
                  <c:v>-1.5888E-13</c:v>
                </c:pt>
                <c:pt idx="3001">
                  <c:v>7.2108000000000003E-4</c:v>
                </c:pt>
                <c:pt idx="3002">
                  <c:v>1.4258000000000001E-3</c:v>
                </c:pt>
                <c:pt idx="3003">
                  <c:v>2.0982000000000002E-3</c:v>
                </c:pt>
                <c:pt idx="3004">
                  <c:v>2.7228999999999999E-3</c:v>
                </c:pt>
                <c:pt idx="3005">
                  <c:v>3.2858000000000002E-3</c:v>
                </c:pt>
                <c:pt idx="3006">
                  <c:v>3.7742000000000001E-3</c:v>
                </c:pt>
                <c:pt idx="3007">
                  <c:v>4.1768999999999999E-3</c:v>
                </c:pt>
                <c:pt idx="3008">
                  <c:v>4.4847999999999997E-3</c:v>
                </c:pt>
                <c:pt idx="3009">
                  <c:v>4.6908999999999996E-3</c:v>
                </c:pt>
                <c:pt idx="3010">
                  <c:v>4.7904999999999996E-3</c:v>
                </c:pt>
                <c:pt idx="3011">
                  <c:v>4.7813999999999999E-3</c:v>
                </c:pt>
                <c:pt idx="3012">
                  <c:v>4.6638000000000001E-3</c:v>
                </c:pt>
                <c:pt idx="3013">
                  <c:v>4.4403999999999997E-3</c:v>
                </c:pt>
                <c:pt idx="3014">
                  <c:v>4.1161000000000001E-3</c:v>
                </c:pt>
                <c:pt idx="3015">
                  <c:v>3.6985E-3</c:v>
                </c:pt>
                <c:pt idx="3016">
                  <c:v>3.1968999999999999E-3</c:v>
                </c:pt>
                <c:pt idx="3017">
                  <c:v>2.6226999999999999E-3</c:v>
                </c:pt>
                <c:pt idx="3018">
                  <c:v>1.9889999999999999E-3</c:v>
                </c:pt>
                <c:pt idx="3019">
                  <c:v>1.3102000000000001E-3</c:v>
                </c:pt>
                <c:pt idx="3020">
                  <c:v>6.0159999999999999E-4</c:v>
                </c:pt>
                <c:pt idx="3021">
                  <c:v>-1.2061999999999999E-4</c:v>
                </c:pt>
                <c:pt idx="3022">
                  <c:v>-8.4011000000000003E-4</c:v>
                </c:pt>
                <c:pt idx="3023">
                  <c:v>-1.5405E-3</c:v>
                </c:pt>
                <c:pt idx="3024">
                  <c:v>-2.2060000000000001E-3</c:v>
                </c:pt>
                <c:pt idx="3025">
                  <c:v>-2.8801E-3</c:v>
                </c:pt>
                <c:pt idx="3026">
                  <c:v>-3.4429999999999999E-3</c:v>
                </c:pt>
                <c:pt idx="3027">
                  <c:v>-3.9277000000000001E-3</c:v>
                </c:pt>
                <c:pt idx="3028">
                  <c:v>-4.3232000000000001E-3</c:v>
                </c:pt>
                <c:pt idx="3029">
                  <c:v>-4.6207000000000002E-3</c:v>
                </c:pt>
                <c:pt idx="3030">
                  <c:v>-4.8132000000000001E-3</c:v>
                </c:pt>
                <c:pt idx="3031">
                  <c:v>-4.8964999999999998E-3</c:v>
                </c:pt>
                <c:pt idx="3032">
                  <c:v>-4.8687000000000001E-3</c:v>
                </c:pt>
                <c:pt idx="3033">
                  <c:v>-4.7304000000000001E-3</c:v>
                </c:pt>
                <c:pt idx="3034">
                  <c:v>-4.4847000000000003E-3</c:v>
                </c:pt>
                <c:pt idx="3035">
                  <c:v>-4.1371999999999997E-3</c:v>
                </c:pt>
                <c:pt idx="3036">
                  <c:v>-3.6958E-3</c:v>
                </c:pt>
                <c:pt idx="3037">
                  <c:v>-3.1706E-3</c:v>
                </c:pt>
                <c:pt idx="3038">
                  <c:v>-2.5734E-3</c:v>
                </c:pt>
                <c:pt idx="3039">
                  <c:v>-1.9177E-3</c:v>
                </c:pt>
                <c:pt idx="3040">
                  <c:v>-1.2186E-3</c:v>
                </c:pt>
                <c:pt idx="3041">
                  <c:v>-4.9176999999999999E-4</c:v>
                </c:pt>
                <c:pt idx="3042">
                  <c:v>2.4620000000000002E-4</c:v>
                </c:pt>
                <c:pt idx="3043">
                  <c:v>9.7857999999999994E-4</c:v>
                </c:pt>
                <c:pt idx="3044">
                  <c:v>1.6888000000000001E-3</c:v>
                </c:pt>
                <c:pt idx="3045">
                  <c:v>2.3606E-3</c:v>
                </c:pt>
                <c:pt idx="3046">
                  <c:v>2.9789E-3</c:v>
                </c:pt>
                <c:pt idx="3047">
                  <c:v>3.5295000000000001E-3</c:v>
                </c:pt>
                <c:pt idx="3048">
                  <c:v>4.0001000000000004E-3</c:v>
                </c:pt>
                <c:pt idx="3049">
                  <c:v>4.3797999999999997E-3</c:v>
                </c:pt>
                <c:pt idx="3050">
                  <c:v>4.7552999999999996E-3</c:v>
                </c:pt>
                <c:pt idx="3051">
                  <c:v>4.9334000000000001E-3</c:v>
                </c:pt>
                <c:pt idx="3052">
                  <c:v>4.9995999999999999E-3</c:v>
                </c:pt>
                <c:pt idx="3053">
                  <c:v>4.9522999999999998E-3</c:v>
                </c:pt>
                <c:pt idx="3054">
                  <c:v>4.7926000000000002E-3</c:v>
                </c:pt>
                <c:pt idx="3055">
                  <c:v>4.5240999999999996E-3</c:v>
                </c:pt>
                <c:pt idx="3056">
                  <c:v>4.1529999999999996E-3</c:v>
                </c:pt>
                <c:pt idx="3057">
                  <c:v>3.6876000000000001E-3</c:v>
                </c:pt>
                <c:pt idx="3058">
                  <c:v>3.1384999999999998E-3</c:v>
                </c:pt>
                <c:pt idx="3059">
                  <c:v>2.5181000000000001E-3</c:v>
                </c:pt>
                <c:pt idx="3060">
                  <c:v>1.8406E-3</c:v>
                </c:pt>
                <c:pt idx="3061">
                  <c:v>1.1214E-3</c:v>
                </c:pt>
                <c:pt idx="3062">
                  <c:v>3.7662999999999998E-4</c:v>
                </c:pt>
                <c:pt idx="3063">
                  <c:v>-3.7662999999999998E-4</c:v>
                </c:pt>
                <c:pt idx="3064">
                  <c:v>-1.1214E-3</c:v>
                </c:pt>
                <c:pt idx="3065">
                  <c:v>-1.8406E-3</c:v>
                </c:pt>
                <c:pt idx="3066">
                  <c:v>-2.5181000000000001E-3</c:v>
                </c:pt>
                <c:pt idx="3067">
                  <c:v>-3.1384999999999998E-3</c:v>
                </c:pt>
                <c:pt idx="3068">
                  <c:v>-3.6876000000000001E-3</c:v>
                </c:pt>
                <c:pt idx="3069">
                  <c:v>-4.1529999999999996E-3</c:v>
                </c:pt>
                <c:pt idx="3070">
                  <c:v>-4.5240999999999996E-3</c:v>
                </c:pt>
                <c:pt idx="3071">
                  <c:v>-4.7926000000000002E-3</c:v>
                </c:pt>
                <c:pt idx="3072">
                  <c:v>-4.9522999999999998E-3</c:v>
                </c:pt>
                <c:pt idx="3073">
                  <c:v>-4.9995999999999999E-3</c:v>
                </c:pt>
                <c:pt idx="3074">
                  <c:v>-4.9334000000000001E-3</c:v>
                </c:pt>
                <c:pt idx="3075">
                  <c:v>-4.8504000000000004E-3</c:v>
                </c:pt>
                <c:pt idx="3076">
                  <c:v>-4.5586000000000003E-3</c:v>
                </c:pt>
                <c:pt idx="3077">
                  <c:v>-4.1633E-3</c:v>
                </c:pt>
                <c:pt idx="3078">
                  <c:v>-3.6736E-3</c:v>
                </c:pt>
                <c:pt idx="3079">
                  <c:v>-3.1004000000000001E-3</c:v>
                </c:pt>
                <c:pt idx="3080">
                  <c:v>-2.4569000000000001E-3</c:v>
                </c:pt>
                <c:pt idx="3081">
                  <c:v>-1.7577000000000001E-3</c:v>
                </c:pt>
                <c:pt idx="3082">
                  <c:v>-1.0185000000000001E-3</c:v>
                </c:pt>
                <c:pt idx="3083">
                  <c:v>-2.5625000000000002E-4</c:v>
                </c:pt>
                <c:pt idx="3084">
                  <c:v>5.1183999999999995E-4</c:v>
                </c:pt>
                <c:pt idx="3085">
                  <c:v>1.2683E-3</c:v>
                </c:pt>
                <c:pt idx="3086">
                  <c:v>1.9959999999999999E-3</c:v>
                </c:pt>
                <c:pt idx="3087">
                  <c:v>2.6784000000000001E-3</c:v>
                </c:pt>
                <c:pt idx="3088">
                  <c:v>3.3E-3</c:v>
                </c:pt>
                <c:pt idx="3089">
                  <c:v>3.8467000000000002E-3</c:v>
                </c:pt>
                <c:pt idx="3090">
                  <c:v>4.3061000000000002E-3</c:v>
                </c:pt>
                <c:pt idx="3091">
                  <c:v>4.6677000000000003E-3</c:v>
                </c:pt>
                <c:pt idx="3092">
                  <c:v>4.9233999999999997E-3</c:v>
                </c:pt>
                <c:pt idx="3093">
                  <c:v>5.0673999999999997E-3</c:v>
                </c:pt>
                <c:pt idx="3094">
                  <c:v>5.0964000000000001E-3</c:v>
                </c:pt>
                <c:pt idx="3095">
                  <c:v>5.0096999999999997E-3</c:v>
                </c:pt>
                <c:pt idx="3096">
                  <c:v>4.8092999999999999E-3</c:v>
                </c:pt>
                <c:pt idx="3097">
                  <c:v>4.4996999999999997E-3</c:v>
                </c:pt>
                <c:pt idx="3098">
                  <c:v>4.0879999999999996E-3</c:v>
                </c:pt>
                <c:pt idx="3099">
                  <c:v>3.5834999999999999E-3</c:v>
                </c:pt>
                <c:pt idx="3100">
                  <c:v>3.0565000000000002E-3</c:v>
                </c:pt>
                <c:pt idx="3101">
                  <c:v>2.3898000000000001E-3</c:v>
                </c:pt>
                <c:pt idx="3102">
                  <c:v>1.6689000000000001E-3</c:v>
                </c:pt>
                <c:pt idx="3103">
                  <c:v>9.1012000000000005E-4</c:v>
                </c:pt>
                <c:pt idx="3104">
                  <c:v>1.3067999999999999E-4</c:v>
                </c:pt>
                <c:pt idx="3105">
                  <c:v>-6.5173E-4</c:v>
                </c:pt>
                <c:pt idx="3106">
                  <c:v>-1.4193999999999999E-3</c:v>
                </c:pt>
                <c:pt idx="3107">
                  <c:v>-2.1548000000000001E-3</c:v>
                </c:pt>
                <c:pt idx="3108">
                  <c:v>-2.8413000000000002E-3</c:v>
                </c:pt>
                <c:pt idx="3109">
                  <c:v>-3.4632999999999999E-3</c:v>
                </c:pt>
                <c:pt idx="3110">
                  <c:v>-4.0067000000000002E-3</c:v>
                </c:pt>
                <c:pt idx="3111">
                  <c:v>-4.4590999999999997E-3</c:v>
                </c:pt>
                <c:pt idx="3112">
                  <c:v>-4.8104000000000003E-3</c:v>
                </c:pt>
                <c:pt idx="3113">
                  <c:v>-5.0524999999999997E-3</c:v>
                </c:pt>
                <c:pt idx="3114">
                  <c:v>-5.1799000000000003E-3</c:v>
                </c:pt>
                <c:pt idx="3115">
                  <c:v>-5.1897000000000002E-3</c:v>
                </c:pt>
                <c:pt idx="3116">
                  <c:v>-5.0818E-3</c:v>
                </c:pt>
                <c:pt idx="3117">
                  <c:v>-4.8585E-3</c:v>
                </c:pt>
                <c:pt idx="3118">
                  <c:v>-4.5250000000000004E-3</c:v>
                </c:pt>
                <c:pt idx="3119">
                  <c:v>-4.0886999999999998E-3</c:v>
                </c:pt>
                <c:pt idx="3120">
                  <c:v>-3.5596E-3</c:v>
                </c:pt>
                <c:pt idx="3121">
                  <c:v>-2.9497999999999998E-3</c:v>
                </c:pt>
                <c:pt idx="3122">
                  <c:v>-2.2729999999999998E-3</c:v>
                </c:pt>
                <c:pt idx="3123">
                  <c:v>-1.5445999999999999E-3</c:v>
                </c:pt>
                <c:pt idx="3124">
                  <c:v>-7.8116999999999998E-4</c:v>
                </c:pt>
                <c:pt idx="3125">
                  <c:v>-1.8632000000000001E-13</c:v>
                </c:pt>
                <c:pt idx="3126">
                  <c:v>7.9619999999999995E-4</c:v>
                </c:pt>
                <c:pt idx="3127">
                  <c:v>1.5743E-3</c:v>
                </c:pt>
                <c:pt idx="3128">
                  <c:v>2.3167000000000001E-3</c:v>
                </c:pt>
                <c:pt idx="3129">
                  <c:v>3.0065000000000001E-3</c:v>
                </c:pt>
                <c:pt idx="3130">
                  <c:v>3.6281E-3</c:v>
                </c:pt>
                <c:pt idx="3131">
                  <c:v>4.1672999999999997E-3</c:v>
                </c:pt>
                <c:pt idx="3132">
                  <c:v>4.6119999999999998E-3</c:v>
                </c:pt>
                <c:pt idx="3133">
                  <c:v>4.9519000000000004E-3</c:v>
                </c:pt>
                <c:pt idx="3134">
                  <c:v>5.1795000000000001E-3</c:v>
                </c:pt>
                <c:pt idx="3135">
                  <c:v>5.2894999999999999E-3</c:v>
                </c:pt>
                <c:pt idx="3136">
                  <c:v>5.2795000000000003E-3</c:v>
                </c:pt>
                <c:pt idx="3137">
                  <c:v>5.1495999999999998E-3</c:v>
                </c:pt>
                <c:pt idx="3138">
                  <c:v>4.9029E-3</c:v>
                </c:pt>
                <c:pt idx="3139">
                  <c:v>4.5449000000000002E-3</c:v>
                </c:pt>
                <c:pt idx="3140">
                  <c:v>4.0837E-3</c:v>
                </c:pt>
                <c:pt idx="3141">
                  <c:v>3.5298999999999999E-3</c:v>
                </c:pt>
                <c:pt idx="3142">
                  <c:v>2.8958999999999999E-3</c:v>
                </c:pt>
                <c:pt idx="3143">
                  <c:v>2.1962000000000001E-3</c:v>
                </c:pt>
                <c:pt idx="3144">
                  <c:v>1.4465999999999999E-3</c:v>
                </c:pt>
                <c:pt idx="3145">
                  <c:v>6.6427000000000001E-4</c:v>
                </c:pt>
                <c:pt idx="3146">
                  <c:v>-1.3318999999999999E-4</c:v>
                </c:pt>
                <c:pt idx="3147">
                  <c:v>-9.2761999999999999E-4</c:v>
                </c:pt>
                <c:pt idx="3148">
                  <c:v>-1.701E-3</c:v>
                </c:pt>
                <c:pt idx="3149">
                  <c:v>-2.4358000000000001E-3</c:v>
                </c:pt>
                <c:pt idx="3150">
                  <c:v>-3.1740000000000002E-3</c:v>
                </c:pt>
                <c:pt idx="3151">
                  <c:v>-3.7943E-3</c:v>
                </c:pt>
                <c:pt idx="3152">
                  <c:v>-4.3284999999999999E-3</c:v>
                </c:pt>
                <c:pt idx="3153">
                  <c:v>-4.7644000000000002E-3</c:v>
                </c:pt>
                <c:pt idx="3154">
                  <c:v>-5.0920999999999996E-3</c:v>
                </c:pt>
                <c:pt idx="3155">
                  <c:v>-5.3043999999999999E-3</c:v>
                </c:pt>
                <c:pt idx="3156">
                  <c:v>-5.3962000000000003E-3</c:v>
                </c:pt>
                <c:pt idx="3157">
                  <c:v>-5.3654999999999996E-3</c:v>
                </c:pt>
                <c:pt idx="3158">
                  <c:v>-5.2131E-3</c:v>
                </c:pt>
                <c:pt idx="3159">
                  <c:v>-4.9423000000000002E-3</c:v>
                </c:pt>
                <c:pt idx="3160">
                  <c:v>-4.5593999999999999E-3</c:v>
                </c:pt>
                <c:pt idx="3161">
                  <c:v>-4.0730000000000002E-3</c:v>
                </c:pt>
                <c:pt idx="3162">
                  <c:v>-3.4941E-3</c:v>
                </c:pt>
                <c:pt idx="3163">
                  <c:v>-2.8359000000000001E-3</c:v>
                </c:pt>
                <c:pt idx="3164">
                  <c:v>-2.1134000000000001E-3</c:v>
                </c:pt>
                <c:pt idx="3165">
                  <c:v>-1.3429E-3</c:v>
                </c:pt>
                <c:pt idx="3166">
                  <c:v>-5.4195000000000003E-4</c:v>
                </c:pt>
                <c:pt idx="3167">
                  <c:v>2.7132000000000002E-4</c:v>
                </c:pt>
                <c:pt idx="3168">
                  <c:v>1.0784E-3</c:v>
                </c:pt>
                <c:pt idx="3169">
                  <c:v>1.8611000000000001E-3</c:v>
                </c:pt>
                <c:pt idx="3170">
                  <c:v>2.6015000000000001E-3</c:v>
                </c:pt>
                <c:pt idx="3171">
                  <c:v>3.2828000000000002E-3</c:v>
                </c:pt>
                <c:pt idx="3172">
                  <c:v>3.8896999999999998E-3</c:v>
                </c:pt>
                <c:pt idx="3173">
                  <c:v>4.4082000000000001E-3</c:v>
                </c:pt>
                <c:pt idx="3174">
                  <c:v>4.8266999999999997E-3</c:v>
                </c:pt>
                <c:pt idx="3175">
                  <c:v>5.2307999999999999E-3</c:v>
                </c:pt>
                <c:pt idx="3176">
                  <c:v>5.4267999999999999E-3</c:v>
                </c:pt>
                <c:pt idx="3177">
                  <c:v>5.4996000000000003E-3</c:v>
                </c:pt>
                <c:pt idx="3178">
                  <c:v>5.4475000000000001E-3</c:v>
                </c:pt>
                <c:pt idx="3179">
                  <c:v>5.2719000000000004E-3</c:v>
                </c:pt>
                <c:pt idx="3180">
                  <c:v>4.9765E-3</c:v>
                </c:pt>
                <c:pt idx="3181">
                  <c:v>4.5683E-3</c:v>
                </c:pt>
                <c:pt idx="3182">
                  <c:v>4.0562999999999997E-3</c:v>
                </c:pt>
                <c:pt idx="3183">
                  <c:v>3.4523000000000002E-3</c:v>
                </c:pt>
                <c:pt idx="3184">
                  <c:v>2.7699000000000001E-3</c:v>
                </c:pt>
                <c:pt idx="3185">
                  <c:v>2.0246999999999999E-3</c:v>
                </c:pt>
                <c:pt idx="3186">
                  <c:v>1.2335E-3</c:v>
                </c:pt>
                <c:pt idx="3187">
                  <c:v>4.1429999999999999E-4</c:v>
                </c:pt>
                <c:pt idx="3188">
                  <c:v>-4.1429999999999999E-4</c:v>
                </c:pt>
                <c:pt idx="3189">
                  <c:v>-1.2335E-3</c:v>
                </c:pt>
                <c:pt idx="3190">
                  <c:v>-2.0246999999999999E-3</c:v>
                </c:pt>
                <c:pt idx="3191">
                  <c:v>-2.7699000000000001E-3</c:v>
                </c:pt>
                <c:pt idx="3192">
                  <c:v>-3.4523000000000002E-3</c:v>
                </c:pt>
                <c:pt idx="3193">
                  <c:v>-4.0562999999999997E-3</c:v>
                </c:pt>
                <c:pt idx="3194">
                  <c:v>-4.5683E-3</c:v>
                </c:pt>
                <c:pt idx="3195">
                  <c:v>-4.9765E-3</c:v>
                </c:pt>
                <c:pt idx="3196">
                  <c:v>-5.2719000000000004E-3</c:v>
                </c:pt>
                <c:pt idx="3197">
                  <c:v>-5.4475000000000001E-3</c:v>
                </c:pt>
                <c:pt idx="3198">
                  <c:v>-5.4996000000000003E-3</c:v>
                </c:pt>
                <c:pt idx="3199">
                  <c:v>-5.4267999999999999E-3</c:v>
                </c:pt>
                <c:pt idx="3200">
                  <c:v>-5.3258999999999997E-3</c:v>
                </c:pt>
                <c:pt idx="3201">
                  <c:v>-5.0055000000000004E-3</c:v>
                </c:pt>
                <c:pt idx="3202">
                  <c:v>-4.5715E-3</c:v>
                </c:pt>
                <c:pt idx="3203">
                  <c:v>-4.0337000000000003E-3</c:v>
                </c:pt>
                <c:pt idx="3204">
                  <c:v>-3.4044000000000001E-3</c:v>
                </c:pt>
                <c:pt idx="3205">
                  <c:v>-2.6978000000000002E-3</c:v>
                </c:pt>
                <c:pt idx="3206">
                  <c:v>-1.9300000000000001E-3</c:v>
                </c:pt>
                <c:pt idx="3207">
                  <c:v>-1.1184000000000001E-3</c:v>
                </c:pt>
                <c:pt idx="3208">
                  <c:v>-2.8137000000000003E-4</c:v>
                </c:pt>
                <c:pt idx="3209">
                  <c:v>5.6203000000000004E-4</c:v>
                </c:pt>
                <c:pt idx="3210">
                  <c:v>1.3927E-3</c:v>
                </c:pt>
                <c:pt idx="3211">
                  <c:v>2.1917E-3</c:v>
                </c:pt>
                <c:pt idx="3212">
                  <c:v>2.941E-3</c:v>
                </c:pt>
                <c:pt idx="3213">
                  <c:v>3.6235E-3</c:v>
                </c:pt>
                <c:pt idx="3214">
                  <c:v>4.2237999999999998E-3</c:v>
                </c:pt>
                <c:pt idx="3215">
                  <c:v>4.7282000000000001E-3</c:v>
                </c:pt>
                <c:pt idx="3216">
                  <c:v>5.1253999999999996E-3</c:v>
                </c:pt>
                <c:pt idx="3217">
                  <c:v>5.4060999999999996E-3</c:v>
                </c:pt>
                <c:pt idx="3218">
                  <c:v>5.5642E-3</c:v>
                </c:pt>
                <c:pt idx="3219">
                  <c:v>5.5960000000000003E-3</c:v>
                </c:pt>
                <c:pt idx="3220">
                  <c:v>5.5008000000000001E-3</c:v>
                </c:pt>
                <c:pt idx="3221">
                  <c:v>5.2807000000000002E-3</c:v>
                </c:pt>
                <c:pt idx="3222">
                  <c:v>4.9408000000000004E-3</c:v>
                </c:pt>
                <c:pt idx="3223">
                  <c:v>4.4888000000000003E-3</c:v>
                </c:pt>
                <c:pt idx="3224">
                  <c:v>3.9347999999999996E-3</c:v>
                </c:pt>
                <c:pt idx="3225">
                  <c:v>3.3503999999999999E-3</c:v>
                </c:pt>
                <c:pt idx="3226">
                  <c:v>2.6196000000000001E-3</c:v>
                </c:pt>
                <c:pt idx="3227">
                  <c:v>1.8293999999999999E-3</c:v>
                </c:pt>
                <c:pt idx="3228">
                  <c:v>9.9763E-4</c:v>
                </c:pt>
                <c:pt idx="3229">
                  <c:v>1.4323999999999999E-4</c:v>
                </c:pt>
                <c:pt idx="3230">
                  <c:v>-7.1440000000000002E-4</c:v>
                </c:pt>
                <c:pt idx="3231">
                  <c:v>-1.5558E-3</c:v>
                </c:pt>
                <c:pt idx="3232">
                  <c:v>-2.3619000000000001E-3</c:v>
                </c:pt>
                <c:pt idx="3233">
                  <c:v>-3.1143999999999998E-3</c:v>
                </c:pt>
                <c:pt idx="3234">
                  <c:v>-3.7962999999999998E-3</c:v>
                </c:pt>
                <c:pt idx="3235">
                  <c:v>-4.3918999999999998E-3</c:v>
                </c:pt>
                <c:pt idx="3236">
                  <c:v>-4.8878999999999997E-3</c:v>
                </c:pt>
                <c:pt idx="3237">
                  <c:v>-5.2728999999999996E-3</c:v>
                </c:pt>
                <c:pt idx="3238">
                  <c:v>-5.5383000000000003E-3</c:v>
                </c:pt>
                <c:pt idx="3239">
                  <c:v>-5.6779999999999999E-3</c:v>
                </c:pt>
                <c:pt idx="3240">
                  <c:v>-5.6887999999999999E-3</c:v>
                </c:pt>
                <c:pt idx="3241">
                  <c:v>-5.5703999999999997E-3</c:v>
                </c:pt>
                <c:pt idx="3242">
                  <c:v>-5.3257000000000001E-3</c:v>
                </c:pt>
                <c:pt idx="3243">
                  <c:v>-4.96E-3</c:v>
                </c:pt>
                <c:pt idx="3244">
                  <c:v>-4.4818000000000002E-3</c:v>
                </c:pt>
                <c:pt idx="3245">
                  <c:v>-3.9018999999999998E-3</c:v>
                </c:pt>
                <c:pt idx="3246">
                  <c:v>-3.2334E-3</c:v>
                </c:pt>
                <c:pt idx="3247">
                  <c:v>-2.4916000000000001E-3</c:v>
                </c:pt>
                <c:pt idx="3248">
                  <c:v>-1.6930999999999999E-3</c:v>
                </c:pt>
                <c:pt idx="3249">
                  <c:v>-8.5629E-4</c:v>
                </c:pt>
                <c:pt idx="3250">
                  <c:v>-2.1614E-13</c:v>
                </c:pt>
                <c:pt idx="3251">
                  <c:v>8.7131000000000003E-4</c:v>
                </c:pt>
                <c:pt idx="3252">
                  <c:v>1.7228E-3</c:v>
                </c:pt>
                <c:pt idx="3253">
                  <c:v>2.5352999999999999E-3</c:v>
                </c:pt>
                <c:pt idx="3254">
                  <c:v>3.2902000000000001E-3</c:v>
                </c:pt>
                <c:pt idx="3255">
                  <c:v>3.9703999999999998E-3</c:v>
                </c:pt>
                <c:pt idx="3256">
                  <c:v>4.5605000000000003E-3</c:v>
                </c:pt>
                <c:pt idx="3257">
                  <c:v>5.0470999999999997E-3</c:v>
                </c:pt>
                <c:pt idx="3258">
                  <c:v>5.4190999999999996E-3</c:v>
                </c:pt>
                <c:pt idx="3259">
                  <c:v>5.6682E-3</c:v>
                </c:pt>
                <c:pt idx="3260">
                  <c:v>5.7885999999999996E-3</c:v>
                </c:pt>
                <c:pt idx="3261">
                  <c:v>5.7775999999999999E-3</c:v>
                </c:pt>
                <c:pt idx="3262">
                  <c:v>5.6354999999999999E-3</c:v>
                </c:pt>
                <c:pt idx="3263">
                  <c:v>5.3654000000000002E-3</c:v>
                </c:pt>
                <c:pt idx="3264">
                  <c:v>4.9737000000000002E-3</c:v>
                </c:pt>
                <c:pt idx="3265">
                  <c:v>4.4689999999999999E-3</c:v>
                </c:pt>
                <c:pt idx="3266">
                  <c:v>3.8628999999999998E-3</c:v>
                </c:pt>
                <c:pt idx="3267">
                  <c:v>3.1691000000000002E-3</c:v>
                </c:pt>
                <c:pt idx="3268">
                  <c:v>2.4034E-3</c:v>
                </c:pt>
                <c:pt idx="3269">
                  <c:v>1.5831E-3</c:v>
                </c:pt>
                <c:pt idx="3270">
                  <c:v>7.2692999999999998E-4</c:v>
                </c:pt>
                <c:pt idx="3271">
                  <c:v>-1.4574999999999999E-4</c:v>
                </c:pt>
                <c:pt idx="3272">
                  <c:v>-1.0150999999999999E-3</c:v>
                </c:pt>
                <c:pt idx="3273">
                  <c:v>-1.8615000000000001E-3</c:v>
                </c:pt>
                <c:pt idx="3274">
                  <c:v>-2.6656000000000002E-3</c:v>
                </c:pt>
                <c:pt idx="3275">
                  <c:v>-3.4678999999999999E-3</c:v>
                </c:pt>
                <c:pt idx="3276">
                  <c:v>-4.1456000000000002E-3</c:v>
                </c:pt>
                <c:pt idx="3277">
                  <c:v>-4.7292000000000002E-3</c:v>
                </c:pt>
                <c:pt idx="3278">
                  <c:v>-5.2055000000000001E-3</c:v>
                </c:pt>
                <c:pt idx="3279">
                  <c:v>-5.5636000000000001E-3</c:v>
                </c:pt>
                <c:pt idx="3280">
                  <c:v>-5.7955000000000003E-3</c:v>
                </c:pt>
                <c:pt idx="3281">
                  <c:v>-5.8957999999999997E-3</c:v>
                </c:pt>
                <c:pt idx="3282">
                  <c:v>-5.8623E-3</c:v>
                </c:pt>
                <c:pt idx="3283">
                  <c:v>-5.6958E-3</c:v>
                </c:pt>
                <c:pt idx="3284">
                  <c:v>-5.3999E-3</c:v>
                </c:pt>
                <c:pt idx="3285">
                  <c:v>-4.9814999999999998E-3</c:v>
                </c:pt>
                <c:pt idx="3286">
                  <c:v>-4.4501000000000002E-3</c:v>
                </c:pt>
                <c:pt idx="3287">
                  <c:v>-3.8176E-3</c:v>
                </c:pt>
                <c:pt idx="3288">
                  <c:v>-3.0985000000000001E-3</c:v>
                </c:pt>
                <c:pt idx="3289">
                  <c:v>-2.3091000000000001E-3</c:v>
                </c:pt>
                <c:pt idx="3290">
                  <c:v>-1.4672999999999999E-3</c:v>
                </c:pt>
                <c:pt idx="3291">
                  <c:v>-5.9212999999999996E-4</c:v>
                </c:pt>
                <c:pt idx="3292">
                  <c:v>2.9643999999999997E-4</c:v>
                </c:pt>
                <c:pt idx="3293">
                  <c:v>1.1783E-3</c:v>
                </c:pt>
                <c:pt idx="3294">
                  <c:v>2.0333999999999999E-3</c:v>
                </c:pt>
                <c:pt idx="3295">
                  <c:v>2.8422999999999999E-3</c:v>
                </c:pt>
                <c:pt idx="3296">
                  <c:v>3.5867999999999998E-3</c:v>
                </c:pt>
                <c:pt idx="3297">
                  <c:v>4.2497999999999998E-3</c:v>
                </c:pt>
                <c:pt idx="3298">
                  <c:v>4.8164000000000002E-3</c:v>
                </c:pt>
                <c:pt idx="3299">
                  <c:v>5.2737000000000001E-3</c:v>
                </c:pt>
                <c:pt idx="3300">
                  <c:v>5.7063000000000001E-3</c:v>
                </c:pt>
                <c:pt idx="3301">
                  <c:v>5.9201000000000002E-3</c:v>
                </c:pt>
                <c:pt idx="3302">
                  <c:v>5.9994999999999996E-3</c:v>
                </c:pt>
                <c:pt idx="3303">
                  <c:v>5.9427999999999998E-3</c:v>
                </c:pt>
                <c:pt idx="3304">
                  <c:v>5.7511000000000003E-3</c:v>
                </c:pt>
                <c:pt idx="3305">
                  <c:v>5.4289999999999998E-3</c:v>
                </c:pt>
                <c:pt idx="3306">
                  <c:v>4.9836000000000004E-3</c:v>
                </c:pt>
                <c:pt idx="3307">
                  <c:v>4.4251000000000004E-3</c:v>
                </c:pt>
                <c:pt idx="3308">
                  <c:v>3.7661000000000001E-3</c:v>
                </c:pt>
                <c:pt idx="3309">
                  <c:v>3.0217E-3</c:v>
                </c:pt>
                <c:pt idx="3310">
                  <c:v>2.2087000000000001E-3</c:v>
                </c:pt>
                <c:pt idx="3311">
                  <c:v>1.3456E-3</c:v>
                </c:pt>
                <c:pt idx="3312">
                  <c:v>4.5196E-4</c:v>
                </c:pt>
                <c:pt idx="3313">
                  <c:v>-4.5196E-4</c:v>
                </c:pt>
                <c:pt idx="3314">
                  <c:v>-1.3456E-3</c:v>
                </c:pt>
                <c:pt idx="3315">
                  <c:v>-2.2087000000000001E-3</c:v>
                </c:pt>
                <c:pt idx="3316">
                  <c:v>-3.0217E-3</c:v>
                </c:pt>
                <c:pt idx="3317">
                  <c:v>-3.7661000000000001E-3</c:v>
                </c:pt>
                <c:pt idx="3318">
                  <c:v>-4.4251000000000004E-3</c:v>
                </c:pt>
                <c:pt idx="3319">
                  <c:v>-4.9836000000000004E-3</c:v>
                </c:pt>
                <c:pt idx="3320">
                  <c:v>-5.4289999999999998E-3</c:v>
                </c:pt>
                <c:pt idx="3321">
                  <c:v>-5.7511000000000003E-3</c:v>
                </c:pt>
                <c:pt idx="3322">
                  <c:v>-5.9427999999999998E-3</c:v>
                </c:pt>
                <c:pt idx="3323">
                  <c:v>-5.9994999999999996E-3</c:v>
                </c:pt>
                <c:pt idx="3324">
                  <c:v>-5.9201000000000002E-3</c:v>
                </c:pt>
                <c:pt idx="3325">
                  <c:v>-5.8014E-3</c:v>
                </c:pt>
                <c:pt idx="3326">
                  <c:v>-5.4523999999999996E-3</c:v>
                </c:pt>
                <c:pt idx="3327">
                  <c:v>-4.9797000000000001E-3</c:v>
                </c:pt>
                <c:pt idx="3328">
                  <c:v>-4.3939000000000001E-3</c:v>
                </c:pt>
                <c:pt idx="3329">
                  <c:v>-3.7084000000000002E-3</c:v>
                </c:pt>
                <c:pt idx="3330">
                  <c:v>-2.9386999999999998E-3</c:v>
                </c:pt>
                <c:pt idx="3331">
                  <c:v>-2.1023000000000001E-3</c:v>
                </c:pt>
                <c:pt idx="3332">
                  <c:v>-1.2182E-3</c:v>
                </c:pt>
                <c:pt idx="3333">
                  <c:v>-3.0648999999999997E-4</c:v>
                </c:pt>
                <c:pt idx="3334">
                  <c:v>6.1220999999999997E-4</c:v>
                </c:pt>
                <c:pt idx="3335">
                  <c:v>1.5169999999999999E-3</c:v>
                </c:pt>
                <c:pt idx="3336">
                  <c:v>2.3874E-3</c:v>
                </c:pt>
                <c:pt idx="3337">
                  <c:v>3.2036E-3</c:v>
                </c:pt>
                <c:pt idx="3338">
                  <c:v>3.947E-3</c:v>
                </c:pt>
                <c:pt idx="3339">
                  <c:v>4.6008999999999998E-3</c:v>
                </c:pt>
                <c:pt idx="3340">
                  <c:v>5.1504000000000003E-3</c:v>
                </c:pt>
                <c:pt idx="3341">
                  <c:v>5.5830000000000003E-3</c:v>
                </c:pt>
                <c:pt idx="3342">
                  <c:v>5.8887999999999996E-3</c:v>
                </c:pt>
                <c:pt idx="3343">
                  <c:v>6.0610000000000004E-3</c:v>
                </c:pt>
                <c:pt idx="3344">
                  <c:v>6.0956999999999999E-3</c:v>
                </c:pt>
                <c:pt idx="3345">
                  <c:v>5.9919999999999999E-3</c:v>
                </c:pt>
                <c:pt idx="3346">
                  <c:v>5.7521999999999998E-3</c:v>
                </c:pt>
                <c:pt idx="3347">
                  <c:v>5.3819999999999996E-3</c:v>
                </c:pt>
                <c:pt idx="3348">
                  <c:v>4.8896E-3</c:v>
                </c:pt>
                <c:pt idx="3349">
                  <c:v>4.2862000000000004E-3</c:v>
                </c:pt>
                <c:pt idx="3350">
                  <c:v>3.6443000000000001E-3</c:v>
                </c:pt>
                <c:pt idx="3351">
                  <c:v>2.8494000000000002E-3</c:v>
                </c:pt>
                <c:pt idx="3352">
                  <c:v>1.9899000000000002E-3</c:v>
                </c:pt>
                <c:pt idx="3353">
                  <c:v>1.0851000000000001E-3</c:v>
                </c:pt>
                <c:pt idx="3354">
                  <c:v>1.5580999999999999E-4</c:v>
                </c:pt>
                <c:pt idx="3355">
                  <c:v>-7.7707000000000004E-4</c:v>
                </c:pt>
                <c:pt idx="3356">
                  <c:v>-1.6923000000000001E-3</c:v>
                </c:pt>
                <c:pt idx="3357">
                  <c:v>-2.5690999999999999E-3</c:v>
                </c:pt>
                <c:pt idx="3358">
                  <c:v>-3.3876000000000002E-3</c:v>
                </c:pt>
                <c:pt idx="3359">
                  <c:v>-4.1292999999999998E-3</c:v>
                </c:pt>
                <c:pt idx="3360">
                  <c:v>-4.7771999999999997E-3</c:v>
                </c:pt>
                <c:pt idx="3361">
                  <c:v>-5.3166999999999997E-3</c:v>
                </c:pt>
                <c:pt idx="3362">
                  <c:v>-5.7355000000000001E-3</c:v>
                </c:pt>
                <c:pt idx="3363">
                  <c:v>-6.0241000000000001E-3</c:v>
                </c:pt>
                <c:pt idx="3364">
                  <c:v>-6.1760000000000001E-3</c:v>
                </c:pt>
                <c:pt idx="3365">
                  <c:v>-6.1878000000000002E-3</c:v>
                </c:pt>
                <c:pt idx="3366">
                  <c:v>-6.0591000000000004E-3</c:v>
                </c:pt>
                <c:pt idx="3367">
                  <c:v>-5.7927999999999999E-3</c:v>
                </c:pt>
                <c:pt idx="3368">
                  <c:v>-5.3950999999999999E-3</c:v>
                </c:pt>
                <c:pt idx="3369">
                  <c:v>-4.875E-3</c:v>
                </c:pt>
                <c:pt idx="3370">
                  <c:v>-4.2442000000000001E-3</c:v>
                </c:pt>
                <c:pt idx="3371">
                  <c:v>-3.5171E-3</c:v>
                </c:pt>
                <c:pt idx="3372">
                  <c:v>-2.7101E-3</c:v>
                </c:pt>
                <c:pt idx="3373">
                  <c:v>-1.8416999999999999E-3</c:v>
                </c:pt>
                <c:pt idx="3374">
                  <c:v>-9.3139999999999998E-4</c:v>
                </c:pt>
                <c:pt idx="3375">
                  <c:v>-2.4771999999999998E-13</c:v>
                </c:pt>
                <c:pt idx="3376">
                  <c:v>9.4642000000000001E-4</c:v>
                </c:pt>
                <c:pt idx="3377">
                  <c:v>1.8714000000000001E-3</c:v>
                </c:pt>
                <c:pt idx="3378">
                  <c:v>2.7537999999999998E-3</c:v>
                </c:pt>
                <c:pt idx="3379">
                  <c:v>3.5737999999999998E-3</c:v>
                </c:pt>
                <c:pt idx="3380">
                  <c:v>4.3125999999999998E-3</c:v>
                </c:pt>
                <c:pt idx="3381">
                  <c:v>4.9535999999999998E-3</c:v>
                </c:pt>
                <c:pt idx="3382">
                  <c:v>5.4821999999999996E-3</c:v>
                </c:pt>
                <c:pt idx="3383">
                  <c:v>5.8862999999999997E-3</c:v>
                </c:pt>
                <c:pt idx="3384">
                  <c:v>6.1567999999999996E-3</c:v>
                </c:pt>
                <c:pt idx="3385">
                  <c:v>6.2876E-3</c:v>
                </c:pt>
                <c:pt idx="3386">
                  <c:v>6.2756000000000001E-3</c:v>
                </c:pt>
                <c:pt idx="3387">
                  <c:v>6.1212999999999997E-3</c:v>
                </c:pt>
                <c:pt idx="3388">
                  <c:v>5.8279999999999998E-3</c:v>
                </c:pt>
                <c:pt idx="3389">
                  <c:v>5.4023999999999999E-3</c:v>
                </c:pt>
                <c:pt idx="3390">
                  <c:v>4.8542000000000004E-3</c:v>
                </c:pt>
                <c:pt idx="3391">
                  <c:v>4.1958999999999998E-3</c:v>
                </c:pt>
                <c:pt idx="3392">
                  <c:v>3.4423000000000001E-3</c:v>
                </c:pt>
                <c:pt idx="3393">
                  <c:v>2.6105999999999998E-3</c:v>
                </c:pt>
                <c:pt idx="3394">
                  <c:v>1.7195999999999999E-3</c:v>
                </c:pt>
                <c:pt idx="3395">
                  <c:v>7.896E-4</c:v>
                </c:pt>
                <c:pt idx="3396">
                  <c:v>-1.5831999999999999E-4</c:v>
                </c:pt>
                <c:pt idx="3397">
                  <c:v>-1.1026E-3</c:v>
                </c:pt>
                <c:pt idx="3398">
                  <c:v>-2.0219000000000001E-3</c:v>
                </c:pt>
                <c:pt idx="3399">
                  <c:v>-2.8953999999999998E-3</c:v>
                </c:pt>
                <c:pt idx="3400">
                  <c:v>-3.7618E-3</c:v>
                </c:pt>
                <c:pt idx="3401">
                  <c:v>-4.4970000000000001E-3</c:v>
                </c:pt>
                <c:pt idx="3402">
                  <c:v>-5.13E-3</c:v>
                </c:pt>
                <c:pt idx="3403">
                  <c:v>-5.6467000000000002E-3</c:v>
                </c:pt>
                <c:pt idx="3404">
                  <c:v>-6.0350999999999998E-3</c:v>
                </c:pt>
                <c:pt idx="3405">
                  <c:v>-6.2865999999999998E-3</c:v>
                </c:pt>
                <c:pt idx="3406">
                  <c:v>-6.3955000000000001E-3</c:v>
                </c:pt>
                <c:pt idx="3407">
                  <c:v>-6.3591000000000003E-3</c:v>
                </c:pt>
                <c:pt idx="3408">
                  <c:v>-6.1783999999999997E-3</c:v>
                </c:pt>
                <c:pt idx="3409">
                  <c:v>-5.8574999999999999E-3</c:v>
                </c:pt>
                <c:pt idx="3410">
                  <c:v>-5.4037E-3</c:v>
                </c:pt>
                <c:pt idx="3411">
                  <c:v>-4.8272000000000002E-3</c:v>
                </c:pt>
                <c:pt idx="3412">
                  <c:v>-4.1412000000000003E-3</c:v>
                </c:pt>
                <c:pt idx="3413">
                  <c:v>-3.3611000000000001E-3</c:v>
                </c:pt>
                <c:pt idx="3414">
                  <c:v>-2.5048000000000002E-3</c:v>
                </c:pt>
                <c:pt idx="3415">
                  <c:v>-1.5916000000000001E-3</c:v>
                </c:pt>
                <c:pt idx="3416">
                  <c:v>-6.4230999999999999E-4</c:v>
                </c:pt>
                <c:pt idx="3417">
                  <c:v>3.2155999999999998E-4</c:v>
                </c:pt>
                <c:pt idx="3418">
                  <c:v>1.2780999999999999E-3</c:v>
                </c:pt>
                <c:pt idx="3419">
                  <c:v>2.2057000000000001E-3</c:v>
                </c:pt>
                <c:pt idx="3420">
                  <c:v>3.0831999999999999E-3</c:v>
                </c:pt>
                <c:pt idx="3421">
                  <c:v>3.8907999999999998E-3</c:v>
                </c:pt>
                <c:pt idx="3422">
                  <c:v>4.6100000000000004E-3</c:v>
                </c:pt>
                <c:pt idx="3423">
                  <c:v>5.2246000000000003E-3</c:v>
                </c:pt>
                <c:pt idx="3424">
                  <c:v>5.7206000000000002E-3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9.5105999999999994E-5</c:v>
                </c:pt>
                <c:pt idx="3926">
                  <c:v>9.8669E-5</c:v>
                </c:pt>
                <c:pt idx="3927">
                  <c:v>9.9992000000000001E-5</c:v>
                </c:pt>
                <c:pt idx="3928">
                  <c:v>9.9046E-5</c:v>
                </c:pt>
                <c:pt idx="3929">
                  <c:v>9.5852000000000003E-5</c:v>
                </c:pt>
                <c:pt idx="3930">
                  <c:v>9.0482999999999994E-5</c:v>
                </c:pt>
                <c:pt idx="3931">
                  <c:v>8.3059999999999994E-5</c:v>
                </c:pt>
                <c:pt idx="3932">
                  <c:v>7.3751000000000006E-5</c:v>
                </c:pt>
                <c:pt idx="3933">
                  <c:v>6.2768999999999995E-5</c:v>
                </c:pt>
                <c:pt idx="3934">
                  <c:v>5.0362000000000003E-5</c:v>
                </c:pt>
                <c:pt idx="3935">
                  <c:v>3.6811999999999999E-5</c:v>
                </c:pt>
                <c:pt idx="3936">
                  <c:v>2.2427000000000001E-5</c:v>
                </c:pt>
                <c:pt idx="3937">
                  <c:v>7.5326999999999999E-6</c:v>
                </c:pt>
                <c:pt idx="3938">
                  <c:v>-7.5326999999999999E-6</c:v>
                </c:pt>
                <c:pt idx="3939">
                  <c:v>-2.2427000000000001E-5</c:v>
                </c:pt>
                <c:pt idx="3940">
                  <c:v>-3.6811999999999999E-5</c:v>
                </c:pt>
                <c:pt idx="3941">
                  <c:v>-5.0362000000000003E-5</c:v>
                </c:pt>
                <c:pt idx="3942">
                  <c:v>-6.2768999999999995E-5</c:v>
                </c:pt>
                <c:pt idx="3943">
                  <c:v>-7.3751000000000006E-5</c:v>
                </c:pt>
                <c:pt idx="3944">
                  <c:v>-8.3059999999999994E-5</c:v>
                </c:pt>
                <c:pt idx="3945">
                  <c:v>-9.0482999999999994E-5</c:v>
                </c:pt>
                <c:pt idx="3946">
                  <c:v>-9.5852000000000003E-5</c:v>
                </c:pt>
                <c:pt idx="3947">
                  <c:v>-9.9046E-5</c:v>
                </c:pt>
                <c:pt idx="3948">
                  <c:v>-9.9992000000000001E-5</c:v>
                </c:pt>
                <c:pt idx="3949">
                  <c:v>-9.8669E-5</c:v>
                </c:pt>
                <c:pt idx="3950">
                  <c:v>-1.9021000000000001E-4</c:v>
                </c:pt>
                <c:pt idx="3951">
                  <c:v>-1.7877E-4</c:v>
                </c:pt>
                <c:pt idx="3952">
                  <c:v>-1.6327E-4</c:v>
                </c:pt>
                <c:pt idx="3953">
                  <c:v>-1.4406E-4</c:v>
                </c:pt>
                <c:pt idx="3954">
                  <c:v>-1.2159000000000001E-4</c:v>
                </c:pt>
                <c:pt idx="3955">
                  <c:v>-9.6351E-5</c:v>
                </c:pt>
                <c:pt idx="3956">
                  <c:v>-6.8929000000000004E-5</c:v>
                </c:pt>
                <c:pt idx="3957">
                  <c:v>-3.9941999999999998E-5</c:v>
                </c:pt>
                <c:pt idx="3958">
                  <c:v>-1.0049E-5</c:v>
                </c:pt>
                <c:pt idx="3959">
                  <c:v>2.0072E-5</c:v>
                </c:pt>
                <c:pt idx="3960">
                  <c:v>4.9737999999999997E-5</c:v>
                </c:pt>
                <c:pt idx="3961">
                  <c:v>7.8275000000000005E-5</c:v>
                </c:pt>
                <c:pt idx="3962">
                  <c:v>1.0503E-4</c:v>
                </c:pt>
                <c:pt idx="3963">
                  <c:v>1.2941E-4</c:v>
                </c:pt>
                <c:pt idx="3964">
                  <c:v>1.5085000000000001E-4</c:v>
                </c:pt>
                <c:pt idx="3965">
                  <c:v>1.6887E-4</c:v>
                </c:pt>
                <c:pt idx="3966">
                  <c:v>1.8305E-4</c:v>
                </c:pt>
                <c:pt idx="3967">
                  <c:v>1.9307999999999999E-4</c:v>
                </c:pt>
                <c:pt idx="3968">
                  <c:v>1.9871999999999999E-4</c:v>
                </c:pt>
                <c:pt idx="3969">
                  <c:v>1.9986E-4</c:v>
                </c:pt>
                <c:pt idx="3970">
                  <c:v>1.9646E-4</c:v>
                </c:pt>
                <c:pt idx="3971">
                  <c:v>1.886E-4</c:v>
                </c:pt>
                <c:pt idx="3972">
                  <c:v>1.7646E-4</c:v>
                </c:pt>
                <c:pt idx="3973">
                  <c:v>1.6030999999999999E-4</c:v>
                </c:pt>
                <c:pt idx="3974">
                  <c:v>1.4053000000000001E-4</c:v>
                </c:pt>
                <c:pt idx="3975">
                  <c:v>1.7634000000000001E-4</c:v>
                </c:pt>
                <c:pt idx="3976">
                  <c:v>1.3787000000000001E-4</c:v>
                </c:pt>
                <c:pt idx="3977">
                  <c:v>9.6283E-5</c:v>
                </c:pt>
                <c:pt idx="3978">
                  <c:v>5.2506999999999997E-5</c:v>
                </c:pt>
                <c:pt idx="3979">
                  <c:v>7.5390000000000002E-6</c:v>
                </c:pt>
                <c:pt idx="3980">
                  <c:v>-3.7599999999999999E-5</c:v>
                </c:pt>
                <c:pt idx="3981">
                  <c:v>-8.1885999999999995E-5</c:v>
                </c:pt>
                <c:pt idx="3982">
                  <c:v>-1.2431000000000001E-4</c:v>
                </c:pt>
                <c:pt idx="3983">
                  <c:v>-1.6391999999999999E-4</c:v>
                </c:pt>
                <c:pt idx="3984">
                  <c:v>-1.998E-4</c:v>
                </c:pt>
                <c:pt idx="3985">
                  <c:v>-2.3115000000000001E-4</c:v>
                </c:pt>
                <c:pt idx="3986">
                  <c:v>-2.5725999999999999E-4</c:v>
                </c:pt>
                <c:pt idx="3987">
                  <c:v>-2.7752000000000001E-4</c:v>
                </c:pt>
                <c:pt idx="3988">
                  <c:v>-2.9148999999999999E-4</c:v>
                </c:pt>
                <c:pt idx="3989">
                  <c:v>-2.9883999999999998E-4</c:v>
                </c:pt>
                <c:pt idx="3990">
                  <c:v>-2.9941000000000001E-4</c:v>
                </c:pt>
                <c:pt idx="3991">
                  <c:v>-2.9317999999999998E-4</c:v>
                </c:pt>
                <c:pt idx="3992">
                  <c:v>-2.8029999999999998E-4</c:v>
                </c:pt>
                <c:pt idx="3993">
                  <c:v>-2.6106000000000002E-4</c:v>
                </c:pt>
                <c:pt idx="3994">
                  <c:v>-2.3588999999999999E-4</c:v>
                </c:pt>
                <c:pt idx="3995">
                  <c:v>-2.0536E-4</c:v>
                </c:pt>
                <c:pt idx="3996">
                  <c:v>-1.7018E-4</c:v>
                </c:pt>
                <c:pt idx="3997">
                  <c:v>-1.3113E-4</c:v>
                </c:pt>
                <c:pt idx="3998">
                  <c:v>-8.9111999999999997E-5</c:v>
                </c:pt>
                <c:pt idx="3999">
                  <c:v>-4.5068000000000003E-5</c:v>
                </c:pt>
                <c:pt idx="4000">
                  <c:v>-1.9881999999999999E-14</c:v>
                </c:pt>
                <c:pt idx="4001">
                  <c:v>6.0090000000000002E-5</c:v>
                </c:pt>
                <c:pt idx="4002">
                  <c:v>1.1882E-4</c:v>
                </c:pt>
                <c:pt idx="4003">
                  <c:v>1.7484999999999999E-4</c:v>
                </c:pt>
                <c:pt idx="4004">
                  <c:v>2.2691000000000001E-4</c:v>
                </c:pt>
                <c:pt idx="4005">
                  <c:v>2.7381999999999998E-4</c:v>
                </c:pt>
                <c:pt idx="4006">
                  <c:v>3.1451999999999999E-4</c:v>
                </c:pt>
                <c:pt idx="4007">
                  <c:v>3.4807000000000002E-4</c:v>
                </c:pt>
                <c:pt idx="4008">
                  <c:v>3.7373000000000001E-4</c:v>
                </c:pt>
                <c:pt idx="4009">
                  <c:v>3.9091000000000001E-4</c:v>
                </c:pt>
                <c:pt idx="4010">
                  <c:v>3.9920999999999999E-4</c:v>
                </c:pt>
                <c:pt idx="4011">
                  <c:v>3.9845000000000001E-4</c:v>
                </c:pt>
                <c:pt idx="4012">
                  <c:v>3.8864999999999999E-4</c:v>
                </c:pt>
                <c:pt idx="4013">
                  <c:v>3.7002999999999998E-4</c:v>
                </c:pt>
                <c:pt idx="4014">
                  <c:v>3.4300999999999998E-4</c:v>
                </c:pt>
                <c:pt idx="4015">
                  <c:v>3.0821000000000001E-4</c:v>
                </c:pt>
                <c:pt idx="4016">
                  <c:v>2.6640000000000002E-4</c:v>
                </c:pt>
                <c:pt idx="4017">
                  <c:v>2.1855999999999999E-4</c:v>
                </c:pt>
                <c:pt idx="4018">
                  <c:v>1.6574999999999999E-4</c:v>
                </c:pt>
                <c:pt idx="4019">
                  <c:v>1.0917999999999999E-4</c:v>
                </c:pt>
                <c:pt idx="4020">
                  <c:v>5.0133000000000003E-5</c:v>
                </c:pt>
                <c:pt idx="4021">
                  <c:v>-1.0052E-5</c:v>
                </c:pt>
                <c:pt idx="4022">
                  <c:v>-7.0009E-5</c:v>
                </c:pt>
                <c:pt idx="4023">
                  <c:v>-1.2837999999999999E-4</c:v>
                </c:pt>
                <c:pt idx="4024">
                  <c:v>-1.8383000000000001E-4</c:v>
                </c:pt>
                <c:pt idx="4025">
                  <c:v>-2.9388999999999999E-4</c:v>
                </c:pt>
                <c:pt idx="4026">
                  <c:v>-3.5132000000000002E-4</c:v>
                </c:pt>
                <c:pt idx="4027">
                  <c:v>-4.0077999999999999E-4</c:v>
                </c:pt>
                <c:pt idx="4028">
                  <c:v>-4.4115000000000002E-4</c:v>
                </c:pt>
                <c:pt idx="4029">
                  <c:v>-4.7150000000000002E-4</c:v>
                </c:pt>
                <c:pt idx="4030">
                  <c:v>-4.9114000000000004E-4</c:v>
                </c:pt>
                <c:pt idx="4031">
                  <c:v>-4.9963999999999998E-4</c:v>
                </c:pt>
                <c:pt idx="4032">
                  <c:v>-4.9680999999999998E-4</c:v>
                </c:pt>
                <c:pt idx="4033">
                  <c:v>-4.8268999999999997E-4</c:v>
                </c:pt>
                <c:pt idx="4034">
                  <c:v>-4.5762E-4</c:v>
                </c:pt>
                <c:pt idx="4035">
                  <c:v>-4.2215999999999998E-4</c:v>
                </c:pt>
                <c:pt idx="4036">
                  <c:v>-3.7712999999999999E-4</c:v>
                </c:pt>
                <c:pt idx="4037">
                  <c:v>-3.2352999999999999E-4</c:v>
                </c:pt>
                <c:pt idx="4038">
                  <c:v>-2.6258999999999999E-4</c:v>
                </c:pt>
                <c:pt idx="4039">
                  <c:v>-1.9568999999999999E-4</c:v>
                </c:pt>
                <c:pt idx="4040">
                  <c:v>-1.2433999999999999E-4</c:v>
                </c:pt>
                <c:pt idx="4041">
                  <c:v>-5.0180999999999999E-5</c:v>
                </c:pt>
                <c:pt idx="4042">
                  <c:v>2.5122000000000001E-5</c:v>
                </c:pt>
                <c:pt idx="4043">
                  <c:v>9.9854999999999999E-5</c:v>
                </c:pt>
                <c:pt idx="4044">
                  <c:v>1.7232E-4</c:v>
                </c:pt>
                <c:pt idx="4045">
                  <c:v>2.4088000000000001E-4</c:v>
                </c:pt>
                <c:pt idx="4046">
                  <c:v>3.0396999999999998E-4</c:v>
                </c:pt>
                <c:pt idx="4047">
                  <c:v>3.6015E-4</c:v>
                </c:pt>
                <c:pt idx="4048">
                  <c:v>4.0817000000000002E-4</c:v>
                </c:pt>
                <c:pt idx="4049">
                  <c:v>4.4692000000000001E-4</c:v>
                </c:pt>
                <c:pt idx="4050">
                  <c:v>5.7063000000000003E-4</c:v>
                </c:pt>
                <c:pt idx="4051">
                  <c:v>5.9201000000000002E-4</c:v>
                </c:pt>
                <c:pt idx="4052">
                  <c:v>5.9995000000000003E-4</c:v>
                </c:pt>
                <c:pt idx="4053">
                  <c:v>5.9427999999999998E-4</c:v>
                </c:pt>
                <c:pt idx="4054">
                  <c:v>5.7510999999999999E-4</c:v>
                </c:pt>
                <c:pt idx="4055">
                  <c:v>5.4290000000000002E-4</c:v>
                </c:pt>
                <c:pt idx="4056">
                  <c:v>4.9835999999999999E-4</c:v>
                </c:pt>
                <c:pt idx="4057">
                  <c:v>4.4251000000000002E-4</c:v>
                </c:pt>
                <c:pt idx="4058">
                  <c:v>3.7660999999999999E-4</c:v>
                </c:pt>
                <c:pt idx="4059">
                  <c:v>3.0216999999999999E-4</c:v>
                </c:pt>
                <c:pt idx="4060">
                  <c:v>2.2086999999999999E-4</c:v>
                </c:pt>
                <c:pt idx="4061">
                  <c:v>1.3456000000000001E-4</c:v>
                </c:pt>
                <c:pt idx="4062">
                  <c:v>4.5195999999999999E-5</c:v>
                </c:pt>
                <c:pt idx="4063">
                  <c:v>-4.5195999999999999E-5</c:v>
                </c:pt>
                <c:pt idx="4064">
                  <c:v>-1.3456000000000001E-4</c:v>
                </c:pt>
                <c:pt idx="4065">
                  <c:v>-2.2086999999999999E-4</c:v>
                </c:pt>
                <c:pt idx="4066">
                  <c:v>-3.0216999999999999E-4</c:v>
                </c:pt>
                <c:pt idx="4067">
                  <c:v>-3.7660999999999999E-4</c:v>
                </c:pt>
                <c:pt idx="4068">
                  <c:v>-4.4251000000000002E-4</c:v>
                </c:pt>
                <c:pt idx="4069">
                  <c:v>-4.9835999999999999E-4</c:v>
                </c:pt>
                <c:pt idx="4070">
                  <c:v>-5.4290000000000002E-4</c:v>
                </c:pt>
                <c:pt idx="4071">
                  <c:v>-5.7510999999999999E-4</c:v>
                </c:pt>
                <c:pt idx="4072">
                  <c:v>-5.9427999999999998E-4</c:v>
                </c:pt>
                <c:pt idx="4073">
                  <c:v>-5.9995000000000003E-4</c:v>
                </c:pt>
                <c:pt idx="4074">
                  <c:v>-5.9201000000000002E-4</c:v>
                </c:pt>
                <c:pt idx="4075">
                  <c:v>-6.6573999999999995E-4</c:v>
                </c:pt>
                <c:pt idx="4076">
                  <c:v>-6.2569000000000004E-4</c:v>
                </c:pt>
                <c:pt idx="4077">
                  <c:v>-5.7143999999999999E-4</c:v>
                </c:pt>
                <c:pt idx="4078">
                  <c:v>-5.0421999999999999E-4</c:v>
                </c:pt>
                <c:pt idx="4079">
                  <c:v>-4.2555000000000002E-4</c:v>
                </c:pt>
                <c:pt idx="4080">
                  <c:v>-3.3723E-4</c:v>
                </c:pt>
                <c:pt idx="4081">
                  <c:v>-2.4125000000000001E-4</c:v>
                </c:pt>
                <c:pt idx="4082">
                  <c:v>-1.3980000000000001E-4</c:v>
                </c:pt>
                <c:pt idx="4083">
                  <c:v>-3.5170999999999999E-5</c:v>
                </c:pt>
                <c:pt idx="4084">
                  <c:v>7.0253000000000007E-5</c:v>
                </c:pt>
                <c:pt idx="4085">
                  <c:v>1.7407999999999999E-4</c:v>
                </c:pt>
                <c:pt idx="4086">
                  <c:v>2.7396000000000001E-4</c:v>
                </c:pt>
                <c:pt idx="4087">
                  <c:v>3.6761999999999998E-4</c:v>
                </c:pt>
                <c:pt idx="4088">
                  <c:v>4.5293999999999998E-4</c:v>
                </c:pt>
                <c:pt idx="4089">
                  <c:v>5.2798000000000005E-4</c:v>
                </c:pt>
                <c:pt idx="4090">
                  <c:v>5.9102999999999998E-4</c:v>
                </c:pt>
                <c:pt idx="4091">
                  <c:v>6.4066999999999998E-4</c:v>
                </c:pt>
                <c:pt idx="4092">
                  <c:v>6.7577000000000002E-4</c:v>
                </c:pt>
                <c:pt idx="4093">
                  <c:v>6.9552999999999998E-4</c:v>
                </c:pt>
                <c:pt idx="4094">
                  <c:v>6.9950000000000003E-4</c:v>
                </c:pt>
                <c:pt idx="4095">
                  <c:v>6.8760000000000002E-4</c:v>
                </c:pt>
                <c:pt idx="4096">
                  <c:v>6.6009E-4</c:v>
                </c:pt>
                <c:pt idx="4097">
                  <c:v>6.1760000000000005E-4</c:v>
                </c:pt>
                <c:pt idx="4098">
                  <c:v>5.6110000000000003E-4</c:v>
                </c:pt>
                <c:pt idx="4099">
                  <c:v>4.9184999999999995E-4</c:v>
                </c:pt>
                <c:pt idx="4100">
                  <c:v>4.7022999999999998E-4</c:v>
                </c:pt>
                <c:pt idx="4101">
                  <c:v>3.6766000000000001E-4</c:v>
                </c:pt>
                <c:pt idx="4102">
                  <c:v>2.5674999999999998E-4</c:v>
                </c:pt>
                <c:pt idx="4103">
                  <c:v>1.4002E-4</c:v>
                </c:pt>
                <c:pt idx="4104">
                  <c:v>2.0103999999999999E-5</c:v>
                </c:pt>
                <c:pt idx="4105">
                  <c:v>-1.0027E-4</c:v>
                </c:pt>
                <c:pt idx="4106">
                  <c:v>-2.1835999999999999E-4</c:v>
                </c:pt>
                <c:pt idx="4107">
                  <c:v>-3.3149999999999998E-4</c:v>
                </c:pt>
                <c:pt idx="4108">
                  <c:v>-4.3711999999999999E-4</c:v>
                </c:pt>
                <c:pt idx="4109">
                  <c:v>-5.3280999999999999E-4</c:v>
                </c:pt>
                <c:pt idx="4110">
                  <c:v>-6.1640999999999996E-4</c:v>
                </c:pt>
                <c:pt idx="4111">
                  <c:v>-6.8601999999999997E-4</c:v>
                </c:pt>
                <c:pt idx="4112">
                  <c:v>-7.4005999999999996E-4</c:v>
                </c:pt>
                <c:pt idx="4113">
                  <c:v>-7.7731000000000002E-4</c:v>
                </c:pt>
                <c:pt idx="4114">
                  <c:v>-7.9690999999999996E-4</c:v>
                </c:pt>
                <c:pt idx="4115">
                  <c:v>-7.9841999999999999E-4</c:v>
                </c:pt>
                <c:pt idx="4116">
                  <c:v>-7.8180999999999997E-4</c:v>
                </c:pt>
                <c:pt idx="4117">
                  <c:v>-7.4746000000000003E-4</c:v>
                </c:pt>
                <c:pt idx="4118">
                  <c:v>-6.9614999999999998E-4</c:v>
                </c:pt>
                <c:pt idx="4119">
                  <c:v>-6.2903000000000004E-4</c:v>
                </c:pt>
                <c:pt idx="4120">
                  <c:v>-5.4763999999999995E-4</c:v>
                </c:pt>
                <c:pt idx="4121">
                  <c:v>-4.5382000000000002E-4</c:v>
                </c:pt>
                <c:pt idx="4122">
                  <c:v>-3.4968999999999999E-4</c:v>
                </c:pt>
                <c:pt idx="4123">
                  <c:v>-2.3763000000000001E-4</c:v>
                </c:pt>
                <c:pt idx="4124">
                  <c:v>-1.2018E-4</c:v>
                </c:pt>
                <c:pt idx="4125">
                  <c:v>-3.9063000000000002E-14</c:v>
                </c:pt>
                <c:pt idx="4126">
                  <c:v>1.3520000000000001E-4</c:v>
                </c:pt>
                <c:pt idx="4127">
                  <c:v>2.6734000000000003E-4</c:v>
                </c:pt>
                <c:pt idx="4128">
                  <c:v>3.9340000000000002E-4</c:v>
                </c:pt>
                <c:pt idx="4129">
                  <c:v>5.1053999999999997E-4</c:v>
                </c:pt>
                <c:pt idx="4130">
                  <c:v>6.1609000000000002E-4</c:v>
                </c:pt>
                <c:pt idx="4131">
                  <c:v>7.0766000000000004E-4</c:v>
                </c:pt>
                <c:pt idx="4132">
                  <c:v>7.8317000000000002E-4</c:v>
                </c:pt>
                <c:pt idx="4133">
                  <c:v>8.409E-4</c:v>
                </c:pt>
                <c:pt idx="4134">
                  <c:v>8.7954000000000005E-4</c:v>
                </c:pt>
                <c:pt idx="4135">
                  <c:v>8.9822000000000003E-4</c:v>
                </c:pt>
                <c:pt idx="4136">
                  <c:v>8.9652000000000004E-4</c:v>
                </c:pt>
                <c:pt idx="4137">
                  <c:v>8.7447000000000002E-4</c:v>
                </c:pt>
                <c:pt idx="4138">
                  <c:v>8.3257000000000003E-4</c:v>
                </c:pt>
                <c:pt idx="4139">
                  <c:v>7.7176999999999996E-4</c:v>
                </c:pt>
                <c:pt idx="4140">
                  <c:v>6.9346000000000002E-4</c:v>
                </c:pt>
                <c:pt idx="4141">
                  <c:v>5.9940999999999998E-4</c:v>
                </c:pt>
                <c:pt idx="4142">
                  <c:v>4.9175E-4</c:v>
                </c:pt>
                <c:pt idx="4143">
                  <c:v>3.7293999999999999E-4</c:v>
                </c:pt>
                <c:pt idx="4144">
                  <c:v>2.4565999999999998E-4</c:v>
                </c:pt>
                <c:pt idx="4145">
                  <c:v>1.128E-4</c:v>
                </c:pt>
                <c:pt idx="4146">
                  <c:v>-2.2617E-5</c:v>
                </c:pt>
                <c:pt idx="4147">
                  <c:v>-1.5752E-4</c:v>
                </c:pt>
                <c:pt idx="4148">
                  <c:v>-2.8885E-4</c:v>
                </c:pt>
                <c:pt idx="4149">
                  <c:v>-4.1362000000000001E-4</c:v>
                </c:pt>
                <c:pt idx="4150">
                  <c:v>-5.8779000000000004E-4</c:v>
                </c:pt>
                <c:pt idx="4151">
                  <c:v>-7.0264999999999998E-4</c:v>
                </c:pt>
                <c:pt idx="4152">
                  <c:v>-8.0157000000000004E-4</c:v>
                </c:pt>
                <c:pt idx="4153">
                  <c:v>-8.8228999999999998E-4</c:v>
                </c:pt>
                <c:pt idx="4154">
                  <c:v>-9.4299E-4</c:v>
                </c:pt>
                <c:pt idx="4155">
                  <c:v>-9.8229000000000003E-4</c:v>
                </c:pt>
                <c:pt idx="4156">
                  <c:v>-9.992899999999999E-4</c:v>
                </c:pt>
                <c:pt idx="4157">
                  <c:v>-9.9361000000000002E-4</c:v>
                </c:pt>
                <c:pt idx="4158">
                  <c:v>-9.6537999999999995E-4</c:v>
                </c:pt>
                <c:pt idx="4159">
                  <c:v>-9.1524E-4</c:v>
                </c:pt>
                <c:pt idx="4160">
                  <c:v>-8.4433000000000002E-4</c:v>
                </c:pt>
                <c:pt idx="4161">
                  <c:v>-7.5425000000000004E-4</c:v>
                </c:pt>
                <c:pt idx="4162">
                  <c:v>-6.4705999999999997E-4</c:v>
                </c:pt>
                <c:pt idx="4163">
                  <c:v>-5.2517000000000004E-4</c:v>
                </c:pt>
                <c:pt idx="4164">
                  <c:v>-3.9136999999999999E-4</c:v>
                </c:pt>
                <c:pt idx="4165">
                  <c:v>-2.4868999999999998E-4</c:v>
                </c:pt>
                <c:pt idx="4166">
                  <c:v>-1.0035999999999999E-4</c:v>
                </c:pt>
                <c:pt idx="4167">
                  <c:v>5.0244000000000002E-5</c:v>
                </c:pt>
                <c:pt idx="4168">
                  <c:v>1.9971E-4</c:v>
                </c:pt>
                <c:pt idx="4169">
                  <c:v>3.4464000000000001E-4</c:v>
                </c:pt>
                <c:pt idx="4170">
                  <c:v>4.8174999999999997E-4</c:v>
                </c:pt>
                <c:pt idx="4171">
                  <c:v>6.0793000000000002E-4</c:v>
                </c:pt>
                <c:pt idx="4172">
                  <c:v>7.2031000000000005E-4</c:v>
                </c:pt>
                <c:pt idx="4173">
                  <c:v>8.1634000000000003E-4</c:v>
                </c:pt>
                <c:pt idx="4174">
                  <c:v>8.9384000000000002E-4</c:v>
                </c:pt>
                <c:pt idx="4175">
                  <c:v>1.0462E-3</c:v>
                </c:pt>
                <c:pt idx="4176">
                  <c:v>1.0854E-3</c:v>
                </c:pt>
                <c:pt idx="4177">
                  <c:v>1.0999E-3</c:v>
                </c:pt>
                <c:pt idx="4178">
                  <c:v>1.0895E-3</c:v>
                </c:pt>
                <c:pt idx="4179">
                  <c:v>1.0544E-3</c:v>
                </c:pt>
                <c:pt idx="4180">
                  <c:v>9.953099999999999E-4</c:v>
                </c:pt>
                <c:pt idx="4181">
                  <c:v>9.1365999999999995E-4</c:v>
                </c:pt>
                <c:pt idx="4182">
                  <c:v>8.1125999999999995E-4</c:v>
                </c:pt>
                <c:pt idx="4183">
                  <c:v>6.9046000000000005E-4</c:v>
                </c:pt>
                <c:pt idx="4184">
                  <c:v>5.5398999999999997E-4</c:v>
                </c:pt>
                <c:pt idx="4185">
                  <c:v>4.0494000000000001E-4</c:v>
                </c:pt>
                <c:pt idx="4186">
                  <c:v>2.4669999999999998E-4</c:v>
                </c:pt>
                <c:pt idx="4187">
                  <c:v>8.2859000000000001E-5</c:v>
                </c:pt>
                <c:pt idx="4188">
                  <c:v>-8.2859000000000001E-5</c:v>
                </c:pt>
                <c:pt idx="4189">
                  <c:v>-2.4669999999999998E-4</c:v>
                </c:pt>
                <c:pt idx="4190">
                  <c:v>-4.0494000000000001E-4</c:v>
                </c:pt>
                <c:pt idx="4191">
                  <c:v>-5.5398999999999997E-4</c:v>
                </c:pt>
                <c:pt idx="4192">
                  <c:v>-6.9046000000000005E-4</c:v>
                </c:pt>
                <c:pt idx="4193">
                  <c:v>-8.1125999999999995E-4</c:v>
                </c:pt>
                <c:pt idx="4194">
                  <c:v>-9.1365999999999995E-4</c:v>
                </c:pt>
                <c:pt idx="4195">
                  <c:v>-9.953099999999999E-4</c:v>
                </c:pt>
                <c:pt idx="4196">
                  <c:v>-1.0544E-3</c:v>
                </c:pt>
                <c:pt idx="4197">
                  <c:v>-1.0895E-3</c:v>
                </c:pt>
                <c:pt idx="4198">
                  <c:v>-1.0999E-3</c:v>
                </c:pt>
                <c:pt idx="4199">
                  <c:v>-1.0854E-3</c:v>
                </c:pt>
                <c:pt idx="4200">
                  <c:v>-1.1413E-3</c:v>
                </c:pt>
                <c:pt idx="4201">
                  <c:v>-1.0725999999999999E-3</c:v>
                </c:pt>
                <c:pt idx="4202">
                  <c:v>-9.796099999999999E-4</c:v>
                </c:pt>
                <c:pt idx="4203">
                  <c:v>-8.6437000000000005E-4</c:v>
                </c:pt>
                <c:pt idx="4204">
                  <c:v>-7.2951999999999999E-4</c:v>
                </c:pt>
                <c:pt idx="4205">
                  <c:v>-5.7810000000000001E-4</c:v>
                </c:pt>
                <c:pt idx="4206">
                  <c:v>-4.1356999999999999E-4</c:v>
                </c:pt>
                <c:pt idx="4207">
                  <c:v>-2.3965E-4</c:v>
                </c:pt>
                <c:pt idx="4208">
                  <c:v>-6.0293E-5</c:v>
                </c:pt>
                <c:pt idx="4209">
                  <c:v>1.2043E-4</c:v>
                </c:pt>
                <c:pt idx="4210">
                  <c:v>2.9842999999999997E-4</c:v>
                </c:pt>
                <c:pt idx="4211">
                  <c:v>4.6965E-4</c:v>
                </c:pt>
                <c:pt idx="4212">
                  <c:v>6.3020999999999997E-4</c:v>
                </c:pt>
                <c:pt idx="4213">
                  <c:v>7.7647000000000002E-4</c:v>
                </c:pt>
                <c:pt idx="4214">
                  <c:v>9.0510000000000005E-4</c:v>
                </c:pt>
                <c:pt idx="4215">
                  <c:v>1.0131999999999999E-3</c:v>
                </c:pt>
                <c:pt idx="4216">
                  <c:v>1.0983E-3</c:v>
                </c:pt>
                <c:pt idx="4217">
                  <c:v>1.1585E-3</c:v>
                </c:pt>
                <c:pt idx="4218">
                  <c:v>1.1923000000000001E-3</c:v>
                </c:pt>
                <c:pt idx="4219">
                  <c:v>1.1991E-3</c:v>
                </c:pt>
                <c:pt idx="4220">
                  <c:v>1.1787E-3</c:v>
                </c:pt>
                <c:pt idx="4221">
                  <c:v>1.1316E-3</c:v>
                </c:pt>
                <c:pt idx="4222">
                  <c:v>1.0587000000000001E-3</c:v>
                </c:pt>
                <c:pt idx="4223">
                  <c:v>9.6188000000000003E-4</c:v>
                </c:pt>
                <c:pt idx="4224">
                  <c:v>8.4318000000000001E-4</c:v>
                </c:pt>
                <c:pt idx="4225">
                  <c:v>7.6411999999999997E-4</c:v>
                </c:pt>
                <c:pt idx="4226">
                  <c:v>5.9745000000000002E-4</c:v>
                </c:pt>
                <c:pt idx="4227">
                  <c:v>4.1722999999999999E-4</c:v>
                </c:pt>
                <c:pt idx="4228">
                  <c:v>2.2753000000000001E-4</c:v>
                </c:pt>
                <c:pt idx="4229">
                  <c:v>3.2669000000000002E-5</c:v>
                </c:pt>
                <c:pt idx="4230">
                  <c:v>-1.6292999999999999E-4</c:v>
                </c:pt>
                <c:pt idx="4231">
                  <c:v>-3.5483999999999998E-4</c:v>
                </c:pt>
                <c:pt idx="4232">
                  <c:v>-5.3868999999999998E-4</c:v>
                </c:pt>
                <c:pt idx="4233">
                  <c:v>-7.1031000000000002E-4</c:v>
                </c:pt>
                <c:pt idx="4234">
                  <c:v>-8.6582E-4</c:v>
                </c:pt>
                <c:pt idx="4235">
                  <c:v>-1.0016999999999999E-3</c:v>
                </c:pt>
                <c:pt idx="4236">
                  <c:v>-1.1148E-3</c:v>
                </c:pt>
                <c:pt idx="4237">
                  <c:v>-1.2026000000000001E-3</c:v>
                </c:pt>
                <c:pt idx="4238">
                  <c:v>-1.2631000000000001E-3</c:v>
                </c:pt>
                <c:pt idx="4239">
                  <c:v>-1.2949999999999999E-3</c:v>
                </c:pt>
                <c:pt idx="4240">
                  <c:v>-1.2974E-3</c:v>
                </c:pt>
                <c:pt idx="4241">
                  <c:v>-1.2704000000000001E-3</c:v>
                </c:pt>
                <c:pt idx="4242">
                  <c:v>-1.2145999999999999E-3</c:v>
                </c:pt>
                <c:pt idx="4243">
                  <c:v>-1.1312E-3</c:v>
                </c:pt>
                <c:pt idx="4244">
                  <c:v>-1.0222E-3</c:v>
                </c:pt>
                <c:pt idx="4245">
                  <c:v>-8.8991000000000005E-4</c:v>
                </c:pt>
                <c:pt idx="4246">
                  <c:v>-7.3744999999999995E-4</c:v>
                </c:pt>
                <c:pt idx="4247">
                  <c:v>-5.6824999999999996E-4</c:v>
                </c:pt>
                <c:pt idx="4248">
                  <c:v>-3.8614999999999998E-4</c:v>
                </c:pt>
                <c:pt idx="4249">
                  <c:v>-1.9529000000000001E-4</c:v>
                </c:pt>
                <c:pt idx="4250">
                  <c:v>-5.1941999999999997E-14</c:v>
                </c:pt>
                <c:pt idx="4251">
                  <c:v>2.1032000000000001E-4</c:v>
                </c:pt>
                <c:pt idx="4252">
                  <c:v>4.1585999999999999E-4</c:v>
                </c:pt>
                <c:pt idx="4253">
                  <c:v>6.1196000000000004E-4</c:v>
                </c:pt>
                <c:pt idx="4254">
                  <c:v>7.9418000000000002E-4</c:v>
                </c:pt>
                <c:pt idx="4255">
                  <c:v>9.5836999999999995E-4</c:v>
                </c:pt>
                <c:pt idx="4256">
                  <c:v>1.1008000000000001E-3</c:v>
                </c:pt>
                <c:pt idx="4257">
                  <c:v>1.2183000000000001E-3</c:v>
                </c:pt>
                <c:pt idx="4258">
                  <c:v>1.3081E-3</c:v>
                </c:pt>
                <c:pt idx="4259">
                  <c:v>1.3682E-3</c:v>
                </c:pt>
                <c:pt idx="4260">
                  <c:v>1.3971999999999999E-3</c:v>
                </c:pt>
                <c:pt idx="4261">
                  <c:v>1.3946E-3</c:v>
                </c:pt>
                <c:pt idx="4262">
                  <c:v>1.3603000000000001E-3</c:v>
                </c:pt>
                <c:pt idx="4263">
                  <c:v>1.2951E-3</c:v>
                </c:pt>
                <c:pt idx="4264">
                  <c:v>1.2005E-3</c:v>
                </c:pt>
                <c:pt idx="4265">
                  <c:v>1.0786999999999999E-3</c:v>
                </c:pt>
                <c:pt idx="4266">
                  <c:v>9.3241999999999999E-4</c:v>
                </c:pt>
                <c:pt idx="4267">
                  <c:v>7.6495000000000003E-4</c:v>
                </c:pt>
                <c:pt idx="4268">
                  <c:v>5.8012999999999999E-4</c:v>
                </c:pt>
                <c:pt idx="4269">
                  <c:v>3.8213E-4</c:v>
                </c:pt>
                <c:pt idx="4270">
                  <c:v>1.7547E-4</c:v>
                </c:pt>
                <c:pt idx="4271">
                  <c:v>-3.5182000000000003E-5</c:v>
                </c:pt>
                <c:pt idx="4272">
                  <c:v>-2.4502999999999998E-4</c:v>
                </c:pt>
                <c:pt idx="4273">
                  <c:v>-4.4932000000000001E-4</c:v>
                </c:pt>
                <c:pt idx="4274">
                  <c:v>-6.4340999999999997E-4</c:v>
                </c:pt>
                <c:pt idx="4275">
                  <c:v>-8.8168000000000003E-4</c:v>
                </c:pt>
                <c:pt idx="4276">
                  <c:v>-1.054E-3</c:v>
                </c:pt>
                <c:pt idx="4277">
                  <c:v>-1.2024E-3</c:v>
                </c:pt>
                <c:pt idx="4278">
                  <c:v>-1.3234E-3</c:v>
                </c:pt>
                <c:pt idx="4279">
                  <c:v>-1.4145E-3</c:v>
                </c:pt>
                <c:pt idx="4280">
                  <c:v>-1.4733999999999999E-3</c:v>
                </c:pt>
                <c:pt idx="4281">
                  <c:v>-1.4989000000000001E-3</c:v>
                </c:pt>
                <c:pt idx="4282">
                  <c:v>-1.4904E-3</c:v>
                </c:pt>
                <c:pt idx="4283">
                  <c:v>-1.4480999999999999E-3</c:v>
                </c:pt>
                <c:pt idx="4284">
                  <c:v>-1.3729E-3</c:v>
                </c:pt>
                <c:pt idx="4285">
                  <c:v>-1.2665E-3</c:v>
                </c:pt>
                <c:pt idx="4286">
                  <c:v>-1.1314000000000001E-3</c:v>
                </c:pt>
                <c:pt idx="4287">
                  <c:v>-9.7057999999999997E-4</c:v>
                </c:pt>
                <c:pt idx="4288">
                  <c:v>-7.8775999999999998E-4</c:v>
                </c:pt>
                <c:pt idx="4289">
                  <c:v>-5.8706000000000003E-4</c:v>
                </c:pt>
                <c:pt idx="4290">
                  <c:v>-3.7303E-4</c:v>
                </c:pt>
                <c:pt idx="4291">
                  <c:v>-1.5054000000000001E-4</c:v>
                </c:pt>
                <c:pt idx="4292">
                  <c:v>7.5365999999999996E-5</c:v>
                </c:pt>
                <c:pt idx="4293">
                  <c:v>2.9955999999999998E-4</c:v>
                </c:pt>
                <c:pt idx="4294">
                  <c:v>5.1696000000000001E-4</c:v>
                </c:pt>
                <c:pt idx="4295">
                  <c:v>7.2263000000000004E-4</c:v>
                </c:pt>
                <c:pt idx="4296">
                  <c:v>9.1189999999999999E-4</c:v>
                </c:pt>
                <c:pt idx="4297">
                  <c:v>1.0805000000000001E-3</c:v>
                </c:pt>
                <c:pt idx="4298">
                  <c:v>1.2244999999999999E-3</c:v>
                </c:pt>
                <c:pt idx="4299">
                  <c:v>1.3408000000000001E-3</c:v>
                </c:pt>
                <c:pt idx="4300">
                  <c:v>1.5217E-3</c:v>
                </c:pt>
                <c:pt idx="4301">
                  <c:v>1.5786999999999999E-3</c:v>
                </c:pt>
                <c:pt idx="4302">
                  <c:v>1.5999E-3</c:v>
                </c:pt>
                <c:pt idx="4303">
                  <c:v>1.5847000000000001E-3</c:v>
                </c:pt>
                <c:pt idx="4304">
                  <c:v>1.5336E-3</c:v>
                </c:pt>
                <c:pt idx="4305">
                  <c:v>1.4476999999999999E-3</c:v>
                </c:pt>
                <c:pt idx="4306">
                  <c:v>1.3290000000000001E-3</c:v>
                </c:pt>
                <c:pt idx="4307">
                  <c:v>1.1800000000000001E-3</c:v>
                </c:pt>
                <c:pt idx="4308">
                  <c:v>1.0043000000000001E-3</c:v>
                </c:pt>
                <c:pt idx="4309">
                  <c:v>8.0579999999999996E-4</c:v>
                </c:pt>
                <c:pt idx="4310">
                  <c:v>5.8900000000000001E-4</c:v>
                </c:pt>
                <c:pt idx="4311">
                  <c:v>3.5882999999999998E-4</c:v>
                </c:pt>
                <c:pt idx="4312">
                  <c:v>1.2052E-4</c:v>
                </c:pt>
                <c:pt idx="4313">
                  <c:v>-1.2052E-4</c:v>
                </c:pt>
                <c:pt idx="4314">
                  <c:v>-3.5882999999999998E-4</c:v>
                </c:pt>
                <c:pt idx="4315">
                  <c:v>-5.8900000000000001E-4</c:v>
                </c:pt>
                <c:pt idx="4316">
                  <c:v>-8.0579999999999996E-4</c:v>
                </c:pt>
                <c:pt idx="4317">
                  <c:v>-1.0043000000000001E-3</c:v>
                </c:pt>
                <c:pt idx="4318">
                  <c:v>-1.1800000000000001E-3</c:v>
                </c:pt>
                <c:pt idx="4319">
                  <c:v>-1.3290000000000001E-3</c:v>
                </c:pt>
                <c:pt idx="4320">
                  <c:v>-1.4476999999999999E-3</c:v>
                </c:pt>
                <c:pt idx="4321">
                  <c:v>-1.5336E-3</c:v>
                </c:pt>
                <c:pt idx="4322">
                  <c:v>-1.5847000000000001E-3</c:v>
                </c:pt>
                <c:pt idx="4323">
                  <c:v>-1.5999E-3</c:v>
                </c:pt>
                <c:pt idx="4324">
                  <c:v>-1.5786999999999999E-3</c:v>
                </c:pt>
                <c:pt idx="4325">
                  <c:v>-1.6168000000000001E-3</c:v>
                </c:pt>
                <c:pt idx="4326">
                  <c:v>-1.5195E-3</c:v>
                </c:pt>
                <c:pt idx="4327">
                  <c:v>-1.3878E-3</c:v>
                </c:pt>
                <c:pt idx="4328">
                  <c:v>-1.2244999999999999E-3</c:v>
                </c:pt>
                <c:pt idx="4329">
                  <c:v>-1.0334999999999999E-3</c:v>
                </c:pt>
                <c:pt idx="4330">
                  <c:v>-8.1897999999999997E-4</c:v>
                </c:pt>
                <c:pt idx="4331">
                  <c:v>-5.8589000000000004E-4</c:v>
                </c:pt>
                <c:pt idx="4332">
                  <c:v>-3.3951000000000001E-4</c:v>
                </c:pt>
                <c:pt idx="4333">
                  <c:v>-8.5414999999999995E-5</c:v>
                </c:pt>
                <c:pt idx="4334">
                  <c:v>1.7060999999999999E-4</c:v>
                </c:pt>
                <c:pt idx="4335">
                  <c:v>4.2276999999999999E-4</c:v>
                </c:pt>
                <c:pt idx="4336">
                  <c:v>6.6534000000000005E-4</c:v>
                </c:pt>
                <c:pt idx="4337">
                  <c:v>8.9280000000000002E-4</c:v>
                </c:pt>
                <c:pt idx="4338">
                  <c:v>1.1000000000000001E-3</c:v>
                </c:pt>
                <c:pt idx="4339">
                  <c:v>1.2822E-3</c:v>
                </c:pt>
                <c:pt idx="4340">
                  <c:v>1.4354000000000001E-3</c:v>
                </c:pt>
                <c:pt idx="4341">
                  <c:v>1.5559E-3</c:v>
                </c:pt>
                <c:pt idx="4342">
                  <c:v>1.6410999999999999E-3</c:v>
                </c:pt>
                <c:pt idx="4343">
                  <c:v>1.6891E-3</c:v>
                </c:pt>
                <c:pt idx="4344">
                  <c:v>1.6988000000000001E-3</c:v>
                </c:pt>
                <c:pt idx="4345">
                  <c:v>1.6699E-3</c:v>
                </c:pt>
                <c:pt idx="4346">
                  <c:v>1.6031000000000001E-3</c:v>
                </c:pt>
                <c:pt idx="4347">
                  <c:v>1.4999E-3</c:v>
                </c:pt>
                <c:pt idx="4348">
                  <c:v>1.3626999999999999E-3</c:v>
                </c:pt>
                <c:pt idx="4349">
                  <c:v>1.1945E-3</c:v>
                </c:pt>
                <c:pt idx="4350">
                  <c:v>1.0579999999999999E-3</c:v>
                </c:pt>
                <c:pt idx="4351">
                  <c:v>8.2724000000000003E-4</c:v>
                </c:pt>
                <c:pt idx="4352">
                  <c:v>5.777E-4</c:v>
                </c:pt>
                <c:pt idx="4353">
                  <c:v>3.1503999999999999E-4</c:v>
                </c:pt>
                <c:pt idx="4354">
                  <c:v>4.5234000000000001E-5</c:v>
                </c:pt>
                <c:pt idx="4355">
                  <c:v>-2.2560000000000001E-4</c:v>
                </c:pt>
                <c:pt idx="4356">
                  <c:v>-4.9131000000000001E-4</c:v>
                </c:pt>
                <c:pt idx="4357">
                  <c:v>-7.4587999999999998E-4</c:v>
                </c:pt>
                <c:pt idx="4358">
                  <c:v>-9.8350999999999994E-4</c:v>
                </c:pt>
                <c:pt idx="4359">
                  <c:v>-1.1988000000000001E-3</c:v>
                </c:pt>
                <c:pt idx="4360">
                  <c:v>-1.3868999999999999E-3</c:v>
                </c:pt>
                <c:pt idx="4361">
                  <c:v>-1.5435E-3</c:v>
                </c:pt>
                <c:pt idx="4362">
                  <c:v>-1.6651000000000001E-3</c:v>
                </c:pt>
                <c:pt idx="4363">
                  <c:v>-1.7489000000000001E-3</c:v>
                </c:pt>
                <c:pt idx="4364">
                  <c:v>-1.7930000000000001E-3</c:v>
                </c:pt>
                <c:pt idx="4365">
                  <c:v>-1.7964000000000001E-3</c:v>
                </c:pt>
                <c:pt idx="4366">
                  <c:v>-1.7591E-3</c:v>
                </c:pt>
                <c:pt idx="4367">
                  <c:v>-1.6818E-3</c:v>
                </c:pt>
                <c:pt idx="4368">
                  <c:v>-1.5663000000000001E-3</c:v>
                </c:pt>
                <c:pt idx="4369">
                  <c:v>-1.4153E-3</c:v>
                </c:pt>
                <c:pt idx="4370">
                  <c:v>-1.2321999999999999E-3</c:v>
                </c:pt>
                <c:pt idx="4371">
                  <c:v>-1.0211E-3</c:v>
                </c:pt>
                <c:pt idx="4372">
                  <c:v>-7.8680999999999998E-4</c:v>
                </c:pt>
                <c:pt idx="4373">
                  <c:v>-5.3467E-4</c:v>
                </c:pt>
                <c:pt idx="4374">
                  <c:v>-2.7041000000000001E-4</c:v>
                </c:pt>
                <c:pt idx="4375">
                  <c:v>-5.8519000000000003E-14</c:v>
                </c:pt>
                <c:pt idx="4376">
                  <c:v>2.8542999999999998E-4</c:v>
                </c:pt>
                <c:pt idx="4377">
                  <c:v>5.6437999999999996E-4</c:v>
                </c:pt>
                <c:pt idx="4378">
                  <c:v>8.3051999999999996E-4</c:v>
                </c:pt>
                <c:pt idx="4379">
                  <c:v>1.0778000000000001E-3</c:v>
                </c:pt>
                <c:pt idx="4380">
                  <c:v>1.3006000000000001E-3</c:v>
                </c:pt>
                <c:pt idx="4381">
                  <c:v>1.4939E-3</c:v>
                </c:pt>
                <c:pt idx="4382">
                  <c:v>1.6532999999999999E-3</c:v>
                </c:pt>
                <c:pt idx="4383">
                  <c:v>1.7752E-3</c:v>
                </c:pt>
                <c:pt idx="4384">
                  <c:v>1.8568E-3</c:v>
                </c:pt>
                <c:pt idx="4385">
                  <c:v>1.8963000000000001E-3</c:v>
                </c:pt>
                <c:pt idx="4386">
                  <c:v>1.8927E-3</c:v>
                </c:pt>
                <c:pt idx="4387">
                  <c:v>1.8461E-3</c:v>
                </c:pt>
                <c:pt idx="4388">
                  <c:v>1.7576E-3</c:v>
                </c:pt>
                <c:pt idx="4389">
                  <c:v>1.6293E-3</c:v>
                </c:pt>
                <c:pt idx="4390">
                  <c:v>1.464E-3</c:v>
                </c:pt>
                <c:pt idx="4391">
                  <c:v>1.2654000000000001E-3</c:v>
                </c:pt>
                <c:pt idx="4392">
                  <c:v>1.0380999999999999E-3</c:v>
                </c:pt>
                <c:pt idx="4393">
                  <c:v>7.8731000000000005E-4</c:v>
                </c:pt>
                <c:pt idx="4394">
                  <c:v>5.1860999999999997E-4</c:v>
                </c:pt>
                <c:pt idx="4395">
                  <c:v>2.3813E-4</c:v>
                </c:pt>
                <c:pt idx="4396">
                  <c:v>-4.7747000000000002E-5</c:v>
                </c:pt>
                <c:pt idx="4397">
                  <c:v>-3.3253999999999998E-4</c:v>
                </c:pt>
                <c:pt idx="4398">
                  <c:v>-6.0979000000000003E-4</c:v>
                </c:pt>
                <c:pt idx="4399">
                  <c:v>-8.7319999999999997E-4</c:v>
                </c:pt>
                <c:pt idx="4400">
                  <c:v>-1.1756E-3</c:v>
                </c:pt>
                <c:pt idx="4401">
                  <c:v>-1.4053E-3</c:v>
                </c:pt>
                <c:pt idx="4402">
                  <c:v>-1.6031000000000001E-3</c:v>
                </c:pt>
                <c:pt idx="4403">
                  <c:v>-1.7646000000000001E-3</c:v>
                </c:pt>
                <c:pt idx="4404">
                  <c:v>-1.8860000000000001E-3</c:v>
                </c:pt>
                <c:pt idx="4405">
                  <c:v>-1.9645999999999999E-3</c:v>
                </c:pt>
                <c:pt idx="4406">
                  <c:v>-1.9986000000000001E-3</c:v>
                </c:pt>
                <c:pt idx="4407">
                  <c:v>-1.9872000000000002E-3</c:v>
                </c:pt>
                <c:pt idx="4408">
                  <c:v>-1.9308000000000001E-3</c:v>
                </c:pt>
                <c:pt idx="4409">
                  <c:v>-1.8305000000000001E-3</c:v>
                </c:pt>
                <c:pt idx="4410">
                  <c:v>-1.6887E-3</c:v>
                </c:pt>
                <c:pt idx="4411">
                  <c:v>-1.5085000000000001E-3</c:v>
                </c:pt>
                <c:pt idx="4412">
                  <c:v>-1.2941000000000001E-3</c:v>
                </c:pt>
                <c:pt idx="4413">
                  <c:v>-1.0503000000000001E-3</c:v>
                </c:pt>
                <c:pt idx="4414">
                  <c:v>-7.8275000000000003E-4</c:v>
                </c:pt>
                <c:pt idx="4415">
                  <c:v>-4.9737999999999996E-4</c:v>
                </c:pt>
                <c:pt idx="4416">
                  <c:v>-2.0071999999999999E-4</c:v>
                </c:pt>
                <c:pt idx="4417">
                  <c:v>1.0049E-4</c:v>
                </c:pt>
                <c:pt idx="4418">
                  <c:v>3.9941999999999999E-4</c:v>
                </c:pt>
                <c:pt idx="4419">
                  <c:v>6.8928999999999995E-4</c:v>
                </c:pt>
                <c:pt idx="4420">
                  <c:v>9.6351E-4</c:v>
                </c:pt>
                <c:pt idx="4421">
                  <c:v>1.2159E-3</c:v>
                </c:pt>
                <c:pt idx="4422">
                  <c:v>1.4406E-3</c:v>
                </c:pt>
                <c:pt idx="4423">
                  <c:v>1.6326999999999999E-3</c:v>
                </c:pt>
                <c:pt idx="4424">
                  <c:v>1.7876999999999999E-3</c:v>
                </c:pt>
                <c:pt idx="4425">
                  <c:v>1.9972000000000002E-3</c:v>
                </c:pt>
                <c:pt idx="4426">
                  <c:v>2.0720000000000001E-3</c:v>
                </c:pt>
                <c:pt idx="4427">
                  <c:v>2.0998000000000002E-3</c:v>
                </c:pt>
                <c:pt idx="4428">
                  <c:v>2.0799999999999998E-3</c:v>
                </c:pt>
                <c:pt idx="4429">
                  <c:v>2.0129000000000002E-3</c:v>
                </c:pt>
                <c:pt idx="4430">
                  <c:v>1.9001000000000001E-3</c:v>
                </c:pt>
                <c:pt idx="4431">
                  <c:v>1.7443000000000001E-3</c:v>
                </c:pt>
                <c:pt idx="4432">
                  <c:v>1.5487999999999999E-3</c:v>
                </c:pt>
                <c:pt idx="4433">
                  <c:v>1.3182000000000001E-3</c:v>
                </c:pt>
                <c:pt idx="4434">
                  <c:v>1.0575999999999999E-3</c:v>
                </c:pt>
                <c:pt idx="4435">
                  <c:v>7.7306E-4</c:v>
                </c:pt>
                <c:pt idx="4436">
                  <c:v>4.7097000000000003E-4</c:v>
                </c:pt>
                <c:pt idx="4437">
                  <c:v>1.5819E-4</c:v>
                </c:pt>
                <c:pt idx="4438">
                  <c:v>-1.5819E-4</c:v>
                </c:pt>
                <c:pt idx="4439">
                  <c:v>-4.7097000000000003E-4</c:v>
                </c:pt>
                <c:pt idx="4440">
                  <c:v>-7.7306E-4</c:v>
                </c:pt>
                <c:pt idx="4441">
                  <c:v>-1.0575999999999999E-3</c:v>
                </c:pt>
                <c:pt idx="4442">
                  <c:v>-1.3182000000000001E-3</c:v>
                </c:pt>
                <c:pt idx="4443">
                  <c:v>-1.5487999999999999E-3</c:v>
                </c:pt>
                <c:pt idx="4444">
                  <c:v>-1.7443000000000001E-3</c:v>
                </c:pt>
                <c:pt idx="4445">
                  <c:v>-1.9001000000000001E-3</c:v>
                </c:pt>
                <c:pt idx="4446">
                  <c:v>-2.0129000000000002E-3</c:v>
                </c:pt>
                <c:pt idx="4447">
                  <c:v>-2.0799999999999998E-3</c:v>
                </c:pt>
                <c:pt idx="4448">
                  <c:v>-2.0998000000000002E-3</c:v>
                </c:pt>
                <c:pt idx="4449">
                  <c:v>-2.0720000000000001E-3</c:v>
                </c:pt>
                <c:pt idx="4450">
                  <c:v>-2.0923000000000001E-3</c:v>
                </c:pt>
                <c:pt idx="4451">
                  <c:v>-1.9664999999999999E-3</c:v>
                </c:pt>
                <c:pt idx="4452">
                  <c:v>-1.7959E-3</c:v>
                </c:pt>
                <c:pt idx="4453">
                  <c:v>-1.5847000000000001E-3</c:v>
                </c:pt>
                <c:pt idx="4454">
                  <c:v>-1.3374000000000001E-3</c:v>
                </c:pt>
                <c:pt idx="4455">
                  <c:v>-1.0598999999999999E-3</c:v>
                </c:pt>
                <c:pt idx="4456">
                  <c:v>-7.5821000000000005E-4</c:v>
                </c:pt>
                <c:pt idx="4457">
                  <c:v>-4.3936000000000002E-4</c:v>
                </c:pt>
                <c:pt idx="4458">
                  <c:v>-1.1054E-4</c:v>
                </c:pt>
                <c:pt idx="4459">
                  <c:v>2.208E-4</c:v>
                </c:pt>
                <c:pt idx="4460">
                  <c:v>5.4712000000000001E-4</c:v>
                </c:pt>
                <c:pt idx="4461">
                  <c:v>8.6101999999999999E-4</c:v>
                </c:pt>
                <c:pt idx="4462">
                  <c:v>1.1554E-3</c:v>
                </c:pt>
                <c:pt idx="4463">
                  <c:v>1.4235000000000001E-3</c:v>
                </c:pt>
                <c:pt idx="4464">
                  <c:v>1.6593999999999999E-3</c:v>
                </c:pt>
                <c:pt idx="4465">
                  <c:v>1.8575E-3</c:v>
                </c:pt>
                <c:pt idx="4466">
                  <c:v>2.0135000000000001E-3</c:v>
                </c:pt>
                <c:pt idx="4467">
                  <c:v>2.1237999999999999E-3</c:v>
                </c:pt>
                <c:pt idx="4468">
                  <c:v>2.1859000000000002E-3</c:v>
                </c:pt>
                <c:pt idx="4469">
                  <c:v>2.1984000000000001E-3</c:v>
                </c:pt>
                <c:pt idx="4470">
                  <c:v>2.1610000000000002E-3</c:v>
                </c:pt>
                <c:pt idx="4471">
                  <c:v>2.0745999999999998E-3</c:v>
                </c:pt>
                <c:pt idx="4472">
                  <c:v>1.941E-3</c:v>
                </c:pt>
                <c:pt idx="4473">
                  <c:v>1.7634E-3</c:v>
                </c:pt>
                <c:pt idx="4474">
                  <c:v>1.5458E-3</c:v>
                </c:pt>
                <c:pt idx="4475">
                  <c:v>1.3519000000000001E-3</c:v>
                </c:pt>
                <c:pt idx="4476">
                  <c:v>1.057E-3</c:v>
                </c:pt>
                <c:pt idx="4477">
                  <c:v>7.3817000000000002E-4</c:v>
                </c:pt>
                <c:pt idx="4478">
                  <c:v>4.0255E-4</c:v>
                </c:pt>
                <c:pt idx="4479">
                  <c:v>5.7799E-5</c:v>
                </c:pt>
                <c:pt idx="4480">
                  <c:v>-2.8826999999999998E-4</c:v>
                </c:pt>
                <c:pt idx="4481">
                  <c:v>-6.2779000000000003E-4</c:v>
                </c:pt>
                <c:pt idx="4482">
                  <c:v>-9.5306000000000004E-4</c:v>
                </c:pt>
                <c:pt idx="4483">
                  <c:v>-1.2566999999999999E-3</c:v>
                </c:pt>
                <c:pt idx="4484">
                  <c:v>-1.5318E-3</c:v>
                </c:pt>
                <c:pt idx="4485">
                  <c:v>-1.7722E-3</c:v>
                </c:pt>
                <c:pt idx="4486">
                  <c:v>-1.9723000000000002E-3</c:v>
                </c:pt>
                <c:pt idx="4487">
                  <c:v>-2.1277000000000002E-3</c:v>
                </c:pt>
                <c:pt idx="4488">
                  <c:v>-2.2347999999999999E-3</c:v>
                </c:pt>
                <c:pt idx="4489">
                  <c:v>-2.2910999999999999E-3</c:v>
                </c:pt>
                <c:pt idx="4490">
                  <c:v>-2.2954999999999998E-3</c:v>
                </c:pt>
                <c:pt idx="4491">
                  <c:v>-2.2477E-3</c:v>
                </c:pt>
                <c:pt idx="4492">
                  <c:v>-2.1489999999999999E-3</c:v>
                </c:pt>
                <c:pt idx="4493">
                  <c:v>-2.0014E-3</c:v>
                </c:pt>
                <c:pt idx="4494">
                  <c:v>-1.8085E-3</c:v>
                </c:pt>
                <c:pt idx="4495">
                  <c:v>-1.5744999999999999E-3</c:v>
                </c:pt>
                <c:pt idx="4496">
                  <c:v>-1.3047E-3</c:v>
                </c:pt>
                <c:pt idx="4497">
                  <c:v>-1.0054E-3</c:v>
                </c:pt>
                <c:pt idx="4498">
                  <c:v>-6.8320000000000002E-4</c:v>
                </c:pt>
                <c:pt idx="4499">
                  <c:v>-3.4551999999999999E-4</c:v>
                </c:pt>
                <c:pt idx="4500">
                  <c:v>-5.8793999999999994E-14</c:v>
                </c:pt>
                <c:pt idx="4501">
                  <c:v>3.6054000000000001E-4</c:v>
                </c:pt>
                <c:pt idx="4502">
                  <c:v>7.1290000000000004E-4</c:v>
                </c:pt>
                <c:pt idx="4503">
                  <c:v>1.0491000000000001E-3</c:v>
                </c:pt>
                <c:pt idx="4504">
                  <c:v>1.3614E-3</c:v>
                </c:pt>
                <c:pt idx="4505">
                  <c:v>1.6429000000000001E-3</c:v>
                </c:pt>
                <c:pt idx="4506">
                  <c:v>1.8871000000000001E-3</c:v>
                </c:pt>
                <c:pt idx="4507">
                  <c:v>2.0883999999999998E-3</c:v>
                </c:pt>
                <c:pt idx="4508">
                  <c:v>2.2423999999999999E-3</c:v>
                </c:pt>
                <c:pt idx="4509">
                  <c:v>2.3454000000000001E-3</c:v>
                </c:pt>
                <c:pt idx="4510">
                  <c:v>2.3952999999999999E-3</c:v>
                </c:pt>
                <c:pt idx="4511">
                  <c:v>2.3906999999999999E-3</c:v>
                </c:pt>
                <c:pt idx="4512">
                  <c:v>2.3319E-3</c:v>
                </c:pt>
                <c:pt idx="4513">
                  <c:v>2.2201999999999999E-3</c:v>
                </c:pt>
                <c:pt idx="4514">
                  <c:v>2.0581000000000002E-3</c:v>
                </c:pt>
                <c:pt idx="4515">
                  <c:v>1.8492000000000001E-3</c:v>
                </c:pt>
                <c:pt idx="4516">
                  <c:v>1.5984E-3</c:v>
                </c:pt>
                <c:pt idx="4517">
                  <c:v>1.3113000000000001E-3</c:v>
                </c:pt>
                <c:pt idx="4518">
                  <c:v>9.9449999999999994E-4</c:v>
                </c:pt>
                <c:pt idx="4519">
                  <c:v>6.5508000000000005E-4</c:v>
                </c:pt>
                <c:pt idx="4520">
                  <c:v>3.0079999999999999E-4</c:v>
                </c:pt>
                <c:pt idx="4521">
                  <c:v>-6.0312000000000001E-5</c:v>
                </c:pt>
                <c:pt idx="4522">
                  <c:v>-4.2005999999999999E-4</c:v>
                </c:pt>
                <c:pt idx="4523">
                  <c:v>-7.7026000000000004E-4</c:v>
                </c:pt>
                <c:pt idx="4524">
                  <c:v>-1.103E-3</c:v>
                </c:pt>
                <c:pt idx="4525">
                  <c:v>-1.4695000000000001E-3</c:v>
                </c:pt>
                <c:pt idx="4526">
                  <c:v>-1.7566000000000001E-3</c:v>
                </c:pt>
                <c:pt idx="4527">
                  <c:v>-2.0038999999999999E-3</c:v>
                </c:pt>
                <c:pt idx="4528">
                  <c:v>-2.2057000000000001E-3</c:v>
                </c:pt>
                <c:pt idx="4529">
                  <c:v>-2.3574999999999998E-3</c:v>
                </c:pt>
                <c:pt idx="4530">
                  <c:v>-2.4556999999999999E-3</c:v>
                </c:pt>
                <c:pt idx="4531">
                  <c:v>-2.4981999999999999E-3</c:v>
                </c:pt>
                <c:pt idx="4532">
                  <c:v>-2.4840000000000001E-3</c:v>
                </c:pt>
                <c:pt idx="4533">
                  <c:v>-2.4134999999999998E-3</c:v>
                </c:pt>
                <c:pt idx="4534">
                  <c:v>-2.2880999999999999E-3</c:v>
                </c:pt>
                <c:pt idx="4535">
                  <c:v>-2.1107999999999999E-3</c:v>
                </c:pt>
                <c:pt idx="4536">
                  <c:v>-1.8856000000000001E-3</c:v>
                </c:pt>
                <c:pt idx="4537">
                  <c:v>-1.6176000000000001E-3</c:v>
                </c:pt>
                <c:pt idx="4538">
                  <c:v>-1.3129000000000001E-3</c:v>
                </c:pt>
                <c:pt idx="4539">
                  <c:v>-9.7842999999999997E-4</c:v>
                </c:pt>
                <c:pt idx="4540">
                  <c:v>-6.2171999999999998E-4</c:v>
                </c:pt>
                <c:pt idx="4541">
                  <c:v>-2.5090000000000003E-4</c:v>
                </c:pt>
                <c:pt idx="4542">
                  <c:v>1.2561000000000001E-4</c:v>
                </c:pt>
                <c:pt idx="4543">
                  <c:v>4.9927000000000001E-4</c:v>
                </c:pt>
                <c:pt idx="4544">
                  <c:v>8.6160999999999996E-4</c:v>
                </c:pt>
                <c:pt idx="4545">
                  <c:v>1.2044E-3</c:v>
                </c:pt>
                <c:pt idx="4546">
                  <c:v>1.5198E-3</c:v>
                </c:pt>
                <c:pt idx="4547">
                  <c:v>1.8008E-3</c:v>
                </c:pt>
                <c:pt idx="4548">
                  <c:v>2.0408000000000002E-3</c:v>
                </c:pt>
                <c:pt idx="4549">
                  <c:v>2.2346000000000002E-3</c:v>
                </c:pt>
                <c:pt idx="4550">
                  <c:v>2.4727E-3</c:v>
                </c:pt>
                <c:pt idx="4551">
                  <c:v>2.5653999999999998E-3</c:v>
                </c:pt>
                <c:pt idx="4552">
                  <c:v>2.5998000000000002E-3</c:v>
                </c:pt>
                <c:pt idx="4553">
                  <c:v>2.5752000000000001E-3</c:v>
                </c:pt>
                <c:pt idx="4554">
                  <c:v>2.4922E-3</c:v>
                </c:pt>
                <c:pt idx="4555">
                  <c:v>2.3525999999999998E-3</c:v>
                </c:pt>
                <c:pt idx="4556">
                  <c:v>2.1595E-3</c:v>
                </c:pt>
                <c:pt idx="4557">
                  <c:v>1.9174999999999999E-3</c:v>
                </c:pt>
                <c:pt idx="4558">
                  <c:v>1.632E-3</c:v>
                </c:pt>
                <c:pt idx="4559">
                  <c:v>1.3094000000000001E-3</c:v>
                </c:pt>
                <c:pt idx="4560">
                  <c:v>9.5712E-4</c:v>
                </c:pt>
                <c:pt idx="4561">
                  <c:v>5.8310000000000002E-4</c:v>
                </c:pt>
                <c:pt idx="4562">
                  <c:v>1.9584999999999999E-4</c:v>
                </c:pt>
                <c:pt idx="4563">
                  <c:v>-1.9584999999999999E-4</c:v>
                </c:pt>
                <c:pt idx="4564">
                  <c:v>-5.8310000000000002E-4</c:v>
                </c:pt>
                <c:pt idx="4565">
                  <c:v>-9.5712E-4</c:v>
                </c:pt>
                <c:pt idx="4566">
                  <c:v>-1.3094000000000001E-3</c:v>
                </c:pt>
                <c:pt idx="4567">
                  <c:v>-1.632E-3</c:v>
                </c:pt>
                <c:pt idx="4568">
                  <c:v>-1.9174999999999999E-3</c:v>
                </c:pt>
                <c:pt idx="4569">
                  <c:v>-2.1595E-3</c:v>
                </c:pt>
                <c:pt idx="4570">
                  <c:v>-2.3525999999999998E-3</c:v>
                </c:pt>
                <c:pt idx="4571">
                  <c:v>-2.4922E-3</c:v>
                </c:pt>
                <c:pt idx="4572">
                  <c:v>-2.5752000000000001E-3</c:v>
                </c:pt>
                <c:pt idx="4573">
                  <c:v>-2.5998000000000002E-3</c:v>
                </c:pt>
                <c:pt idx="4574">
                  <c:v>-2.5653999999999998E-3</c:v>
                </c:pt>
                <c:pt idx="4575">
                  <c:v>-2.5679000000000001E-3</c:v>
                </c:pt>
                <c:pt idx="4576">
                  <c:v>-2.4134E-3</c:v>
                </c:pt>
                <c:pt idx="4577">
                  <c:v>-2.2041000000000001E-3</c:v>
                </c:pt>
                <c:pt idx="4578">
                  <c:v>-1.9448E-3</c:v>
                </c:pt>
                <c:pt idx="4579">
                  <c:v>-1.6414000000000001E-3</c:v>
                </c:pt>
                <c:pt idx="4580">
                  <c:v>-1.3006999999999999E-3</c:v>
                </c:pt>
                <c:pt idx="4581">
                  <c:v>-9.3053999999999999E-4</c:v>
                </c:pt>
                <c:pt idx="4582">
                  <c:v>-5.3921999999999998E-4</c:v>
                </c:pt>
                <c:pt idx="4583">
                  <c:v>-1.3566000000000001E-4</c:v>
                </c:pt>
                <c:pt idx="4584">
                  <c:v>2.7097999999999998E-4</c:v>
                </c:pt>
                <c:pt idx="4585">
                  <c:v>6.7146000000000003E-4</c:v>
                </c:pt>
                <c:pt idx="4586">
                  <c:v>1.0567E-3</c:v>
                </c:pt>
                <c:pt idx="4587">
                  <c:v>1.418E-3</c:v>
                </c:pt>
                <c:pt idx="4588">
                  <c:v>1.7470999999999999E-3</c:v>
                </c:pt>
                <c:pt idx="4589">
                  <c:v>2.0365000000000001E-3</c:v>
                </c:pt>
                <c:pt idx="4590">
                  <c:v>2.2797E-3</c:v>
                </c:pt>
                <c:pt idx="4591">
                  <c:v>2.4711999999999998E-3</c:v>
                </c:pt>
                <c:pt idx="4592">
                  <c:v>2.6064999999999999E-3</c:v>
                </c:pt>
                <c:pt idx="4593">
                  <c:v>2.6827999999999999E-3</c:v>
                </c:pt>
                <c:pt idx="4594">
                  <c:v>2.6981000000000002E-3</c:v>
                </c:pt>
                <c:pt idx="4595">
                  <c:v>2.6522E-3</c:v>
                </c:pt>
                <c:pt idx="4596">
                  <c:v>2.5460999999999999E-3</c:v>
                </c:pt>
                <c:pt idx="4597">
                  <c:v>2.3822000000000001E-3</c:v>
                </c:pt>
                <c:pt idx="4598">
                  <c:v>2.1641999999999998E-3</c:v>
                </c:pt>
                <c:pt idx="4599">
                  <c:v>1.8971999999999999E-3</c:v>
                </c:pt>
                <c:pt idx="4600">
                  <c:v>1.6458E-3</c:v>
                </c:pt>
                <c:pt idx="4601">
                  <c:v>1.2868000000000001E-3</c:v>
                </c:pt>
                <c:pt idx="4602">
                  <c:v>8.9864000000000003E-4</c:v>
                </c:pt>
                <c:pt idx="4603">
                  <c:v>4.9005999999999995E-4</c:v>
                </c:pt>
                <c:pt idx="4604">
                  <c:v>7.0364000000000006E-5</c:v>
                </c:pt>
                <c:pt idx="4605">
                  <c:v>-3.5093E-4</c:v>
                </c:pt>
                <c:pt idx="4606">
                  <c:v>-7.6427000000000005E-4</c:v>
                </c:pt>
                <c:pt idx="4607">
                  <c:v>-1.1603E-3</c:v>
                </c:pt>
                <c:pt idx="4608">
                  <c:v>-1.5299000000000001E-3</c:v>
                </c:pt>
                <c:pt idx="4609">
                  <c:v>-1.8648E-3</c:v>
                </c:pt>
                <c:pt idx="4610">
                  <c:v>-2.1573999999999999E-3</c:v>
                </c:pt>
                <c:pt idx="4611">
                  <c:v>-2.4011000000000002E-3</c:v>
                </c:pt>
                <c:pt idx="4612">
                  <c:v>-2.5902E-3</c:v>
                </c:pt>
                <c:pt idx="4613">
                  <c:v>-2.7206000000000001E-3</c:v>
                </c:pt>
                <c:pt idx="4614">
                  <c:v>-2.7891999999999999E-3</c:v>
                </c:pt>
                <c:pt idx="4615">
                  <c:v>-2.7945000000000001E-3</c:v>
                </c:pt>
                <c:pt idx="4616">
                  <c:v>-2.7363999999999999E-3</c:v>
                </c:pt>
                <c:pt idx="4617">
                  <c:v>-2.6161000000000001E-3</c:v>
                </c:pt>
                <c:pt idx="4618">
                  <c:v>-2.4364999999999999E-3</c:v>
                </c:pt>
                <c:pt idx="4619">
                  <c:v>-2.2016000000000002E-3</c:v>
                </c:pt>
                <c:pt idx="4620">
                  <c:v>-1.9166999999999999E-3</c:v>
                </c:pt>
                <c:pt idx="4621">
                  <c:v>-1.5884E-3</c:v>
                </c:pt>
                <c:pt idx="4622">
                  <c:v>-1.2239E-3</c:v>
                </c:pt>
                <c:pt idx="4623">
                  <c:v>-8.3171999999999999E-4</c:v>
                </c:pt>
                <c:pt idx="4624">
                  <c:v>-4.2063000000000002E-4</c:v>
                </c:pt>
                <c:pt idx="4625">
                  <c:v>-5.2767999999999999E-14</c:v>
                </c:pt>
                <c:pt idx="4626">
                  <c:v>4.3564999999999999E-4</c:v>
                </c:pt>
                <c:pt idx="4627">
                  <c:v>8.6142E-4</c:v>
                </c:pt>
                <c:pt idx="4628">
                  <c:v>1.2676E-3</c:v>
                </c:pt>
                <c:pt idx="4629">
                  <c:v>1.6451E-3</c:v>
                </c:pt>
                <c:pt idx="4630">
                  <c:v>1.9851999999999999E-3</c:v>
                </c:pt>
                <c:pt idx="4631">
                  <c:v>2.2802E-3</c:v>
                </c:pt>
                <c:pt idx="4632">
                  <c:v>2.5235000000000001E-3</c:v>
                </c:pt>
                <c:pt idx="4633">
                  <c:v>2.7095999999999999E-3</c:v>
                </c:pt>
                <c:pt idx="4634">
                  <c:v>2.8341E-3</c:v>
                </c:pt>
                <c:pt idx="4635">
                  <c:v>2.8942999999999998E-3</c:v>
                </c:pt>
                <c:pt idx="4636">
                  <c:v>2.8888E-3</c:v>
                </c:pt>
                <c:pt idx="4637">
                  <c:v>2.8176999999999998E-3</c:v>
                </c:pt>
                <c:pt idx="4638">
                  <c:v>2.6827000000000001E-3</c:v>
                </c:pt>
                <c:pt idx="4639">
                  <c:v>2.4867999999999999E-3</c:v>
                </c:pt>
                <c:pt idx="4640">
                  <c:v>2.2344999999999999E-3</c:v>
                </c:pt>
                <c:pt idx="4641">
                  <c:v>1.9314E-3</c:v>
                </c:pt>
                <c:pt idx="4642">
                  <c:v>1.5845E-3</c:v>
                </c:pt>
                <c:pt idx="4643">
                  <c:v>1.2017E-3</c:v>
                </c:pt>
                <c:pt idx="4644">
                  <c:v>7.9155999999999996E-4</c:v>
                </c:pt>
                <c:pt idx="4645">
                  <c:v>3.6347000000000001E-4</c:v>
                </c:pt>
                <c:pt idx="4646">
                  <c:v>-7.2877E-5</c:v>
                </c:pt>
                <c:pt idx="4647">
                  <c:v>-5.0757000000000005E-4</c:v>
                </c:pt>
                <c:pt idx="4648">
                  <c:v>-9.3074E-4</c:v>
                </c:pt>
                <c:pt idx="4649">
                  <c:v>-1.3328000000000001E-3</c:v>
                </c:pt>
                <c:pt idx="4650">
                  <c:v>-1.7634E-3</c:v>
                </c:pt>
                <c:pt idx="4651">
                  <c:v>-2.1078999999999998E-3</c:v>
                </c:pt>
                <c:pt idx="4652">
                  <c:v>-2.4047000000000001E-3</c:v>
                </c:pt>
                <c:pt idx="4653">
                  <c:v>-2.6469000000000002E-3</c:v>
                </c:pt>
                <c:pt idx="4654">
                  <c:v>-2.8289999999999999E-3</c:v>
                </c:pt>
                <c:pt idx="4655">
                  <c:v>-2.9469000000000001E-3</c:v>
                </c:pt>
                <c:pt idx="4656">
                  <c:v>-2.9979E-3</c:v>
                </c:pt>
                <c:pt idx="4657">
                  <c:v>-2.9808E-3</c:v>
                </c:pt>
                <c:pt idx="4658">
                  <c:v>-2.8961E-3</c:v>
                </c:pt>
                <c:pt idx="4659">
                  <c:v>-2.7456999999999998E-3</c:v>
                </c:pt>
                <c:pt idx="4660">
                  <c:v>-2.5330000000000001E-3</c:v>
                </c:pt>
                <c:pt idx="4661">
                  <c:v>-2.2628000000000001E-3</c:v>
                </c:pt>
                <c:pt idx="4662">
                  <c:v>-1.9411999999999999E-3</c:v>
                </c:pt>
                <c:pt idx="4663">
                  <c:v>-1.5755000000000001E-3</c:v>
                </c:pt>
                <c:pt idx="4664">
                  <c:v>-1.1741E-3</c:v>
                </c:pt>
                <c:pt idx="4665">
                  <c:v>-7.4607000000000004E-4</c:v>
                </c:pt>
                <c:pt idx="4666">
                  <c:v>-3.0109000000000001E-4</c:v>
                </c:pt>
                <c:pt idx="4667">
                  <c:v>1.5072999999999999E-4</c:v>
                </c:pt>
                <c:pt idx="4668">
                  <c:v>5.9913000000000002E-4</c:v>
                </c:pt>
                <c:pt idx="4669">
                  <c:v>1.0338999999999999E-3</c:v>
                </c:pt>
                <c:pt idx="4670">
                  <c:v>1.4453000000000001E-3</c:v>
                </c:pt>
                <c:pt idx="4671">
                  <c:v>1.8238E-3</c:v>
                </c:pt>
                <c:pt idx="4672">
                  <c:v>2.1608999999999999E-3</c:v>
                </c:pt>
                <c:pt idx="4673">
                  <c:v>2.4489999999999998E-3</c:v>
                </c:pt>
                <c:pt idx="4674">
                  <c:v>2.6814999999999999E-3</c:v>
                </c:pt>
                <c:pt idx="4675">
                  <c:v>2.9483000000000001E-3</c:v>
                </c:pt>
                <c:pt idx="4676">
                  <c:v>3.0587000000000001E-3</c:v>
                </c:pt>
                <c:pt idx="4677">
                  <c:v>3.0998000000000002E-3</c:v>
                </c:pt>
                <c:pt idx="4678">
                  <c:v>3.0704E-3</c:v>
                </c:pt>
                <c:pt idx="4679">
                  <c:v>2.9713999999999999E-3</c:v>
                </c:pt>
                <c:pt idx="4680">
                  <c:v>2.8050000000000002E-3</c:v>
                </c:pt>
                <c:pt idx="4681">
                  <c:v>2.5747999999999999E-3</c:v>
                </c:pt>
                <c:pt idx="4682">
                  <c:v>2.2862999999999998E-3</c:v>
                </c:pt>
                <c:pt idx="4683">
                  <c:v>1.9457999999999999E-3</c:v>
                </c:pt>
                <c:pt idx="4684">
                  <c:v>1.5612E-3</c:v>
                </c:pt>
                <c:pt idx="4685">
                  <c:v>1.1412E-3</c:v>
                </c:pt>
                <c:pt idx="4686">
                  <c:v>6.9523999999999996E-4</c:v>
                </c:pt>
                <c:pt idx="4687">
                  <c:v>2.3351000000000001E-4</c:v>
                </c:pt>
                <c:pt idx="4688">
                  <c:v>-2.3351000000000001E-4</c:v>
                </c:pt>
                <c:pt idx="4689">
                  <c:v>-6.9523999999999996E-4</c:v>
                </c:pt>
                <c:pt idx="4690">
                  <c:v>-1.1412E-3</c:v>
                </c:pt>
                <c:pt idx="4691">
                  <c:v>-1.5612E-3</c:v>
                </c:pt>
                <c:pt idx="4692">
                  <c:v>-1.9457999999999999E-3</c:v>
                </c:pt>
                <c:pt idx="4693">
                  <c:v>-2.2862999999999998E-3</c:v>
                </c:pt>
                <c:pt idx="4694">
                  <c:v>-2.5747999999999999E-3</c:v>
                </c:pt>
                <c:pt idx="4695">
                  <c:v>-2.8050000000000002E-3</c:v>
                </c:pt>
                <c:pt idx="4696">
                  <c:v>-2.9713999999999999E-3</c:v>
                </c:pt>
                <c:pt idx="4697">
                  <c:v>-3.0704E-3</c:v>
                </c:pt>
                <c:pt idx="4698">
                  <c:v>-3.0998000000000002E-3</c:v>
                </c:pt>
                <c:pt idx="4699">
                  <c:v>-3.0587000000000001E-3</c:v>
                </c:pt>
                <c:pt idx="4700">
                  <c:v>-3.0433999999999999E-3</c:v>
                </c:pt>
                <c:pt idx="4701">
                  <c:v>-2.8603000000000001E-3</c:v>
                </c:pt>
                <c:pt idx="4702">
                  <c:v>-2.6123000000000001E-3</c:v>
                </c:pt>
                <c:pt idx="4703">
                  <c:v>-2.3050000000000002E-3</c:v>
                </c:pt>
                <c:pt idx="4704">
                  <c:v>-1.9453999999999999E-3</c:v>
                </c:pt>
                <c:pt idx="4705">
                  <c:v>-1.5416E-3</c:v>
                </c:pt>
                <c:pt idx="4706">
                  <c:v>-1.1029E-3</c:v>
                </c:pt>
                <c:pt idx="4707">
                  <c:v>-6.3907000000000005E-4</c:v>
                </c:pt>
                <c:pt idx="4708">
                  <c:v>-1.6077999999999999E-4</c:v>
                </c:pt>
                <c:pt idx="4709">
                  <c:v>3.2116000000000002E-4</c:v>
                </c:pt>
                <c:pt idx="4710">
                  <c:v>7.9580999999999999E-4</c:v>
                </c:pt>
                <c:pt idx="4711">
                  <c:v>1.2524000000000001E-3</c:v>
                </c:pt>
                <c:pt idx="4712">
                  <c:v>1.6806E-3</c:v>
                </c:pt>
                <c:pt idx="4713">
                  <c:v>2.0706000000000001E-3</c:v>
                </c:pt>
                <c:pt idx="4714">
                  <c:v>2.4136000000000001E-3</c:v>
                </c:pt>
                <c:pt idx="4715">
                  <c:v>2.7017999999999999E-3</c:v>
                </c:pt>
                <c:pt idx="4716">
                  <c:v>2.9288000000000001E-3</c:v>
                </c:pt>
                <c:pt idx="4717">
                  <c:v>3.0891999999999998E-3</c:v>
                </c:pt>
                <c:pt idx="4718">
                  <c:v>3.1795999999999999E-3</c:v>
                </c:pt>
                <c:pt idx="4719">
                  <c:v>3.1976999999999999E-3</c:v>
                </c:pt>
                <c:pt idx="4720">
                  <c:v>3.1432999999999999E-3</c:v>
                </c:pt>
                <c:pt idx="4721">
                  <c:v>3.0176000000000001E-3</c:v>
                </c:pt>
                <c:pt idx="4722">
                  <c:v>2.8232999999999999E-3</c:v>
                </c:pt>
                <c:pt idx="4723">
                  <c:v>2.565E-3</c:v>
                </c:pt>
                <c:pt idx="4724">
                  <c:v>2.2485000000000001E-3</c:v>
                </c:pt>
                <c:pt idx="4725">
                  <c:v>1.9396999999999999E-3</c:v>
                </c:pt>
                <c:pt idx="4726">
                  <c:v>1.5165999999999999E-3</c:v>
                </c:pt>
                <c:pt idx="4727">
                  <c:v>1.0591000000000001E-3</c:v>
                </c:pt>
                <c:pt idx="4728">
                  <c:v>5.7757999999999996E-4</c:v>
                </c:pt>
                <c:pt idx="4729">
                  <c:v>8.2929000000000005E-5</c:v>
                </c:pt>
                <c:pt idx="4730">
                  <c:v>-4.1360000000000002E-4</c:v>
                </c:pt>
                <c:pt idx="4731">
                  <c:v>-9.0074000000000003E-4</c:v>
                </c:pt>
                <c:pt idx="4732">
                  <c:v>-1.3674E-3</c:v>
                </c:pt>
                <c:pt idx="4733">
                  <c:v>-1.8031E-3</c:v>
                </c:pt>
                <c:pt idx="4734">
                  <c:v>-2.1978000000000002E-3</c:v>
                </c:pt>
                <c:pt idx="4735">
                  <c:v>-2.5427000000000002E-3</c:v>
                </c:pt>
                <c:pt idx="4736">
                  <c:v>-2.8297999999999999E-3</c:v>
                </c:pt>
                <c:pt idx="4737">
                  <c:v>-3.0528E-3</c:v>
                </c:pt>
                <c:pt idx="4738">
                  <c:v>-3.2063999999999999E-3</c:v>
                </c:pt>
                <c:pt idx="4739">
                  <c:v>-3.2872000000000001E-3</c:v>
                </c:pt>
                <c:pt idx="4740">
                  <c:v>-3.2935E-3</c:v>
                </c:pt>
                <c:pt idx="4741">
                  <c:v>-3.225E-3</c:v>
                </c:pt>
                <c:pt idx="4742">
                  <c:v>-3.0833000000000002E-3</c:v>
                </c:pt>
                <c:pt idx="4743">
                  <c:v>-2.8716000000000002E-3</c:v>
                </c:pt>
                <c:pt idx="4744">
                  <c:v>-2.5948E-3</c:v>
                </c:pt>
                <c:pt idx="4745">
                  <c:v>-2.2590000000000002E-3</c:v>
                </c:pt>
                <c:pt idx="4746">
                  <c:v>-1.872E-3</c:v>
                </c:pt>
                <c:pt idx="4747">
                  <c:v>-1.4425E-3</c:v>
                </c:pt>
                <c:pt idx="4748">
                  <c:v>-9.8024000000000006E-4</c:v>
                </c:pt>
                <c:pt idx="4749">
                  <c:v>-4.9574000000000005E-4</c:v>
                </c:pt>
                <c:pt idx="4750">
                  <c:v>-4.0440000000000002E-14</c:v>
                </c:pt>
                <c:pt idx="4751">
                  <c:v>5.1077000000000002E-4</c:v>
                </c:pt>
                <c:pt idx="4752">
                  <c:v>1.0099E-3</c:v>
                </c:pt>
                <c:pt idx="4753">
                  <c:v>1.4862E-3</c:v>
                </c:pt>
                <c:pt idx="4754">
                  <c:v>1.9287E-3</c:v>
                </c:pt>
                <c:pt idx="4755">
                  <c:v>2.3275000000000001E-3</c:v>
                </c:pt>
                <c:pt idx="4756">
                  <c:v>2.6733999999999998E-3</c:v>
                </c:pt>
                <c:pt idx="4757">
                  <c:v>2.9586E-3</c:v>
                </c:pt>
                <c:pt idx="4758">
                  <c:v>3.1767000000000002E-3</c:v>
                </c:pt>
                <c:pt idx="4759">
                  <c:v>3.3227E-3</c:v>
                </c:pt>
                <c:pt idx="4760">
                  <c:v>3.3933000000000001E-3</c:v>
                </c:pt>
                <c:pt idx="4761">
                  <c:v>3.3869E-3</c:v>
                </c:pt>
                <c:pt idx="4762">
                  <c:v>3.3035E-3</c:v>
                </c:pt>
                <c:pt idx="4763">
                  <c:v>3.1453000000000002E-3</c:v>
                </c:pt>
                <c:pt idx="4764">
                  <c:v>2.9156E-3</c:v>
                </c:pt>
                <c:pt idx="4765">
                  <c:v>2.6197E-3</c:v>
                </c:pt>
                <c:pt idx="4766">
                  <c:v>2.2644000000000002E-3</c:v>
                </c:pt>
                <c:pt idx="4767">
                  <c:v>1.8577000000000001E-3</c:v>
                </c:pt>
                <c:pt idx="4768">
                  <c:v>1.4089E-3</c:v>
                </c:pt>
                <c:pt idx="4769">
                  <c:v>9.2803999999999998E-4</c:v>
                </c:pt>
                <c:pt idx="4770">
                  <c:v>4.2612999999999999E-4</c:v>
                </c:pt>
                <c:pt idx="4771">
                  <c:v>-8.5442E-5</c:v>
                </c:pt>
                <c:pt idx="4772">
                  <c:v>-5.9508E-4</c:v>
                </c:pt>
                <c:pt idx="4773">
                  <c:v>-1.0912000000000001E-3</c:v>
                </c:pt>
                <c:pt idx="4774">
                  <c:v>-1.5625999999999999E-3</c:v>
                </c:pt>
                <c:pt idx="4775">
                  <c:v>-2.0571999999999999E-3</c:v>
                </c:pt>
                <c:pt idx="4776">
                  <c:v>-2.4593000000000002E-3</c:v>
                </c:pt>
                <c:pt idx="4777">
                  <c:v>-2.8054999999999998E-3</c:v>
                </c:pt>
                <c:pt idx="4778">
                  <c:v>-3.088E-3</c:v>
                </c:pt>
                <c:pt idx="4779">
                  <c:v>-3.3005E-3</c:v>
                </c:pt>
                <c:pt idx="4780">
                  <c:v>-3.4380000000000001E-3</c:v>
                </c:pt>
                <c:pt idx="4781">
                  <c:v>-3.4975000000000002E-3</c:v>
                </c:pt>
                <c:pt idx="4782">
                  <c:v>-3.4776E-3</c:v>
                </c:pt>
                <c:pt idx="4783">
                  <c:v>-3.3787999999999999E-3</c:v>
                </c:pt>
                <c:pt idx="4784">
                  <c:v>-3.2033000000000001E-3</c:v>
                </c:pt>
                <c:pt idx="4785">
                  <c:v>-2.9551E-3</c:v>
                </c:pt>
                <c:pt idx="4786">
                  <c:v>-2.6399000000000001E-3</c:v>
                </c:pt>
                <c:pt idx="4787">
                  <c:v>-2.2647000000000001E-3</c:v>
                </c:pt>
                <c:pt idx="4788">
                  <c:v>-1.8381000000000001E-3</c:v>
                </c:pt>
                <c:pt idx="4789">
                  <c:v>-1.3698E-3</c:v>
                </c:pt>
                <c:pt idx="4790">
                  <c:v>-8.7040999999999996E-4</c:v>
                </c:pt>
                <c:pt idx="4791">
                  <c:v>-3.5126999999999999E-4</c:v>
                </c:pt>
                <c:pt idx="4792">
                  <c:v>1.7585999999999999E-4</c:v>
                </c:pt>
                <c:pt idx="4793">
                  <c:v>6.9897999999999998E-4</c:v>
                </c:pt>
                <c:pt idx="4794">
                  <c:v>1.2063E-3</c:v>
                </c:pt>
                <c:pt idx="4795">
                  <c:v>1.6861000000000001E-3</c:v>
                </c:pt>
                <c:pt idx="4796">
                  <c:v>2.1278E-3</c:v>
                </c:pt>
                <c:pt idx="4797">
                  <c:v>2.5211000000000001E-3</c:v>
                </c:pt>
                <c:pt idx="4798">
                  <c:v>2.8571999999999998E-3</c:v>
                </c:pt>
                <c:pt idx="4799">
                  <c:v>3.1283999999999999E-3</c:v>
                </c:pt>
                <c:pt idx="4800">
                  <c:v>3.4237999999999998E-3</c:v>
                </c:pt>
                <c:pt idx="4801">
                  <c:v>3.5520999999999999E-3</c:v>
                </c:pt>
                <c:pt idx="4802">
                  <c:v>3.5996999999999999E-3</c:v>
                </c:pt>
                <c:pt idx="4803">
                  <c:v>3.5657000000000002E-3</c:v>
                </c:pt>
                <c:pt idx="4804">
                  <c:v>3.4507000000000001E-3</c:v>
                </c:pt>
                <c:pt idx="4805">
                  <c:v>3.2574000000000001E-3</c:v>
                </c:pt>
                <c:pt idx="4806">
                  <c:v>2.9900999999999999E-3</c:v>
                </c:pt>
                <c:pt idx="4807">
                  <c:v>2.6549999999999998E-3</c:v>
                </c:pt>
                <c:pt idx="4808">
                  <c:v>2.2596999999999999E-3</c:v>
                </c:pt>
                <c:pt idx="4809">
                  <c:v>1.8129999999999999E-3</c:v>
                </c:pt>
                <c:pt idx="4810">
                  <c:v>1.3251999999999999E-3</c:v>
                </c:pt>
                <c:pt idx="4811">
                  <c:v>8.0736999999999996E-4</c:v>
                </c:pt>
                <c:pt idx="4812">
                  <c:v>2.7117999999999999E-4</c:v>
                </c:pt>
                <c:pt idx="4813">
                  <c:v>-2.7117999999999999E-4</c:v>
                </c:pt>
                <c:pt idx="4814">
                  <c:v>-8.0736999999999996E-4</c:v>
                </c:pt>
                <c:pt idx="4815">
                  <c:v>-1.3251999999999999E-3</c:v>
                </c:pt>
                <c:pt idx="4816">
                  <c:v>-1.8129999999999999E-3</c:v>
                </c:pt>
                <c:pt idx="4817">
                  <c:v>-2.2596999999999999E-3</c:v>
                </c:pt>
                <c:pt idx="4818">
                  <c:v>-2.6549999999999998E-3</c:v>
                </c:pt>
                <c:pt idx="4819">
                  <c:v>-2.9900999999999999E-3</c:v>
                </c:pt>
                <c:pt idx="4820">
                  <c:v>-3.2574000000000001E-3</c:v>
                </c:pt>
                <c:pt idx="4821">
                  <c:v>-3.4507000000000001E-3</c:v>
                </c:pt>
                <c:pt idx="4822">
                  <c:v>-3.5657000000000002E-3</c:v>
                </c:pt>
                <c:pt idx="4823">
                  <c:v>-3.5996999999999999E-3</c:v>
                </c:pt>
                <c:pt idx="4824">
                  <c:v>-3.5520999999999999E-3</c:v>
                </c:pt>
                <c:pt idx="4825">
                  <c:v>-3.5189000000000002E-3</c:v>
                </c:pt>
                <c:pt idx="4826">
                  <c:v>-3.3072000000000002E-3</c:v>
                </c:pt>
                <c:pt idx="4827">
                  <c:v>-3.0205000000000002E-3</c:v>
                </c:pt>
                <c:pt idx="4828">
                  <c:v>-2.6651000000000001E-3</c:v>
                </c:pt>
                <c:pt idx="4829">
                  <c:v>-2.2493000000000001E-3</c:v>
                </c:pt>
                <c:pt idx="4830">
                  <c:v>-1.7825E-3</c:v>
                </c:pt>
                <c:pt idx="4831">
                  <c:v>-1.2752E-3</c:v>
                </c:pt>
                <c:pt idx="4832">
                  <c:v>-7.3892999999999995E-4</c:v>
                </c:pt>
                <c:pt idx="4833">
                  <c:v>-1.8589999999999999E-4</c:v>
                </c:pt>
                <c:pt idx="4834">
                  <c:v>3.7134000000000001E-4</c:v>
                </c:pt>
                <c:pt idx="4835">
                  <c:v>9.2015E-4</c:v>
                </c:pt>
                <c:pt idx="4836">
                  <c:v>1.4480999999999999E-3</c:v>
                </c:pt>
                <c:pt idx="4837">
                  <c:v>1.9430999999999999E-3</c:v>
                </c:pt>
                <c:pt idx="4838">
                  <c:v>2.3941000000000001E-3</c:v>
                </c:pt>
                <c:pt idx="4839">
                  <c:v>2.7907000000000001E-3</c:v>
                </c:pt>
                <c:pt idx="4840">
                  <c:v>3.124E-3</c:v>
                </c:pt>
                <c:pt idx="4841">
                  <c:v>3.3863999999999999E-3</c:v>
                </c:pt>
                <c:pt idx="4842">
                  <c:v>3.5718999999999998E-3</c:v>
                </c:pt>
                <c:pt idx="4843">
                  <c:v>3.6763999999999998E-3</c:v>
                </c:pt>
                <c:pt idx="4844">
                  <c:v>3.6974E-3</c:v>
                </c:pt>
                <c:pt idx="4845">
                  <c:v>3.6345000000000001E-3</c:v>
                </c:pt>
                <c:pt idx="4846">
                  <c:v>3.4891000000000002E-3</c:v>
                </c:pt>
                <c:pt idx="4847">
                  <c:v>3.2645E-3</c:v>
                </c:pt>
                <c:pt idx="4848">
                  <c:v>2.9658000000000002E-3</c:v>
                </c:pt>
                <c:pt idx="4849">
                  <c:v>2.5998000000000002E-3</c:v>
                </c:pt>
                <c:pt idx="4850">
                  <c:v>2.2336000000000001E-3</c:v>
                </c:pt>
                <c:pt idx="4851">
                  <c:v>1.7463999999999999E-3</c:v>
                </c:pt>
                <c:pt idx="4852">
                  <c:v>1.2195999999999999E-3</c:v>
                </c:pt>
                <c:pt idx="4853">
                  <c:v>6.6509000000000002E-4</c:v>
                </c:pt>
                <c:pt idx="4854">
                  <c:v>9.5494000000000004E-5</c:v>
                </c:pt>
                <c:pt idx="4855">
                  <c:v>-4.7626999999999999E-4</c:v>
                </c:pt>
                <c:pt idx="4856">
                  <c:v>-1.0372000000000001E-3</c:v>
                </c:pt>
                <c:pt idx="4857">
                  <c:v>-1.5746E-3</c:v>
                </c:pt>
                <c:pt idx="4858">
                  <c:v>-2.0763000000000001E-3</c:v>
                </c:pt>
                <c:pt idx="4859">
                  <c:v>-2.5308000000000002E-3</c:v>
                </c:pt>
                <c:pt idx="4860">
                  <c:v>-2.928E-3</c:v>
                </c:pt>
                <c:pt idx="4861">
                  <c:v>-3.2586E-3</c:v>
                </c:pt>
                <c:pt idx="4862">
                  <c:v>-3.5152999999999998E-3</c:v>
                </c:pt>
                <c:pt idx="4863">
                  <c:v>-3.6922000000000001E-3</c:v>
                </c:pt>
                <c:pt idx="4864">
                  <c:v>-3.7853000000000001E-3</c:v>
                </c:pt>
                <c:pt idx="4865">
                  <c:v>-3.7924999999999999E-3</c:v>
                </c:pt>
                <c:pt idx="4866">
                  <c:v>-3.7136000000000001E-3</c:v>
                </c:pt>
                <c:pt idx="4867">
                  <c:v>-3.5504E-3</c:v>
                </c:pt>
                <c:pt idx="4868">
                  <c:v>-3.3067000000000001E-3</c:v>
                </c:pt>
                <c:pt idx="4869">
                  <c:v>-2.9878999999999999E-3</c:v>
                </c:pt>
                <c:pt idx="4870">
                  <c:v>-2.6013E-3</c:v>
                </c:pt>
                <c:pt idx="4871">
                  <c:v>-2.1556000000000001E-3</c:v>
                </c:pt>
                <c:pt idx="4872">
                  <c:v>-1.6609999999999999E-3</c:v>
                </c:pt>
                <c:pt idx="4873">
                  <c:v>-1.1287999999999999E-3</c:v>
                </c:pt>
                <c:pt idx="4874">
                  <c:v>-5.7085999999999997E-4</c:v>
                </c:pt>
                <c:pt idx="4875">
                  <c:v>-2.2252999999999999E-14</c:v>
                </c:pt>
                <c:pt idx="4876">
                  <c:v>5.8587999999999999E-4</c:v>
                </c:pt>
                <c:pt idx="4877">
                  <c:v>1.1585E-3</c:v>
                </c:pt>
                <c:pt idx="4878">
                  <c:v>1.7048E-3</c:v>
                </c:pt>
                <c:pt idx="4879">
                  <c:v>2.2122999999999999E-3</c:v>
                </c:pt>
                <c:pt idx="4880">
                  <c:v>2.6697000000000001E-3</c:v>
                </c:pt>
                <c:pt idx="4881">
                  <c:v>3.0665000000000002E-3</c:v>
                </c:pt>
                <c:pt idx="4882">
                  <c:v>3.3936999999999999E-3</c:v>
                </c:pt>
                <c:pt idx="4883">
                  <c:v>3.6438999999999998E-3</c:v>
                </c:pt>
                <c:pt idx="4884">
                  <c:v>3.8113000000000001E-3</c:v>
                </c:pt>
                <c:pt idx="4885">
                  <c:v>3.8923E-3</c:v>
                </c:pt>
                <c:pt idx="4886">
                  <c:v>3.8849000000000002E-3</c:v>
                </c:pt>
                <c:pt idx="4887">
                  <c:v>3.7894000000000001E-3</c:v>
                </c:pt>
                <c:pt idx="4888">
                  <c:v>3.6078E-3</c:v>
                </c:pt>
                <c:pt idx="4889">
                  <c:v>3.3444E-3</c:v>
                </c:pt>
                <c:pt idx="4890">
                  <c:v>3.0049999999999999E-3</c:v>
                </c:pt>
                <c:pt idx="4891">
                  <c:v>2.5974000000000001E-3</c:v>
                </c:pt>
                <c:pt idx="4892">
                  <c:v>2.1308999999999998E-3</c:v>
                </c:pt>
                <c:pt idx="4893">
                  <c:v>1.6161000000000001E-3</c:v>
                </c:pt>
                <c:pt idx="4894">
                  <c:v>1.0644999999999999E-3</c:v>
                </c:pt>
                <c:pt idx="4895">
                  <c:v>4.8879999999999996E-4</c:v>
                </c:pt>
                <c:pt idx="4896">
                  <c:v>-9.8006999999999999E-5</c:v>
                </c:pt>
                <c:pt idx="4897">
                  <c:v>-6.8258999999999995E-4</c:v>
                </c:pt>
                <c:pt idx="4898">
                  <c:v>-1.2516999999999999E-3</c:v>
                </c:pt>
                <c:pt idx="4899">
                  <c:v>-1.7924E-3</c:v>
                </c:pt>
                <c:pt idx="4900">
                  <c:v>-2.3511000000000001E-3</c:v>
                </c:pt>
                <c:pt idx="4901">
                  <c:v>-2.8105999999999999E-3</c:v>
                </c:pt>
                <c:pt idx="4902">
                  <c:v>-3.2063E-3</c:v>
                </c:pt>
                <c:pt idx="4903">
                  <c:v>-3.5292000000000001E-3</c:v>
                </c:pt>
                <c:pt idx="4904">
                  <c:v>-3.7720000000000002E-3</c:v>
                </c:pt>
                <c:pt idx="4905">
                  <c:v>-3.9290999999999996E-3</c:v>
                </c:pt>
                <c:pt idx="4906">
                  <c:v>-3.9972000000000002E-3</c:v>
                </c:pt>
                <c:pt idx="4907">
                  <c:v>-3.9744000000000003E-3</c:v>
                </c:pt>
                <c:pt idx="4908">
                  <c:v>-3.8614999999999999E-3</c:v>
                </c:pt>
                <c:pt idx="4909">
                  <c:v>-3.6610000000000002E-3</c:v>
                </c:pt>
                <c:pt idx="4910">
                  <c:v>-3.3773000000000002E-3</c:v>
                </c:pt>
                <c:pt idx="4911">
                  <c:v>-3.0170000000000002E-3</c:v>
                </c:pt>
                <c:pt idx="4912">
                  <c:v>-2.5882000000000001E-3</c:v>
                </c:pt>
                <c:pt idx="4913">
                  <c:v>-2.1007E-3</c:v>
                </c:pt>
                <c:pt idx="4914">
                  <c:v>-1.5655000000000001E-3</c:v>
                </c:pt>
                <c:pt idx="4915">
                  <c:v>-9.9475999999999992E-4</c:v>
                </c:pt>
                <c:pt idx="4916">
                  <c:v>-4.0144999999999997E-4</c:v>
                </c:pt>
                <c:pt idx="4917">
                  <c:v>2.0097999999999999E-4</c:v>
                </c:pt>
                <c:pt idx="4918">
                  <c:v>7.9883999999999999E-4</c:v>
                </c:pt>
                <c:pt idx="4919">
                  <c:v>1.3786E-3</c:v>
                </c:pt>
                <c:pt idx="4920">
                  <c:v>1.9269999999999999E-3</c:v>
                </c:pt>
                <c:pt idx="4921">
                  <c:v>2.4317000000000002E-3</c:v>
                </c:pt>
                <c:pt idx="4922">
                  <c:v>2.8812E-3</c:v>
                </c:pt>
                <c:pt idx="4923">
                  <c:v>3.2653999999999999E-3</c:v>
                </c:pt>
                <c:pt idx="4924">
                  <c:v>3.5753999999999998E-3</c:v>
                </c:pt>
                <c:pt idx="4925">
                  <c:v>3.8993000000000001E-3</c:v>
                </c:pt>
                <c:pt idx="4926">
                  <c:v>4.0454000000000002E-3</c:v>
                </c:pt>
                <c:pt idx="4927">
                  <c:v>4.0997000000000004E-3</c:v>
                </c:pt>
                <c:pt idx="4928">
                  <c:v>4.0609000000000001E-3</c:v>
                </c:pt>
                <c:pt idx="4929">
                  <c:v>3.9299000000000001E-3</c:v>
                </c:pt>
                <c:pt idx="4930">
                  <c:v>3.7098000000000001E-3</c:v>
                </c:pt>
                <c:pt idx="4931">
                  <c:v>3.4053999999999998E-3</c:v>
                </c:pt>
                <c:pt idx="4932">
                  <c:v>3.0238000000000001E-3</c:v>
                </c:pt>
                <c:pt idx="4933">
                  <c:v>2.5734999999999998E-3</c:v>
                </c:pt>
                <c:pt idx="4934">
                  <c:v>2.0649000000000002E-3</c:v>
                </c:pt>
                <c:pt idx="4935">
                  <c:v>1.5093000000000001E-3</c:v>
                </c:pt>
                <c:pt idx="4936">
                  <c:v>9.1951000000000001E-4</c:v>
                </c:pt>
                <c:pt idx="4937">
                  <c:v>3.0884E-4</c:v>
                </c:pt>
                <c:pt idx="4938">
                  <c:v>-3.0884E-4</c:v>
                </c:pt>
                <c:pt idx="4939">
                  <c:v>-9.1951000000000001E-4</c:v>
                </c:pt>
                <c:pt idx="4940">
                  <c:v>-1.5093000000000001E-3</c:v>
                </c:pt>
                <c:pt idx="4941">
                  <c:v>-2.0649000000000002E-3</c:v>
                </c:pt>
                <c:pt idx="4942">
                  <c:v>-2.5734999999999998E-3</c:v>
                </c:pt>
                <c:pt idx="4943">
                  <c:v>-3.0238000000000001E-3</c:v>
                </c:pt>
                <c:pt idx="4944">
                  <c:v>-3.4053999999999998E-3</c:v>
                </c:pt>
                <c:pt idx="4945">
                  <c:v>-3.7098000000000001E-3</c:v>
                </c:pt>
                <c:pt idx="4946">
                  <c:v>-3.9299000000000001E-3</c:v>
                </c:pt>
                <c:pt idx="4947">
                  <c:v>-4.0609000000000001E-3</c:v>
                </c:pt>
                <c:pt idx="4948">
                  <c:v>-4.0997000000000004E-3</c:v>
                </c:pt>
                <c:pt idx="4949">
                  <c:v>-4.0454000000000002E-3</c:v>
                </c:pt>
                <c:pt idx="4950">
                  <c:v>-3.9944000000000004E-3</c:v>
                </c:pt>
                <c:pt idx="4951">
                  <c:v>-3.7540999999999998E-3</c:v>
                </c:pt>
                <c:pt idx="4952">
                  <c:v>-3.4286E-3</c:v>
                </c:pt>
                <c:pt idx="4953">
                  <c:v>-3.0252999999999999E-3</c:v>
                </c:pt>
                <c:pt idx="4954">
                  <c:v>-2.5533000000000001E-3</c:v>
                </c:pt>
                <c:pt idx="4955">
                  <c:v>-2.0233999999999999E-3</c:v>
                </c:pt>
                <c:pt idx="4956">
                  <c:v>-1.4475E-3</c:v>
                </c:pt>
                <c:pt idx="4957">
                  <c:v>-8.3878000000000002E-4</c:v>
                </c:pt>
                <c:pt idx="4958">
                  <c:v>-2.1102999999999999E-4</c:v>
                </c:pt>
                <c:pt idx="4959">
                  <c:v>4.2151999999999999E-4</c:v>
                </c:pt>
                <c:pt idx="4960">
                  <c:v>1.0445000000000001E-3</c:v>
                </c:pt>
                <c:pt idx="4961">
                  <c:v>1.6437999999999999E-3</c:v>
                </c:pt>
                <c:pt idx="4962">
                  <c:v>2.2057000000000001E-3</c:v>
                </c:pt>
                <c:pt idx="4963">
                  <c:v>2.7176000000000001E-3</c:v>
                </c:pt>
                <c:pt idx="4964">
                  <c:v>3.1679E-3</c:v>
                </c:pt>
                <c:pt idx="4965">
                  <c:v>3.5461999999999998E-3</c:v>
                </c:pt>
                <c:pt idx="4966">
                  <c:v>3.8440000000000002E-3</c:v>
                </c:pt>
                <c:pt idx="4967">
                  <c:v>4.0546000000000002E-3</c:v>
                </c:pt>
                <c:pt idx="4968">
                  <c:v>4.1732000000000002E-3</c:v>
                </c:pt>
                <c:pt idx="4969">
                  <c:v>4.1970000000000002E-3</c:v>
                </c:pt>
                <c:pt idx="4970">
                  <c:v>4.1256000000000001E-3</c:v>
                </c:pt>
                <c:pt idx="4971">
                  <c:v>3.9605999999999999E-3</c:v>
                </c:pt>
                <c:pt idx="4972">
                  <c:v>3.7055999999999999E-3</c:v>
                </c:pt>
                <c:pt idx="4973">
                  <c:v>3.3666E-3</c:v>
                </c:pt>
                <c:pt idx="4974">
                  <c:v>2.9510999999999999E-3</c:v>
                </c:pt>
                <c:pt idx="4975">
                  <c:v>2.5274999999999998E-3</c:v>
                </c:pt>
                <c:pt idx="4976">
                  <c:v>1.9762E-3</c:v>
                </c:pt>
                <c:pt idx="4977">
                  <c:v>1.3801E-3</c:v>
                </c:pt>
                <c:pt idx="4978">
                  <c:v>7.5259999999999997E-4</c:v>
                </c:pt>
                <c:pt idx="4979">
                  <c:v>1.0806000000000001E-4</c:v>
                </c:pt>
                <c:pt idx="4980">
                  <c:v>-5.3892999999999996E-4</c:v>
                </c:pt>
                <c:pt idx="4981">
                  <c:v>-1.1737E-3</c:v>
                </c:pt>
                <c:pt idx="4982">
                  <c:v>-1.7818000000000001E-3</c:v>
                </c:pt>
                <c:pt idx="4983">
                  <c:v>-2.3495E-3</c:v>
                </c:pt>
                <c:pt idx="4984">
                  <c:v>-2.8639E-3</c:v>
                </c:pt>
                <c:pt idx="4985">
                  <c:v>-3.3132000000000001E-3</c:v>
                </c:pt>
                <c:pt idx="4986">
                  <c:v>-3.6874E-3</c:v>
                </c:pt>
                <c:pt idx="4987">
                  <c:v>-3.9778000000000001E-3</c:v>
                </c:pt>
                <c:pt idx="4988">
                  <c:v>-4.1780000000000003E-3</c:v>
                </c:pt>
                <c:pt idx="4989">
                  <c:v>-4.2833999999999997E-3</c:v>
                </c:pt>
                <c:pt idx="4990">
                  <c:v>-4.2915000000000002E-3</c:v>
                </c:pt>
                <c:pt idx="4991">
                  <c:v>-4.2023E-3</c:v>
                </c:pt>
                <c:pt idx="4992">
                  <c:v>-4.0175999999999996E-3</c:v>
                </c:pt>
                <c:pt idx="4993">
                  <c:v>-3.7418E-3</c:v>
                </c:pt>
                <c:pt idx="4994">
                  <c:v>-3.3809999999999999E-3</c:v>
                </c:pt>
                <c:pt idx="4995">
                  <c:v>-2.9436000000000002E-3</c:v>
                </c:pt>
                <c:pt idx="4996">
                  <c:v>-2.4393000000000001E-3</c:v>
                </c:pt>
                <c:pt idx="4997">
                  <c:v>-1.8795999999999999E-3</c:v>
                </c:pt>
                <c:pt idx="4998">
                  <c:v>-1.2773000000000001E-3</c:v>
                </c:pt>
                <c:pt idx="4999">
                  <c:v>-6.4597000000000005E-4</c:v>
                </c:pt>
                <c:pt idx="5000">
                  <c:v>2.6218999999999999E-15</c:v>
                </c:pt>
                <c:pt idx="5001">
                  <c:v>6.6098999999999997E-4</c:v>
                </c:pt>
                <c:pt idx="5002">
                  <c:v>1.307E-3</c:v>
                </c:pt>
                <c:pt idx="5003">
                  <c:v>1.9233E-3</c:v>
                </c:pt>
                <c:pt idx="5004">
                  <c:v>2.496E-3</c:v>
                </c:pt>
                <c:pt idx="5005">
                  <c:v>3.0119999999999999E-3</c:v>
                </c:pt>
                <c:pt idx="5006">
                  <c:v>3.4597E-3</c:v>
                </c:pt>
                <c:pt idx="5007">
                  <c:v>3.8287999999999998E-3</c:v>
                </c:pt>
                <c:pt idx="5008">
                  <c:v>4.1110000000000001E-3</c:v>
                </c:pt>
                <c:pt idx="5009">
                  <c:v>4.3E-3</c:v>
                </c:pt>
                <c:pt idx="5010">
                  <c:v>4.3912999999999999E-3</c:v>
                </c:pt>
                <c:pt idx="5011">
                  <c:v>4.3829999999999997E-3</c:v>
                </c:pt>
                <c:pt idx="5012">
                  <c:v>4.2751999999999998E-3</c:v>
                </c:pt>
                <c:pt idx="5013">
                  <c:v>4.0702999999999998E-3</c:v>
                </c:pt>
                <c:pt idx="5014">
                  <c:v>3.7731000000000002E-3</c:v>
                </c:pt>
                <c:pt idx="5015">
                  <c:v>3.3903000000000002E-3</c:v>
                </c:pt>
                <c:pt idx="5016">
                  <c:v>2.9304999999999999E-3</c:v>
                </c:pt>
                <c:pt idx="5017">
                  <c:v>2.4041000000000002E-3</c:v>
                </c:pt>
                <c:pt idx="5018">
                  <c:v>1.8232999999999999E-3</c:v>
                </c:pt>
                <c:pt idx="5019">
                  <c:v>1.201E-3</c:v>
                </c:pt>
                <c:pt idx="5020">
                  <c:v>5.5146999999999998E-4</c:v>
                </c:pt>
                <c:pt idx="5021">
                  <c:v>-1.1056999999999999E-4</c:v>
                </c:pt>
                <c:pt idx="5022">
                  <c:v>-7.7010000000000002E-4</c:v>
                </c:pt>
                <c:pt idx="5023">
                  <c:v>-1.4122E-3</c:v>
                </c:pt>
                <c:pt idx="5024">
                  <c:v>-2.0222E-3</c:v>
                </c:pt>
                <c:pt idx="5025">
                  <c:v>-2.6450000000000002E-3</c:v>
                </c:pt>
                <c:pt idx="5026">
                  <c:v>-3.1619E-3</c:v>
                </c:pt>
                <c:pt idx="5027">
                  <c:v>-3.6070999999999998E-3</c:v>
                </c:pt>
                <c:pt idx="5028">
                  <c:v>-3.9703000000000004E-3</c:v>
                </c:pt>
                <c:pt idx="5029">
                  <c:v>-4.2434999999999999E-3</c:v>
                </c:pt>
                <c:pt idx="5030">
                  <c:v>-4.4203000000000003E-3</c:v>
                </c:pt>
                <c:pt idx="5031">
                  <c:v>-4.4967999999999996E-3</c:v>
                </c:pt>
                <c:pt idx="5032">
                  <c:v>-4.4713000000000001E-3</c:v>
                </c:pt>
                <c:pt idx="5033">
                  <c:v>-4.3442000000000003E-3</c:v>
                </c:pt>
                <c:pt idx="5034">
                  <c:v>-4.1186E-3</c:v>
                </c:pt>
                <c:pt idx="5035">
                  <c:v>-3.7994999999999999E-3</c:v>
                </c:pt>
                <c:pt idx="5036">
                  <c:v>-3.3941000000000002E-3</c:v>
                </c:pt>
                <c:pt idx="5037">
                  <c:v>-2.9118E-3</c:v>
                </c:pt>
                <c:pt idx="5038">
                  <c:v>-2.3633E-3</c:v>
                </c:pt>
                <c:pt idx="5039">
                  <c:v>-1.7612000000000001E-3</c:v>
                </c:pt>
                <c:pt idx="5040">
                  <c:v>-1.1191E-3</c:v>
                </c:pt>
                <c:pt idx="5041">
                  <c:v>-4.5163000000000001E-4</c:v>
                </c:pt>
                <c:pt idx="5042">
                  <c:v>2.2609999999999999E-4</c:v>
                </c:pt>
                <c:pt idx="5043">
                  <c:v>8.9868999999999995E-4</c:v>
                </c:pt>
                <c:pt idx="5044">
                  <c:v>1.5509E-3</c:v>
                </c:pt>
                <c:pt idx="5045">
                  <c:v>2.1678999999999999E-3</c:v>
                </c:pt>
                <c:pt idx="5046">
                  <c:v>2.7357000000000002E-3</c:v>
                </c:pt>
                <c:pt idx="5047">
                  <c:v>3.2414000000000002E-3</c:v>
                </c:pt>
                <c:pt idx="5048">
                  <c:v>3.6735000000000001E-3</c:v>
                </c:pt>
                <c:pt idx="5049">
                  <c:v>4.0223000000000004E-3</c:v>
                </c:pt>
                <c:pt idx="5050">
                  <c:v>4.3749000000000001E-3</c:v>
                </c:pt>
                <c:pt idx="5051">
                  <c:v>4.5388E-3</c:v>
                </c:pt>
                <c:pt idx="5052">
                  <c:v>4.5995999999999997E-3</c:v>
                </c:pt>
                <c:pt idx="5053">
                  <c:v>4.5561000000000004E-3</c:v>
                </c:pt>
                <c:pt idx="5054">
                  <c:v>4.4092000000000003E-3</c:v>
                </c:pt>
                <c:pt idx="5055">
                  <c:v>4.1621999999999996E-3</c:v>
                </c:pt>
                <c:pt idx="5056">
                  <c:v>3.8206999999999998E-3</c:v>
                </c:pt>
                <c:pt idx="5057">
                  <c:v>3.3926E-3</c:v>
                </c:pt>
                <c:pt idx="5058">
                  <c:v>2.8874E-3</c:v>
                </c:pt>
                <c:pt idx="5059">
                  <c:v>2.3167000000000001E-3</c:v>
                </c:pt>
                <c:pt idx="5060">
                  <c:v>1.6934000000000001E-3</c:v>
                </c:pt>
                <c:pt idx="5061">
                  <c:v>1.0315999999999999E-3</c:v>
                </c:pt>
                <c:pt idx="5062">
                  <c:v>3.4650000000000002E-4</c:v>
                </c:pt>
                <c:pt idx="5063">
                  <c:v>-3.4650000000000002E-4</c:v>
                </c:pt>
                <c:pt idx="5064">
                  <c:v>-1.0315999999999999E-3</c:v>
                </c:pt>
                <c:pt idx="5065">
                  <c:v>-1.6934000000000001E-3</c:v>
                </c:pt>
                <c:pt idx="5066">
                  <c:v>-2.3167000000000001E-3</c:v>
                </c:pt>
                <c:pt idx="5067">
                  <c:v>-2.8874E-3</c:v>
                </c:pt>
                <c:pt idx="5068">
                  <c:v>-3.3926E-3</c:v>
                </c:pt>
                <c:pt idx="5069">
                  <c:v>-3.8206999999999998E-3</c:v>
                </c:pt>
                <c:pt idx="5070">
                  <c:v>-4.1621999999999996E-3</c:v>
                </c:pt>
                <c:pt idx="5071">
                  <c:v>-4.4092000000000003E-3</c:v>
                </c:pt>
                <c:pt idx="5072">
                  <c:v>-4.5561000000000004E-3</c:v>
                </c:pt>
                <c:pt idx="5073">
                  <c:v>-4.5995999999999997E-3</c:v>
                </c:pt>
                <c:pt idx="5074">
                  <c:v>-4.5388E-3</c:v>
                </c:pt>
                <c:pt idx="5075">
                  <c:v>-4.47E-3</c:v>
                </c:pt>
                <c:pt idx="5076">
                  <c:v>-4.2011000000000001E-3</c:v>
                </c:pt>
                <c:pt idx="5077">
                  <c:v>-3.8368E-3</c:v>
                </c:pt>
                <c:pt idx="5078">
                  <c:v>-3.3855000000000001E-3</c:v>
                </c:pt>
                <c:pt idx="5079">
                  <c:v>-2.8573000000000001E-3</c:v>
                </c:pt>
                <c:pt idx="5080">
                  <c:v>-2.2642000000000001E-3</c:v>
                </c:pt>
                <c:pt idx="5081">
                  <c:v>-1.6198E-3</c:v>
                </c:pt>
                <c:pt idx="5082">
                  <c:v>-9.3864000000000003E-4</c:v>
                </c:pt>
                <c:pt idx="5083">
                  <c:v>-2.3614999999999999E-4</c:v>
                </c:pt>
                <c:pt idx="5084">
                  <c:v>4.7169999999999997E-4</c:v>
                </c:pt>
                <c:pt idx="5085">
                  <c:v>1.1688E-3</c:v>
                </c:pt>
                <c:pt idx="5086">
                  <c:v>1.8395E-3</c:v>
                </c:pt>
                <c:pt idx="5087">
                  <c:v>2.4683000000000001E-3</c:v>
                </c:pt>
                <c:pt idx="5088">
                  <c:v>3.0412E-3</c:v>
                </c:pt>
                <c:pt idx="5089">
                  <c:v>3.545E-3</c:v>
                </c:pt>
                <c:pt idx="5090">
                  <c:v>3.9683000000000001E-3</c:v>
                </c:pt>
                <c:pt idx="5091">
                  <c:v>4.3016E-3</c:v>
                </c:pt>
                <c:pt idx="5092">
                  <c:v>4.5373000000000002E-3</c:v>
                </c:pt>
                <c:pt idx="5093">
                  <c:v>4.6699999999999997E-3</c:v>
                </c:pt>
                <c:pt idx="5094">
                  <c:v>4.6966999999999998E-3</c:v>
                </c:pt>
                <c:pt idx="5095">
                  <c:v>4.6167999999999999E-3</c:v>
                </c:pt>
                <c:pt idx="5096">
                  <c:v>4.4320999999999996E-3</c:v>
                </c:pt>
                <c:pt idx="5097">
                  <c:v>4.1468E-3</c:v>
                </c:pt>
                <c:pt idx="5098">
                  <c:v>3.7674000000000002E-3</c:v>
                </c:pt>
                <c:pt idx="5099">
                  <c:v>3.3024999999999999E-3</c:v>
                </c:pt>
                <c:pt idx="5100">
                  <c:v>2.8213999999999999E-3</c:v>
                </c:pt>
                <c:pt idx="5101">
                  <c:v>2.2060000000000001E-3</c:v>
                </c:pt>
                <c:pt idx="5102">
                  <c:v>1.5405E-3</c:v>
                </c:pt>
                <c:pt idx="5103">
                  <c:v>8.4011000000000003E-4</c:v>
                </c:pt>
                <c:pt idx="5104">
                  <c:v>1.2061999999999999E-4</c:v>
                </c:pt>
                <c:pt idx="5105">
                  <c:v>-6.0159999999999999E-4</c:v>
                </c:pt>
                <c:pt idx="5106">
                  <c:v>-1.3102000000000001E-3</c:v>
                </c:pt>
                <c:pt idx="5107">
                  <c:v>-1.9889999999999999E-3</c:v>
                </c:pt>
                <c:pt idx="5108">
                  <c:v>-2.6226999999999999E-3</c:v>
                </c:pt>
                <c:pt idx="5109">
                  <c:v>-3.1968999999999999E-3</c:v>
                </c:pt>
                <c:pt idx="5110">
                  <c:v>-3.6985E-3</c:v>
                </c:pt>
                <c:pt idx="5111">
                  <c:v>-4.1161000000000001E-3</c:v>
                </c:pt>
                <c:pt idx="5112">
                  <c:v>-4.4403999999999997E-3</c:v>
                </c:pt>
                <c:pt idx="5113">
                  <c:v>-4.6638000000000001E-3</c:v>
                </c:pt>
                <c:pt idx="5114">
                  <c:v>-4.7813999999999999E-3</c:v>
                </c:pt>
                <c:pt idx="5115">
                  <c:v>-4.7904999999999996E-3</c:v>
                </c:pt>
                <c:pt idx="5116">
                  <c:v>-4.6908999999999996E-3</c:v>
                </c:pt>
                <c:pt idx="5117">
                  <c:v>-4.4847999999999997E-3</c:v>
                </c:pt>
                <c:pt idx="5118">
                  <c:v>-4.1768999999999999E-3</c:v>
                </c:pt>
                <c:pt idx="5119">
                  <c:v>-3.7742000000000001E-3</c:v>
                </c:pt>
                <c:pt idx="5120">
                  <c:v>-3.2858000000000002E-3</c:v>
                </c:pt>
                <c:pt idx="5121">
                  <c:v>-2.7228999999999999E-3</c:v>
                </c:pt>
                <c:pt idx="5122">
                  <c:v>-2.0982000000000002E-3</c:v>
                </c:pt>
                <c:pt idx="5123">
                  <c:v>-1.4258000000000001E-3</c:v>
                </c:pt>
                <c:pt idx="5124">
                  <c:v>-7.2108000000000003E-4</c:v>
                </c:pt>
                <c:pt idx="5125">
                  <c:v>3.3799000000000002E-14</c:v>
                </c:pt>
                <c:pt idx="5126">
                  <c:v>7.3611E-4</c:v>
                </c:pt>
                <c:pt idx="5127">
                  <c:v>1.4555E-3</c:v>
                </c:pt>
                <c:pt idx="5128">
                  <c:v>2.1419E-3</c:v>
                </c:pt>
                <c:pt idx="5129">
                  <c:v>2.7796000000000001E-3</c:v>
                </c:pt>
                <c:pt idx="5130">
                  <c:v>3.3543000000000002E-3</c:v>
                </c:pt>
                <c:pt idx="5131">
                  <c:v>3.8528E-3</c:v>
                </c:pt>
                <c:pt idx="5132">
                  <c:v>4.2639000000000002E-3</c:v>
                </c:pt>
                <c:pt idx="5133">
                  <c:v>4.5782000000000002E-3</c:v>
                </c:pt>
                <c:pt idx="5134">
                  <c:v>4.7885999999999996E-3</c:v>
                </c:pt>
                <c:pt idx="5135">
                  <c:v>4.8903000000000002E-3</c:v>
                </c:pt>
                <c:pt idx="5136">
                  <c:v>4.8811000000000002E-3</c:v>
                </c:pt>
                <c:pt idx="5137">
                  <c:v>4.7609999999999996E-3</c:v>
                </c:pt>
                <c:pt idx="5138">
                  <c:v>4.5329000000000003E-3</c:v>
                </c:pt>
                <c:pt idx="5139">
                  <c:v>4.2018999999999997E-3</c:v>
                </c:pt>
                <c:pt idx="5140">
                  <c:v>3.7755000000000002E-3</c:v>
                </c:pt>
                <c:pt idx="5141">
                  <c:v>3.2634999999999999E-3</c:v>
                </c:pt>
                <c:pt idx="5142">
                  <c:v>2.6773000000000001E-3</c:v>
                </c:pt>
                <c:pt idx="5143">
                  <c:v>2.0303999999999999E-3</c:v>
                </c:pt>
                <c:pt idx="5144">
                  <c:v>1.3374999999999999E-3</c:v>
                </c:pt>
                <c:pt idx="5145">
                  <c:v>6.1412999999999995E-4</c:v>
                </c:pt>
                <c:pt idx="5146">
                  <c:v>-1.2313999999999999E-4</c:v>
                </c:pt>
                <c:pt idx="5147">
                  <c:v>-8.5760999999999997E-4</c:v>
                </c:pt>
                <c:pt idx="5148">
                  <c:v>-1.5726E-3</c:v>
                </c:pt>
                <c:pt idx="5149">
                  <c:v>-2.2518999999999998E-3</c:v>
                </c:pt>
                <c:pt idx="5150">
                  <c:v>-2.9388999999999999E-3</c:v>
                </c:pt>
                <c:pt idx="5151">
                  <c:v>-3.5132000000000002E-3</c:v>
                </c:pt>
                <c:pt idx="5152">
                  <c:v>-4.0077999999999997E-3</c:v>
                </c:pt>
                <c:pt idx="5153">
                  <c:v>-4.4114999999999996E-3</c:v>
                </c:pt>
                <c:pt idx="5154">
                  <c:v>-4.7149999999999996E-3</c:v>
                </c:pt>
                <c:pt idx="5155">
                  <c:v>-4.9113999999999998E-3</c:v>
                </c:pt>
                <c:pt idx="5156">
                  <c:v>-4.9963999999999998E-3</c:v>
                </c:pt>
                <c:pt idx="5157">
                  <c:v>-4.9680999999999996E-3</c:v>
                </c:pt>
                <c:pt idx="5158">
                  <c:v>-4.8269000000000003E-3</c:v>
                </c:pt>
                <c:pt idx="5159">
                  <c:v>-4.5761999999999999E-3</c:v>
                </c:pt>
                <c:pt idx="5160">
                  <c:v>-4.2215999999999998E-3</c:v>
                </c:pt>
                <c:pt idx="5161">
                  <c:v>-3.7713E-3</c:v>
                </c:pt>
                <c:pt idx="5162">
                  <c:v>-3.2353E-3</c:v>
                </c:pt>
                <c:pt idx="5163">
                  <c:v>-2.6259E-3</c:v>
                </c:pt>
                <c:pt idx="5164">
                  <c:v>-1.9569000000000001E-3</c:v>
                </c:pt>
                <c:pt idx="5165">
                  <c:v>-1.2434E-3</c:v>
                </c:pt>
                <c:pt idx="5166">
                  <c:v>-5.0180999999999999E-4</c:v>
                </c:pt>
                <c:pt idx="5167">
                  <c:v>2.5122000000000002E-4</c:v>
                </c:pt>
                <c:pt idx="5168">
                  <c:v>9.9854999999999996E-4</c:v>
                </c:pt>
                <c:pt idx="5169">
                  <c:v>1.7232E-3</c:v>
                </c:pt>
                <c:pt idx="5170">
                  <c:v>2.4088E-3</c:v>
                </c:pt>
                <c:pt idx="5171">
                  <c:v>3.0397000000000002E-3</c:v>
                </c:pt>
                <c:pt idx="5172">
                  <c:v>3.6015000000000001E-3</c:v>
                </c:pt>
                <c:pt idx="5173">
                  <c:v>4.0816999999999997E-3</c:v>
                </c:pt>
                <c:pt idx="5174">
                  <c:v>4.4692000000000004E-3</c:v>
                </c:pt>
                <c:pt idx="5175">
                  <c:v>4.8504000000000004E-3</c:v>
                </c:pt>
                <c:pt idx="5176">
                  <c:v>5.0321000000000003E-3</c:v>
                </c:pt>
                <c:pt idx="5177">
                  <c:v>5.0996000000000001E-3</c:v>
                </c:pt>
                <c:pt idx="5178">
                  <c:v>5.0514000000000002E-3</c:v>
                </c:pt>
                <c:pt idx="5179">
                  <c:v>4.8884999999999996E-3</c:v>
                </c:pt>
                <c:pt idx="5180">
                  <c:v>4.6146E-3</c:v>
                </c:pt>
                <c:pt idx="5181">
                  <c:v>4.2360000000000002E-3</c:v>
                </c:pt>
                <c:pt idx="5182">
                  <c:v>3.7613E-3</c:v>
                </c:pt>
                <c:pt idx="5183">
                  <c:v>3.2012E-3</c:v>
                </c:pt>
                <c:pt idx="5184">
                  <c:v>2.5685E-3</c:v>
                </c:pt>
                <c:pt idx="5185">
                  <c:v>1.8774E-3</c:v>
                </c:pt>
                <c:pt idx="5186">
                  <c:v>1.1437999999999999E-3</c:v>
                </c:pt>
                <c:pt idx="5187">
                  <c:v>3.8416999999999998E-4</c:v>
                </c:pt>
                <c:pt idx="5188">
                  <c:v>-3.8416999999999998E-4</c:v>
                </c:pt>
                <c:pt idx="5189">
                  <c:v>-1.1437999999999999E-3</c:v>
                </c:pt>
                <c:pt idx="5190">
                  <c:v>-1.8774E-3</c:v>
                </c:pt>
                <c:pt idx="5191">
                  <c:v>-2.5685E-3</c:v>
                </c:pt>
                <c:pt idx="5192">
                  <c:v>-3.2012E-3</c:v>
                </c:pt>
                <c:pt idx="5193">
                  <c:v>-3.7613E-3</c:v>
                </c:pt>
                <c:pt idx="5194">
                  <c:v>-4.2360000000000002E-3</c:v>
                </c:pt>
                <c:pt idx="5195">
                  <c:v>-4.6146E-3</c:v>
                </c:pt>
                <c:pt idx="5196">
                  <c:v>-4.8884999999999996E-3</c:v>
                </c:pt>
                <c:pt idx="5197">
                  <c:v>-5.0514000000000002E-3</c:v>
                </c:pt>
                <c:pt idx="5198">
                  <c:v>-5.0996000000000001E-3</c:v>
                </c:pt>
                <c:pt idx="5199">
                  <c:v>-5.0321000000000003E-3</c:v>
                </c:pt>
                <c:pt idx="5200">
                  <c:v>-4.9455000000000002E-3</c:v>
                </c:pt>
                <c:pt idx="5201">
                  <c:v>-4.6480000000000002E-3</c:v>
                </c:pt>
                <c:pt idx="5202">
                  <c:v>-4.2449999999999996E-3</c:v>
                </c:pt>
                <c:pt idx="5203">
                  <c:v>-3.7456E-3</c:v>
                </c:pt>
                <c:pt idx="5204">
                  <c:v>-3.1611999999999999E-3</c:v>
                </c:pt>
                <c:pt idx="5205">
                  <c:v>-2.5051000000000001E-3</c:v>
                </c:pt>
                <c:pt idx="5206">
                  <c:v>-1.7921E-3</c:v>
                </c:pt>
                <c:pt idx="5207">
                  <c:v>-1.0384999999999999E-3</c:v>
                </c:pt>
                <c:pt idx="5208">
                  <c:v>-2.6127000000000002E-4</c:v>
                </c:pt>
                <c:pt idx="5209">
                  <c:v>5.2187999999999996E-4</c:v>
                </c:pt>
                <c:pt idx="5210">
                  <c:v>1.2932E-3</c:v>
                </c:pt>
                <c:pt idx="5211">
                  <c:v>2.0351000000000002E-3</c:v>
                </c:pt>
                <c:pt idx="5212">
                  <c:v>2.7309000000000001E-3</c:v>
                </c:pt>
                <c:pt idx="5213">
                  <c:v>3.3647E-3</c:v>
                </c:pt>
                <c:pt idx="5214">
                  <c:v>3.9221000000000004E-3</c:v>
                </c:pt>
                <c:pt idx="5215">
                  <c:v>4.3905000000000003E-3</c:v>
                </c:pt>
                <c:pt idx="5216">
                  <c:v>4.7593000000000002E-3</c:v>
                </c:pt>
                <c:pt idx="5217">
                  <c:v>5.0200000000000002E-3</c:v>
                </c:pt>
                <c:pt idx="5218">
                  <c:v>5.1668E-3</c:v>
                </c:pt>
                <c:pt idx="5219">
                  <c:v>5.1963000000000001E-3</c:v>
                </c:pt>
                <c:pt idx="5220">
                  <c:v>5.1079000000000003E-3</c:v>
                </c:pt>
                <c:pt idx="5221">
                  <c:v>4.9036000000000001E-3</c:v>
                </c:pt>
                <c:pt idx="5222">
                  <c:v>4.5878999999999998E-3</c:v>
                </c:pt>
                <c:pt idx="5223">
                  <c:v>4.1681000000000001E-3</c:v>
                </c:pt>
                <c:pt idx="5224">
                  <c:v>3.6538E-3</c:v>
                </c:pt>
                <c:pt idx="5225">
                  <c:v>3.1153000000000001E-3</c:v>
                </c:pt>
                <c:pt idx="5226">
                  <c:v>2.4358000000000001E-3</c:v>
                </c:pt>
                <c:pt idx="5227">
                  <c:v>1.701E-3</c:v>
                </c:pt>
                <c:pt idx="5228">
                  <c:v>9.2761999999999999E-4</c:v>
                </c:pt>
                <c:pt idx="5229">
                  <c:v>1.3318999999999999E-4</c:v>
                </c:pt>
                <c:pt idx="5230">
                  <c:v>-6.6427000000000001E-4</c:v>
                </c:pt>
                <c:pt idx="5231">
                  <c:v>-1.4465999999999999E-3</c:v>
                </c:pt>
                <c:pt idx="5232">
                  <c:v>-2.1962000000000001E-3</c:v>
                </c:pt>
                <c:pt idx="5233">
                  <c:v>-2.8958999999999999E-3</c:v>
                </c:pt>
                <c:pt idx="5234">
                  <c:v>-3.5298999999999999E-3</c:v>
                </c:pt>
                <c:pt idx="5235">
                  <c:v>-4.0837E-3</c:v>
                </c:pt>
                <c:pt idx="5236">
                  <c:v>-4.5449000000000002E-3</c:v>
                </c:pt>
                <c:pt idx="5237">
                  <c:v>-4.9029E-3</c:v>
                </c:pt>
                <c:pt idx="5238">
                  <c:v>-5.1495999999999998E-3</c:v>
                </c:pt>
                <c:pt idx="5239">
                  <c:v>-5.2795000000000003E-3</c:v>
                </c:pt>
                <c:pt idx="5240">
                  <c:v>-5.2894999999999999E-3</c:v>
                </c:pt>
                <c:pt idx="5241">
                  <c:v>-5.1795000000000001E-3</c:v>
                </c:pt>
                <c:pt idx="5242">
                  <c:v>-4.9519000000000004E-3</c:v>
                </c:pt>
                <c:pt idx="5243">
                  <c:v>-4.6119999999999998E-3</c:v>
                </c:pt>
                <c:pt idx="5244">
                  <c:v>-4.1672999999999997E-3</c:v>
                </c:pt>
                <c:pt idx="5245">
                  <c:v>-3.6281E-3</c:v>
                </c:pt>
                <c:pt idx="5246">
                  <c:v>-3.0065000000000001E-3</c:v>
                </c:pt>
                <c:pt idx="5247">
                  <c:v>-2.3167000000000001E-3</c:v>
                </c:pt>
                <c:pt idx="5248">
                  <c:v>-1.5743E-3</c:v>
                </c:pt>
                <c:pt idx="5249">
                  <c:v>-7.9619999999999995E-4</c:v>
                </c:pt>
                <c:pt idx="5250">
                  <c:v>7.1276999999999998E-14</c:v>
                </c:pt>
                <c:pt idx="5251">
                  <c:v>8.1121999999999997E-4</c:v>
                </c:pt>
                <c:pt idx="5252">
                  <c:v>1.604E-3</c:v>
                </c:pt>
                <c:pt idx="5253">
                  <c:v>2.3603999999999999E-3</c:v>
                </c:pt>
                <c:pt idx="5254">
                  <c:v>3.0633000000000001E-3</c:v>
                </c:pt>
                <c:pt idx="5255">
                  <c:v>3.6966E-3</c:v>
                </c:pt>
                <c:pt idx="5256">
                  <c:v>4.2459999999999998E-3</c:v>
                </c:pt>
                <c:pt idx="5257">
                  <c:v>4.6990000000000001E-3</c:v>
                </c:pt>
                <c:pt idx="5258">
                  <c:v>5.0454000000000002E-3</c:v>
                </c:pt>
                <c:pt idx="5259">
                  <c:v>5.2772000000000001E-3</c:v>
                </c:pt>
                <c:pt idx="5260">
                  <c:v>5.3892999999999996E-3</c:v>
                </c:pt>
                <c:pt idx="5261">
                  <c:v>5.3791000000000004E-3</c:v>
                </c:pt>
                <c:pt idx="5262">
                  <c:v>5.2468000000000002E-3</c:v>
                </c:pt>
                <c:pt idx="5263">
                  <c:v>4.9953999999999997E-3</c:v>
                </c:pt>
                <c:pt idx="5264">
                  <c:v>4.6306000000000003E-3</c:v>
                </c:pt>
                <c:pt idx="5265">
                  <c:v>4.1608000000000001E-3</c:v>
                </c:pt>
                <c:pt idx="5266">
                  <c:v>3.5964999999999999E-3</c:v>
                </c:pt>
                <c:pt idx="5267">
                  <c:v>2.9505E-3</c:v>
                </c:pt>
                <c:pt idx="5268">
                  <c:v>2.2376000000000002E-3</c:v>
                </c:pt>
                <c:pt idx="5269">
                  <c:v>1.4739E-3</c:v>
                </c:pt>
                <c:pt idx="5270">
                  <c:v>6.7679999999999997E-4</c:v>
                </c:pt>
                <c:pt idx="5271">
                  <c:v>-1.3569999999999999E-4</c:v>
                </c:pt>
                <c:pt idx="5272">
                  <c:v>-9.4512000000000003E-4</c:v>
                </c:pt>
                <c:pt idx="5273">
                  <c:v>-1.7331E-3</c:v>
                </c:pt>
                <c:pt idx="5274">
                  <c:v>-2.4816999999999999E-3</c:v>
                </c:pt>
                <c:pt idx="5275">
                  <c:v>-3.2328000000000001E-3</c:v>
                </c:pt>
                <c:pt idx="5276">
                  <c:v>-3.8646000000000002E-3</c:v>
                </c:pt>
                <c:pt idx="5277">
                  <c:v>-4.4086000000000004E-3</c:v>
                </c:pt>
                <c:pt idx="5278">
                  <c:v>-4.8526000000000003E-3</c:v>
                </c:pt>
                <c:pt idx="5279">
                  <c:v>-5.1863999999999999E-3</c:v>
                </c:pt>
                <c:pt idx="5280">
                  <c:v>-5.4025999999999996E-3</c:v>
                </c:pt>
                <c:pt idx="5281">
                  <c:v>-5.4961000000000003E-3</c:v>
                </c:pt>
                <c:pt idx="5282">
                  <c:v>-5.4649E-3</c:v>
                </c:pt>
                <c:pt idx="5283">
                  <c:v>-5.3096000000000003E-3</c:v>
                </c:pt>
                <c:pt idx="5284">
                  <c:v>-5.0337999999999997E-3</c:v>
                </c:pt>
                <c:pt idx="5285">
                  <c:v>-4.6438E-3</c:v>
                </c:pt>
                <c:pt idx="5286">
                  <c:v>-4.1484E-3</c:v>
                </c:pt>
                <c:pt idx="5287">
                  <c:v>-3.5588E-3</c:v>
                </c:pt>
                <c:pt idx="5288">
                  <c:v>-2.8885E-3</c:v>
                </c:pt>
                <c:pt idx="5289">
                  <c:v>-2.1526000000000002E-3</c:v>
                </c:pt>
                <c:pt idx="5290">
                  <c:v>-1.3678E-3</c:v>
                </c:pt>
                <c:pt idx="5291">
                  <c:v>-5.5199000000000003E-4</c:v>
                </c:pt>
                <c:pt idx="5292">
                  <c:v>2.7633999999999997E-4</c:v>
                </c:pt>
                <c:pt idx="5293">
                  <c:v>1.0984E-3</c:v>
                </c:pt>
                <c:pt idx="5294">
                  <c:v>1.8955E-3</c:v>
                </c:pt>
                <c:pt idx="5295">
                  <c:v>2.6495999999999998E-3</c:v>
                </c:pt>
                <c:pt idx="5296">
                  <c:v>3.3436E-3</c:v>
                </c:pt>
                <c:pt idx="5297">
                  <c:v>3.9617000000000003E-3</c:v>
                </c:pt>
                <c:pt idx="5298">
                  <c:v>4.4898999999999998E-3</c:v>
                </c:pt>
                <c:pt idx="5299">
                  <c:v>4.9160999999999996E-3</c:v>
                </c:pt>
                <c:pt idx="5300">
                  <c:v>5.3258999999999997E-3</c:v>
                </c:pt>
                <c:pt idx="5301">
                  <c:v>5.5253999999999998E-3</c:v>
                </c:pt>
                <c:pt idx="5302">
                  <c:v>5.5995999999999997E-3</c:v>
                </c:pt>
                <c:pt idx="5303">
                  <c:v>5.5465999999999996E-3</c:v>
                </c:pt>
                <c:pt idx="5304">
                  <c:v>5.3677000000000004E-3</c:v>
                </c:pt>
                <c:pt idx="5305">
                  <c:v>5.0670000000000003E-3</c:v>
                </c:pt>
                <c:pt idx="5306">
                  <c:v>4.6512999999999997E-3</c:v>
                </c:pt>
                <c:pt idx="5307">
                  <c:v>4.1301000000000003E-3</c:v>
                </c:pt>
                <c:pt idx="5308">
                  <c:v>3.5151000000000002E-3</c:v>
                </c:pt>
                <c:pt idx="5309">
                  <c:v>2.8203E-3</c:v>
                </c:pt>
                <c:pt idx="5310">
                  <c:v>2.0615E-3</c:v>
                </c:pt>
                <c:pt idx="5311">
                  <c:v>1.2558999999999999E-3</c:v>
                </c:pt>
                <c:pt idx="5312">
                  <c:v>4.2182999999999999E-4</c:v>
                </c:pt>
                <c:pt idx="5313">
                  <c:v>-4.2182999999999999E-4</c:v>
                </c:pt>
                <c:pt idx="5314">
                  <c:v>-1.2558999999999999E-3</c:v>
                </c:pt>
                <c:pt idx="5315">
                  <c:v>-2.0615E-3</c:v>
                </c:pt>
                <c:pt idx="5316">
                  <c:v>-2.8203E-3</c:v>
                </c:pt>
                <c:pt idx="5317">
                  <c:v>-3.5151000000000002E-3</c:v>
                </c:pt>
                <c:pt idx="5318">
                  <c:v>-4.1301000000000003E-3</c:v>
                </c:pt>
                <c:pt idx="5319">
                  <c:v>-4.6512999999999997E-3</c:v>
                </c:pt>
                <c:pt idx="5320">
                  <c:v>-5.0670000000000003E-3</c:v>
                </c:pt>
                <c:pt idx="5321">
                  <c:v>-5.3677000000000004E-3</c:v>
                </c:pt>
                <c:pt idx="5322">
                  <c:v>-5.5465999999999996E-3</c:v>
                </c:pt>
                <c:pt idx="5323">
                  <c:v>-5.5995999999999997E-3</c:v>
                </c:pt>
                <c:pt idx="5324">
                  <c:v>-5.5253999999999998E-3</c:v>
                </c:pt>
                <c:pt idx="5325">
                  <c:v>-5.4209999999999996E-3</c:v>
                </c:pt>
                <c:pt idx="5326">
                  <c:v>-5.0949000000000003E-3</c:v>
                </c:pt>
                <c:pt idx="5327">
                  <c:v>-4.6531000000000003E-3</c:v>
                </c:pt>
                <c:pt idx="5328">
                  <c:v>-4.1057999999999997E-3</c:v>
                </c:pt>
                <c:pt idx="5329">
                  <c:v>-3.4651999999999999E-3</c:v>
                </c:pt>
                <c:pt idx="5330">
                  <c:v>-2.7460000000000002E-3</c:v>
                </c:pt>
                <c:pt idx="5331">
                  <c:v>-1.9645000000000001E-3</c:v>
                </c:pt>
                <c:pt idx="5332">
                  <c:v>-1.1383000000000001E-3</c:v>
                </c:pt>
                <c:pt idx="5333">
                  <c:v>-2.8638999999999997E-4</c:v>
                </c:pt>
                <c:pt idx="5334">
                  <c:v>5.7205999999999999E-4</c:v>
                </c:pt>
                <c:pt idx="5335">
                  <c:v>1.4174999999999999E-3</c:v>
                </c:pt>
                <c:pt idx="5336">
                  <c:v>2.2307999999999998E-3</c:v>
                </c:pt>
                <c:pt idx="5337">
                  <c:v>2.9935000000000001E-3</c:v>
                </c:pt>
                <c:pt idx="5338">
                  <c:v>3.6882E-3</c:v>
                </c:pt>
                <c:pt idx="5339">
                  <c:v>4.2992000000000004E-3</c:v>
                </c:pt>
                <c:pt idx="5340">
                  <c:v>4.8126999999999996E-3</c:v>
                </c:pt>
                <c:pt idx="5341">
                  <c:v>5.2169E-3</c:v>
                </c:pt>
                <c:pt idx="5342">
                  <c:v>5.5027000000000001E-3</c:v>
                </c:pt>
                <c:pt idx="5343">
                  <c:v>5.6636000000000004E-3</c:v>
                </c:pt>
                <c:pt idx="5344">
                  <c:v>5.6959000000000003E-3</c:v>
                </c:pt>
                <c:pt idx="5345">
                  <c:v>5.5989999999999998E-3</c:v>
                </c:pt>
                <c:pt idx="5346">
                  <c:v>5.3749999999999996E-3</c:v>
                </c:pt>
                <c:pt idx="5347">
                  <c:v>5.0290999999999999E-3</c:v>
                </c:pt>
                <c:pt idx="5348">
                  <c:v>4.5688999999999999E-3</c:v>
                </c:pt>
                <c:pt idx="5349">
                  <c:v>4.0051000000000002E-3</c:v>
                </c:pt>
                <c:pt idx="5350">
                  <c:v>3.4091999999999998E-3</c:v>
                </c:pt>
                <c:pt idx="5351">
                  <c:v>2.6656000000000002E-3</c:v>
                </c:pt>
                <c:pt idx="5352">
                  <c:v>1.8615000000000001E-3</c:v>
                </c:pt>
                <c:pt idx="5353">
                  <c:v>1.0150999999999999E-3</c:v>
                </c:pt>
                <c:pt idx="5354">
                  <c:v>1.4574999999999999E-4</c:v>
                </c:pt>
                <c:pt idx="5355">
                  <c:v>-7.2692999999999998E-4</c:v>
                </c:pt>
                <c:pt idx="5356">
                  <c:v>-1.5831E-3</c:v>
                </c:pt>
                <c:pt idx="5357">
                  <c:v>-2.4034E-3</c:v>
                </c:pt>
                <c:pt idx="5358">
                  <c:v>-3.1691000000000002E-3</c:v>
                </c:pt>
                <c:pt idx="5359">
                  <c:v>-3.8628999999999998E-3</c:v>
                </c:pt>
                <c:pt idx="5360">
                  <c:v>-4.4689999999999999E-3</c:v>
                </c:pt>
                <c:pt idx="5361">
                  <c:v>-4.9737000000000002E-3</c:v>
                </c:pt>
                <c:pt idx="5362">
                  <c:v>-5.3654000000000002E-3</c:v>
                </c:pt>
                <c:pt idx="5363">
                  <c:v>-5.6354999999999999E-3</c:v>
                </c:pt>
                <c:pt idx="5364">
                  <c:v>-5.7775999999999999E-3</c:v>
                </c:pt>
                <c:pt idx="5365">
                  <c:v>-5.7885999999999996E-3</c:v>
                </c:pt>
                <c:pt idx="5366">
                  <c:v>-5.6682E-3</c:v>
                </c:pt>
                <c:pt idx="5367">
                  <c:v>-5.4190999999999996E-3</c:v>
                </c:pt>
                <c:pt idx="5368">
                  <c:v>-5.0470999999999997E-3</c:v>
                </c:pt>
                <c:pt idx="5369">
                  <c:v>-4.5605000000000003E-3</c:v>
                </c:pt>
                <c:pt idx="5370">
                  <c:v>-3.9703999999999998E-3</c:v>
                </c:pt>
                <c:pt idx="5371">
                  <c:v>-3.2902000000000001E-3</c:v>
                </c:pt>
                <c:pt idx="5372">
                  <c:v>-2.5352999999999999E-3</c:v>
                </c:pt>
                <c:pt idx="5373">
                  <c:v>-1.7228E-3</c:v>
                </c:pt>
                <c:pt idx="5374">
                  <c:v>-8.7131000000000003E-4</c:v>
                </c:pt>
                <c:pt idx="5375">
                  <c:v>1.1505999999999999E-13</c:v>
                </c:pt>
                <c:pt idx="5376">
                  <c:v>8.8632999999999995E-4</c:v>
                </c:pt>
                <c:pt idx="5377">
                  <c:v>1.7524999999999999E-3</c:v>
                </c:pt>
                <c:pt idx="5378">
                  <c:v>2.5790000000000001E-3</c:v>
                </c:pt>
                <c:pt idx="5379">
                  <c:v>3.3468999999999999E-3</c:v>
                </c:pt>
                <c:pt idx="5380">
                  <c:v>4.0388000000000004E-3</c:v>
                </c:pt>
                <c:pt idx="5381">
                  <c:v>4.6391000000000002E-3</c:v>
                </c:pt>
                <c:pt idx="5382">
                  <c:v>5.1340999999999999E-3</c:v>
                </c:pt>
                <c:pt idx="5383">
                  <c:v>5.5125E-3</c:v>
                </c:pt>
                <c:pt idx="5384">
                  <c:v>5.7659E-3</c:v>
                </c:pt>
                <c:pt idx="5385">
                  <c:v>5.8884000000000002E-3</c:v>
                </c:pt>
                <c:pt idx="5386">
                  <c:v>5.8772E-3</c:v>
                </c:pt>
                <c:pt idx="5387">
                  <c:v>5.7326E-3</c:v>
                </c:pt>
                <c:pt idx="5388">
                  <c:v>5.4580000000000002E-3</c:v>
                </c:pt>
                <c:pt idx="5389">
                  <c:v>5.0594000000000004E-3</c:v>
                </c:pt>
                <c:pt idx="5390">
                  <c:v>4.5459999999999997E-3</c:v>
                </c:pt>
                <c:pt idx="5391">
                  <c:v>3.9294999999999998E-3</c:v>
                </c:pt>
                <c:pt idx="5392">
                  <c:v>3.2236999999999999E-3</c:v>
                </c:pt>
                <c:pt idx="5393">
                  <c:v>2.4448E-3</c:v>
                </c:pt>
                <c:pt idx="5394">
                  <c:v>1.6103999999999999E-3</c:v>
                </c:pt>
                <c:pt idx="5395">
                  <c:v>7.3946999999999999E-4</c:v>
                </c:pt>
                <c:pt idx="5396">
                  <c:v>-1.4826999999999999E-4</c:v>
                </c:pt>
                <c:pt idx="5397">
                  <c:v>-1.0326000000000001E-3</c:v>
                </c:pt>
                <c:pt idx="5398">
                  <c:v>-1.8936000000000001E-3</c:v>
                </c:pt>
                <c:pt idx="5399">
                  <c:v>-2.7114999999999999E-3</c:v>
                </c:pt>
                <c:pt idx="5400">
                  <c:v>-3.5266999999999998E-3</c:v>
                </c:pt>
                <c:pt idx="5401">
                  <c:v>-4.2158999999999999E-3</c:v>
                </c:pt>
                <c:pt idx="5402">
                  <c:v>-4.8094000000000001E-3</c:v>
                </c:pt>
                <c:pt idx="5403">
                  <c:v>-5.2937000000000001E-3</c:v>
                </c:pt>
                <c:pt idx="5404">
                  <c:v>-5.6579000000000004E-3</c:v>
                </c:pt>
                <c:pt idx="5405">
                  <c:v>-5.8937E-3</c:v>
                </c:pt>
                <c:pt idx="5406">
                  <c:v>-5.9956999999999996E-3</c:v>
                </c:pt>
                <c:pt idx="5407">
                  <c:v>-5.9617000000000003E-3</c:v>
                </c:pt>
                <c:pt idx="5408">
                  <c:v>-5.7923000000000002E-3</c:v>
                </c:pt>
                <c:pt idx="5409">
                  <c:v>-5.4913999999999996E-3</c:v>
                </c:pt>
                <c:pt idx="5410">
                  <c:v>-5.0660000000000002E-3</c:v>
                </c:pt>
                <c:pt idx="5411">
                  <c:v>-4.5255E-3</c:v>
                </c:pt>
                <c:pt idx="5412">
                  <c:v>-3.8823E-3</c:v>
                </c:pt>
                <c:pt idx="5413">
                  <c:v>-3.1510000000000002E-3</c:v>
                </c:pt>
                <c:pt idx="5414">
                  <c:v>-2.3481999999999999E-3</c:v>
                </c:pt>
                <c:pt idx="5415">
                  <c:v>-1.4920999999999999E-3</c:v>
                </c:pt>
                <c:pt idx="5416">
                  <c:v>-6.0216999999999996E-4</c:v>
                </c:pt>
                <c:pt idx="5417">
                  <c:v>3.0147000000000003E-4</c:v>
                </c:pt>
                <c:pt idx="5418">
                  <c:v>1.1983E-3</c:v>
                </c:pt>
                <c:pt idx="5419">
                  <c:v>2.0679000000000001E-3</c:v>
                </c:pt>
                <c:pt idx="5420">
                  <c:v>2.8904999999999998E-3</c:v>
                </c:pt>
                <c:pt idx="5421">
                  <c:v>3.6476E-3</c:v>
                </c:pt>
                <c:pt idx="5422">
                  <c:v>4.3219E-3</c:v>
                </c:pt>
                <c:pt idx="5423">
                  <c:v>4.8979999999999996E-3</c:v>
                </c:pt>
                <c:pt idx="5424">
                  <c:v>5.3629999999999997E-3</c:v>
                </c:pt>
                <c:pt idx="5425">
                  <c:v>5.8014E-3</c:v>
                </c:pt>
                <c:pt idx="5426">
                  <c:v>6.0188000000000004E-3</c:v>
                </c:pt>
                <c:pt idx="5427">
                  <c:v>6.0994999999999999E-3</c:v>
                </c:pt>
                <c:pt idx="5428">
                  <c:v>6.0417999999999999E-3</c:v>
                </c:pt>
                <c:pt idx="5429">
                  <c:v>5.8469999999999998E-3</c:v>
                </c:pt>
                <c:pt idx="5430">
                  <c:v>5.5193999999999998E-3</c:v>
                </c:pt>
                <c:pt idx="5431">
                  <c:v>5.0666000000000001E-3</c:v>
                </c:pt>
                <c:pt idx="5432">
                  <c:v>4.4987999999999998E-3</c:v>
                </c:pt>
                <c:pt idx="5433">
                  <c:v>3.8289000000000001E-3</c:v>
                </c:pt>
                <c:pt idx="5434">
                  <c:v>3.0720999999999999E-3</c:v>
                </c:pt>
                <c:pt idx="5435">
                  <c:v>2.2455999999999999E-3</c:v>
                </c:pt>
                <c:pt idx="5436">
                  <c:v>1.3680999999999999E-3</c:v>
                </c:pt>
                <c:pt idx="5437">
                  <c:v>4.5949000000000001E-4</c:v>
                </c:pt>
                <c:pt idx="5438">
                  <c:v>-4.5949000000000001E-4</c:v>
                </c:pt>
                <c:pt idx="5439">
                  <c:v>-1.3680999999999999E-3</c:v>
                </c:pt>
                <c:pt idx="5440">
                  <c:v>-2.2455999999999999E-3</c:v>
                </c:pt>
                <c:pt idx="5441">
                  <c:v>-3.0720999999999999E-3</c:v>
                </c:pt>
                <c:pt idx="5442">
                  <c:v>-3.8289000000000001E-3</c:v>
                </c:pt>
                <c:pt idx="5443">
                  <c:v>-4.4987999999999998E-3</c:v>
                </c:pt>
                <c:pt idx="5444">
                  <c:v>-5.0666000000000001E-3</c:v>
                </c:pt>
                <c:pt idx="5445">
                  <c:v>-5.5193999999999998E-3</c:v>
                </c:pt>
                <c:pt idx="5446">
                  <c:v>-5.8469999999999998E-3</c:v>
                </c:pt>
                <c:pt idx="5447">
                  <c:v>-6.0417999999999999E-3</c:v>
                </c:pt>
                <c:pt idx="5448">
                  <c:v>-6.0994999999999999E-3</c:v>
                </c:pt>
                <c:pt idx="5449">
                  <c:v>-6.0188000000000004E-3</c:v>
                </c:pt>
                <c:pt idx="5450">
                  <c:v>-5.8966000000000001E-3</c:v>
                </c:pt>
                <c:pt idx="5451">
                  <c:v>-5.5418000000000004E-3</c:v>
                </c:pt>
                <c:pt idx="5452">
                  <c:v>-5.0613000000000003E-3</c:v>
                </c:pt>
                <c:pt idx="5453">
                  <c:v>-4.4659000000000001E-3</c:v>
                </c:pt>
                <c:pt idx="5454">
                  <c:v>-3.7691999999999999E-3</c:v>
                </c:pt>
                <c:pt idx="5455">
                  <c:v>-2.9868999999999998E-3</c:v>
                </c:pt>
                <c:pt idx="5456">
                  <c:v>-2.1367999999999999E-3</c:v>
                </c:pt>
                <c:pt idx="5457">
                  <c:v>-1.2382000000000001E-3</c:v>
                </c:pt>
                <c:pt idx="5458">
                  <c:v>-3.1150999999999998E-4</c:v>
                </c:pt>
                <c:pt idx="5459">
                  <c:v>6.2224000000000003E-4</c:v>
                </c:pt>
                <c:pt idx="5460">
                  <c:v>1.5418999999999999E-3</c:v>
                </c:pt>
                <c:pt idx="5461">
                  <c:v>2.4264999999999998E-3</c:v>
                </c:pt>
                <c:pt idx="5462">
                  <c:v>3.2561000000000001E-3</c:v>
                </c:pt>
                <c:pt idx="5463">
                  <c:v>4.0117E-3</c:v>
                </c:pt>
                <c:pt idx="5464">
                  <c:v>4.6763999999999998E-3</c:v>
                </c:pt>
                <c:pt idx="5465">
                  <c:v>5.2348000000000004E-3</c:v>
                </c:pt>
                <c:pt idx="5466">
                  <c:v>5.6744999999999999E-3</c:v>
                </c:pt>
                <c:pt idx="5467">
                  <c:v>5.9854000000000001E-3</c:v>
                </c:pt>
                <c:pt idx="5468">
                  <c:v>6.1603999999999999E-3</c:v>
                </c:pt>
                <c:pt idx="5469">
                  <c:v>6.1955999999999999E-3</c:v>
                </c:pt>
                <c:pt idx="5470">
                  <c:v>6.0901999999999996E-3</c:v>
                </c:pt>
                <c:pt idx="5471">
                  <c:v>5.8465000000000001E-3</c:v>
                </c:pt>
                <c:pt idx="5472">
                  <c:v>5.4701999999999997E-3</c:v>
                </c:pt>
                <c:pt idx="5473">
                  <c:v>4.9696999999999996E-3</c:v>
                </c:pt>
                <c:pt idx="5474">
                  <c:v>4.3563999999999999E-3</c:v>
                </c:pt>
                <c:pt idx="5475">
                  <c:v>3.7030000000000001E-3</c:v>
                </c:pt>
                <c:pt idx="5476">
                  <c:v>2.8953999999999998E-3</c:v>
                </c:pt>
                <c:pt idx="5477">
                  <c:v>2.0219000000000001E-3</c:v>
                </c:pt>
                <c:pt idx="5478">
                  <c:v>1.1026E-3</c:v>
                </c:pt>
                <c:pt idx="5479">
                  <c:v>1.5831999999999999E-4</c:v>
                </c:pt>
                <c:pt idx="5480">
                  <c:v>-7.896E-4</c:v>
                </c:pt>
                <c:pt idx="5481">
                  <c:v>-1.7195999999999999E-3</c:v>
                </c:pt>
                <c:pt idx="5482">
                  <c:v>-2.6105999999999998E-3</c:v>
                </c:pt>
                <c:pt idx="5483">
                  <c:v>-3.4423000000000001E-3</c:v>
                </c:pt>
                <c:pt idx="5484">
                  <c:v>-4.1958999999999998E-3</c:v>
                </c:pt>
                <c:pt idx="5485">
                  <c:v>-4.8542000000000004E-3</c:v>
                </c:pt>
                <c:pt idx="5486">
                  <c:v>-5.4023999999999999E-3</c:v>
                </c:pt>
                <c:pt idx="5487">
                  <c:v>-5.8279999999999998E-3</c:v>
                </c:pt>
                <c:pt idx="5488">
                  <c:v>-6.1212999999999997E-3</c:v>
                </c:pt>
                <c:pt idx="5489">
                  <c:v>-6.2756000000000001E-3</c:v>
                </c:pt>
                <c:pt idx="5490">
                  <c:v>-6.2876E-3</c:v>
                </c:pt>
                <c:pt idx="5491">
                  <c:v>-6.1567999999999996E-3</c:v>
                </c:pt>
                <c:pt idx="5492">
                  <c:v>-5.8862999999999997E-3</c:v>
                </c:pt>
                <c:pt idx="5493">
                  <c:v>-5.4821999999999996E-3</c:v>
                </c:pt>
                <c:pt idx="5494">
                  <c:v>-4.9535999999999998E-3</c:v>
                </c:pt>
                <c:pt idx="5495">
                  <c:v>-4.3125999999999998E-3</c:v>
                </c:pt>
                <c:pt idx="5496">
                  <c:v>-3.5737999999999998E-3</c:v>
                </c:pt>
                <c:pt idx="5497">
                  <c:v>-2.7537999999999998E-3</c:v>
                </c:pt>
                <c:pt idx="5498">
                  <c:v>-1.8714000000000001E-3</c:v>
                </c:pt>
                <c:pt idx="5499">
                  <c:v>-9.4642000000000001E-4</c:v>
                </c:pt>
                <c:pt idx="5500">
                  <c:v>1.6513999999999999E-13</c:v>
                </c:pt>
                <c:pt idx="5501">
                  <c:v>9.6144000000000004E-4</c:v>
                </c:pt>
                <c:pt idx="5502">
                  <c:v>1.9011E-3</c:v>
                </c:pt>
                <c:pt idx="5503">
                  <c:v>2.7975000000000001E-3</c:v>
                </c:pt>
                <c:pt idx="5504">
                  <c:v>3.6305E-3</c:v>
                </c:pt>
                <c:pt idx="5505">
                  <c:v>4.3810999999999998E-3</c:v>
                </c:pt>
                <c:pt idx="5506">
                  <c:v>5.0321999999999997E-3</c:v>
                </c:pt>
                <c:pt idx="5507">
                  <c:v>5.5691999999999998E-3</c:v>
                </c:pt>
                <c:pt idx="5508">
                  <c:v>5.9797000000000001E-3</c:v>
                </c:pt>
                <c:pt idx="5509">
                  <c:v>6.2544999999999996E-3</c:v>
                </c:pt>
                <c:pt idx="5510">
                  <c:v>6.3873999999999997E-3</c:v>
                </c:pt>
                <c:pt idx="5511">
                  <c:v>6.3753000000000004E-3</c:v>
                </c:pt>
                <c:pt idx="5512">
                  <c:v>6.2183999999999998E-3</c:v>
                </c:pt>
                <c:pt idx="5513">
                  <c:v>5.9205000000000004E-3</c:v>
                </c:pt>
                <c:pt idx="5514">
                  <c:v>5.4882000000000004E-3</c:v>
                </c:pt>
                <c:pt idx="5515">
                  <c:v>4.9312999999999996E-3</c:v>
                </c:pt>
                <c:pt idx="5516">
                  <c:v>4.2624999999999998E-3</c:v>
                </c:pt>
                <c:pt idx="5517">
                  <c:v>3.4968999999999998E-3</c:v>
                </c:pt>
                <c:pt idx="5518">
                  <c:v>2.6519999999999998E-3</c:v>
                </c:pt>
                <c:pt idx="5519">
                  <c:v>1.7469E-3</c:v>
                </c:pt>
                <c:pt idx="5520">
                  <c:v>8.0212999999999997E-4</c:v>
                </c:pt>
                <c:pt idx="5521">
                  <c:v>-1.6082999999999999E-4</c:v>
                </c:pt>
                <c:pt idx="5522">
                  <c:v>-1.1201E-3</c:v>
                </c:pt>
                <c:pt idx="5523">
                  <c:v>-2.0539999999999998E-3</c:v>
                </c:pt>
                <c:pt idx="5524">
                  <c:v>-2.9413E-3</c:v>
                </c:pt>
                <c:pt idx="5525">
                  <c:v>-3.8206E-3</c:v>
                </c:pt>
                <c:pt idx="5526">
                  <c:v>-4.5672000000000004E-3</c:v>
                </c:pt>
                <c:pt idx="5527">
                  <c:v>-5.2101999999999999E-3</c:v>
                </c:pt>
                <c:pt idx="5528">
                  <c:v>-5.7349000000000002E-3</c:v>
                </c:pt>
                <c:pt idx="5529">
                  <c:v>-6.1294000000000001E-3</c:v>
                </c:pt>
                <c:pt idx="5530">
                  <c:v>-6.3848999999999998E-3</c:v>
                </c:pt>
                <c:pt idx="5531">
                  <c:v>-6.4954000000000001E-3</c:v>
                </c:pt>
                <c:pt idx="5532">
                  <c:v>-6.4584999999999998E-3</c:v>
                </c:pt>
                <c:pt idx="5533">
                  <c:v>-6.2750000000000002E-3</c:v>
                </c:pt>
                <c:pt idx="5534">
                  <c:v>-5.9490999999999997E-3</c:v>
                </c:pt>
                <c:pt idx="5535">
                  <c:v>-5.4881000000000001E-3</c:v>
                </c:pt>
                <c:pt idx="5536">
                  <c:v>-4.9026E-3</c:v>
                </c:pt>
                <c:pt idx="5537">
                  <c:v>-4.2059000000000003E-3</c:v>
                </c:pt>
                <c:pt idx="5538">
                  <c:v>-3.4136000000000001E-3</c:v>
                </c:pt>
                <c:pt idx="5539">
                  <c:v>-2.5439E-3</c:v>
                </c:pt>
                <c:pt idx="5540">
                  <c:v>-1.6165000000000001E-3</c:v>
                </c:pt>
                <c:pt idx="5541">
                  <c:v>-6.5235E-4</c:v>
                </c:pt>
                <c:pt idx="5542">
                  <c:v>3.2658999999999997E-4</c:v>
                </c:pt>
                <c:pt idx="5543">
                  <c:v>1.2980999999999999E-3</c:v>
                </c:pt>
                <c:pt idx="5544">
                  <c:v>2.2401999999999999E-3</c:v>
                </c:pt>
                <c:pt idx="5545">
                  <c:v>3.1313999999999999E-3</c:v>
                </c:pt>
                <c:pt idx="5546">
                  <c:v>3.9515000000000002E-3</c:v>
                </c:pt>
                <c:pt idx="5547">
                  <c:v>4.6820000000000004E-3</c:v>
                </c:pt>
                <c:pt idx="5548">
                  <c:v>5.3061999999999996E-3</c:v>
                </c:pt>
                <c:pt idx="5549">
                  <c:v>5.8100000000000001E-3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-5.8779000000000001E-5</c:v>
                </c:pt>
                <c:pt idx="6026">
                  <c:v>-7.0265000000000006E-5</c:v>
                </c:pt>
                <c:pt idx="6027">
                  <c:v>-8.0156999999999998E-5</c:v>
                </c:pt>
                <c:pt idx="6028">
                  <c:v>-8.8228999999999998E-5</c:v>
                </c:pt>
                <c:pt idx="6029">
                  <c:v>-9.4299E-5</c:v>
                </c:pt>
                <c:pt idx="6030">
                  <c:v>-9.8228999999999998E-5</c:v>
                </c:pt>
                <c:pt idx="6031">
                  <c:v>-9.9928999999999998E-5</c:v>
                </c:pt>
                <c:pt idx="6032">
                  <c:v>-9.9361E-5</c:v>
                </c:pt>
                <c:pt idx="6033">
                  <c:v>-9.6538000000000003E-5</c:v>
                </c:pt>
                <c:pt idx="6034">
                  <c:v>-9.1524E-5</c:v>
                </c:pt>
                <c:pt idx="6035">
                  <c:v>-8.4432999999999996E-5</c:v>
                </c:pt>
                <c:pt idx="6036">
                  <c:v>-7.5425000000000004E-5</c:v>
                </c:pt>
                <c:pt idx="6037">
                  <c:v>-6.4706E-5</c:v>
                </c:pt>
                <c:pt idx="6038">
                  <c:v>-5.2516999999999999E-5</c:v>
                </c:pt>
                <c:pt idx="6039">
                  <c:v>-3.9137000000000002E-5</c:v>
                </c:pt>
                <c:pt idx="6040">
                  <c:v>-2.4868999999999999E-5</c:v>
                </c:pt>
                <c:pt idx="6041">
                  <c:v>-1.0036E-5</c:v>
                </c:pt>
                <c:pt idx="6042">
                  <c:v>5.0243999999999997E-6</c:v>
                </c:pt>
                <c:pt idx="6043">
                  <c:v>1.9970999999999999E-5</c:v>
                </c:pt>
                <c:pt idx="6044">
                  <c:v>3.4464000000000001E-5</c:v>
                </c:pt>
                <c:pt idx="6045">
                  <c:v>4.8174999999999999E-5</c:v>
                </c:pt>
                <c:pt idx="6046">
                  <c:v>6.0792999999999999E-5</c:v>
                </c:pt>
                <c:pt idx="6047">
                  <c:v>7.2031000000000002E-5</c:v>
                </c:pt>
                <c:pt idx="6048">
                  <c:v>8.1633999999999998E-5</c:v>
                </c:pt>
                <c:pt idx="6049">
                  <c:v>8.9383999999999997E-5</c:v>
                </c:pt>
                <c:pt idx="6050">
                  <c:v>1.9021000000000001E-4</c:v>
                </c:pt>
                <c:pt idx="6051">
                  <c:v>1.9734E-4</c:v>
                </c:pt>
                <c:pt idx="6052">
                  <c:v>1.9997999999999999E-4</c:v>
                </c:pt>
                <c:pt idx="6053">
                  <c:v>1.9809E-4</c:v>
                </c:pt>
                <c:pt idx="6054">
                  <c:v>1.917E-4</c:v>
                </c:pt>
                <c:pt idx="6055">
                  <c:v>1.8097E-4</c:v>
                </c:pt>
                <c:pt idx="6056">
                  <c:v>1.6611999999999999E-4</c:v>
                </c:pt>
                <c:pt idx="6057">
                  <c:v>1.4750000000000001E-4</c:v>
                </c:pt>
                <c:pt idx="6058">
                  <c:v>1.2553999999999999E-4</c:v>
                </c:pt>
                <c:pt idx="6059">
                  <c:v>1.0072E-4</c:v>
                </c:pt>
                <c:pt idx="6060">
                  <c:v>7.3625000000000001E-5</c:v>
                </c:pt>
                <c:pt idx="6061">
                  <c:v>4.4854000000000001E-5</c:v>
                </c:pt>
                <c:pt idx="6062">
                  <c:v>1.5065000000000001E-5</c:v>
                </c:pt>
                <c:pt idx="6063">
                  <c:v>-1.5065000000000001E-5</c:v>
                </c:pt>
                <c:pt idx="6064">
                  <c:v>-4.4854000000000001E-5</c:v>
                </c:pt>
                <c:pt idx="6065">
                  <c:v>-7.3625000000000001E-5</c:v>
                </c:pt>
                <c:pt idx="6066">
                  <c:v>-1.0072E-4</c:v>
                </c:pt>
                <c:pt idx="6067">
                  <c:v>-1.2553999999999999E-4</c:v>
                </c:pt>
                <c:pt idx="6068">
                  <c:v>-1.4750000000000001E-4</c:v>
                </c:pt>
                <c:pt idx="6069">
                  <c:v>-1.6611999999999999E-4</c:v>
                </c:pt>
                <c:pt idx="6070">
                  <c:v>-1.8097E-4</c:v>
                </c:pt>
                <c:pt idx="6071">
                  <c:v>-1.917E-4</c:v>
                </c:pt>
                <c:pt idx="6072">
                  <c:v>-1.9809E-4</c:v>
                </c:pt>
                <c:pt idx="6073">
                  <c:v>-1.9997999999999999E-4</c:v>
                </c:pt>
                <c:pt idx="6074">
                  <c:v>-1.9734E-4</c:v>
                </c:pt>
                <c:pt idx="6075">
                  <c:v>-2.8531999999999999E-4</c:v>
                </c:pt>
                <c:pt idx="6076">
                  <c:v>-2.6814999999999999E-4</c:v>
                </c:pt>
                <c:pt idx="6077">
                  <c:v>-2.4489999999999999E-4</c:v>
                </c:pt>
                <c:pt idx="6078">
                  <c:v>-2.1609E-4</c:v>
                </c:pt>
                <c:pt idx="6079">
                  <c:v>-1.8238E-4</c:v>
                </c:pt>
                <c:pt idx="6080">
                  <c:v>-1.4453E-4</c:v>
                </c:pt>
                <c:pt idx="6081">
                  <c:v>-1.0339E-4</c:v>
                </c:pt>
                <c:pt idx="6082">
                  <c:v>-5.9913E-5</c:v>
                </c:pt>
                <c:pt idx="6083">
                  <c:v>-1.5073E-5</c:v>
                </c:pt>
                <c:pt idx="6084">
                  <c:v>3.0108999999999999E-5</c:v>
                </c:pt>
                <c:pt idx="6085">
                  <c:v>7.4606999999999999E-5</c:v>
                </c:pt>
                <c:pt idx="6086">
                  <c:v>1.1741E-4</c:v>
                </c:pt>
                <c:pt idx="6087">
                  <c:v>1.5755000000000001E-4</c:v>
                </c:pt>
                <c:pt idx="6088">
                  <c:v>1.9411999999999999E-4</c:v>
                </c:pt>
                <c:pt idx="6089">
                  <c:v>2.2628000000000001E-4</c:v>
                </c:pt>
                <c:pt idx="6090">
                  <c:v>2.5329999999999998E-4</c:v>
                </c:pt>
                <c:pt idx="6091">
                  <c:v>2.7457000000000002E-4</c:v>
                </c:pt>
                <c:pt idx="6092">
                  <c:v>2.8960999999999999E-4</c:v>
                </c:pt>
                <c:pt idx="6093">
                  <c:v>2.9807999999999999E-4</c:v>
                </c:pt>
                <c:pt idx="6094">
                  <c:v>2.9978999999999997E-4</c:v>
                </c:pt>
                <c:pt idx="6095">
                  <c:v>2.9469000000000001E-4</c:v>
                </c:pt>
                <c:pt idx="6096">
                  <c:v>2.8289999999999999E-4</c:v>
                </c:pt>
                <c:pt idx="6097">
                  <c:v>2.6468999999999999E-4</c:v>
                </c:pt>
                <c:pt idx="6098">
                  <c:v>2.4047000000000001E-4</c:v>
                </c:pt>
                <c:pt idx="6099">
                  <c:v>2.1079000000000001E-4</c:v>
                </c:pt>
                <c:pt idx="6100">
                  <c:v>2.3510999999999999E-4</c:v>
                </c:pt>
                <c:pt idx="6101">
                  <c:v>1.8383000000000001E-4</c:v>
                </c:pt>
                <c:pt idx="6102">
                  <c:v>1.2837999999999999E-4</c:v>
                </c:pt>
                <c:pt idx="6103">
                  <c:v>7.0009E-5</c:v>
                </c:pt>
                <c:pt idx="6104">
                  <c:v>1.0052E-5</c:v>
                </c:pt>
                <c:pt idx="6105">
                  <c:v>-5.0133000000000003E-5</c:v>
                </c:pt>
                <c:pt idx="6106">
                  <c:v>-1.0917999999999999E-4</c:v>
                </c:pt>
                <c:pt idx="6107">
                  <c:v>-1.6574999999999999E-4</c:v>
                </c:pt>
                <c:pt idx="6108">
                  <c:v>-2.1855999999999999E-4</c:v>
                </c:pt>
                <c:pt idx="6109">
                  <c:v>-2.6640000000000002E-4</c:v>
                </c:pt>
                <c:pt idx="6110">
                  <c:v>-3.0821000000000001E-4</c:v>
                </c:pt>
                <c:pt idx="6111">
                  <c:v>-3.4300999999999998E-4</c:v>
                </c:pt>
                <c:pt idx="6112">
                  <c:v>-3.7002999999999998E-4</c:v>
                </c:pt>
                <c:pt idx="6113">
                  <c:v>-3.8864999999999999E-4</c:v>
                </c:pt>
                <c:pt idx="6114">
                  <c:v>-3.9845000000000001E-4</c:v>
                </c:pt>
                <c:pt idx="6115">
                  <c:v>-3.9920999999999999E-4</c:v>
                </c:pt>
                <c:pt idx="6116">
                  <c:v>-3.9091000000000001E-4</c:v>
                </c:pt>
                <c:pt idx="6117">
                  <c:v>-3.7373000000000001E-4</c:v>
                </c:pt>
                <c:pt idx="6118">
                  <c:v>-3.4807000000000002E-4</c:v>
                </c:pt>
                <c:pt idx="6119">
                  <c:v>-3.1451999999999999E-4</c:v>
                </c:pt>
                <c:pt idx="6120">
                  <c:v>-2.7381999999999998E-4</c:v>
                </c:pt>
                <c:pt idx="6121">
                  <c:v>-2.2691000000000001E-4</c:v>
                </c:pt>
                <c:pt idx="6122">
                  <c:v>-1.7484999999999999E-4</c:v>
                </c:pt>
                <c:pt idx="6123">
                  <c:v>-1.1882E-4</c:v>
                </c:pt>
                <c:pt idx="6124">
                  <c:v>-6.0090000000000002E-5</c:v>
                </c:pt>
                <c:pt idx="6125">
                  <c:v>2.8656000000000002E-14</c:v>
                </c:pt>
                <c:pt idx="6126">
                  <c:v>7.5112999999999997E-5</c:v>
                </c:pt>
                <c:pt idx="6127">
                  <c:v>1.4851999999999999E-4</c:v>
                </c:pt>
                <c:pt idx="6128">
                  <c:v>2.1855999999999999E-4</c:v>
                </c:pt>
                <c:pt idx="6129">
                  <c:v>2.8362999999999999E-4</c:v>
                </c:pt>
                <c:pt idx="6130">
                  <c:v>3.4226999999999999E-4</c:v>
                </c:pt>
                <c:pt idx="6131">
                  <c:v>3.9313999999999999E-4</c:v>
                </c:pt>
                <c:pt idx="6132">
                  <c:v>4.3509000000000001E-4</c:v>
                </c:pt>
                <c:pt idx="6133">
                  <c:v>4.6715999999999999E-4</c:v>
                </c:pt>
                <c:pt idx="6134">
                  <c:v>4.8862999999999999E-4</c:v>
                </c:pt>
                <c:pt idx="6135">
                  <c:v>4.9901000000000004E-4</c:v>
                </c:pt>
                <c:pt idx="6136">
                  <c:v>4.9806999999999998E-4</c:v>
                </c:pt>
                <c:pt idx="6137">
                  <c:v>4.8581999999999998E-4</c:v>
                </c:pt>
                <c:pt idx="6138">
                  <c:v>4.6254E-4</c:v>
                </c:pt>
                <c:pt idx="6139">
                  <c:v>4.2875999999999998E-4</c:v>
                </c:pt>
                <c:pt idx="6140">
                  <c:v>3.8526000000000001E-4</c:v>
                </c:pt>
                <c:pt idx="6141">
                  <c:v>3.3301000000000001E-4</c:v>
                </c:pt>
                <c:pt idx="6142">
                  <c:v>2.7320000000000003E-4</c:v>
                </c:pt>
                <c:pt idx="6143">
                  <c:v>2.0719E-4</c:v>
                </c:pt>
                <c:pt idx="6144">
                  <c:v>1.3647999999999999E-4</c:v>
                </c:pt>
                <c:pt idx="6145">
                  <c:v>6.2667000000000002E-5</c:v>
                </c:pt>
                <c:pt idx="6146">
                  <c:v>-1.2565000000000001E-5</c:v>
                </c:pt>
                <c:pt idx="6147">
                  <c:v>-8.7511999999999998E-5</c:v>
                </c:pt>
                <c:pt idx="6148">
                  <c:v>-1.6046999999999999E-4</c:v>
                </c:pt>
                <c:pt idx="6149">
                  <c:v>-2.2979000000000001E-4</c:v>
                </c:pt>
                <c:pt idx="6150">
                  <c:v>-3.5267000000000002E-4</c:v>
                </c:pt>
                <c:pt idx="6151">
                  <c:v>-4.2159000000000001E-4</c:v>
                </c:pt>
                <c:pt idx="6152">
                  <c:v>-4.8094000000000001E-4</c:v>
                </c:pt>
                <c:pt idx="6153">
                  <c:v>-5.2937000000000004E-4</c:v>
                </c:pt>
                <c:pt idx="6154">
                  <c:v>-5.6579000000000004E-4</c:v>
                </c:pt>
                <c:pt idx="6155">
                  <c:v>-5.8936999999999998E-4</c:v>
                </c:pt>
                <c:pt idx="6156">
                  <c:v>-5.9957000000000001E-4</c:v>
                </c:pt>
                <c:pt idx="6157">
                  <c:v>-5.9617000000000003E-4</c:v>
                </c:pt>
                <c:pt idx="6158">
                  <c:v>-5.7923000000000002E-4</c:v>
                </c:pt>
                <c:pt idx="6159">
                  <c:v>-5.4914000000000004E-4</c:v>
                </c:pt>
                <c:pt idx="6160">
                  <c:v>-5.0659999999999995E-4</c:v>
                </c:pt>
                <c:pt idx="6161">
                  <c:v>-4.5255000000000002E-4</c:v>
                </c:pt>
                <c:pt idx="6162">
                  <c:v>-3.8822999999999999E-4</c:v>
                </c:pt>
                <c:pt idx="6163">
                  <c:v>-3.1510000000000002E-4</c:v>
                </c:pt>
                <c:pt idx="6164">
                  <c:v>-2.3482E-4</c:v>
                </c:pt>
                <c:pt idx="6165">
                  <c:v>-1.4920999999999999E-4</c:v>
                </c:pt>
                <c:pt idx="6166">
                  <c:v>-6.0217000000000003E-5</c:v>
                </c:pt>
                <c:pt idx="6167">
                  <c:v>3.0147000000000001E-5</c:v>
                </c:pt>
                <c:pt idx="6168">
                  <c:v>1.1983E-4</c:v>
                </c:pt>
                <c:pt idx="6169">
                  <c:v>2.0678999999999999E-4</c:v>
                </c:pt>
                <c:pt idx="6170">
                  <c:v>2.8905000000000001E-4</c:v>
                </c:pt>
                <c:pt idx="6171">
                  <c:v>3.6476E-4</c:v>
                </c:pt>
                <c:pt idx="6172">
                  <c:v>4.3218999999999999E-4</c:v>
                </c:pt>
                <c:pt idx="6173">
                  <c:v>4.8979999999999998E-4</c:v>
                </c:pt>
                <c:pt idx="6174">
                  <c:v>5.3629999999999997E-4</c:v>
                </c:pt>
                <c:pt idx="6175">
                  <c:v>6.6573999999999995E-4</c:v>
                </c:pt>
                <c:pt idx="6176">
                  <c:v>6.9068000000000005E-4</c:v>
                </c:pt>
                <c:pt idx="6177">
                  <c:v>6.9994000000000002E-4</c:v>
                </c:pt>
                <c:pt idx="6178">
                  <c:v>6.9331999999999998E-4</c:v>
                </c:pt>
                <c:pt idx="6179">
                  <c:v>6.7097000000000001E-4</c:v>
                </c:pt>
                <c:pt idx="6180">
                  <c:v>6.3338000000000001E-4</c:v>
                </c:pt>
                <c:pt idx="6181">
                  <c:v>5.8142000000000003E-4</c:v>
                </c:pt>
                <c:pt idx="6182">
                  <c:v>5.1626000000000005E-4</c:v>
                </c:pt>
                <c:pt idx="6183">
                  <c:v>4.3938000000000001E-4</c:v>
                </c:pt>
                <c:pt idx="6184">
                  <c:v>3.5253999999999998E-4</c:v>
                </c:pt>
                <c:pt idx="6185">
                  <c:v>2.5768999999999998E-4</c:v>
                </c:pt>
                <c:pt idx="6186">
                  <c:v>1.5699E-4</c:v>
                </c:pt>
                <c:pt idx="6187">
                  <c:v>5.2729000000000003E-5</c:v>
                </c:pt>
                <c:pt idx="6188">
                  <c:v>-5.2729000000000003E-5</c:v>
                </c:pt>
                <c:pt idx="6189">
                  <c:v>-1.5699E-4</c:v>
                </c:pt>
                <c:pt idx="6190">
                  <c:v>-2.5768999999999998E-4</c:v>
                </c:pt>
                <c:pt idx="6191">
                  <c:v>-3.5253999999999998E-4</c:v>
                </c:pt>
                <c:pt idx="6192">
                  <c:v>-4.3938000000000001E-4</c:v>
                </c:pt>
                <c:pt idx="6193">
                  <c:v>-5.1626000000000005E-4</c:v>
                </c:pt>
                <c:pt idx="6194">
                  <c:v>-5.8142000000000003E-4</c:v>
                </c:pt>
                <c:pt idx="6195">
                  <c:v>-6.3338000000000001E-4</c:v>
                </c:pt>
                <c:pt idx="6196">
                  <c:v>-6.7097000000000001E-4</c:v>
                </c:pt>
                <c:pt idx="6197">
                  <c:v>-6.9331999999999998E-4</c:v>
                </c:pt>
                <c:pt idx="6198">
                  <c:v>-6.9994000000000002E-4</c:v>
                </c:pt>
                <c:pt idx="6199">
                  <c:v>-6.9068000000000005E-4</c:v>
                </c:pt>
                <c:pt idx="6200">
                  <c:v>-7.6084999999999998E-4</c:v>
                </c:pt>
                <c:pt idx="6201">
                  <c:v>-7.1507000000000005E-4</c:v>
                </c:pt>
                <c:pt idx="6202">
                  <c:v>-6.5306999999999995E-4</c:v>
                </c:pt>
                <c:pt idx="6203">
                  <c:v>-5.7625000000000005E-4</c:v>
                </c:pt>
                <c:pt idx="6204">
                  <c:v>-4.8633999999999998E-4</c:v>
                </c:pt>
                <c:pt idx="6205">
                  <c:v>-3.8539999999999999E-4</c:v>
                </c:pt>
                <c:pt idx="6206">
                  <c:v>-2.7570999999999997E-4</c:v>
                </c:pt>
                <c:pt idx="6207">
                  <c:v>-1.5977E-4</c:v>
                </c:pt>
                <c:pt idx="6208">
                  <c:v>-4.0194999999999997E-5</c:v>
                </c:pt>
                <c:pt idx="6209">
                  <c:v>8.0289000000000003E-5</c:v>
                </c:pt>
                <c:pt idx="6210">
                  <c:v>1.9895000000000001E-4</c:v>
                </c:pt>
                <c:pt idx="6211">
                  <c:v>3.1310000000000002E-4</c:v>
                </c:pt>
                <c:pt idx="6212">
                  <c:v>4.2014E-4</c:v>
                </c:pt>
                <c:pt idx="6213">
                  <c:v>5.1763999999999998E-4</c:v>
                </c:pt>
                <c:pt idx="6214">
                  <c:v>6.0340000000000003E-4</c:v>
                </c:pt>
                <c:pt idx="6215">
                  <c:v>6.7546000000000001E-4</c:v>
                </c:pt>
                <c:pt idx="6216">
                  <c:v>7.3218999999999997E-4</c:v>
                </c:pt>
                <c:pt idx="6217">
                  <c:v>7.7231000000000001E-4</c:v>
                </c:pt>
                <c:pt idx="6218">
                  <c:v>7.9489000000000003E-4</c:v>
                </c:pt>
                <c:pt idx="6219">
                  <c:v>7.9942999999999995E-4</c:v>
                </c:pt>
                <c:pt idx="6220">
                  <c:v>7.8582999999999995E-4</c:v>
                </c:pt>
                <c:pt idx="6221">
                  <c:v>7.5438999999999997E-4</c:v>
                </c:pt>
                <c:pt idx="6222">
                  <c:v>7.0582999999999996E-4</c:v>
                </c:pt>
                <c:pt idx="6223">
                  <c:v>6.4125E-4</c:v>
                </c:pt>
                <c:pt idx="6224">
                  <c:v>5.6212000000000005E-4</c:v>
                </c:pt>
                <c:pt idx="6225">
                  <c:v>5.2901000000000001E-4</c:v>
                </c:pt>
                <c:pt idx="6226">
                  <c:v>4.1362000000000001E-4</c:v>
                </c:pt>
                <c:pt idx="6227">
                  <c:v>2.8885E-4</c:v>
                </c:pt>
                <c:pt idx="6228">
                  <c:v>1.5752E-4</c:v>
                </c:pt>
                <c:pt idx="6229">
                  <c:v>2.2617E-5</c:v>
                </c:pt>
                <c:pt idx="6230">
                  <c:v>-1.128E-4</c:v>
                </c:pt>
                <c:pt idx="6231">
                  <c:v>-2.4565999999999998E-4</c:v>
                </c:pt>
                <c:pt idx="6232">
                  <c:v>-3.7293999999999999E-4</c:v>
                </c:pt>
                <c:pt idx="6233">
                  <c:v>-4.9175E-4</c:v>
                </c:pt>
                <c:pt idx="6234">
                  <c:v>-5.9940999999999998E-4</c:v>
                </c:pt>
                <c:pt idx="6235">
                  <c:v>-6.9346000000000002E-4</c:v>
                </c:pt>
                <c:pt idx="6236">
                  <c:v>-7.7176999999999996E-4</c:v>
                </c:pt>
                <c:pt idx="6237">
                  <c:v>-8.3257000000000003E-4</c:v>
                </c:pt>
                <c:pt idx="6238">
                  <c:v>-8.7447000000000002E-4</c:v>
                </c:pt>
                <c:pt idx="6239">
                  <c:v>-8.9652000000000004E-4</c:v>
                </c:pt>
                <c:pt idx="6240">
                  <c:v>-8.9822000000000003E-4</c:v>
                </c:pt>
                <c:pt idx="6241">
                  <c:v>-8.7954000000000005E-4</c:v>
                </c:pt>
                <c:pt idx="6242">
                  <c:v>-8.409E-4</c:v>
                </c:pt>
                <c:pt idx="6243">
                  <c:v>-7.8317000000000002E-4</c:v>
                </c:pt>
                <c:pt idx="6244">
                  <c:v>-7.0766000000000004E-4</c:v>
                </c:pt>
                <c:pt idx="6245">
                  <c:v>-6.1609000000000002E-4</c:v>
                </c:pt>
                <c:pt idx="6246">
                  <c:v>-5.1053999999999997E-4</c:v>
                </c:pt>
                <c:pt idx="6247">
                  <c:v>-3.9340000000000002E-4</c:v>
                </c:pt>
                <c:pt idx="6248">
                  <c:v>-2.6734000000000003E-4</c:v>
                </c:pt>
                <c:pt idx="6249">
                  <c:v>-1.3520000000000001E-4</c:v>
                </c:pt>
                <c:pt idx="6250">
                  <c:v>6.3614000000000005E-14</c:v>
                </c:pt>
                <c:pt idx="6251">
                  <c:v>1.5023E-4</c:v>
                </c:pt>
                <c:pt idx="6252">
                  <c:v>2.9703999999999999E-4</c:v>
                </c:pt>
                <c:pt idx="6253">
                  <c:v>4.3711999999999999E-4</c:v>
                </c:pt>
                <c:pt idx="6254">
                  <c:v>5.6727000000000004E-4</c:v>
                </c:pt>
                <c:pt idx="6255">
                  <c:v>6.8455000000000002E-4</c:v>
                </c:pt>
                <c:pt idx="6256">
                  <c:v>7.8629000000000004E-4</c:v>
                </c:pt>
                <c:pt idx="6257">
                  <c:v>8.7018000000000002E-4</c:v>
                </c:pt>
                <c:pt idx="6258">
                  <c:v>9.3433000000000003E-4</c:v>
                </c:pt>
                <c:pt idx="6259">
                  <c:v>9.7726999999999992E-4</c:v>
                </c:pt>
                <c:pt idx="6260">
                  <c:v>9.9803000000000001E-4</c:v>
                </c:pt>
                <c:pt idx="6261">
                  <c:v>9.9613000000000002E-4</c:v>
                </c:pt>
                <c:pt idx="6262">
                  <c:v>9.7163000000000002E-4</c:v>
                </c:pt>
                <c:pt idx="6263">
                  <c:v>9.2508E-4</c:v>
                </c:pt>
                <c:pt idx="6264">
                  <c:v>8.5753000000000001E-4</c:v>
                </c:pt>
                <c:pt idx="6265">
                  <c:v>7.7050999999999997E-4</c:v>
                </c:pt>
                <c:pt idx="6266">
                  <c:v>6.6600999999999997E-4</c:v>
                </c:pt>
                <c:pt idx="6267">
                  <c:v>5.4639000000000001E-4</c:v>
                </c:pt>
                <c:pt idx="6268">
                  <c:v>4.1438E-4</c:v>
                </c:pt>
                <c:pt idx="6269">
                  <c:v>2.7294999999999999E-4</c:v>
                </c:pt>
                <c:pt idx="6270">
                  <c:v>1.2532999999999999E-4</c:v>
                </c:pt>
                <c:pt idx="6271">
                  <c:v>-2.5130000000000002E-5</c:v>
                </c:pt>
                <c:pt idx="6272">
                  <c:v>-1.7501999999999999E-4</c:v>
                </c:pt>
                <c:pt idx="6273">
                  <c:v>-3.2093999999999997E-4</c:v>
                </c:pt>
                <c:pt idx="6274">
                  <c:v>-4.5958000000000001E-4</c:v>
                </c:pt>
                <c:pt idx="6275">
                  <c:v>-6.4656000000000002E-4</c:v>
                </c:pt>
                <c:pt idx="6276">
                  <c:v>-7.7291000000000002E-4</c:v>
                </c:pt>
                <c:pt idx="6277">
                  <c:v>-8.8172000000000001E-4</c:v>
                </c:pt>
                <c:pt idx="6278">
                  <c:v>-9.7052E-4</c:v>
                </c:pt>
                <c:pt idx="6279">
                  <c:v>-1.0372999999999999E-3</c:v>
                </c:pt>
                <c:pt idx="6280">
                  <c:v>-1.0805000000000001E-3</c:v>
                </c:pt>
                <c:pt idx="6281">
                  <c:v>-1.0992E-3</c:v>
                </c:pt>
                <c:pt idx="6282">
                  <c:v>-1.093E-3</c:v>
                </c:pt>
                <c:pt idx="6283">
                  <c:v>-1.0619E-3</c:v>
                </c:pt>
                <c:pt idx="6284">
                  <c:v>-1.0068E-3</c:v>
                </c:pt>
                <c:pt idx="6285">
                  <c:v>-9.2876000000000005E-4</c:v>
                </c:pt>
                <c:pt idx="6286">
                  <c:v>-8.2967999999999996E-4</c:v>
                </c:pt>
                <c:pt idx="6287">
                  <c:v>-7.1175999999999998E-4</c:v>
                </c:pt>
                <c:pt idx="6288">
                  <c:v>-5.7768999999999995E-4</c:v>
                </c:pt>
                <c:pt idx="6289">
                  <c:v>-4.3051E-4</c:v>
                </c:pt>
                <c:pt idx="6290">
                  <c:v>-2.7356E-4</c:v>
                </c:pt>
                <c:pt idx="6291">
                  <c:v>-1.104E-4</c:v>
                </c:pt>
                <c:pt idx="6292">
                  <c:v>5.5269000000000002E-5</c:v>
                </c:pt>
                <c:pt idx="6293">
                  <c:v>2.1968000000000001E-4</c:v>
                </c:pt>
                <c:pt idx="6294">
                  <c:v>3.7910999999999999E-4</c:v>
                </c:pt>
                <c:pt idx="6295">
                  <c:v>5.2992999999999996E-4</c:v>
                </c:pt>
                <c:pt idx="6296">
                  <c:v>6.6872000000000003E-4</c:v>
                </c:pt>
                <c:pt idx="6297">
                  <c:v>7.9233999999999999E-4</c:v>
                </c:pt>
                <c:pt idx="6298">
                  <c:v>8.9797E-4</c:v>
                </c:pt>
                <c:pt idx="6299">
                  <c:v>9.8323000000000008E-4</c:v>
                </c:pt>
                <c:pt idx="6300">
                  <c:v>1.1413E-3</c:v>
                </c:pt>
                <c:pt idx="6301">
                  <c:v>1.1839999999999999E-3</c:v>
                </c:pt>
                <c:pt idx="6302">
                  <c:v>1.1999000000000001E-3</c:v>
                </c:pt>
                <c:pt idx="6303">
                  <c:v>1.1885999999999999E-3</c:v>
                </c:pt>
                <c:pt idx="6304">
                  <c:v>1.1502000000000001E-3</c:v>
                </c:pt>
                <c:pt idx="6305">
                  <c:v>1.0858E-3</c:v>
                </c:pt>
                <c:pt idx="6306">
                  <c:v>9.9671999999999998E-4</c:v>
                </c:pt>
                <c:pt idx="6307">
                  <c:v>8.8502000000000003E-4</c:v>
                </c:pt>
                <c:pt idx="6308">
                  <c:v>7.5323000000000002E-4</c:v>
                </c:pt>
                <c:pt idx="6309">
                  <c:v>6.0435000000000003E-4</c:v>
                </c:pt>
                <c:pt idx="6310">
                  <c:v>4.4174999999999998E-4</c:v>
                </c:pt>
                <c:pt idx="6311">
                  <c:v>2.6912000000000003E-4</c:v>
                </c:pt>
                <c:pt idx="6312">
                  <c:v>9.0391999999999998E-5</c:v>
                </c:pt>
                <c:pt idx="6313">
                  <c:v>-9.0391999999999998E-5</c:v>
                </c:pt>
                <c:pt idx="6314">
                  <c:v>-2.6912000000000003E-4</c:v>
                </c:pt>
                <c:pt idx="6315">
                  <c:v>-4.4174999999999998E-4</c:v>
                </c:pt>
                <c:pt idx="6316">
                  <c:v>-6.0435000000000003E-4</c:v>
                </c:pt>
                <c:pt idx="6317">
                  <c:v>-7.5323000000000002E-4</c:v>
                </c:pt>
                <c:pt idx="6318">
                  <c:v>-8.8502000000000003E-4</c:v>
                </c:pt>
                <c:pt idx="6319">
                  <c:v>-9.9671999999999998E-4</c:v>
                </c:pt>
                <c:pt idx="6320">
                  <c:v>-1.0858E-3</c:v>
                </c:pt>
                <c:pt idx="6321">
                  <c:v>-1.1502000000000001E-3</c:v>
                </c:pt>
                <c:pt idx="6322">
                  <c:v>-1.1885999999999999E-3</c:v>
                </c:pt>
                <c:pt idx="6323">
                  <c:v>-1.1999000000000001E-3</c:v>
                </c:pt>
                <c:pt idx="6324">
                  <c:v>-1.1839999999999999E-3</c:v>
                </c:pt>
                <c:pt idx="6325">
                  <c:v>-1.2363999999999999E-3</c:v>
                </c:pt>
                <c:pt idx="6326">
                  <c:v>-1.1620000000000001E-3</c:v>
                </c:pt>
                <c:pt idx="6327">
                  <c:v>-1.0612E-3</c:v>
                </c:pt>
                <c:pt idx="6328">
                  <c:v>-9.3639999999999999E-4</c:v>
                </c:pt>
                <c:pt idx="6329">
                  <c:v>-7.9031000000000001E-4</c:v>
                </c:pt>
                <c:pt idx="6330">
                  <c:v>-6.2628E-4</c:v>
                </c:pt>
                <c:pt idx="6331">
                  <c:v>-4.4804000000000003E-4</c:v>
                </c:pt>
                <c:pt idx="6332">
                  <c:v>-2.5962000000000001E-4</c:v>
                </c:pt>
                <c:pt idx="6333">
                  <c:v>-6.5318E-5</c:v>
                </c:pt>
                <c:pt idx="6334">
                  <c:v>1.3046999999999999E-4</c:v>
                </c:pt>
                <c:pt idx="6335">
                  <c:v>3.233E-4</c:v>
                </c:pt>
                <c:pt idx="6336">
                  <c:v>5.0878999999999996E-4</c:v>
                </c:pt>
                <c:pt idx="6337">
                  <c:v>6.8272999999999999E-4</c:v>
                </c:pt>
                <c:pt idx="6338">
                  <c:v>8.4117000000000003E-4</c:v>
                </c:pt>
                <c:pt idx="6339">
                  <c:v>9.8053000000000007E-4</c:v>
                </c:pt>
                <c:pt idx="6340">
                  <c:v>1.0976E-3</c:v>
                </c:pt>
                <c:pt idx="6341">
                  <c:v>1.1898E-3</c:v>
                </c:pt>
                <c:pt idx="6342">
                  <c:v>1.255E-3</c:v>
                </c:pt>
                <c:pt idx="6343">
                  <c:v>1.2917E-3</c:v>
                </c:pt>
                <c:pt idx="6344">
                  <c:v>1.2991000000000001E-3</c:v>
                </c:pt>
                <c:pt idx="6345">
                  <c:v>1.2769999999999999E-3</c:v>
                </c:pt>
                <c:pt idx="6346">
                  <c:v>1.2259E-3</c:v>
                </c:pt>
                <c:pt idx="6347">
                  <c:v>1.147E-3</c:v>
                </c:pt>
                <c:pt idx="6348">
                  <c:v>1.042E-3</c:v>
                </c:pt>
                <c:pt idx="6349">
                  <c:v>9.1343999999999996E-4</c:v>
                </c:pt>
                <c:pt idx="6350">
                  <c:v>8.229E-4</c:v>
                </c:pt>
                <c:pt idx="6351">
                  <c:v>6.4340999999999997E-4</c:v>
                </c:pt>
                <c:pt idx="6352">
                  <c:v>4.4932000000000001E-4</c:v>
                </c:pt>
                <c:pt idx="6353">
                  <c:v>2.4502999999999998E-4</c:v>
                </c:pt>
                <c:pt idx="6354">
                  <c:v>3.5182000000000003E-5</c:v>
                </c:pt>
                <c:pt idx="6355">
                  <c:v>-1.7547E-4</c:v>
                </c:pt>
                <c:pt idx="6356">
                  <c:v>-3.8213E-4</c:v>
                </c:pt>
                <c:pt idx="6357">
                  <c:v>-5.8012999999999999E-4</c:v>
                </c:pt>
                <c:pt idx="6358">
                  <c:v>-7.6495000000000003E-4</c:v>
                </c:pt>
                <c:pt idx="6359">
                  <c:v>-9.3241999999999999E-4</c:v>
                </c:pt>
                <c:pt idx="6360">
                  <c:v>-1.0786999999999999E-3</c:v>
                </c:pt>
                <c:pt idx="6361">
                  <c:v>-1.2005E-3</c:v>
                </c:pt>
                <c:pt idx="6362">
                  <c:v>-1.2951E-3</c:v>
                </c:pt>
                <c:pt idx="6363">
                  <c:v>-1.3603000000000001E-3</c:v>
                </c:pt>
                <c:pt idx="6364">
                  <c:v>-1.3946E-3</c:v>
                </c:pt>
                <c:pt idx="6365">
                  <c:v>-1.3971999999999999E-3</c:v>
                </c:pt>
                <c:pt idx="6366">
                  <c:v>-1.3682E-3</c:v>
                </c:pt>
                <c:pt idx="6367">
                  <c:v>-1.3081E-3</c:v>
                </c:pt>
                <c:pt idx="6368">
                  <c:v>-1.2183000000000001E-3</c:v>
                </c:pt>
                <c:pt idx="6369">
                  <c:v>-1.1008000000000001E-3</c:v>
                </c:pt>
                <c:pt idx="6370">
                  <c:v>-9.5836999999999995E-4</c:v>
                </c:pt>
                <c:pt idx="6371">
                  <c:v>-7.9418000000000002E-4</c:v>
                </c:pt>
                <c:pt idx="6372">
                  <c:v>-6.1196000000000004E-4</c:v>
                </c:pt>
                <c:pt idx="6373">
                  <c:v>-4.1585999999999999E-4</c:v>
                </c:pt>
                <c:pt idx="6374">
                  <c:v>-2.1032000000000001E-4</c:v>
                </c:pt>
                <c:pt idx="6375">
                  <c:v>1.0487E-13</c:v>
                </c:pt>
                <c:pt idx="6376">
                  <c:v>2.2534000000000001E-4</c:v>
                </c:pt>
                <c:pt idx="6377">
                  <c:v>4.4556000000000001E-4</c:v>
                </c:pt>
                <c:pt idx="6378">
                  <c:v>6.5567000000000002E-4</c:v>
                </c:pt>
                <c:pt idx="6379">
                  <c:v>8.5090000000000003E-4</c:v>
                </c:pt>
                <c:pt idx="6380">
                  <c:v>1.0268E-3</c:v>
                </c:pt>
                <c:pt idx="6381">
                  <c:v>1.1793999999999999E-3</c:v>
                </c:pt>
                <c:pt idx="6382">
                  <c:v>1.3052999999999999E-3</c:v>
                </c:pt>
                <c:pt idx="6383">
                  <c:v>1.4015E-3</c:v>
                </c:pt>
                <c:pt idx="6384">
                  <c:v>1.4659E-3</c:v>
                </c:pt>
                <c:pt idx="6385">
                  <c:v>1.4970000000000001E-3</c:v>
                </c:pt>
                <c:pt idx="6386">
                  <c:v>1.4942E-3</c:v>
                </c:pt>
                <c:pt idx="6387">
                  <c:v>1.4574E-3</c:v>
                </c:pt>
                <c:pt idx="6388">
                  <c:v>1.3875999999999999E-3</c:v>
                </c:pt>
                <c:pt idx="6389">
                  <c:v>1.2863E-3</c:v>
                </c:pt>
                <c:pt idx="6390">
                  <c:v>1.1558E-3</c:v>
                </c:pt>
                <c:pt idx="6391">
                  <c:v>9.9901999999999999E-4</c:v>
                </c:pt>
                <c:pt idx="6392">
                  <c:v>8.1959000000000003E-4</c:v>
                </c:pt>
                <c:pt idx="6393">
                  <c:v>6.2155999999999995E-4</c:v>
                </c:pt>
                <c:pt idx="6394">
                  <c:v>4.0943000000000002E-4</c:v>
                </c:pt>
                <c:pt idx="6395">
                  <c:v>1.8799999999999999E-4</c:v>
                </c:pt>
                <c:pt idx="6396">
                  <c:v>-3.7694999999999997E-5</c:v>
                </c:pt>
                <c:pt idx="6397">
                  <c:v>-2.6253000000000002E-4</c:v>
                </c:pt>
                <c:pt idx="6398">
                  <c:v>-4.8141999999999998E-4</c:v>
                </c:pt>
                <c:pt idx="6399">
                  <c:v>-6.8937000000000002E-4</c:v>
                </c:pt>
                <c:pt idx="6400">
                  <c:v>-9.4045999999999995E-4</c:v>
                </c:pt>
                <c:pt idx="6401">
                  <c:v>-1.1241999999999999E-3</c:v>
                </c:pt>
                <c:pt idx="6402">
                  <c:v>-1.2825E-3</c:v>
                </c:pt>
                <c:pt idx="6403">
                  <c:v>-1.4117000000000001E-3</c:v>
                </c:pt>
                <c:pt idx="6404">
                  <c:v>-1.5088E-3</c:v>
                </c:pt>
                <c:pt idx="6405">
                  <c:v>-1.5717000000000001E-3</c:v>
                </c:pt>
                <c:pt idx="6406">
                  <c:v>-1.5989000000000001E-3</c:v>
                </c:pt>
                <c:pt idx="6407">
                  <c:v>-1.5897999999999999E-3</c:v>
                </c:pt>
                <c:pt idx="6408">
                  <c:v>-1.5445999999999999E-3</c:v>
                </c:pt>
                <c:pt idx="6409">
                  <c:v>-1.4644E-3</c:v>
                </c:pt>
                <c:pt idx="6410">
                  <c:v>-1.3508999999999999E-3</c:v>
                </c:pt>
                <c:pt idx="6411">
                  <c:v>-1.2068000000000001E-3</c:v>
                </c:pt>
                <c:pt idx="6412">
                  <c:v>-1.0353000000000001E-3</c:v>
                </c:pt>
                <c:pt idx="6413">
                  <c:v>-8.4028E-4</c:v>
                </c:pt>
                <c:pt idx="6414">
                  <c:v>-6.2620000000000004E-4</c:v>
                </c:pt>
                <c:pt idx="6415">
                  <c:v>-3.9790000000000002E-4</c:v>
                </c:pt>
                <c:pt idx="6416">
                  <c:v>-1.6058000000000001E-4</c:v>
                </c:pt>
                <c:pt idx="6417">
                  <c:v>8.0390999999999997E-5</c:v>
                </c:pt>
                <c:pt idx="6418">
                  <c:v>3.1953999999999999E-4</c:v>
                </c:pt>
                <c:pt idx="6419">
                  <c:v>5.5143E-4</c:v>
                </c:pt>
                <c:pt idx="6420">
                  <c:v>7.7081000000000003E-4</c:v>
                </c:pt>
                <c:pt idx="6421">
                  <c:v>9.7269000000000001E-4</c:v>
                </c:pt>
                <c:pt idx="6422">
                  <c:v>1.1525000000000001E-3</c:v>
                </c:pt>
                <c:pt idx="6423">
                  <c:v>1.3060999999999999E-3</c:v>
                </c:pt>
                <c:pt idx="6424">
                  <c:v>1.4300999999999999E-3</c:v>
                </c:pt>
                <c:pt idx="6425">
                  <c:v>1.6168000000000001E-3</c:v>
                </c:pt>
                <c:pt idx="6426">
                  <c:v>1.6773999999999999E-3</c:v>
                </c:pt>
                <c:pt idx="6427">
                  <c:v>1.6999000000000001E-3</c:v>
                </c:pt>
                <c:pt idx="6428">
                  <c:v>1.6838000000000001E-3</c:v>
                </c:pt>
                <c:pt idx="6429">
                  <c:v>1.6295000000000001E-3</c:v>
                </c:pt>
                <c:pt idx="6430">
                  <c:v>1.5382E-3</c:v>
                </c:pt>
                <c:pt idx="6431">
                  <c:v>1.4120000000000001E-3</c:v>
                </c:pt>
                <c:pt idx="6432">
                  <c:v>1.2538E-3</c:v>
                </c:pt>
                <c:pt idx="6433">
                  <c:v>1.0671000000000001E-3</c:v>
                </c:pt>
                <c:pt idx="6434">
                  <c:v>8.5616000000000002E-4</c:v>
                </c:pt>
                <c:pt idx="6435">
                  <c:v>6.2580999999999997E-4</c:v>
                </c:pt>
                <c:pt idx="6436">
                  <c:v>3.8126000000000002E-4</c:v>
                </c:pt>
                <c:pt idx="6437">
                  <c:v>1.2805999999999999E-4</c:v>
                </c:pt>
                <c:pt idx="6438">
                  <c:v>-1.2805999999999999E-4</c:v>
                </c:pt>
                <c:pt idx="6439">
                  <c:v>-3.8126000000000002E-4</c:v>
                </c:pt>
                <c:pt idx="6440">
                  <c:v>-6.2580999999999997E-4</c:v>
                </c:pt>
                <c:pt idx="6441">
                  <c:v>-8.5616000000000002E-4</c:v>
                </c:pt>
                <c:pt idx="6442">
                  <c:v>-1.0671000000000001E-3</c:v>
                </c:pt>
                <c:pt idx="6443">
                  <c:v>-1.2538E-3</c:v>
                </c:pt>
                <c:pt idx="6444">
                  <c:v>-1.4120000000000001E-3</c:v>
                </c:pt>
                <c:pt idx="6445">
                  <c:v>-1.5382E-3</c:v>
                </c:pt>
                <c:pt idx="6446">
                  <c:v>-1.6295000000000001E-3</c:v>
                </c:pt>
                <c:pt idx="6447">
                  <c:v>-1.6838000000000001E-3</c:v>
                </c:pt>
                <c:pt idx="6448">
                  <c:v>-1.6999000000000001E-3</c:v>
                </c:pt>
                <c:pt idx="6449">
                  <c:v>-1.6773999999999999E-3</c:v>
                </c:pt>
                <c:pt idx="6450">
                  <c:v>-1.7118999999999999E-3</c:v>
                </c:pt>
                <c:pt idx="6451">
                  <c:v>-1.6088999999999999E-3</c:v>
                </c:pt>
                <c:pt idx="6452">
                  <c:v>-1.4694E-3</c:v>
                </c:pt>
                <c:pt idx="6453">
                  <c:v>-1.2966E-3</c:v>
                </c:pt>
                <c:pt idx="6454">
                  <c:v>-1.0943000000000001E-3</c:v>
                </c:pt>
                <c:pt idx="6455">
                  <c:v>-8.6715999999999996E-4</c:v>
                </c:pt>
                <c:pt idx="6456">
                  <c:v>-6.2036000000000003E-4</c:v>
                </c:pt>
                <c:pt idx="6457">
                  <c:v>-3.5948000000000002E-4</c:v>
                </c:pt>
                <c:pt idx="6458">
                  <c:v>-9.0439999999999995E-5</c:v>
                </c:pt>
                <c:pt idx="6459">
                  <c:v>1.8065E-4</c:v>
                </c:pt>
                <c:pt idx="6460">
                  <c:v>4.4764000000000002E-4</c:v>
                </c:pt>
                <c:pt idx="6461">
                  <c:v>7.0447000000000001E-4</c:v>
                </c:pt>
                <c:pt idx="6462">
                  <c:v>9.4530999999999999E-4</c:v>
                </c:pt>
                <c:pt idx="6463">
                  <c:v>1.1647000000000001E-3</c:v>
                </c:pt>
                <c:pt idx="6464">
                  <c:v>1.3577000000000001E-3</c:v>
                </c:pt>
                <c:pt idx="6465">
                  <c:v>1.5198E-3</c:v>
                </c:pt>
                <c:pt idx="6466">
                  <c:v>1.6474E-3</c:v>
                </c:pt>
                <c:pt idx="6467">
                  <c:v>1.7377E-3</c:v>
                </c:pt>
                <c:pt idx="6468">
                  <c:v>1.7884999999999999E-3</c:v>
                </c:pt>
                <c:pt idx="6469">
                  <c:v>1.7987000000000001E-3</c:v>
                </c:pt>
                <c:pt idx="6470">
                  <c:v>1.7681000000000001E-3</c:v>
                </c:pt>
                <c:pt idx="6471">
                  <c:v>1.6974E-3</c:v>
                </c:pt>
                <c:pt idx="6472">
                  <c:v>1.5881000000000001E-3</c:v>
                </c:pt>
                <c:pt idx="6473">
                  <c:v>1.4427999999999999E-3</c:v>
                </c:pt>
                <c:pt idx="6474">
                  <c:v>1.2648E-3</c:v>
                </c:pt>
                <c:pt idx="6475">
                  <c:v>1.1168E-3</c:v>
                </c:pt>
                <c:pt idx="6476">
                  <c:v>8.7319999999999997E-4</c:v>
                </c:pt>
                <c:pt idx="6477">
                  <c:v>6.0979000000000003E-4</c:v>
                </c:pt>
                <c:pt idx="6478">
                  <c:v>3.3253999999999998E-4</c:v>
                </c:pt>
                <c:pt idx="6479">
                  <c:v>4.7747000000000002E-5</c:v>
                </c:pt>
                <c:pt idx="6480">
                  <c:v>-2.3813E-4</c:v>
                </c:pt>
                <c:pt idx="6481">
                  <c:v>-5.1860999999999997E-4</c:v>
                </c:pt>
                <c:pt idx="6482">
                  <c:v>-7.8731000000000005E-4</c:v>
                </c:pt>
                <c:pt idx="6483">
                  <c:v>-1.0380999999999999E-3</c:v>
                </c:pt>
                <c:pt idx="6484">
                  <c:v>-1.2654000000000001E-3</c:v>
                </c:pt>
                <c:pt idx="6485">
                  <c:v>-1.464E-3</c:v>
                </c:pt>
                <c:pt idx="6486">
                  <c:v>-1.6293E-3</c:v>
                </c:pt>
                <c:pt idx="6487">
                  <c:v>-1.7576E-3</c:v>
                </c:pt>
                <c:pt idx="6488">
                  <c:v>-1.8461E-3</c:v>
                </c:pt>
                <c:pt idx="6489">
                  <c:v>-1.8927E-3</c:v>
                </c:pt>
                <c:pt idx="6490">
                  <c:v>-1.8963000000000001E-3</c:v>
                </c:pt>
                <c:pt idx="6491">
                  <c:v>-1.8568E-3</c:v>
                </c:pt>
                <c:pt idx="6492">
                  <c:v>-1.7752E-3</c:v>
                </c:pt>
                <c:pt idx="6493">
                  <c:v>-1.6532999999999999E-3</c:v>
                </c:pt>
                <c:pt idx="6494">
                  <c:v>-1.4939E-3</c:v>
                </c:pt>
                <c:pt idx="6495">
                  <c:v>-1.3006000000000001E-3</c:v>
                </c:pt>
                <c:pt idx="6496">
                  <c:v>-1.0778000000000001E-3</c:v>
                </c:pt>
                <c:pt idx="6497">
                  <c:v>-8.3051999999999996E-4</c:v>
                </c:pt>
                <c:pt idx="6498">
                  <c:v>-5.6437999999999996E-4</c:v>
                </c:pt>
                <c:pt idx="6499">
                  <c:v>-2.8542999999999998E-4</c:v>
                </c:pt>
                <c:pt idx="6500">
                  <c:v>1.5242999999999999E-13</c:v>
                </c:pt>
                <c:pt idx="6501">
                  <c:v>3.0045000000000001E-4</c:v>
                </c:pt>
                <c:pt idx="6502">
                  <c:v>5.9407999999999998E-4</c:v>
                </c:pt>
                <c:pt idx="6503">
                  <c:v>8.7423000000000004E-4</c:v>
                </c:pt>
                <c:pt idx="6504">
                  <c:v>1.1345000000000001E-3</c:v>
                </c:pt>
                <c:pt idx="6505">
                  <c:v>1.3691E-3</c:v>
                </c:pt>
                <c:pt idx="6506">
                  <c:v>1.5726E-3</c:v>
                </c:pt>
                <c:pt idx="6507">
                  <c:v>1.7404E-3</c:v>
                </c:pt>
                <c:pt idx="6508">
                  <c:v>1.8687E-3</c:v>
                </c:pt>
                <c:pt idx="6509">
                  <c:v>1.9545000000000001E-3</c:v>
                </c:pt>
                <c:pt idx="6510">
                  <c:v>1.9960999999999998E-3</c:v>
                </c:pt>
                <c:pt idx="6511">
                  <c:v>1.9922999999999998E-3</c:v>
                </c:pt>
                <c:pt idx="6512">
                  <c:v>1.9433E-3</c:v>
                </c:pt>
                <c:pt idx="6513">
                  <c:v>1.8502E-3</c:v>
                </c:pt>
                <c:pt idx="6514">
                  <c:v>1.7151E-3</c:v>
                </c:pt>
                <c:pt idx="6515">
                  <c:v>1.5410000000000001E-3</c:v>
                </c:pt>
                <c:pt idx="6516">
                  <c:v>1.3320000000000001E-3</c:v>
                </c:pt>
                <c:pt idx="6517">
                  <c:v>1.0928000000000001E-3</c:v>
                </c:pt>
                <c:pt idx="6518">
                  <c:v>8.2874999999999995E-4</c:v>
                </c:pt>
                <c:pt idx="6519">
                  <c:v>5.4589999999999999E-4</c:v>
                </c:pt>
                <c:pt idx="6520">
                  <c:v>2.5066999999999998E-4</c:v>
                </c:pt>
                <c:pt idx="6521">
                  <c:v>-5.0260000000000003E-5</c:v>
                </c:pt>
                <c:pt idx="6522">
                  <c:v>-3.5005000000000002E-4</c:v>
                </c:pt>
                <c:pt idx="6523">
                  <c:v>-6.4189E-4</c:v>
                </c:pt>
                <c:pt idx="6524">
                  <c:v>-9.1916000000000003E-4</c:v>
                </c:pt>
                <c:pt idx="6525">
                  <c:v>-1.2343E-3</c:v>
                </c:pt>
                <c:pt idx="6526">
                  <c:v>-1.4756000000000001E-3</c:v>
                </c:pt>
                <c:pt idx="6527">
                  <c:v>-1.6833E-3</c:v>
                </c:pt>
                <c:pt idx="6528">
                  <c:v>-1.8527999999999999E-3</c:v>
                </c:pt>
                <c:pt idx="6529">
                  <c:v>-1.9802999999999999E-3</c:v>
                </c:pt>
                <c:pt idx="6530">
                  <c:v>-2.0628000000000001E-3</c:v>
                </c:pt>
                <c:pt idx="6531">
                  <c:v>-2.0985000000000001E-3</c:v>
                </c:pt>
                <c:pt idx="6532">
                  <c:v>-2.0866000000000001E-3</c:v>
                </c:pt>
                <c:pt idx="6533">
                  <c:v>-2.0273000000000001E-3</c:v>
                </c:pt>
                <c:pt idx="6534">
                  <c:v>-1.9220000000000001E-3</c:v>
                </c:pt>
                <c:pt idx="6535">
                  <c:v>-1.7730999999999999E-3</c:v>
                </c:pt>
                <c:pt idx="6536">
                  <c:v>-1.5839000000000001E-3</c:v>
                </c:pt>
                <c:pt idx="6537">
                  <c:v>-1.3588000000000001E-3</c:v>
                </c:pt>
                <c:pt idx="6538">
                  <c:v>-1.1029E-3</c:v>
                </c:pt>
                <c:pt idx="6539">
                  <c:v>-8.2187999999999998E-4</c:v>
                </c:pt>
                <c:pt idx="6540">
                  <c:v>-5.2225000000000004E-4</c:v>
                </c:pt>
                <c:pt idx="6541">
                  <c:v>-2.1075999999999999E-4</c:v>
                </c:pt>
                <c:pt idx="6542">
                  <c:v>1.0551E-4</c:v>
                </c:pt>
                <c:pt idx="6543">
                  <c:v>4.1939000000000001E-4</c:v>
                </c:pt>
                <c:pt idx="6544">
                  <c:v>7.2375E-4</c:v>
                </c:pt>
                <c:pt idx="6545">
                  <c:v>1.0116999999999999E-3</c:v>
                </c:pt>
                <c:pt idx="6546">
                  <c:v>1.2767E-3</c:v>
                </c:pt>
                <c:pt idx="6547">
                  <c:v>1.5126E-3</c:v>
                </c:pt>
                <c:pt idx="6548">
                  <c:v>1.7143E-3</c:v>
                </c:pt>
                <c:pt idx="6549">
                  <c:v>1.8771E-3</c:v>
                </c:pt>
                <c:pt idx="6550">
                  <c:v>2.0923000000000001E-3</c:v>
                </c:pt>
                <c:pt idx="6551">
                  <c:v>2.1706999999999998E-3</c:v>
                </c:pt>
                <c:pt idx="6552">
                  <c:v>2.1998E-3</c:v>
                </c:pt>
                <c:pt idx="6553">
                  <c:v>2.1789999999999999E-3</c:v>
                </c:pt>
                <c:pt idx="6554">
                  <c:v>2.1086999999999998E-3</c:v>
                </c:pt>
                <c:pt idx="6555">
                  <c:v>1.9905999999999999E-3</c:v>
                </c:pt>
                <c:pt idx="6556">
                  <c:v>1.8273E-3</c:v>
                </c:pt>
                <c:pt idx="6557">
                  <c:v>1.6225E-3</c:v>
                </c:pt>
                <c:pt idx="6558">
                  <c:v>1.3809E-3</c:v>
                </c:pt>
                <c:pt idx="6559">
                  <c:v>1.108E-3</c:v>
                </c:pt>
                <c:pt idx="6560">
                  <c:v>8.0986999999999997E-4</c:v>
                </c:pt>
                <c:pt idx="6561">
                  <c:v>4.9339999999999996E-4</c:v>
                </c:pt>
                <c:pt idx="6562">
                  <c:v>1.6572000000000001E-4</c:v>
                </c:pt>
                <c:pt idx="6563">
                  <c:v>-1.6572000000000001E-4</c:v>
                </c:pt>
                <c:pt idx="6564">
                  <c:v>-4.9339999999999996E-4</c:v>
                </c:pt>
                <c:pt idx="6565">
                  <c:v>-8.0986999999999997E-4</c:v>
                </c:pt>
                <c:pt idx="6566">
                  <c:v>-1.108E-3</c:v>
                </c:pt>
                <c:pt idx="6567">
                  <c:v>-1.3809E-3</c:v>
                </c:pt>
                <c:pt idx="6568">
                  <c:v>-1.6225E-3</c:v>
                </c:pt>
                <c:pt idx="6569">
                  <c:v>-1.8273E-3</c:v>
                </c:pt>
                <c:pt idx="6570">
                  <c:v>-1.9905999999999999E-3</c:v>
                </c:pt>
                <c:pt idx="6571">
                  <c:v>-2.1086999999999998E-3</c:v>
                </c:pt>
                <c:pt idx="6572">
                  <c:v>-2.1789999999999999E-3</c:v>
                </c:pt>
                <c:pt idx="6573">
                  <c:v>-2.1998E-3</c:v>
                </c:pt>
                <c:pt idx="6574">
                  <c:v>-2.1706999999999998E-3</c:v>
                </c:pt>
                <c:pt idx="6575">
                  <c:v>-2.1873999999999999E-3</c:v>
                </c:pt>
                <c:pt idx="6576">
                  <c:v>-2.0558E-3</c:v>
                </c:pt>
                <c:pt idx="6577">
                  <c:v>-1.8776000000000001E-3</c:v>
                </c:pt>
                <c:pt idx="6578">
                  <c:v>-1.6567000000000001E-3</c:v>
                </c:pt>
                <c:pt idx="6579">
                  <c:v>-1.3982000000000001E-3</c:v>
                </c:pt>
                <c:pt idx="6580">
                  <c:v>-1.108E-3</c:v>
                </c:pt>
                <c:pt idx="6581">
                  <c:v>-7.9268000000000003E-4</c:v>
                </c:pt>
                <c:pt idx="6582">
                  <c:v>-4.5932999999999998E-4</c:v>
                </c:pt>
                <c:pt idx="6583">
                  <c:v>-1.1556E-4</c:v>
                </c:pt>
                <c:pt idx="6584">
                  <c:v>2.3083000000000001E-4</c:v>
                </c:pt>
                <c:pt idx="6585">
                  <c:v>5.7198999999999998E-4</c:v>
                </c:pt>
                <c:pt idx="6586">
                  <c:v>9.0016E-4</c:v>
                </c:pt>
                <c:pt idx="6587">
                  <c:v>1.2079E-3</c:v>
                </c:pt>
                <c:pt idx="6588">
                  <c:v>1.4882000000000001E-3</c:v>
                </c:pt>
                <c:pt idx="6589">
                  <c:v>1.7348000000000001E-3</c:v>
                </c:pt>
                <c:pt idx="6590">
                  <c:v>1.9419999999999999E-3</c:v>
                </c:pt>
                <c:pt idx="6591">
                  <c:v>2.1050999999999999E-3</c:v>
                </c:pt>
                <c:pt idx="6592">
                  <c:v>2.2204E-3</c:v>
                </c:pt>
                <c:pt idx="6593">
                  <c:v>2.2853000000000001E-3</c:v>
                </c:pt>
                <c:pt idx="6594">
                  <c:v>2.2983999999999999E-3</c:v>
                </c:pt>
                <c:pt idx="6595">
                  <c:v>2.2593000000000001E-3</c:v>
                </c:pt>
                <c:pt idx="6596">
                  <c:v>2.1689000000000001E-3</c:v>
                </c:pt>
                <c:pt idx="6597">
                  <c:v>2.0292999999999999E-3</c:v>
                </c:pt>
                <c:pt idx="6598">
                  <c:v>1.8435999999999999E-3</c:v>
                </c:pt>
                <c:pt idx="6599">
                  <c:v>1.6161000000000001E-3</c:v>
                </c:pt>
                <c:pt idx="6600">
                  <c:v>1.4107E-3</c:v>
                </c:pt>
                <c:pt idx="6601">
                  <c:v>1.103E-3</c:v>
                </c:pt>
                <c:pt idx="6602">
                  <c:v>7.7026000000000004E-4</c:v>
                </c:pt>
                <c:pt idx="6603">
                  <c:v>4.2005999999999999E-4</c:v>
                </c:pt>
                <c:pt idx="6604">
                  <c:v>6.0312000000000001E-5</c:v>
                </c:pt>
                <c:pt idx="6605">
                  <c:v>-3.0079999999999999E-4</c:v>
                </c:pt>
                <c:pt idx="6606">
                  <c:v>-6.5508000000000005E-4</c:v>
                </c:pt>
                <c:pt idx="6607">
                  <c:v>-9.9449999999999994E-4</c:v>
                </c:pt>
                <c:pt idx="6608">
                  <c:v>-1.3113000000000001E-3</c:v>
                </c:pt>
                <c:pt idx="6609">
                  <c:v>-1.5984E-3</c:v>
                </c:pt>
                <c:pt idx="6610">
                  <c:v>-1.8492000000000001E-3</c:v>
                </c:pt>
                <c:pt idx="6611">
                  <c:v>-2.0581000000000002E-3</c:v>
                </c:pt>
                <c:pt idx="6612">
                  <c:v>-2.2201999999999999E-3</c:v>
                </c:pt>
                <c:pt idx="6613">
                  <c:v>-2.3319E-3</c:v>
                </c:pt>
                <c:pt idx="6614">
                  <c:v>-2.3906999999999999E-3</c:v>
                </c:pt>
                <c:pt idx="6615">
                  <c:v>-2.3952999999999999E-3</c:v>
                </c:pt>
                <c:pt idx="6616">
                  <c:v>-2.3454000000000001E-3</c:v>
                </c:pt>
                <c:pt idx="6617">
                  <c:v>-2.2423999999999999E-3</c:v>
                </c:pt>
                <c:pt idx="6618">
                  <c:v>-2.0883999999999998E-3</c:v>
                </c:pt>
                <c:pt idx="6619">
                  <c:v>-1.8871000000000001E-3</c:v>
                </c:pt>
                <c:pt idx="6620">
                  <c:v>-1.6429000000000001E-3</c:v>
                </c:pt>
                <c:pt idx="6621">
                  <c:v>-1.3614E-3</c:v>
                </c:pt>
                <c:pt idx="6622">
                  <c:v>-1.0491000000000001E-3</c:v>
                </c:pt>
                <c:pt idx="6623">
                  <c:v>-7.1290000000000004E-4</c:v>
                </c:pt>
                <c:pt idx="6624">
                  <c:v>-3.6054000000000001E-4</c:v>
                </c:pt>
                <c:pt idx="6625">
                  <c:v>2.0629999999999999E-13</c:v>
                </c:pt>
                <c:pt idx="6626">
                  <c:v>3.7555999999999999E-4</c:v>
                </c:pt>
                <c:pt idx="6627">
                  <c:v>7.4260000000000005E-4</c:v>
                </c:pt>
                <c:pt idx="6628">
                  <c:v>1.0928000000000001E-3</c:v>
                </c:pt>
                <c:pt idx="6629">
                  <c:v>1.4182000000000001E-3</c:v>
                </c:pt>
                <c:pt idx="6630">
                  <c:v>1.7114000000000001E-3</c:v>
                </c:pt>
                <c:pt idx="6631">
                  <c:v>1.9656999999999999E-3</c:v>
                </c:pt>
                <c:pt idx="6632">
                  <c:v>2.1754999999999999E-3</c:v>
                </c:pt>
                <c:pt idx="6633">
                  <c:v>2.3357999999999999E-3</c:v>
                </c:pt>
                <c:pt idx="6634">
                  <c:v>2.4432E-3</c:v>
                </c:pt>
                <c:pt idx="6635">
                  <c:v>2.4951000000000001E-3</c:v>
                </c:pt>
                <c:pt idx="6636">
                  <c:v>2.4903E-3</c:v>
                </c:pt>
                <c:pt idx="6637">
                  <c:v>2.4291E-3</c:v>
                </c:pt>
                <c:pt idx="6638">
                  <c:v>2.3127E-3</c:v>
                </c:pt>
                <c:pt idx="6639">
                  <c:v>2.1438E-3</c:v>
                </c:pt>
                <c:pt idx="6640">
                  <c:v>1.9262999999999999E-3</c:v>
                </c:pt>
                <c:pt idx="6641">
                  <c:v>1.665E-3</c:v>
                </c:pt>
                <c:pt idx="6642">
                  <c:v>1.366E-3</c:v>
                </c:pt>
                <c:pt idx="6643">
                  <c:v>1.0359E-3</c:v>
                </c:pt>
                <c:pt idx="6644">
                  <c:v>6.8238000000000001E-4</c:v>
                </c:pt>
                <c:pt idx="6645">
                  <c:v>3.1333000000000001E-4</c:v>
                </c:pt>
                <c:pt idx="6646">
                  <c:v>-6.2824999999999996E-5</c:v>
                </c:pt>
                <c:pt idx="6647">
                  <c:v>-4.3755999999999998E-4</c:v>
                </c:pt>
                <c:pt idx="6648">
                  <c:v>-8.0236000000000001E-4</c:v>
                </c:pt>
                <c:pt idx="6649">
                  <c:v>-1.1489E-3</c:v>
                </c:pt>
                <c:pt idx="6650">
                  <c:v>-1.5282E-3</c:v>
                </c:pt>
                <c:pt idx="6651">
                  <c:v>-1.8269E-3</c:v>
                </c:pt>
                <c:pt idx="6652">
                  <c:v>-2.0841000000000002E-3</c:v>
                </c:pt>
                <c:pt idx="6653">
                  <c:v>-2.294E-3</c:v>
                </c:pt>
                <c:pt idx="6654">
                  <c:v>-2.4518000000000001E-3</c:v>
                </c:pt>
                <c:pt idx="6655">
                  <c:v>-2.5539E-3</c:v>
                </c:pt>
                <c:pt idx="6656">
                  <c:v>-2.5982000000000002E-3</c:v>
                </c:pt>
                <c:pt idx="6657">
                  <c:v>-2.5834E-3</c:v>
                </c:pt>
                <c:pt idx="6658">
                  <c:v>-2.5100000000000001E-3</c:v>
                </c:pt>
                <c:pt idx="6659">
                  <c:v>-2.3795999999999999E-3</c:v>
                </c:pt>
                <c:pt idx="6660">
                  <c:v>-2.1952999999999999E-3</c:v>
                </c:pt>
                <c:pt idx="6661">
                  <c:v>-1.9610999999999999E-3</c:v>
                </c:pt>
                <c:pt idx="6662">
                  <c:v>-1.6823000000000001E-3</c:v>
                </c:pt>
                <c:pt idx="6663">
                  <c:v>-1.3655E-3</c:v>
                </c:pt>
                <c:pt idx="6664">
                  <c:v>-1.0176E-3</c:v>
                </c:pt>
                <c:pt idx="6665">
                  <c:v>-6.4658999999999995E-4</c:v>
                </c:pt>
                <c:pt idx="6666">
                  <c:v>-2.6093999999999998E-4</c:v>
                </c:pt>
                <c:pt idx="6667">
                  <c:v>1.3064000000000001E-4</c:v>
                </c:pt>
                <c:pt idx="6668">
                  <c:v>5.1924999999999996E-4</c:v>
                </c:pt>
                <c:pt idx="6669">
                  <c:v>8.9607E-4</c:v>
                </c:pt>
                <c:pt idx="6670">
                  <c:v>1.2526E-3</c:v>
                </c:pt>
                <c:pt idx="6671">
                  <c:v>1.5805999999999999E-3</c:v>
                </c:pt>
                <c:pt idx="6672">
                  <c:v>1.8728E-3</c:v>
                </c:pt>
                <c:pt idx="6673">
                  <c:v>2.1224999999999998E-3</c:v>
                </c:pt>
                <c:pt idx="6674">
                  <c:v>2.3240000000000001E-3</c:v>
                </c:pt>
                <c:pt idx="6675">
                  <c:v>2.5679000000000001E-3</c:v>
                </c:pt>
                <c:pt idx="6676">
                  <c:v>2.6641E-3</c:v>
                </c:pt>
                <c:pt idx="6677">
                  <c:v>2.6998E-3</c:v>
                </c:pt>
                <c:pt idx="6678">
                  <c:v>2.6741999999999998E-3</c:v>
                </c:pt>
                <c:pt idx="6679">
                  <c:v>2.588E-3</c:v>
                </c:pt>
                <c:pt idx="6680">
                  <c:v>2.4429999999999999E-3</c:v>
                </c:pt>
                <c:pt idx="6681">
                  <c:v>2.2426E-3</c:v>
                </c:pt>
                <c:pt idx="6682">
                  <c:v>1.9913000000000001E-3</c:v>
                </c:pt>
                <c:pt idx="6683">
                  <c:v>1.6948E-3</c:v>
                </c:pt>
                <c:pt idx="6684">
                  <c:v>1.3598E-3</c:v>
                </c:pt>
                <c:pt idx="6685">
                  <c:v>9.9394000000000001E-4</c:v>
                </c:pt>
                <c:pt idx="6686">
                  <c:v>6.0552999999999996E-4</c:v>
                </c:pt>
                <c:pt idx="6687">
                  <c:v>2.0337999999999999E-4</c:v>
                </c:pt>
                <c:pt idx="6688">
                  <c:v>-2.0337999999999999E-4</c:v>
                </c:pt>
                <c:pt idx="6689">
                  <c:v>-6.0552999999999996E-4</c:v>
                </c:pt>
                <c:pt idx="6690">
                  <c:v>-9.9394000000000001E-4</c:v>
                </c:pt>
                <c:pt idx="6691">
                  <c:v>-1.3598E-3</c:v>
                </c:pt>
                <c:pt idx="6692">
                  <c:v>-1.6948E-3</c:v>
                </c:pt>
                <c:pt idx="6693">
                  <c:v>-1.9913000000000001E-3</c:v>
                </c:pt>
                <c:pt idx="6694">
                  <c:v>-2.2426E-3</c:v>
                </c:pt>
                <c:pt idx="6695">
                  <c:v>-2.4429999999999999E-3</c:v>
                </c:pt>
                <c:pt idx="6696">
                  <c:v>-2.588E-3</c:v>
                </c:pt>
                <c:pt idx="6697">
                  <c:v>-2.6741999999999998E-3</c:v>
                </c:pt>
                <c:pt idx="6698">
                  <c:v>-2.6998E-3</c:v>
                </c:pt>
                <c:pt idx="6699">
                  <c:v>-2.6641E-3</c:v>
                </c:pt>
                <c:pt idx="6700">
                  <c:v>-2.663E-3</c:v>
                </c:pt>
                <c:pt idx="6701">
                  <c:v>-2.5027999999999999E-3</c:v>
                </c:pt>
                <c:pt idx="6702">
                  <c:v>-2.2856999999999999E-3</c:v>
                </c:pt>
                <c:pt idx="6703">
                  <c:v>-2.0168999999999999E-3</c:v>
                </c:pt>
                <c:pt idx="6704">
                  <c:v>-1.7022000000000001E-3</c:v>
                </c:pt>
                <c:pt idx="6705">
                  <c:v>-1.3489000000000001E-3</c:v>
                </c:pt>
                <c:pt idx="6706">
                  <c:v>-9.6500000000000004E-4</c:v>
                </c:pt>
                <c:pt idx="6707">
                  <c:v>-5.5918999999999999E-4</c:v>
                </c:pt>
                <c:pt idx="6708">
                  <c:v>-1.4067999999999999E-4</c:v>
                </c:pt>
                <c:pt idx="6709">
                  <c:v>2.8100999999999999E-4</c:v>
                </c:pt>
                <c:pt idx="6710">
                  <c:v>6.9633E-4</c:v>
                </c:pt>
                <c:pt idx="6711">
                  <c:v>1.0958000000000001E-3</c:v>
                </c:pt>
                <c:pt idx="6712">
                  <c:v>1.4705E-3</c:v>
                </c:pt>
                <c:pt idx="6713">
                  <c:v>1.8117999999999999E-3</c:v>
                </c:pt>
                <c:pt idx="6714">
                  <c:v>2.1118999999999999E-3</c:v>
                </c:pt>
                <c:pt idx="6715">
                  <c:v>2.3641000000000001E-3</c:v>
                </c:pt>
                <c:pt idx="6716">
                  <c:v>2.5626999999999998E-3</c:v>
                </c:pt>
                <c:pt idx="6717">
                  <c:v>2.7030999999999999E-3</c:v>
                </c:pt>
                <c:pt idx="6718">
                  <c:v>2.7821E-3</c:v>
                </c:pt>
                <c:pt idx="6719">
                  <c:v>2.7980000000000001E-3</c:v>
                </c:pt>
                <c:pt idx="6720">
                  <c:v>2.7504000000000001E-3</c:v>
                </c:pt>
                <c:pt idx="6721">
                  <c:v>2.6404000000000002E-3</c:v>
                </c:pt>
                <c:pt idx="6722">
                  <c:v>2.4704000000000002E-3</c:v>
                </c:pt>
                <c:pt idx="6723">
                  <c:v>2.2444000000000001E-3</c:v>
                </c:pt>
                <c:pt idx="6724">
                  <c:v>1.9673999999999998E-3</c:v>
                </c:pt>
                <c:pt idx="6725">
                  <c:v>1.7045999999999999E-3</c:v>
                </c:pt>
                <c:pt idx="6726">
                  <c:v>1.3328000000000001E-3</c:v>
                </c:pt>
                <c:pt idx="6727">
                  <c:v>9.3074E-4</c:v>
                </c:pt>
                <c:pt idx="6728">
                  <c:v>5.0757000000000005E-4</c:v>
                </c:pt>
                <c:pt idx="6729">
                  <c:v>7.2877E-5</c:v>
                </c:pt>
                <c:pt idx="6730">
                  <c:v>-3.6347000000000001E-4</c:v>
                </c:pt>
                <c:pt idx="6731">
                  <c:v>-7.9155999999999996E-4</c:v>
                </c:pt>
                <c:pt idx="6732">
                  <c:v>-1.2017E-3</c:v>
                </c:pt>
                <c:pt idx="6733">
                  <c:v>-1.5845E-3</c:v>
                </c:pt>
                <c:pt idx="6734">
                  <c:v>-1.9314E-3</c:v>
                </c:pt>
                <c:pt idx="6735">
                  <c:v>-2.2344999999999999E-3</c:v>
                </c:pt>
                <c:pt idx="6736">
                  <c:v>-2.4867999999999999E-3</c:v>
                </c:pt>
                <c:pt idx="6737">
                  <c:v>-2.6827000000000001E-3</c:v>
                </c:pt>
                <c:pt idx="6738">
                  <c:v>-2.8176999999999998E-3</c:v>
                </c:pt>
                <c:pt idx="6739">
                  <c:v>-2.8888E-3</c:v>
                </c:pt>
                <c:pt idx="6740">
                  <c:v>-2.8942999999999998E-3</c:v>
                </c:pt>
                <c:pt idx="6741">
                  <c:v>-2.8341E-3</c:v>
                </c:pt>
                <c:pt idx="6742">
                  <c:v>-2.7095999999999999E-3</c:v>
                </c:pt>
                <c:pt idx="6743">
                  <c:v>-2.5235000000000001E-3</c:v>
                </c:pt>
                <c:pt idx="6744">
                  <c:v>-2.2802E-3</c:v>
                </c:pt>
                <c:pt idx="6745">
                  <c:v>-1.9851999999999999E-3</c:v>
                </c:pt>
                <c:pt idx="6746">
                  <c:v>-1.6451E-3</c:v>
                </c:pt>
                <c:pt idx="6747">
                  <c:v>-1.2676E-3</c:v>
                </c:pt>
                <c:pt idx="6748">
                  <c:v>-8.6142E-4</c:v>
                </c:pt>
                <c:pt idx="6749">
                  <c:v>-4.3564999999999999E-4</c:v>
                </c:pt>
                <c:pt idx="6750">
                  <c:v>2.6611999999999998E-13</c:v>
                </c:pt>
                <c:pt idx="6751">
                  <c:v>4.5068000000000002E-4</c:v>
                </c:pt>
                <c:pt idx="6752">
                  <c:v>8.9112000000000002E-4</c:v>
                </c:pt>
                <c:pt idx="6753">
                  <c:v>1.3113000000000001E-3</c:v>
                </c:pt>
                <c:pt idx="6754">
                  <c:v>1.7018000000000001E-3</c:v>
                </c:pt>
                <c:pt idx="6755">
                  <c:v>2.0536E-3</c:v>
                </c:pt>
                <c:pt idx="6756">
                  <c:v>2.3589000000000001E-3</c:v>
                </c:pt>
                <c:pt idx="6757">
                  <c:v>2.6105999999999998E-3</c:v>
                </c:pt>
                <c:pt idx="6758">
                  <c:v>2.8029999999999999E-3</c:v>
                </c:pt>
                <c:pt idx="6759">
                  <c:v>2.9318E-3</c:v>
                </c:pt>
                <c:pt idx="6760">
                  <c:v>2.9941E-3</c:v>
                </c:pt>
                <c:pt idx="6761">
                  <c:v>2.9884E-3</c:v>
                </c:pt>
                <c:pt idx="6762">
                  <c:v>2.9149000000000002E-3</c:v>
                </c:pt>
                <c:pt idx="6763">
                  <c:v>2.7751999999999998E-3</c:v>
                </c:pt>
                <c:pt idx="6764">
                  <c:v>2.5726E-3</c:v>
                </c:pt>
                <c:pt idx="6765">
                  <c:v>2.3115000000000002E-3</c:v>
                </c:pt>
                <c:pt idx="6766">
                  <c:v>1.9980000000000002E-3</c:v>
                </c:pt>
                <c:pt idx="6767">
                  <c:v>1.6391999999999999E-3</c:v>
                </c:pt>
                <c:pt idx="6768">
                  <c:v>1.2431E-3</c:v>
                </c:pt>
                <c:pt idx="6769">
                  <c:v>8.1886000000000003E-4</c:v>
                </c:pt>
                <c:pt idx="6770">
                  <c:v>3.7599999999999998E-4</c:v>
                </c:pt>
                <c:pt idx="6771">
                  <c:v>-7.5389999999999995E-5</c:v>
                </c:pt>
                <c:pt idx="6772">
                  <c:v>-5.2506999999999999E-4</c:v>
                </c:pt>
                <c:pt idx="6773">
                  <c:v>-9.6283000000000002E-4</c:v>
                </c:pt>
                <c:pt idx="6774">
                  <c:v>-1.3787000000000001E-3</c:v>
                </c:pt>
                <c:pt idx="6775">
                  <c:v>-1.8220999999999999E-3</c:v>
                </c:pt>
                <c:pt idx="6776">
                  <c:v>-2.1781999999999999E-3</c:v>
                </c:pt>
                <c:pt idx="6777">
                  <c:v>-2.4849E-3</c:v>
                </c:pt>
                <c:pt idx="6778">
                  <c:v>-2.7350999999999999E-3</c:v>
                </c:pt>
                <c:pt idx="6779">
                  <c:v>-2.9233000000000002E-3</c:v>
                </c:pt>
                <c:pt idx="6780">
                  <c:v>-3.0450999999999998E-3</c:v>
                </c:pt>
                <c:pt idx="6781">
                  <c:v>-3.0977999999999999E-3</c:v>
                </c:pt>
                <c:pt idx="6782">
                  <c:v>-3.0802E-3</c:v>
                </c:pt>
                <c:pt idx="6783">
                  <c:v>-2.9927E-3</c:v>
                </c:pt>
                <c:pt idx="6784">
                  <c:v>-2.8371999999999998E-3</c:v>
                </c:pt>
                <c:pt idx="6785">
                  <c:v>-2.6174000000000002E-3</c:v>
                </c:pt>
                <c:pt idx="6786">
                  <c:v>-2.3381999999999999E-3</c:v>
                </c:pt>
                <c:pt idx="6787">
                  <c:v>-2.0059000000000001E-3</c:v>
                </c:pt>
                <c:pt idx="6788">
                  <c:v>-1.6280000000000001E-3</c:v>
                </c:pt>
                <c:pt idx="6789">
                  <c:v>-1.2133000000000001E-3</c:v>
                </c:pt>
                <c:pt idx="6790">
                  <c:v>-7.7094000000000002E-4</c:v>
                </c:pt>
                <c:pt idx="6791">
                  <c:v>-3.1112000000000002E-4</c:v>
                </c:pt>
                <c:pt idx="6792">
                  <c:v>1.5576000000000001E-4</c:v>
                </c:pt>
                <c:pt idx="6793">
                  <c:v>6.1910000000000003E-4</c:v>
                </c:pt>
                <c:pt idx="6794">
                  <c:v>1.0683999999999999E-3</c:v>
                </c:pt>
                <c:pt idx="6795">
                  <c:v>1.4934E-3</c:v>
                </c:pt>
                <c:pt idx="6796">
                  <c:v>1.8845999999999999E-3</c:v>
                </c:pt>
                <c:pt idx="6797">
                  <c:v>2.2330000000000002E-3</c:v>
                </c:pt>
                <c:pt idx="6798">
                  <c:v>2.5306999999999999E-3</c:v>
                </c:pt>
                <c:pt idx="6799">
                  <c:v>2.7709000000000002E-3</c:v>
                </c:pt>
                <c:pt idx="6800">
                  <c:v>3.0433999999999999E-3</c:v>
                </c:pt>
                <c:pt idx="6801">
                  <c:v>3.1573999999999999E-3</c:v>
                </c:pt>
                <c:pt idx="6802">
                  <c:v>3.1997000000000002E-3</c:v>
                </c:pt>
                <c:pt idx="6803">
                  <c:v>3.1695E-3</c:v>
                </c:pt>
                <c:pt idx="6804">
                  <c:v>3.0672999999999998E-3</c:v>
                </c:pt>
                <c:pt idx="6805">
                  <c:v>2.8953999999999998E-3</c:v>
                </c:pt>
                <c:pt idx="6806">
                  <c:v>2.6578999999999999E-3</c:v>
                </c:pt>
                <c:pt idx="6807">
                  <c:v>2.3600000000000001E-3</c:v>
                </c:pt>
                <c:pt idx="6808">
                  <c:v>2.0086000000000001E-3</c:v>
                </c:pt>
                <c:pt idx="6809">
                  <c:v>1.6115999999999999E-3</c:v>
                </c:pt>
                <c:pt idx="6810">
                  <c:v>1.178E-3</c:v>
                </c:pt>
                <c:pt idx="6811">
                  <c:v>7.1767E-4</c:v>
                </c:pt>
                <c:pt idx="6812">
                  <c:v>2.4105E-4</c:v>
                </c:pt>
                <c:pt idx="6813">
                  <c:v>-2.4105E-4</c:v>
                </c:pt>
                <c:pt idx="6814">
                  <c:v>-7.1767E-4</c:v>
                </c:pt>
                <c:pt idx="6815">
                  <c:v>-1.178E-3</c:v>
                </c:pt>
                <c:pt idx="6816">
                  <c:v>-1.6115999999999999E-3</c:v>
                </c:pt>
                <c:pt idx="6817">
                  <c:v>-2.0086000000000001E-3</c:v>
                </c:pt>
                <c:pt idx="6818">
                  <c:v>-2.3600000000000001E-3</c:v>
                </c:pt>
                <c:pt idx="6819">
                  <c:v>-2.6578999999999999E-3</c:v>
                </c:pt>
                <c:pt idx="6820">
                  <c:v>-2.8953999999999998E-3</c:v>
                </c:pt>
                <c:pt idx="6821">
                  <c:v>-3.0672999999999998E-3</c:v>
                </c:pt>
                <c:pt idx="6822">
                  <c:v>-3.1695E-3</c:v>
                </c:pt>
                <c:pt idx="6823">
                  <c:v>-3.1997000000000002E-3</c:v>
                </c:pt>
                <c:pt idx="6824">
                  <c:v>-3.1573999999999999E-3</c:v>
                </c:pt>
                <c:pt idx="6825">
                  <c:v>-3.1384999999999998E-3</c:v>
                </c:pt>
                <c:pt idx="6826">
                  <c:v>-2.9497E-3</c:v>
                </c:pt>
                <c:pt idx="6827">
                  <c:v>-2.6938999999999999E-3</c:v>
                </c:pt>
                <c:pt idx="6828">
                  <c:v>-2.3770000000000002E-3</c:v>
                </c:pt>
                <c:pt idx="6829">
                  <c:v>-2.0062000000000001E-3</c:v>
                </c:pt>
                <c:pt idx="6830">
                  <c:v>-1.5897999999999999E-3</c:v>
                </c:pt>
                <c:pt idx="6831">
                  <c:v>-1.1372999999999999E-3</c:v>
                </c:pt>
                <c:pt idx="6832">
                  <c:v>-6.5903999999999995E-4</c:v>
                </c:pt>
                <c:pt idx="6833">
                  <c:v>-1.6581000000000001E-4</c:v>
                </c:pt>
                <c:pt idx="6834">
                  <c:v>3.3118999999999998E-4</c:v>
                </c:pt>
                <c:pt idx="6835">
                  <c:v>8.2067999999999996E-4</c:v>
                </c:pt>
                <c:pt idx="6836">
                  <c:v>1.2914999999999999E-3</c:v>
                </c:pt>
                <c:pt idx="6837">
                  <c:v>1.7331E-3</c:v>
                </c:pt>
                <c:pt idx="6838">
                  <c:v>2.1353000000000001E-3</c:v>
                </c:pt>
                <c:pt idx="6839">
                  <c:v>2.4889999999999999E-3</c:v>
                </c:pt>
                <c:pt idx="6840">
                  <c:v>2.7862999999999998E-3</c:v>
                </c:pt>
                <c:pt idx="6841">
                  <c:v>3.0203000000000001E-3</c:v>
                </c:pt>
                <c:pt idx="6842">
                  <c:v>3.1857999999999999E-3</c:v>
                </c:pt>
                <c:pt idx="6843">
                  <c:v>3.2789E-3</c:v>
                </c:pt>
                <c:pt idx="6844">
                  <c:v>3.2977000000000002E-3</c:v>
                </c:pt>
                <c:pt idx="6845">
                  <c:v>3.2415E-3</c:v>
                </c:pt>
                <c:pt idx="6846">
                  <c:v>3.1118999999999999E-3</c:v>
                </c:pt>
                <c:pt idx="6847">
                  <c:v>2.9115999999999999E-3</c:v>
                </c:pt>
                <c:pt idx="6848">
                  <c:v>2.6451999999999999E-3</c:v>
                </c:pt>
                <c:pt idx="6849">
                  <c:v>2.3186999999999999E-3</c:v>
                </c:pt>
                <c:pt idx="6850">
                  <c:v>1.9984999999999998E-3</c:v>
                </c:pt>
                <c:pt idx="6851">
                  <c:v>1.5625999999999999E-3</c:v>
                </c:pt>
                <c:pt idx="6852">
                  <c:v>1.0912000000000001E-3</c:v>
                </c:pt>
                <c:pt idx="6853">
                  <c:v>5.9508E-4</c:v>
                </c:pt>
                <c:pt idx="6854">
                  <c:v>8.5442E-5</c:v>
                </c:pt>
                <c:pt idx="6855">
                  <c:v>-4.2612999999999999E-4</c:v>
                </c:pt>
                <c:pt idx="6856">
                  <c:v>-9.2803999999999998E-4</c:v>
                </c:pt>
                <c:pt idx="6857">
                  <c:v>-1.4089E-3</c:v>
                </c:pt>
                <c:pt idx="6858">
                  <c:v>-1.8577000000000001E-3</c:v>
                </c:pt>
                <c:pt idx="6859">
                  <c:v>-2.2644000000000002E-3</c:v>
                </c:pt>
                <c:pt idx="6860">
                  <c:v>-2.6197E-3</c:v>
                </c:pt>
                <c:pt idx="6861">
                  <c:v>-2.9156E-3</c:v>
                </c:pt>
                <c:pt idx="6862">
                  <c:v>-3.1453000000000002E-3</c:v>
                </c:pt>
                <c:pt idx="6863">
                  <c:v>-3.3035E-3</c:v>
                </c:pt>
                <c:pt idx="6864">
                  <c:v>-3.3869E-3</c:v>
                </c:pt>
                <c:pt idx="6865">
                  <c:v>-3.3933000000000001E-3</c:v>
                </c:pt>
                <c:pt idx="6866">
                  <c:v>-3.3227E-3</c:v>
                </c:pt>
                <c:pt idx="6867">
                  <c:v>-3.1767000000000002E-3</c:v>
                </c:pt>
                <c:pt idx="6868">
                  <c:v>-2.9586E-3</c:v>
                </c:pt>
                <c:pt idx="6869">
                  <c:v>-2.6733999999999998E-3</c:v>
                </c:pt>
                <c:pt idx="6870">
                  <c:v>-2.3275000000000001E-3</c:v>
                </c:pt>
                <c:pt idx="6871">
                  <c:v>-1.9287E-3</c:v>
                </c:pt>
                <c:pt idx="6872">
                  <c:v>-1.4862E-3</c:v>
                </c:pt>
                <c:pt idx="6873">
                  <c:v>-1.0099E-3</c:v>
                </c:pt>
                <c:pt idx="6874">
                  <c:v>-5.1077000000000002E-4</c:v>
                </c:pt>
                <c:pt idx="6875">
                  <c:v>3.3292999999999998E-13</c:v>
                </c:pt>
                <c:pt idx="6876">
                  <c:v>5.2579000000000005E-4</c:v>
                </c:pt>
                <c:pt idx="6877">
                  <c:v>1.0395999999999999E-3</c:v>
                </c:pt>
                <c:pt idx="6878">
                  <c:v>1.5299000000000001E-3</c:v>
                </c:pt>
                <c:pt idx="6879">
                  <c:v>1.9854E-3</c:v>
                </c:pt>
                <c:pt idx="6880">
                  <c:v>2.3958999999999999E-3</c:v>
                </c:pt>
                <c:pt idx="6881">
                  <c:v>2.7520000000000001E-3</c:v>
                </c:pt>
                <c:pt idx="6882">
                  <c:v>3.0455999999999999E-3</c:v>
                </c:pt>
                <c:pt idx="6883">
                  <c:v>3.2702E-3</c:v>
                </c:pt>
                <c:pt idx="6884">
                  <c:v>3.4204000000000001E-3</c:v>
                </c:pt>
                <c:pt idx="6885">
                  <c:v>3.4930999999999999E-3</c:v>
                </c:pt>
                <c:pt idx="6886">
                  <c:v>3.4865E-3</c:v>
                </c:pt>
                <c:pt idx="6887">
                  <c:v>3.4007E-3</c:v>
                </c:pt>
                <c:pt idx="6888">
                  <c:v>3.2377999999999999E-3</c:v>
                </c:pt>
                <c:pt idx="6889">
                  <c:v>3.0013000000000001E-3</c:v>
                </c:pt>
                <c:pt idx="6890">
                  <c:v>2.6968000000000001E-3</c:v>
                </c:pt>
                <c:pt idx="6891">
                  <c:v>2.3310000000000002E-3</c:v>
                </c:pt>
                <c:pt idx="6892">
                  <c:v>1.9124000000000001E-3</c:v>
                </c:pt>
                <c:pt idx="6893">
                  <c:v>1.4503000000000001E-3</c:v>
                </c:pt>
                <c:pt idx="6894">
                  <c:v>9.5533E-4</c:v>
                </c:pt>
                <c:pt idx="6895">
                  <c:v>4.3867E-4</c:v>
                </c:pt>
                <c:pt idx="6896">
                  <c:v>-8.7954999999999994E-5</c:v>
                </c:pt>
                <c:pt idx="6897">
                  <c:v>-6.1258000000000005E-4</c:v>
                </c:pt>
                <c:pt idx="6898">
                  <c:v>-1.1233E-3</c:v>
                </c:pt>
                <c:pt idx="6899">
                  <c:v>-1.6084999999999999E-3</c:v>
                </c:pt>
                <c:pt idx="6900">
                  <c:v>-2.1159999999999998E-3</c:v>
                </c:pt>
                <c:pt idx="6901">
                  <c:v>-2.5295000000000001E-3</c:v>
                </c:pt>
                <c:pt idx="6902">
                  <c:v>-2.8855999999999999E-3</c:v>
                </c:pt>
                <c:pt idx="6903">
                  <c:v>-3.1762000000000001E-3</c:v>
                </c:pt>
                <c:pt idx="6904">
                  <c:v>-3.3947999999999999E-3</c:v>
                </c:pt>
                <c:pt idx="6905">
                  <c:v>-3.5362000000000002E-3</c:v>
                </c:pt>
                <c:pt idx="6906">
                  <c:v>-3.5974000000000002E-3</c:v>
                </c:pt>
                <c:pt idx="6907">
                  <c:v>-3.5769999999999999E-3</c:v>
                </c:pt>
                <c:pt idx="6908">
                  <c:v>-3.4754E-3</c:v>
                </c:pt>
                <c:pt idx="6909">
                  <c:v>-3.2948999999999999E-3</c:v>
                </c:pt>
                <c:pt idx="6910">
                  <c:v>-3.0395999999999999E-3</c:v>
                </c:pt>
                <c:pt idx="6911">
                  <c:v>-2.7152999999999999E-3</c:v>
                </c:pt>
                <c:pt idx="6912">
                  <c:v>-2.3294000000000001E-3</c:v>
                </c:pt>
                <c:pt idx="6913">
                  <c:v>-1.8906000000000001E-3</c:v>
                </c:pt>
                <c:pt idx="6914">
                  <c:v>-1.4089E-3</c:v>
                </c:pt>
                <c:pt idx="6915">
                  <c:v>-8.9528000000000003E-4</c:v>
                </c:pt>
                <c:pt idx="6916">
                  <c:v>-3.613E-4</c:v>
                </c:pt>
                <c:pt idx="6917">
                  <c:v>1.8087999999999999E-4</c:v>
                </c:pt>
                <c:pt idx="6918">
                  <c:v>7.1896000000000004E-4</c:v>
                </c:pt>
                <c:pt idx="6919">
                  <c:v>1.2407E-3</c:v>
                </c:pt>
                <c:pt idx="6920">
                  <c:v>1.7343E-3</c:v>
                </c:pt>
                <c:pt idx="6921">
                  <c:v>2.1884999999999999E-3</c:v>
                </c:pt>
                <c:pt idx="6922">
                  <c:v>2.5931000000000001E-3</c:v>
                </c:pt>
                <c:pt idx="6923">
                  <c:v>2.9388000000000001E-3</c:v>
                </c:pt>
                <c:pt idx="6924">
                  <c:v>3.2177999999999998E-3</c:v>
                </c:pt>
                <c:pt idx="6925">
                  <c:v>3.5189000000000002E-3</c:v>
                </c:pt>
                <c:pt idx="6926">
                  <c:v>3.6507000000000002E-3</c:v>
                </c:pt>
                <c:pt idx="6927">
                  <c:v>3.6997000000000002E-3</c:v>
                </c:pt>
                <c:pt idx="6928">
                  <c:v>3.6646999999999999E-3</c:v>
                </c:pt>
                <c:pt idx="6929">
                  <c:v>3.5465000000000002E-3</c:v>
                </c:pt>
                <c:pt idx="6930">
                  <c:v>3.3479E-3</c:v>
                </c:pt>
                <c:pt idx="6931">
                  <c:v>3.0731999999999999E-3</c:v>
                </c:pt>
                <c:pt idx="6932">
                  <c:v>2.7288E-3</c:v>
                </c:pt>
                <c:pt idx="6933">
                  <c:v>2.3224999999999999E-3</c:v>
                </c:pt>
                <c:pt idx="6934">
                  <c:v>1.8634000000000001E-3</c:v>
                </c:pt>
                <c:pt idx="6935">
                  <c:v>1.3621E-3</c:v>
                </c:pt>
                <c:pt idx="6936">
                  <c:v>8.298E-4</c:v>
                </c:pt>
                <c:pt idx="6937">
                  <c:v>2.7870999999999999E-4</c:v>
                </c:pt>
                <c:pt idx="6938">
                  <c:v>-2.7870999999999999E-4</c:v>
                </c:pt>
                <c:pt idx="6939">
                  <c:v>-8.298E-4</c:v>
                </c:pt>
                <c:pt idx="6940">
                  <c:v>-1.3621E-3</c:v>
                </c:pt>
                <c:pt idx="6941">
                  <c:v>-1.8634000000000001E-3</c:v>
                </c:pt>
                <c:pt idx="6942">
                  <c:v>-2.3224999999999999E-3</c:v>
                </c:pt>
                <c:pt idx="6943">
                  <c:v>-2.7288E-3</c:v>
                </c:pt>
                <c:pt idx="6944">
                  <c:v>-3.0731999999999999E-3</c:v>
                </c:pt>
                <c:pt idx="6945">
                  <c:v>-3.3479E-3</c:v>
                </c:pt>
                <c:pt idx="6946">
                  <c:v>-3.5465000000000002E-3</c:v>
                </c:pt>
                <c:pt idx="6947">
                  <c:v>-3.6646999999999999E-3</c:v>
                </c:pt>
                <c:pt idx="6948">
                  <c:v>-3.6997000000000002E-3</c:v>
                </c:pt>
                <c:pt idx="6949">
                  <c:v>-3.6507000000000002E-3</c:v>
                </c:pt>
                <c:pt idx="6950">
                  <c:v>-3.614E-3</c:v>
                </c:pt>
                <c:pt idx="6951">
                  <c:v>-3.3966000000000001E-3</c:v>
                </c:pt>
                <c:pt idx="6952">
                  <c:v>-3.1021E-3</c:v>
                </c:pt>
                <c:pt idx="6953">
                  <c:v>-2.7372E-3</c:v>
                </c:pt>
                <c:pt idx="6954">
                  <c:v>-2.3100999999999998E-3</c:v>
                </c:pt>
                <c:pt idx="6955">
                  <c:v>-1.8307E-3</c:v>
                </c:pt>
                <c:pt idx="6956">
                  <c:v>-1.3096E-3</c:v>
                </c:pt>
                <c:pt idx="6957">
                  <c:v>-7.5889999999999996E-4</c:v>
                </c:pt>
                <c:pt idx="6958">
                  <c:v>-1.9092999999999999E-4</c:v>
                </c:pt>
                <c:pt idx="6959">
                  <c:v>3.8137000000000002E-4</c:v>
                </c:pt>
                <c:pt idx="6960">
                  <c:v>9.4501999999999997E-4</c:v>
                </c:pt>
                <c:pt idx="6961">
                  <c:v>1.4871999999999999E-3</c:v>
                </c:pt>
                <c:pt idx="6962">
                  <c:v>1.9957E-3</c:v>
                </c:pt>
                <c:pt idx="6963">
                  <c:v>2.4588000000000001E-3</c:v>
                </c:pt>
                <c:pt idx="6964">
                  <c:v>2.8662000000000002E-3</c:v>
                </c:pt>
                <c:pt idx="6965">
                  <c:v>3.2084000000000001E-3</c:v>
                </c:pt>
                <c:pt idx="6966">
                  <c:v>3.4778999999999999E-3</c:v>
                </c:pt>
                <c:pt idx="6967">
                  <c:v>3.6684999999999999E-3</c:v>
                </c:pt>
                <c:pt idx="6968">
                  <c:v>3.7756999999999999E-3</c:v>
                </c:pt>
                <c:pt idx="6969">
                  <c:v>3.7973E-3</c:v>
                </c:pt>
                <c:pt idx="6970">
                  <c:v>3.7326999999999998E-3</c:v>
                </c:pt>
                <c:pt idx="6971">
                  <c:v>3.5834E-3</c:v>
                </c:pt>
                <c:pt idx="6972">
                  <c:v>3.3527000000000001E-3</c:v>
                </c:pt>
                <c:pt idx="6973">
                  <c:v>3.0460000000000001E-3</c:v>
                </c:pt>
                <c:pt idx="6974">
                  <c:v>2.6700999999999999E-3</c:v>
                </c:pt>
                <c:pt idx="6975">
                  <c:v>2.2924E-3</c:v>
                </c:pt>
                <c:pt idx="6976">
                  <c:v>1.7924E-3</c:v>
                </c:pt>
                <c:pt idx="6977">
                  <c:v>1.2516999999999999E-3</c:v>
                </c:pt>
                <c:pt idx="6978">
                  <c:v>6.8258999999999995E-4</c:v>
                </c:pt>
                <c:pt idx="6979">
                  <c:v>9.8006999999999999E-5</c:v>
                </c:pt>
                <c:pt idx="6980">
                  <c:v>-4.8879999999999996E-4</c:v>
                </c:pt>
                <c:pt idx="6981">
                  <c:v>-1.0644999999999999E-3</c:v>
                </c:pt>
                <c:pt idx="6982">
                  <c:v>-1.6161000000000001E-3</c:v>
                </c:pt>
                <c:pt idx="6983">
                  <c:v>-2.1308999999999998E-3</c:v>
                </c:pt>
                <c:pt idx="6984">
                  <c:v>-2.5974000000000001E-3</c:v>
                </c:pt>
                <c:pt idx="6985">
                  <c:v>-3.0049999999999999E-3</c:v>
                </c:pt>
                <c:pt idx="6986">
                  <c:v>-3.3444E-3</c:v>
                </c:pt>
                <c:pt idx="6987">
                  <c:v>-3.6078E-3</c:v>
                </c:pt>
                <c:pt idx="6988">
                  <c:v>-3.7894000000000001E-3</c:v>
                </c:pt>
                <c:pt idx="6989">
                  <c:v>-3.8849000000000002E-3</c:v>
                </c:pt>
                <c:pt idx="6990">
                  <c:v>-3.8923E-3</c:v>
                </c:pt>
                <c:pt idx="6991">
                  <c:v>-3.8113000000000001E-3</c:v>
                </c:pt>
                <c:pt idx="6992">
                  <c:v>-3.6438999999999998E-3</c:v>
                </c:pt>
                <c:pt idx="6993">
                  <c:v>-3.3936999999999999E-3</c:v>
                </c:pt>
                <c:pt idx="6994">
                  <c:v>-3.0665000000000002E-3</c:v>
                </c:pt>
                <c:pt idx="6995">
                  <c:v>-2.6697000000000001E-3</c:v>
                </c:pt>
                <c:pt idx="6996">
                  <c:v>-2.2122999999999999E-3</c:v>
                </c:pt>
                <c:pt idx="6997">
                  <c:v>-1.7048E-3</c:v>
                </c:pt>
                <c:pt idx="6998">
                  <c:v>-1.1585E-3</c:v>
                </c:pt>
                <c:pt idx="6999">
                  <c:v>-5.8587999999999999E-4</c:v>
                </c:pt>
                <c:pt idx="7000">
                  <c:v>4.0569999999999998E-13</c:v>
                </c:pt>
                <c:pt idx="7001">
                  <c:v>6.0090000000000002E-4</c:v>
                </c:pt>
                <c:pt idx="7002">
                  <c:v>1.1881999999999999E-3</c:v>
                </c:pt>
                <c:pt idx="7003">
                  <c:v>1.7485000000000001E-3</c:v>
                </c:pt>
                <c:pt idx="7004">
                  <c:v>2.2691E-3</c:v>
                </c:pt>
                <c:pt idx="7005">
                  <c:v>2.7382000000000001E-3</c:v>
                </c:pt>
                <c:pt idx="7006">
                  <c:v>3.1451999999999999E-3</c:v>
                </c:pt>
                <c:pt idx="7007">
                  <c:v>3.4807000000000002E-3</c:v>
                </c:pt>
                <c:pt idx="7008">
                  <c:v>3.7372999999999998E-3</c:v>
                </c:pt>
                <c:pt idx="7009">
                  <c:v>3.9091000000000004E-3</c:v>
                </c:pt>
                <c:pt idx="7010">
                  <c:v>3.9921000000000002E-3</c:v>
                </c:pt>
                <c:pt idx="7011">
                  <c:v>3.9845000000000002E-3</c:v>
                </c:pt>
                <c:pt idx="7012">
                  <c:v>3.8865000000000002E-3</c:v>
                </c:pt>
                <c:pt idx="7013">
                  <c:v>3.7003000000000001E-3</c:v>
                </c:pt>
                <c:pt idx="7014">
                  <c:v>3.4301000000000002E-3</c:v>
                </c:pt>
                <c:pt idx="7015">
                  <c:v>3.0820999999999999E-3</c:v>
                </c:pt>
                <c:pt idx="7016">
                  <c:v>2.6640000000000001E-3</c:v>
                </c:pt>
                <c:pt idx="7017">
                  <c:v>2.1856000000000002E-3</c:v>
                </c:pt>
                <c:pt idx="7018">
                  <c:v>1.6574999999999999E-3</c:v>
                </c:pt>
                <c:pt idx="7019">
                  <c:v>1.0918E-3</c:v>
                </c:pt>
                <c:pt idx="7020">
                  <c:v>5.0133000000000003E-4</c:v>
                </c:pt>
                <c:pt idx="7021">
                  <c:v>-1.0052000000000001E-4</c:v>
                </c:pt>
                <c:pt idx="7022">
                  <c:v>-7.0009E-4</c:v>
                </c:pt>
                <c:pt idx="7023">
                  <c:v>-1.2838000000000001E-3</c:v>
                </c:pt>
                <c:pt idx="7024">
                  <c:v>-1.8383E-3</c:v>
                </c:pt>
                <c:pt idx="7025">
                  <c:v>-2.4099E-3</c:v>
                </c:pt>
                <c:pt idx="7026">
                  <c:v>-2.8809E-3</c:v>
                </c:pt>
                <c:pt idx="7027">
                  <c:v>-3.2864000000000001E-3</c:v>
                </c:pt>
                <c:pt idx="7028">
                  <c:v>-3.6174000000000002E-3</c:v>
                </c:pt>
                <c:pt idx="7029">
                  <c:v>-3.8663E-3</c:v>
                </c:pt>
                <c:pt idx="7030">
                  <c:v>-4.0274000000000004E-3</c:v>
                </c:pt>
                <c:pt idx="7031">
                  <c:v>-4.0971000000000002E-3</c:v>
                </c:pt>
                <c:pt idx="7032">
                  <c:v>-4.0737999999999998E-3</c:v>
                </c:pt>
                <c:pt idx="7033">
                  <c:v>-3.9581E-3</c:v>
                </c:pt>
                <c:pt idx="7034">
                  <c:v>-3.7525000000000002E-3</c:v>
                </c:pt>
                <c:pt idx="7035">
                  <c:v>-3.4616999999999998E-3</c:v>
                </c:pt>
                <c:pt idx="7036">
                  <c:v>-3.0923999999999999E-3</c:v>
                </c:pt>
                <c:pt idx="7037">
                  <c:v>-2.6529000000000001E-3</c:v>
                </c:pt>
                <c:pt idx="7038">
                  <c:v>-2.1532000000000001E-3</c:v>
                </c:pt>
                <c:pt idx="7039">
                  <c:v>-1.6046000000000001E-3</c:v>
                </c:pt>
                <c:pt idx="7040">
                  <c:v>-1.0196000000000001E-3</c:v>
                </c:pt>
                <c:pt idx="7041">
                  <c:v>-4.1147999999999998E-4</c:v>
                </c:pt>
                <c:pt idx="7042">
                  <c:v>2.0599999999999999E-4</c:v>
                </c:pt>
                <c:pt idx="7043">
                  <c:v>8.1881E-4</c:v>
                </c:pt>
                <c:pt idx="7044">
                  <c:v>1.413E-3</c:v>
                </c:pt>
                <c:pt idx="7045">
                  <c:v>1.9751999999999999E-3</c:v>
                </c:pt>
                <c:pt idx="7046">
                  <c:v>2.4924999999999999E-3</c:v>
                </c:pt>
                <c:pt idx="7047">
                  <c:v>2.9532999999999998E-3</c:v>
                </c:pt>
                <c:pt idx="7048">
                  <c:v>3.3470000000000001E-3</c:v>
                </c:pt>
                <c:pt idx="7049">
                  <c:v>3.6646999999999999E-3</c:v>
                </c:pt>
                <c:pt idx="7050">
                  <c:v>3.9944000000000004E-3</c:v>
                </c:pt>
                <c:pt idx="7051">
                  <c:v>4.1441000000000004E-3</c:v>
                </c:pt>
                <c:pt idx="7052">
                  <c:v>4.1996999999999998E-3</c:v>
                </c:pt>
                <c:pt idx="7053">
                  <c:v>4.1599000000000002E-3</c:v>
                </c:pt>
                <c:pt idx="7054">
                  <c:v>4.0258000000000004E-3</c:v>
                </c:pt>
                <c:pt idx="7055">
                  <c:v>3.8002999999999999E-3</c:v>
                </c:pt>
                <c:pt idx="7056">
                  <c:v>3.4884999999999998E-3</c:v>
                </c:pt>
                <c:pt idx="7057">
                  <c:v>3.0975999999999998E-3</c:v>
                </c:pt>
                <c:pt idx="7058">
                  <c:v>2.6362999999999998E-3</c:v>
                </c:pt>
                <c:pt idx="7059">
                  <c:v>2.1151999999999998E-3</c:v>
                </c:pt>
                <c:pt idx="7060">
                  <c:v>1.5460999999999999E-3</c:v>
                </c:pt>
                <c:pt idx="7061">
                  <c:v>9.4194000000000005E-4</c:v>
                </c:pt>
                <c:pt idx="7062">
                  <c:v>3.1637000000000001E-4</c:v>
                </c:pt>
                <c:pt idx="7063">
                  <c:v>-3.1637000000000001E-4</c:v>
                </c:pt>
                <c:pt idx="7064">
                  <c:v>-9.4194000000000005E-4</c:v>
                </c:pt>
                <c:pt idx="7065">
                  <c:v>-1.5460999999999999E-3</c:v>
                </c:pt>
                <c:pt idx="7066">
                  <c:v>-2.1151999999999998E-3</c:v>
                </c:pt>
                <c:pt idx="7067">
                  <c:v>-2.6362999999999998E-3</c:v>
                </c:pt>
                <c:pt idx="7068">
                  <c:v>-3.0975999999999998E-3</c:v>
                </c:pt>
                <c:pt idx="7069">
                  <c:v>-3.4884999999999998E-3</c:v>
                </c:pt>
                <c:pt idx="7070">
                  <c:v>-3.8002999999999999E-3</c:v>
                </c:pt>
                <c:pt idx="7071">
                  <c:v>-4.0258000000000004E-3</c:v>
                </c:pt>
                <c:pt idx="7072">
                  <c:v>-4.1599000000000002E-3</c:v>
                </c:pt>
                <c:pt idx="7073">
                  <c:v>-4.1996999999999998E-3</c:v>
                </c:pt>
                <c:pt idx="7074">
                  <c:v>-4.1441000000000004E-3</c:v>
                </c:pt>
                <c:pt idx="7075">
                  <c:v>-4.0895000000000003E-3</c:v>
                </c:pt>
                <c:pt idx="7076">
                  <c:v>-3.8435000000000001E-3</c:v>
                </c:pt>
                <c:pt idx="7077">
                  <c:v>-3.5103000000000001E-3</c:v>
                </c:pt>
                <c:pt idx="7078">
                  <c:v>-3.0972999999999999E-3</c:v>
                </c:pt>
                <c:pt idx="7079">
                  <c:v>-2.6140999999999998E-3</c:v>
                </c:pt>
                <c:pt idx="7080">
                  <c:v>-2.0715E-3</c:v>
                </c:pt>
                <c:pt idx="7081">
                  <c:v>-1.482E-3</c:v>
                </c:pt>
                <c:pt idx="7082">
                  <c:v>-8.5875000000000003E-4</c:v>
                </c:pt>
                <c:pt idx="7083">
                  <c:v>-2.1604999999999999E-4</c:v>
                </c:pt>
                <c:pt idx="7084">
                  <c:v>4.3155999999999999E-4</c:v>
                </c:pt>
                <c:pt idx="7085">
                  <c:v>1.0694000000000001E-3</c:v>
                </c:pt>
                <c:pt idx="7086">
                  <c:v>1.6829E-3</c:v>
                </c:pt>
                <c:pt idx="7087">
                  <c:v>2.2583E-3</c:v>
                </c:pt>
                <c:pt idx="7088">
                  <c:v>2.7823000000000001E-3</c:v>
                </c:pt>
                <c:pt idx="7089">
                  <c:v>3.2433000000000002E-3</c:v>
                </c:pt>
                <c:pt idx="7090">
                  <c:v>3.6305999999999999E-3</c:v>
                </c:pt>
                <c:pt idx="7091">
                  <c:v>3.9354999999999998E-3</c:v>
                </c:pt>
                <c:pt idx="7092">
                  <c:v>4.1510999999999996E-3</c:v>
                </c:pt>
                <c:pt idx="7093">
                  <c:v>4.2725000000000003E-3</c:v>
                </c:pt>
                <c:pt idx="7094">
                  <c:v>4.2969000000000002E-3</c:v>
                </c:pt>
                <c:pt idx="7095">
                  <c:v>4.2237999999999998E-3</c:v>
                </c:pt>
                <c:pt idx="7096">
                  <c:v>4.0549000000000002E-3</c:v>
                </c:pt>
                <c:pt idx="7097">
                  <c:v>3.7938999999999998E-3</c:v>
                </c:pt>
                <c:pt idx="7098">
                  <c:v>3.4467E-3</c:v>
                </c:pt>
                <c:pt idx="7099">
                  <c:v>3.0214E-3</c:v>
                </c:pt>
                <c:pt idx="7100">
                  <c:v>2.5863000000000001E-3</c:v>
                </c:pt>
                <c:pt idx="7101">
                  <c:v>2.0222E-3</c:v>
                </c:pt>
                <c:pt idx="7102">
                  <c:v>1.4122E-3</c:v>
                </c:pt>
                <c:pt idx="7103">
                  <c:v>7.7010000000000002E-4</c:v>
                </c:pt>
                <c:pt idx="7104">
                  <c:v>1.1056999999999999E-4</c:v>
                </c:pt>
                <c:pt idx="7105">
                  <c:v>-5.5146999999999998E-4</c:v>
                </c:pt>
                <c:pt idx="7106">
                  <c:v>-1.201E-3</c:v>
                </c:pt>
                <c:pt idx="7107">
                  <c:v>-1.8232999999999999E-3</c:v>
                </c:pt>
                <c:pt idx="7108">
                  <c:v>-2.4041000000000002E-3</c:v>
                </c:pt>
                <c:pt idx="7109">
                  <c:v>-2.9304999999999999E-3</c:v>
                </c:pt>
                <c:pt idx="7110">
                  <c:v>-3.3903000000000002E-3</c:v>
                </c:pt>
                <c:pt idx="7111">
                  <c:v>-3.7731000000000002E-3</c:v>
                </c:pt>
                <c:pt idx="7112">
                  <c:v>-4.0702999999999998E-3</c:v>
                </c:pt>
                <c:pt idx="7113">
                  <c:v>-4.2751999999999998E-3</c:v>
                </c:pt>
                <c:pt idx="7114">
                  <c:v>-4.3829999999999997E-3</c:v>
                </c:pt>
                <c:pt idx="7115">
                  <c:v>-4.3912999999999999E-3</c:v>
                </c:pt>
                <c:pt idx="7116">
                  <c:v>-4.3E-3</c:v>
                </c:pt>
                <c:pt idx="7117">
                  <c:v>-4.1110000000000001E-3</c:v>
                </c:pt>
                <c:pt idx="7118">
                  <c:v>-3.8287999999999998E-3</c:v>
                </c:pt>
                <c:pt idx="7119">
                  <c:v>-3.4597E-3</c:v>
                </c:pt>
                <c:pt idx="7120">
                  <c:v>-3.0119999999999999E-3</c:v>
                </c:pt>
                <c:pt idx="7121">
                  <c:v>-2.496E-3</c:v>
                </c:pt>
                <c:pt idx="7122">
                  <c:v>-1.9233E-3</c:v>
                </c:pt>
                <c:pt idx="7123">
                  <c:v>-1.307E-3</c:v>
                </c:pt>
                <c:pt idx="7124">
                  <c:v>-6.6098999999999997E-4</c:v>
                </c:pt>
                <c:pt idx="7125">
                  <c:v>4.8476999999999996E-13</c:v>
                </c:pt>
                <c:pt idx="7126">
                  <c:v>6.7602000000000005E-4</c:v>
                </c:pt>
                <c:pt idx="7127">
                  <c:v>1.3366999999999999E-3</c:v>
                </c:pt>
                <c:pt idx="7128">
                  <c:v>1.967E-3</c:v>
                </c:pt>
                <c:pt idx="7129">
                  <c:v>2.5527000000000002E-3</c:v>
                </c:pt>
                <c:pt idx="7130">
                  <c:v>3.0804999999999999E-3</c:v>
                </c:pt>
                <c:pt idx="7131">
                  <c:v>3.5382999999999999E-3</c:v>
                </c:pt>
                <c:pt idx="7132">
                  <c:v>3.9157999999999997E-3</c:v>
                </c:pt>
                <c:pt idx="7133">
                  <c:v>4.2044999999999999E-3</c:v>
                </c:pt>
                <c:pt idx="7134">
                  <c:v>4.3977E-3</c:v>
                </c:pt>
                <c:pt idx="7135">
                  <c:v>4.4910999999999996E-3</c:v>
                </c:pt>
                <c:pt idx="7136">
                  <c:v>4.4825999999999998E-3</c:v>
                </c:pt>
                <c:pt idx="7137">
                  <c:v>4.3723E-3</c:v>
                </c:pt>
                <c:pt idx="7138">
                  <c:v>4.1628000000000004E-3</c:v>
                </c:pt>
                <c:pt idx="7139">
                  <c:v>3.8589000000000002E-3</c:v>
                </c:pt>
                <c:pt idx="7140">
                  <c:v>3.4673E-3</c:v>
                </c:pt>
                <c:pt idx="7141">
                  <c:v>2.9970999999999999E-3</c:v>
                </c:pt>
                <c:pt idx="7142">
                  <c:v>2.4588000000000001E-3</c:v>
                </c:pt>
                <c:pt idx="7143">
                  <c:v>1.8647E-3</c:v>
                </c:pt>
                <c:pt idx="7144">
                  <c:v>1.2283000000000001E-3</c:v>
                </c:pt>
                <c:pt idx="7145">
                  <c:v>5.6400000000000005E-4</c:v>
                </c:pt>
                <c:pt idx="7146">
                  <c:v>-1.1309E-4</c:v>
                </c:pt>
                <c:pt idx="7147">
                  <c:v>-7.8759999999999995E-4</c:v>
                </c:pt>
                <c:pt idx="7148">
                  <c:v>-1.4442000000000001E-3</c:v>
                </c:pt>
                <c:pt idx="7149">
                  <c:v>-2.0680999999999998E-3</c:v>
                </c:pt>
                <c:pt idx="7150">
                  <c:v>-2.7038000000000001E-3</c:v>
                </c:pt>
                <c:pt idx="7151">
                  <c:v>-3.2322000000000002E-3</c:v>
                </c:pt>
                <c:pt idx="7152">
                  <c:v>-3.6871999999999999E-3</c:v>
                </c:pt>
                <c:pt idx="7153">
                  <c:v>-4.0584999999999996E-3</c:v>
                </c:pt>
                <c:pt idx="7154">
                  <c:v>-4.3378000000000002E-3</c:v>
                </c:pt>
                <c:pt idx="7155">
                  <c:v>-4.5184999999999999E-3</c:v>
                </c:pt>
                <c:pt idx="7156">
                  <c:v>-4.5966999999999996E-3</c:v>
                </c:pt>
                <c:pt idx="7157">
                  <c:v>-4.5706000000000002E-3</c:v>
                </c:pt>
                <c:pt idx="7158">
                  <c:v>-4.4408E-3</c:v>
                </c:pt>
                <c:pt idx="7159">
                  <c:v>-4.2100999999999996E-3</c:v>
                </c:pt>
                <c:pt idx="7160">
                  <c:v>-3.8839E-3</c:v>
                </c:pt>
                <c:pt idx="7161">
                  <c:v>-3.4696000000000002E-3</c:v>
                </c:pt>
                <c:pt idx="7162">
                  <c:v>-2.9765E-3</c:v>
                </c:pt>
                <c:pt idx="7163">
                  <c:v>-2.4158000000000001E-3</c:v>
                </c:pt>
                <c:pt idx="7164">
                  <c:v>-1.8002999999999999E-3</c:v>
                </c:pt>
                <c:pt idx="7165">
                  <c:v>-1.1440000000000001E-3</c:v>
                </c:pt>
                <c:pt idx="7166">
                  <c:v>-4.6166000000000002E-4</c:v>
                </c:pt>
                <c:pt idx="7167">
                  <c:v>2.3112E-4</c:v>
                </c:pt>
                <c:pt idx="7168">
                  <c:v>9.1867000000000001E-4</c:v>
                </c:pt>
                <c:pt idx="7169">
                  <c:v>1.5854E-3</c:v>
                </c:pt>
                <c:pt idx="7170">
                  <c:v>2.2160999999999999E-3</c:v>
                </c:pt>
                <c:pt idx="7171">
                  <c:v>2.7964999999999999E-3</c:v>
                </c:pt>
                <c:pt idx="7172">
                  <c:v>3.3134000000000002E-3</c:v>
                </c:pt>
                <c:pt idx="7173">
                  <c:v>3.7552000000000002E-3</c:v>
                </c:pt>
                <c:pt idx="7174">
                  <c:v>4.1117000000000003E-3</c:v>
                </c:pt>
                <c:pt idx="7175">
                  <c:v>4.47E-3</c:v>
                </c:pt>
                <c:pt idx="7176">
                  <c:v>4.6373999999999999E-3</c:v>
                </c:pt>
                <c:pt idx="7177">
                  <c:v>4.6996E-3</c:v>
                </c:pt>
                <c:pt idx="7178">
                  <c:v>4.6552E-3</c:v>
                </c:pt>
                <c:pt idx="7179">
                  <c:v>4.5050999999999997E-3</c:v>
                </c:pt>
                <c:pt idx="7180">
                  <c:v>4.2526999999999999E-3</c:v>
                </c:pt>
                <c:pt idx="7181">
                  <c:v>3.9037999999999998E-3</c:v>
                </c:pt>
                <c:pt idx="7182">
                  <c:v>3.4662999999999999E-3</c:v>
                </c:pt>
                <c:pt idx="7183">
                  <c:v>2.9501000000000002E-3</c:v>
                </c:pt>
                <c:pt idx="7184">
                  <c:v>2.3670000000000002E-3</c:v>
                </c:pt>
                <c:pt idx="7185">
                  <c:v>1.7302000000000001E-3</c:v>
                </c:pt>
                <c:pt idx="7186">
                  <c:v>1.0541000000000001E-3</c:v>
                </c:pt>
                <c:pt idx="7187">
                  <c:v>3.5404000000000002E-4</c:v>
                </c:pt>
                <c:pt idx="7188">
                  <c:v>-3.5404000000000002E-4</c:v>
                </c:pt>
                <c:pt idx="7189">
                  <c:v>-1.0541000000000001E-3</c:v>
                </c:pt>
                <c:pt idx="7190">
                  <c:v>-1.7302000000000001E-3</c:v>
                </c:pt>
                <c:pt idx="7191">
                  <c:v>-2.3670000000000002E-3</c:v>
                </c:pt>
                <c:pt idx="7192">
                  <c:v>-2.9501000000000002E-3</c:v>
                </c:pt>
                <c:pt idx="7193">
                  <c:v>-3.4662999999999999E-3</c:v>
                </c:pt>
                <c:pt idx="7194">
                  <c:v>-3.9037999999999998E-3</c:v>
                </c:pt>
                <c:pt idx="7195">
                  <c:v>-4.2526999999999999E-3</c:v>
                </c:pt>
                <c:pt idx="7196">
                  <c:v>-4.5050999999999997E-3</c:v>
                </c:pt>
                <c:pt idx="7197">
                  <c:v>-4.6552E-3</c:v>
                </c:pt>
                <c:pt idx="7198">
                  <c:v>-4.6996E-3</c:v>
                </c:pt>
                <c:pt idx="7199">
                  <c:v>-4.6373999999999999E-3</c:v>
                </c:pt>
                <c:pt idx="7200">
                  <c:v>-4.5650999999999999E-3</c:v>
                </c:pt>
                <c:pt idx="7201">
                  <c:v>-4.2903999999999998E-3</c:v>
                </c:pt>
                <c:pt idx="7202">
                  <c:v>-3.9183999999999998E-3</c:v>
                </c:pt>
                <c:pt idx="7203">
                  <c:v>-3.4575000000000001E-3</c:v>
                </c:pt>
                <c:pt idx="7204">
                  <c:v>-2.9180999999999999E-3</c:v>
                </c:pt>
                <c:pt idx="7205">
                  <c:v>-2.3124E-3</c:v>
                </c:pt>
                <c:pt idx="7206">
                  <c:v>-1.6543E-3</c:v>
                </c:pt>
                <c:pt idx="7207">
                  <c:v>-9.5861000000000004E-4</c:v>
                </c:pt>
                <c:pt idx="7208">
                  <c:v>-2.4117E-4</c:v>
                </c:pt>
                <c:pt idx="7209">
                  <c:v>4.8173999999999998E-4</c:v>
                </c:pt>
                <c:pt idx="7210">
                  <c:v>1.1937E-3</c:v>
                </c:pt>
                <c:pt idx="7211">
                  <c:v>1.8786E-3</c:v>
                </c:pt>
                <c:pt idx="7212">
                  <c:v>2.5208000000000001E-3</c:v>
                </c:pt>
                <c:pt idx="7213">
                  <c:v>3.1059E-3</c:v>
                </c:pt>
                <c:pt idx="7214">
                  <c:v>3.6204000000000002E-3</c:v>
                </c:pt>
                <c:pt idx="7215">
                  <c:v>4.0527999999999996E-3</c:v>
                </c:pt>
                <c:pt idx="7216">
                  <c:v>4.3931999999999999E-3</c:v>
                </c:pt>
                <c:pt idx="7217">
                  <c:v>4.6338000000000004E-3</c:v>
                </c:pt>
                <c:pt idx="7218">
                  <c:v>4.7692999999999998E-3</c:v>
                </c:pt>
                <c:pt idx="7219">
                  <c:v>4.7965999999999998E-3</c:v>
                </c:pt>
                <c:pt idx="7220">
                  <c:v>4.7149999999999996E-3</c:v>
                </c:pt>
                <c:pt idx="7221">
                  <c:v>4.5263999999999999E-3</c:v>
                </c:pt>
                <c:pt idx="7222">
                  <c:v>4.235E-3</c:v>
                </c:pt>
                <c:pt idx="7223">
                  <c:v>3.8474999999999998E-3</c:v>
                </c:pt>
                <c:pt idx="7224">
                  <c:v>3.3727000000000002E-3</c:v>
                </c:pt>
                <c:pt idx="7225">
                  <c:v>2.8801E-3</c:v>
                </c:pt>
                <c:pt idx="7226">
                  <c:v>2.2518999999999998E-3</c:v>
                </c:pt>
                <c:pt idx="7227">
                  <c:v>1.5726E-3</c:v>
                </c:pt>
                <c:pt idx="7228">
                  <c:v>8.5760999999999997E-4</c:v>
                </c:pt>
                <c:pt idx="7229">
                  <c:v>1.2313999999999999E-4</c:v>
                </c:pt>
                <c:pt idx="7230">
                  <c:v>-6.1412999999999995E-4</c:v>
                </c:pt>
                <c:pt idx="7231">
                  <c:v>-1.3374999999999999E-3</c:v>
                </c:pt>
                <c:pt idx="7232">
                  <c:v>-2.0303999999999999E-3</c:v>
                </c:pt>
                <c:pt idx="7233">
                  <c:v>-2.6773000000000001E-3</c:v>
                </c:pt>
                <c:pt idx="7234">
                  <c:v>-3.2634999999999999E-3</c:v>
                </c:pt>
                <c:pt idx="7235">
                  <c:v>-3.7755000000000002E-3</c:v>
                </c:pt>
                <c:pt idx="7236">
                  <c:v>-4.2018999999999997E-3</c:v>
                </c:pt>
                <c:pt idx="7237">
                  <c:v>-4.5329000000000003E-3</c:v>
                </c:pt>
                <c:pt idx="7238">
                  <c:v>-4.7609999999999996E-3</c:v>
                </c:pt>
                <c:pt idx="7239">
                  <c:v>-4.8811000000000002E-3</c:v>
                </c:pt>
                <c:pt idx="7240">
                  <c:v>-4.8903000000000002E-3</c:v>
                </c:pt>
                <c:pt idx="7241">
                  <c:v>-4.7885999999999996E-3</c:v>
                </c:pt>
                <c:pt idx="7242">
                  <c:v>-4.5782000000000002E-3</c:v>
                </c:pt>
                <c:pt idx="7243">
                  <c:v>-4.2639000000000002E-3</c:v>
                </c:pt>
                <c:pt idx="7244">
                  <c:v>-3.8528E-3</c:v>
                </c:pt>
                <c:pt idx="7245">
                  <c:v>-3.3543000000000002E-3</c:v>
                </c:pt>
                <c:pt idx="7246">
                  <c:v>-2.7796000000000001E-3</c:v>
                </c:pt>
                <c:pt idx="7247">
                  <c:v>-2.1419E-3</c:v>
                </c:pt>
                <c:pt idx="7248">
                  <c:v>-1.4555E-3</c:v>
                </c:pt>
                <c:pt idx="7249">
                  <c:v>-7.3611E-4</c:v>
                </c:pt>
                <c:pt idx="7250">
                  <c:v>5.7014000000000003E-13</c:v>
                </c:pt>
                <c:pt idx="7251">
                  <c:v>7.5113000000000003E-4</c:v>
                </c:pt>
                <c:pt idx="7252">
                  <c:v>1.4852000000000001E-3</c:v>
                </c:pt>
                <c:pt idx="7253">
                  <c:v>2.1856000000000002E-3</c:v>
                </c:pt>
                <c:pt idx="7254">
                  <c:v>2.8362999999999999E-3</c:v>
                </c:pt>
                <c:pt idx="7255">
                  <c:v>3.4226999999999999E-3</c:v>
                </c:pt>
                <c:pt idx="7256">
                  <c:v>3.9313999999999998E-3</c:v>
                </c:pt>
                <c:pt idx="7257">
                  <c:v>4.3509000000000004E-3</c:v>
                </c:pt>
                <c:pt idx="7258">
                  <c:v>4.6715999999999997E-3</c:v>
                </c:pt>
                <c:pt idx="7259">
                  <c:v>4.8862999999999997E-3</c:v>
                </c:pt>
                <c:pt idx="7260">
                  <c:v>4.9900999999999999E-3</c:v>
                </c:pt>
                <c:pt idx="7261">
                  <c:v>4.9807000000000002E-3</c:v>
                </c:pt>
                <c:pt idx="7262">
                  <c:v>4.8582E-3</c:v>
                </c:pt>
                <c:pt idx="7263">
                  <c:v>4.6254E-3</c:v>
                </c:pt>
                <c:pt idx="7264">
                  <c:v>4.2875999999999999E-3</c:v>
                </c:pt>
                <c:pt idx="7265">
                  <c:v>3.8525999999999999E-3</c:v>
                </c:pt>
                <c:pt idx="7266">
                  <c:v>3.3300999999999999E-3</c:v>
                </c:pt>
                <c:pt idx="7267">
                  <c:v>2.7320000000000001E-3</c:v>
                </c:pt>
                <c:pt idx="7268">
                  <c:v>2.0718999999999998E-3</c:v>
                </c:pt>
                <c:pt idx="7269">
                  <c:v>1.3648E-3</c:v>
                </c:pt>
                <c:pt idx="7270">
                  <c:v>6.2666999999999996E-4</c:v>
                </c:pt>
                <c:pt idx="7271">
                  <c:v>-1.2564999999999999E-4</c:v>
                </c:pt>
                <c:pt idx="7272">
                  <c:v>-8.7511999999999996E-4</c:v>
                </c:pt>
                <c:pt idx="7273">
                  <c:v>-1.6046999999999999E-3</c:v>
                </c:pt>
                <c:pt idx="7274">
                  <c:v>-2.2978999999999999E-3</c:v>
                </c:pt>
                <c:pt idx="7275">
                  <c:v>-2.9976999999999998E-3</c:v>
                </c:pt>
                <c:pt idx="7276">
                  <c:v>-3.5834999999999999E-3</c:v>
                </c:pt>
                <c:pt idx="7277">
                  <c:v>-4.0879999999999996E-3</c:v>
                </c:pt>
                <c:pt idx="7278">
                  <c:v>-4.4996999999999997E-3</c:v>
                </c:pt>
                <c:pt idx="7279">
                  <c:v>-4.8092999999999999E-3</c:v>
                </c:pt>
                <c:pt idx="7280">
                  <c:v>-5.0096999999999997E-3</c:v>
                </c:pt>
                <c:pt idx="7281">
                  <c:v>-5.0964000000000001E-3</c:v>
                </c:pt>
                <c:pt idx="7282">
                  <c:v>-5.0673999999999997E-3</c:v>
                </c:pt>
                <c:pt idx="7283">
                  <c:v>-4.9233999999999997E-3</c:v>
                </c:pt>
                <c:pt idx="7284">
                  <c:v>-4.6677000000000003E-3</c:v>
                </c:pt>
                <c:pt idx="7285">
                  <c:v>-4.3061000000000002E-3</c:v>
                </c:pt>
                <c:pt idx="7286">
                  <c:v>-3.8467000000000002E-3</c:v>
                </c:pt>
                <c:pt idx="7287">
                  <c:v>-3.3E-3</c:v>
                </c:pt>
                <c:pt idx="7288">
                  <c:v>-2.6784000000000001E-3</c:v>
                </c:pt>
                <c:pt idx="7289">
                  <c:v>-1.9959999999999999E-3</c:v>
                </c:pt>
                <c:pt idx="7290">
                  <c:v>-1.2683E-3</c:v>
                </c:pt>
                <c:pt idx="7291">
                  <c:v>-5.1183999999999995E-4</c:v>
                </c:pt>
                <c:pt idx="7292">
                  <c:v>2.5625000000000002E-4</c:v>
                </c:pt>
                <c:pt idx="7293">
                  <c:v>1.0185000000000001E-3</c:v>
                </c:pt>
                <c:pt idx="7294">
                  <c:v>1.7577000000000001E-3</c:v>
                </c:pt>
                <c:pt idx="7295">
                  <c:v>2.4569000000000001E-3</c:v>
                </c:pt>
                <c:pt idx="7296">
                  <c:v>3.1004000000000001E-3</c:v>
                </c:pt>
                <c:pt idx="7297">
                  <c:v>3.6736E-3</c:v>
                </c:pt>
                <c:pt idx="7298">
                  <c:v>4.1633E-3</c:v>
                </c:pt>
                <c:pt idx="7299">
                  <c:v>4.5586000000000003E-3</c:v>
                </c:pt>
                <c:pt idx="7300">
                  <c:v>4.9455000000000002E-3</c:v>
                </c:pt>
                <c:pt idx="7301">
                  <c:v>5.1307999999999996E-3</c:v>
                </c:pt>
                <c:pt idx="7302">
                  <c:v>5.1996000000000004E-3</c:v>
                </c:pt>
                <c:pt idx="7303">
                  <c:v>5.1504000000000003E-3</c:v>
                </c:pt>
                <c:pt idx="7304">
                  <c:v>4.9842999999999997E-3</c:v>
                </c:pt>
                <c:pt idx="7305">
                  <c:v>4.7051000000000003E-3</c:v>
                </c:pt>
                <c:pt idx="7306">
                  <c:v>4.3191000000000002E-3</c:v>
                </c:pt>
                <c:pt idx="7307">
                  <c:v>3.8351000000000001E-3</c:v>
                </c:pt>
                <c:pt idx="7308">
                  <c:v>3.264E-3</c:v>
                </c:pt>
                <c:pt idx="7309">
                  <c:v>2.6188000000000001E-3</c:v>
                </c:pt>
                <c:pt idx="7310">
                  <c:v>1.9142E-3</c:v>
                </c:pt>
                <c:pt idx="7311">
                  <c:v>1.1662E-3</c:v>
                </c:pt>
                <c:pt idx="7312">
                  <c:v>3.9169999999999998E-4</c:v>
                </c:pt>
                <c:pt idx="7313">
                  <c:v>-3.9169999999999998E-4</c:v>
                </c:pt>
                <c:pt idx="7314">
                  <c:v>-1.1662E-3</c:v>
                </c:pt>
                <c:pt idx="7315">
                  <c:v>-1.9142E-3</c:v>
                </c:pt>
                <c:pt idx="7316">
                  <c:v>-2.6188000000000001E-3</c:v>
                </c:pt>
                <c:pt idx="7317">
                  <c:v>-3.264E-3</c:v>
                </c:pt>
                <c:pt idx="7318">
                  <c:v>-3.8351000000000001E-3</c:v>
                </c:pt>
                <c:pt idx="7319">
                  <c:v>-4.3191000000000002E-3</c:v>
                </c:pt>
                <c:pt idx="7320">
                  <c:v>-4.7051000000000003E-3</c:v>
                </c:pt>
                <c:pt idx="7321">
                  <c:v>-4.9842999999999997E-3</c:v>
                </c:pt>
                <c:pt idx="7322">
                  <c:v>-5.1504000000000003E-3</c:v>
                </c:pt>
                <c:pt idx="7323">
                  <c:v>-5.1996000000000004E-3</c:v>
                </c:pt>
                <c:pt idx="7324">
                  <c:v>-5.1307999999999996E-3</c:v>
                </c:pt>
                <c:pt idx="7325">
                  <c:v>-5.0406000000000001E-3</c:v>
                </c:pt>
                <c:pt idx="7326">
                  <c:v>-4.7374000000000001E-3</c:v>
                </c:pt>
                <c:pt idx="7327">
                  <c:v>-4.3265999999999999E-3</c:v>
                </c:pt>
                <c:pt idx="7328">
                  <c:v>-3.8176E-3</c:v>
                </c:pt>
                <c:pt idx="7329">
                  <c:v>-3.222E-3</c:v>
                </c:pt>
                <c:pt idx="7330">
                  <c:v>-2.5533000000000001E-3</c:v>
                </c:pt>
                <c:pt idx="7331">
                  <c:v>-1.8266000000000001E-3</c:v>
                </c:pt>
                <c:pt idx="7332">
                  <c:v>-1.0585E-3</c:v>
                </c:pt>
                <c:pt idx="7333">
                  <c:v>-2.6628999999999997E-4</c:v>
                </c:pt>
                <c:pt idx="7334">
                  <c:v>5.3191999999999996E-4</c:v>
                </c:pt>
                <c:pt idx="7335">
                  <c:v>1.3181E-3</c:v>
                </c:pt>
                <c:pt idx="7336">
                  <c:v>2.0742999999999998E-3</c:v>
                </c:pt>
                <c:pt idx="7337">
                  <c:v>2.7834000000000001E-3</c:v>
                </c:pt>
                <c:pt idx="7338">
                  <c:v>3.4294E-3</c:v>
                </c:pt>
                <c:pt idx="7339">
                  <c:v>3.9975000000000002E-3</c:v>
                </c:pt>
                <c:pt idx="7340">
                  <c:v>4.4749000000000004E-3</c:v>
                </c:pt>
                <c:pt idx="7341">
                  <c:v>4.8507999999999997E-3</c:v>
                </c:pt>
                <c:pt idx="7342">
                  <c:v>5.1165000000000004E-3</c:v>
                </c:pt>
                <c:pt idx="7343">
                  <c:v>5.2661000000000001E-3</c:v>
                </c:pt>
                <c:pt idx="7344">
                  <c:v>5.2962E-3</c:v>
                </c:pt>
                <c:pt idx="7345">
                  <c:v>5.2061E-3</c:v>
                </c:pt>
                <c:pt idx="7346">
                  <c:v>4.9978000000000002E-3</c:v>
                </c:pt>
                <c:pt idx="7347">
                  <c:v>4.6760999999999999E-3</c:v>
                </c:pt>
                <c:pt idx="7348">
                  <c:v>4.2483E-3</c:v>
                </c:pt>
                <c:pt idx="7349">
                  <c:v>3.7239999999999999E-3</c:v>
                </c:pt>
                <c:pt idx="7350">
                  <c:v>3.1740000000000002E-3</c:v>
                </c:pt>
                <c:pt idx="7351">
                  <c:v>2.4816999999999999E-3</c:v>
                </c:pt>
                <c:pt idx="7352">
                  <c:v>1.7331E-3</c:v>
                </c:pt>
                <c:pt idx="7353">
                  <c:v>9.4512000000000003E-4</c:v>
                </c:pt>
                <c:pt idx="7354">
                  <c:v>1.3569999999999999E-4</c:v>
                </c:pt>
                <c:pt idx="7355">
                  <c:v>-6.7679999999999997E-4</c:v>
                </c:pt>
                <c:pt idx="7356">
                  <c:v>-1.4739E-3</c:v>
                </c:pt>
                <c:pt idx="7357">
                  <c:v>-2.2376000000000002E-3</c:v>
                </c:pt>
                <c:pt idx="7358">
                  <c:v>-2.9505E-3</c:v>
                </c:pt>
                <c:pt idx="7359">
                  <c:v>-3.5964999999999999E-3</c:v>
                </c:pt>
                <c:pt idx="7360">
                  <c:v>-4.1608000000000001E-3</c:v>
                </c:pt>
                <c:pt idx="7361">
                  <c:v>-4.6306000000000003E-3</c:v>
                </c:pt>
                <c:pt idx="7362">
                  <c:v>-4.9953999999999997E-3</c:v>
                </c:pt>
                <c:pt idx="7363">
                  <c:v>-5.2468000000000002E-3</c:v>
                </c:pt>
                <c:pt idx="7364">
                  <c:v>-5.3791000000000004E-3</c:v>
                </c:pt>
                <c:pt idx="7365">
                  <c:v>-5.3892999999999996E-3</c:v>
                </c:pt>
                <c:pt idx="7366">
                  <c:v>-5.2772000000000001E-3</c:v>
                </c:pt>
                <c:pt idx="7367">
                  <c:v>-5.0454000000000002E-3</c:v>
                </c:pt>
                <c:pt idx="7368">
                  <c:v>-4.6990000000000001E-3</c:v>
                </c:pt>
                <c:pt idx="7369">
                  <c:v>-4.2459999999999998E-3</c:v>
                </c:pt>
                <c:pt idx="7370">
                  <c:v>-3.6966E-3</c:v>
                </c:pt>
                <c:pt idx="7371">
                  <c:v>-3.0633000000000001E-3</c:v>
                </c:pt>
                <c:pt idx="7372">
                  <c:v>-2.3603999999999999E-3</c:v>
                </c:pt>
                <c:pt idx="7373">
                  <c:v>-1.604E-3</c:v>
                </c:pt>
                <c:pt idx="7374">
                  <c:v>-8.1121999999999997E-4</c:v>
                </c:pt>
                <c:pt idx="7375">
                  <c:v>6.6180999999999998E-13</c:v>
                </c:pt>
                <c:pt idx="7376">
                  <c:v>8.2624E-4</c:v>
                </c:pt>
                <c:pt idx="7377">
                  <c:v>1.6337000000000001E-3</c:v>
                </c:pt>
                <c:pt idx="7378">
                  <c:v>2.4041000000000002E-3</c:v>
                </c:pt>
                <c:pt idx="7379">
                  <c:v>3.1199999999999999E-3</c:v>
                </c:pt>
                <c:pt idx="7380">
                  <c:v>3.7650000000000001E-3</c:v>
                </c:pt>
                <c:pt idx="7381">
                  <c:v>4.3245999999999996E-3</c:v>
                </c:pt>
                <c:pt idx="7382">
                  <c:v>4.7860000000000003E-3</c:v>
                </c:pt>
                <c:pt idx="7383">
                  <c:v>5.1387999999999998E-3</c:v>
                </c:pt>
                <c:pt idx="7384">
                  <c:v>5.3749999999999996E-3</c:v>
                </c:pt>
                <c:pt idx="7385">
                  <c:v>5.4891000000000002E-3</c:v>
                </c:pt>
                <c:pt idx="7386">
                  <c:v>5.4787000000000004E-3</c:v>
                </c:pt>
                <c:pt idx="7387">
                  <c:v>5.3439999999999998E-3</c:v>
                </c:pt>
                <c:pt idx="7388">
                  <c:v>5.0879000000000002E-3</c:v>
                </c:pt>
                <c:pt idx="7389">
                  <c:v>4.7163999999999999E-3</c:v>
                </c:pt>
                <c:pt idx="7390">
                  <c:v>4.2377999999999999E-3</c:v>
                </c:pt>
                <c:pt idx="7391">
                  <c:v>3.6630999999999999E-3</c:v>
                </c:pt>
                <c:pt idx="7392">
                  <c:v>3.0052E-3</c:v>
                </c:pt>
                <c:pt idx="7393">
                  <c:v>2.2791E-3</c:v>
                </c:pt>
                <c:pt idx="7394">
                  <c:v>1.5012000000000001E-3</c:v>
                </c:pt>
                <c:pt idx="7395">
                  <c:v>6.8933000000000004E-4</c:v>
                </c:pt>
                <c:pt idx="7396">
                  <c:v>-1.3821999999999999E-4</c:v>
                </c:pt>
                <c:pt idx="7397">
                  <c:v>-9.6263000000000002E-4</c:v>
                </c:pt>
                <c:pt idx="7398">
                  <c:v>-1.7652E-3</c:v>
                </c:pt>
                <c:pt idx="7399">
                  <c:v>-2.5276999999999999E-3</c:v>
                </c:pt>
                <c:pt idx="7400">
                  <c:v>-3.2916E-3</c:v>
                </c:pt>
                <c:pt idx="7401">
                  <c:v>-3.9347999999999996E-3</c:v>
                </c:pt>
                <c:pt idx="7402">
                  <c:v>-4.4888000000000003E-3</c:v>
                </c:pt>
                <c:pt idx="7403">
                  <c:v>-4.9408000000000004E-3</c:v>
                </c:pt>
                <c:pt idx="7404">
                  <c:v>-5.2807000000000002E-3</c:v>
                </c:pt>
                <c:pt idx="7405">
                  <c:v>-5.5008000000000001E-3</c:v>
                </c:pt>
                <c:pt idx="7406">
                  <c:v>-5.5960000000000003E-3</c:v>
                </c:pt>
                <c:pt idx="7407">
                  <c:v>-5.5642E-3</c:v>
                </c:pt>
                <c:pt idx="7408">
                  <c:v>-5.4060999999999996E-3</c:v>
                </c:pt>
                <c:pt idx="7409">
                  <c:v>-5.1253999999999996E-3</c:v>
                </c:pt>
                <c:pt idx="7410">
                  <c:v>-4.7282000000000001E-3</c:v>
                </c:pt>
                <c:pt idx="7411">
                  <c:v>-4.2237999999999998E-3</c:v>
                </c:pt>
                <c:pt idx="7412">
                  <c:v>-3.6235E-3</c:v>
                </c:pt>
                <c:pt idx="7413">
                  <c:v>-2.941E-3</c:v>
                </c:pt>
                <c:pt idx="7414">
                  <c:v>-2.1917E-3</c:v>
                </c:pt>
                <c:pt idx="7415">
                  <c:v>-1.3927E-3</c:v>
                </c:pt>
                <c:pt idx="7416">
                  <c:v>-5.6203000000000004E-4</c:v>
                </c:pt>
                <c:pt idx="7417">
                  <c:v>2.8137000000000003E-4</c:v>
                </c:pt>
                <c:pt idx="7418">
                  <c:v>1.1184000000000001E-3</c:v>
                </c:pt>
                <c:pt idx="7419">
                  <c:v>1.9300000000000001E-3</c:v>
                </c:pt>
                <c:pt idx="7420">
                  <c:v>2.6978000000000002E-3</c:v>
                </c:pt>
                <c:pt idx="7421">
                  <c:v>3.4044000000000001E-3</c:v>
                </c:pt>
                <c:pt idx="7422">
                  <c:v>4.0337000000000003E-3</c:v>
                </c:pt>
                <c:pt idx="7423">
                  <c:v>4.5715E-3</c:v>
                </c:pt>
                <c:pt idx="7424">
                  <c:v>5.0055000000000004E-3</c:v>
                </c:pt>
                <c:pt idx="7425">
                  <c:v>5.4209999999999996E-3</c:v>
                </c:pt>
                <c:pt idx="7426">
                  <c:v>5.6240999999999999E-3</c:v>
                </c:pt>
                <c:pt idx="7427">
                  <c:v>5.6994999999999997E-3</c:v>
                </c:pt>
                <c:pt idx="7428">
                  <c:v>5.6455999999999998E-3</c:v>
                </c:pt>
                <c:pt idx="7429">
                  <c:v>5.4635999999999999E-3</c:v>
                </c:pt>
                <c:pt idx="7430">
                  <c:v>5.1574999999999998E-3</c:v>
                </c:pt>
                <c:pt idx="7431">
                  <c:v>4.7343999999999997E-3</c:v>
                </c:pt>
                <c:pt idx="7432">
                  <c:v>4.2037999999999997E-3</c:v>
                </c:pt>
                <c:pt idx="7433">
                  <c:v>3.5777999999999999E-3</c:v>
                </c:pt>
                <c:pt idx="7434">
                  <c:v>2.8706999999999999E-3</c:v>
                </c:pt>
                <c:pt idx="7435">
                  <c:v>2.0983E-3</c:v>
                </c:pt>
                <c:pt idx="7436">
                  <c:v>1.2783E-3</c:v>
                </c:pt>
                <c:pt idx="7437">
                  <c:v>4.2936E-4</c:v>
                </c:pt>
                <c:pt idx="7438">
                  <c:v>-4.2936E-4</c:v>
                </c:pt>
                <c:pt idx="7439">
                  <c:v>-1.2783E-3</c:v>
                </c:pt>
                <c:pt idx="7440">
                  <c:v>-2.0983E-3</c:v>
                </c:pt>
                <c:pt idx="7441">
                  <c:v>-2.8706999999999999E-3</c:v>
                </c:pt>
                <c:pt idx="7442">
                  <c:v>-3.5777999999999999E-3</c:v>
                </c:pt>
                <c:pt idx="7443">
                  <c:v>-4.2037999999999997E-3</c:v>
                </c:pt>
                <c:pt idx="7444">
                  <c:v>-4.7343999999999997E-3</c:v>
                </c:pt>
                <c:pt idx="7445">
                  <c:v>-5.1574999999999998E-3</c:v>
                </c:pt>
                <c:pt idx="7446">
                  <c:v>-5.4635999999999999E-3</c:v>
                </c:pt>
                <c:pt idx="7447">
                  <c:v>-5.6455999999999998E-3</c:v>
                </c:pt>
                <c:pt idx="7448">
                  <c:v>-5.6994999999999997E-3</c:v>
                </c:pt>
                <c:pt idx="7449">
                  <c:v>-5.6240999999999999E-3</c:v>
                </c:pt>
                <c:pt idx="7450">
                  <c:v>-5.5161000000000003E-3</c:v>
                </c:pt>
                <c:pt idx="7451">
                  <c:v>-5.1843000000000002E-3</c:v>
                </c:pt>
                <c:pt idx="7452">
                  <c:v>-4.7347999999999999E-3</c:v>
                </c:pt>
                <c:pt idx="7453">
                  <c:v>-4.1777999999999997E-3</c:v>
                </c:pt>
                <c:pt idx="7454">
                  <c:v>-3.5260000000000001E-3</c:v>
                </c:pt>
                <c:pt idx="7455">
                  <c:v>-2.7942000000000002E-3</c:v>
                </c:pt>
                <c:pt idx="7456">
                  <c:v>-1.9989000000000001E-3</c:v>
                </c:pt>
                <c:pt idx="7457">
                  <c:v>-1.1582999999999999E-3</c:v>
                </c:pt>
                <c:pt idx="7458">
                  <c:v>-2.9142000000000003E-4</c:v>
                </c:pt>
                <c:pt idx="7459">
                  <c:v>5.821E-4</c:v>
                </c:pt>
                <c:pt idx="7460">
                  <c:v>1.4423999999999999E-3</c:v>
                </c:pt>
                <c:pt idx="7461">
                  <c:v>2.2699999999999999E-3</c:v>
                </c:pt>
                <c:pt idx="7462">
                  <c:v>3.0460000000000001E-3</c:v>
                </c:pt>
                <c:pt idx="7463">
                  <c:v>3.7529E-3</c:v>
                </c:pt>
                <c:pt idx="7464">
                  <c:v>4.3746999999999996E-3</c:v>
                </c:pt>
                <c:pt idx="7465">
                  <c:v>4.8970999999999997E-3</c:v>
                </c:pt>
                <c:pt idx="7466">
                  <c:v>5.3083999999999996E-3</c:v>
                </c:pt>
                <c:pt idx="7467">
                  <c:v>5.5992000000000004E-3</c:v>
                </c:pt>
                <c:pt idx="7468">
                  <c:v>5.7628999999999996E-3</c:v>
                </c:pt>
                <c:pt idx="7469">
                  <c:v>5.7958999999999997E-3</c:v>
                </c:pt>
                <c:pt idx="7470">
                  <c:v>5.6972999999999998E-3</c:v>
                </c:pt>
                <c:pt idx="7471">
                  <c:v>5.4692999999999999E-3</c:v>
                </c:pt>
                <c:pt idx="7472">
                  <c:v>5.1173E-3</c:v>
                </c:pt>
                <c:pt idx="7473">
                  <c:v>4.6490999999999998E-3</c:v>
                </c:pt>
                <c:pt idx="7474">
                  <c:v>4.0753999999999999E-3</c:v>
                </c:pt>
                <c:pt idx="7475">
                  <c:v>3.4678999999999999E-3</c:v>
                </c:pt>
                <c:pt idx="7476">
                  <c:v>2.7114999999999999E-3</c:v>
                </c:pt>
                <c:pt idx="7477">
                  <c:v>1.8936000000000001E-3</c:v>
                </c:pt>
                <c:pt idx="7478">
                  <c:v>1.0326000000000001E-3</c:v>
                </c:pt>
                <c:pt idx="7479">
                  <c:v>1.4826999999999999E-4</c:v>
                </c:pt>
                <c:pt idx="7480">
                  <c:v>-7.3946999999999999E-4</c:v>
                </c:pt>
                <c:pt idx="7481">
                  <c:v>-1.6103999999999999E-3</c:v>
                </c:pt>
                <c:pt idx="7482">
                  <c:v>-2.4448E-3</c:v>
                </c:pt>
                <c:pt idx="7483">
                  <c:v>-3.2236999999999999E-3</c:v>
                </c:pt>
                <c:pt idx="7484">
                  <c:v>-3.9294999999999998E-3</c:v>
                </c:pt>
                <c:pt idx="7485">
                  <c:v>-4.5459999999999997E-3</c:v>
                </c:pt>
                <c:pt idx="7486">
                  <c:v>-5.0594000000000004E-3</c:v>
                </c:pt>
                <c:pt idx="7487">
                  <c:v>-5.4580000000000002E-3</c:v>
                </c:pt>
                <c:pt idx="7488">
                  <c:v>-5.7326E-3</c:v>
                </c:pt>
                <c:pt idx="7489">
                  <c:v>-5.8772E-3</c:v>
                </c:pt>
                <c:pt idx="7490">
                  <c:v>-5.8884000000000002E-3</c:v>
                </c:pt>
                <c:pt idx="7491">
                  <c:v>-5.7659E-3</c:v>
                </c:pt>
                <c:pt idx="7492">
                  <c:v>-5.5125E-3</c:v>
                </c:pt>
                <c:pt idx="7493">
                  <c:v>-5.1340999999999999E-3</c:v>
                </c:pt>
                <c:pt idx="7494">
                  <c:v>-4.6391000000000002E-3</c:v>
                </c:pt>
                <c:pt idx="7495">
                  <c:v>-4.0388000000000004E-3</c:v>
                </c:pt>
                <c:pt idx="7496">
                  <c:v>-3.3468999999999999E-3</c:v>
                </c:pt>
                <c:pt idx="7497">
                  <c:v>-2.5790000000000001E-3</c:v>
                </c:pt>
                <c:pt idx="7498">
                  <c:v>-1.7524999999999999E-3</c:v>
                </c:pt>
                <c:pt idx="7499">
                  <c:v>-8.8632999999999995E-4</c:v>
                </c:pt>
                <c:pt idx="7500">
                  <c:v>7.5979000000000004E-13</c:v>
                </c:pt>
                <c:pt idx="7501">
                  <c:v>9.0134999999999998E-4</c:v>
                </c:pt>
                <c:pt idx="7502">
                  <c:v>1.7822000000000001E-3</c:v>
                </c:pt>
                <c:pt idx="7503">
                  <c:v>2.6226999999999999E-3</c:v>
                </c:pt>
                <c:pt idx="7504">
                  <c:v>3.4036000000000001E-3</c:v>
                </c:pt>
                <c:pt idx="7505">
                  <c:v>4.1073000000000004E-3</c:v>
                </c:pt>
                <c:pt idx="7506">
                  <c:v>4.7177E-3</c:v>
                </c:pt>
                <c:pt idx="7507">
                  <c:v>5.2211000000000002E-3</c:v>
                </c:pt>
                <c:pt idx="7508">
                  <c:v>5.6059999999999999E-3</c:v>
                </c:pt>
                <c:pt idx="7509">
                  <c:v>5.8636000000000001E-3</c:v>
                </c:pt>
                <c:pt idx="7510">
                  <c:v>5.9881999999999999E-3</c:v>
                </c:pt>
                <c:pt idx="7511">
                  <c:v>5.9768E-3</c:v>
                </c:pt>
                <c:pt idx="7512">
                  <c:v>5.8298000000000004E-3</c:v>
                </c:pt>
                <c:pt idx="7513">
                  <c:v>5.5504999999999999E-3</c:v>
                </c:pt>
                <c:pt idx="7514">
                  <c:v>5.1451999999999999E-3</c:v>
                </c:pt>
                <c:pt idx="7515">
                  <c:v>4.6230999999999998E-3</c:v>
                </c:pt>
                <c:pt idx="7516">
                  <c:v>3.9960999999999998E-3</c:v>
                </c:pt>
                <c:pt idx="7517">
                  <c:v>3.2783999999999999E-3</c:v>
                </c:pt>
                <c:pt idx="7518">
                  <c:v>2.4862999999999999E-3</c:v>
                </c:pt>
                <c:pt idx="7519">
                  <c:v>1.6377E-3</c:v>
                </c:pt>
                <c:pt idx="7520">
                  <c:v>7.5199999999999996E-4</c:v>
                </c:pt>
                <c:pt idx="7521">
                  <c:v>-1.5077999999999999E-4</c:v>
                </c:pt>
                <c:pt idx="7522">
                  <c:v>-1.0501E-3</c:v>
                </c:pt>
                <c:pt idx="7523">
                  <c:v>-1.9257E-3</c:v>
                </c:pt>
                <c:pt idx="7524">
                  <c:v>-2.7575E-3</c:v>
                </c:pt>
                <c:pt idx="7525">
                  <c:v>-3.5855000000000001E-3</c:v>
                </c:pt>
                <c:pt idx="7526">
                  <c:v>-4.2862000000000004E-3</c:v>
                </c:pt>
                <c:pt idx="7527">
                  <c:v>-4.8896E-3</c:v>
                </c:pt>
                <c:pt idx="7528">
                  <c:v>-5.3819999999999996E-3</c:v>
                </c:pt>
                <c:pt idx="7529">
                  <c:v>-5.7521999999999998E-3</c:v>
                </c:pt>
                <c:pt idx="7530">
                  <c:v>-5.9919999999999999E-3</c:v>
                </c:pt>
                <c:pt idx="7531">
                  <c:v>-6.0956999999999999E-3</c:v>
                </c:pt>
                <c:pt idx="7532">
                  <c:v>-6.0610000000000004E-3</c:v>
                </c:pt>
                <c:pt idx="7533">
                  <c:v>-5.8887999999999996E-3</c:v>
                </c:pt>
                <c:pt idx="7534">
                  <c:v>-5.5830000000000003E-3</c:v>
                </c:pt>
                <c:pt idx="7535">
                  <c:v>-5.1504000000000003E-3</c:v>
                </c:pt>
                <c:pt idx="7536">
                  <c:v>-4.6008999999999998E-3</c:v>
                </c:pt>
                <c:pt idx="7537">
                  <c:v>-3.947E-3</c:v>
                </c:pt>
                <c:pt idx="7538">
                  <c:v>-3.2036E-3</c:v>
                </c:pt>
                <c:pt idx="7539">
                  <c:v>-2.3874E-3</c:v>
                </c:pt>
                <c:pt idx="7540">
                  <c:v>-1.5169999999999999E-3</c:v>
                </c:pt>
                <c:pt idx="7541">
                  <c:v>-6.1220999999999997E-4</c:v>
                </c:pt>
                <c:pt idx="7542">
                  <c:v>3.0648999999999997E-4</c:v>
                </c:pt>
                <c:pt idx="7543">
                  <c:v>1.2182E-3</c:v>
                </c:pt>
                <c:pt idx="7544">
                  <c:v>2.1023000000000001E-3</c:v>
                </c:pt>
                <c:pt idx="7545">
                  <c:v>2.9386999999999998E-3</c:v>
                </c:pt>
                <c:pt idx="7546">
                  <c:v>3.7084000000000002E-3</c:v>
                </c:pt>
                <c:pt idx="7547">
                  <c:v>4.3939000000000001E-3</c:v>
                </c:pt>
                <c:pt idx="7548">
                  <c:v>4.9797000000000001E-3</c:v>
                </c:pt>
                <c:pt idx="7549">
                  <c:v>5.4523999999999996E-3</c:v>
                </c:pt>
                <c:pt idx="7550">
                  <c:v>5.8966000000000001E-3</c:v>
                </c:pt>
                <c:pt idx="7551">
                  <c:v>6.1174999999999997E-3</c:v>
                </c:pt>
                <c:pt idx="7552">
                  <c:v>6.1995000000000001E-3</c:v>
                </c:pt>
                <c:pt idx="7553">
                  <c:v>6.1409000000000004E-3</c:v>
                </c:pt>
                <c:pt idx="7554">
                  <c:v>5.9427999999999998E-3</c:v>
                </c:pt>
                <c:pt idx="7555">
                  <c:v>5.6099000000000001E-3</c:v>
                </c:pt>
                <c:pt idx="7556">
                  <c:v>5.1497000000000001E-3</c:v>
                </c:pt>
                <c:pt idx="7557">
                  <c:v>4.5725999999999996E-3</c:v>
                </c:pt>
                <c:pt idx="7558">
                  <c:v>3.8917000000000001E-3</c:v>
                </c:pt>
                <c:pt idx="7559">
                  <c:v>3.1224999999999998E-3</c:v>
                </c:pt>
                <c:pt idx="7560">
                  <c:v>2.2824E-3</c:v>
                </c:pt>
                <c:pt idx="7561">
                  <c:v>1.3905E-3</c:v>
                </c:pt>
                <c:pt idx="7562">
                  <c:v>4.6703000000000001E-4</c:v>
                </c:pt>
                <c:pt idx="7563">
                  <c:v>-4.6703000000000001E-4</c:v>
                </c:pt>
                <c:pt idx="7564">
                  <c:v>-1.3905E-3</c:v>
                </c:pt>
                <c:pt idx="7565">
                  <c:v>-2.2824E-3</c:v>
                </c:pt>
                <c:pt idx="7566">
                  <c:v>-3.1224999999999998E-3</c:v>
                </c:pt>
                <c:pt idx="7567">
                  <c:v>-3.8917000000000001E-3</c:v>
                </c:pt>
                <c:pt idx="7568">
                  <c:v>-4.5725999999999996E-3</c:v>
                </c:pt>
                <c:pt idx="7569">
                  <c:v>-5.1497000000000001E-3</c:v>
                </c:pt>
                <c:pt idx="7570">
                  <c:v>-5.6099000000000001E-3</c:v>
                </c:pt>
                <c:pt idx="7571">
                  <c:v>-5.9427999999999998E-3</c:v>
                </c:pt>
                <c:pt idx="7572">
                  <c:v>-6.1409000000000004E-3</c:v>
                </c:pt>
                <c:pt idx="7573">
                  <c:v>-6.1995000000000001E-3</c:v>
                </c:pt>
                <c:pt idx="7574">
                  <c:v>-6.1174999999999997E-3</c:v>
                </c:pt>
                <c:pt idx="7575">
                  <c:v>-5.9917E-3</c:v>
                </c:pt>
                <c:pt idx="7576">
                  <c:v>-5.6312000000000003E-3</c:v>
                </c:pt>
                <c:pt idx="7577">
                  <c:v>-5.1428999999999997E-3</c:v>
                </c:pt>
                <c:pt idx="7578">
                  <c:v>-4.5379000000000001E-3</c:v>
                </c:pt>
                <c:pt idx="7579">
                  <c:v>-3.8300000000000001E-3</c:v>
                </c:pt>
                <c:pt idx="7580">
                  <c:v>-3.0349999999999999E-3</c:v>
                </c:pt>
                <c:pt idx="7581">
                  <c:v>-2.1713000000000001E-3</c:v>
                </c:pt>
                <c:pt idx="7582">
                  <c:v>-1.2581999999999999E-3</c:v>
                </c:pt>
                <c:pt idx="7583">
                  <c:v>-3.1653999999999997E-4</c:v>
                </c:pt>
                <c:pt idx="7584">
                  <c:v>6.3228000000000004E-4</c:v>
                </c:pt>
                <c:pt idx="7585">
                  <c:v>1.5667000000000001E-3</c:v>
                </c:pt>
                <c:pt idx="7586">
                  <c:v>2.4656999999999999E-3</c:v>
                </c:pt>
                <c:pt idx="7587">
                  <c:v>3.3086000000000001E-3</c:v>
                </c:pt>
                <c:pt idx="7588">
                  <c:v>4.0765000000000003E-3</c:v>
                </c:pt>
                <c:pt idx="7589">
                  <c:v>4.7517999999999996E-3</c:v>
                </c:pt>
                <c:pt idx="7590">
                  <c:v>5.3192999999999999E-3</c:v>
                </c:pt>
                <c:pt idx="7591">
                  <c:v>5.7660000000000003E-3</c:v>
                </c:pt>
                <c:pt idx="7592">
                  <c:v>6.0819000000000003E-3</c:v>
                </c:pt>
                <c:pt idx="7593">
                  <c:v>6.2598000000000003E-3</c:v>
                </c:pt>
                <c:pt idx="7594">
                  <c:v>6.2954999999999999E-3</c:v>
                </c:pt>
                <c:pt idx="7595">
                  <c:v>6.1884000000000002E-3</c:v>
                </c:pt>
                <c:pt idx="7596">
                  <c:v>5.9408000000000004E-3</c:v>
                </c:pt>
                <c:pt idx="7597">
                  <c:v>5.5583999999999998E-3</c:v>
                </c:pt>
                <c:pt idx="7598">
                  <c:v>5.0499000000000004E-3</c:v>
                </c:pt>
                <c:pt idx="7599">
                  <c:v>4.4267000000000004E-3</c:v>
                </c:pt>
                <c:pt idx="7600">
                  <c:v>3.7618E-3</c:v>
                </c:pt>
                <c:pt idx="7601">
                  <c:v>2.9413E-3</c:v>
                </c:pt>
                <c:pt idx="7602">
                  <c:v>2.0539999999999998E-3</c:v>
                </c:pt>
                <c:pt idx="7603">
                  <c:v>1.1201E-3</c:v>
                </c:pt>
                <c:pt idx="7604">
                  <c:v>1.6082999999999999E-4</c:v>
                </c:pt>
                <c:pt idx="7605">
                  <c:v>-8.0212999999999997E-4</c:v>
                </c:pt>
                <c:pt idx="7606">
                  <c:v>-1.7469E-3</c:v>
                </c:pt>
                <c:pt idx="7607">
                  <c:v>-2.6519999999999998E-3</c:v>
                </c:pt>
                <c:pt idx="7608">
                  <c:v>-3.4968999999999998E-3</c:v>
                </c:pt>
                <c:pt idx="7609">
                  <c:v>-4.2624999999999998E-3</c:v>
                </c:pt>
                <c:pt idx="7610">
                  <c:v>-4.9312999999999996E-3</c:v>
                </c:pt>
                <c:pt idx="7611">
                  <c:v>-5.4882000000000004E-3</c:v>
                </c:pt>
                <c:pt idx="7612">
                  <c:v>-5.9205000000000004E-3</c:v>
                </c:pt>
                <c:pt idx="7613">
                  <c:v>-6.2183999999999998E-3</c:v>
                </c:pt>
                <c:pt idx="7614">
                  <c:v>-6.3753000000000004E-3</c:v>
                </c:pt>
                <c:pt idx="7615">
                  <c:v>-6.3873999999999997E-3</c:v>
                </c:pt>
                <c:pt idx="7616">
                  <c:v>-6.2544999999999996E-3</c:v>
                </c:pt>
                <c:pt idx="7617">
                  <c:v>-5.9797000000000001E-3</c:v>
                </c:pt>
                <c:pt idx="7618">
                  <c:v>-5.5691999999999998E-3</c:v>
                </c:pt>
                <c:pt idx="7619">
                  <c:v>-5.0321999999999997E-3</c:v>
                </c:pt>
                <c:pt idx="7620">
                  <c:v>-4.3810999999999998E-3</c:v>
                </c:pt>
                <c:pt idx="7621">
                  <c:v>-3.6305E-3</c:v>
                </c:pt>
                <c:pt idx="7622">
                  <c:v>-2.7975000000000001E-3</c:v>
                </c:pt>
                <c:pt idx="7623">
                  <c:v>-1.9011E-3</c:v>
                </c:pt>
                <c:pt idx="7624">
                  <c:v>-9.6144000000000004E-4</c:v>
                </c:pt>
                <c:pt idx="7625">
                  <c:v>8.6258999999999996E-13</c:v>
                </c:pt>
                <c:pt idx="7626">
                  <c:v>9.7647000000000001E-4</c:v>
                </c:pt>
                <c:pt idx="7627">
                  <c:v>1.9308000000000001E-3</c:v>
                </c:pt>
                <c:pt idx="7628">
                  <c:v>2.8413000000000002E-3</c:v>
                </c:pt>
                <c:pt idx="7629">
                  <c:v>3.6871999999999999E-3</c:v>
                </c:pt>
                <c:pt idx="7630">
                  <c:v>4.4495999999999997E-3</c:v>
                </c:pt>
                <c:pt idx="7631">
                  <c:v>5.1108999999999998E-3</c:v>
                </c:pt>
                <c:pt idx="7632">
                  <c:v>5.6562000000000001E-3</c:v>
                </c:pt>
                <c:pt idx="7633">
                  <c:v>6.0730999999999997E-3</c:v>
                </c:pt>
                <c:pt idx="7634">
                  <c:v>6.3521999999999997E-3</c:v>
                </c:pt>
                <c:pt idx="7635">
                  <c:v>6.4872000000000003E-3</c:v>
                </c:pt>
                <c:pt idx="7636">
                  <c:v>6.4748999999999996E-3</c:v>
                </c:pt>
                <c:pt idx="7637">
                  <c:v>6.3156000000000002E-3</c:v>
                </c:pt>
                <c:pt idx="7638">
                  <c:v>6.0130000000000001E-3</c:v>
                </c:pt>
                <c:pt idx="7639">
                  <c:v>5.5738999999999997E-3</c:v>
                </c:pt>
                <c:pt idx="7640">
                  <c:v>5.0083000000000003E-3</c:v>
                </c:pt>
                <c:pt idx="7641">
                  <c:v>4.3290999999999998E-3</c:v>
                </c:pt>
                <c:pt idx="7642">
                  <c:v>3.5515999999999998E-3</c:v>
                </c:pt>
                <c:pt idx="7643">
                  <c:v>2.6933999999999999E-3</c:v>
                </c:pt>
                <c:pt idx="7644">
                  <c:v>1.7742000000000001E-3</c:v>
                </c:pt>
                <c:pt idx="7645">
                  <c:v>8.1466999999999998E-4</c:v>
                </c:pt>
                <c:pt idx="7646">
                  <c:v>-1.6335000000000001E-4</c:v>
                </c:pt>
                <c:pt idx="7647">
                  <c:v>-1.1375999999999999E-3</c:v>
                </c:pt>
                <c:pt idx="7648">
                  <c:v>-2.0861E-3</c:v>
                </c:pt>
                <c:pt idx="7649">
                  <c:v>-2.9873E-3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1.5160999999999998E-14</c:v>
                </c:pt>
                <c:pt idx="8001">
                  <c:v>1.5023E-5</c:v>
                </c:pt>
                <c:pt idx="8002">
                  <c:v>2.9703999999999999E-5</c:v>
                </c:pt>
                <c:pt idx="8003">
                  <c:v>4.3711999999999998E-5</c:v>
                </c:pt>
                <c:pt idx="8004">
                  <c:v>5.6727000000000001E-5</c:v>
                </c:pt>
                <c:pt idx="8005">
                  <c:v>6.8454999999999994E-5</c:v>
                </c:pt>
                <c:pt idx="8006">
                  <c:v>7.8628999999999995E-5</c:v>
                </c:pt>
                <c:pt idx="8007">
                  <c:v>8.7017999999999999E-5</c:v>
                </c:pt>
                <c:pt idx="8008">
                  <c:v>9.3432999999999998E-5</c:v>
                </c:pt>
                <c:pt idx="8009">
                  <c:v>9.7726999999999995E-5</c:v>
                </c:pt>
                <c:pt idx="8010">
                  <c:v>9.9803000000000007E-5</c:v>
                </c:pt>
                <c:pt idx="8011">
                  <c:v>9.9612999999999996E-5</c:v>
                </c:pt>
                <c:pt idx="8012">
                  <c:v>9.7163000000000005E-5</c:v>
                </c:pt>
                <c:pt idx="8013">
                  <c:v>9.2508000000000003E-5</c:v>
                </c:pt>
                <c:pt idx="8014">
                  <c:v>8.5753000000000004E-5</c:v>
                </c:pt>
                <c:pt idx="8015">
                  <c:v>7.7051000000000005E-5</c:v>
                </c:pt>
                <c:pt idx="8016">
                  <c:v>6.6600999999999995E-5</c:v>
                </c:pt>
                <c:pt idx="8017">
                  <c:v>5.4639000000000003E-5</c:v>
                </c:pt>
                <c:pt idx="8018">
                  <c:v>4.1437999999999999E-5</c:v>
                </c:pt>
                <c:pt idx="8019">
                  <c:v>2.7294999999999999E-5</c:v>
                </c:pt>
                <c:pt idx="8020">
                  <c:v>1.2533E-5</c:v>
                </c:pt>
                <c:pt idx="8021">
                  <c:v>-2.5129999999999999E-6</c:v>
                </c:pt>
                <c:pt idx="8022">
                  <c:v>-1.7501999999999999E-5</c:v>
                </c:pt>
                <c:pt idx="8023">
                  <c:v>-3.2094000000000001E-5</c:v>
                </c:pt>
                <c:pt idx="8024">
                  <c:v>-4.5958000000000003E-5</c:v>
                </c:pt>
                <c:pt idx="8025">
                  <c:v>-1.1756000000000001E-4</c:v>
                </c:pt>
                <c:pt idx="8026">
                  <c:v>-1.4053000000000001E-4</c:v>
                </c:pt>
                <c:pt idx="8027">
                  <c:v>-1.6030999999999999E-4</c:v>
                </c:pt>
                <c:pt idx="8028">
                  <c:v>-1.7646E-4</c:v>
                </c:pt>
                <c:pt idx="8029">
                  <c:v>-1.886E-4</c:v>
                </c:pt>
                <c:pt idx="8030">
                  <c:v>-1.9646E-4</c:v>
                </c:pt>
                <c:pt idx="8031">
                  <c:v>-1.9986E-4</c:v>
                </c:pt>
                <c:pt idx="8032">
                  <c:v>-1.9871999999999999E-4</c:v>
                </c:pt>
                <c:pt idx="8033">
                  <c:v>-1.9307999999999999E-4</c:v>
                </c:pt>
                <c:pt idx="8034">
                  <c:v>-1.8305E-4</c:v>
                </c:pt>
                <c:pt idx="8035">
                  <c:v>-1.6887E-4</c:v>
                </c:pt>
                <c:pt idx="8036">
                  <c:v>-1.5085000000000001E-4</c:v>
                </c:pt>
                <c:pt idx="8037">
                  <c:v>-1.2941E-4</c:v>
                </c:pt>
                <c:pt idx="8038">
                  <c:v>-1.0503E-4</c:v>
                </c:pt>
                <c:pt idx="8039">
                  <c:v>-7.8275000000000005E-5</c:v>
                </c:pt>
                <c:pt idx="8040">
                  <c:v>-4.9737999999999997E-5</c:v>
                </c:pt>
                <c:pt idx="8041">
                  <c:v>-2.0072E-5</c:v>
                </c:pt>
                <c:pt idx="8042">
                  <c:v>1.0049E-5</c:v>
                </c:pt>
                <c:pt idx="8043">
                  <c:v>3.9941999999999998E-5</c:v>
                </c:pt>
                <c:pt idx="8044">
                  <c:v>6.8929000000000004E-5</c:v>
                </c:pt>
                <c:pt idx="8045">
                  <c:v>9.6351E-5</c:v>
                </c:pt>
                <c:pt idx="8046">
                  <c:v>1.2159000000000001E-4</c:v>
                </c:pt>
                <c:pt idx="8047">
                  <c:v>1.4406E-4</c:v>
                </c:pt>
                <c:pt idx="8048">
                  <c:v>1.6327E-4</c:v>
                </c:pt>
                <c:pt idx="8049">
                  <c:v>1.7877E-4</c:v>
                </c:pt>
                <c:pt idx="8050">
                  <c:v>2.8531999999999999E-4</c:v>
                </c:pt>
                <c:pt idx="8051">
                  <c:v>2.9600999999999998E-4</c:v>
                </c:pt>
                <c:pt idx="8052">
                  <c:v>2.9997999999999998E-4</c:v>
                </c:pt>
                <c:pt idx="8053">
                  <c:v>2.9713999999999999E-4</c:v>
                </c:pt>
                <c:pt idx="8054">
                  <c:v>2.8756000000000002E-4</c:v>
                </c:pt>
                <c:pt idx="8055">
                  <c:v>2.7145000000000001E-4</c:v>
                </c:pt>
                <c:pt idx="8056">
                  <c:v>2.4918E-4</c:v>
                </c:pt>
                <c:pt idx="8057">
                  <c:v>2.2125000000000001E-4</c:v>
                </c:pt>
                <c:pt idx="8058">
                  <c:v>1.8830999999999999E-4</c:v>
                </c:pt>
                <c:pt idx="8059">
                  <c:v>1.5108999999999999E-4</c:v>
                </c:pt>
                <c:pt idx="8060">
                  <c:v>1.1044000000000001E-4</c:v>
                </c:pt>
                <c:pt idx="8061">
                  <c:v>6.7280999999999995E-5</c:v>
                </c:pt>
                <c:pt idx="8062">
                  <c:v>2.2597999999999999E-5</c:v>
                </c:pt>
                <c:pt idx="8063">
                  <c:v>-2.2597999999999999E-5</c:v>
                </c:pt>
                <c:pt idx="8064">
                  <c:v>-6.7280999999999995E-5</c:v>
                </c:pt>
                <c:pt idx="8065">
                  <c:v>-1.1044000000000001E-4</c:v>
                </c:pt>
                <c:pt idx="8066">
                  <c:v>-1.5108999999999999E-4</c:v>
                </c:pt>
                <c:pt idx="8067">
                  <c:v>-1.8830999999999999E-4</c:v>
                </c:pt>
                <c:pt idx="8068">
                  <c:v>-2.2125000000000001E-4</c:v>
                </c:pt>
                <c:pt idx="8069">
                  <c:v>-2.4918E-4</c:v>
                </c:pt>
                <c:pt idx="8070">
                  <c:v>-2.7145000000000001E-4</c:v>
                </c:pt>
                <c:pt idx="8071">
                  <c:v>-2.8756000000000002E-4</c:v>
                </c:pt>
                <c:pt idx="8072">
                  <c:v>-2.9713999999999999E-4</c:v>
                </c:pt>
                <c:pt idx="8073">
                  <c:v>-2.9997999999999998E-4</c:v>
                </c:pt>
                <c:pt idx="8074">
                  <c:v>-2.9600999999999998E-4</c:v>
                </c:pt>
                <c:pt idx="8075">
                  <c:v>-3.8042000000000002E-4</c:v>
                </c:pt>
                <c:pt idx="8076">
                  <c:v>-3.5754E-4</c:v>
                </c:pt>
                <c:pt idx="8077">
                  <c:v>-3.2654E-4</c:v>
                </c:pt>
                <c:pt idx="8078">
                  <c:v>-2.8812E-4</c:v>
                </c:pt>
                <c:pt idx="8079">
                  <c:v>-2.4316999999999999E-4</c:v>
                </c:pt>
                <c:pt idx="8080">
                  <c:v>-1.9269999999999999E-4</c:v>
                </c:pt>
                <c:pt idx="8081">
                  <c:v>-1.3786000000000001E-4</c:v>
                </c:pt>
                <c:pt idx="8082">
                  <c:v>-7.9883999999999996E-5</c:v>
                </c:pt>
                <c:pt idx="8083">
                  <c:v>-2.0098E-5</c:v>
                </c:pt>
                <c:pt idx="8084">
                  <c:v>4.0145000000000003E-5</c:v>
                </c:pt>
                <c:pt idx="8085">
                  <c:v>9.9475999999999994E-5</c:v>
                </c:pt>
                <c:pt idx="8086">
                  <c:v>1.5655000000000001E-4</c:v>
                </c:pt>
                <c:pt idx="8087">
                  <c:v>2.1007E-4</c:v>
                </c:pt>
                <c:pt idx="8088">
                  <c:v>2.5881999999999999E-4</c:v>
                </c:pt>
                <c:pt idx="8089">
                  <c:v>3.0170000000000002E-4</c:v>
                </c:pt>
                <c:pt idx="8090">
                  <c:v>3.3773000000000001E-4</c:v>
                </c:pt>
                <c:pt idx="8091">
                  <c:v>3.6610000000000001E-4</c:v>
                </c:pt>
                <c:pt idx="8092">
                  <c:v>3.8614999999999998E-4</c:v>
                </c:pt>
                <c:pt idx="8093">
                  <c:v>3.9743999999999999E-4</c:v>
                </c:pt>
                <c:pt idx="8094">
                  <c:v>3.9972E-4</c:v>
                </c:pt>
                <c:pt idx="8095">
                  <c:v>3.9291E-4</c:v>
                </c:pt>
                <c:pt idx="8096">
                  <c:v>3.7720000000000001E-4</c:v>
                </c:pt>
                <c:pt idx="8097">
                  <c:v>3.5292E-4</c:v>
                </c:pt>
                <c:pt idx="8098">
                  <c:v>3.2063000000000003E-4</c:v>
                </c:pt>
                <c:pt idx="8099">
                  <c:v>2.8106000000000002E-4</c:v>
                </c:pt>
                <c:pt idx="8100">
                  <c:v>2.9388999999999999E-4</c:v>
                </c:pt>
                <c:pt idx="8101">
                  <c:v>2.2979000000000001E-4</c:v>
                </c:pt>
                <c:pt idx="8102">
                  <c:v>1.6046999999999999E-4</c:v>
                </c:pt>
                <c:pt idx="8103">
                  <c:v>8.7511999999999998E-5</c:v>
                </c:pt>
                <c:pt idx="8104">
                  <c:v>1.2565000000000001E-5</c:v>
                </c:pt>
                <c:pt idx="8105">
                  <c:v>-6.2667000000000002E-5</c:v>
                </c:pt>
                <c:pt idx="8106">
                  <c:v>-1.3647999999999999E-4</c:v>
                </c:pt>
                <c:pt idx="8107">
                  <c:v>-2.0719E-4</c:v>
                </c:pt>
                <c:pt idx="8108">
                  <c:v>-2.7320000000000003E-4</c:v>
                </c:pt>
                <c:pt idx="8109">
                  <c:v>-3.3301000000000001E-4</c:v>
                </c:pt>
                <c:pt idx="8110">
                  <c:v>-3.8526000000000001E-4</c:v>
                </c:pt>
                <c:pt idx="8111">
                  <c:v>-4.2875999999999998E-4</c:v>
                </c:pt>
                <c:pt idx="8112">
                  <c:v>-4.6254E-4</c:v>
                </c:pt>
                <c:pt idx="8113">
                  <c:v>-4.8581999999999998E-4</c:v>
                </c:pt>
                <c:pt idx="8114">
                  <c:v>-4.9806999999999998E-4</c:v>
                </c:pt>
                <c:pt idx="8115">
                  <c:v>-4.9901000000000004E-4</c:v>
                </c:pt>
                <c:pt idx="8116">
                  <c:v>-4.8862999999999999E-4</c:v>
                </c:pt>
                <c:pt idx="8117">
                  <c:v>-4.6715999999999999E-4</c:v>
                </c:pt>
                <c:pt idx="8118">
                  <c:v>-4.3509000000000001E-4</c:v>
                </c:pt>
                <c:pt idx="8119">
                  <c:v>-3.9313999999999999E-4</c:v>
                </c:pt>
                <c:pt idx="8120">
                  <c:v>-3.4226999999999999E-4</c:v>
                </c:pt>
                <c:pt idx="8121">
                  <c:v>-2.8362999999999999E-4</c:v>
                </c:pt>
                <c:pt idx="8122">
                  <c:v>-2.1855999999999999E-4</c:v>
                </c:pt>
                <c:pt idx="8123">
                  <c:v>-1.4851999999999999E-4</c:v>
                </c:pt>
                <c:pt idx="8124">
                  <c:v>-7.5112999999999997E-5</c:v>
                </c:pt>
                <c:pt idx="8125">
                  <c:v>8.4652000000000004E-14</c:v>
                </c:pt>
                <c:pt idx="8126">
                  <c:v>9.0135000000000004E-5</c:v>
                </c:pt>
                <c:pt idx="8127">
                  <c:v>1.7822000000000001E-4</c:v>
                </c:pt>
                <c:pt idx="8128">
                  <c:v>2.6226999999999999E-4</c:v>
                </c:pt>
                <c:pt idx="8129">
                  <c:v>3.4036E-4</c:v>
                </c:pt>
                <c:pt idx="8130">
                  <c:v>4.1072999999999999E-4</c:v>
                </c:pt>
                <c:pt idx="8131">
                  <c:v>4.7176999999999999E-4</c:v>
                </c:pt>
                <c:pt idx="8132">
                  <c:v>5.2211E-4</c:v>
                </c:pt>
                <c:pt idx="8133">
                  <c:v>5.6059999999999997E-4</c:v>
                </c:pt>
                <c:pt idx="8134">
                  <c:v>5.8635999999999996E-4</c:v>
                </c:pt>
                <c:pt idx="8135">
                  <c:v>5.9882000000000002E-4</c:v>
                </c:pt>
                <c:pt idx="8136">
                  <c:v>5.9767999999999996E-4</c:v>
                </c:pt>
                <c:pt idx="8137">
                  <c:v>5.8297999999999998E-4</c:v>
                </c:pt>
                <c:pt idx="8138">
                  <c:v>5.5504999999999997E-4</c:v>
                </c:pt>
                <c:pt idx="8139">
                  <c:v>5.1451999999999997E-4</c:v>
                </c:pt>
                <c:pt idx="8140">
                  <c:v>4.6231000000000001E-4</c:v>
                </c:pt>
                <c:pt idx="8141">
                  <c:v>3.9961E-4</c:v>
                </c:pt>
                <c:pt idx="8142">
                  <c:v>3.2783999999999998E-4</c:v>
                </c:pt>
                <c:pt idx="8143">
                  <c:v>2.4863000000000001E-4</c:v>
                </c:pt>
                <c:pt idx="8144">
                  <c:v>1.6377000000000001E-4</c:v>
                </c:pt>
                <c:pt idx="8145">
                  <c:v>7.5199999999999998E-5</c:v>
                </c:pt>
                <c:pt idx="8146">
                  <c:v>-1.5078E-5</c:v>
                </c:pt>
                <c:pt idx="8147">
                  <c:v>-1.0501E-4</c:v>
                </c:pt>
                <c:pt idx="8148">
                  <c:v>-1.9257000000000001E-4</c:v>
                </c:pt>
                <c:pt idx="8149">
                  <c:v>-2.7575000000000001E-4</c:v>
                </c:pt>
                <c:pt idx="8150">
                  <c:v>-4.1145E-4</c:v>
                </c:pt>
                <c:pt idx="8151">
                  <c:v>-4.9184999999999995E-4</c:v>
                </c:pt>
                <c:pt idx="8152">
                  <c:v>-5.6110000000000003E-4</c:v>
                </c:pt>
                <c:pt idx="8153">
                  <c:v>-6.1760000000000005E-4</c:v>
                </c:pt>
                <c:pt idx="8154">
                  <c:v>-6.6009E-4</c:v>
                </c:pt>
                <c:pt idx="8155">
                  <c:v>-6.8760000000000002E-4</c:v>
                </c:pt>
                <c:pt idx="8156">
                  <c:v>-6.9950000000000003E-4</c:v>
                </c:pt>
                <c:pt idx="8157">
                  <c:v>-6.9552999999999998E-4</c:v>
                </c:pt>
                <c:pt idx="8158">
                  <c:v>-6.7577000000000002E-4</c:v>
                </c:pt>
                <c:pt idx="8159">
                  <c:v>-6.4066999999999998E-4</c:v>
                </c:pt>
                <c:pt idx="8160">
                  <c:v>-5.9102999999999998E-4</c:v>
                </c:pt>
                <c:pt idx="8161">
                  <c:v>-5.2798000000000005E-4</c:v>
                </c:pt>
                <c:pt idx="8162">
                  <c:v>-4.5293999999999998E-4</c:v>
                </c:pt>
                <c:pt idx="8163">
                  <c:v>-3.6761999999999998E-4</c:v>
                </c:pt>
                <c:pt idx="8164">
                  <c:v>-2.7396000000000001E-4</c:v>
                </c:pt>
                <c:pt idx="8165">
                  <c:v>-1.7407999999999999E-4</c:v>
                </c:pt>
                <c:pt idx="8166">
                  <c:v>-7.0253000000000007E-5</c:v>
                </c:pt>
                <c:pt idx="8167">
                  <c:v>3.5170999999999999E-5</c:v>
                </c:pt>
                <c:pt idx="8168">
                  <c:v>1.3980000000000001E-4</c:v>
                </c:pt>
                <c:pt idx="8169">
                  <c:v>2.4125000000000001E-4</c:v>
                </c:pt>
                <c:pt idx="8170">
                  <c:v>3.3723E-4</c:v>
                </c:pt>
                <c:pt idx="8171">
                  <c:v>4.2555000000000002E-4</c:v>
                </c:pt>
                <c:pt idx="8172">
                  <c:v>5.0421999999999999E-4</c:v>
                </c:pt>
                <c:pt idx="8173">
                  <c:v>5.7143999999999999E-4</c:v>
                </c:pt>
                <c:pt idx="8174">
                  <c:v>6.2569000000000004E-4</c:v>
                </c:pt>
                <c:pt idx="8175">
                  <c:v>7.6084999999999998E-4</c:v>
                </c:pt>
                <c:pt idx="8176">
                  <c:v>7.8934999999999997E-4</c:v>
                </c:pt>
                <c:pt idx="8177">
                  <c:v>7.9993999999999996E-4</c:v>
                </c:pt>
                <c:pt idx="8178">
                  <c:v>7.9237000000000003E-4</c:v>
                </c:pt>
                <c:pt idx="8179">
                  <c:v>7.6681999999999998E-4</c:v>
                </c:pt>
                <c:pt idx="8180">
                  <c:v>7.2386E-4</c:v>
                </c:pt>
                <c:pt idx="8181">
                  <c:v>6.6447999999999995E-4</c:v>
                </c:pt>
                <c:pt idx="8182">
                  <c:v>5.9000999999999997E-4</c:v>
                </c:pt>
                <c:pt idx="8183">
                  <c:v>5.0215000000000004E-4</c:v>
                </c:pt>
                <c:pt idx="8184">
                  <c:v>4.0289999999999998E-4</c:v>
                </c:pt>
                <c:pt idx="8185">
                  <c:v>2.945E-4</c:v>
                </c:pt>
                <c:pt idx="8186">
                  <c:v>1.7942000000000001E-4</c:v>
                </c:pt>
                <c:pt idx="8187">
                  <c:v>6.0260999999999998E-5</c:v>
                </c:pt>
                <c:pt idx="8188">
                  <c:v>-6.0260999999999998E-5</c:v>
                </c:pt>
                <c:pt idx="8189">
                  <c:v>-1.7942000000000001E-4</c:v>
                </c:pt>
                <c:pt idx="8190">
                  <c:v>-2.945E-4</c:v>
                </c:pt>
                <c:pt idx="8191">
                  <c:v>-4.0289999999999998E-4</c:v>
                </c:pt>
                <c:pt idx="8192">
                  <c:v>-5.0215000000000004E-4</c:v>
                </c:pt>
                <c:pt idx="8193">
                  <c:v>-5.9000999999999997E-4</c:v>
                </c:pt>
                <c:pt idx="8194">
                  <c:v>-6.6447999999999995E-4</c:v>
                </c:pt>
                <c:pt idx="8195">
                  <c:v>-7.2386E-4</c:v>
                </c:pt>
                <c:pt idx="8196">
                  <c:v>-7.6681999999999998E-4</c:v>
                </c:pt>
                <c:pt idx="8197">
                  <c:v>-7.9237000000000003E-4</c:v>
                </c:pt>
                <c:pt idx="8198">
                  <c:v>-7.9993999999999996E-4</c:v>
                </c:pt>
                <c:pt idx="8199">
                  <c:v>-7.8934999999999997E-4</c:v>
                </c:pt>
                <c:pt idx="8200">
                  <c:v>-8.5594999999999996E-4</c:v>
                </c:pt>
                <c:pt idx="8201">
                  <c:v>-8.0446000000000001E-4</c:v>
                </c:pt>
                <c:pt idx="8202">
                  <c:v>-7.3470999999999996E-4</c:v>
                </c:pt>
                <c:pt idx="8203">
                  <c:v>-6.4827999999999999E-4</c:v>
                </c:pt>
                <c:pt idx="8204">
                  <c:v>-5.4714E-4</c:v>
                </c:pt>
                <c:pt idx="8205">
                  <c:v>-4.3357999999999998E-4</c:v>
                </c:pt>
                <c:pt idx="8206">
                  <c:v>-3.1018000000000002E-4</c:v>
                </c:pt>
                <c:pt idx="8207">
                  <c:v>-1.7974000000000001E-4</c:v>
                </c:pt>
                <c:pt idx="8208">
                  <c:v>-4.5219999999999997E-5</c:v>
                </c:pt>
                <c:pt idx="8209">
                  <c:v>9.0326000000000002E-5</c:v>
                </c:pt>
                <c:pt idx="8210">
                  <c:v>2.2382000000000001E-4</c:v>
                </c:pt>
                <c:pt idx="8211">
                  <c:v>3.5223999999999997E-4</c:v>
                </c:pt>
                <c:pt idx="8212">
                  <c:v>4.7266000000000002E-4</c:v>
                </c:pt>
                <c:pt idx="8213">
                  <c:v>5.8235000000000003E-4</c:v>
                </c:pt>
                <c:pt idx="8214">
                  <c:v>6.7882999999999995E-4</c:v>
                </c:pt>
                <c:pt idx="8215">
                  <c:v>7.5989999999999999E-4</c:v>
                </c:pt>
                <c:pt idx="8216">
                  <c:v>8.2372000000000001E-4</c:v>
                </c:pt>
                <c:pt idx="8217">
                  <c:v>8.6883999999999996E-4</c:v>
                </c:pt>
                <c:pt idx="8218">
                  <c:v>8.9424999999999997E-4</c:v>
                </c:pt>
                <c:pt idx="8219">
                  <c:v>8.9935999999999998E-4</c:v>
                </c:pt>
                <c:pt idx="8220">
                  <c:v>8.8405999999999999E-4</c:v>
                </c:pt>
                <c:pt idx="8221">
                  <c:v>8.4869000000000003E-4</c:v>
                </c:pt>
                <c:pt idx="8222">
                  <c:v>7.9405999999999997E-4</c:v>
                </c:pt>
                <c:pt idx="8223">
                  <c:v>7.2141000000000002E-4</c:v>
                </c:pt>
                <c:pt idx="8224">
                  <c:v>6.3237999999999999E-4</c:v>
                </c:pt>
                <c:pt idx="8225">
                  <c:v>5.8779000000000004E-4</c:v>
                </c:pt>
                <c:pt idx="8226">
                  <c:v>4.5958000000000001E-4</c:v>
                </c:pt>
                <c:pt idx="8227">
                  <c:v>3.2093999999999997E-4</c:v>
                </c:pt>
                <c:pt idx="8228">
                  <c:v>1.7501999999999999E-4</c:v>
                </c:pt>
                <c:pt idx="8229">
                  <c:v>2.5130000000000002E-5</c:v>
                </c:pt>
                <c:pt idx="8230">
                  <c:v>-1.2532999999999999E-4</c:v>
                </c:pt>
                <c:pt idx="8231">
                  <c:v>-2.7294999999999999E-4</c:v>
                </c:pt>
                <c:pt idx="8232">
                  <c:v>-4.1438E-4</c:v>
                </c:pt>
                <c:pt idx="8233">
                  <c:v>-5.4639000000000001E-4</c:v>
                </c:pt>
                <c:pt idx="8234">
                  <c:v>-6.6600999999999997E-4</c:v>
                </c:pt>
                <c:pt idx="8235">
                  <c:v>-7.7050999999999997E-4</c:v>
                </c:pt>
                <c:pt idx="8236">
                  <c:v>-8.5753000000000001E-4</c:v>
                </c:pt>
                <c:pt idx="8237">
                  <c:v>-9.2508E-4</c:v>
                </c:pt>
                <c:pt idx="8238">
                  <c:v>-9.7163000000000002E-4</c:v>
                </c:pt>
                <c:pt idx="8239">
                  <c:v>-9.9613000000000002E-4</c:v>
                </c:pt>
                <c:pt idx="8240">
                  <c:v>-9.9803000000000001E-4</c:v>
                </c:pt>
                <c:pt idx="8241">
                  <c:v>-9.7726999999999992E-4</c:v>
                </c:pt>
                <c:pt idx="8242">
                  <c:v>-9.3433000000000003E-4</c:v>
                </c:pt>
                <c:pt idx="8243">
                  <c:v>-8.7018000000000002E-4</c:v>
                </c:pt>
                <c:pt idx="8244">
                  <c:v>-7.8629000000000004E-4</c:v>
                </c:pt>
                <c:pt idx="8245">
                  <c:v>-6.8455000000000002E-4</c:v>
                </c:pt>
                <c:pt idx="8246">
                  <c:v>-5.6727000000000004E-4</c:v>
                </c:pt>
                <c:pt idx="8247">
                  <c:v>-4.3711999999999999E-4</c:v>
                </c:pt>
                <c:pt idx="8248">
                  <c:v>-2.9703999999999999E-4</c:v>
                </c:pt>
                <c:pt idx="8249">
                  <c:v>-1.5023E-4</c:v>
                </c:pt>
                <c:pt idx="8250">
                  <c:v>1.4362E-13</c:v>
                </c:pt>
                <c:pt idx="8251">
                  <c:v>1.6525000000000001E-4</c:v>
                </c:pt>
                <c:pt idx="8252">
                  <c:v>3.2675E-4</c:v>
                </c:pt>
                <c:pt idx="8253">
                  <c:v>4.8083000000000002E-4</c:v>
                </c:pt>
                <c:pt idx="8254">
                  <c:v>6.2399999999999999E-4</c:v>
                </c:pt>
                <c:pt idx="8255">
                  <c:v>7.5299999999999998E-4</c:v>
                </c:pt>
                <c:pt idx="8256">
                  <c:v>8.6492000000000003E-4</c:v>
                </c:pt>
                <c:pt idx="8257">
                  <c:v>9.5719999999999996E-4</c:v>
                </c:pt>
                <c:pt idx="8258">
                  <c:v>1.0277999999999999E-3</c:v>
                </c:pt>
                <c:pt idx="8259">
                  <c:v>1.075E-3</c:v>
                </c:pt>
                <c:pt idx="8260">
                  <c:v>1.0977999999999999E-3</c:v>
                </c:pt>
                <c:pt idx="8261">
                  <c:v>1.0957E-3</c:v>
                </c:pt>
                <c:pt idx="8262">
                  <c:v>1.0688E-3</c:v>
                </c:pt>
                <c:pt idx="8263">
                  <c:v>1.0176E-3</c:v>
                </c:pt>
                <c:pt idx="8264">
                  <c:v>9.4328000000000001E-4</c:v>
                </c:pt>
                <c:pt idx="8265">
                  <c:v>8.4756000000000002E-4</c:v>
                </c:pt>
                <c:pt idx="8266">
                  <c:v>7.3260999999999997E-4</c:v>
                </c:pt>
                <c:pt idx="8267">
                  <c:v>6.0103000000000001E-4</c:v>
                </c:pt>
                <c:pt idx="8268">
                  <c:v>4.5581000000000002E-4</c:v>
                </c:pt>
                <c:pt idx="8269">
                  <c:v>3.0025000000000001E-4</c:v>
                </c:pt>
                <c:pt idx="8270">
                  <c:v>1.3787000000000001E-4</c:v>
                </c:pt>
                <c:pt idx="8271">
                  <c:v>-2.7642999999999999E-5</c:v>
                </c:pt>
                <c:pt idx="8272">
                  <c:v>-1.9253E-4</c:v>
                </c:pt>
                <c:pt idx="8273">
                  <c:v>-3.5303999999999999E-4</c:v>
                </c:pt>
                <c:pt idx="8274">
                  <c:v>-5.0553999999999996E-4</c:v>
                </c:pt>
                <c:pt idx="8275">
                  <c:v>-7.0534000000000005E-4</c:v>
                </c:pt>
                <c:pt idx="8276">
                  <c:v>-8.4318000000000001E-4</c:v>
                </c:pt>
                <c:pt idx="8277">
                  <c:v>-9.6188000000000003E-4</c:v>
                </c:pt>
                <c:pt idx="8278">
                  <c:v>-1.0587000000000001E-3</c:v>
                </c:pt>
                <c:pt idx="8279">
                  <c:v>-1.1316E-3</c:v>
                </c:pt>
                <c:pt idx="8280">
                  <c:v>-1.1787E-3</c:v>
                </c:pt>
                <c:pt idx="8281">
                  <c:v>-1.1991E-3</c:v>
                </c:pt>
                <c:pt idx="8282">
                  <c:v>-1.1923000000000001E-3</c:v>
                </c:pt>
                <c:pt idx="8283">
                  <c:v>-1.1585E-3</c:v>
                </c:pt>
                <c:pt idx="8284">
                  <c:v>-1.0983E-3</c:v>
                </c:pt>
                <c:pt idx="8285">
                  <c:v>-1.0131999999999999E-3</c:v>
                </c:pt>
                <c:pt idx="8286">
                  <c:v>-9.0510000000000005E-4</c:v>
                </c:pt>
                <c:pt idx="8287">
                  <c:v>-7.7647000000000002E-4</c:v>
                </c:pt>
                <c:pt idx="8288">
                  <c:v>-6.3020999999999997E-4</c:v>
                </c:pt>
                <c:pt idx="8289">
                  <c:v>-4.6965E-4</c:v>
                </c:pt>
                <c:pt idx="8290">
                  <c:v>-2.9842999999999997E-4</c:v>
                </c:pt>
                <c:pt idx="8291">
                  <c:v>-1.2043E-4</c:v>
                </c:pt>
                <c:pt idx="8292">
                  <c:v>6.0293E-5</c:v>
                </c:pt>
                <c:pt idx="8293">
                  <c:v>2.3965E-4</c:v>
                </c:pt>
                <c:pt idx="8294">
                  <c:v>4.1356999999999999E-4</c:v>
                </c:pt>
                <c:pt idx="8295">
                  <c:v>5.7810000000000001E-4</c:v>
                </c:pt>
                <c:pt idx="8296">
                  <c:v>7.2951999999999999E-4</c:v>
                </c:pt>
                <c:pt idx="8297">
                  <c:v>8.6437000000000005E-4</c:v>
                </c:pt>
                <c:pt idx="8298">
                  <c:v>9.796099999999999E-4</c:v>
                </c:pt>
                <c:pt idx="8299">
                  <c:v>1.0725999999999999E-3</c:v>
                </c:pt>
                <c:pt idx="8300">
                  <c:v>1.2363999999999999E-3</c:v>
                </c:pt>
                <c:pt idx="8301">
                  <c:v>1.2826999999999999E-3</c:v>
                </c:pt>
                <c:pt idx="8302">
                  <c:v>1.2999000000000001E-3</c:v>
                </c:pt>
                <c:pt idx="8303">
                  <c:v>1.2876000000000001E-3</c:v>
                </c:pt>
                <c:pt idx="8304">
                  <c:v>1.2461E-3</c:v>
                </c:pt>
                <c:pt idx="8305">
                  <c:v>1.1762999999999999E-3</c:v>
                </c:pt>
                <c:pt idx="8306">
                  <c:v>1.0797999999999999E-3</c:v>
                </c:pt>
                <c:pt idx="8307">
                  <c:v>9.5876999999999996E-4</c:v>
                </c:pt>
                <c:pt idx="8308">
                  <c:v>8.1599999999999999E-4</c:v>
                </c:pt>
                <c:pt idx="8309">
                  <c:v>6.5470999999999997E-4</c:v>
                </c:pt>
                <c:pt idx="8310">
                  <c:v>4.7856E-4</c:v>
                </c:pt>
                <c:pt idx="8311">
                  <c:v>2.9155000000000001E-4</c:v>
                </c:pt>
                <c:pt idx="8312">
                  <c:v>9.7924999999999995E-5</c:v>
                </c:pt>
                <c:pt idx="8313">
                  <c:v>-9.7924999999999995E-5</c:v>
                </c:pt>
                <c:pt idx="8314">
                  <c:v>-2.9155000000000001E-4</c:v>
                </c:pt>
                <c:pt idx="8315">
                  <c:v>-4.7856E-4</c:v>
                </c:pt>
                <c:pt idx="8316">
                  <c:v>-6.5470999999999997E-4</c:v>
                </c:pt>
                <c:pt idx="8317">
                  <c:v>-8.1599999999999999E-4</c:v>
                </c:pt>
                <c:pt idx="8318">
                  <c:v>-9.5876999999999996E-4</c:v>
                </c:pt>
                <c:pt idx="8319">
                  <c:v>-1.0797999999999999E-3</c:v>
                </c:pt>
                <c:pt idx="8320">
                  <c:v>-1.1762999999999999E-3</c:v>
                </c:pt>
                <c:pt idx="8321">
                  <c:v>-1.2461E-3</c:v>
                </c:pt>
                <c:pt idx="8322">
                  <c:v>-1.2876000000000001E-3</c:v>
                </c:pt>
                <c:pt idx="8323">
                  <c:v>-1.2999000000000001E-3</c:v>
                </c:pt>
                <c:pt idx="8324">
                  <c:v>-1.2826999999999999E-3</c:v>
                </c:pt>
                <c:pt idx="8325">
                  <c:v>-1.3315E-3</c:v>
                </c:pt>
                <c:pt idx="8326">
                  <c:v>-1.2514E-3</c:v>
                </c:pt>
                <c:pt idx="8327">
                  <c:v>-1.1429000000000001E-3</c:v>
                </c:pt>
                <c:pt idx="8328">
                  <c:v>-1.0084E-3</c:v>
                </c:pt>
                <c:pt idx="8329">
                  <c:v>-8.5110000000000003E-4</c:v>
                </c:pt>
                <c:pt idx="8330">
                  <c:v>-6.7445999999999999E-4</c:v>
                </c:pt>
                <c:pt idx="8331">
                  <c:v>-4.8250000000000002E-4</c:v>
                </c:pt>
                <c:pt idx="8332">
                  <c:v>-2.7959000000000003E-4</c:v>
                </c:pt>
                <c:pt idx="8333">
                  <c:v>-7.0341999999999998E-5</c:v>
                </c:pt>
                <c:pt idx="8334">
                  <c:v>1.4050999999999999E-4</c:v>
                </c:pt>
                <c:pt idx="8335">
                  <c:v>3.4817000000000002E-4</c:v>
                </c:pt>
                <c:pt idx="8336">
                  <c:v>5.4792000000000003E-4</c:v>
                </c:pt>
                <c:pt idx="8337">
                  <c:v>7.3523999999999996E-4</c:v>
                </c:pt>
                <c:pt idx="8338">
                  <c:v>9.0587999999999997E-4</c:v>
                </c:pt>
                <c:pt idx="8339">
                  <c:v>1.0560000000000001E-3</c:v>
                </c:pt>
                <c:pt idx="8340">
                  <c:v>1.1820999999999999E-3</c:v>
                </c:pt>
                <c:pt idx="8341">
                  <c:v>1.2813E-3</c:v>
                </c:pt>
                <c:pt idx="8342">
                  <c:v>1.3515000000000001E-3</c:v>
                </c:pt>
                <c:pt idx="8343">
                  <c:v>1.3910999999999999E-3</c:v>
                </c:pt>
                <c:pt idx="8344">
                  <c:v>1.3990000000000001E-3</c:v>
                </c:pt>
                <c:pt idx="8345">
                  <c:v>1.3752E-3</c:v>
                </c:pt>
                <c:pt idx="8346">
                  <c:v>1.3202000000000001E-3</c:v>
                </c:pt>
                <c:pt idx="8347">
                  <c:v>1.2352000000000001E-3</c:v>
                </c:pt>
                <c:pt idx="8348">
                  <c:v>1.1222000000000001E-3</c:v>
                </c:pt>
                <c:pt idx="8349">
                  <c:v>9.8371000000000005E-4</c:v>
                </c:pt>
                <c:pt idx="8350">
                  <c:v>8.8168000000000003E-4</c:v>
                </c:pt>
                <c:pt idx="8351">
                  <c:v>6.8937000000000002E-4</c:v>
                </c:pt>
                <c:pt idx="8352">
                  <c:v>4.8141999999999998E-4</c:v>
                </c:pt>
                <c:pt idx="8353">
                  <c:v>2.6253000000000002E-4</c:v>
                </c:pt>
                <c:pt idx="8354">
                  <c:v>3.7694999999999997E-5</c:v>
                </c:pt>
                <c:pt idx="8355">
                  <c:v>-1.8799999999999999E-4</c:v>
                </c:pt>
                <c:pt idx="8356">
                  <c:v>-4.0943000000000002E-4</c:v>
                </c:pt>
                <c:pt idx="8357">
                  <c:v>-6.2155999999999995E-4</c:v>
                </c:pt>
                <c:pt idx="8358">
                  <c:v>-8.1959000000000003E-4</c:v>
                </c:pt>
                <c:pt idx="8359">
                  <c:v>-9.9901999999999999E-4</c:v>
                </c:pt>
                <c:pt idx="8360">
                  <c:v>-1.1558E-3</c:v>
                </c:pt>
                <c:pt idx="8361">
                  <c:v>-1.2863E-3</c:v>
                </c:pt>
                <c:pt idx="8362">
                  <c:v>-1.3875999999999999E-3</c:v>
                </c:pt>
                <c:pt idx="8363">
                  <c:v>-1.4574E-3</c:v>
                </c:pt>
                <c:pt idx="8364">
                  <c:v>-1.4942E-3</c:v>
                </c:pt>
                <c:pt idx="8365">
                  <c:v>-1.4970000000000001E-3</c:v>
                </c:pt>
                <c:pt idx="8366">
                  <c:v>-1.4659E-3</c:v>
                </c:pt>
                <c:pt idx="8367">
                  <c:v>-1.4015E-3</c:v>
                </c:pt>
                <c:pt idx="8368">
                  <c:v>-1.3052999999999999E-3</c:v>
                </c:pt>
                <c:pt idx="8369">
                  <c:v>-1.1793999999999999E-3</c:v>
                </c:pt>
                <c:pt idx="8370">
                  <c:v>-1.0268E-3</c:v>
                </c:pt>
                <c:pt idx="8371">
                  <c:v>-8.5090000000000003E-4</c:v>
                </c:pt>
                <c:pt idx="8372">
                  <c:v>-6.5567000000000002E-4</c:v>
                </c:pt>
                <c:pt idx="8373">
                  <c:v>-4.4556000000000001E-4</c:v>
                </c:pt>
                <c:pt idx="8374">
                  <c:v>-2.2534000000000001E-4</c:v>
                </c:pt>
                <c:pt idx="8375">
                  <c:v>1.9242999999999999E-13</c:v>
                </c:pt>
                <c:pt idx="8376">
                  <c:v>2.4036000000000001E-4</c:v>
                </c:pt>
                <c:pt idx="8377">
                  <c:v>4.7527000000000002E-4</c:v>
                </c:pt>
                <c:pt idx="8378">
                  <c:v>6.9939000000000004E-4</c:v>
                </c:pt>
                <c:pt idx="8379">
                  <c:v>9.0762999999999998E-4</c:v>
                </c:pt>
                <c:pt idx="8380">
                  <c:v>1.0953E-3</c:v>
                </c:pt>
                <c:pt idx="8381">
                  <c:v>1.2581000000000001E-3</c:v>
                </c:pt>
                <c:pt idx="8382">
                  <c:v>1.3923E-3</c:v>
                </c:pt>
                <c:pt idx="8383">
                  <c:v>1.4949E-3</c:v>
                </c:pt>
                <c:pt idx="8384">
                  <c:v>1.5636000000000001E-3</c:v>
                </c:pt>
                <c:pt idx="8385">
                  <c:v>1.5968E-3</c:v>
                </c:pt>
                <c:pt idx="8386">
                  <c:v>1.5938E-3</c:v>
                </c:pt>
                <c:pt idx="8387">
                  <c:v>1.5545999999999999E-3</c:v>
                </c:pt>
                <c:pt idx="8388">
                  <c:v>1.4801E-3</c:v>
                </c:pt>
                <c:pt idx="8389">
                  <c:v>1.372E-3</c:v>
                </c:pt>
                <c:pt idx="8390">
                  <c:v>1.2328E-3</c:v>
                </c:pt>
                <c:pt idx="8391">
                  <c:v>1.0656000000000001E-3</c:v>
                </c:pt>
                <c:pt idx="8392">
                  <c:v>8.7423000000000004E-4</c:v>
                </c:pt>
                <c:pt idx="8393">
                  <c:v>6.6299999999999996E-4</c:v>
                </c:pt>
                <c:pt idx="8394">
                  <c:v>4.3671999999999998E-4</c:v>
                </c:pt>
                <c:pt idx="8395">
                  <c:v>2.0053000000000001E-4</c:v>
                </c:pt>
                <c:pt idx="8396">
                  <c:v>-4.0207999999999999E-5</c:v>
                </c:pt>
                <c:pt idx="8397">
                  <c:v>-2.8004000000000001E-4</c:v>
                </c:pt>
                <c:pt idx="8398">
                  <c:v>-5.1351000000000001E-4</c:v>
                </c:pt>
                <c:pt idx="8399">
                  <c:v>-7.3532999999999997E-4</c:v>
                </c:pt>
                <c:pt idx="8400">
                  <c:v>-9.9923000000000004E-4</c:v>
                </c:pt>
                <c:pt idx="8401">
                  <c:v>-1.1945E-3</c:v>
                </c:pt>
                <c:pt idx="8402">
                  <c:v>-1.3626999999999999E-3</c:v>
                </c:pt>
                <c:pt idx="8403">
                  <c:v>-1.4999E-3</c:v>
                </c:pt>
                <c:pt idx="8404">
                  <c:v>-1.6031000000000001E-3</c:v>
                </c:pt>
                <c:pt idx="8405">
                  <c:v>-1.6699E-3</c:v>
                </c:pt>
                <c:pt idx="8406">
                  <c:v>-1.6988000000000001E-3</c:v>
                </c:pt>
                <c:pt idx="8407">
                  <c:v>-1.6891E-3</c:v>
                </c:pt>
                <c:pt idx="8408">
                  <c:v>-1.6410999999999999E-3</c:v>
                </c:pt>
                <c:pt idx="8409">
                  <c:v>-1.5559E-3</c:v>
                </c:pt>
                <c:pt idx="8410">
                  <c:v>-1.4354000000000001E-3</c:v>
                </c:pt>
                <c:pt idx="8411">
                  <c:v>-1.2822E-3</c:v>
                </c:pt>
                <c:pt idx="8412">
                  <c:v>-1.1000000000000001E-3</c:v>
                </c:pt>
                <c:pt idx="8413">
                  <c:v>-8.9280000000000002E-4</c:v>
                </c:pt>
                <c:pt idx="8414">
                  <c:v>-6.6534000000000005E-4</c:v>
                </c:pt>
                <c:pt idx="8415">
                  <c:v>-4.2276999999999999E-4</c:v>
                </c:pt>
                <c:pt idx="8416">
                  <c:v>-1.7060999999999999E-4</c:v>
                </c:pt>
                <c:pt idx="8417">
                  <c:v>8.5414999999999995E-5</c:v>
                </c:pt>
                <c:pt idx="8418">
                  <c:v>3.3951000000000001E-4</c:v>
                </c:pt>
                <c:pt idx="8419">
                  <c:v>5.8589000000000004E-4</c:v>
                </c:pt>
                <c:pt idx="8420">
                  <c:v>8.1897999999999997E-4</c:v>
                </c:pt>
                <c:pt idx="8421">
                  <c:v>1.0334999999999999E-3</c:v>
                </c:pt>
                <c:pt idx="8422">
                  <c:v>1.2244999999999999E-3</c:v>
                </c:pt>
                <c:pt idx="8423">
                  <c:v>1.3878E-3</c:v>
                </c:pt>
                <c:pt idx="8424">
                  <c:v>1.5195E-3</c:v>
                </c:pt>
                <c:pt idx="8425">
                  <c:v>1.7118999999999999E-3</c:v>
                </c:pt>
                <c:pt idx="8426">
                  <c:v>1.776E-3</c:v>
                </c:pt>
                <c:pt idx="8427">
                  <c:v>1.7998999999999999E-3</c:v>
                </c:pt>
                <c:pt idx="8428">
                  <c:v>1.7828E-3</c:v>
                </c:pt>
                <c:pt idx="8429">
                  <c:v>1.7252999999999999E-3</c:v>
                </c:pt>
                <c:pt idx="8430">
                  <c:v>1.6287000000000001E-3</c:v>
                </c:pt>
                <c:pt idx="8431">
                  <c:v>1.4951000000000001E-3</c:v>
                </c:pt>
                <c:pt idx="8432">
                  <c:v>1.3274999999999999E-3</c:v>
                </c:pt>
                <c:pt idx="8433">
                  <c:v>1.1298E-3</c:v>
                </c:pt>
                <c:pt idx="8434">
                  <c:v>9.0651999999999996E-4</c:v>
                </c:pt>
                <c:pt idx="8435">
                  <c:v>6.6262000000000005E-4</c:v>
                </c:pt>
                <c:pt idx="8436">
                  <c:v>4.0369000000000001E-4</c:v>
                </c:pt>
                <c:pt idx="8437">
                  <c:v>1.3558999999999999E-4</c:v>
                </c:pt>
                <c:pt idx="8438">
                  <c:v>-1.3558999999999999E-4</c:v>
                </c:pt>
                <c:pt idx="8439">
                  <c:v>-4.0369000000000001E-4</c:v>
                </c:pt>
                <c:pt idx="8440">
                  <c:v>-6.6262000000000005E-4</c:v>
                </c:pt>
                <c:pt idx="8441">
                  <c:v>-9.0651999999999996E-4</c:v>
                </c:pt>
                <c:pt idx="8442">
                  <c:v>-1.1298E-3</c:v>
                </c:pt>
                <c:pt idx="8443">
                  <c:v>-1.3274999999999999E-3</c:v>
                </c:pt>
                <c:pt idx="8444">
                  <c:v>-1.4951000000000001E-3</c:v>
                </c:pt>
                <c:pt idx="8445">
                  <c:v>-1.6287000000000001E-3</c:v>
                </c:pt>
                <c:pt idx="8446">
                  <c:v>-1.7252999999999999E-3</c:v>
                </c:pt>
                <c:pt idx="8447">
                  <c:v>-1.7828E-3</c:v>
                </c:pt>
                <c:pt idx="8448">
                  <c:v>-1.7998999999999999E-3</c:v>
                </c:pt>
                <c:pt idx="8449">
                  <c:v>-1.776E-3</c:v>
                </c:pt>
                <c:pt idx="8450">
                  <c:v>-1.807E-3</c:v>
                </c:pt>
                <c:pt idx="8451">
                  <c:v>-1.6983E-3</c:v>
                </c:pt>
                <c:pt idx="8452">
                  <c:v>-1.5510000000000001E-3</c:v>
                </c:pt>
                <c:pt idx="8453">
                  <c:v>-1.3686E-3</c:v>
                </c:pt>
                <c:pt idx="8454">
                  <c:v>-1.1551000000000001E-3</c:v>
                </c:pt>
                <c:pt idx="8455">
                  <c:v>-9.1533000000000001E-4</c:v>
                </c:pt>
                <c:pt idx="8456">
                  <c:v>-6.5481999999999997E-4</c:v>
                </c:pt>
                <c:pt idx="8457">
                  <c:v>-3.7944999999999998E-4</c:v>
                </c:pt>
                <c:pt idx="8458">
                  <c:v>-9.5464000000000006E-5</c:v>
                </c:pt>
                <c:pt idx="8459">
                  <c:v>1.9069000000000001E-4</c:v>
                </c:pt>
                <c:pt idx="8460">
                  <c:v>4.7250999999999999E-4</c:v>
                </c:pt>
                <c:pt idx="8461">
                  <c:v>7.4361000000000002E-4</c:v>
                </c:pt>
                <c:pt idx="8462">
                  <c:v>9.978299999999999E-4</c:v>
                </c:pt>
                <c:pt idx="8463">
                  <c:v>1.2294000000000001E-3</c:v>
                </c:pt>
                <c:pt idx="8464">
                  <c:v>1.4331000000000001E-3</c:v>
                </c:pt>
                <c:pt idx="8465">
                  <c:v>1.6042000000000001E-3</c:v>
                </c:pt>
                <c:pt idx="8466">
                  <c:v>1.7390000000000001E-3</c:v>
                </c:pt>
                <c:pt idx="8467">
                  <c:v>1.8342E-3</c:v>
                </c:pt>
                <c:pt idx="8468">
                  <c:v>1.8879000000000001E-3</c:v>
                </c:pt>
                <c:pt idx="8469">
                  <c:v>1.8986000000000001E-3</c:v>
                </c:pt>
                <c:pt idx="8470">
                  <c:v>1.8663E-3</c:v>
                </c:pt>
                <c:pt idx="8471">
                  <c:v>1.7917E-3</c:v>
                </c:pt>
                <c:pt idx="8472">
                  <c:v>1.6764E-3</c:v>
                </c:pt>
                <c:pt idx="8473">
                  <c:v>1.523E-3</c:v>
                </c:pt>
                <c:pt idx="8474">
                  <c:v>1.335E-3</c:v>
                </c:pt>
                <c:pt idx="8475">
                  <c:v>1.1756E-3</c:v>
                </c:pt>
                <c:pt idx="8476">
                  <c:v>9.1916000000000003E-4</c:v>
                </c:pt>
                <c:pt idx="8477">
                  <c:v>6.4189E-4</c:v>
                </c:pt>
                <c:pt idx="8478">
                  <c:v>3.5005000000000002E-4</c:v>
                </c:pt>
                <c:pt idx="8479">
                  <c:v>5.0260000000000003E-5</c:v>
                </c:pt>
                <c:pt idx="8480">
                  <c:v>-2.5066999999999998E-4</c:v>
                </c:pt>
                <c:pt idx="8481">
                  <c:v>-5.4589999999999999E-4</c:v>
                </c:pt>
                <c:pt idx="8482">
                  <c:v>-8.2874999999999995E-4</c:v>
                </c:pt>
                <c:pt idx="8483">
                  <c:v>-1.0928000000000001E-3</c:v>
                </c:pt>
                <c:pt idx="8484">
                  <c:v>-1.3320000000000001E-3</c:v>
                </c:pt>
                <c:pt idx="8485">
                  <c:v>-1.5410000000000001E-3</c:v>
                </c:pt>
                <c:pt idx="8486">
                  <c:v>-1.7151E-3</c:v>
                </c:pt>
                <c:pt idx="8487">
                  <c:v>-1.8502E-3</c:v>
                </c:pt>
                <c:pt idx="8488">
                  <c:v>-1.9433E-3</c:v>
                </c:pt>
                <c:pt idx="8489">
                  <c:v>-1.9922999999999998E-3</c:v>
                </c:pt>
                <c:pt idx="8490">
                  <c:v>-1.9960999999999998E-3</c:v>
                </c:pt>
                <c:pt idx="8491">
                  <c:v>-1.9545000000000001E-3</c:v>
                </c:pt>
                <c:pt idx="8492">
                  <c:v>-1.8687E-3</c:v>
                </c:pt>
                <c:pt idx="8493">
                  <c:v>-1.7404E-3</c:v>
                </c:pt>
                <c:pt idx="8494">
                  <c:v>-1.5726E-3</c:v>
                </c:pt>
                <c:pt idx="8495">
                  <c:v>-1.3691E-3</c:v>
                </c:pt>
                <c:pt idx="8496">
                  <c:v>-1.1345000000000001E-3</c:v>
                </c:pt>
                <c:pt idx="8497">
                  <c:v>-8.7423000000000004E-4</c:v>
                </c:pt>
                <c:pt idx="8498">
                  <c:v>-5.9407999999999998E-4</c:v>
                </c:pt>
                <c:pt idx="8499">
                  <c:v>-3.0045000000000001E-4</c:v>
                </c:pt>
                <c:pt idx="8500">
                  <c:v>2.3046000000000001E-13</c:v>
                </c:pt>
                <c:pt idx="8501">
                  <c:v>3.1546999999999999E-4</c:v>
                </c:pt>
                <c:pt idx="8502">
                  <c:v>6.2379000000000004E-4</c:v>
                </c:pt>
                <c:pt idx="8503">
                  <c:v>9.1794000000000001E-4</c:v>
                </c:pt>
                <c:pt idx="8504">
                  <c:v>1.1913E-3</c:v>
                </c:pt>
                <c:pt idx="8505">
                  <c:v>1.4375E-3</c:v>
                </c:pt>
                <c:pt idx="8506">
                  <c:v>1.6512E-3</c:v>
                </c:pt>
                <c:pt idx="8507">
                  <c:v>1.8274000000000001E-3</c:v>
                </c:pt>
                <c:pt idx="8508">
                  <c:v>1.9621E-3</c:v>
                </c:pt>
                <c:pt idx="8509">
                  <c:v>2.0523E-3</c:v>
                </c:pt>
                <c:pt idx="8510">
                  <c:v>2.0958999999999999E-3</c:v>
                </c:pt>
                <c:pt idx="8511">
                  <c:v>2.0918999999999998E-3</c:v>
                </c:pt>
                <c:pt idx="8512">
                  <c:v>2.0403999999999999E-3</c:v>
                </c:pt>
                <c:pt idx="8513">
                  <c:v>1.9426999999999999E-3</c:v>
                </c:pt>
                <c:pt idx="8514">
                  <c:v>1.8008E-3</c:v>
                </c:pt>
                <c:pt idx="8515">
                  <c:v>1.6180999999999999E-3</c:v>
                </c:pt>
                <c:pt idx="8516">
                  <c:v>1.3986000000000001E-3</c:v>
                </c:pt>
                <c:pt idx="8517">
                  <c:v>1.1474E-3</c:v>
                </c:pt>
                <c:pt idx="8518">
                  <c:v>8.7018999999999996E-4</c:v>
                </c:pt>
                <c:pt idx="8519">
                  <c:v>5.7319999999999995E-4</c:v>
                </c:pt>
                <c:pt idx="8520">
                  <c:v>2.632E-4</c:v>
                </c:pt>
                <c:pt idx="8521">
                  <c:v>-5.2772999999999998E-5</c:v>
                </c:pt>
                <c:pt idx="8522">
                  <c:v>-3.6755000000000002E-4</c:v>
                </c:pt>
                <c:pt idx="8523">
                  <c:v>-6.7398000000000002E-4</c:v>
                </c:pt>
                <c:pt idx="8524">
                  <c:v>-9.6511999999999998E-4</c:v>
                </c:pt>
                <c:pt idx="8525">
                  <c:v>-1.2930999999999999E-3</c:v>
                </c:pt>
                <c:pt idx="8526">
                  <c:v>-1.5458E-3</c:v>
                </c:pt>
                <c:pt idx="8527">
                  <c:v>-1.7634E-3</c:v>
                </c:pt>
                <c:pt idx="8528">
                  <c:v>-1.941E-3</c:v>
                </c:pt>
                <c:pt idx="8529">
                  <c:v>-2.0745999999999998E-3</c:v>
                </c:pt>
                <c:pt idx="8530">
                  <c:v>-2.1610000000000002E-3</c:v>
                </c:pt>
                <c:pt idx="8531">
                  <c:v>-2.1984000000000001E-3</c:v>
                </c:pt>
                <c:pt idx="8532">
                  <c:v>-2.1859000000000002E-3</c:v>
                </c:pt>
                <c:pt idx="8533">
                  <c:v>-2.1237999999999999E-3</c:v>
                </c:pt>
                <c:pt idx="8534">
                  <c:v>-2.0135000000000001E-3</c:v>
                </c:pt>
                <c:pt idx="8535">
                  <c:v>-1.8575E-3</c:v>
                </c:pt>
                <c:pt idx="8536">
                  <c:v>-1.6593999999999999E-3</c:v>
                </c:pt>
                <c:pt idx="8537">
                  <c:v>-1.4235000000000001E-3</c:v>
                </c:pt>
                <c:pt idx="8538">
                  <c:v>-1.1554E-3</c:v>
                </c:pt>
                <c:pt idx="8539">
                  <c:v>-8.6101999999999999E-4</c:v>
                </c:pt>
                <c:pt idx="8540">
                  <c:v>-5.4712000000000001E-4</c:v>
                </c:pt>
                <c:pt idx="8541">
                  <c:v>-2.208E-4</c:v>
                </c:pt>
                <c:pt idx="8542">
                  <c:v>1.1054E-4</c:v>
                </c:pt>
                <c:pt idx="8543">
                  <c:v>4.3936000000000002E-4</c:v>
                </c:pt>
                <c:pt idx="8544">
                  <c:v>7.5821000000000005E-4</c:v>
                </c:pt>
                <c:pt idx="8545">
                  <c:v>1.0598999999999999E-3</c:v>
                </c:pt>
                <c:pt idx="8546">
                  <c:v>1.3374000000000001E-3</c:v>
                </c:pt>
                <c:pt idx="8547">
                  <c:v>1.5847000000000001E-3</c:v>
                </c:pt>
                <c:pt idx="8548">
                  <c:v>1.7959E-3</c:v>
                </c:pt>
                <c:pt idx="8549">
                  <c:v>1.9664999999999999E-3</c:v>
                </c:pt>
                <c:pt idx="8550">
                  <c:v>2.1873999999999999E-3</c:v>
                </c:pt>
                <c:pt idx="8551">
                  <c:v>2.2694E-3</c:v>
                </c:pt>
                <c:pt idx="8552">
                  <c:v>2.2997999999999998E-3</c:v>
                </c:pt>
                <c:pt idx="8553">
                  <c:v>2.2780999999999999E-3</c:v>
                </c:pt>
                <c:pt idx="8554">
                  <c:v>2.2046000000000001E-3</c:v>
                </c:pt>
                <c:pt idx="8555">
                  <c:v>2.0810999999999998E-3</c:v>
                </c:pt>
                <c:pt idx="8556">
                  <c:v>1.9104E-3</c:v>
                </c:pt>
                <c:pt idx="8557">
                  <c:v>1.6963E-3</c:v>
                </c:pt>
                <c:pt idx="8558">
                  <c:v>1.4437E-3</c:v>
                </c:pt>
                <c:pt idx="8559">
                  <c:v>1.1582999999999999E-3</c:v>
                </c:pt>
                <c:pt idx="8560">
                  <c:v>8.4668999999999999E-4</c:v>
                </c:pt>
                <c:pt idx="8561">
                  <c:v>5.1581999999999995E-4</c:v>
                </c:pt>
                <c:pt idx="8562">
                  <c:v>1.7325000000000001E-4</c:v>
                </c:pt>
                <c:pt idx="8563">
                  <c:v>-1.7325000000000001E-4</c:v>
                </c:pt>
                <c:pt idx="8564">
                  <c:v>-5.1581999999999995E-4</c:v>
                </c:pt>
                <c:pt idx="8565">
                  <c:v>-8.4668999999999999E-4</c:v>
                </c:pt>
                <c:pt idx="8566">
                  <c:v>-1.1582999999999999E-3</c:v>
                </c:pt>
                <c:pt idx="8567">
                  <c:v>-1.4437E-3</c:v>
                </c:pt>
                <c:pt idx="8568">
                  <c:v>-1.6963E-3</c:v>
                </c:pt>
                <c:pt idx="8569">
                  <c:v>-1.9104E-3</c:v>
                </c:pt>
                <c:pt idx="8570">
                  <c:v>-2.0810999999999998E-3</c:v>
                </c:pt>
                <c:pt idx="8571">
                  <c:v>-2.2046000000000001E-3</c:v>
                </c:pt>
                <c:pt idx="8572">
                  <c:v>-2.2780999999999999E-3</c:v>
                </c:pt>
                <c:pt idx="8573">
                  <c:v>-2.2997999999999998E-3</c:v>
                </c:pt>
                <c:pt idx="8574">
                  <c:v>-2.2694E-3</c:v>
                </c:pt>
                <c:pt idx="8575">
                  <c:v>-2.2824999999999998E-3</c:v>
                </c:pt>
                <c:pt idx="8576">
                  <c:v>-2.1451999999999999E-3</c:v>
                </c:pt>
                <c:pt idx="8577">
                  <c:v>-1.9591999999999999E-3</c:v>
                </c:pt>
                <c:pt idx="8578">
                  <c:v>-1.7286999999999999E-3</c:v>
                </c:pt>
                <c:pt idx="8579">
                  <c:v>-1.459E-3</c:v>
                </c:pt>
                <c:pt idx="8580">
                  <c:v>-1.1562E-3</c:v>
                </c:pt>
                <c:pt idx="8581">
                  <c:v>-8.2713999999999997E-4</c:v>
                </c:pt>
                <c:pt idx="8582">
                  <c:v>-4.793E-4</c:v>
                </c:pt>
                <c:pt idx="8583">
                  <c:v>-1.2059E-4</c:v>
                </c:pt>
                <c:pt idx="8584">
                  <c:v>2.4086999999999999E-4</c:v>
                </c:pt>
                <c:pt idx="8585">
                  <c:v>5.9685999999999995E-4</c:v>
                </c:pt>
                <c:pt idx="8586">
                  <c:v>9.3930000000000001E-4</c:v>
                </c:pt>
                <c:pt idx="8587">
                  <c:v>1.2604000000000001E-3</c:v>
                </c:pt>
                <c:pt idx="8588">
                  <c:v>1.5529000000000001E-3</c:v>
                </c:pt>
                <c:pt idx="8589">
                  <c:v>1.8102000000000001E-3</c:v>
                </c:pt>
                <c:pt idx="8590">
                  <c:v>2.0263999999999998E-3</c:v>
                </c:pt>
                <c:pt idx="8591">
                  <c:v>2.1965999999999999E-3</c:v>
                </c:pt>
                <c:pt idx="8592">
                  <c:v>2.3169000000000002E-3</c:v>
                </c:pt>
                <c:pt idx="8593">
                  <c:v>2.3847E-3</c:v>
                </c:pt>
                <c:pt idx="8594">
                  <c:v>2.3982999999999999E-3</c:v>
                </c:pt>
                <c:pt idx="8595">
                  <c:v>2.3574999999999998E-3</c:v>
                </c:pt>
                <c:pt idx="8596">
                  <c:v>2.2631999999999999E-3</c:v>
                </c:pt>
                <c:pt idx="8597">
                  <c:v>2.1175E-3</c:v>
                </c:pt>
                <c:pt idx="8598">
                  <c:v>1.9238E-3</c:v>
                </c:pt>
                <c:pt idx="8599">
                  <c:v>1.6864E-3</c:v>
                </c:pt>
                <c:pt idx="8600">
                  <c:v>1.4695000000000001E-3</c:v>
                </c:pt>
                <c:pt idx="8601">
                  <c:v>1.1489E-3</c:v>
                </c:pt>
                <c:pt idx="8602">
                  <c:v>8.0236000000000001E-4</c:v>
                </c:pt>
                <c:pt idx="8603">
                  <c:v>4.3755999999999998E-4</c:v>
                </c:pt>
                <c:pt idx="8604">
                  <c:v>6.2824999999999996E-5</c:v>
                </c:pt>
                <c:pt idx="8605">
                  <c:v>-3.1333000000000001E-4</c:v>
                </c:pt>
                <c:pt idx="8606">
                  <c:v>-6.8238000000000001E-4</c:v>
                </c:pt>
                <c:pt idx="8607">
                  <c:v>-1.0359E-3</c:v>
                </c:pt>
                <c:pt idx="8608">
                  <c:v>-1.366E-3</c:v>
                </c:pt>
                <c:pt idx="8609">
                  <c:v>-1.665E-3</c:v>
                </c:pt>
                <c:pt idx="8610">
                  <c:v>-1.9262999999999999E-3</c:v>
                </c:pt>
                <c:pt idx="8611">
                  <c:v>-2.1438E-3</c:v>
                </c:pt>
                <c:pt idx="8612">
                  <c:v>-2.3127E-3</c:v>
                </c:pt>
                <c:pt idx="8613">
                  <c:v>-2.4291E-3</c:v>
                </c:pt>
                <c:pt idx="8614">
                  <c:v>-2.4903E-3</c:v>
                </c:pt>
                <c:pt idx="8615">
                  <c:v>-2.4951000000000001E-3</c:v>
                </c:pt>
                <c:pt idx="8616">
                  <c:v>-2.4432E-3</c:v>
                </c:pt>
                <c:pt idx="8617">
                  <c:v>-2.3357999999999999E-3</c:v>
                </c:pt>
                <c:pt idx="8618">
                  <c:v>-2.1754999999999999E-3</c:v>
                </c:pt>
                <c:pt idx="8619">
                  <c:v>-1.9656999999999999E-3</c:v>
                </c:pt>
                <c:pt idx="8620">
                  <c:v>-1.7114000000000001E-3</c:v>
                </c:pt>
                <c:pt idx="8621">
                  <c:v>-1.4182000000000001E-3</c:v>
                </c:pt>
                <c:pt idx="8622">
                  <c:v>-1.0928000000000001E-3</c:v>
                </c:pt>
                <c:pt idx="8623">
                  <c:v>-7.4260000000000005E-4</c:v>
                </c:pt>
                <c:pt idx="8624">
                  <c:v>-3.7555999999999999E-4</c:v>
                </c:pt>
                <c:pt idx="8625">
                  <c:v>2.5797000000000001E-13</c:v>
                </c:pt>
                <c:pt idx="8626">
                  <c:v>3.9059000000000001E-4</c:v>
                </c:pt>
                <c:pt idx="8627">
                  <c:v>7.7231000000000001E-4</c:v>
                </c:pt>
                <c:pt idx="8628">
                  <c:v>1.1364999999999999E-3</c:v>
                </c:pt>
                <c:pt idx="8629">
                  <c:v>1.4748999999999999E-3</c:v>
                </c:pt>
                <c:pt idx="8630">
                  <c:v>1.7798E-3</c:v>
                </c:pt>
                <c:pt idx="8631">
                  <c:v>2.0443000000000002E-3</c:v>
                </c:pt>
                <c:pt idx="8632">
                  <c:v>2.2625000000000002E-3</c:v>
                </c:pt>
                <c:pt idx="8633">
                  <c:v>2.4293000000000001E-3</c:v>
                </c:pt>
                <c:pt idx="8634">
                  <c:v>2.5409E-3</c:v>
                </c:pt>
                <c:pt idx="8635">
                  <c:v>2.5948999999999998E-3</c:v>
                </c:pt>
                <c:pt idx="8636">
                  <c:v>2.5899E-3</c:v>
                </c:pt>
                <c:pt idx="8637">
                  <c:v>2.5262000000000001E-3</c:v>
                </c:pt>
                <c:pt idx="8638">
                  <c:v>2.4052000000000001E-3</c:v>
                </c:pt>
                <c:pt idx="8639">
                  <c:v>2.2296E-3</c:v>
                </c:pt>
                <c:pt idx="8640">
                  <c:v>2.0033E-3</c:v>
                </c:pt>
                <c:pt idx="8641">
                  <c:v>1.7316E-3</c:v>
                </c:pt>
                <c:pt idx="8642">
                  <c:v>1.4205999999999999E-3</c:v>
                </c:pt>
                <c:pt idx="8643">
                  <c:v>1.0774000000000001E-3</c:v>
                </c:pt>
                <c:pt idx="8644">
                  <c:v>7.0967999999999997E-4</c:v>
                </c:pt>
                <c:pt idx="8645">
                  <c:v>3.2587000000000002E-4</c:v>
                </c:pt>
                <c:pt idx="8646">
                  <c:v>-6.5338000000000004E-5</c:v>
                </c:pt>
                <c:pt idx="8647">
                  <c:v>-4.5506000000000002E-4</c:v>
                </c:pt>
                <c:pt idx="8648">
                  <c:v>-8.3445000000000004E-4</c:v>
                </c:pt>
                <c:pt idx="8649">
                  <c:v>-1.1949E-3</c:v>
                </c:pt>
                <c:pt idx="8650">
                  <c:v>-1.5870000000000001E-3</c:v>
                </c:pt>
                <c:pt idx="8651">
                  <c:v>-1.8971999999999999E-3</c:v>
                </c:pt>
                <c:pt idx="8652">
                  <c:v>-2.1641999999999998E-3</c:v>
                </c:pt>
                <c:pt idx="8653">
                  <c:v>-2.3822000000000001E-3</c:v>
                </c:pt>
                <c:pt idx="8654">
                  <c:v>-2.5460999999999999E-3</c:v>
                </c:pt>
                <c:pt idx="8655">
                  <c:v>-2.6522E-3</c:v>
                </c:pt>
                <c:pt idx="8656">
                  <c:v>-2.6981000000000002E-3</c:v>
                </c:pt>
                <c:pt idx="8657">
                  <c:v>-2.6827999999999999E-3</c:v>
                </c:pt>
                <c:pt idx="8658">
                  <c:v>-2.6064999999999999E-3</c:v>
                </c:pt>
                <c:pt idx="8659">
                  <c:v>-2.4711999999999998E-3</c:v>
                </c:pt>
                <c:pt idx="8660">
                  <c:v>-2.2797E-3</c:v>
                </c:pt>
                <c:pt idx="8661">
                  <c:v>-2.0365000000000001E-3</c:v>
                </c:pt>
                <c:pt idx="8662">
                  <c:v>-1.7470999999999999E-3</c:v>
                </c:pt>
                <c:pt idx="8663">
                  <c:v>-1.418E-3</c:v>
                </c:pt>
                <c:pt idx="8664">
                  <c:v>-1.0567E-3</c:v>
                </c:pt>
                <c:pt idx="8665">
                  <c:v>-6.7146000000000003E-4</c:v>
                </c:pt>
                <c:pt idx="8666">
                  <c:v>-2.7097999999999998E-4</c:v>
                </c:pt>
                <c:pt idx="8667">
                  <c:v>1.3566000000000001E-4</c:v>
                </c:pt>
                <c:pt idx="8668">
                  <c:v>5.3921999999999998E-4</c:v>
                </c:pt>
                <c:pt idx="8669">
                  <c:v>9.3053999999999999E-4</c:v>
                </c:pt>
                <c:pt idx="8670">
                  <c:v>1.3006999999999999E-3</c:v>
                </c:pt>
                <c:pt idx="8671">
                  <c:v>1.6414000000000001E-3</c:v>
                </c:pt>
                <c:pt idx="8672">
                  <c:v>1.9448E-3</c:v>
                </c:pt>
                <c:pt idx="8673">
                  <c:v>2.2041000000000001E-3</c:v>
                </c:pt>
                <c:pt idx="8674">
                  <c:v>2.4134E-3</c:v>
                </c:pt>
                <c:pt idx="8675">
                  <c:v>2.663E-3</c:v>
                </c:pt>
                <c:pt idx="8676">
                  <c:v>2.7626999999999999E-3</c:v>
                </c:pt>
                <c:pt idx="8677">
                  <c:v>2.7997999999999999E-3</c:v>
                </c:pt>
                <c:pt idx="8678">
                  <c:v>2.7732999999999998E-3</c:v>
                </c:pt>
                <c:pt idx="8679">
                  <c:v>2.6838999999999999E-3</c:v>
                </c:pt>
                <c:pt idx="8680">
                  <c:v>2.5335000000000002E-3</c:v>
                </c:pt>
                <c:pt idx="8681">
                  <c:v>2.3257E-3</c:v>
                </c:pt>
                <c:pt idx="8682">
                  <c:v>2.065E-3</c:v>
                </c:pt>
                <c:pt idx="8683">
                  <c:v>1.7574999999999999E-3</c:v>
                </c:pt>
                <c:pt idx="8684">
                  <c:v>1.4101000000000001E-3</c:v>
                </c:pt>
                <c:pt idx="8685">
                  <c:v>1.0307000000000001E-3</c:v>
                </c:pt>
                <c:pt idx="8686">
                  <c:v>6.2796E-4</c:v>
                </c:pt>
                <c:pt idx="8687">
                  <c:v>2.1091999999999999E-4</c:v>
                </c:pt>
                <c:pt idx="8688">
                  <c:v>-2.1091999999999999E-4</c:v>
                </c:pt>
                <c:pt idx="8689">
                  <c:v>-6.2796E-4</c:v>
                </c:pt>
                <c:pt idx="8690">
                  <c:v>-1.0307000000000001E-3</c:v>
                </c:pt>
                <c:pt idx="8691">
                  <c:v>-1.4101000000000001E-3</c:v>
                </c:pt>
                <c:pt idx="8692">
                  <c:v>-1.7574999999999999E-3</c:v>
                </c:pt>
                <c:pt idx="8693">
                  <c:v>-2.065E-3</c:v>
                </c:pt>
                <c:pt idx="8694">
                  <c:v>-2.3257E-3</c:v>
                </c:pt>
                <c:pt idx="8695">
                  <c:v>-2.5335000000000002E-3</c:v>
                </c:pt>
                <c:pt idx="8696">
                  <c:v>-2.6838999999999999E-3</c:v>
                </c:pt>
                <c:pt idx="8697">
                  <c:v>-2.7732999999999998E-3</c:v>
                </c:pt>
                <c:pt idx="8698">
                  <c:v>-2.7997999999999999E-3</c:v>
                </c:pt>
                <c:pt idx="8699">
                  <c:v>-2.7626999999999999E-3</c:v>
                </c:pt>
                <c:pt idx="8700">
                  <c:v>-2.7580999999999999E-3</c:v>
                </c:pt>
                <c:pt idx="8701">
                  <c:v>-2.5921E-3</c:v>
                </c:pt>
                <c:pt idx="8702">
                  <c:v>-2.3674E-3</c:v>
                </c:pt>
                <c:pt idx="8703">
                  <c:v>-2.0888999999999999E-3</c:v>
                </c:pt>
                <c:pt idx="8704">
                  <c:v>-1.763E-3</c:v>
                </c:pt>
                <c:pt idx="8705">
                  <c:v>-1.3971000000000001E-3</c:v>
                </c:pt>
                <c:pt idx="8706">
                  <c:v>-9.9945999999999998E-4</c:v>
                </c:pt>
                <c:pt idx="8707">
                  <c:v>-5.7916E-4</c:v>
                </c:pt>
                <c:pt idx="8708">
                  <c:v>-1.4571000000000001E-4</c:v>
                </c:pt>
                <c:pt idx="8709">
                  <c:v>2.9105E-4</c:v>
                </c:pt>
                <c:pt idx="8710">
                  <c:v>7.2119999999999997E-4</c:v>
                </c:pt>
                <c:pt idx="8711">
                  <c:v>1.1349999999999999E-3</c:v>
                </c:pt>
                <c:pt idx="8712">
                  <c:v>1.523E-3</c:v>
                </c:pt>
                <c:pt idx="8713">
                  <c:v>1.8764999999999999E-3</c:v>
                </c:pt>
                <c:pt idx="8714">
                  <c:v>2.1873000000000001E-3</c:v>
                </c:pt>
                <c:pt idx="8715">
                  <c:v>2.4486E-3</c:v>
                </c:pt>
                <c:pt idx="8716">
                  <c:v>2.6541999999999998E-3</c:v>
                </c:pt>
                <c:pt idx="8717">
                  <c:v>2.7996000000000002E-3</c:v>
                </c:pt>
                <c:pt idx="8718">
                  <c:v>2.8814999999999999E-3</c:v>
                </c:pt>
                <c:pt idx="8719">
                  <c:v>2.8979000000000001E-3</c:v>
                </c:pt>
                <c:pt idx="8720">
                  <c:v>2.8486000000000002E-3</c:v>
                </c:pt>
                <c:pt idx="8721">
                  <c:v>2.7347000000000001E-3</c:v>
                </c:pt>
                <c:pt idx="8722">
                  <c:v>2.5585999999999999E-3</c:v>
                </c:pt>
                <c:pt idx="8723">
                  <c:v>2.3245000000000002E-3</c:v>
                </c:pt>
                <c:pt idx="8724">
                  <c:v>2.0376999999999999E-3</c:v>
                </c:pt>
                <c:pt idx="8725">
                  <c:v>1.7634E-3</c:v>
                </c:pt>
                <c:pt idx="8726">
                  <c:v>1.3787000000000001E-3</c:v>
                </c:pt>
                <c:pt idx="8727">
                  <c:v>9.6283000000000002E-4</c:v>
                </c:pt>
                <c:pt idx="8728">
                  <c:v>5.2506999999999999E-4</c:v>
                </c:pt>
                <c:pt idx="8729">
                  <c:v>7.5389999999999995E-5</c:v>
                </c:pt>
                <c:pt idx="8730">
                  <c:v>-3.7599999999999998E-4</c:v>
                </c:pt>
                <c:pt idx="8731">
                  <c:v>-8.1886000000000003E-4</c:v>
                </c:pt>
                <c:pt idx="8732">
                  <c:v>-1.2431E-3</c:v>
                </c:pt>
                <c:pt idx="8733">
                  <c:v>-1.6391999999999999E-3</c:v>
                </c:pt>
                <c:pt idx="8734">
                  <c:v>-1.9980000000000002E-3</c:v>
                </c:pt>
                <c:pt idx="8735">
                  <c:v>-2.3115000000000002E-3</c:v>
                </c:pt>
                <c:pt idx="8736">
                  <c:v>-2.5726E-3</c:v>
                </c:pt>
                <c:pt idx="8737">
                  <c:v>-2.7751999999999998E-3</c:v>
                </c:pt>
                <c:pt idx="8738">
                  <c:v>-2.9149000000000002E-3</c:v>
                </c:pt>
                <c:pt idx="8739">
                  <c:v>-2.9884E-3</c:v>
                </c:pt>
                <c:pt idx="8740">
                  <c:v>-2.9941E-3</c:v>
                </c:pt>
                <c:pt idx="8741">
                  <c:v>-2.9318E-3</c:v>
                </c:pt>
                <c:pt idx="8742">
                  <c:v>-2.8029999999999999E-3</c:v>
                </c:pt>
                <c:pt idx="8743">
                  <c:v>-2.6105999999999998E-3</c:v>
                </c:pt>
                <c:pt idx="8744">
                  <c:v>-2.3589000000000001E-3</c:v>
                </c:pt>
                <c:pt idx="8745">
                  <c:v>-2.0536E-3</c:v>
                </c:pt>
                <c:pt idx="8746">
                  <c:v>-1.7018000000000001E-3</c:v>
                </c:pt>
                <c:pt idx="8747">
                  <c:v>-1.3113000000000001E-3</c:v>
                </c:pt>
                <c:pt idx="8748">
                  <c:v>-8.9112000000000002E-4</c:v>
                </c:pt>
                <c:pt idx="8749">
                  <c:v>-4.5068000000000002E-4</c:v>
                </c:pt>
                <c:pt idx="8750">
                  <c:v>2.7566000000000001E-13</c:v>
                </c:pt>
                <c:pt idx="8751">
                  <c:v>4.6569999999999999E-4</c:v>
                </c:pt>
                <c:pt idx="8752">
                  <c:v>9.2082999999999998E-4</c:v>
                </c:pt>
                <c:pt idx="8753">
                  <c:v>1.3550999999999999E-3</c:v>
                </c:pt>
                <c:pt idx="8754">
                  <c:v>1.7585000000000001E-3</c:v>
                </c:pt>
                <c:pt idx="8755">
                  <c:v>2.1221E-3</c:v>
                </c:pt>
                <c:pt idx="8756">
                  <c:v>2.4375E-3</c:v>
                </c:pt>
                <c:pt idx="8757">
                  <c:v>2.6976000000000001E-3</c:v>
                </c:pt>
                <c:pt idx="8758">
                  <c:v>2.8963999999999999E-3</c:v>
                </c:pt>
                <c:pt idx="8759">
                  <c:v>3.0295000000000001E-3</c:v>
                </c:pt>
                <c:pt idx="8760">
                  <c:v>3.0939000000000001E-3</c:v>
                </c:pt>
                <c:pt idx="8761">
                  <c:v>3.088E-3</c:v>
                </c:pt>
                <c:pt idx="8762">
                  <c:v>3.0121000000000002E-3</c:v>
                </c:pt>
                <c:pt idx="8763">
                  <c:v>2.8676999999999999E-3</c:v>
                </c:pt>
                <c:pt idx="8764">
                  <c:v>2.6583000000000002E-3</c:v>
                </c:pt>
                <c:pt idx="8765">
                  <c:v>2.3885999999999998E-3</c:v>
                </c:pt>
                <c:pt idx="8766">
                  <c:v>2.0646000000000002E-3</c:v>
                </c:pt>
                <c:pt idx="8767">
                  <c:v>1.6938000000000001E-3</c:v>
                </c:pt>
                <c:pt idx="8768">
                  <c:v>1.2846000000000001E-3</c:v>
                </c:pt>
                <c:pt idx="8769">
                  <c:v>8.4615000000000005E-4</c:v>
                </c:pt>
                <c:pt idx="8770">
                  <c:v>3.8853E-4</c:v>
                </c:pt>
                <c:pt idx="8771">
                  <c:v>-7.7903000000000003E-5</c:v>
                </c:pt>
                <c:pt idx="8772">
                  <c:v>-5.4257000000000003E-4</c:v>
                </c:pt>
                <c:pt idx="8773">
                  <c:v>-9.9492999999999999E-4</c:v>
                </c:pt>
                <c:pt idx="8774">
                  <c:v>-1.4247000000000001E-3</c:v>
                </c:pt>
                <c:pt idx="8775">
                  <c:v>-1.8809E-3</c:v>
                </c:pt>
                <c:pt idx="8776">
                  <c:v>-2.2485000000000001E-3</c:v>
                </c:pt>
                <c:pt idx="8777">
                  <c:v>-2.565E-3</c:v>
                </c:pt>
                <c:pt idx="8778">
                  <c:v>-2.8232999999999999E-3</c:v>
                </c:pt>
                <c:pt idx="8779">
                  <c:v>-3.0176000000000001E-3</c:v>
                </c:pt>
                <c:pt idx="8780">
                  <c:v>-3.1432999999999999E-3</c:v>
                </c:pt>
                <c:pt idx="8781">
                  <c:v>-3.1976999999999999E-3</c:v>
                </c:pt>
                <c:pt idx="8782">
                  <c:v>-3.1795999999999999E-3</c:v>
                </c:pt>
                <c:pt idx="8783">
                  <c:v>-3.0891999999999998E-3</c:v>
                </c:pt>
                <c:pt idx="8784">
                  <c:v>-2.9288000000000001E-3</c:v>
                </c:pt>
                <c:pt idx="8785">
                  <c:v>-2.7017999999999999E-3</c:v>
                </c:pt>
                <c:pt idx="8786">
                  <c:v>-2.4136000000000001E-3</c:v>
                </c:pt>
                <c:pt idx="8787">
                  <c:v>-2.0706000000000001E-3</c:v>
                </c:pt>
                <c:pt idx="8788">
                  <c:v>-1.6806E-3</c:v>
                </c:pt>
                <c:pt idx="8789">
                  <c:v>-1.2524000000000001E-3</c:v>
                </c:pt>
                <c:pt idx="8790">
                  <c:v>-7.9580999999999999E-4</c:v>
                </c:pt>
                <c:pt idx="8791">
                  <c:v>-3.2116000000000002E-4</c:v>
                </c:pt>
                <c:pt idx="8792">
                  <c:v>1.6077999999999999E-4</c:v>
                </c:pt>
                <c:pt idx="8793">
                  <c:v>6.3907000000000005E-4</c:v>
                </c:pt>
                <c:pt idx="8794">
                  <c:v>1.1029E-3</c:v>
                </c:pt>
                <c:pt idx="8795">
                  <c:v>1.5416E-3</c:v>
                </c:pt>
                <c:pt idx="8796">
                  <c:v>1.9453999999999999E-3</c:v>
                </c:pt>
                <c:pt idx="8797">
                  <c:v>2.3050000000000002E-3</c:v>
                </c:pt>
                <c:pt idx="8798">
                  <c:v>2.6123000000000001E-3</c:v>
                </c:pt>
                <c:pt idx="8799">
                  <c:v>2.8603000000000001E-3</c:v>
                </c:pt>
                <c:pt idx="8800">
                  <c:v>3.1384999999999998E-3</c:v>
                </c:pt>
                <c:pt idx="8801">
                  <c:v>3.2561000000000001E-3</c:v>
                </c:pt>
                <c:pt idx="8802">
                  <c:v>3.2997E-3</c:v>
                </c:pt>
                <c:pt idx="8803">
                  <c:v>3.2685000000000001E-3</c:v>
                </c:pt>
                <c:pt idx="8804">
                  <c:v>3.1630999999999999E-3</c:v>
                </c:pt>
                <c:pt idx="8805">
                  <c:v>2.9859000000000001E-3</c:v>
                </c:pt>
                <c:pt idx="8806">
                  <c:v>2.7409999999999999E-3</c:v>
                </c:pt>
                <c:pt idx="8807">
                  <c:v>2.4337999999999999E-3</c:v>
                </c:pt>
                <c:pt idx="8808">
                  <c:v>2.0714000000000002E-3</c:v>
                </c:pt>
                <c:pt idx="8809">
                  <c:v>1.6620000000000001E-3</c:v>
                </c:pt>
                <c:pt idx="8810">
                  <c:v>1.2148E-3</c:v>
                </c:pt>
                <c:pt idx="8811">
                  <c:v>7.4009E-4</c:v>
                </c:pt>
                <c:pt idx="8812">
                  <c:v>2.4857999999999998E-4</c:v>
                </c:pt>
                <c:pt idx="8813">
                  <c:v>-2.4857999999999998E-4</c:v>
                </c:pt>
                <c:pt idx="8814">
                  <c:v>-7.4009E-4</c:v>
                </c:pt>
                <c:pt idx="8815">
                  <c:v>-1.2148E-3</c:v>
                </c:pt>
                <c:pt idx="8816">
                  <c:v>-1.6620000000000001E-3</c:v>
                </c:pt>
                <c:pt idx="8817">
                  <c:v>-2.0714000000000002E-3</c:v>
                </c:pt>
                <c:pt idx="8818">
                  <c:v>-2.4337999999999999E-3</c:v>
                </c:pt>
                <c:pt idx="8819">
                  <c:v>-2.7409999999999999E-3</c:v>
                </c:pt>
                <c:pt idx="8820">
                  <c:v>-2.9859000000000001E-3</c:v>
                </c:pt>
                <c:pt idx="8821">
                  <c:v>-3.1630999999999999E-3</c:v>
                </c:pt>
                <c:pt idx="8822">
                  <c:v>-3.2685000000000001E-3</c:v>
                </c:pt>
                <c:pt idx="8823">
                  <c:v>-3.2997E-3</c:v>
                </c:pt>
                <c:pt idx="8824">
                  <c:v>-3.2561000000000001E-3</c:v>
                </c:pt>
                <c:pt idx="8825">
                  <c:v>-3.2336000000000001E-3</c:v>
                </c:pt>
                <c:pt idx="8826">
                  <c:v>-3.0390999999999999E-3</c:v>
                </c:pt>
                <c:pt idx="8827">
                  <c:v>-2.7756E-3</c:v>
                </c:pt>
                <c:pt idx="8828">
                  <c:v>-2.4491000000000001E-3</c:v>
                </c:pt>
                <c:pt idx="8829">
                  <c:v>-2.0669999999999998E-3</c:v>
                </c:pt>
                <c:pt idx="8830">
                  <c:v>-1.6379999999999999E-3</c:v>
                </c:pt>
                <c:pt idx="8831">
                  <c:v>-1.1718E-3</c:v>
                </c:pt>
                <c:pt idx="8832">
                  <c:v>-6.7900999999999997E-4</c:v>
                </c:pt>
                <c:pt idx="8833">
                  <c:v>-1.7082999999999999E-4</c:v>
                </c:pt>
                <c:pt idx="8834">
                  <c:v>3.4122999999999998E-4</c:v>
                </c:pt>
                <c:pt idx="8835">
                  <c:v>8.4555000000000003E-4</c:v>
                </c:pt>
                <c:pt idx="8836">
                  <c:v>1.3307E-3</c:v>
                </c:pt>
                <c:pt idx="8837">
                  <c:v>1.7856E-3</c:v>
                </c:pt>
                <c:pt idx="8838">
                  <c:v>2.2000000000000001E-3</c:v>
                </c:pt>
                <c:pt idx="8839">
                  <c:v>2.5644999999999999E-3</c:v>
                </c:pt>
                <c:pt idx="8840">
                  <c:v>2.8706999999999999E-3</c:v>
                </c:pt>
                <c:pt idx="8841">
                  <c:v>3.1118000000000001E-3</c:v>
                </c:pt>
                <c:pt idx="8842">
                  <c:v>3.2823000000000001E-3</c:v>
                </c:pt>
                <c:pt idx="8843">
                  <c:v>3.3782999999999999E-3</c:v>
                </c:pt>
                <c:pt idx="8844">
                  <c:v>3.3976000000000002E-3</c:v>
                </c:pt>
                <c:pt idx="8845">
                  <c:v>3.3398E-3</c:v>
                </c:pt>
                <c:pt idx="8846">
                  <c:v>3.2062000000000002E-3</c:v>
                </c:pt>
                <c:pt idx="8847">
                  <c:v>2.9997999999999999E-3</c:v>
                </c:pt>
                <c:pt idx="8848">
                  <c:v>2.7252999999999999E-3</c:v>
                </c:pt>
                <c:pt idx="8849">
                  <c:v>2.3890000000000001E-3</c:v>
                </c:pt>
                <c:pt idx="8850">
                  <c:v>2.0571999999999999E-3</c:v>
                </c:pt>
                <c:pt idx="8851">
                  <c:v>1.6084999999999999E-3</c:v>
                </c:pt>
                <c:pt idx="8852">
                  <c:v>1.1233E-3</c:v>
                </c:pt>
                <c:pt idx="8853">
                  <c:v>6.1258000000000005E-4</c:v>
                </c:pt>
                <c:pt idx="8854">
                  <c:v>8.7954999999999994E-5</c:v>
                </c:pt>
                <c:pt idx="8855">
                  <c:v>-4.3867E-4</c:v>
                </c:pt>
                <c:pt idx="8856">
                  <c:v>-9.5533E-4</c:v>
                </c:pt>
                <c:pt idx="8857">
                  <c:v>-1.4503000000000001E-3</c:v>
                </c:pt>
                <c:pt idx="8858">
                  <c:v>-1.9124000000000001E-3</c:v>
                </c:pt>
                <c:pt idx="8859">
                  <c:v>-2.3310000000000002E-3</c:v>
                </c:pt>
                <c:pt idx="8860">
                  <c:v>-2.6968000000000001E-3</c:v>
                </c:pt>
                <c:pt idx="8861">
                  <c:v>-3.0013000000000001E-3</c:v>
                </c:pt>
                <c:pt idx="8862">
                  <c:v>-3.2377999999999999E-3</c:v>
                </c:pt>
                <c:pt idx="8863">
                  <c:v>-3.4007E-3</c:v>
                </c:pt>
                <c:pt idx="8864">
                  <c:v>-3.4865E-3</c:v>
                </c:pt>
                <c:pt idx="8865">
                  <c:v>-3.4930999999999999E-3</c:v>
                </c:pt>
                <c:pt idx="8866">
                  <c:v>-3.4204000000000001E-3</c:v>
                </c:pt>
                <c:pt idx="8867">
                  <c:v>-3.2702E-3</c:v>
                </c:pt>
                <c:pt idx="8868">
                  <c:v>-3.0455999999999999E-3</c:v>
                </c:pt>
                <c:pt idx="8869">
                  <c:v>-2.7520000000000001E-3</c:v>
                </c:pt>
                <c:pt idx="8870">
                  <c:v>-2.3958999999999999E-3</c:v>
                </c:pt>
                <c:pt idx="8871">
                  <c:v>-1.9854E-3</c:v>
                </c:pt>
                <c:pt idx="8872">
                  <c:v>-1.5299000000000001E-3</c:v>
                </c:pt>
                <c:pt idx="8873">
                  <c:v>-1.0395999999999999E-3</c:v>
                </c:pt>
                <c:pt idx="8874">
                  <c:v>-5.2579000000000005E-4</c:v>
                </c:pt>
                <c:pt idx="8875">
                  <c:v>2.8224000000000002E-13</c:v>
                </c:pt>
                <c:pt idx="8876">
                  <c:v>5.4080999999999997E-4</c:v>
                </c:pt>
                <c:pt idx="8877">
                  <c:v>1.0693E-3</c:v>
                </c:pt>
                <c:pt idx="8878">
                  <c:v>1.5736000000000001E-3</c:v>
                </c:pt>
                <c:pt idx="8879">
                  <c:v>2.0422000000000001E-3</c:v>
                </c:pt>
                <c:pt idx="8880">
                  <c:v>2.4643999999999998E-3</c:v>
                </c:pt>
                <c:pt idx="8881">
                  <c:v>2.8306E-3</c:v>
                </c:pt>
                <c:pt idx="8882">
                  <c:v>3.1327E-3</c:v>
                </c:pt>
                <c:pt idx="8883">
                  <c:v>3.3636E-3</c:v>
                </c:pt>
                <c:pt idx="8884">
                  <c:v>3.5182E-3</c:v>
                </c:pt>
                <c:pt idx="8885">
                  <c:v>3.5929E-3</c:v>
                </c:pt>
                <c:pt idx="8886">
                  <c:v>3.5861000000000001E-3</c:v>
                </c:pt>
                <c:pt idx="8887">
                  <c:v>3.4979E-3</c:v>
                </c:pt>
                <c:pt idx="8888">
                  <c:v>3.3303E-3</c:v>
                </c:pt>
                <c:pt idx="8889">
                  <c:v>3.0871000000000002E-3</c:v>
                </c:pt>
                <c:pt idx="8890">
                  <c:v>2.7737999999999999E-3</c:v>
                </c:pt>
                <c:pt idx="8891">
                  <c:v>2.3976000000000002E-3</c:v>
                </c:pt>
                <c:pt idx="8892">
                  <c:v>1.967E-3</c:v>
                </c:pt>
                <c:pt idx="8893">
                  <c:v>1.4917999999999999E-3</c:v>
                </c:pt>
                <c:pt idx="8894">
                  <c:v>9.8262999999999996E-4</c:v>
                </c:pt>
                <c:pt idx="8895">
                  <c:v>4.5120000000000002E-4</c:v>
                </c:pt>
                <c:pt idx="8896">
                  <c:v>-9.0468000000000002E-5</c:v>
                </c:pt>
                <c:pt idx="8897">
                  <c:v>-6.3007999999999998E-4</c:v>
                </c:pt>
                <c:pt idx="8898">
                  <c:v>-1.1554E-3</c:v>
                </c:pt>
                <c:pt idx="8899">
                  <c:v>-1.6544999999999999E-3</c:v>
                </c:pt>
                <c:pt idx="8900">
                  <c:v>-2.1748000000000002E-3</c:v>
                </c:pt>
                <c:pt idx="8901">
                  <c:v>-2.5998000000000002E-3</c:v>
                </c:pt>
                <c:pt idx="8902">
                  <c:v>-2.9658000000000002E-3</c:v>
                </c:pt>
                <c:pt idx="8903">
                  <c:v>-3.2645E-3</c:v>
                </c:pt>
                <c:pt idx="8904">
                  <c:v>-3.4891000000000002E-3</c:v>
                </c:pt>
                <c:pt idx="8905">
                  <c:v>-3.6345000000000001E-3</c:v>
                </c:pt>
                <c:pt idx="8906">
                  <c:v>-3.6974E-3</c:v>
                </c:pt>
                <c:pt idx="8907">
                  <c:v>-3.6763999999999998E-3</c:v>
                </c:pt>
                <c:pt idx="8908">
                  <c:v>-3.5718999999999998E-3</c:v>
                </c:pt>
                <c:pt idx="8909">
                  <c:v>-3.3863999999999999E-3</c:v>
                </c:pt>
                <c:pt idx="8910">
                  <c:v>-3.124E-3</c:v>
                </c:pt>
                <c:pt idx="8911">
                  <c:v>-2.7907000000000001E-3</c:v>
                </c:pt>
                <c:pt idx="8912">
                  <c:v>-2.3941000000000001E-3</c:v>
                </c:pt>
                <c:pt idx="8913">
                  <c:v>-1.9430999999999999E-3</c:v>
                </c:pt>
                <c:pt idx="8914">
                  <c:v>-1.4480999999999999E-3</c:v>
                </c:pt>
                <c:pt idx="8915">
                  <c:v>-9.2015E-4</c:v>
                </c:pt>
                <c:pt idx="8916">
                  <c:v>-3.7134000000000001E-4</c:v>
                </c:pt>
                <c:pt idx="8917">
                  <c:v>1.8589999999999999E-4</c:v>
                </c:pt>
                <c:pt idx="8918">
                  <c:v>7.3892999999999995E-4</c:v>
                </c:pt>
                <c:pt idx="8919">
                  <c:v>1.2752E-3</c:v>
                </c:pt>
                <c:pt idx="8920">
                  <c:v>1.7825E-3</c:v>
                </c:pt>
                <c:pt idx="8921">
                  <c:v>2.2493000000000001E-3</c:v>
                </c:pt>
                <c:pt idx="8922">
                  <c:v>2.6651000000000001E-3</c:v>
                </c:pt>
                <c:pt idx="8923">
                  <c:v>3.0205000000000002E-3</c:v>
                </c:pt>
                <c:pt idx="8924">
                  <c:v>3.3072000000000002E-3</c:v>
                </c:pt>
                <c:pt idx="8925">
                  <c:v>3.614E-3</c:v>
                </c:pt>
                <c:pt idx="8926">
                  <c:v>3.7494E-3</c:v>
                </c:pt>
                <c:pt idx="8927">
                  <c:v>3.7997E-3</c:v>
                </c:pt>
                <c:pt idx="8928">
                  <c:v>3.7637999999999999E-3</c:v>
                </c:pt>
                <c:pt idx="8929">
                  <c:v>3.6424000000000001E-3</c:v>
                </c:pt>
                <c:pt idx="8930">
                  <c:v>3.4383E-3</c:v>
                </c:pt>
                <c:pt idx="8931">
                  <c:v>3.1562999999999999E-3</c:v>
                </c:pt>
                <c:pt idx="8932">
                  <c:v>2.8024999999999999E-3</c:v>
                </c:pt>
                <c:pt idx="8933">
                  <c:v>2.3852000000000001E-3</c:v>
                </c:pt>
                <c:pt idx="8934">
                  <c:v>1.9138E-3</c:v>
                </c:pt>
                <c:pt idx="8935">
                  <c:v>1.3989E-3</c:v>
                </c:pt>
                <c:pt idx="8936">
                  <c:v>8.5223000000000004E-4</c:v>
                </c:pt>
                <c:pt idx="8937">
                  <c:v>2.8624E-4</c:v>
                </c:pt>
                <c:pt idx="8938">
                  <c:v>-2.8624E-4</c:v>
                </c:pt>
                <c:pt idx="8939">
                  <c:v>-8.5223000000000004E-4</c:v>
                </c:pt>
                <c:pt idx="8940">
                  <c:v>-1.3989E-3</c:v>
                </c:pt>
                <c:pt idx="8941">
                  <c:v>-1.9138E-3</c:v>
                </c:pt>
                <c:pt idx="8942">
                  <c:v>-2.3852000000000001E-3</c:v>
                </c:pt>
                <c:pt idx="8943">
                  <c:v>-2.8024999999999999E-3</c:v>
                </c:pt>
                <c:pt idx="8944">
                  <c:v>-3.1562999999999999E-3</c:v>
                </c:pt>
                <c:pt idx="8945">
                  <c:v>-3.4383E-3</c:v>
                </c:pt>
                <c:pt idx="8946">
                  <c:v>-3.6424000000000001E-3</c:v>
                </c:pt>
                <c:pt idx="8947">
                  <c:v>-3.7637999999999999E-3</c:v>
                </c:pt>
                <c:pt idx="8948">
                  <c:v>-3.7997E-3</c:v>
                </c:pt>
                <c:pt idx="8949">
                  <c:v>-3.7494E-3</c:v>
                </c:pt>
                <c:pt idx="8950">
                  <c:v>-3.7090999999999999E-3</c:v>
                </c:pt>
                <c:pt idx="8951">
                  <c:v>-3.4859999999999999E-3</c:v>
                </c:pt>
                <c:pt idx="8952">
                  <c:v>-3.1836999999999998E-3</c:v>
                </c:pt>
                <c:pt idx="8953">
                  <c:v>-2.8092E-3</c:v>
                </c:pt>
                <c:pt idx="8954">
                  <c:v>-2.3709E-3</c:v>
                </c:pt>
                <c:pt idx="8955">
                  <c:v>-1.8787999999999999E-3</c:v>
                </c:pt>
                <c:pt idx="8956">
                  <c:v>-1.3441E-3</c:v>
                </c:pt>
                <c:pt idx="8957">
                  <c:v>-7.7886999999999997E-4</c:v>
                </c:pt>
                <c:pt idx="8958">
                  <c:v>-1.9594999999999999E-4</c:v>
                </c:pt>
                <c:pt idx="8959">
                  <c:v>3.9141000000000002E-4</c:v>
                </c:pt>
                <c:pt idx="8960">
                  <c:v>9.6989000000000005E-4</c:v>
                </c:pt>
                <c:pt idx="8961">
                  <c:v>1.5264E-3</c:v>
                </c:pt>
                <c:pt idx="8962">
                  <c:v>2.0482E-3</c:v>
                </c:pt>
                <c:pt idx="8963">
                  <c:v>2.5235000000000001E-3</c:v>
                </c:pt>
                <c:pt idx="8964">
                  <c:v>2.9415999999999999E-3</c:v>
                </c:pt>
                <c:pt idx="8965">
                  <c:v>3.2929000000000001E-3</c:v>
                </c:pt>
                <c:pt idx="8966">
                  <c:v>3.5693999999999999E-3</c:v>
                </c:pt>
                <c:pt idx="8967">
                  <c:v>3.7650000000000001E-3</c:v>
                </c:pt>
                <c:pt idx="8968">
                  <c:v>3.8750999999999998E-3</c:v>
                </c:pt>
                <c:pt idx="8969">
                  <c:v>3.8972E-3</c:v>
                </c:pt>
                <c:pt idx="8970">
                  <c:v>3.8308999999999999E-3</c:v>
                </c:pt>
                <c:pt idx="8971">
                  <c:v>3.6776999999999999E-3</c:v>
                </c:pt>
                <c:pt idx="8972">
                  <c:v>3.4409000000000002E-3</c:v>
                </c:pt>
                <c:pt idx="8973">
                  <c:v>3.1261000000000001E-3</c:v>
                </c:pt>
                <c:pt idx="8974">
                  <c:v>2.7403000000000002E-3</c:v>
                </c:pt>
                <c:pt idx="8975">
                  <c:v>2.3511000000000001E-3</c:v>
                </c:pt>
                <c:pt idx="8976">
                  <c:v>1.8383E-3</c:v>
                </c:pt>
                <c:pt idx="8977">
                  <c:v>1.2838000000000001E-3</c:v>
                </c:pt>
                <c:pt idx="8978">
                  <c:v>7.0009E-4</c:v>
                </c:pt>
                <c:pt idx="8979">
                  <c:v>1.0052000000000001E-4</c:v>
                </c:pt>
                <c:pt idx="8980">
                  <c:v>-5.0133000000000003E-4</c:v>
                </c:pt>
                <c:pt idx="8981">
                  <c:v>-1.0918E-3</c:v>
                </c:pt>
                <c:pt idx="8982">
                  <c:v>-1.6574999999999999E-3</c:v>
                </c:pt>
                <c:pt idx="8983">
                  <c:v>-2.1856000000000002E-3</c:v>
                </c:pt>
                <c:pt idx="8984">
                  <c:v>-2.6640000000000001E-3</c:v>
                </c:pt>
                <c:pt idx="8985">
                  <c:v>-3.0820999999999999E-3</c:v>
                </c:pt>
                <c:pt idx="8986">
                  <c:v>-3.4301000000000002E-3</c:v>
                </c:pt>
                <c:pt idx="8987">
                  <c:v>-3.7003000000000001E-3</c:v>
                </c:pt>
                <c:pt idx="8988">
                  <c:v>-3.8865000000000002E-3</c:v>
                </c:pt>
                <c:pt idx="8989">
                  <c:v>-3.9845000000000002E-3</c:v>
                </c:pt>
                <c:pt idx="8990">
                  <c:v>-3.9921000000000002E-3</c:v>
                </c:pt>
                <c:pt idx="8991">
                  <c:v>-3.9091000000000004E-3</c:v>
                </c:pt>
                <c:pt idx="8992">
                  <c:v>-3.7372999999999998E-3</c:v>
                </c:pt>
                <c:pt idx="8993">
                  <c:v>-3.4807000000000002E-3</c:v>
                </c:pt>
                <c:pt idx="8994">
                  <c:v>-3.1451999999999999E-3</c:v>
                </c:pt>
                <c:pt idx="8995">
                  <c:v>-2.7382000000000001E-3</c:v>
                </c:pt>
                <c:pt idx="8996">
                  <c:v>-2.2691E-3</c:v>
                </c:pt>
                <c:pt idx="8997">
                  <c:v>-1.7485000000000001E-3</c:v>
                </c:pt>
                <c:pt idx="8998">
                  <c:v>-1.1881999999999999E-3</c:v>
                </c:pt>
                <c:pt idx="8999">
                  <c:v>-6.0090000000000002E-4</c:v>
                </c:pt>
                <c:pt idx="9000">
                  <c:v>2.7829000000000002E-13</c:v>
                </c:pt>
                <c:pt idx="9001">
                  <c:v>6.1592000000000005E-4</c:v>
                </c:pt>
                <c:pt idx="9002">
                  <c:v>1.2179000000000001E-3</c:v>
                </c:pt>
                <c:pt idx="9003">
                  <c:v>1.7922000000000001E-3</c:v>
                </c:pt>
                <c:pt idx="9004">
                  <c:v>2.3257999999999998E-3</c:v>
                </c:pt>
                <c:pt idx="9005">
                  <c:v>2.8065999999999998E-3</c:v>
                </c:pt>
                <c:pt idx="9006">
                  <c:v>3.2238000000000002E-3</c:v>
                </c:pt>
                <c:pt idx="9007">
                  <c:v>3.5677999999999999E-3</c:v>
                </c:pt>
                <c:pt idx="9008">
                  <c:v>3.8306999999999998E-3</c:v>
                </c:pt>
                <c:pt idx="9009">
                  <c:v>4.0067999999999996E-3</c:v>
                </c:pt>
                <c:pt idx="9010">
                  <c:v>4.0918999999999999E-3</c:v>
                </c:pt>
                <c:pt idx="9011">
                  <c:v>4.0841000000000002E-3</c:v>
                </c:pt>
                <c:pt idx="9012">
                  <c:v>3.9836999999999997E-3</c:v>
                </c:pt>
                <c:pt idx="9013">
                  <c:v>3.7927999999999998E-3</c:v>
                </c:pt>
                <c:pt idx="9014">
                  <c:v>3.5159000000000002E-3</c:v>
                </c:pt>
                <c:pt idx="9015">
                  <c:v>3.1591000000000002E-3</c:v>
                </c:pt>
                <c:pt idx="9016">
                  <c:v>2.7306000000000001E-3</c:v>
                </c:pt>
                <c:pt idx="9017">
                  <c:v>2.2401999999999999E-3</c:v>
                </c:pt>
                <c:pt idx="9018">
                  <c:v>1.6988999999999999E-3</c:v>
                </c:pt>
                <c:pt idx="9019">
                  <c:v>1.1191E-3</c:v>
                </c:pt>
                <c:pt idx="9020">
                  <c:v>5.1387000000000004E-4</c:v>
                </c:pt>
                <c:pt idx="9021">
                  <c:v>-1.0302999999999999E-4</c:v>
                </c:pt>
                <c:pt idx="9022">
                  <c:v>-7.1759000000000005E-4</c:v>
                </c:pt>
                <c:pt idx="9023">
                  <c:v>-1.3159000000000001E-3</c:v>
                </c:pt>
                <c:pt idx="9024">
                  <c:v>-1.8843E-3</c:v>
                </c:pt>
                <c:pt idx="9025">
                  <c:v>-2.4686999999999999E-3</c:v>
                </c:pt>
                <c:pt idx="9026">
                  <c:v>-2.9510999999999999E-3</c:v>
                </c:pt>
                <c:pt idx="9027">
                  <c:v>-3.3666E-3</c:v>
                </c:pt>
                <c:pt idx="9028">
                  <c:v>-3.7055999999999999E-3</c:v>
                </c:pt>
                <c:pt idx="9029">
                  <c:v>-3.9605999999999999E-3</c:v>
                </c:pt>
                <c:pt idx="9030">
                  <c:v>-4.1256000000000001E-3</c:v>
                </c:pt>
                <c:pt idx="9031">
                  <c:v>-4.1970000000000002E-3</c:v>
                </c:pt>
                <c:pt idx="9032">
                  <c:v>-4.1732000000000002E-3</c:v>
                </c:pt>
                <c:pt idx="9033">
                  <c:v>-4.0546000000000002E-3</c:v>
                </c:pt>
                <c:pt idx="9034">
                  <c:v>-3.8440000000000002E-3</c:v>
                </c:pt>
                <c:pt idx="9035">
                  <c:v>-3.5461999999999998E-3</c:v>
                </c:pt>
                <c:pt idx="9036">
                  <c:v>-3.1679E-3</c:v>
                </c:pt>
                <c:pt idx="9037">
                  <c:v>-2.7176000000000001E-3</c:v>
                </c:pt>
                <c:pt idx="9038">
                  <c:v>-2.2057000000000001E-3</c:v>
                </c:pt>
                <c:pt idx="9039">
                  <c:v>-1.6437999999999999E-3</c:v>
                </c:pt>
                <c:pt idx="9040">
                  <c:v>-1.0445000000000001E-3</c:v>
                </c:pt>
                <c:pt idx="9041">
                  <c:v>-4.2151999999999999E-4</c:v>
                </c:pt>
                <c:pt idx="9042">
                  <c:v>2.1102999999999999E-4</c:v>
                </c:pt>
                <c:pt idx="9043">
                  <c:v>8.3878000000000002E-4</c:v>
                </c:pt>
                <c:pt idx="9044">
                  <c:v>1.4475E-3</c:v>
                </c:pt>
                <c:pt idx="9045">
                  <c:v>2.0233999999999999E-3</c:v>
                </c:pt>
                <c:pt idx="9046">
                  <c:v>2.5533000000000001E-3</c:v>
                </c:pt>
                <c:pt idx="9047">
                  <c:v>3.0252999999999999E-3</c:v>
                </c:pt>
                <c:pt idx="9048">
                  <c:v>3.4286E-3</c:v>
                </c:pt>
                <c:pt idx="9049">
                  <c:v>3.7540999999999998E-3</c:v>
                </c:pt>
                <c:pt idx="9050">
                  <c:v>4.0895000000000003E-3</c:v>
                </c:pt>
                <c:pt idx="9051">
                  <c:v>4.2427000000000003E-3</c:v>
                </c:pt>
                <c:pt idx="9052">
                  <c:v>4.2997E-3</c:v>
                </c:pt>
                <c:pt idx="9053">
                  <c:v>4.2589999999999998E-3</c:v>
                </c:pt>
                <c:pt idx="9054">
                  <c:v>4.1215999999999996E-3</c:v>
                </c:pt>
                <c:pt idx="9055">
                  <c:v>3.8907999999999998E-3</c:v>
                </c:pt>
                <c:pt idx="9056">
                  <c:v>3.5715999999999999E-3</c:v>
                </c:pt>
                <c:pt idx="9057">
                  <c:v>3.1713000000000002E-3</c:v>
                </c:pt>
                <c:pt idx="9058">
                  <c:v>2.6990999999999999E-3</c:v>
                </c:pt>
                <c:pt idx="9059">
                  <c:v>2.1656000000000002E-3</c:v>
                </c:pt>
                <c:pt idx="9060">
                  <c:v>1.5828999999999999E-3</c:v>
                </c:pt>
                <c:pt idx="9061">
                  <c:v>9.6436000000000004E-4</c:v>
                </c:pt>
                <c:pt idx="9062">
                  <c:v>3.2391000000000001E-4</c:v>
                </c:pt>
                <c:pt idx="9063">
                  <c:v>-3.2391000000000001E-4</c:v>
                </c:pt>
                <c:pt idx="9064">
                  <c:v>-9.6436000000000004E-4</c:v>
                </c:pt>
                <c:pt idx="9065">
                  <c:v>-1.5828999999999999E-3</c:v>
                </c:pt>
                <c:pt idx="9066">
                  <c:v>-2.1656000000000002E-3</c:v>
                </c:pt>
                <c:pt idx="9067">
                  <c:v>-2.6990999999999999E-3</c:v>
                </c:pt>
                <c:pt idx="9068">
                  <c:v>-3.1713000000000002E-3</c:v>
                </c:pt>
                <c:pt idx="9069">
                  <c:v>-3.5715999999999999E-3</c:v>
                </c:pt>
                <c:pt idx="9070">
                  <c:v>-3.8907999999999998E-3</c:v>
                </c:pt>
                <c:pt idx="9071">
                  <c:v>-4.1215999999999996E-3</c:v>
                </c:pt>
                <c:pt idx="9072">
                  <c:v>-4.2589999999999998E-3</c:v>
                </c:pt>
                <c:pt idx="9073">
                  <c:v>-4.2997E-3</c:v>
                </c:pt>
                <c:pt idx="9074">
                  <c:v>-4.2427000000000003E-3</c:v>
                </c:pt>
                <c:pt idx="9075">
                  <c:v>-4.1846000000000001E-3</c:v>
                </c:pt>
                <c:pt idx="9076">
                  <c:v>-3.9328999999999996E-3</c:v>
                </c:pt>
                <c:pt idx="9077">
                  <c:v>-3.5918999999999999E-3</c:v>
                </c:pt>
                <c:pt idx="9078">
                  <c:v>-3.1694000000000002E-3</c:v>
                </c:pt>
                <c:pt idx="9079">
                  <c:v>-2.6749E-3</c:v>
                </c:pt>
                <c:pt idx="9080">
                  <c:v>-2.1197E-3</c:v>
                </c:pt>
                <c:pt idx="9081">
                  <c:v>-1.5164E-3</c:v>
                </c:pt>
                <c:pt idx="9082">
                  <c:v>-8.7872000000000004E-4</c:v>
                </c:pt>
                <c:pt idx="9083">
                  <c:v>-2.2107E-4</c:v>
                </c:pt>
                <c:pt idx="9084">
                  <c:v>4.4159000000000001E-4</c:v>
                </c:pt>
                <c:pt idx="9085">
                  <c:v>1.0942E-3</c:v>
                </c:pt>
                <c:pt idx="9086">
                  <c:v>1.722E-3</c:v>
                </c:pt>
                <c:pt idx="9087">
                  <c:v>2.3108E-3</c:v>
                </c:pt>
                <c:pt idx="9088">
                  <c:v>2.8470000000000001E-3</c:v>
                </c:pt>
                <c:pt idx="9089">
                  <c:v>3.3186999999999999E-3</c:v>
                </c:pt>
                <c:pt idx="9090">
                  <c:v>3.715E-3</c:v>
                </c:pt>
                <c:pt idx="9091">
                  <c:v>4.0270999999999996E-3</c:v>
                </c:pt>
                <c:pt idx="9092">
                  <c:v>4.2477000000000001E-3</c:v>
                </c:pt>
                <c:pt idx="9093">
                  <c:v>4.3718999999999997E-3</c:v>
                </c:pt>
                <c:pt idx="9094">
                  <c:v>4.3968999999999996E-3</c:v>
                </c:pt>
                <c:pt idx="9095">
                  <c:v>4.3220999999999997E-3</c:v>
                </c:pt>
                <c:pt idx="9096">
                  <c:v>4.1491999999999996E-3</c:v>
                </c:pt>
                <c:pt idx="9097">
                  <c:v>3.8820999999999999E-3</c:v>
                </c:pt>
                <c:pt idx="9098">
                  <c:v>3.5268999999999999E-3</c:v>
                </c:pt>
                <c:pt idx="9099">
                  <c:v>3.0917000000000002E-3</c:v>
                </c:pt>
                <c:pt idx="9100">
                  <c:v>2.6450000000000002E-3</c:v>
                </c:pt>
                <c:pt idx="9101">
                  <c:v>2.0680999999999998E-3</c:v>
                </c:pt>
                <c:pt idx="9102">
                  <c:v>1.4442000000000001E-3</c:v>
                </c:pt>
                <c:pt idx="9103">
                  <c:v>7.8759999999999995E-4</c:v>
                </c:pt>
                <c:pt idx="9104">
                  <c:v>1.1309E-4</c:v>
                </c:pt>
                <c:pt idx="9105">
                  <c:v>-5.6400000000000005E-4</c:v>
                </c:pt>
                <c:pt idx="9106">
                  <c:v>-1.2283000000000001E-3</c:v>
                </c:pt>
                <c:pt idx="9107">
                  <c:v>-1.8647E-3</c:v>
                </c:pt>
                <c:pt idx="9108">
                  <c:v>-2.4588000000000001E-3</c:v>
                </c:pt>
                <c:pt idx="9109">
                  <c:v>-2.9970999999999999E-3</c:v>
                </c:pt>
                <c:pt idx="9110">
                  <c:v>-3.4673E-3</c:v>
                </c:pt>
                <c:pt idx="9111">
                  <c:v>-3.8589000000000002E-3</c:v>
                </c:pt>
                <c:pt idx="9112">
                  <c:v>-4.1628000000000004E-3</c:v>
                </c:pt>
                <c:pt idx="9113">
                  <c:v>-4.3723E-3</c:v>
                </c:pt>
                <c:pt idx="9114">
                  <c:v>-4.4825999999999998E-3</c:v>
                </c:pt>
                <c:pt idx="9115">
                  <c:v>-4.4910999999999996E-3</c:v>
                </c:pt>
                <c:pt idx="9116">
                  <c:v>-4.3977E-3</c:v>
                </c:pt>
                <c:pt idx="9117">
                  <c:v>-4.2044999999999999E-3</c:v>
                </c:pt>
                <c:pt idx="9118">
                  <c:v>-3.9157999999999997E-3</c:v>
                </c:pt>
                <c:pt idx="9119">
                  <c:v>-3.5382999999999999E-3</c:v>
                </c:pt>
                <c:pt idx="9120">
                  <c:v>-3.0804999999999999E-3</c:v>
                </c:pt>
                <c:pt idx="9121">
                  <c:v>-2.5527000000000002E-3</c:v>
                </c:pt>
                <c:pt idx="9122">
                  <c:v>-1.967E-3</c:v>
                </c:pt>
                <c:pt idx="9123">
                  <c:v>-1.3366999999999999E-3</c:v>
                </c:pt>
                <c:pt idx="9124">
                  <c:v>-6.7602000000000005E-4</c:v>
                </c:pt>
                <c:pt idx="9125">
                  <c:v>2.6485999999999999E-13</c:v>
                </c:pt>
                <c:pt idx="9126">
                  <c:v>6.9103999999999997E-4</c:v>
                </c:pt>
                <c:pt idx="9127">
                  <c:v>1.3664E-3</c:v>
                </c:pt>
                <c:pt idx="9128">
                  <c:v>2.0106999999999998E-3</c:v>
                </c:pt>
                <c:pt idx="9129">
                  <c:v>2.6094E-3</c:v>
                </c:pt>
                <c:pt idx="9130">
                  <c:v>3.1489E-3</c:v>
                </c:pt>
                <c:pt idx="9131">
                  <c:v>3.6169000000000001E-3</c:v>
                </c:pt>
                <c:pt idx="9132">
                  <c:v>4.0027999999999999E-3</c:v>
                </c:pt>
                <c:pt idx="9133">
                  <c:v>4.2979000000000003E-3</c:v>
                </c:pt>
                <c:pt idx="9134">
                  <c:v>4.4954000000000001E-3</c:v>
                </c:pt>
                <c:pt idx="9135">
                  <c:v>4.5909000000000002E-3</c:v>
                </c:pt>
                <c:pt idx="9136">
                  <c:v>4.5821999999999998E-3</c:v>
                </c:pt>
                <c:pt idx="9137">
                  <c:v>4.4695000000000004E-3</c:v>
                </c:pt>
                <c:pt idx="9138">
                  <c:v>4.2554000000000003E-3</c:v>
                </c:pt>
                <c:pt idx="9139">
                  <c:v>3.9446000000000004E-3</c:v>
                </c:pt>
                <c:pt idx="9140">
                  <c:v>3.5444000000000001E-3</c:v>
                </c:pt>
                <c:pt idx="9141">
                  <c:v>3.0636999999999999E-3</c:v>
                </c:pt>
                <c:pt idx="9142">
                  <c:v>2.5133999999999998E-3</c:v>
                </c:pt>
                <c:pt idx="9143">
                  <c:v>1.9061E-3</c:v>
                </c:pt>
                <c:pt idx="9144">
                  <c:v>1.2555999999999999E-3</c:v>
                </c:pt>
                <c:pt idx="9145">
                  <c:v>5.7653000000000001E-4</c:v>
                </c:pt>
                <c:pt idx="9146">
                  <c:v>-1.156E-4</c:v>
                </c:pt>
                <c:pt idx="9147">
                  <c:v>-8.0511000000000005E-4</c:v>
                </c:pt>
                <c:pt idx="9148">
                  <c:v>-1.4763000000000001E-3</c:v>
                </c:pt>
                <c:pt idx="9149">
                  <c:v>-2.1140999999999998E-3</c:v>
                </c:pt>
                <c:pt idx="9150">
                  <c:v>-2.7626E-3</c:v>
                </c:pt>
                <c:pt idx="9151">
                  <c:v>-3.3024999999999999E-3</c:v>
                </c:pt>
                <c:pt idx="9152">
                  <c:v>-3.7674000000000002E-3</c:v>
                </c:pt>
                <c:pt idx="9153">
                  <c:v>-4.1468E-3</c:v>
                </c:pt>
                <c:pt idx="9154">
                  <c:v>-4.4320999999999996E-3</c:v>
                </c:pt>
                <c:pt idx="9155">
                  <c:v>-4.6167999999999999E-3</c:v>
                </c:pt>
                <c:pt idx="9156">
                  <c:v>-4.6966999999999998E-3</c:v>
                </c:pt>
                <c:pt idx="9157">
                  <c:v>-4.6699999999999997E-3</c:v>
                </c:pt>
                <c:pt idx="9158">
                  <c:v>-4.5373000000000002E-3</c:v>
                </c:pt>
                <c:pt idx="9159">
                  <c:v>-4.3016E-3</c:v>
                </c:pt>
                <c:pt idx="9160">
                  <c:v>-3.9683000000000001E-3</c:v>
                </c:pt>
                <c:pt idx="9161">
                  <c:v>-3.545E-3</c:v>
                </c:pt>
                <c:pt idx="9162">
                  <c:v>-3.0412E-3</c:v>
                </c:pt>
                <c:pt idx="9163">
                  <c:v>-2.4683000000000001E-3</c:v>
                </c:pt>
                <c:pt idx="9164">
                  <c:v>-1.8395E-3</c:v>
                </c:pt>
                <c:pt idx="9165">
                  <c:v>-1.1688E-3</c:v>
                </c:pt>
                <c:pt idx="9166">
                  <c:v>-4.7169999999999997E-4</c:v>
                </c:pt>
                <c:pt idx="9167">
                  <c:v>2.3614999999999999E-4</c:v>
                </c:pt>
                <c:pt idx="9168">
                  <c:v>9.3864000000000003E-4</c:v>
                </c:pt>
                <c:pt idx="9169">
                  <c:v>1.6198E-3</c:v>
                </c:pt>
                <c:pt idx="9170">
                  <c:v>2.2642000000000001E-3</c:v>
                </c:pt>
                <c:pt idx="9171">
                  <c:v>2.8573000000000001E-3</c:v>
                </c:pt>
                <c:pt idx="9172">
                  <c:v>3.3855000000000001E-3</c:v>
                </c:pt>
                <c:pt idx="9173">
                  <c:v>3.8368E-3</c:v>
                </c:pt>
                <c:pt idx="9174">
                  <c:v>4.2011000000000001E-3</c:v>
                </c:pt>
                <c:pt idx="9175">
                  <c:v>4.5650999999999999E-3</c:v>
                </c:pt>
                <c:pt idx="9176">
                  <c:v>4.7361E-3</c:v>
                </c:pt>
                <c:pt idx="9177">
                  <c:v>4.7996000000000002E-3</c:v>
                </c:pt>
                <c:pt idx="9178">
                  <c:v>4.7542000000000001E-3</c:v>
                </c:pt>
                <c:pt idx="9179">
                  <c:v>4.6008999999999998E-3</c:v>
                </c:pt>
                <c:pt idx="9180">
                  <c:v>4.3432000000000002E-3</c:v>
                </c:pt>
                <c:pt idx="9181">
                  <c:v>3.9868999999999998E-3</c:v>
                </c:pt>
                <c:pt idx="9182">
                  <c:v>3.5401E-3</c:v>
                </c:pt>
                <c:pt idx="9183">
                  <c:v>3.0129000000000002E-3</c:v>
                </c:pt>
                <c:pt idx="9184">
                  <c:v>2.4174000000000001E-3</c:v>
                </c:pt>
                <c:pt idx="9185">
                  <c:v>1.7669999999999999E-3</c:v>
                </c:pt>
                <c:pt idx="9186">
                  <c:v>1.0765E-3</c:v>
                </c:pt>
                <c:pt idx="9187">
                  <c:v>3.6157000000000002E-4</c:v>
                </c:pt>
                <c:pt idx="9188">
                  <c:v>-3.6157000000000002E-4</c:v>
                </c:pt>
                <c:pt idx="9189">
                  <c:v>-1.0765E-3</c:v>
                </c:pt>
                <c:pt idx="9190">
                  <c:v>-1.7669999999999999E-3</c:v>
                </c:pt>
                <c:pt idx="9191">
                  <c:v>-2.4174000000000001E-3</c:v>
                </c:pt>
                <c:pt idx="9192">
                  <c:v>-3.0129000000000002E-3</c:v>
                </c:pt>
                <c:pt idx="9193">
                  <c:v>-3.5401E-3</c:v>
                </c:pt>
                <c:pt idx="9194">
                  <c:v>-3.9868999999999998E-3</c:v>
                </c:pt>
                <c:pt idx="9195">
                  <c:v>-4.3432000000000002E-3</c:v>
                </c:pt>
                <c:pt idx="9196">
                  <c:v>-4.6008999999999998E-3</c:v>
                </c:pt>
                <c:pt idx="9197">
                  <c:v>-4.7542000000000001E-3</c:v>
                </c:pt>
                <c:pt idx="9198">
                  <c:v>-4.7996000000000002E-3</c:v>
                </c:pt>
                <c:pt idx="9199">
                  <c:v>-4.7361E-3</c:v>
                </c:pt>
                <c:pt idx="9200">
                  <c:v>-4.6601999999999998E-3</c:v>
                </c:pt>
                <c:pt idx="9201">
                  <c:v>-4.3797999999999997E-3</c:v>
                </c:pt>
                <c:pt idx="9202">
                  <c:v>-4.0001000000000004E-3</c:v>
                </c:pt>
                <c:pt idx="9203">
                  <c:v>-3.5295000000000001E-3</c:v>
                </c:pt>
                <c:pt idx="9204">
                  <c:v>-2.9789E-3</c:v>
                </c:pt>
                <c:pt idx="9205">
                  <c:v>-2.3606E-3</c:v>
                </c:pt>
                <c:pt idx="9206">
                  <c:v>-1.6888000000000001E-3</c:v>
                </c:pt>
                <c:pt idx="9207">
                  <c:v>-9.7857999999999994E-4</c:v>
                </c:pt>
                <c:pt idx="9208">
                  <c:v>-2.4620000000000002E-4</c:v>
                </c:pt>
                <c:pt idx="9209">
                  <c:v>4.9176999999999999E-4</c:v>
                </c:pt>
                <c:pt idx="9210">
                  <c:v>1.2186E-3</c:v>
                </c:pt>
                <c:pt idx="9211">
                  <c:v>1.9177E-3</c:v>
                </c:pt>
                <c:pt idx="9212">
                  <c:v>2.5734E-3</c:v>
                </c:pt>
                <c:pt idx="9213">
                  <c:v>3.1706E-3</c:v>
                </c:pt>
                <c:pt idx="9214">
                  <c:v>3.6958E-3</c:v>
                </c:pt>
                <c:pt idx="9215">
                  <c:v>4.1371999999999997E-3</c:v>
                </c:pt>
                <c:pt idx="9216">
                  <c:v>4.4847000000000003E-3</c:v>
                </c:pt>
                <c:pt idx="9217">
                  <c:v>4.7304000000000001E-3</c:v>
                </c:pt>
                <c:pt idx="9218">
                  <c:v>4.8687000000000001E-3</c:v>
                </c:pt>
                <c:pt idx="9219">
                  <c:v>4.8964999999999998E-3</c:v>
                </c:pt>
                <c:pt idx="9220">
                  <c:v>4.8132000000000001E-3</c:v>
                </c:pt>
                <c:pt idx="9221">
                  <c:v>4.6207000000000002E-3</c:v>
                </c:pt>
                <c:pt idx="9222">
                  <c:v>4.3232000000000001E-3</c:v>
                </c:pt>
                <c:pt idx="9223">
                  <c:v>3.9277000000000001E-3</c:v>
                </c:pt>
                <c:pt idx="9224">
                  <c:v>3.4429999999999999E-3</c:v>
                </c:pt>
                <c:pt idx="9225">
                  <c:v>2.9388999999999999E-3</c:v>
                </c:pt>
                <c:pt idx="9226">
                  <c:v>2.2978999999999999E-3</c:v>
                </c:pt>
                <c:pt idx="9227">
                  <c:v>1.6046999999999999E-3</c:v>
                </c:pt>
                <c:pt idx="9228">
                  <c:v>8.7511999999999996E-4</c:v>
                </c:pt>
                <c:pt idx="9229">
                  <c:v>1.2564999999999999E-4</c:v>
                </c:pt>
                <c:pt idx="9230">
                  <c:v>-6.2666999999999996E-4</c:v>
                </c:pt>
                <c:pt idx="9231">
                  <c:v>-1.3648E-3</c:v>
                </c:pt>
                <c:pt idx="9232">
                  <c:v>-2.0718999999999998E-3</c:v>
                </c:pt>
                <c:pt idx="9233">
                  <c:v>-2.7320000000000001E-3</c:v>
                </c:pt>
                <c:pt idx="9234">
                  <c:v>-3.3300999999999999E-3</c:v>
                </c:pt>
                <c:pt idx="9235">
                  <c:v>-3.8525999999999999E-3</c:v>
                </c:pt>
                <c:pt idx="9236">
                  <c:v>-4.2875999999999999E-3</c:v>
                </c:pt>
                <c:pt idx="9237">
                  <c:v>-4.6254E-3</c:v>
                </c:pt>
                <c:pt idx="9238">
                  <c:v>-4.8582E-3</c:v>
                </c:pt>
                <c:pt idx="9239">
                  <c:v>-4.9807000000000002E-3</c:v>
                </c:pt>
                <c:pt idx="9240">
                  <c:v>-4.9900999999999999E-3</c:v>
                </c:pt>
                <c:pt idx="9241">
                  <c:v>-4.8862999999999997E-3</c:v>
                </c:pt>
                <c:pt idx="9242">
                  <c:v>-4.6715999999999997E-3</c:v>
                </c:pt>
                <c:pt idx="9243">
                  <c:v>-4.3509000000000004E-3</c:v>
                </c:pt>
                <c:pt idx="9244">
                  <c:v>-3.9313999999999998E-3</c:v>
                </c:pt>
                <c:pt idx="9245">
                  <c:v>-3.4226999999999999E-3</c:v>
                </c:pt>
                <c:pt idx="9246">
                  <c:v>-2.8362999999999999E-3</c:v>
                </c:pt>
                <c:pt idx="9247">
                  <c:v>-2.1856000000000002E-3</c:v>
                </c:pt>
                <c:pt idx="9248">
                  <c:v>-1.4852000000000001E-3</c:v>
                </c:pt>
                <c:pt idx="9249">
                  <c:v>-7.5113000000000003E-4</c:v>
                </c:pt>
                <c:pt idx="9250">
                  <c:v>2.3998E-13</c:v>
                </c:pt>
                <c:pt idx="9251">
                  <c:v>7.6614999999999995E-4</c:v>
                </c:pt>
                <c:pt idx="9252">
                  <c:v>1.5149E-3</c:v>
                </c:pt>
                <c:pt idx="9253">
                  <c:v>2.2293E-3</c:v>
                </c:pt>
                <c:pt idx="9254">
                  <c:v>2.8931E-3</c:v>
                </c:pt>
                <c:pt idx="9255">
                  <c:v>3.4911999999999999E-3</c:v>
                </c:pt>
                <c:pt idx="9256">
                  <c:v>4.0100999999999999E-3</c:v>
                </c:pt>
                <c:pt idx="9257">
                  <c:v>4.4378999999999998E-3</c:v>
                </c:pt>
                <c:pt idx="9258">
                  <c:v>4.7651000000000004E-3</c:v>
                </c:pt>
                <c:pt idx="9259">
                  <c:v>4.9841E-3</c:v>
                </c:pt>
                <c:pt idx="9260">
                  <c:v>5.0898999999999996E-3</c:v>
                </c:pt>
                <c:pt idx="9261">
                  <c:v>5.0803000000000003E-3</c:v>
                </c:pt>
                <c:pt idx="9262">
                  <c:v>4.9553000000000002E-3</c:v>
                </c:pt>
                <c:pt idx="9263">
                  <c:v>4.7178999999999997E-3</c:v>
                </c:pt>
                <c:pt idx="9264">
                  <c:v>4.3734000000000004E-3</c:v>
                </c:pt>
                <c:pt idx="9265">
                  <c:v>3.9296000000000001E-3</c:v>
                </c:pt>
                <c:pt idx="9266">
                  <c:v>3.3966999999999999E-3</c:v>
                </c:pt>
                <c:pt idx="9267">
                  <c:v>2.7866000000000002E-3</c:v>
                </c:pt>
                <c:pt idx="9268">
                  <c:v>2.1132999999999998E-3</c:v>
                </c:pt>
                <c:pt idx="9269">
                  <c:v>1.3921000000000001E-3</c:v>
                </c:pt>
                <c:pt idx="9270">
                  <c:v>6.3920000000000003E-4</c:v>
                </c:pt>
                <c:pt idx="9271">
                  <c:v>-1.2815999999999999E-4</c:v>
                </c:pt>
                <c:pt idx="9272">
                  <c:v>-8.9262E-4</c:v>
                </c:pt>
                <c:pt idx="9273">
                  <c:v>-1.6368000000000001E-3</c:v>
                </c:pt>
                <c:pt idx="9274">
                  <c:v>-2.3438999999999999E-3</c:v>
                </c:pt>
                <c:pt idx="9275">
                  <c:v>-3.0565000000000002E-3</c:v>
                </c:pt>
                <c:pt idx="9276">
                  <c:v>-3.6538E-3</c:v>
                </c:pt>
                <c:pt idx="9277">
                  <c:v>-4.1681000000000001E-3</c:v>
                </c:pt>
                <c:pt idx="9278">
                  <c:v>-4.5878999999999998E-3</c:v>
                </c:pt>
                <c:pt idx="9279">
                  <c:v>-4.9036000000000001E-3</c:v>
                </c:pt>
                <c:pt idx="9280">
                  <c:v>-5.1079000000000003E-3</c:v>
                </c:pt>
                <c:pt idx="9281">
                  <c:v>-5.1963000000000001E-3</c:v>
                </c:pt>
                <c:pt idx="9282">
                  <c:v>-5.1668E-3</c:v>
                </c:pt>
                <c:pt idx="9283">
                  <c:v>-5.0200000000000002E-3</c:v>
                </c:pt>
                <c:pt idx="9284">
                  <c:v>-4.7593000000000002E-3</c:v>
                </c:pt>
                <c:pt idx="9285">
                  <c:v>-4.3905000000000003E-3</c:v>
                </c:pt>
                <c:pt idx="9286">
                  <c:v>-3.9221000000000004E-3</c:v>
                </c:pt>
                <c:pt idx="9287">
                  <c:v>-3.3647E-3</c:v>
                </c:pt>
                <c:pt idx="9288">
                  <c:v>-2.7309000000000001E-3</c:v>
                </c:pt>
                <c:pt idx="9289">
                  <c:v>-2.0351000000000002E-3</c:v>
                </c:pt>
                <c:pt idx="9290">
                  <c:v>-1.2932E-3</c:v>
                </c:pt>
                <c:pt idx="9291">
                  <c:v>-5.2187999999999996E-4</c:v>
                </c:pt>
                <c:pt idx="9292">
                  <c:v>2.6127000000000002E-4</c:v>
                </c:pt>
                <c:pt idx="9293">
                  <c:v>1.0384999999999999E-3</c:v>
                </c:pt>
                <c:pt idx="9294">
                  <c:v>1.7921E-3</c:v>
                </c:pt>
                <c:pt idx="9295">
                  <c:v>2.5051000000000001E-3</c:v>
                </c:pt>
                <c:pt idx="9296">
                  <c:v>3.1611999999999999E-3</c:v>
                </c:pt>
                <c:pt idx="9297">
                  <c:v>3.7456E-3</c:v>
                </c:pt>
                <c:pt idx="9298">
                  <c:v>4.2449999999999996E-3</c:v>
                </c:pt>
                <c:pt idx="9299">
                  <c:v>4.6480000000000002E-3</c:v>
                </c:pt>
                <c:pt idx="9300">
                  <c:v>5.0406000000000001E-3</c:v>
                </c:pt>
                <c:pt idx="9301">
                  <c:v>5.2294000000000004E-3</c:v>
                </c:pt>
                <c:pt idx="9302">
                  <c:v>5.2995999999999998E-3</c:v>
                </c:pt>
                <c:pt idx="9303">
                  <c:v>5.2494000000000004E-3</c:v>
                </c:pt>
                <c:pt idx="9304">
                  <c:v>5.0802E-3</c:v>
                </c:pt>
                <c:pt idx="9305">
                  <c:v>4.7955999999999997E-3</c:v>
                </c:pt>
                <c:pt idx="9306">
                  <c:v>4.4022000000000002E-3</c:v>
                </c:pt>
                <c:pt idx="9307">
                  <c:v>3.9087999999999996E-3</c:v>
                </c:pt>
                <c:pt idx="9308">
                  <c:v>3.3268E-3</c:v>
                </c:pt>
                <c:pt idx="9309">
                  <c:v>2.6692E-3</c:v>
                </c:pt>
                <c:pt idx="9310">
                  <c:v>1.9511000000000001E-3</c:v>
                </c:pt>
                <c:pt idx="9311">
                  <c:v>1.1885999999999999E-3</c:v>
                </c:pt>
                <c:pt idx="9312">
                  <c:v>3.9922999999999998E-4</c:v>
                </c:pt>
                <c:pt idx="9313">
                  <c:v>-3.9922999999999998E-4</c:v>
                </c:pt>
                <c:pt idx="9314">
                  <c:v>-1.1885999999999999E-3</c:v>
                </c:pt>
                <c:pt idx="9315">
                  <c:v>-1.9511000000000001E-3</c:v>
                </c:pt>
                <c:pt idx="9316">
                  <c:v>-2.6692E-3</c:v>
                </c:pt>
                <c:pt idx="9317">
                  <c:v>-3.3268E-3</c:v>
                </c:pt>
                <c:pt idx="9318">
                  <c:v>-3.9087999999999996E-3</c:v>
                </c:pt>
                <c:pt idx="9319">
                  <c:v>-4.4022000000000002E-3</c:v>
                </c:pt>
                <c:pt idx="9320">
                  <c:v>-4.7955999999999997E-3</c:v>
                </c:pt>
                <c:pt idx="9321">
                  <c:v>-5.0802E-3</c:v>
                </c:pt>
                <c:pt idx="9322">
                  <c:v>-5.2494000000000004E-3</c:v>
                </c:pt>
                <c:pt idx="9323">
                  <c:v>-5.2995999999999998E-3</c:v>
                </c:pt>
                <c:pt idx="9324">
                  <c:v>-5.2294000000000004E-3</c:v>
                </c:pt>
                <c:pt idx="9325">
                  <c:v>-5.1357E-3</c:v>
                </c:pt>
                <c:pt idx="9326">
                  <c:v>-4.8266999999999997E-3</c:v>
                </c:pt>
                <c:pt idx="9327">
                  <c:v>-4.4082000000000001E-3</c:v>
                </c:pt>
                <c:pt idx="9328">
                  <c:v>-3.8896999999999998E-3</c:v>
                </c:pt>
                <c:pt idx="9329">
                  <c:v>-3.2828000000000002E-3</c:v>
                </c:pt>
                <c:pt idx="9330">
                  <c:v>-2.6015000000000001E-3</c:v>
                </c:pt>
                <c:pt idx="9331">
                  <c:v>-1.8611000000000001E-3</c:v>
                </c:pt>
                <c:pt idx="9332">
                  <c:v>-1.0784E-3</c:v>
                </c:pt>
                <c:pt idx="9333">
                  <c:v>-2.7132000000000002E-4</c:v>
                </c:pt>
                <c:pt idx="9334">
                  <c:v>5.4195000000000003E-4</c:v>
                </c:pt>
                <c:pt idx="9335">
                  <c:v>1.3429E-3</c:v>
                </c:pt>
                <c:pt idx="9336">
                  <c:v>2.1134000000000001E-3</c:v>
                </c:pt>
                <c:pt idx="9337">
                  <c:v>2.8359000000000001E-3</c:v>
                </c:pt>
                <c:pt idx="9338">
                  <c:v>3.4941E-3</c:v>
                </c:pt>
                <c:pt idx="9339">
                  <c:v>4.0730000000000002E-3</c:v>
                </c:pt>
                <c:pt idx="9340">
                  <c:v>4.5593999999999999E-3</c:v>
                </c:pt>
                <c:pt idx="9341">
                  <c:v>4.9423000000000002E-3</c:v>
                </c:pt>
                <c:pt idx="9342">
                  <c:v>5.2131E-3</c:v>
                </c:pt>
                <c:pt idx="9343">
                  <c:v>5.3654999999999996E-3</c:v>
                </c:pt>
                <c:pt idx="9344">
                  <c:v>5.3962000000000003E-3</c:v>
                </c:pt>
                <c:pt idx="9345">
                  <c:v>5.3043999999999999E-3</c:v>
                </c:pt>
                <c:pt idx="9346">
                  <c:v>5.0920999999999996E-3</c:v>
                </c:pt>
                <c:pt idx="9347">
                  <c:v>4.7644000000000002E-3</c:v>
                </c:pt>
                <c:pt idx="9348">
                  <c:v>4.3284999999999999E-3</c:v>
                </c:pt>
                <c:pt idx="9349">
                  <c:v>3.7943E-3</c:v>
                </c:pt>
                <c:pt idx="9350">
                  <c:v>3.2328000000000001E-3</c:v>
                </c:pt>
                <c:pt idx="9351">
                  <c:v>2.5276999999999999E-3</c:v>
                </c:pt>
                <c:pt idx="9352">
                  <c:v>1.7652E-3</c:v>
                </c:pt>
                <c:pt idx="9353">
                  <c:v>9.6263000000000002E-4</c:v>
                </c:pt>
                <c:pt idx="9354">
                  <c:v>1.3821999999999999E-4</c:v>
                </c:pt>
                <c:pt idx="9355">
                  <c:v>-6.8933000000000004E-4</c:v>
                </c:pt>
                <c:pt idx="9356">
                  <c:v>-1.5012000000000001E-3</c:v>
                </c:pt>
                <c:pt idx="9357">
                  <c:v>-2.2791E-3</c:v>
                </c:pt>
                <c:pt idx="9358">
                  <c:v>-3.0052E-3</c:v>
                </c:pt>
                <c:pt idx="9359">
                  <c:v>-3.6630999999999999E-3</c:v>
                </c:pt>
                <c:pt idx="9360">
                  <c:v>-4.2377999999999999E-3</c:v>
                </c:pt>
                <c:pt idx="9361">
                  <c:v>-4.7163999999999999E-3</c:v>
                </c:pt>
                <c:pt idx="9362">
                  <c:v>-5.0879000000000002E-3</c:v>
                </c:pt>
                <c:pt idx="9363">
                  <c:v>-5.3439999999999998E-3</c:v>
                </c:pt>
                <c:pt idx="9364">
                  <c:v>-5.4787000000000004E-3</c:v>
                </c:pt>
                <c:pt idx="9365">
                  <c:v>-5.4891000000000002E-3</c:v>
                </c:pt>
                <c:pt idx="9366">
                  <c:v>-5.3749999999999996E-3</c:v>
                </c:pt>
                <c:pt idx="9367">
                  <c:v>-5.1387999999999998E-3</c:v>
                </c:pt>
                <c:pt idx="9368">
                  <c:v>-4.7860000000000003E-3</c:v>
                </c:pt>
                <c:pt idx="9369">
                  <c:v>-4.3245999999999996E-3</c:v>
                </c:pt>
                <c:pt idx="9370">
                  <c:v>-3.7650000000000001E-3</c:v>
                </c:pt>
                <c:pt idx="9371">
                  <c:v>-3.1199999999999999E-3</c:v>
                </c:pt>
                <c:pt idx="9372">
                  <c:v>-2.4041000000000002E-3</c:v>
                </c:pt>
                <c:pt idx="9373">
                  <c:v>-1.6337000000000001E-3</c:v>
                </c:pt>
                <c:pt idx="9374">
                  <c:v>-8.2624E-4</c:v>
                </c:pt>
                <c:pt idx="9375">
                  <c:v>2.0457000000000001E-13</c:v>
                </c:pt>
                <c:pt idx="9376">
                  <c:v>8.4126000000000003E-4</c:v>
                </c:pt>
                <c:pt idx="9377">
                  <c:v>1.6634E-3</c:v>
                </c:pt>
                <c:pt idx="9378">
                  <c:v>2.4478E-3</c:v>
                </c:pt>
                <c:pt idx="9379">
                  <c:v>3.1767000000000002E-3</c:v>
                </c:pt>
                <c:pt idx="9380">
                  <c:v>3.8335000000000001E-3</c:v>
                </c:pt>
                <c:pt idx="9381">
                  <c:v>4.4032000000000003E-3</c:v>
                </c:pt>
                <c:pt idx="9382">
                  <c:v>4.8729999999999997E-3</c:v>
                </c:pt>
                <c:pt idx="9383">
                  <c:v>5.2322000000000002E-3</c:v>
                </c:pt>
                <c:pt idx="9384">
                  <c:v>5.4726999999999996E-3</c:v>
                </c:pt>
                <c:pt idx="9385">
                  <c:v>5.5888999999999999E-3</c:v>
                </c:pt>
                <c:pt idx="9386">
                  <c:v>5.5782999999999996E-3</c:v>
                </c:pt>
                <c:pt idx="9387">
                  <c:v>5.4410999999999999E-3</c:v>
                </c:pt>
                <c:pt idx="9388">
                  <c:v>5.1803999999999999E-3</c:v>
                </c:pt>
                <c:pt idx="9389">
                  <c:v>4.8021000000000001E-3</c:v>
                </c:pt>
                <c:pt idx="9390">
                  <c:v>4.3149E-3</c:v>
                </c:pt>
                <c:pt idx="9391">
                  <c:v>3.7296999999999999E-3</c:v>
                </c:pt>
                <c:pt idx="9392">
                  <c:v>3.0598000000000001E-3</c:v>
                </c:pt>
                <c:pt idx="9393">
                  <c:v>2.3205000000000001E-3</c:v>
                </c:pt>
                <c:pt idx="9394">
                  <c:v>1.5284999999999999E-3</c:v>
                </c:pt>
                <c:pt idx="9395">
                  <c:v>7.0186999999999995E-4</c:v>
                </c:pt>
                <c:pt idx="9396">
                  <c:v>-1.4072999999999999E-4</c:v>
                </c:pt>
                <c:pt idx="9397">
                  <c:v>-9.8013000000000006E-4</c:v>
                </c:pt>
                <c:pt idx="9398">
                  <c:v>-1.7972999999999999E-3</c:v>
                </c:pt>
                <c:pt idx="9399">
                  <c:v>-2.5736000000000001E-3</c:v>
                </c:pt>
                <c:pt idx="9400">
                  <c:v>-3.3503999999999999E-3</c:v>
                </c:pt>
                <c:pt idx="9401">
                  <c:v>-4.0051000000000002E-3</c:v>
                </c:pt>
                <c:pt idx="9402">
                  <c:v>-4.5688999999999999E-3</c:v>
                </c:pt>
                <c:pt idx="9403">
                  <c:v>-5.0290999999999999E-3</c:v>
                </c:pt>
                <c:pt idx="9404">
                  <c:v>-5.3749999999999996E-3</c:v>
                </c:pt>
                <c:pt idx="9405">
                  <c:v>-5.5989999999999998E-3</c:v>
                </c:pt>
                <c:pt idx="9406">
                  <c:v>-5.6959000000000003E-3</c:v>
                </c:pt>
                <c:pt idx="9407">
                  <c:v>-5.6636000000000004E-3</c:v>
                </c:pt>
                <c:pt idx="9408">
                  <c:v>-5.5027000000000001E-3</c:v>
                </c:pt>
                <c:pt idx="9409">
                  <c:v>-5.2169E-3</c:v>
                </c:pt>
                <c:pt idx="9410">
                  <c:v>-4.8126999999999996E-3</c:v>
                </c:pt>
                <c:pt idx="9411">
                  <c:v>-4.2992000000000004E-3</c:v>
                </c:pt>
                <c:pt idx="9412">
                  <c:v>-3.6882E-3</c:v>
                </c:pt>
                <c:pt idx="9413">
                  <c:v>-2.9935000000000001E-3</c:v>
                </c:pt>
                <c:pt idx="9414">
                  <c:v>-2.2307999999999998E-3</c:v>
                </c:pt>
                <c:pt idx="9415">
                  <c:v>-1.4174999999999999E-3</c:v>
                </c:pt>
                <c:pt idx="9416">
                  <c:v>-5.7205999999999999E-4</c:v>
                </c:pt>
                <c:pt idx="9417">
                  <c:v>2.8638999999999997E-4</c:v>
                </c:pt>
                <c:pt idx="9418">
                  <c:v>1.1383000000000001E-3</c:v>
                </c:pt>
                <c:pt idx="9419">
                  <c:v>1.9645000000000001E-3</c:v>
                </c:pt>
                <c:pt idx="9420">
                  <c:v>2.7460000000000002E-3</c:v>
                </c:pt>
                <c:pt idx="9421">
                  <c:v>3.4651999999999999E-3</c:v>
                </c:pt>
                <c:pt idx="9422">
                  <c:v>4.1057999999999997E-3</c:v>
                </c:pt>
                <c:pt idx="9423">
                  <c:v>4.6531000000000003E-3</c:v>
                </c:pt>
                <c:pt idx="9424">
                  <c:v>5.0949000000000003E-3</c:v>
                </c:pt>
                <c:pt idx="9425">
                  <c:v>5.5161000000000003E-3</c:v>
                </c:pt>
                <c:pt idx="9426">
                  <c:v>5.7228000000000001E-3</c:v>
                </c:pt>
                <c:pt idx="9427">
                  <c:v>5.7995E-3</c:v>
                </c:pt>
                <c:pt idx="9428">
                  <c:v>5.7447000000000002E-3</c:v>
                </c:pt>
                <c:pt idx="9429">
                  <c:v>5.5593999999999999E-3</c:v>
                </c:pt>
                <c:pt idx="9430">
                  <c:v>5.2480000000000001E-3</c:v>
                </c:pt>
                <c:pt idx="9431">
                  <c:v>4.8174999999999997E-3</c:v>
                </c:pt>
                <c:pt idx="9432">
                  <c:v>4.2776000000000003E-3</c:v>
                </c:pt>
                <c:pt idx="9433">
                  <c:v>3.6405999999999999E-3</c:v>
                </c:pt>
                <c:pt idx="9434">
                  <c:v>2.921E-3</c:v>
                </c:pt>
                <c:pt idx="9435">
                  <c:v>2.1351E-3</c:v>
                </c:pt>
                <c:pt idx="9436">
                  <c:v>1.3008E-3</c:v>
                </c:pt>
                <c:pt idx="9437">
                  <c:v>4.3689999999999999E-4</c:v>
                </c:pt>
                <c:pt idx="9438">
                  <c:v>-4.3689999999999999E-4</c:v>
                </c:pt>
                <c:pt idx="9439">
                  <c:v>-1.3008E-3</c:v>
                </c:pt>
                <c:pt idx="9440">
                  <c:v>-2.1351E-3</c:v>
                </c:pt>
                <c:pt idx="9441">
                  <c:v>-2.921E-3</c:v>
                </c:pt>
                <c:pt idx="9442">
                  <c:v>-3.6405999999999999E-3</c:v>
                </c:pt>
                <c:pt idx="9443">
                  <c:v>-4.2776000000000003E-3</c:v>
                </c:pt>
                <c:pt idx="9444">
                  <c:v>-4.8174999999999997E-3</c:v>
                </c:pt>
                <c:pt idx="9445">
                  <c:v>-5.2480000000000001E-3</c:v>
                </c:pt>
                <c:pt idx="9446">
                  <c:v>-5.5593999999999999E-3</c:v>
                </c:pt>
                <c:pt idx="9447">
                  <c:v>-5.7447000000000002E-3</c:v>
                </c:pt>
                <c:pt idx="9448">
                  <c:v>-5.7995E-3</c:v>
                </c:pt>
                <c:pt idx="9449">
                  <c:v>-5.7228000000000001E-3</c:v>
                </c:pt>
                <c:pt idx="9450">
                  <c:v>-5.6112000000000002E-3</c:v>
                </c:pt>
                <c:pt idx="9451">
                  <c:v>-5.2737000000000001E-3</c:v>
                </c:pt>
                <c:pt idx="9452">
                  <c:v>-4.8164000000000002E-3</c:v>
                </c:pt>
                <c:pt idx="9453">
                  <c:v>-4.2497999999999998E-3</c:v>
                </c:pt>
                <c:pt idx="9454">
                  <c:v>-3.5867999999999998E-3</c:v>
                </c:pt>
                <c:pt idx="9455">
                  <c:v>-2.8422999999999999E-3</c:v>
                </c:pt>
                <c:pt idx="9456">
                  <c:v>-2.0333999999999999E-3</c:v>
                </c:pt>
                <c:pt idx="9457">
                  <c:v>-1.1783E-3</c:v>
                </c:pt>
                <c:pt idx="9458">
                  <c:v>-2.9643999999999997E-4</c:v>
                </c:pt>
                <c:pt idx="9459">
                  <c:v>5.9212999999999996E-4</c:v>
                </c:pt>
                <c:pt idx="9460">
                  <c:v>1.4672999999999999E-3</c:v>
                </c:pt>
                <c:pt idx="9461">
                  <c:v>2.3091000000000001E-3</c:v>
                </c:pt>
                <c:pt idx="9462">
                  <c:v>3.0985000000000001E-3</c:v>
                </c:pt>
                <c:pt idx="9463">
                  <c:v>3.8176E-3</c:v>
                </c:pt>
                <c:pt idx="9464">
                  <c:v>4.4501000000000002E-3</c:v>
                </c:pt>
                <c:pt idx="9465">
                  <c:v>4.9814999999999998E-3</c:v>
                </c:pt>
                <c:pt idx="9466">
                  <c:v>5.3999E-3</c:v>
                </c:pt>
                <c:pt idx="9467">
                  <c:v>5.6958E-3</c:v>
                </c:pt>
                <c:pt idx="9468">
                  <c:v>5.8623E-3</c:v>
                </c:pt>
                <c:pt idx="9469">
                  <c:v>5.8957999999999997E-3</c:v>
                </c:pt>
                <c:pt idx="9470">
                  <c:v>5.7955000000000003E-3</c:v>
                </c:pt>
                <c:pt idx="9471">
                  <c:v>5.5636000000000001E-3</c:v>
                </c:pt>
                <c:pt idx="9472">
                  <c:v>5.2055000000000001E-3</c:v>
                </c:pt>
                <c:pt idx="9473">
                  <c:v>4.7292000000000002E-3</c:v>
                </c:pt>
                <c:pt idx="9474">
                  <c:v>4.1456000000000002E-3</c:v>
                </c:pt>
                <c:pt idx="9475">
                  <c:v>3.5266999999999998E-3</c:v>
                </c:pt>
                <c:pt idx="9476">
                  <c:v>2.7575E-3</c:v>
                </c:pt>
                <c:pt idx="9477">
                  <c:v>1.9257E-3</c:v>
                </c:pt>
                <c:pt idx="9478">
                  <c:v>1.0501E-3</c:v>
                </c:pt>
                <c:pt idx="9479">
                  <c:v>1.5077999999999999E-4</c:v>
                </c:pt>
                <c:pt idx="9480">
                  <c:v>-7.5199999999999996E-4</c:v>
                </c:pt>
                <c:pt idx="9481">
                  <c:v>-1.6377E-3</c:v>
                </c:pt>
                <c:pt idx="9482">
                  <c:v>-2.4862999999999999E-3</c:v>
                </c:pt>
                <c:pt idx="9483">
                  <c:v>-3.2783999999999999E-3</c:v>
                </c:pt>
                <c:pt idx="9484">
                  <c:v>-3.9960999999999998E-3</c:v>
                </c:pt>
                <c:pt idx="9485">
                  <c:v>-4.6230999999999998E-3</c:v>
                </c:pt>
                <c:pt idx="9486">
                  <c:v>-5.1451999999999999E-3</c:v>
                </c:pt>
                <c:pt idx="9487">
                  <c:v>-5.5504999999999999E-3</c:v>
                </c:pt>
                <c:pt idx="9488">
                  <c:v>-5.8298000000000004E-3</c:v>
                </c:pt>
                <c:pt idx="9489">
                  <c:v>-5.9768E-3</c:v>
                </c:pt>
                <c:pt idx="9490">
                  <c:v>-5.9881999999999999E-3</c:v>
                </c:pt>
                <c:pt idx="9491">
                  <c:v>-5.8636000000000001E-3</c:v>
                </c:pt>
                <c:pt idx="9492">
                  <c:v>-5.6059999999999999E-3</c:v>
                </c:pt>
                <c:pt idx="9493">
                  <c:v>-5.2211000000000002E-3</c:v>
                </c:pt>
                <c:pt idx="9494">
                  <c:v>-4.7177E-3</c:v>
                </c:pt>
                <c:pt idx="9495">
                  <c:v>-4.1073000000000004E-3</c:v>
                </c:pt>
                <c:pt idx="9496">
                  <c:v>-3.4036000000000001E-3</c:v>
                </c:pt>
                <c:pt idx="9497">
                  <c:v>-2.6226999999999999E-3</c:v>
                </c:pt>
                <c:pt idx="9498">
                  <c:v>-1.7822000000000001E-3</c:v>
                </c:pt>
                <c:pt idx="9499">
                  <c:v>-9.0134999999999998E-4</c:v>
                </c:pt>
                <c:pt idx="9500">
                  <c:v>1.6003E-13</c:v>
                </c:pt>
                <c:pt idx="9501">
                  <c:v>9.1637999999999995E-4</c:v>
                </c:pt>
                <c:pt idx="9502">
                  <c:v>1.812E-3</c:v>
                </c:pt>
                <c:pt idx="9503">
                  <c:v>2.6664000000000002E-3</c:v>
                </c:pt>
                <c:pt idx="9504">
                  <c:v>3.4602999999999999E-3</c:v>
                </c:pt>
                <c:pt idx="9505">
                  <c:v>4.1757000000000001E-3</c:v>
                </c:pt>
                <c:pt idx="9506">
                  <c:v>4.7964000000000001E-3</c:v>
                </c:pt>
                <c:pt idx="9507">
                  <c:v>5.3080999999999996E-3</c:v>
                </c:pt>
                <c:pt idx="9508">
                  <c:v>5.6994000000000003E-3</c:v>
                </c:pt>
                <c:pt idx="9509">
                  <c:v>5.9613000000000001E-3</c:v>
                </c:pt>
                <c:pt idx="9510">
                  <c:v>6.0879999999999997E-3</c:v>
                </c:pt>
                <c:pt idx="9511">
                  <c:v>6.0764E-3</c:v>
                </c:pt>
                <c:pt idx="9512">
                  <c:v>5.927E-3</c:v>
                </c:pt>
                <c:pt idx="9513">
                  <c:v>5.6429999999999996E-3</c:v>
                </c:pt>
                <c:pt idx="9514">
                  <c:v>5.2309000000000001E-3</c:v>
                </c:pt>
                <c:pt idx="9515">
                  <c:v>4.7000999999999996E-3</c:v>
                </c:pt>
                <c:pt idx="9516">
                  <c:v>4.0626999999999998E-3</c:v>
                </c:pt>
                <c:pt idx="9517">
                  <c:v>3.333E-3</c:v>
                </c:pt>
                <c:pt idx="9518">
                  <c:v>2.5276999999999999E-3</c:v>
                </c:pt>
                <c:pt idx="9519">
                  <c:v>1.665E-3</c:v>
                </c:pt>
                <c:pt idx="9520">
                  <c:v>7.6453000000000003E-4</c:v>
                </c:pt>
                <c:pt idx="9521">
                  <c:v>-1.5328999999999999E-4</c:v>
                </c:pt>
                <c:pt idx="9522">
                  <c:v>-1.0675999999999999E-3</c:v>
                </c:pt>
                <c:pt idx="9523">
                  <c:v>-1.9578E-3</c:v>
                </c:pt>
                <c:pt idx="9524">
                  <c:v>-2.8034000000000002E-3</c:v>
                </c:pt>
                <c:pt idx="9525">
                  <c:v>-3.6443000000000001E-3</c:v>
                </c:pt>
                <c:pt idx="9526">
                  <c:v>-4.3563999999999999E-3</c:v>
                </c:pt>
                <c:pt idx="9527">
                  <c:v>-4.9696999999999996E-3</c:v>
                </c:pt>
                <c:pt idx="9528">
                  <c:v>-5.4701999999999997E-3</c:v>
                </c:pt>
                <c:pt idx="9529">
                  <c:v>-5.8465000000000001E-3</c:v>
                </c:pt>
                <c:pt idx="9530">
                  <c:v>-6.0901999999999996E-3</c:v>
                </c:pt>
                <c:pt idx="9531">
                  <c:v>-6.1955999999999999E-3</c:v>
                </c:pt>
                <c:pt idx="9532">
                  <c:v>-6.1603999999999999E-3</c:v>
                </c:pt>
                <c:pt idx="9533">
                  <c:v>-5.9854000000000001E-3</c:v>
                </c:pt>
                <c:pt idx="9534">
                  <c:v>-5.6744999999999999E-3</c:v>
                </c:pt>
                <c:pt idx="9535">
                  <c:v>-5.2348000000000004E-3</c:v>
                </c:pt>
                <c:pt idx="9536">
                  <c:v>-4.6763999999999998E-3</c:v>
                </c:pt>
                <c:pt idx="9537">
                  <c:v>-4.0117E-3</c:v>
                </c:pt>
                <c:pt idx="9538">
                  <c:v>-3.2561000000000001E-3</c:v>
                </c:pt>
                <c:pt idx="9539">
                  <c:v>-2.4264999999999998E-3</c:v>
                </c:pt>
                <c:pt idx="9540">
                  <c:v>-1.5418999999999999E-3</c:v>
                </c:pt>
                <c:pt idx="9541">
                  <c:v>-6.2224000000000003E-4</c:v>
                </c:pt>
                <c:pt idx="9542">
                  <c:v>3.1150999999999998E-4</c:v>
                </c:pt>
                <c:pt idx="9543">
                  <c:v>1.2382000000000001E-3</c:v>
                </c:pt>
                <c:pt idx="9544">
                  <c:v>2.1367999999999999E-3</c:v>
                </c:pt>
                <c:pt idx="9545">
                  <c:v>2.9868999999999998E-3</c:v>
                </c:pt>
                <c:pt idx="9546">
                  <c:v>3.7691999999999999E-3</c:v>
                </c:pt>
                <c:pt idx="9547">
                  <c:v>4.4659000000000001E-3</c:v>
                </c:pt>
                <c:pt idx="9548">
                  <c:v>5.0613000000000003E-3</c:v>
                </c:pt>
                <c:pt idx="9549">
                  <c:v>5.5418000000000004E-3</c:v>
                </c:pt>
                <c:pt idx="9550">
                  <c:v>5.9917E-3</c:v>
                </c:pt>
                <c:pt idx="9551">
                  <c:v>6.2160999999999996E-3</c:v>
                </c:pt>
                <c:pt idx="9552">
                  <c:v>6.2995000000000004E-3</c:v>
                </c:pt>
                <c:pt idx="9553">
                  <c:v>6.2398999999999996E-3</c:v>
                </c:pt>
                <c:pt idx="9554">
                  <c:v>6.0387000000000001E-3</c:v>
                </c:pt>
                <c:pt idx="9555">
                  <c:v>5.7004000000000004E-3</c:v>
                </c:pt>
                <c:pt idx="9556">
                  <c:v>5.2328000000000001E-3</c:v>
                </c:pt>
                <c:pt idx="9557">
                  <c:v>4.6462999999999999E-3</c:v>
                </c:pt>
                <c:pt idx="9558">
                  <c:v>3.9544999999999997E-3</c:v>
                </c:pt>
                <c:pt idx="9559">
                  <c:v>3.1727999999999999E-3</c:v>
                </c:pt>
                <c:pt idx="9560">
                  <c:v>2.3192E-3</c:v>
                </c:pt>
                <c:pt idx="9561">
                  <c:v>1.4128999999999999E-3</c:v>
                </c:pt>
                <c:pt idx="9562">
                  <c:v>4.7456000000000001E-4</c:v>
                </c:pt>
                <c:pt idx="9563">
                  <c:v>-4.7456000000000001E-4</c:v>
                </c:pt>
                <c:pt idx="9564">
                  <c:v>-1.4128999999999999E-3</c:v>
                </c:pt>
                <c:pt idx="9565">
                  <c:v>-2.3192E-3</c:v>
                </c:pt>
                <c:pt idx="9566">
                  <c:v>-3.1727999999999999E-3</c:v>
                </c:pt>
                <c:pt idx="9567">
                  <c:v>-3.9544999999999997E-3</c:v>
                </c:pt>
                <c:pt idx="9568">
                  <c:v>-4.6462999999999999E-3</c:v>
                </c:pt>
                <c:pt idx="9569">
                  <c:v>-5.2328000000000001E-3</c:v>
                </c:pt>
                <c:pt idx="9570">
                  <c:v>-5.7004000000000004E-3</c:v>
                </c:pt>
                <c:pt idx="9571">
                  <c:v>-6.0387000000000001E-3</c:v>
                </c:pt>
                <c:pt idx="9572">
                  <c:v>-6.2398999999999996E-3</c:v>
                </c:pt>
                <c:pt idx="9573">
                  <c:v>-6.2995000000000004E-3</c:v>
                </c:pt>
                <c:pt idx="9574">
                  <c:v>-6.2160999999999996E-3</c:v>
                </c:pt>
                <c:pt idx="9575">
                  <c:v>-6.0867999999999998E-3</c:v>
                </c:pt>
                <c:pt idx="9576">
                  <c:v>-5.7206000000000002E-3</c:v>
                </c:pt>
                <c:pt idx="9577">
                  <c:v>-5.2246000000000003E-3</c:v>
                </c:pt>
                <c:pt idx="9578">
                  <c:v>-4.6100000000000004E-3</c:v>
                </c:pt>
                <c:pt idx="9579">
                  <c:v>-3.8907999999999998E-3</c:v>
                </c:pt>
                <c:pt idx="9580">
                  <c:v>-3.0831999999999999E-3</c:v>
                </c:pt>
                <c:pt idx="9581">
                  <c:v>-2.2057000000000001E-3</c:v>
                </c:pt>
                <c:pt idx="9582">
                  <c:v>-1.2780999999999999E-3</c:v>
                </c:pt>
                <c:pt idx="9583">
                  <c:v>-3.2155999999999998E-4</c:v>
                </c:pt>
                <c:pt idx="9584">
                  <c:v>6.4230999999999999E-4</c:v>
                </c:pt>
                <c:pt idx="9585">
                  <c:v>1.5916000000000001E-3</c:v>
                </c:pt>
                <c:pt idx="9586">
                  <c:v>2.5048000000000002E-3</c:v>
                </c:pt>
                <c:pt idx="9587">
                  <c:v>3.3611000000000001E-3</c:v>
                </c:pt>
                <c:pt idx="9588">
                  <c:v>4.1412000000000003E-3</c:v>
                </c:pt>
                <c:pt idx="9589">
                  <c:v>4.8272000000000002E-3</c:v>
                </c:pt>
                <c:pt idx="9590">
                  <c:v>5.4037E-3</c:v>
                </c:pt>
                <c:pt idx="9591">
                  <c:v>5.8574999999999999E-3</c:v>
                </c:pt>
                <c:pt idx="9592">
                  <c:v>6.1783999999999997E-3</c:v>
                </c:pt>
                <c:pt idx="9593">
                  <c:v>6.3591000000000003E-3</c:v>
                </c:pt>
                <c:pt idx="9594">
                  <c:v>6.3955000000000001E-3</c:v>
                </c:pt>
                <c:pt idx="9595">
                  <c:v>6.2865999999999998E-3</c:v>
                </c:pt>
                <c:pt idx="9596">
                  <c:v>6.0350999999999998E-3</c:v>
                </c:pt>
                <c:pt idx="9597">
                  <c:v>5.6467000000000002E-3</c:v>
                </c:pt>
                <c:pt idx="9598">
                  <c:v>5.13E-3</c:v>
                </c:pt>
                <c:pt idx="9599">
                  <c:v>4.4970000000000001E-3</c:v>
                </c:pt>
                <c:pt idx="9600">
                  <c:v>3.8206E-3</c:v>
                </c:pt>
                <c:pt idx="9601">
                  <c:v>2.9873E-3</c:v>
                </c:pt>
                <c:pt idx="9602">
                  <c:v>2.0861E-3</c:v>
                </c:pt>
                <c:pt idx="9603">
                  <c:v>1.1375999999999999E-3</c:v>
                </c:pt>
                <c:pt idx="9604">
                  <c:v>1.6335000000000001E-4</c:v>
                </c:pt>
                <c:pt idx="9605">
                  <c:v>-8.1466999999999998E-4</c:v>
                </c:pt>
                <c:pt idx="9606">
                  <c:v>-1.7742000000000001E-3</c:v>
                </c:pt>
                <c:pt idx="9607">
                  <c:v>-2.6933999999999999E-3</c:v>
                </c:pt>
                <c:pt idx="9608">
                  <c:v>-3.5515999999999998E-3</c:v>
                </c:pt>
                <c:pt idx="9609">
                  <c:v>-4.3290999999999998E-3</c:v>
                </c:pt>
                <c:pt idx="9610">
                  <c:v>-5.0083000000000003E-3</c:v>
                </c:pt>
                <c:pt idx="9611">
                  <c:v>-5.5738999999999997E-3</c:v>
                </c:pt>
                <c:pt idx="9612">
                  <c:v>-6.0130000000000001E-3</c:v>
                </c:pt>
                <c:pt idx="9613">
                  <c:v>-6.3156000000000002E-3</c:v>
                </c:pt>
                <c:pt idx="9614">
                  <c:v>-6.4748999999999996E-3</c:v>
                </c:pt>
                <c:pt idx="9615">
                  <c:v>-6.4872000000000003E-3</c:v>
                </c:pt>
                <c:pt idx="9616">
                  <c:v>-6.3521999999999997E-3</c:v>
                </c:pt>
                <c:pt idx="9617">
                  <c:v>-6.0730999999999997E-3</c:v>
                </c:pt>
                <c:pt idx="9618">
                  <c:v>-5.6562000000000001E-3</c:v>
                </c:pt>
                <c:pt idx="9619">
                  <c:v>-5.1108999999999998E-3</c:v>
                </c:pt>
                <c:pt idx="9620">
                  <c:v>-4.4495999999999997E-3</c:v>
                </c:pt>
                <c:pt idx="9621">
                  <c:v>-3.6871999999999999E-3</c:v>
                </c:pt>
                <c:pt idx="9622">
                  <c:v>-2.8413000000000002E-3</c:v>
                </c:pt>
                <c:pt idx="9623">
                  <c:v>-1.9308000000000001E-3</c:v>
                </c:pt>
                <c:pt idx="9624">
                  <c:v>-9.7647000000000001E-4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-5.1100000000000002E-16</c:v>
                </c:pt>
                <c:pt idx="9876">
                  <c:v>1.5023E-5</c:v>
                </c:pt>
                <c:pt idx="9877">
                  <c:v>2.9703999999999999E-5</c:v>
                </c:pt>
                <c:pt idx="9878">
                  <c:v>4.3711999999999998E-5</c:v>
                </c:pt>
                <c:pt idx="9879">
                  <c:v>5.6727000000000001E-5</c:v>
                </c:pt>
                <c:pt idx="9880">
                  <c:v>6.8454999999999994E-5</c:v>
                </c:pt>
                <c:pt idx="9881">
                  <c:v>7.8628999999999995E-5</c:v>
                </c:pt>
                <c:pt idx="9882">
                  <c:v>8.7017999999999999E-5</c:v>
                </c:pt>
                <c:pt idx="9883">
                  <c:v>9.3432999999999998E-5</c:v>
                </c:pt>
                <c:pt idx="9884">
                  <c:v>9.7726999999999995E-5</c:v>
                </c:pt>
                <c:pt idx="9885">
                  <c:v>9.9803000000000007E-5</c:v>
                </c:pt>
                <c:pt idx="9886">
                  <c:v>9.9612999999999996E-5</c:v>
                </c:pt>
                <c:pt idx="9887">
                  <c:v>9.7163000000000005E-5</c:v>
                </c:pt>
                <c:pt idx="9888">
                  <c:v>9.2508000000000003E-5</c:v>
                </c:pt>
                <c:pt idx="9889">
                  <c:v>8.5753000000000004E-5</c:v>
                </c:pt>
                <c:pt idx="9890">
                  <c:v>7.7051000000000005E-5</c:v>
                </c:pt>
                <c:pt idx="9891">
                  <c:v>6.6600999999999995E-5</c:v>
                </c:pt>
                <c:pt idx="9892">
                  <c:v>5.4639000000000003E-5</c:v>
                </c:pt>
                <c:pt idx="9893">
                  <c:v>4.1437999999999999E-5</c:v>
                </c:pt>
                <c:pt idx="9894">
                  <c:v>2.7294999999999999E-5</c:v>
                </c:pt>
                <c:pt idx="9895">
                  <c:v>1.2533E-5</c:v>
                </c:pt>
                <c:pt idx="9896">
                  <c:v>-2.5129999999999999E-6</c:v>
                </c:pt>
                <c:pt idx="9897">
                  <c:v>-1.7501999999999999E-5</c:v>
                </c:pt>
                <c:pt idx="9898">
                  <c:v>-3.2094000000000001E-5</c:v>
                </c:pt>
                <c:pt idx="9899">
                  <c:v>-4.5958000000000003E-5</c:v>
                </c:pt>
                <c:pt idx="9900">
                  <c:v>-1.1756000000000001E-4</c:v>
                </c:pt>
                <c:pt idx="9901">
                  <c:v>-1.4053000000000001E-4</c:v>
                </c:pt>
                <c:pt idx="9902">
                  <c:v>-1.6030999999999999E-4</c:v>
                </c:pt>
                <c:pt idx="9903">
                  <c:v>-1.7646E-4</c:v>
                </c:pt>
                <c:pt idx="9904">
                  <c:v>-1.886E-4</c:v>
                </c:pt>
                <c:pt idx="9905">
                  <c:v>-1.9646E-4</c:v>
                </c:pt>
                <c:pt idx="9906">
                  <c:v>-1.9986E-4</c:v>
                </c:pt>
                <c:pt idx="9907">
                  <c:v>-1.9871999999999999E-4</c:v>
                </c:pt>
                <c:pt idx="9908">
                  <c:v>-1.9307999999999999E-4</c:v>
                </c:pt>
                <c:pt idx="9909">
                  <c:v>-1.8305E-4</c:v>
                </c:pt>
                <c:pt idx="9910">
                  <c:v>-1.6887E-4</c:v>
                </c:pt>
                <c:pt idx="9911">
                  <c:v>-1.5085000000000001E-4</c:v>
                </c:pt>
                <c:pt idx="9912">
                  <c:v>-1.2941E-4</c:v>
                </c:pt>
                <c:pt idx="9913">
                  <c:v>-1.0503E-4</c:v>
                </c:pt>
                <c:pt idx="9914">
                  <c:v>-7.8275000000000005E-5</c:v>
                </c:pt>
                <c:pt idx="9915">
                  <c:v>-4.9737999999999997E-5</c:v>
                </c:pt>
                <c:pt idx="9916">
                  <c:v>-2.0072E-5</c:v>
                </c:pt>
                <c:pt idx="9917">
                  <c:v>1.0049E-5</c:v>
                </c:pt>
                <c:pt idx="9918">
                  <c:v>3.9941999999999998E-5</c:v>
                </c:pt>
                <c:pt idx="9919">
                  <c:v>6.8929000000000004E-5</c:v>
                </c:pt>
                <c:pt idx="9920">
                  <c:v>9.6351E-5</c:v>
                </c:pt>
                <c:pt idx="9921">
                  <c:v>1.2159000000000001E-4</c:v>
                </c:pt>
                <c:pt idx="9922">
                  <c:v>1.4406E-4</c:v>
                </c:pt>
                <c:pt idx="9923">
                  <c:v>1.6327E-4</c:v>
                </c:pt>
                <c:pt idx="9924">
                  <c:v>1.7877E-4</c:v>
                </c:pt>
                <c:pt idx="9925">
                  <c:v>2.8531999999999999E-4</c:v>
                </c:pt>
                <c:pt idx="9926">
                  <c:v>2.9600999999999998E-4</c:v>
                </c:pt>
                <c:pt idx="9927">
                  <c:v>2.9997999999999998E-4</c:v>
                </c:pt>
                <c:pt idx="9928">
                  <c:v>2.9713999999999999E-4</c:v>
                </c:pt>
                <c:pt idx="9929">
                  <c:v>2.8756000000000002E-4</c:v>
                </c:pt>
                <c:pt idx="9930">
                  <c:v>2.7145000000000001E-4</c:v>
                </c:pt>
                <c:pt idx="9931">
                  <c:v>2.4918E-4</c:v>
                </c:pt>
                <c:pt idx="9932">
                  <c:v>2.2125000000000001E-4</c:v>
                </c:pt>
                <c:pt idx="9933">
                  <c:v>1.8830999999999999E-4</c:v>
                </c:pt>
                <c:pt idx="9934">
                  <c:v>1.5108999999999999E-4</c:v>
                </c:pt>
                <c:pt idx="9935">
                  <c:v>1.1044000000000001E-4</c:v>
                </c:pt>
                <c:pt idx="9936">
                  <c:v>6.7280999999999995E-5</c:v>
                </c:pt>
                <c:pt idx="9937">
                  <c:v>2.2597999999999999E-5</c:v>
                </c:pt>
                <c:pt idx="9938">
                  <c:v>-2.2597999999999999E-5</c:v>
                </c:pt>
                <c:pt idx="9939">
                  <c:v>-6.7280999999999995E-5</c:v>
                </c:pt>
                <c:pt idx="9940">
                  <c:v>-1.1044000000000001E-4</c:v>
                </c:pt>
                <c:pt idx="9941">
                  <c:v>-1.5108999999999999E-4</c:v>
                </c:pt>
                <c:pt idx="9942">
                  <c:v>-1.8830999999999999E-4</c:v>
                </c:pt>
                <c:pt idx="9943">
                  <c:v>-2.2125000000000001E-4</c:v>
                </c:pt>
                <c:pt idx="9944">
                  <c:v>-2.4918E-4</c:v>
                </c:pt>
                <c:pt idx="9945">
                  <c:v>-2.7145000000000001E-4</c:v>
                </c:pt>
                <c:pt idx="9946">
                  <c:v>-2.8756000000000002E-4</c:v>
                </c:pt>
                <c:pt idx="9947">
                  <c:v>-2.9713999999999999E-4</c:v>
                </c:pt>
                <c:pt idx="9948">
                  <c:v>-2.9997999999999998E-4</c:v>
                </c:pt>
                <c:pt idx="9949">
                  <c:v>-2.9600999999999998E-4</c:v>
                </c:pt>
                <c:pt idx="9950">
                  <c:v>-3.8042000000000002E-4</c:v>
                </c:pt>
                <c:pt idx="9951">
                  <c:v>-3.5754E-4</c:v>
                </c:pt>
                <c:pt idx="9952">
                  <c:v>-3.2654E-4</c:v>
                </c:pt>
                <c:pt idx="9953">
                  <c:v>-2.8812E-4</c:v>
                </c:pt>
                <c:pt idx="9954">
                  <c:v>-2.4316999999999999E-4</c:v>
                </c:pt>
                <c:pt idx="9955">
                  <c:v>-1.9269999999999999E-4</c:v>
                </c:pt>
                <c:pt idx="9956">
                  <c:v>-1.3786000000000001E-4</c:v>
                </c:pt>
                <c:pt idx="9957">
                  <c:v>-7.9883999999999996E-5</c:v>
                </c:pt>
                <c:pt idx="9958">
                  <c:v>-2.0098E-5</c:v>
                </c:pt>
                <c:pt idx="9959">
                  <c:v>4.0145000000000003E-5</c:v>
                </c:pt>
                <c:pt idx="9960">
                  <c:v>9.9475999999999994E-5</c:v>
                </c:pt>
                <c:pt idx="9961">
                  <c:v>1.5655000000000001E-4</c:v>
                </c:pt>
                <c:pt idx="9962">
                  <c:v>2.1007E-4</c:v>
                </c:pt>
                <c:pt idx="9963">
                  <c:v>2.5881999999999999E-4</c:v>
                </c:pt>
                <c:pt idx="9964">
                  <c:v>3.0170000000000002E-4</c:v>
                </c:pt>
                <c:pt idx="9965">
                  <c:v>3.3773000000000001E-4</c:v>
                </c:pt>
                <c:pt idx="9966">
                  <c:v>3.6610000000000001E-4</c:v>
                </c:pt>
                <c:pt idx="9967">
                  <c:v>3.8614999999999998E-4</c:v>
                </c:pt>
                <c:pt idx="9968">
                  <c:v>3.9743999999999999E-4</c:v>
                </c:pt>
                <c:pt idx="9969">
                  <c:v>3.9972E-4</c:v>
                </c:pt>
                <c:pt idx="9970">
                  <c:v>3.9291E-4</c:v>
                </c:pt>
                <c:pt idx="9971">
                  <c:v>3.7720000000000001E-4</c:v>
                </c:pt>
                <c:pt idx="9972">
                  <c:v>3.5292E-4</c:v>
                </c:pt>
                <c:pt idx="9973">
                  <c:v>3.2063000000000003E-4</c:v>
                </c:pt>
                <c:pt idx="9974">
                  <c:v>2.8106000000000002E-4</c:v>
                </c:pt>
                <c:pt idx="9975">
                  <c:v>2.9388999999999999E-4</c:v>
                </c:pt>
                <c:pt idx="9976">
                  <c:v>2.2979000000000001E-4</c:v>
                </c:pt>
                <c:pt idx="9977">
                  <c:v>1.6046999999999999E-4</c:v>
                </c:pt>
                <c:pt idx="9978">
                  <c:v>8.7511999999999998E-5</c:v>
                </c:pt>
                <c:pt idx="9979">
                  <c:v>1.2565000000000001E-5</c:v>
                </c:pt>
                <c:pt idx="9980">
                  <c:v>-6.2667000000000002E-5</c:v>
                </c:pt>
                <c:pt idx="9981">
                  <c:v>-1.3647999999999999E-4</c:v>
                </c:pt>
                <c:pt idx="9982">
                  <c:v>-2.0719E-4</c:v>
                </c:pt>
                <c:pt idx="9983">
                  <c:v>-2.7320000000000003E-4</c:v>
                </c:pt>
                <c:pt idx="9984">
                  <c:v>-3.3301000000000001E-4</c:v>
                </c:pt>
                <c:pt idx="9985">
                  <c:v>-3.8526000000000001E-4</c:v>
                </c:pt>
                <c:pt idx="9986">
                  <c:v>-4.2875999999999998E-4</c:v>
                </c:pt>
                <c:pt idx="9987">
                  <c:v>-4.6254E-4</c:v>
                </c:pt>
                <c:pt idx="9988">
                  <c:v>-4.8581999999999998E-4</c:v>
                </c:pt>
                <c:pt idx="9989">
                  <c:v>-4.9806999999999998E-4</c:v>
                </c:pt>
                <c:pt idx="9990">
                  <c:v>-4.9901000000000004E-4</c:v>
                </c:pt>
                <c:pt idx="9991">
                  <c:v>-4.8862999999999999E-4</c:v>
                </c:pt>
                <c:pt idx="9992">
                  <c:v>-4.6715999999999999E-4</c:v>
                </c:pt>
                <c:pt idx="9993">
                  <c:v>-4.3509000000000001E-4</c:v>
                </c:pt>
                <c:pt idx="9994">
                  <c:v>-3.9313999999999999E-4</c:v>
                </c:pt>
                <c:pt idx="9995">
                  <c:v>-3.4226999999999999E-4</c:v>
                </c:pt>
                <c:pt idx="9996">
                  <c:v>-2.8362999999999999E-4</c:v>
                </c:pt>
                <c:pt idx="9997">
                  <c:v>-2.1855999999999999E-4</c:v>
                </c:pt>
                <c:pt idx="9998">
                  <c:v>-1.4851999999999999E-4</c:v>
                </c:pt>
                <c:pt idx="9999">
                  <c:v>-7.5112999999999997E-5</c:v>
                </c:pt>
                <c:pt idx="10000">
                  <c:v>-9.3802999999999998E-15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166536"/>
        <c:axId val="400167320"/>
      </c:scatterChart>
      <c:valAx>
        <c:axId val="40016653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167320"/>
        <c:crosses val="autoZero"/>
        <c:crossBetween val="midCat"/>
        <c:majorUnit val="0.5"/>
      </c:valAx>
      <c:valAx>
        <c:axId val="400167320"/>
        <c:scaling>
          <c:orientation val="minMax"/>
          <c:max val="0.8"/>
          <c:min val="-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Loading</a:t>
                </a:r>
                <a:r>
                  <a:rPr lang="en-AU" baseline="0"/>
                  <a:t> Plate X Displacement(m)</a:t>
                </a:r>
                <a:endParaRPr lang="en-A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16653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PRESSURE(Pa) vs TIME(s)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Sheet11!$D$1</c:f>
              <c:strCache>
                <c:ptCount val="1"/>
                <c:pt idx="0">
                  <c:v>PRESS(Pa)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Sheet11!$A$2:$A$10002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Sheet11!$D$2:$D$10002</c:f>
              <c:numCache>
                <c:formatCode>0.00E+00</c:formatCode>
                <c:ptCount val="10001"/>
                <c:pt idx="0">
                  <c:v>2.0000000000000002E-5</c:v>
                </c:pt>
                <c:pt idx="1">
                  <c:v>2.0000000000000002E-5</c:v>
                </c:pt>
                <c:pt idx="2">
                  <c:v>2.0000000000000002E-5</c:v>
                </c:pt>
                <c:pt idx="3">
                  <c:v>2.0000000000000002E-5</c:v>
                </c:pt>
                <c:pt idx="4">
                  <c:v>2.0000000000000002E-5</c:v>
                </c:pt>
                <c:pt idx="5">
                  <c:v>2.0000000000000002E-5</c:v>
                </c:pt>
                <c:pt idx="6">
                  <c:v>2.0000000000000002E-5</c:v>
                </c:pt>
                <c:pt idx="7">
                  <c:v>2.0000000000000002E-5</c:v>
                </c:pt>
                <c:pt idx="8">
                  <c:v>2.0000000000000002E-5</c:v>
                </c:pt>
                <c:pt idx="9">
                  <c:v>2.0000000000000002E-5</c:v>
                </c:pt>
                <c:pt idx="10">
                  <c:v>2.0000000000000002E-5</c:v>
                </c:pt>
                <c:pt idx="11">
                  <c:v>2.0000000000000002E-5</c:v>
                </c:pt>
                <c:pt idx="12">
                  <c:v>2.0000000000000002E-5</c:v>
                </c:pt>
                <c:pt idx="13">
                  <c:v>2.0000000000000002E-5</c:v>
                </c:pt>
                <c:pt idx="14">
                  <c:v>2.0000000000000002E-5</c:v>
                </c:pt>
                <c:pt idx="15">
                  <c:v>2.0000000000000002E-5</c:v>
                </c:pt>
                <c:pt idx="16">
                  <c:v>2.0000000000000002E-5</c:v>
                </c:pt>
                <c:pt idx="17">
                  <c:v>2.0000000000000002E-5</c:v>
                </c:pt>
                <c:pt idx="18">
                  <c:v>2.0000000000000002E-5</c:v>
                </c:pt>
                <c:pt idx="19">
                  <c:v>2.0000000000000002E-5</c:v>
                </c:pt>
                <c:pt idx="20">
                  <c:v>2.0000000000000002E-5</c:v>
                </c:pt>
                <c:pt idx="21">
                  <c:v>2.0000000000000002E-5</c:v>
                </c:pt>
                <c:pt idx="22">
                  <c:v>2.0000000000000002E-5</c:v>
                </c:pt>
                <c:pt idx="23">
                  <c:v>2.0000000000000002E-5</c:v>
                </c:pt>
                <c:pt idx="24">
                  <c:v>2.0000000000000002E-5</c:v>
                </c:pt>
                <c:pt idx="25">
                  <c:v>-8.7620999999999993E-5</c:v>
                </c:pt>
                <c:pt idx="26">
                  <c:v>8.3437000000000008E-3</c:v>
                </c:pt>
                <c:pt idx="27">
                  <c:v>0.11947000000000001</c:v>
                </c:pt>
                <c:pt idx="28">
                  <c:v>0.73140000000000005</c:v>
                </c:pt>
                <c:pt idx="29">
                  <c:v>-1.7388999999999999</c:v>
                </c:pt>
                <c:pt idx="30">
                  <c:v>-10.967000000000001</c:v>
                </c:pt>
                <c:pt idx="31">
                  <c:v>-23.013999999999999</c:v>
                </c:pt>
                <c:pt idx="32">
                  <c:v>-27.626000000000001</c:v>
                </c:pt>
                <c:pt idx="33">
                  <c:v>-33.131</c:v>
                </c:pt>
                <c:pt idx="34">
                  <c:v>-34.317999999999998</c:v>
                </c:pt>
                <c:pt idx="35">
                  <c:v>-30.065999999999999</c:v>
                </c:pt>
                <c:pt idx="36">
                  <c:v>-24.664999999999999</c:v>
                </c:pt>
                <c:pt idx="37">
                  <c:v>-25.084</c:v>
                </c:pt>
                <c:pt idx="38">
                  <c:v>-11.643000000000001</c:v>
                </c:pt>
                <c:pt idx="39">
                  <c:v>15.647</c:v>
                </c:pt>
                <c:pt idx="40">
                  <c:v>25.111999999999998</c:v>
                </c:pt>
                <c:pt idx="41">
                  <c:v>44.622</c:v>
                </c:pt>
                <c:pt idx="42">
                  <c:v>39.832999999999998</c:v>
                </c:pt>
                <c:pt idx="43">
                  <c:v>38.161999999999999</c:v>
                </c:pt>
                <c:pt idx="44">
                  <c:v>37.911999999999999</c:v>
                </c:pt>
                <c:pt idx="45">
                  <c:v>45.158999999999999</c:v>
                </c:pt>
                <c:pt idx="46">
                  <c:v>43.381</c:v>
                </c:pt>
                <c:pt idx="47">
                  <c:v>45.317</c:v>
                </c:pt>
                <c:pt idx="48">
                  <c:v>49.954999999999998</c:v>
                </c:pt>
                <c:pt idx="49">
                  <c:v>32.369999999999997</c:v>
                </c:pt>
                <c:pt idx="50">
                  <c:v>30.271999999999998</c:v>
                </c:pt>
                <c:pt idx="51">
                  <c:v>25.106999999999999</c:v>
                </c:pt>
                <c:pt idx="52">
                  <c:v>21.553000000000001</c:v>
                </c:pt>
                <c:pt idx="53">
                  <c:v>16.023</c:v>
                </c:pt>
                <c:pt idx="54">
                  <c:v>3.8963999999999999</c:v>
                </c:pt>
                <c:pt idx="55">
                  <c:v>3.6187999999999998</c:v>
                </c:pt>
                <c:pt idx="56">
                  <c:v>-5.7461000000000002</c:v>
                </c:pt>
                <c:pt idx="57">
                  <c:v>-10.244999999999999</c:v>
                </c:pt>
                <c:pt idx="58">
                  <c:v>-13.879</c:v>
                </c:pt>
                <c:pt idx="59">
                  <c:v>-23.655999999999999</c:v>
                </c:pt>
                <c:pt idx="60">
                  <c:v>-27.512</c:v>
                </c:pt>
                <c:pt idx="61">
                  <c:v>-29.908000000000001</c:v>
                </c:pt>
                <c:pt idx="62">
                  <c:v>-38.128999999999998</c:v>
                </c:pt>
                <c:pt idx="63">
                  <c:v>-41.122999999999998</c:v>
                </c:pt>
                <c:pt idx="64">
                  <c:v>-47.756999999999998</c:v>
                </c:pt>
                <c:pt idx="65">
                  <c:v>-48.701000000000001</c:v>
                </c:pt>
                <c:pt idx="66">
                  <c:v>-49.164000000000001</c:v>
                </c:pt>
                <c:pt idx="67">
                  <c:v>-46.676000000000002</c:v>
                </c:pt>
                <c:pt idx="68">
                  <c:v>-35.906999999999996</c:v>
                </c:pt>
                <c:pt idx="69">
                  <c:v>-41.082000000000001</c:v>
                </c:pt>
                <c:pt idx="70">
                  <c:v>-39.551000000000002</c:v>
                </c:pt>
                <c:pt idx="71">
                  <c:v>-29.867000000000001</c:v>
                </c:pt>
                <c:pt idx="72">
                  <c:v>-28.204999999999998</c:v>
                </c:pt>
                <c:pt idx="73">
                  <c:v>-19.754999999999999</c:v>
                </c:pt>
                <c:pt idx="74">
                  <c:v>-14.634</c:v>
                </c:pt>
                <c:pt idx="75">
                  <c:v>-3.8193999999999999</c:v>
                </c:pt>
                <c:pt idx="76">
                  <c:v>-5.0739000000000001</c:v>
                </c:pt>
                <c:pt idx="77">
                  <c:v>3.0242</c:v>
                </c:pt>
                <c:pt idx="78">
                  <c:v>10.132999999999999</c:v>
                </c:pt>
                <c:pt idx="79">
                  <c:v>16.707999999999998</c:v>
                </c:pt>
                <c:pt idx="80">
                  <c:v>27.22</c:v>
                </c:pt>
                <c:pt idx="81">
                  <c:v>32.630000000000003</c:v>
                </c:pt>
                <c:pt idx="82">
                  <c:v>43.927</c:v>
                </c:pt>
                <c:pt idx="83">
                  <c:v>38.32</c:v>
                </c:pt>
                <c:pt idx="84">
                  <c:v>45.341000000000001</c:v>
                </c:pt>
                <c:pt idx="85">
                  <c:v>44.209000000000003</c:v>
                </c:pt>
                <c:pt idx="86">
                  <c:v>37.173000000000002</c:v>
                </c:pt>
                <c:pt idx="87">
                  <c:v>43.878999999999998</c:v>
                </c:pt>
                <c:pt idx="88">
                  <c:v>41.39</c:v>
                </c:pt>
                <c:pt idx="89">
                  <c:v>42.805999999999997</c:v>
                </c:pt>
                <c:pt idx="90">
                  <c:v>34.701000000000001</c:v>
                </c:pt>
                <c:pt idx="91">
                  <c:v>36.014000000000003</c:v>
                </c:pt>
                <c:pt idx="92">
                  <c:v>29.521000000000001</c:v>
                </c:pt>
                <c:pt idx="93">
                  <c:v>20.352</c:v>
                </c:pt>
                <c:pt idx="94">
                  <c:v>21.791</c:v>
                </c:pt>
                <c:pt idx="95">
                  <c:v>15.596</c:v>
                </c:pt>
                <c:pt idx="96">
                  <c:v>11.651</c:v>
                </c:pt>
                <c:pt idx="97">
                  <c:v>-1.907</c:v>
                </c:pt>
                <c:pt idx="98">
                  <c:v>-4.0970000000000004</c:v>
                </c:pt>
                <c:pt idx="99">
                  <c:v>-14.465</c:v>
                </c:pt>
                <c:pt idx="100">
                  <c:v>-27.042000000000002</c:v>
                </c:pt>
                <c:pt idx="101">
                  <c:v>-25.039000000000001</c:v>
                </c:pt>
                <c:pt idx="102">
                  <c:v>-30.792000000000002</c:v>
                </c:pt>
                <c:pt idx="103">
                  <c:v>-33.299999999999997</c:v>
                </c:pt>
                <c:pt idx="104">
                  <c:v>-34.456000000000003</c:v>
                </c:pt>
                <c:pt idx="105">
                  <c:v>-41.912999999999997</c:v>
                </c:pt>
                <c:pt idx="106">
                  <c:v>-49.167000000000002</c:v>
                </c:pt>
                <c:pt idx="107">
                  <c:v>-49.831000000000003</c:v>
                </c:pt>
                <c:pt idx="108">
                  <c:v>-40.853999999999999</c:v>
                </c:pt>
                <c:pt idx="109">
                  <c:v>-44.313000000000002</c:v>
                </c:pt>
                <c:pt idx="110">
                  <c:v>-38.715000000000003</c:v>
                </c:pt>
                <c:pt idx="111">
                  <c:v>-29.478999999999999</c:v>
                </c:pt>
                <c:pt idx="112">
                  <c:v>-33.325000000000003</c:v>
                </c:pt>
                <c:pt idx="113">
                  <c:v>-26.542000000000002</c:v>
                </c:pt>
                <c:pt idx="114">
                  <c:v>-26.219000000000001</c:v>
                </c:pt>
                <c:pt idx="115">
                  <c:v>-17.288</c:v>
                </c:pt>
                <c:pt idx="116">
                  <c:v>-13.836</c:v>
                </c:pt>
                <c:pt idx="117">
                  <c:v>-4.8837000000000002</c:v>
                </c:pt>
                <c:pt idx="118">
                  <c:v>8.8619000000000003</c:v>
                </c:pt>
                <c:pt idx="119">
                  <c:v>5.9755000000000003</c:v>
                </c:pt>
                <c:pt idx="120">
                  <c:v>13.039</c:v>
                </c:pt>
                <c:pt idx="121">
                  <c:v>17.327999999999999</c:v>
                </c:pt>
                <c:pt idx="122">
                  <c:v>22.846</c:v>
                </c:pt>
                <c:pt idx="123">
                  <c:v>26.384</c:v>
                </c:pt>
                <c:pt idx="124">
                  <c:v>37.64</c:v>
                </c:pt>
                <c:pt idx="125">
                  <c:v>43.304000000000002</c:v>
                </c:pt>
                <c:pt idx="126">
                  <c:v>40.014000000000003</c:v>
                </c:pt>
                <c:pt idx="127">
                  <c:v>44.734999999999999</c:v>
                </c:pt>
                <c:pt idx="128">
                  <c:v>41.146000000000001</c:v>
                </c:pt>
                <c:pt idx="129">
                  <c:v>37.031999999999996</c:v>
                </c:pt>
                <c:pt idx="130">
                  <c:v>42.518000000000001</c:v>
                </c:pt>
                <c:pt idx="131">
                  <c:v>42.74</c:v>
                </c:pt>
                <c:pt idx="132">
                  <c:v>40.273000000000003</c:v>
                </c:pt>
                <c:pt idx="133">
                  <c:v>29.405000000000001</c:v>
                </c:pt>
                <c:pt idx="134">
                  <c:v>27.704000000000001</c:v>
                </c:pt>
                <c:pt idx="135">
                  <c:v>21.873999999999999</c:v>
                </c:pt>
                <c:pt idx="136">
                  <c:v>6.4509999999999996</c:v>
                </c:pt>
                <c:pt idx="137">
                  <c:v>12.113</c:v>
                </c:pt>
                <c:pt idx="138">
                  <c:v>1.5683</c:v>
                </c:pt>
                <c:pt idx="139">
                  <c:v>1.2667999999999999</c:v>
                </c:pt>
                <c:pt idx="140">
                  <c:v>-8.6114999999999995</c:v>
                </c:pt>
                <c:pt idx="141">
                  <c:v>-12.202</c:v>
                </c:pt>
                <c:pt idx="142">
                  <c:v>-20.239000000000001</c:v>
                </c:pt>
                <c:pt idx="143">
                  <c:v>-32.223999999999997</c:v>
                </c:pt>
                <c:pt idx="144">
                  <c:v>-29.347000000000001</c:v>
                </c:pt>
                <c:pt idx="145">
                  <c:v>-35.347000000000001</c:v>
                </c:pt>
                <c:pt idx="146">
                  <c:v>-36.195999999999998</c:v>
                </c:pt>
                <c:pt idx="147">
                  <c:v>-34.066000000000003</c:v>
                </c:pt>
                <c:pt idx="148">
                  <c:v>-39.103000000000002</c:v>
                </c:pt>
                <c:pt idx="149">
                  <c:v>-43.744999999999997</c:v>
                </c:pt>
                <c:pt idx="150">
                  <c:v>-45.343000000000004</c:v>
                </c:pt>
                <c:pt idx="151">
                  <c:v>-38.027000000000001</c:v>
                </c:pt>
                <c:pt idx="152">
                  <c:v>-37.484000000000002</c:v>
                </c:pt>
                <c:pt idx="153">
                  <c:v>-35.17</c:v>
                </c:pt>
                <c:pt idx="154">
                  <c:v>-22.791</c:v>
                </c:pt>
                <c:pt idx="155">
                  <c:v>-27.934999999999999</c:v>
                </c:pt>
                <c:pt idx="156">
                  <c:v>-23.05</c:v>
                </c:pt>
                <c:pt idx="157">
                  <c:v>-18.896999999999998</c:v>
                </c:pt>
                <c:pt idx="158">
                  <c:v>-4.6120999999999999</c:v>
                </c:pt>
                <c:pt idx="159">
                  <c:v>-4.2248999999999999</c:v>
                </c:pt>
                <c:pt idx="160">
                  <c:v>3.8552</c:v>
                </c:pt>
                <c:pt idx="161">
                  <c:v>19.998000000000001</c:v>
                </c:pt>
                <c:pt idx="162">
                  <c:v>13.59</c:v>
                </c:pt>
                <c:pt idx="163">
                  <c:v>22.268000000000001</c:v>
                </c:pt>
                <c:pt idx="164">
                  <c:v>22.651</c:v>
                </c:pt>
                <c:pt idx="165">
                  <c:v>25.204999999999998</c:v>
                </c:pt>
                <c:pt idx="166">
                  <c:v>31.613</c:v>
                </c:pt>
                <c:pt idx="167">
                  <c:v>37.286000000000001</c:v>
                </c:pt>
                <c:pt idx="168">
                  <c:v>43.999000000000002</c:v>
                </c:pt>
                <c:pt idx="169">
                  <c:v>38.261000000000003</c:v>
                </c:pt>
                <c:pt idx="170">
                  <c:v>41.707999999999998</c:v>
                </c:pt>
                <c:pt idx="171">
                  <c:v>38.862000000000002</c:v>
                </c:pt>
                <c:pt idx="172">
                  <c:v>30.844999999999999</c:v>
                </c:pt>
                <c:pt idx="173">
                  <c:v>37.146999999999998</c:v>
                </c:pt>
                <c:pt idx="174">
                  <c:v>33.902000000000001</c:v>
                </c:pt>
                <c:pt idx="175">
                  <c:v>33.808</c:v>
                </c:pt>
                <c:pt idx="176">
                  <c:v>18.812999999999999</c:v>
                </c:pt>
                <c:pt idx="177">
                  <c:v>19.827999999999999</c:v>
                </c:pt>
                <c:pt idx="178">
                  <c:v>14.439</c:v>
                </c:pt>
                <c:pt idx="179">
                  <c:v>-1.6724000000000001</c:v>
                </c:pt>
                <c:pt idx="180">
                  <c:v>2.8833000000000002</c:v>
                </c:pt>
                <c:pt idx="181">
                  <c:v>-4.8228999999999997</c:v>
                </c:pt>
                <c:pt idx="182">
                  <c:v>-7.3926999999999996</c:v>
                </c:pt>
                <c:pt idx="183">
                  <c:v>-16.059000000000001</c:v>
                </c:pt>
                <c:pt idx="184">
                  <c:v>-18.8</c:v>
                </c:pt>
                <c:pt idx="185">
                  <c:v>-26.466000000000001</c:v>
                </c:pt>
                <c:pt idx="186">
                  <c:v>-37.218000000000004</c:v>
                </c:pt>
                <c:pt idx="187">
                  <c:v>-31.63</c:v>
                </c:pt>
                <c:pt idx="188">
                  <c:v>-36.909999999999997</c:v>
                </c:pt>
                <c:pt idx="189">
                  <c:v>-34.749000000000002</c:v>
                </c:pt>
                <c:pt idx="190">
                  <c:v>-32.054000000000002</c:v>
                </c:pt>
                <c:pt idx="191">
                  <c:v>-38.700000000000003</c:v>
                </c:pt>
                <c:pt idx="192">
                  <c:v>-38.277000000000001</c:v>
                </c:pt>
                <c:pt idx="193">
                  <c:v>-41.259</c:v>
                </c:pt>
                <c:pt idx="194">
                  <c:v>-26.085999999999999</c:v>
                </c:pt>
                <c:pt idx="195">
                  <c:v>-30.995999999999999</c:v>
                </c:pt>
                <c:pt idx="196">
                  <c:v>-27.338999999999999</c:v>
                </c:pt>
                <c:pt idx="197">
                  <c:v>-14.968999999999999</c:v>
                </c:pt>
                <c:pt idx="198">
                  <c:v>-22.352</c:v>
                </c:pt>
                <c:pt idx="199">
                  <c:v>-13.199</c:v>
                </c:pt>
                <c:pt idx="200">
                  <c:v>-11.672000000000001</c:v>
                </c:pt>
                <c:pt idx="201">
                  <c:v>0.79466000000000003</c:v>
                </c:pt>
                <c:pt idx="202">
                  <c:v>3.6448</c:v>
                </c:pt>
                <c:pt idx="203">
                  <c:v>9.6144999999999996</c:v>
                </c:pt>
                <c:pt idx="204">
                  <c:v>24.501000000000001</c:v>
                </c:pt>
                <c:pt idx="205">
                  <c:v>22.669</c:v>
                </c:pt>
                <c:pt idx="206">
                  <c:v>29.506</c:v>
                </c:pt>
                <c:pt idx="207">
                  <c:v>28.991</c:v>
                </c:pt>
                <c:pt idx="208">
                  <c:v>30.027999999999999</c:v>
                </c:pt>
                <c:pt idx="209">
                  <c:v>33.033000000000001</c:v>
                </c:pt>
                <c:pt idx="210">
                  <c:v>37.652000000000001</c:v>
                </c:pt>
                <c:pt idx="211">
                  <c:v>41.360999999999997</c:v>
                </c:pt>
                <c:pt idx="212">
                  <c:v>34.17</c:v>
                </c:pt>
                <c:pt idx="213">
                  <c:v>33.750999999999998</c:v>
                </c:pt>
                <c:pt idx="214">
                  <c:v>31.52</c:v>
                </c:pt>
                <c:pt idx="215">
                  <c:v>25.567</c:v>
                </c:pt>
                <c:pt idx="216">
                  <c:v>32.698</c:v>
                </c:pt>
                <c:pt idx="217">
                  <c:v>26.788</c:v>
                </c:pt>
                <c:pt idx="218">
                  <c:v>26.462</c:v>
                </c:pt>
                <c:pt idx="219">
                  <c:v>11.353999999999999</c:v>
                </c:pt>
                <c:pt idx="220">
                  <c:v>11.919</c:v>
                </c:pt>
                <c:pt idx="221">
                  <c:v>7.0221999999999998</c:v>
                </c:pt>
                <c:pt idx="222">
                  <c:v>-5.3705999999999996</c:v>
                </c:pt>
                <c:pt idx="223">
                  <c:v>-3.8399000000000001</c:v>
                </c:pt>
                <c:pt idx="224">
                  <c:v>-14.585000000000001</c:v>
                </c:pt>
                <c:pt idx="225">
                  <c:v>-13.896000000000001</c:v>
                </c:pt>
                <c:pt idx="226">
                  <c:v>-21.545000000000002</c:v>
                </c:pt>
                <c:pt idx="227">
                  <c:v>-22.306999999999999</c:v>
                </c:pt>
                <c:pt idx="228">
                  <c:v>-27.702000000000002</c:v>
                </c:pt>
                <c:pt idx="229">
                  <c:v>-36.648000000000003</c:v>
                </c:pt>
                <c:pt idx="230">
                  <c:v>-30.492999999999999</c:v>
                </c:pt>
                <c:pt idx="231">
                  <c:v>-36.9</c:v>
                </c:pt>
                <c:pt idx="232">
                  <c:v>-36.880000000000003</c:v>
                </c:pt>
                <c:pt idx="233">
                  <c:v>-34.930999999999997</c:v>
                </c:pt>
                <c:pt idx="234">
                  <c:v>-37.606999999999999</c:v>
                </c:pt>
                <c:pt idx="235">
                  <c:v>-36.029000000000003</c:v>
                </c:pt>
                <c:pt idx="236">
                  <c:v>-34.109000000000002</c:v>
                </c:pt>
                <c:pt idx="237">
                  <c:v>-21.609000000000002</c:v>
                </c:pt>
                <c:pt idx="238">
                  <c:v>-19.442</c:v>
                </c:pt>
                <c:pt idx="239">
                  <c:v>-16.395</c:v>
                </c:pt>
                <c:pt idx="240">
                  <c:v>-5.9523000000000001</c:v>
                </c:pt>
                <c:pt idx="241">
                  <c:v>-12.098000000000001</c:v>
                </c:pt>
                <c:pt idx="242">
                  <c:v>-7.0053999999999998</c:v>
                </c:pt>
                <c:pt idx="243">
                  <c:v>-2.6206</c:v>
                </c:pt>
                <c:pt idx="244">
                  <c:v>6.7473000000000001</c:v>
                </c:pt>
                <c:pt idx="245">
                  <c:v>8.5472999999999999</c:v>
                </c:pt>
                <c:pt idx="246">
                  <c:v>18.808</c:v>
                </c:pt>
                <c:pt idx="247">
                  <c:v>24.863</c:v>
                </c:pt>
                <c:pt idx="248">
                  <c:v>23.093</c:v>
                </c:pt>
                <c:pt idx="249">
                  <c:v>32.56</c:v>
                </c:pt>
                <c:pt idx="250">
                  <c:v>27.446000000000002</c:v>
                </c:pt>
                <c:pt idx="251">
                  <c:v>31.86</c:v>
                </c:pt>
                <c:pt idx="252">
                  <c:v>32.975000000000001</c:v>
                </c:pt>
                <c:pt idx="253">
                  <c:v>35.417000000000002</c:v>
                </c:pt>
                <c:pt idx="254">
                  <c:v>40.722999999999999</c:v>
                </c:pt>
                <c:pt idx="255">
                  <c:v>28.113</c:v>
                </c:pt>
                <c:pt idx="256">
                  <c:v>32.917999999999999</c:v>
                </c:pt>
                <c:pt idx="257">
                  <c:v>29.074000000000002</c:v>
                </c:pt>
                <c:pt idx="258">
                  <c:v>20.073</c:v>
                </c:pt>
                <c:pt idx="259">
                  <c:v>25.251999999999999</c:v>
                </c:pt>
                <c:pt idx="260">
                  <c:v>19.776</c:v>
                </c:pt>
                <c:pt idx="261">
                  <c:v>16.95</c:v>
                </c:pt>
                <c:pt idx="262">
                  <c:v>4.8783000000000003</c:v>
                </c:pt>
                <c:pt idx="263">
                  <c:v>1.1738</c:v>
                </c:pt>
                <c:pt idx="264">
                  <c:v>-3.0505</c:v>
                </c:pt>
                <c:pt idx="265">
                  <c:v>-12.930999999999999</c:v>
                </c:pt>
                <c:pt idx="266">
                  <c:v>-11.545999999999999</c:v>
                </c:pt>
                <c:pt idx="267">
                  <c:v>-18.963999999999999</c:v>
                </c:pt>
                <c:pt idx="268">
                  <c:v>-18.423999999999999</c:v>
                </c:pt>
                <c:pt idx="269">
                  <c:v>-23.934999999999999</c:v>
                </c:pt>
                <c:pt idx="270">
                  <c:v>-24.577000000000002</c:v>
                </c:pt>
                <c:pt idx="271">
                  <c:v>-30.946000000000002</c:v>
                </c:pt>
                <c:pt idx="272">
                  <c:v>-33.781999999999996</c:v>
                </c:pt>
                <c:pt idx="273">
                  <c:v>-25.524000000000001</c:v>
                </c:pt>
                <c:pt idx="274">
                  <c:v>-34.496000000000002</c:v>
                </c:pt>
                <c:pt idx="275">
                  <c:v>-32.396999999999998</c:v>
                </c:pt>
                <c:pt idx="276">
                  <c:v>-31.283999999999999</c:v>
                </c:pt>
                <c:pt idx="277">
                  <c:v>-32.762999999999998</c:v>
                </c:pt>
                <c:pt idx="278">
                  <c:v>-30.597999999999999</c:v>
                </c:pt>
                <c:pt idx="279">
                  <c:v>-28.443000000000001</c:v>
                </c:pt>
                <c:pt idx="280">
                  <c:v>-16.768999999999998</c:v>
                </c:pt>
                <c:pt idx="281">
                  <c:v>-17.234000000000002</c:v>
                </c:pt>
                <c:pt idx="282">
                  <c:v>-12.884</c:v>
                </c:pt>
                <c:pt idx="283">
                  <c:v>-2.2461000000000002</c:v>
                </c:pt>
                <c:pt idx="284">
                  <c:v>-1.2541</c:v>
                </c:pt>
                <c:pt idx="285">
                  <c:v>4.2720000000000002</c:v>
                </c:pt>
                <c:pt idx="286">
                  <c:v>8.5624000000000002</c:v>
                </c:pt>
                <c:pt idx="287">
                  <c:v>13.121</c:v>
                </c:pt>
                <c:pt idx="288">
                  <c:v>15.161</c:v>
                </c:pt>
                <c:pt idx="289">
                  <c:v>19.722000000000001</c:v>
                </c:pt>
                <c:pt idx="290">
                  <c:v>23.637</c:v>
                </c:pt>
                <c:pt idx="291">
                  <c:v>21.654</c:v>
                </c:pt>
                <c:pt idx="292">
                  <c:v>28.555</c:v>
                </c:pt>
                <c:pt idx="293">
                  <c:v>31.241</c:v>
                </c:pt>
                <c:pt idx="294">
                  <c:v>32.936999999999998</c:v>
                </c:pt>
                <c:pt idx="295">
                  <c:v>33.313000000000002</c:v>
                </c:pt>
                <c:pt idx="296">
                  <c:v>34.116999999999997</c:v>
                </c:pt>
                <c:pt idx="297">
                  <c:v>32.427</c:v>
                </c:pt>
                <c:pt idx="298">
                  <c:v>24.228999999999999</c:v>
                </c:pt>
                <c:pt idx="299">
                  <c:v>25.731999999999999</c:v>
                </c:pt>
                <c:pt idx="300">
                  <c:v>26.135000000000002</c:v>
                </c:pt>
                <c:pt idx="301">
                  <c:v>18.779</c:v>
                </c:pt>
                <c:pt idx="302">
                  <c:v>13.856999999999999</c:v>
                </c:pt>
                <c:pt idx="303">
                  <c:v>11.148999999999999</c:v>
                </c:pt>
                <c:pt idx="304">
                  <c:v>4.4569999999999999</c:v>
                </c:pt>
                <c:pt idx="305">
                  <c:v>-3.2273000000000001</c:v>
                </c:pt>
                <c:pt idx="306">
                  <c:v>-1.2943</c:v>
                </c:pt>
                <c:pt idx="307">
                  <c:v>-7.6002000000000001</c:v>
                </c:pt>
                <c:pt idx="308">
                  <c:v>-12.771000000000001</c:v>
                </c:pt>
                <c:pt idx="309">
                  <c:v>-12.67</c:v>
                </c:pt>
                <c:pt idx="310">
                  <c:v>-20.672000000000001</c:v>
                </c:pt>
                <c:pt idx="311">
                  <c:v>-25.483000000000001</c:v>
                </c:pt>
                <c:pt idx="312">
                  <c:v>-29.527999999999999</c:v>
                </c:pt>
                <c:pt idx="313">
                  <c:v>-28.61</c:v>
                </c:pt>
                <c:pt idx="314">
                  <c:v>-28.928000000000001</c:v>
                </c:pt>
                <c:pt idx="315">
                  <c:v>-29.608000000000001</c:v>
                </c:pt>
                <c:pt idx="316">
                  <c:v>-27.209</c:v>
                </c:pt>
                <c:pt idx="317">
                  <c:v>-28.681000000000001</c:v>
                </c:pt>
                <c:pt idx="318">
                  <c:v>-32.463000000000001</c:v>
                </c:pt>
                <c:pt idx="319">
                  <c:v>-27.658000000000001</c:v>
                </c:pt>
                <c:pt idx="320">
                  <c:v>-22.966000000000001</c:v>
                </c:pt>
                <c:pt idx="321">
                  <c:v>-22.37</c:v>
                </c:pt>
                <c:pt idx="322">
                  <c:v>-16.488</c:v>
                </c:pt>
                <c:pt idx="323">
                  <c:v>-11.222</c:v>
                </c:pt>
                <c:pt idx="324">
                  <c:v>-11.032999999999999</c:v>
                </c:pt>
                <c:pt idx="325">
                  <c:v>-8.3727</c:v>
                </c:pt>
                <c:pt idx="326">
                  <c:v>-2.9872000000000001</c:v>
                </c:pt>
                <c:pt idx="327">
                  <c:v>1.044</c:v>
                </c:pt>
                <c:pt idx="328">
                  <c:v>7.0663999999999998</c:v>
                </c:pt>
                <c:pt idx="329">
                  <c:v>15.766999999999999</c:v>
                </c:pt>
                <c:pt idx="330">
                  <c:v>24.972000000000001</c:v>
                </c:pt>
                <c:pt idx="331">
                  <c:v>21.77</c:v>
                </c:pt>
                <c:pt idx="332">
                  <c:v>24.884</c:v>
                </c:pt>
                <c:pt idx="333">
                  <c:v>25.678000000000001</c:v>
                </c:pt>
                <c:pt idx="334">
                  <c:v>23.84</c:v>
                </c:pt>
                <c:pt idx="335">
                  <c:v>28.361000000000001</c:v>
                </c:pt>
                <c:pt idx="336">
                  <c:v>31.623000000000001</c:v>
                </c:pt>
                <c:pt idx="337">
                  <c:v>29.248000000000001</c:v>
                </c:pt>
                <c:pt idx="338">
                  <c:v>26.727</c:v>
                </c:pt>
                <c:pt idx="339">
                  <c:v>27.565999999999999</c:v>
                </c:pt>
                <c:pt idx="340">
                  <c:v>23.634</c:v>
                </c:pt>
                <c:pt idx="341">
                  <c:v>21.34</c:v>
                </c:pt>
                <c:pt idx="342">
                  <c:v>20.065999999999999</c:v>
                </c:pt>
                <c:pt idx="343">
                  <c:v>17.327999999999999</c:v>
                </c:pt>
                <c:pt idx="344">
                  <c:v>12.477</c:v>
                </c:pt>
                <c:pt idx="345">
                  <c:v>7.2106000000000003</c:v>
                </c:pt>
                <c:pt idx="346">
                  <c:v>2.6465999999999998</c:v>
                </c:pt>
                <c:pt idx="347">
                  <c:v>0.94184999999999997</c:v>
                </c:pt>
                <c:pt idx="348">
                  <c:v>-5.4759000000000002</c:v>
                </c:pt>
                <c:pt idx="349">
                  <c:v>-7.1744000000000003</c:v>
                </c:pt>
                <c:pt idx="350">
                  <c:v>-9.7390000000000008</c:v>
                </c:pt>
                <c:pt idx="351">
                  <c:v>-16.776</c:v>
                </c:pt>
                <c:pt idx="352">
                  <c:v>-16.741</c:v>
                </c:pt>
                <c:pt idx="353">
                  <c:v>-21.46</c:v>
                </c:pt>
                <c:pt idx="354">
                  <c:v>-28.58</c:v>
                </c:pt>
                <c:pt idx="355">
                  <c:v>-32.284999999999997</c:v>
                </c:pt>
                <c:pt idx="356">
                  <c:v>-30.673999999999999</c:v>
                </c:pt>
                <c:pt idx="357">
                  <c:v>-30.634</c:v>
                </c:pt>
                <c:pt idx="358">
                  <c:v>-29.398</c:v>
                </c:pt>
                <c:pt idx="359">
                  <c:v>-22.526</c:v>
                </c:pt>
                <c:pt idx="360">
                  <c:v>-26.419</c:v>
                </c:pt>
                <c:pt idx="361">
                  <c:v>-26.15</c:v>
                </c:pt>
                <c:pt idx="362">
                  <c:v>-20.59</c:v>
                </c:pt>
                <c:pt idx="363">
                  <c:v>-13.478999999999999</c:v>
                </c:pt>
                <c:pt idx="364">
                  <c:v>-11.127000000000001</c:v>
                </c:pt>
                <c:pt idx="365">
                  <c:v>-9.8109000000000002</c:v>
                </c:pt>
                <c:pt idx="366">
                  <c:v>-5.423</c:v>
                </c:pt>
                <c:pt idx="367">
                  <c:v>-5.7676999999999996</c:v>
                </c:pt>
                <c:pt idx="368">
                  <c:v>-1.9937</c:v>
                </c:pt>
                <c:pt idx="369">
                  <c:v>3.6017999999999999</c:v>
                </c:pt>
                <c:pt idx="370">
                  <c:v>7.5216000000000003</c:v>
                </c:pt>
                <c:pt idx="371">
                  <c:v>12.959</c:v>
                </c:pt>
                <c:pt idx="372">
                  <c:v>16.492000000000001</c:v>
                </c:pt>
                <c:pt idx="373">
                  <c:v>22.245000000000001</c:v>
                </c:pt>
                <c:pt idx="374">
                  <c:v>23.643999999999998</c:v>
                </c:pt>
                <c:pt idx="375">
                  <c:v>23.640999999999998</c:v>
                </c:pt>
                <c:pt idx="376">
                  <c:v>26.939</c:v>
                </c:pt>
                <c:pt idx="377">
                  <c:v>23.158000000000001</c:v>
                </c:pt>
                <c:pt idx="378">
                  <c:v>26.07</c:v>
                </c:pt>
                <c:pt idx="379">
                  <c:v>31.244</c:v>
                </c:pt>
                <c:pt idx="380">
                  <c:v>30.091999999999999</c:v>
                </c:pt>
                <c:pt idx="381">
                  <c:v>24.712</c:v>
                </c:pt>
                <c:pt idx="382">
                  <c:v>23.492999999999999</c:v>
                </c:pt>
                <c:pt idx="383">
                  <c:v>18.137</c:v>
                </c:pt>
                <c:pt idx="384">
                  <c:v>12.507</c:v>
                </c:pt>
                <c:pt idx="385">
                  <c:v>15.896000000000001</c:v>
                </c:pt>
                <c:pt idx="386">
                  <c:v>11.004</c:v>
                </c:pt>
                <c:pt idx="387">
                  <c:v>8.5732999999999997</c:v>
                </c:pt>
                <c:pt idx="388">
                  <c:v>-2.4805999999999999</c:v>
                </c:pt>
                <c:pt idx="389">
                  <c:v>-2.8835999999999999</c:v>
                </c:pt>
                <c:pt idx="390">
                  <c:v>-6.0439999999999996</c:v>
                </c:pt>
                <c:pt idx="391">
                  <c:v>-13.503</c:v>
                </c:pt>
                <c:pt idx="392">
                  <c:v>-11.7</c:v>
                </c:pt>
                <c:pt idx="393">
                  <c:v>-15.196</c:v>
                </c:pt>
                <c:pt idx="394">
                  <c:v>-18.526</c:v>
                </c:pt>
                <c:pt idx="395">
                  <c:v>-18.218</c:v>
                </c:pt>
                <c:pt idx="396">
                  <c:v>-22.905999999999999</c:v>
                </c:pt>
                <c:pt idx="397">
                  <c:v>-26.222000000000001</c:v>
                </c:pt>
                <c:pt idx="398">
                  <c:v>-28.277000000000001</c:v>
                </c:pt>
                <c:pt idx="399">
                  <c:v>-25.923999999999999</c:v>
                </c:pt>
                <c:pt idx="400">
                  <c:v>-25.957000000000001</c:v>
                </c:pt>
                <c:pt idx="401">
                  <c:v>-25.17</c:v>
                </c:pt>
                <c:pt idx="402">
                  <c:v>-19.071000000000002</c:v>
                </c:pt>
                <c:pt idx="403">
                  <c:v>-22.382999999999999</c:v>
                </c:pt>
                <c:pt idx="404">
                  <c:v>-20.960999999999999</c:v>
                </c:pt>
                <c:pt idx="405">
                  <c:v>-19.001000000000001</c:v>
                </c:pt>
                <c:pt idx="406">
                  <c:v>-13.699</c:v>
                </c:pt>
                <c:pt idx="407">
                  <c:v>-8.9774999999999991</c:v>
                </c:pt>
                <c:pt idx="408">
                  <c:v>-3.6486999999999998</c:v>
                </c:pt>
                <c:pt idx="409">
                  <c:v>4.3483999999999998</c:v>
                </c:pt>
                <c:pt idx="410">
                  <c:v>1.0780000000000001</c:v>
                </c:pt>
                <c:pt idx="411">
                  <c:v>6.3592000000000004</c:v>
                </c:pt>
                <c:pt idx="412">
                  <c:v>7.5536000000000003</c:v>
                </c:pt>
                <c:pt idx="413">
                  <c:v>13.163</c:v>
                </c:pt>
                <c:pt idx="414">
                  <c:v>14.276</c:v>
                </c:pt>
                <c:pt idx="415">
                  <c:v>18.196000000000002</c:v>
                </c:pt>
                <c:pt idx="416">
                  <c:v>24.760999999999999</c:v>
                </c:pt>
                <c:pt idx="417">
                  <c:v>21.31</c:v>
                </c:pt>
                <c:pt idx="418">
                  <c:v>25.106000000000002</c:v>
                </c:pt>
                <c:pt idx="419">
                  <c:v>23.777000000000001</c:v>
                </c:pt>
                <c:pt idx="420">
                  <c:v>20.616</c:v>
                </c:pt>
                <c:pt idx="421">
                  <c:v>24.693000000000001</c:v>
                </c:pt>
                <c:pt idx="422">
                  <c:v>23.71</c:v>
                </c:pt>
                <c:pt idx="423">
                  <c:v>25.251999999999999</c:v>
                </c:pt>
                <c:pt idx="424">
                  <c:v>18.954999999999998</c:v>
                </c:pt>
                <c:pt idx="425">
                  <c:v>17.905999999999999</c:v>
                </c:pt>
                <c:pt idx="426">
                  <c:v>15.555999999999999</c:v>
                </c:pt>
                <c:pt idx="427">
                  <c:v>6.8762999999999996</c:v>
                </c:pt>
                <c:pt idx="428">
                  <c:v>10.667</c:v>
                </c:pt>
                <c:pt idx="429">
                  <c:v>4.4295</c:v>
                </c:pt>
                <c:pt idx="430">
                  <c:v>1.6995</c:v>
                </c:pt>
                <c:pt idx="431">
                  <c:v>-4.702</c:v>
                </c:pt>
                <c:pt idx="432">
                  <c:v>-6.1757999999999997</c:v>
                </c:pt>
                <c:pt idx="433">
                  <c:v>-11.077</c:v>
                </c:pt>
                <c:pt idx="434">
                  <c:v>-17.696999999999999</c:v>
                </c:pt>
                <c:pt idx="435">
                  <c:v>-15.509</c:v>
                </c:pt>
                <c:pt idx="436">
                  <c:v>-20.088999999999999</c:v>
                </c:pt>
                <c:pt idx="437">
                  <c:v>-18.79</c:v>
                </c:pt>
                <c:pt idx="438">
                  <c:v>-17.466999999999999</c:v>
                </c:pt>
                <c:pt idx="439">
                  <c:v>-19.431000000000001</c:v>
                </c:pt>
                <c:pt idx="440">
                  <c:v>-21.939</c:v>
                </c:pt>
                <c:pt idx="441">
                  <c:v>-27.247</c:v>
                </c:pt>
                <c:pt idx="442">
                  <c:v>-20.917999999999999</c:v>
                </c:pt>
                <c:pt idx="443">
                  <c:v>-23.138999999999999</c:v>
                </c:pt>
                <c:pt idx="444">
                  <c:v>-19.677</c:v>
                </c:pt>
                <c:pt idx="445">
                  <c:v>-14.128</c:v>
                </c:pt>
                <c:pt idx="446">
                  <c:v>-17.789000000000001</c:v>
                </c:pt>
                <c:pt idx="447">
                  <c:v>-14.132999999999999</c:v>
                </c:pt>
                <c:pt idx="448">
                  <c:v>-14.965999999999999</c:v>
                </c:pt>
                <c:pt idx="449">
                  <c:v>-4.1547999999999998</c:v>
                </c:pt>
                <c:pt idx="450">
                  <c:v>-5.7024999999999997</c:v>
                </c:pt>
                <c:pt idx="451">
                  <c:v>-0.1119</c:v>
                </c:pt>
                <c:pt idx="452">
                  <c:v>8.4024999999999999</c:v>
                </c:pt>
                <c:pt idx="453">
                  <c:v>4.3600000000000003</c:v>
                </c:pt>
                <c:pt idx="454">
                  <c:v>12.24</c:v>
                </c:pt>
                <c:pt idx="455">
                  <c:v>13.574</c:v>
                </c:pt>
                <c:pt idx="456">
                  <c:v>16.196000000000002</c:v>
                </c:pt>
                <c:pt idx="457">
                  <c:v>17.056000000000001</c:v>
                </c:pt>
                <c:pt idx="458">
                  <c:v>20.614000000000001</c:v>
                </c:pt>
                <c:pt idx="459">
                  <c:v>24.239000000000001</c:v>
                </c:pt>
                <c:pt idx="460">
                  <c:v>21.794</c:v>
                </c:pt>
                <c:pt idx="461">
                  <c:v>24.378</c:v>
                </c:pt>
                <c:pt idx="462">
                  <c:v>20.594000000000001</c:v>
                </c:pt>
                <c:pt idx="463">
                  <c:v>14.212999999999999</c:v>
                </c:pt>
                <c:pt idx="464">
                  <c:v>17.041</c:v>
                </c:pt>
                <c:pt idx="465">
                  <c:v>17.064</c:v>
                </c:pt>
                <c:pt idx="466">
                  <c:v>21.337</c:v>
                </c:pt>
                <c:pt idx="467">
                  <c:v>10.904</c:v>
                </c:pt>
                <c:pt idx="468">
                  <c:v>14.006</c:v>
                </c:pt>
                <c:pt idx="469">
                  <c:v>8.6132000000000009</c:v>
                </c:pt>
                <c:pt idx="470">
                  <c:v>1.8389</c:v>
                </c:pt>
                <c:pt idx="471">
                  <c:v>4.5831999999999997</c:v>
                </c:pt>
                <c:pt idx="472">
                  <c:v>0.20856</c:v>
                </c:pt>
                <c:pt idx="473">
                  <c:v>0.76576999999999995</c:v>
                </c:pt>
                <c:pt idx="474">
                  <c:v>-7.8654999999999999</c:v>
                </c:pt>
                <c:pt idx="475">
                  <c:v>-6.3917000000000002</c:v>
                </c:pt>
                <c:pt idx="476">
                  <c:v>-13.25</c:v>
                </c:pt>
                <c:pt idx="477">
                  <c:v>-18.510999999999999</c:v>
                </c:pt>
                <c:pt idx="478">
                  <c:v>-15.737</c:v>
                </c:pt>
                <c:pt idx="479">
                  <c:v>-23.061</c:v>
                </c:pt>
                <c:pt idx="480">
                  <c:v>-21.931999999999999</c:v>
                </c:pt>
                <c:pt idx="481">
                  <c:v>-21.187999999999999</c:v>
                </c:pt>
                <c:pt idx="482">
                  <c:v>-20.821000000000002</c:v>
                </c:pt>
                <c:pt idx="483">
                  <c:v>-20.733000000000001</c:v>
                </c:pt>
                <c:pt idx="484">
                  <c:v>-21.984999999999999</c:v>
                </c:pt>
                <c:pt idx="485">
                  <c:v>-14.401</c:v>
                </c:pt>
                <c:pt idx="486">
                  <c:v>-18.001999999999999</c:v>
                </c:pt>
                <c:pt idx="487">
                  <c:v>-14.772</c:v>
                </c:pt>
                <c:pt idx="488">
                  <c:v>-5.3339999999999996</c:v>
                </c:pt>
                <c:pt idx="489">
                  <c:v>-9.2080000000000002</c:v>
                </c:pt>
                <c:pt idx="490">
                  <c:v>-7.3776000000000002</c:v>
                </c:pt>
                <c:pt idx="491">
                  <c:v>-9.2111999999999998</c:v>
                </c:pt>
                <c:pt idx="492">
                  <c:v>-1.1894</c:v>
                </c:pt>
                <c:pt idx="493">
                  <c:v>-1.5973999999999999</c:v>
                </c:pt>
                <c:pt idx="494">
                  <c:v>4.0658000000000003</c:v>
                </c:pt>
                <c:pt idx="495">
                  <c:v>9.5202000000000009</c:v>
                </c:pt>
                <c:pt idx="496">
                  <c:v>10.028</c:v>
                </c:pt>
                <c:pt idx="497">
                  <c:v>12.933999999999999</c:v>
                </c:pt>
                <c:pt idx="498">
                  <c:v>11.971</c:v>
                </c:pt>
                <c:pt idx="499">
                  <c:v>16.212</c:v>
                </c:pt>
                <c:pt idx="500">
                  <c:v>14.234999999999999</c:v>
                </c:pt>
                <c:pt idx="501">
                  <c:v>19.959</c:v>
                </c:pt>
                <c:pt idx="502">
                  <c:v>20.981000000000002</c:v>
                </c:pt>
                <c:pt idx="503">
                  <c:v>15.548999999999999</c:v>
                </c:pt>
                <c:pt idx="504">
                  <c:v>21.978999999999999</c:v>
                </c:pt>
                <c:pt idx="505">
                  <c:v>20.684999999999999</c:v>
                </c:pt>
                <c:pt idx="506">
                  <c:v>18.151</c:v>
                </c:pt>
                <c:pt idx="507">
                  <c:v>17.646999999999998</c:v>
                </c:pt>
                <c:pt idx="508">
                  <c:v>14.173999999999999</c:v>
                </c:pt>
                <c:pt idx="509">
                  <c:v>13.641999999999999</c:v>
                </c:pt>
                <c:pt idx="510">
                  <c:v>7.2232000000000003</c:v>
                </c:pt>
                <c:pt idx="511">
                  <c:v>7.1318999999999999</c:v>
                </c:pt>
                <c:pt idx="512">
                  <c:v>4.7492999999999999</c:v>
                </c:pt>
                <c:pt idx="513">
                  <c:v>-4.7160000000000002</c:v>
                </c:pt>
                <c:pt idx="514">
                  <c:v>-3.6408999999999998</c:v>
                </c:pt>
                <c:pt idx="515">
                  <c:v>-5.1695000000000002</c:v>
                </c:pt>
                <c:pt idx="516">
                  <c:v>-5.5437000000000003</c:v>
                </c:pt>
                <c:pt idx="517">
                  <c:v>-9.0090000000000003</c:v>
                </c:pt>
                <c:pt idx="518">
                  <c:v>-8.5062999999999995</c:v>
                </c:pt>
                <c:pt idx="519">
                  <c:v>-13.569000000000001</c:v>
                </c:pt>
                <c:pt idx="520">
                  <c:v>-15.201000000000001</c:v>
                </c:pt>
                <c:pt idx="521">
                  <c:v>-14.888999999999999</c:v>
                </c:pt>
                <c:pt idx="522">
                  <c:v>-17.103000000000002</c:v>
                </c:pt>
                <c:pt idx="523">
                  <c:v>-17.577999999999999</c:v>
                </c:pt>
                <c:pt idx="524">
                  <c:v>-19.335999999999999</c:v>
                </c:pt>
                <c:pt idx="525">
                  <c:v>-18.094999999999999</c:v>
                </c:pt>
                <c:pt idx="526">
                  <c:v>-19.704999999999998</c:v>
                </c:pt>
                <c:pt idx="527">
                  <c:v>-17.901</c:v>
                </c:pt>
                <c:pt idx="528">
                  <c:v>-12.898</c:v>
                </c:pt>
                <c:pt idx="529">
                  <c:v>-13.827999999999999</c:v>
                </c:pt>
                <c:pt idx="530">
                  <c:v>-12.301</c:v>
                </c:pt>
                <c:pt idx="531">
                  <c:v>-7.9526000000000003</c:v>
                </c:pt>
                <c:pt idx="532">
                  <c:v>-5.0911999999999997</c:v>
                </c:pt>
                <c:pt idx="533">
                  <c:v>-1.925</c:v>
                </c:pt>
                <c:pt idx="534">
                  <c:v>-0.4027</c:v>
                </c:pt>
                <c:pt idx="535">
                  <c:v>3.2103000000000002</c:v>
                </c:pt>
                <c:pt idx="536">
                  <c:v>3.2774000000000001</c:v>
                </c:pt>
                <c:pt idx="537">
                  <c:v>6.2228000000000003</c:v>
                </c:pt>
                <c:pt idx="538">
                  <c:v>10.256</c:v>
                </c:pt>
                <c:pt idx="539">
                  <c:v>8.5686999999999998</c:v>
                </c:pt>
                <c:pt idx="540">
                  <c:v>11.696</c:v>
                </c:pt>
                <c:pt idx="541">
                  <c:v>14.536</c:v>
                </c:pt>
                <c:pt idx="542">
                  <c:v>16.847000000000001</c:v>
                </c:pt>
                <c:pt idx="543">
                  <c:v>16.652999999999999</c:v>
                </c:pt>
                <c:pt idx="544">
                  <c:v>17.773</c:v>
                </c:pt>
                <c:pt idx="545">
                  <c:v>17.224</c:v>
                </c:pt>
                <c:pt idx="546">
                  <c:v>14.705</c:v>
                </c:pt>
                <c:pt idx="547">
                  <c:v>14.837</c:v>
                </c:pt>
                <c:pt idx="548">
                  <c:v>15.762</c:v>
                </c:pt>
                <c:pt idx="549">
                  <c:v>11.914</c:v>
                </c:pt>
                <c:pt idx="550">
                  <c:v>12.877000000000001</c:v>
                </c:pt>
                <c:pt idx="551">
                  <c:v>12.597</c:v>
                </c:pt>
                <c:pt idx="552">
                  <c:v>8.6502999999999997</c:v>
                </c:pt>
                <c:pt idx="553">
                  <c:v>5.5080999999999998</c:v>
                </c:pt>
                <c:pt idx="554">
                  <c:v>2.7993000000000001</c:v>
                </c:pt>
                <c:pt idx="555">
                  <c:v>-1.9851000000000001</c:v>
                </c:pt>
                <c:pt idx="556">
                  <c:v>-4.4947999999999997</c:v>
                </c:pt>
                <c:pt idx="557">
                  <c:v>-5.6609999999999996</c:v>
                </c:pt>
                <c:pt idx="558">
                  <c:v>-8.9734999999999996</c:v>
                </c:pt>
                <c:pt idx="559">
                  <c:v>-7.8897000000000004</c:v>
                </c:pt>
                <c:pt idx="560">
                  <c:v>-11.138999999999999</c:v>
                </c:pt>
                <c:pt idx="561">
                  <c:v>-11.868</c:v>
                </c:pt>
                <c:pt idx="562">
                  <c:v>-13.167</c:v>
                </c:pt>
                <c:pt idx="563">
                  <c:v>-14.082000000000001</c:v>
                </c:pt>
                <c:pt idx="564">
                  <c:v>-10.131</c:v>
                </c:pt>
                <c:pt idx="565">
                  <c:v>-13.182</c:v>
                </c:pt>
                <c:pt idx="566">
                  <c:v>-16.466000000000001</c:v>
                </c:pt>
                <c:pt idx="567">
                  <c:v>-14.475</c:v>
                </c:pt>
                <c:pt idx="568">
                  <c:v>-16.285</c:v>
                </c:pt>
                <c:pt idx="569">
                  <c:v>-14.117000000000001</c:v>
                </c:pt>
                <c:pt idx="570">
                  <c:v>-13.747999999999999</c:v>
                </c:pt>
                <c:pt idx="571">
                  <c:v>-8.8932000000000002</c:v>
                </c:pt>
                <c:pt idx="572">
                  <c:v>-8.7059999999999995</c:v>
                </c:pt>
                <c:pt idx="573">
                  <c:v>-9.1143000000000001</c:v>
                </c:pt>
                <c:pt idx="574">
                  <c:v>-2.4382000000000001</c:v>
                </c:pt>
                <c:pt idx="575">
                  <c:v>-3.5891000000000002</c:v>
                </c:pt>
                <c:pt idx="576">
                  <c:v>0.85570999999999997</c:v>
                </c:pt>
                <c:pt idx="577">
                  <c:v>1.7017</c:v>
                </c:pt>
                <c:pt idx="578">
                  <c:v>4.4996</c:v>
                </c:pt>
                <c:pt idx="579">
                  <c:v>7.6430999999999996</c:v>
                </c:pt>
                <c:pt idx="580">
                  <c:v>10.680999999999999</c:v>
                </c:pt>
                <c:pt idx="581">
                  <c:v>12.76</c:v>
                </c:pt>
                <c:pt idx="582">
                  <c:v>10.563000000000001</c:v>
                </c:pt>
                <c:pt idx="583">
                  <c:v>12.869</c:v>
                </c:pt>
                <c:pt idx="584">
                  <c:v>13.452999999999999</c:v>
                </c:pt>
                <c:pt idx="585">
                  <c:v>15.209</c:v>
                </c:pt>
                <c:pt idx="586">
                  <c:v>15.895</c:v>
                </c:pt>
                <c:pt idx="587">
                  <c:v>14.53</c:v>
                </c:pt>
                <c:pt idx="588">
                  <c:v>10.9</c:v>
                </c:pt>
                <c:pt idx="589">
                  <c:v>8.0206</c:v>
                </c:pt>
                <c:pt idx="590">
                  <c:v>9.6052</c:v>
                </c:pt>
                <c:pt idx="591">
                  <c:v>13.407999999999999</c:v>
                </c:pt>
                <c:pt idx="592">
                  <c:v>9.1385000000000005</c:v>
                </c:pt>
                <c:pt idx="593">
                  <c:v>8.5724</c:v>
                </c:pt>
                <c:pt idx="594">
                  <c:v>5.0698999999999996</c:v>
                </c:pt>
                <c:pt idx="595">
                  <c:v>3.8571</c:v>
                </c:pt>
                <c:pt idx="596">
                  <c:v>0.40498000000000001</c:v>
                </c:pt>
                <c:pt idx="597">
                  <c:v>0.97718000000000005</c:v>
                </c:pt>
                <c:pt idx="598">
                  <c:v>0.32441999999999999</c:v>
                </c:pt>
                <c:pt idx="599">
                  <c:v>-4.8224999999999998</c:v>
                </c:pt>
                <c:pt idx="600">
                  <c:v>-3.5487000000000002</c:v>
                </c:pt>
                <c:pt idx="601">
                  <c:v>-8.5475999999999992</c:v>
                </c:pt>
                <c:pt idx="602">
                  <c:v>-9.6420999999999992</c:v>
                </c:pt>
                <c:pt idx="603">
                  <c:v>-12.333</c:v>
                </c:pt>
                <c:pt idx="604">
                  <c:v>-15.189</c:v>
                </c:pt>
                <c:pt idx="605">
                  <c:v>-15.750999999999999</c:v>
                </c:pt>
                <c:pt idx="606">
                  <c:v>-16.366</c:v>
                </c:pt>
                <c:pt idx="607">
                  <c:v>-11.955</c:v>
                </c:pt>
                <c:pt idx="608">
                  <c:v>-11.999000000000001</c:v>
                </c:pt>
                <c:pt idx="609">
                  <c:v>-13.327</c:v>
                </c:pt>
                <c:pt idx="610">
                  <c:v>-12.406000000000001</c:v>
                </c:pt>
                <c:pt idx="611">
                  <c:v>-10.724</c:v>
                </c:pt>
                <c:pt idx="612">
                  <c:v>-9.0620999999999992</c:v>
                </c:pt>
                <c:pt idx="613">
                  <c:v>-3.2334000000000001</c:v>
                </c:pt>
                <c:pt idx="614">
                  <c:v>-2.0722999999999998</c:v>
                </c:pt>
                <c:pt idx="615">
                  <c:v>-4.1577999999999999</c:v>
                </c:pt>
                <c:pt idx="616">
                  <c:v>-5.4546000000000001</c:v>
                </c:pt>
                <c:pt idx="617">
                  <c:v>-2.5043000000000002</c:v>
                </c:pt>
                <c:pt idx="618">
                  <c:v>-2.2561</c:v>
                </c:pt>
                <c:pt idx="619">
                  <c:v>3.0697999999999999</c:v>
                </c:pt>
                <c:pt idx="620">
                  <c:v>3.7780999999999998</c:v>
                </c:pt>
                <c:pt idx="621">
                  <c:v>8.7124000000000006</c:v>
                </c:pt>
                <c:pt idx="622">
                  <c:v>7.0065999999999997</c:v>
                </c:pt>
                <c:pt idx="623">
                  <c:v>7.0084</c:v>
                </c:pt>
                <c:pt idx="624">
                  <c:v>11.02</c:v>
                </c:pt>
                <c:pt idx="625">
                  <c:v>7.89</c:v>
                </c:pt>
                <c:pt idx="626">
                  <c:v>12.15</c:v>
                </c:pt>
                <c:pt idx="627">
                  <c:v>12.78</c:v>
                </c:pt>
                <c:pt idx="628">
                  <c:v>13.596</c:v>
                </c:pt>
                <c:pt idx="629">
                  <c:v>13.721</c:v>
                </c:pt>
                <c:pt idx="630">
                  <c:v>13.436</c:v>
                </c:pt>
                <c:pt idx="631">
                  <c:v>12.375999999999999</c:v>
                </c:pt>
                <c:pt idx="632">
                  <c:v>7.8537999999999997</c:v>
                </c:pt>
                <c:pt idx="633">
                  <c:v>7.8579999999999997</c:v>
                </c:pt>
                <c:pt idx="634">
                  <c:v>7.3280000000000003</c:v>
                </c:pt>
                <c:pt idx="635">
                  <c:v>6.8033999999999999</c:v>
                </c:pt>
                <c:pt idx="636">
                  <c:v>4.4898999999999996</c:v>
                </c:pt>
                <c:pt idx="637">
                  <c:v>1.9025000000000001</c:v>
                </c:pt>
                <c:pt idx="638">
                  <c:v>-3.0760000000000001</c:v>
                </c:pt>
                <c:pt idx="639">
                  <c:v>-4.8868999999999998</c:v>
                </c:pt>
                <c:pt idx="640">
                  <c:v>-2.4289999999999998</c:v>
                </c:pt>
                <c:pt idx="641">
                  <c:v>-2.8287</c:v>
                </c:pt>
                <c:pt idx="642">
                  <c:v>-4.4005000000000001</c:v>
                </c:pt>
                <c:pt idx="643">
                  <c:v>-5.1673</c:v>
                </c:pt>
                <c:pt idx="644">
                  <c:v>-8.0135000000000005</c:v>
                </c:pt>
                <c:pt idx="645">
                  <c:v>-8.6228999999999996</c:v>
                </c:pt>
                <c:pt idx="646">
                  <c:v>-11.957000000000001</c:v>
                </c:pt>
                <c:pt idx="647">
                  <c:v>-9.8589000000000002</c:v>
                </c:pt>
                <c:pt idx="648">
                  <c:v>-10.746</c:v>
                </c:pt>
                <c:pt idx="649">
                  <c:v>-11.603</c:v>
                </c:pt>
                <c:pt idx="650">
                  <c:v>-8.2218</c:v>
                </c:pt>
                <c:pt idx="651">
                  <c:v>-11.145</c:v>
                </c:pt>
                <c:pt idx="652">
                  <c:v>-9.5129999999999999</c:v>
                </c:pt>
                <c:pt idx="653">
                  <c:v>-10.217000000000001</c:v>
                </c:pt>
                <c:pt idx="654">
                  <c:v>-7.5663999999999998</c:v>
                </c:pt>
                <c:pt idx="655">
                  <c:v>-5.8049999999999997</c:v>
                </c:pt>
                <c:pt idx="656">
                  <c:v>-5.5350999999999999</c:v>
                </c:pt>
                <c:pt idx="657">
                  <c:v>-1.0819000000000001</c:v>
                </c:pt>
                <c:pt idx="658">
                  <c:v>-1.6655</c:v>
                </c:pt>
                <c:pt idx="659">
                  <c:v>-0.63085000000000002</c:v>
                </c:pt>
                <c:pt idx="660">
                  <c:v>0.51488999999999996</c:v>
                </c:pt>
                <c:pt idx="661">
                  <c:v>3.3753000000000002</c:v>
                </c:pt>
                <c:pt idx="662">
                  <c:v>3.8803000000000001</c:v>
                </c:pt>
                <c:pt idx="663">
                  <c:v>6.8636999999999997</c:v>
                </c:pt>
                <c:pt idx="664">
                  <c:v>7.9471999999999996</c:v>
                </c:pt>
                <c:pt idx="665">
                  <c:v>6.1597999999999997</c:v>
                </c:pt>
                <c:pt idx="666">
                  <c:v>8.2667000000000002</c:v>
                </c:pt>
                <c:pt idx="667">
                  <c:v>8.3017000000000003</c:v>
                </c:pt>
                <c:pt idx="668">
                  <c:v>7.5086000000000004</c:v>
                </c:pt>
                <c:pt idx="669">
                  <c:v>8.9847000000000001</c:v>
                </c:pt>
                <c:pt idx="670">
                  <c:v>9.2645</c:v>
                </c:pt>
                <c:pt idx="671">
                  <c:v>10.709</c:v>
                </c:pt>
                <c:pt idx="672">
                  <c:v>7.8238000000000003</c:v>
                </c:pt>
                <c:pt idx="673">
                  <c:v>8.6813000000000002</c:v>
                </c:pt>
                <c:pt idx="674">
                  <c:v>7.4156000000000004</c:v>
                </c:pt>
                <c:pt idx="675">
                  <c:v>4.9005999999999998</c:v>
                </c:pt>
                <c:pt idx="676">
                  <c:v>6.4993999999999996</c:v>
                </c:pt>
                <c:pt idx="677">
                  <c:v>4.4904999999999999</c:v>
                </c:pt>
                <c:pt idx="678">
                  <c:v>4.9054000000000002</c:v>
                </c:pt>
                <c:pt idx="679">
                  <c:v>0.41066999999999998</c:v>
                </c:pt>
                <c:pt idx="680">
                  <c:v>-1.4381999999999999</c:v>
                </c:pt>
                <c:pt idx="681">
                  <c:v>-2.5567000000000002</c:v>
                </c:pt>
                <c:pt idx="682">
                  <c:v>-5.5537000000000001</c:v>
                </c:pt>
                <c:pt idx="683">
                  <c:v>-4.2358000000000002</c:v>
                </c:pt>
                <c:pt idx="684">
                  <c:v>-4.8945999999999996</c:v>
                </c:pt>
                <c:pt idx="685">
                  <c:v>-5.4946999999999999</c:v>
                </c:pt>
                <c:pt idx="686">
                  <c:v>-6.327</c:v>
                </c:pt>
                <c:pt idx="687">
                  <c:v>-6.4301000000000004</c:v>
                </c:pt>
                <c:pt idx="688">
                  <c:v>-6.7057000000000002</c:v>
                </c:pt>
                <c:pt idx="689">
                  <c:v>-7.2220000000000004</c:v>
                </c:pt>
                <c:pt idx="690">
                  <c:v>-5.5263999999999998</c:v>
                </c:pt>
                <c:pt idx="691">
                  <c:v>-9.2022999999999993</c:v>
                </c:pt>
                <c:pt idx="692">
                  <c:v>-7.1578999999999997</c:v>
                </c:pt>
                <c:pt idx="693">
                  <c:v>-6.6750999999999996</c:v>
                </c:pt>
                <c:pt idx="694">
                  <c:v>-6.5629999999999997</c:v>
                </c:pt>
                <c:pt idx="695">
                  <c:v>-6.1647999999999996</c:v>
                </c:pt>
                <c:pt idx="696">
                  <c:v>-6.8093000000000004</c:v>
                </c:pt>
                <c:pt idx="697">
                  <c:v>-2.9186000000000001</c:v>
                </c:pt>
                <c:pt idx="698">
                  <c:v>-4.9442000000000004</c:v>
                </c:pt>
                <c:pt idx="699">
                  <c:v>-1.5383</c:v>
                </c:pt>
                <c:pt idx="700">
                  <c:v>-0.38585999999999998</c:v>
                </c:pt>
                <c:pt idx="701">
                  <c:v>-0.37509999999999999</c:v>
                </c:pt>
                <c:pt idx="702">
                  <c:v>0.96709000000000001</c:v>
                </c:pt>
                <c:pt idx="703">
                  <c:v>0.77854999999999996</c:v>
                </c:pt>
                <c:pt idx="704">
                  <c:v>4.0872999999999999</c:v>
                </c:pt>
                <c:pt idx="705">
                  <c:v>6.5334000000000003</c:v>
                </c:pt>
                <c:pt idx="706">
                  <c:v>7.9813999999999998</c:v>
                </c:pt>
                <c:pt idx="707">
                  <c:v>8.2815999999999992</c:v>
                </c:pt>
                <c:pt idx="708">
                  <c:v>6.4145000000000003</c:v>
                </c:pt>
                <c:pt idx="709">
                  <c:v>6.7866</c:v>
                </c:pt>
                <c:pt idx="710">
                  <c:v>6.6764999999999999</c:v>
                </c:pt>
                <c:pt idx="711">
                  <c:v>5.6471999999999998</c:v>
                </c:pt>
                <c:pt idx="712">
                  <c:v>5.6959999999999997</c:v>
                </c:pt>
                <c:pt idx="713">
                  <c:v>2.8610000000000002</c:v>
                </c:pt>
                <c:pt idx="714">
                  <c:v>3.9218000000000002</c:v>
                </c:pt>
                <c:pt idx="715">
                  <c:v>2.8216000000000001</c:v>
                </c:pt>
                <c:pt idx="716">
                  <c:v>6.4212999999999996</c:v>
                </c:pt>
                <c:pt idx="717">
                  <c:v>4.0929000000000002</c:v>
                </c:pt>
                <c:pt idx="718">
                  <c:v>3.4171999999999998</c:v>
                </c:pt>
                <c:pt idx="719">
                  <c:v>2.2774999999999999</c:v>
                </c:pt>
                <c:pt idx="720">
                  <c:v>2.0998000000000001</c:v>
                </c:pt>
                <c:pt idx="721">
                  <c:v>1.4253</c:v>
                </c:pt>
                <c:pt idx="722">
                  <c:v>-0.54596999999999996</c:v>
                </c:pt>
                <c:pt idx="723">
                  <c:v>1.141</c:v>
                </c:pt>
                <c:pt idx="724">
                  <c:v>-3.3214999999999999</c:v>
                </c:pt>
                <c:pt idx="725">
                  <c:v>-2.5539999999999998</c:v>
                </c:pt>
                <c:pt idx="726">
                  <c:v>-4.4626999999999999</c:v>
                </c:pt>
                <c:pt idx="727">
                  <c:v>-4.6351000000000004</c:v>
                </c:pt>
                <c:pt idx="728">
                  <c:v>-4.3227000000000002</c:v>
                </c:pt>
                <c:pt idx="729">
                  <c:v>-5.8597999999999999</c:v>
                </c:pt>
                <c:pt idx="730">
                  <c:v>-7.5521000000000003</c:v>
                </c:pt>
                <c:pt idx="731">
                  <c:v>-8.4954000000000001</c:v>
                </c:pt>
                <c:pt idx="732">
                  <c:v>-6.8883999999999999</c:v>
                </c:pt>
                <c:pt idx="733">
                  <c:v>-4.4058999999999999</c:v>
                </c:pt>
                <c:pt idx="734">
                  <c:v>-4.6898999999999997</c:v>
                </c:pt>
                <c:pt idx="735">
                  <c:v>-4.8288000000000002</c:v>
                </c:pt>
                <c:pt idx="736">
                  <c:v>-2.9538000000000002</c:v>
                </c:pt>
                <c:pt idx="737">
                  <c:v>-3.2519</c:v>
                </c:pt>
                <c:pt idx="738">
                  <c:v>1.325</c:v>
                </c:pt>
                <c:pt idx="739">
                  <c:v>-0.29661999999999999</c:v>
                </c:pt>
                <c:pt idx="740">
                  <c:v>-1.2205999999999999</c:v>
                </c:pt>
                <c:pt idx="741">
                  <c:v>-2.7505999999999999</c:v>
                </c:pt>
                <c:pt idx="742">
                  <c:v>-0.54449999999999998</c:v>
                </c:pt>
                <c:pt idx="743">
                  <c:v>0.14560000000000001</c:v>
                </c:pt>
                <c:pt idx="744">
                  <c:v>1.6415999999999999</c:v>
                </c:pt>
                <c:pt idx="745">
                  <c:v>1.1393</c:v>
                </c:pt>
                <c:pt idx="746">
                  <c:v>2.7149999999999999</c:v>
                </c:pt>
                <c:pt idx="747">
                  <c:v>2.4685999999999999</c:v>
                </c:pt>
                <c:pt idx="748">
                  <c:v>1.294</c:v>
                </c:pt>
                <c:pt idx="749">
                  <c:v>5.4988999999999999</c:v>
                </c:pt>
                <c:pt idx="750">
                  <c:v>3.3471000000000002</c:v>
                </c:pt>
                <c:pt idx="751">
                  <c:v>5.3554000000000004</c:v>
                </c:pt>
                <c:pt idx="752">
                  <c:v>4.5458999999999996</c:v>
                </c:pt>
                <c:pt idx="753">
                  <c:v>4.4058999999999999</c:v>
                </c:pt>
                <c:pt idx="754">
                  <c:v>4.4972000000000003</c:v>
                </c:pt>
                <c:pt idx="755">
                  <c:v>5.3830999999999998</c:v>
                </c:pt>
                <c:pt idx="756">
                  <c:v>5.8120000000000003</c:v>
                </c:pt>
                <c:pt idx="757">
                  <c:v>3.8382999999999998</c:v>
                </c:pt>
                <c:pt idx="758">
                  <c:v>1.6943999999999999</c:v>
                </c:pt>
                <c:pt idx="759">
                  <c:v>1.8387</c:v>
                </c:pt>
                <c:pt idx="760">
                  <c:v>1.4742999999999999</c:v>
                </c:pt>
                <c:pt idx="761">
                  <c:v>-0.82401999999999997</c:v>
                </c:pt>
                <c:pt idx="762">
                  <c:v>8.8401999999999994E-2</c:v>
                </c:pt>
                <c:pt idx="763">
                  <c:v>-3.9382000000000001</c:v>
                </c:pt>
                <c:pt idx="764">
                  <c:v>-1.7104999999999999</c:v>
                </c:pt>
                <c:pt idx="765">
                  <c:v>-0.25092999999999999</c:v>
                </c:pt>
                <c:pt idx="766">
                  <c:v>-0.17041000000000001</c:v>
                </c:pt>
                <c:pt idx="767">
                  <c:v>-1.5791999999999999</c:v>
                </c:pt>
                <c:pt idx="768">
                  <c:v>-1.9281999999999999</c:v>
                </c:pt>
                <c:pt idx="769">
                  <c:v>-2.9095</c:v>
                </c:pt>
                <c:pt idx="770">
                  <c:v>-2.423</c:v>
                </c:pt>
                <c:pt idx="771">
                  <c:v>-3.5747</c:v>
                </c:pt>
                <c:pt idx="772">
                  <c:v>-2.3428</c:v>
                </c:pt>
                <c:pt idx="773">
                  <c:v>-1.9648000000000001</c:v>
                </c:pt>
                <c:pt idx="774">
                  <c:v>-3.9510999999999998</c:v>
                </c:pt>
                <c:pt idx="775">
                  <c:v>-2.4575999999999998</c:v>
                </c:pt>
                <c:pt idx="776">
                  <c:v>-3.1114000000000002</c:v>
                </c:pt>
                <c:pt idx="777">
                  <c:v>-2.4113000000000002</c:v>
                </c:pt>
                <c:pt idx="778">
                  <c:v>-2.9731999999999998</c:v>
                </c:pt>
                <c:pt idx="779">
                  <c:v>-1.6206</c:v>
                </c:pt>
                <c:pt idx="780">
                  <c:v>-1.397</c:v>
                </c:pt>
                <c:pt idx="781">
                  <c:v>-1.5005999999999999</c:v>
                </c:pt>
                <c:pt idx="782">
                  <c:v>-0.1275</c:v>
                </c:pt>
                <c:pt idx="783">
                  <c:v>1.1202000000000001</c:v>
                </c:pt>
                <c:pt idx="784">
                  <c:v>0.30286000000000002</c:v>
                </c:pt>
                <c:pt idx="785">
                  <c:v>0.80706</c:v>
                </c:pt>
                <c:pt idx="786">
                  <c:v>2.3698000000000001</c:v>
                </c:pt>
                <c:pt idx="787">
                  <c:v>1.3705000000000001</c:v>
                </c:pt>
                <c:pt idx="788">
                  <c:v>3.1488</c:v>
                </c:pt>
                <c:pt idx="789">
                  <c:v>1.2399</c:v>
                </c:pt>
                <c:pt idx="790">
                  <c:v>8.1450999999999996E-2</c:v>
                </c:pt>
                <c:pt idx="791">
                  <c:v>1.3373999999999999</c:v>
                </c:pt>
                <c:pt idx="792">
                  <c:v>1.3302</c:v>
                </c:pt>
                <c:pt idx="793">
                  <c:v>1.6439999999999999</c:v>
                </c:pt>
                <c:pt idx="794">
                  <c:v>1.3614999999999999</c:v>
                </c:pt>
                <c:pt idx="795">
                  <c:v>1.1204000000000001</c:v>
                </c:pt>
                <c:pt idx="796">
                  <c:v>2.3275000000000001</c:v>
                </c:pt>
                <c:pt idx="797">
                  <c:v>0.8881</c:v>
                </c:pt>
                <c:pt idx="798">
                  <c:v>1.7128000000000001</c:v>
                </c:pt>
                <c:pt idx="799">
                  <c:v>1.1971000000000001</c:v>
                </c:pt>
                <c:pt idx="800">
                  <c:v>1.2244999999999999</c:v>
                </c:pt>
                <c:pt idx="801">
                  <c:v>1.1498999999999999</c:v>
                </c:pt>
                <c:pt idx="802">
                  <c:v>0.33493000000000001</c:v>
                </c:pt>
                <c:pt idx="803">
                  <c:v>0.99699000000000004</c:v>
                </c:pt>
                <c:pt idx="804">
                  <c:v>-1.4552</c:v>
                </c:pt>
                <c:pt idx="805">
                  <c:v>-1.5024999999999999</c:v>
                </c:pt>
                <c:pt idx="806">
                  <c:v>-1.3734</c:v>
                </c:pt>
                <c:pt idx="807">
                  <c:v>-1.4151</c:v>
                </c:pt>
                <c:pt idx="808">
                  <c:v>-1.7978000000000001</c:v>
                </c:pt>
                <c:pt idx="809">
                  <c:v>-0.68464999999999998</c:v>
                </c:pt>
                <c:pt idx="810">
                  <c:v>-1.4262999999999999</c:v>
                </c:pt>
                <c:pt idx="811">
                  <c:v>-2.0667</c:v>
                </c:pt>
                <c:pt idx="812">
                  <c:v>-1.0817000000000001</c:v>
                </c:pt>
                <c:pt idx="813">
                  <c:v>5.4961000000000003E-2</c:v>
                </c:pt>
                <c:pt idx="814">
                  <c:v>1.7153</c:v>
                </c:pt>
                <c:pt idx="815">
                  <c:v>1.7343999999999999</c:v>
                </c:pt>
                <c:pt idx="816">
                  <c:v>-0.67083999999999999</c:v>
                </c:pt>
                <c:pt idx="817">
                  <c:v>0.45774999999999999</c:v>
                </c:pt>
                <c:pt idx="818">
                  <c:v>-0.93352000000000002</c:v>
                </c:pt>
                <c:pt idx="819">
                  <c:v>0.62536000000000003</c:v>
                </c:pt>
                <c:pt idx="820">
                  <c:v>0.22109000000000001</c:v>
                </c:pt>
                <c:pt idx="821">
                  <c:v>-0.24969</c:v>
                </c:pt>
                <c:pt idx="822">
                  <c:v>0.58099999999999996</c:v>
                </c:pt>
                <c:pt idx="823">
                  <c:v>-1.591</c:v>
                </c:pt>
                <c:pt idx="824">
                  <c:v>1.2935000000000001</c:v>
                </c:pt>
                <c:pt idx="825">
                  <c:v>-1.2661</c:v>
                </c:pt>
                <c:pt idx="826">
                  <c:v>0.35382000000000002</c:v>
                </c:pt>
                <c:pt idx="827">
                  <c:v>0.39340000000000003</c:v>
                </c:pt>
                <c:pt idx="828">
                  <c:v>-0.88460000000000005</c:v>
                </c:pt>
                <c:pt idx="829">
                  <c:v>0.86380000000000001</c:v>
                </c:pt>
                <c:pt idx="830">
                  <c:v>-0.66425999999999996</c:v>
                </c:pt>
                <c:pt idx="831">
                  <c:v>0.44707999999999998</c:v>
                </c:pt>
                <c:pt idx="832">
                  <c:v>-0.49486000000000002</c:v>
                </c:pt>
                <c:pt idx="833">
                  <c:v>0.33662999999999998</c:v>
                </c:pt>
                <c:pt idx="834">
                  <c:v>-6.6519999999999996E-2</c:v>
                </c:pt>
                <c:pt idx="835">
                  <c:v>-0.41783999999999999</c:v>
                </c:pt>
                <c:pt idx="836">
                  <c:v>7.3964000000000002E-2</c:v>
                </c:pt>
                <c:pt idx="837">
                  <c:v>0.35337000000000002</c:v>
                </c:pt>
                <c:pt idx="838">
                  <c:v>-0.11138000000000001</c:v>
                </c:pt>
                <c:pt idx="839">
                  <c:v>-0.18218999999999999</c:v>
                </c:pt>
                <c:pt idx="840">
                  <c:v>-2.3859999999999999E-2</c:v>
                </c:pt>
                <c:pt idx="841">
                  <c:v>0.23755000000000001</c:v>
                </c:pt>
                <c:pt idx="842">
                  <c:v>0.12235</c:v>
                </c:pt>
                <c:pt idx="843">
                  <c:v>-0.18736</c:v>
                </c:pt>
                <c:pt idx="844">
                  <c:v>5.2186000000000003E-2</c:v>
                </c:pt>
                <c:pt idx="845">
                  <c:v>9.4506000000000007E-2</c:v>
                </c:pt>
                <c:pt idx="846">
                  <c:v>-0.44939000000000001</c:v>
                </c:pt>
                <c:pt idx="847">
                  <c:v>0.61107</c:v>
                </c:pt>
                <c:pt idx="848">
                  <c:v>-0.10859000000000001</c:v>
                </c:pt>
                <c:pt idx="849">
                  <c:v>-6.6086000000000001E-3</c:v>
                </c:pt>
                <c:pt idx="850">
                  <c:v>0.19134000000000001</c:v>
                </c:pt>
                <c:pt idx="851">
                  <c:v>-5.4613000000000002E-2</c:v>
                </c:pt>
                <c:pt idx="852">
                  <c:v>-1.2343E-2</c:v>
                </c:pt>
                <c:pt idx="853">
                  <c:v>-4.4421000000000002E-2</c:v>
                </c:pt>
                <c:pt idx="854">
                  <c:v>8.1503000000000006E-2</c:v>
                </c:pt>
                <c:pt idx="855">
                  <c:v>-0.31073000000000001</c:v>
                </c:pt>
                <c:pt idx="856">
                  <c:v>0.42241000000000001</c:v>
                </c:pt>
                <c:pt idx="857">
                  <c:v>-0.27223000000000003</c:v>
                </c:pt>
                <c:pt idx="858">
                  <c:v>0.15515000000000001</c:v>
                </c:pt>
                <c:pt idx="859">
                  <c:v>3.5450000000000002E-2</c:v>
                </c:pt>
                <c:pt idx="860">
                  <c:v>-1.7964000000000001E-2</c:v>
                </c:pt>
                <c:pt idx="861">
                  <c:v>0.10477</c:v>
                </c:pt>
                <c:pt idx="862">
                  <c:v>-0.61841999999999997</c:v>
                </c:pt>
                <c:pt idx="863">
                  <c:v>0.37134</c:v>
                </c:pt>
                <c:pt idx="864">
                  <c:v>2.3942999999999999E-2</c:v>
                </c:pt>
                <c:pt idx="865">
                  <c:v>-0.34208</c:v>
                </c:pt>
                <c:pt idx="866">
                  <c:v>0.21920999999999999</c:v>
                </c:pt>
                <c:pt idx="867">
                  <c:v>3.8573000000000003E-2</c:v>
                </c:pt>
                <c:pt idx="868">
                  <c:v>9.0425000000000005E-2</c:v>
                </c:pt>
                <c:pt idx="869">
                  <c:v>8.7337999999999999E-2</c:v>
                </c:pt>
                <c:pt idx="870">
                  <c:v>-3.8849000000000002E-2</c:v>
                </c:pt>
                <c:pt idx="871">
                  <c:v>-8.7105000000000002E-2</c:v>
                </c:pt>
                <c:pt idx="872">
                  <c:v>-0.14454</c:v>
                </c:pt>
                <c:pt idx="873">
                  <c:v>-0.10465000000000001</c:v>
                </c:pt>
                <c:pt idx="874">
                  <c:v>-1.6152E-2</c:v>
                </c:pt>
                <c:pt idx="875">
                  <c:v>-2.9516000000000001E-2</c:v>
                </c:pt>
                <c:pt idx="876">
                  <c:v>-6.6406999999999994E-2</c:v>
                </c:pt>
                <c:pt idx="877">
                  <c:v>0.11355999999999999</c:v>
                </c:pt>
                <c:pt idx="878">
                  <c:v>4.3810000000000002E-2</c:v>
                </c:pt>
                <c:pt idx="879">
                  <c:v>-0.17441999999999999</c:v>
                </c:pt>
                <c:pt idx="880">
                  <c:v>0.15187</c:v>
                </c:pt>
                <c:pt idx="881">
                  <c:v>-0.11189</c:v>
                </c:pt>
                <c:pt idx="882">
                  <c:v>8.7363999999999997E-2</c:v>
                </c:pt>
                <c:pt idx="883">
                  <c:v>-3.3771000000000002E-2</c:v>
                </c:pt>
                <c:pt idx="884">
                  <c:v>-9.9401000000000003E-2</c:v>
                </c:pt>
                <c:pt idx="885">
                  <c:v>0.11437</c:v>
                </c:pt>
                <c:pt idx="886">
                  <c:v>0.22950000000000001</c:v>
                </c:pt>
                <c:pt idx="887">
                  <c:v>8.9534000000000002E-2</c:v>
                </c:pt>
                <c:pt idx="888">
                  <c:v>-0.10202</c:v>
                </c:pt>
                <c:pt idx="889">
                  <c:v>-2.4053999999999999E-2</c:v>
                </c:pt>
                <c:pt idx="890">
                  <c:v>0.23702999999999999</c:v>
                </c:pt>
                <c:pt idx="891">
                  <c:v>8.0333000000000002E-2</c:v>
                </c:pt>
                <c:pt idx="892">
                  <c:v>-0.13691999999999999</c:v>
                </c:pt>
                <c:pt idx="893">
                  <c:v>-8.6696999999999996E-2</c:v>
                </c:pt>
                <c:pt idx="894">
                  <c:v>6.5292000000000003E-2</c:v>
                </c:pt>
                <c:pt idx="895">
                  <c:v>0.16775000000000001</c:v>
                </c:pt>
                <c:pt idx="896">
                  <c:v>-0.12751999999999999</c:v>
                </c:pt>
                <c:pt idx="897">
                  <c:v>-7.1474999999999997E-2</c:v>
                </c:pt>
                <c:pt idx="898">
                  <c:v>0.13556000000000001</c:v>
                </c:pt>
                <c:pt idx="899">
                  <c:v>1.9076E-3</c:v>
                </c:pt>
                <c:pt idx="900">
                  <c:v>-0.10682</c:v>
                </c:pt>
                <c:pt idx="901">
                  <c:v>9.4284E-3</c:v>
                </c:pt>
                <c:pt idx="902">
                  <c:v>-7.2781999999999999E-2</c:v>
                </c:pt>
                <c:pt idx="903">
                  <c:v>5.7881000000000002E-2</c:v>
                </c:pt>
                <c:pt idx="904">
                  <c:v>9.0577000000000001E-3</c:v>
                </c:pt>
                <c:pt idx="905">
                  <c:v>-3.5936999999999997E-2</c:v>
                </c:pt>
                <c:pt idx="906">
                  <c:v>-0.11388</c:v>
                </c:pt>
                <c:pt idx="907">
                  <c:v>8.7648000000000004E-2</c:v>
                </c:pt>
                <c:pt idx="908">
                  <c:v>0.11004</c:v>
                </c:pt>
                <c:pt idx="909">
                  <c:v>-1.3613E-2</c:v>
                </c:pt>
                <c:pt idx="910">
                  <c:v>-0.10534</c:v>
                </c:pt>
                <c:pt idx="911">
                  <c:v>-0.11421000000000001</c:v>
                </c:pt>
                <c:pt idx="912">
                  <c:v>4.9647999999999999E-4</c:v>
                </c:pt>
                <c:pt idx="913">
                  <c:v>6.2111E-2</c:v>
                </c:pt>
                <c:pt idx="914">
                  <c:v>-0.16675999999999999</c:v>
                </c:pt>
                <c:pt idx="915">
                  <c:v>-0.16078999999999999</c:v>
                </c:pt>
                <c:pt idx="916">
                  <c:v>-0.12537999999999999</c:v>
                </c:pt>
                <c:pt idx="917">
                  <c:v>2.5940999999999999E-2</c:v>
                </c:pt>
                <c:pt idx="918">
                  <c:v>0.11012</c:v>
                </c:pt>
                <c:pt idx="919">
                  <c:v>4.6341E-2</c:v>
                </c:pt>
                <c:pt idx="920">
                  <c:v>-5.2017000000000001E-2</c:v>
                </c:pt>
                <c:pt idx="921">
                  <c:v>0.1045</c:v>
                </c:pt>
                <c:pt idx="922">
                  <c:v>0.18728</c:v>
                </c:pt>
                <c:pt idx="923">
                  <c:v>2.2502000000000001E-2</c:v>
                </c:pt>
                <c:pt idx="924">
                  <c:v>-0.13469</c:v>
                </c:pt>
                <c:pt idx="925">
                  <c:v>6.0233000000000002E-2</c:v>
                </c:pt>
                <c:pt idx="926">
                  <c:v>9.1258000000000006E-2</c:v>
                </c:pt>
                <c:pt idx="927">
                  <c:v>-8.4700999999999999E-2</c:v>
                </c:pt>
                <c:pt idx="928">
                  <c:v>7.4470999999999996E-2</c:v>
                </c:pt>
                <c:pt idx="929">
                  <c:v>-3.3251000000000003E-2</c:v>
                </c:pt>
                <c:pt idx="930">
                  <c:v>9.5666999999999992E-3</c:v>
                </c:pt>
                <c:pt idx="931">
                  <c:v>0.14491000000000001</c:v>
                </c:pt>
                <c:pt idx="932">
                  <c:v>-0.11983000000000001</c:v>
                </c:pt>
                <c:pt idx="933">
                  <c:v>-6.5525E-2</c:v>
                </c:pt>
                <c:pt idx="934">
                  <c:v>0.21414</c:v>
                </c:pt>
                <c:pt idx="935">
                  <c:v>0.10568</c:v>
                </c:pt>
                <c:pt idx="936">
                  <c:v>-5.7044999999999998E-2</c:v>
                </c:pt>
                <c:pt idx="937">
                  <c:v>-7.2396000000000002E-2</c:v>
                </c:pt>
                <c:pt idx="938">
                  <c:v>1.9393000000000001E-2</c:v>
                </c:pt>
                <c:pt idx="939">
                  <c:v>2.7931999999999998E-2</c:v>
                </c:pt>
                <c:pt idx="940">
                  <c:v>-1.6632000000000001E-2</c:v>
                </c:pt>
                <c:pt idx="941">
                  <c:v>-2.2934000000000001E-3</c:v>
                </c:pt>
                <c:pt idx="942">
                  <c:v>1.4017E-2</c:v>
                </c:pt>
                <c:pt idx="943">
                  <c:v>9.3113999999999992E-3</c:v>
                </c:pt>
                <c:pt idx="944">
                  <c:v>-2.2813E-3</c:v>
                </c:pt>
                <c:pt idx="945">
                  <c:v>-3.0626999999999998E-3</c:v>
                </c:pt>
                <c:pt idx="946">
                  <c:v>-2.8228E-2</c:v>
                </c:pt>
                <c:pt idx="947">
                  <c:v>-0.16152</c:v>
                </c:pt>
                <c:pt idx="948">
                  <c:v>-0.12655</c:v>
                </c:pt>
                <c:pt idx="949">
                  <c:v>0.10777</c:v>
                </c:pt>
                <c:pt idx="950">
                  <c:v>5.6256E-2</c:v>
                </c:pt>
                <c:pt idx="951">
                  <c:v>-6.1689000000000001E-2</c:v>
                </c:pt>
                <c:pt idx="952">
                  <c:v>-6.6361000000000003E-2</c:v>
                </c:pt>
                <c:pt idx="953">
                  <c:v>-3.7490999999999997E-2</c:v>
                </c:pt>
                <c:pt idx="954">
                  <c:v>7.0755999999999996E-3</c:v>
                </c:pt>
                <c:pt idx="955">
                  <c:v>-4.4499999999999998E-2</c:v>
                </c:pt>
                <c:pt idx="956">
                  <c:v>-6.3170000000000004E-2</c:v>
                </c:pt>
                <c:pt idx="957">
                  <c:v>8.0478999999999995E-2</c:v>
                </c:pt>
                <c:pt idx="958">
                  <c:v>4.4849E-2</c:v>
                </c:pt>
                <c:pt idx="959">
                  <c:v>-7.8335000000000002E-2</c:v>
                </c:pt>
                <c:pt idx="960">
                  <c:v>9.7946000000000005E-3</c:v>
                </c:pt>
                <c:pt idx="961">
                  <c:v>0.11004</c:v>
                </c:pt>
                <c:pt idx="962">
                  <c:v>3.0331E-2</c:v>
                </c:pt>
                <c:pt idx="963">
                  <c:v>-7.5565999999999994E-2</c:v>
                </c:pt>
                <c:pt idx="964">
                  <c:v>9.0459999999999998E-4</c:v>
                </c:pt>
                <c:pt idx="965">
                  <c:v>5.552E-2</c:v>
                </c:pt>
                <c:pt idx="966">
                  <c:v>4.0691E-3</c:v>
                </c:pt>
                <c:pt idx="967">
                  <c:v>-3.4209999999999997E-2</c:v>
                </c:pt>
                <c:pt idx="968">
                  <c:v>-6.9352999999999998E-2</c:v>
                </c:pt>
                <c:pt idx="969">
                  <c:v>-4.0072000000000003E-2</c:v>
                </c:pt>
                <c:pt idx="970">
                  <c:v>2.4514999999999999E-2</c:v>
                </c:pt>
                <c:pt idx="971">
                  <c:v>6.2877000000000002E-2</c:v>
                </c:pt>
                <c:pt idx="972">
                  <c:v>0.11969</c:v>
                </c:pt>
                <c:pt idx="973">
                  <c:v>0.11903</c:v>
                </c:pt>
                <c:pt idx="974">
                  <c:v>3.5262000000000002E-2</c:v>
                </c:pt>
                <c:pt idx="975">
                  <c:v>-5.5537E-3</c:v>
                </c:pt>
                <c:pt idx="976">
                  <c:v>2.4306999999999999E-2</c:v>
                </c:pt>
                <c:pt idx="977">
                  <c:v>1.7565999999999998E-2</c:v>
                </c:pt>
                <c:pt idx="978">
                  <c:v>4.7254999999999997E-3</c:v>
                </c:pt>
                <c:pt idx="979">
                  <c:v>-1.2662E-2</c:v>
                </c:pt>
                <c:pt idx="980">
                  <c:v>-4.1782E-2</c:v>
                </c:pt>
                <c:pt idx="981">
                  <c:v>-1.2055E-2</c:v>
                </c:pt>
                <c:pt idx="982">
                  <c:v>7.7736999999999997E-3</c:v>
                </c:pt>
                <c:pt idx="983">
                  <c:v>2.1878999999999999E-2</c:v>
                </c:pt>
                <c:pt idx="984">
                  <c:v>-1.188E-2</c:v>
                </c:pt>
                <c:pt idx="985">
                  <c:v>-5.1788000000000001E-2</c:v>
                </c:pt>
                <c:pt idx="986">
                  <c:v>-2.9153999999999999E-2</c:v>
                </c:pt>
                <c:pt idx="987">
                  <c:v>1.1087E-2</c:v>
                </c:pt>
                <c:pt idx="988">
                  <c:v>2.9635999999999999E-2</c:v>
                </c:pt>
                <c:pt idx="989">
                  <c:v>-3.4561000000000001E-2</c:v>
                </c:pt>
                <c:pt idx="990">
                  <c:v>-0.10467</c:v>
                </c:pt>
                <c:pt idx="991">
                  <c:v>-7.3966000000000004E-2</c:v>
                </c:pt>
                <c:pt idx="992">
                  <c:v>-5.0597000000000003E-2</c:v>
                </c:pt>
                <c:pt idx="993">
                  <c:v>6.9090000000000002E-3</c:v>
                </c:pt>
                <c:pt idx="994">
                  <c:v>3.6811000000000003E-2</c:v>
                </c:pt>
                <c:pt idx="995">
                  <c:v>2.5051E-2</c:v>
                </c:pt>
                <c:pt idx="996">
                  <c:v>4.9429000000000001E-3</c:v>
                </c:pt>
                <c:pt idx="997">
                  <c:v>1.0673E-3</c:v>
                </c:pt>
                <c:pt idx="998">
                  <c:v>-1.1271E-2</c:v>
                </c:pt>
                <c:pt idx="999">
                  <c:v>-5.7033E-2</c:v>
                </c:pt>
                <c:pt idx="1000">
                  <c:v>-3.7834E-2</c:v>
                </c:pt>
                <c:pt idx="1001">
                  <c:v>-2.0681000000000001E-2</c:v>
                </c:pt>
                <c:pt idx="1002">
                  <c:v>-2.5329999999999998E-2</c:v>
                </c:pt>
                <c:pt idx="1003">
                  <c:v>-4.2845000000000001E-2</c:v>
                </c:pt>
                <c:pt idx="1004">
                  <c:v>-1.0968E-2</c:v>
                </c:pt>
                <c:pt idx="1005">
                  <c:v>4.4489000000000001E-2</c:v>
                </c:pt>
                <c:pt idx="1006">
                  <c:v>1.7054E-2</c:v>
                </c:pt>
                <c:pt idx="1007">
                  <c:v>-1.0468E-2</c:v>
                </c:pt>
                <c:pt idx="1008">
                  <c:v>3.9128000000000003E-2</c:v>
                </c:pt>
                <c:pt idx="1009">
                  <c:v>9.2501E-2</c:v>
                </c:pt>
                <c:pt idx="1010">
                  <c:v>0.11287</c:v>
                </c:pt>
                <c:pt idx="1011">
                  <c:v>9.1787999999999995E-2</c:v>
                </c:pt>
                <c:pt idx="1012">
                  <c:v>3.3509999999999998E-2</c:v>
                </c:pt>
                <c:pt idx="1013">
                  <c:v>-1.4241E-2</c:v>
                </c:pt>
                <c:pt idx="1014">
                  <c:v>1.4896E-2</c:v>
                </c:pt>
                <c:pt idx="1015">
                  <c:v>6.7329E-2</c:v>
                </c:pt>
                <c:pt idx="1016">
                  <c:v>3.9210000000000002E-2</c:v>
                </c:pt>
                <c:pt idx="1017">
                  <c:v>5.5553000000000004E-4</c:v>
                </c:pt>
                <c:pt idx="1018">
                  <c:v>-3.4976E-2</c:v>
                </c:pt>
                <c:pt idx="1019">
                  <c:v>-1.9105E-2</c:v>
                </c:pt>
                <c:pt idx="1020">
                  <c:v>2.6005E-2</c:v>
                </c:pt>
                <c:pt idx="1021">
                  <c:v>3.9437E-2</c:v>
                </c:pt>
                <c:pt idx="1022">
                  <c:v>-1.8041000000000001E-2</c:v>
                </c:pt>
                <c:pt idx="1023">
                  <c:v>-2.9069000000000001E-2</c:v>
                </c:pt>
                <c:pt idx="1024">
                  <c:v>2.5367000000000001E-2</c:v>
                </c:pt>
                <c:pt idx="1025">
                  <c:v>-1.7166000000000001E-2</c:v>
                </c:pt>
                <c:pt idx="1026">
                  <c:v>-6.4793000000000003E-2</c:v>
                </c:pt>
                <c:pt idx="1027">
                  <c:v>-8.1511E-2</c:v>
                </c:pt>
                <c:pt idx="1028">
                  <c:v>-5.8182999999999999E-2</c:v>
                </c:pt>
                <c:pt idx="1029">
                  <c:v>-3.1619000000000001E-2</c:v>
                </c:pt>
                <c:pt idx="1030">
                  <c:v>-5.6621999999999999E-2</c:v>
                </c:pt>
                <c:pt idx="1031">
                  <c:v>-4.0332E-2</c:v>
                </c:pt>
                <c:pt idx="1032">
                  <c:v>2.9534999999999999E-2</c:v>
                </c:pt>
                <c:pt idx="1033">
                  <c:v>3.2920999999999999E-2</c:v>
                </c:pt>
                <c:pt idx="1034">
                  <c:v>-5.3341999999999999E-3</c:v>
                </c:pt>
                <c:pt idx="1035">
                  <c:v>-3.3076000000000001E-2</c:v>
                </c:pt>
                <c:pt idx="1036">
                  <c:v>-2.6540999999999999E-2</c:v>
                </c:pt>
                <c:pt idx="1037">
                  <c:v>-8.6978000000000003E-3</c:v>
                </c:pt>
                <c:pt idx="1038">
                  <c:v>-1.1219E-2</c:v>
                </c:pt>
                <c:pt idx="1039">
                  <c:v>-5.1249000000000003E-2</c:v>
                </c:pt>
                <c:pt idx="1040">
                  <c:v>-0.11005</c:v>
                </c:pt>
                <c:pt idx="1041">
                  <c:v>-0.10484</c:v>
                </c:pt>
                <c:pt idx="1042">
                  <c:v>6.5170999999999996E-3</c:v>
                </c:pt>
                <c:pt idx="1043">
                  <c:v>5.0728000000000002E-2</c:v>
                </c:pt>
                <c:pt idx="1044">
                  <c:v>3.5387000000000001E-3</c:v>
                </c:pt>
                <c:pt idx="1045">
                  <c:v>-2.6925E-3</c:v>
                </c:pt>
                <c:pt idx="1046">
                  <c:v>9.0191999999999994E-2</c:v>
                </c:pt>
                <c:pt idx="1047">
                  <c:v>0.14918999999999999</c:v>
                </c:pt>
                <c:pt idx="1048">
                  <c:v>0.10831</c:v>
                </c:pt>
                <c:pt idx="1049">
                  <c:v>5.7519000000000001E-2</c:v>
                </c:pt>
                <c:pt idx="1050">
                  <c:v>2.9215999999999999E-2</c:v>
                </c:pt>
                <c:pt idx="1051">
                  <c:v>1.9248000000000001E-2</c:v>
                </c:pt>
                <c:pt idx="1052">
                  <c:v>-1.1188999999999999E-2</c:v>
                </c:pt>
                <c:pt idx="1053">
                  <c:v>-5.7363999999999998E-2</c:v>
                </c:pt>
                <c:pt idx="1054">
                  <c:v>-7.0039000000000004E-2</c:v>
                </c:pt>
                <c:pt idx="1055">
                  <c:v>-2.2884000000000002E-2</c:v>
                </c:pt>
                <c:pt idx="1056">
                  <c:v>5.7075000000000001E-2</c:v>
                </c:pt>
                <c:pt idx="1057">
                  <c:v>9.0443999999999997E-2</c:v>
                </c:pt>
                <c:pt idx="1058">
                  <c:v>8.3824999999999997E-2</c:v>
                </c:pt>
                <c:pt idx="1059">
                  <c:v>4.6813E-2</c:v>
                </c:pt>
                <c:pt idx="1060">
                  <c:v>1.4995E-2</c:v>
                </c:pt>
                <c:pt idx="1061">
                  <c:v>-1.1511E-2</c:v>
                </c:pt>
                <c:pt idx="1062">
                  <c:v>-3.4334999999999997E-2</c:v>
                </c:pt>
                <c:pt idx="1063">
                  <c:v>-3.058E-2</c:v>
                </c:pt>
                <c:pt idx="1064">
                  <c:v>-1.6732E-2</c:v>
                </c:pt>
                <c:pt idx="1065">
                  <c:v>1.7238E-2</c:v>
                </c:pt>
                <c:pt idx="1066">
                  <c:v>5.2259E-2</c:v>
                </c:pt>
                <c:pt idx="1067">
                  <c:v>1.7315000000000001E-2</c:v>
                </c:pt>
                <c:pt idx="1068">
                  <c:v>-4.9072999999999999E-2</c:v>
                </c:pt>
                <c:pt idx="1069">
                  <c:v>-4.8007000000000001E-2</c:v>
                </c:pt>
                <c:pt idx="1070">
                  <c:v>-3.9738999999999997E-2</c:v>
                </c:pt>
                <c:pt idx="1071">
                  <c:v>-8.6284E-2</c:v>
                </c:pt>
                <c:pt idx="1072">
                  <c:v>-0.10993</c:v>
                </c:pt>
                <c:pt idx="1073">
                  <c:v>-6.5180000000000002E-2</c:v>
                </c:pt>
                <c:pt idx="1074">
                  <c:v>6.1200999999999998E-3</c:v>
                </c:pt>
                <c:pt idx="1075">
                  <c:v>3.6144000000000003E-2</c:v>
                </c:pt>
                <c:pt idx="1076">
                  <c:v>1.0585000000000001E-2</c:v>
                </c:pt>
                <c:pt idx="1077">
                  <c:v>-1.9746E-3</c:v>
                </c:pt>
                <c:pt idx="1078">
                  <c:v>2.111E-2</c:v>
                </c:pt>
                <c:pt idx="1079">
                  <c:v>2.0886999999999999E-2</c:v>
                </c:pt>
                <c:pt idx="1080">
                  <c:v>-1.8346000000000001E-2</c:v>
                </c:pt>
                <c:pt idx="1081">
                  <c:v>-7.5160000000000005E-2</c:v>
                </c:pt>
                <c:pt idx="1082">
                  <c:v>-0.11448</c:v>
                </c:pt>
                <c:pt idx="1083">
                  <c:v>-8.3634E-2</c:v>
                </c:pt>
                <c:pt idx="1084">
                  <c:v>-6.1909E-3</c:v>
                </c:pt>
                <c:pt idx="1085">
                  <c:v>5.9145000000000003E-2</c:v>
                </c:pt>
                <c:pt idx="1086">
                  <c:v>8.2580000000000001E-2</c:v>
                </c:pt>
                <c:pt idx="1087">
                  <c:v>7.8920000000000004E-2</c:v>
                </c:pt>
                <c:pt idx="1088">
                  <c:v>7.9946000000000003E-2</c:v>
                </c:pt>
                <c:pt idx="1089">
                  <c:v>7.3342000000000004E-2</c:v>
                </c:pt>
                <c:pt idx="1090">
                  <c:v>3.3267999999999999E-2</c:v>
                </c:pt>
                <c:pt idx="1091">
                  <c:v>-1.8269000000000001E-2</c:v>
                </c:pt>
                <c:pt idx="1092">
                  <c:v>-4.0986000000000002E-2</c:v>
                </c:pt>
                <c:pt idx="1093">
                  <c:v>-3.5515999999999999E-2</c:v>
                </c:pt>
                <c:pt idx="1094">
                  <c:v>-1.2659E-2</c:v>
                </c:pt>
                <c:pt idx="1095">
                  <c:v>4.4928000000000003E-2</c:v>
                </c:pt>
                <c:pt idx="1096">
                  <c:v>0.12034</c:v>
                </c:pt>
                <c:pt idx="1097">
                  <c:v>0.14482</c:v>
                </c:pt>
                <c:pt idx="1098">
                  <c:v>0.11029</c:v>
                </c:pt>
                <c:pt idx="1099">
                  <c:v>3.9052000000000003E-2</c:v>
                </c:pt>
                <c:pt idx="1100">
                  <c:v>-3.6816000000000002E-2</c:v>
                </c:pt>
                <c:pt idx="1101">
                  <c:v>-7.4714000000000003E-2</c:v>
                </c:pt>
                <c:pt idx="1102">
                  <c:v>-9.8346000000000003E-2</c:v>
                </c:pt>
                <c:pt idx="1103">
                  <c:v>-0.11317000000000001</c:v>
                </c:pt>
                <c:pt idx="1104">
                  <c:v>-8.8050000000000003E-2</c:v>
                </c:pt>
                <c:pt idx="1105">
                  <c:v>-2.4945999999999999E-2</c:v>
                </c:pt>
                <c:pt idx="1106">
                  <c:v>5.1215999999999998E-2</c:v>
                </c:pt>
                <c:pt idx="1107">
                  <c:v>0.11559999999999999</c:v>
                </c:pt>
                <c:pt idx="1108">
                  <c:v>0.10773000000000001</c:v>
                </c:pt>
                <c:pt idx="1109">
                  <c:v>3.3994000000000003E-2</c:v>
                </c:pt>
                <c:pt idx="1110">
                  <c:v>-4.4429000000000003E-2</c:v>
                </c:pt>
                <c:pt idx="1111">
                  <c:v>-7.7105000000000007E-2</c:v>
                </c:pt>
                <c:pt idx="1112">
                  <c:v>-8.0915000000000001E-2</c:v>
                </c:pt>
                <c:pt idx="1113">
                  <c:v>-9.7418000000000005E-2</c:v>
                </c:pt>
                <c:pt idx="1114">
                  <c:v>-0.11456</c:v>
                </c:pt>
                <c:pt idx="1115">
                  <c:v>-9.3681E-2</c:v>
                </c:pt>
                <c:pt idx="1116">
                  <c:v>-4.5685000000000003E-2</c:v>
                </c:pt>
                <c:pt idx="1117">
                  <c:v>1.8487E-3</c:v>
                </c:pt>
                <c:pt idx="1118">
                  <c:v>3.6526999999999997E-2</c:v>
                </c:pt>
                <c:pt idx="1119">
                  <c:v>3.6394000000000003E-2</c:v>
                </c:pt>
                <c:pt idx="1120">
                  <c:v>5.6737999999999997E-3</c:v>
                </c:pt>
                <c:pt idx="1121">
                  <c:v>-2.2998999999999999E-2</c:v>
                </c:pt>
                <c:pt idx="1122">
                  <c:v>-2.5534999999999999E-2</c:v>
                </c:pt>
                <c:pt idx="1123">
                  <c:v>-1.8339999999999999E-2</c:v>
                </c:pt>
                <c:pt idx="1124">
                  <c:v>-1.5755000000000001E-3</c:v>
                </c:pt>
                <c:pt idx="1125">
                  <c:v>3.3996999999999999E-2</c:v>
                </c:pt>
                <c:pt idx="1126">
                  <c:v>6.2386999999999998E-2</c:v>
                </c:pt>
                <c:pt idx="1127">
                  <c:v>7.7667E-2</c:v>
                </c:pt>
                <c:pt idx="1128">
                  <c:v>8.7900000000000006E-2</c:v>
                </c:pt>
                <c:pt idx="1129">
                  <c:v>7.6800999999999994E-2</c:v>
                </c:pt>
                <c:pt idx="1130">
                  <c:v>3.6927000000000001E-2</c:v>
                </c:pt>
                <c:pt idx="1131">
                  <c:v>-1.8393E-2</c:v>
                </c:pt>
                <c:pt idx="1132">
                  <c:v>-5.4196000000000001E-2</c:v>
                </c:pt>
                <c:pt idx="1133">
                  <c:v>-2.3466000000000001E-2</c:v>
                </c:pt>
                <c:pt idx="1134">
                  <c:v>4.5162000000000001E-2</c:v>
                </c:pt>
                <c:pt idx="1135">
                  <c:v>8.7773000000000004E-2</c:v>
                </c:pt>
                <c:pt idx="1136">
                  <c:v>8.0001000000000003E-2</c:v>
                </c:pt>
                <c:pt idx="1137">
                  <c:v>4.9498E-2</c:v>
                </c:pt>
                <c:pt idx="1138">
                  <c:v>2.3262999999999999E-2</c:v>
                </c:pt>
                <c:pt idx="1139">
                  <c:v>4.1986999999999997E-3</c:v>
                </c:pt>
                <c:pt idx="1140">
                  <c:v>-1.7915E-2</c:v>
                </c:pt>
                <c:pt idx="1141">
                  <c:v>-4.5754999999999997E-2</c:v>
                </c:pt>
                <c:pt idx="1142">
                  <c:v>-5.8672000000000002E-2</c:v>
                </c:pt>
                <c:pt idx="1143">
                  <c:v>-4.3333999999999998E-2</c:v>
                </c:pt>
                <c:pt idx="1144">
                  <c:v>-1.3625E-2</c:v>
                </c:pt>
                <c:pt idx="1145">
                  <c:v>9.8971000000000007E-3</c:v>
                </c:pt>
                <c:pt idx="1146">
                  <c:v>1.1705999999999999E-2</c:v>
                </c:pt>
                <c:pt idx="1147">
                  <c:v>-6.0133000000000001E-3</c:v>
                </c:pt>
                <c:pt idx="1148">
                  <c:v>-2.0338999999999999E-2</c:v>
                </c:pt>
                <c:pt idx="1149">
                  <c:v>-2.6355E-2</c:v>
                </c:pt>
                <c:pt idx="1150">
                  <c:v>-3.7414999999999997E-2</c:v>
                </c:pt>
                <c:pt idx="1151">
                  <c:v>-4.8569000000000001E-2</c:v>
                </c:pt>
                <c:pt idx="1152">
                  <c:v>-4.3673999999999998E-2</c:v>
                </c:pt>
                <c:pt idx="1153">
                  <c:v>-3.2105000000000002E-2</c:v>
                </c:pt>
                <c:pt idx="1154">
                  <c:v>-3.431E-2</c:v>
                </c:pt>
                <c:pt idx="1155">
                  <c:v>-3.9042E-2</c:v>
                </c:pt>
                <c:pt idx="1156">
                  <c:v>-3.2781999999999999E-2</c:v>
                </c:pt>
                <c:pt idx="1157">
                  <c:v>-2.2116E-2</c:v>
                </c:pt>
                <c:pt idx="1158">
                  <c:v>-2.0003E-2</c:v>
                </c:pt>
                <c:pt idx="1159">
                  <c:v>-2.0143999999999999E-2</c:v>
                </c:pt>
                <c:pt idx="1160">
                  <c:v>-5.9752E-3</c:v>
                </c:pt>
                <c:pt idx="1161">
                  <c:v>2.6237E-2</c:v>
                </c:pt>
                <c:pt idx="1162">
                  <c:v>4.4943999999999998E-2</c:v>
                </c:pt>
                <c:pt idx="1163">
                  <c:v>3.9523000000000003E-2</c:v>
                </c:pt>
                <c:pt idx="1164">
                  <c:v>2.4386000000000001E-2</c:v>
                </c:pt>
                <c:pt idx="1165">
                  <c:v>1.9007E-2</c:v>
                </c:pt>
                <c:pt idx="1166">
                  <c:v>2.2464000000000001E-2</c:v>
                </c:pt>
                <c:pt idx="1167">
                  <c:v>1.7299999999999999E-2</c:v>
                </c:pt>
                <c:pt idx="1168">
                  <c:v>4.5899999999999999E-4</c:v>
                </c:pt>
                <c:pt idx="1169">
                  <c:v>-5.7470000000000004E-3</c:v>
                </c:pt>
                <c:pt idx="1170">
                  <c:v>6.3822999999999996E-3</c:v>
                </c:pt>
                <c:pt idx="1171">
                  <c:v>2.5531999999999999E-2</c:v>
                </c:pt>
                <c:pt idx="1172">
                  <c:v>4.1716999999999997E-2</c:v>
                </c:pt>
                <c:pt idx="1173">
                  <c:v>4.9509999999999998E-2</c:v>
                </c:pt>
                <c:pt idx="1174">
                  <c:v>4.4542999999999999E-2</c:v>
                </c:pt>
                <c:pt idx="1175">
                  <c:v>2.5828E-2</c:v>
                </c:pt>
                <c:pt idx="1176">
                  <c:v>9.6678000000000007E-3</c:v>
                </c:pt>
                <c:pt idx="1177">
                  <c:v>-2.8278000000000001E-3</c:v>
                </c:pt>
                <c:pt idx="1178">
                  <c:v>-1.1580999999999999E-2</c:v>
                </c:pt>
                <c:pt idx="1179">
                  <c:v>-6.2782999999999997E-3</c:v>
                </c:pt>
                <c:pt idx="1180">
                  <c:v>1.1121000000000001E-2</c:v>
                </c:pt>
                <c:pt idx="1181">
                  <c:v>2.2414E-2</c:v>
                </c:pt>
                <c:pt idx="1182">
                  <c:v>1.2977000000000001E-2</c:v>
                </c:pt>
                <c:pt idx="1183">
                  <c:v>-1.6598999999999999E-2</c:v>
                </c:pt>
                <c:pt idx="1184">
                  <c:v>-4.2230999999999998E-2</c:v>
                </c:pt>
                <c:pt idx="1185">
                  <c:v>-5.1586E-2</c:v>
                </c:pt>
                <c:pt idx="1186">
                  <c:v>-3.5244999999999999E-2</c:v>
                </c:pt>
                <c:pt idx="1187">
                  <c:v>1.2137999999999999E-3</c:v>
                </c:pt>
                <c:pt idx="1188">
                  <c:v>3.8801000000000002E-2</c:v>
                </c:pt>
                <c:pt idx="1189">
                  <c:v>4.9820000000000003E-2</c:v>
                </c:pt>
                <c:pt idx="1190">
                  <c:v>2.1152000000000001E-2</c:v>
                </c:pt>
                <c:pt idx="1191">
                  <c:v>-1.9921999999999999E-2</c:v>
                </c:pt>
                <c:pt idx="1192">
                  <c:v>-4.5856000000000001E-2</c:v>
                </c:pt>
                <c:pt idx="1193">
                  <c:v>-4.6505999999999999E-2</c:v>
                </c:pt>
                <c:pt idx="1194">
                  <c:v>-4.0751000000000002E-2</c:v>
                </c:pt>
                <c:pt idx="1195">
                  <c:v>-4.4879000000000002E-2</c:v>
                </c:pt>
                <c:pt idx="1196">
                  <c:v>-4.7355000000000001E-2</c:v>
                </c:pt>
                <c:pt idx="1197">
                  <c:v>-3.0897000000000001E-2</c:v>
                </c:pt>
                <c:pt idx="1198">
                  <c:v>-8.7621000000000001E-3</c:v>
                </c:pt>
                <c:pt idx="1199">
                  <c:v>5.1181999999999998E-3</c:v>
                </c:pt>
                <c:pt idx="1200">
                  <c:v>1.0907999999999999E-2</c:v>
                </c:pt>
                <c:pt idx="1201">
                  <c:v>1.2807000000000001E-2</c:v>
                </c:pt>
                <c:pt idx="1202">
                  <c:v>1.2767000000000001E-2</c:v>
                </c:pt>
                <c:pt idx="1203">
                  <c:v>1.4362E-2</c:v>
                </c:pt>
                <c:pt idx="1204">
                  <c:v>1.6441999999999998E-2</c:v>
                </c:pt>
                <c:pt idx="1205">
                  <c:v>1.0383E-2</c:v>
                </c:pt>
                <c:pt idx="1206">
                  <c:v>-6.3172999999999997E-3</c:v>
                </c:pt>
                <c:pt idx="1207">
                  <c:v>-2.2703999999999998E-2</c:v>
                </c:pt>
                <c:pt idx="1208">
                  <c:v>-1.9848000000000001E-2</c:v>
                </c:pt>
                <c:pt idx="1209">
                  <c:v>6.2633999999999997E-3</c:v>
                </c:pt>
                <c:pt idx="1210">
                  <c:v>3.6942000000000003E-2</c:v>
                </c:pt>
                <c:pt idx="1211">
                  <c:v>4.5807E-2</c:v>
                </c:pt>
                <c:pt idx="1212">
                  <c:v>2.5843000000000001E-2</c:v>
                </c:pt>
                <c:pt idx="1213">
                  <c:v>6.2785000000000002E-3</c:v>
                </c:pt>
                <c:pt idx="1214">
                  <c:v>1.018E-2</c:v>
                </c:pt>
                <c:pt idx="1215">
                  <c:v>2.2585999999999998E-2</c:v>
                </c:pt>
                <c:pt idx="1216">
                  <c:v>1.2919E-2</c:v>
                </c:pt>
                <c:pt idx="1217">
                  <c:v>-1.0857E-2</c:v>
                </c:pt>
                <c:pt idx="1218">
                  <c:v>-2.3903000000000001E-2</c:v>
                </c:pt>
                <c:pt idx="1219">
                  <c:v>-1.2633999999999999E-2</c:v>
                </c:pt>
                <c:pt idx="1220">
                  <c:v>1.1077E-2</c:v>
                </c:pt>
                <c:pt idx="1221">
                  <c:v>3.3020000000000001E-2</c:v>
                </c:pt>
                <c:pt idx="1222">
                  <c:v>4.7934999999999998E-2</c:v>
                </c:pt>
                <c:pt idx="1223">
                  <c:v>5.1422000000000002E-2</c:v>
                </c:pt>
                <c:pt idx="1224">
                  <c:v>4.1814999999999998E-2</c:v>
                </c:pt>
                <c:pt idx="1225">
                  <c:v>1.9835999999999999E-2</c:v>
                </c:pt>
                <c:pt idx="1226">
                  <c:v>-1.2825E-2</c:v>
                </c:pt>
                <c:pt idx="1227">
                  <c:v>-4.5938E-2</c:v>
                </c:pt>
                <c:pt idx="1228">
                  <c:v>-7.3018E-2</c:v>
                </c:pt>
                <c:pt idx="1229">
                  <c:v>-7.7995999999999996E-2</c:v>
                </c:pt>
                <c:pt idx="1230">
                  <c:v>-4.9027000000000001E-2</c:v>
                </c:pt>
                <c:pt idx="1231">
                  <c:v>6.5861000000000001E-3</c:v>
                </c:pt>
                <c:pt idx="1232">
                  <c:v>5.9713000000000002E-2</c:v>
                </c:pt>
                <c:pt idx="1233">
                  <c:v>7.0790000000000006E-2</c:v>
                </c:pt>
                <c:pt idx="1234">
                  <c:v>3.4236999999999997E-2</c:v>
                </c:pt>
                <c:pt idx="1235">
                  <c:v>-9.6092E-3</c:v>
                </c:pt>
                <c:pt idx="1236">
                  <c:v>-3.4418999999999998E-2</c:v>
                </c:pt>
                <c:pt idx="1237">
                  <c:v>-4.4137999999999997E-2</c:v>
                </c:pt>
                <c:pt idx="1238">
                  <c:v>-5.8118999999999997E-2</c:v>
                </c:pt>
                <c:pt idx="1239">
                  <c:v>-7.1995000000000003E-2</c:v>
                </c:pt>
                <c:pt idx="1240">
                  <c:v>-6.5261E-2</c:v>
                </c:pt>
                <c:pt idx="1241">
                  <c:v>-3.3090000000000001E-2</c:v>
                </c:pt>
                <c:pt idx="1242">
                  <c:v>5.1766E-3</c:v>
                </c:pt>
                <c:pt idx="1243">
                  <c:v>2.5420999999999999E-2</c:v>
                </c:pt>
                <c:pt idx="1244">
                  <c:v>2.1007999999999999E-2</c:v>
                </c:pt>
                <c:pt idx="1245">
                  <c:v>8.8526999999999998E-3</c:v>
                </c:pt>
                <c:pt idx="1246">
                  <c:v>3.1957999999999999E-3</c:v>
                </c:pt>
                <c:pt idx="1247">
                  <c:v>3.9879E-3</c:v>
                </c:pt>
                <c:pt idx="1248">
                  <c:v>4.3876999999999996E-3</c:v>
                </c:pt>
                <c:pt idx="1249">
                  <c:v>2.2834999999999999E-3</c:v>
                </c:pt>
                <c:pt idx="1250">
                  <c:v>-6.0988000000000004E-4</c:v>
                </c:pt>
                <c:pt idx="1251">
                  <c:v>8.8898999999999998E-4</c:v>
                </c:pt>
                <c:pt idx="1252">
                  <c:v>1.171E-2</c:v>
                </c:pt>
                <c:pt idx="1253">
                  <c:v>2.9021000000000002E-2</c:v>
                </c:pt>
                <c:pt idx="1254">
                  <c:v>4.4001999999999999E-2</c:v>
                </c:pt>
                <c:pt idx="1255">
                  <c:v>4.4014999999999999E-2</c:v>
                </c:pt>
                <c:pt idx="1256">
                  <c:v>2.7696999999999999E-2</c:v>
                </c:pt>
                <c:pt idx="1257">
                  <c:v>4.4003999999999996E-3</c:v>
                </c:pt>
                <c:pt idx="1258">
                  <c:v>-5.2665000000000003E-3</c:v>
                </c:pt>
                <c:pt idx="1259">
                  <c:v>6.5039E-3</c:v>
                </c:pt>
                <c:pt idx="1260">
                  <c:v>1.7090999999999999E-2</c:v>
                </c:pt>
                <c:pt idx="1261">
                  <c:v>1.2852000000000001E-2</c:v>
                </c:pt>
                <c:pt idx="1262">
                  <c:v>9.0121999999999997E-3</c:v>
                </c:pt>
                <c:pt idx="1263">
                  <c:v>2.3414000000000001E-2</c:v>
                </c:pt>
                <c:pt idx="1264">
                  <c:v>4.4803000000000003E-2</c:v>
                </c:pt>
                <c:pt idx="1265">
                  <c:v>5.2797999999999998E-2</c:v>
                </c:pt>
                <c:pt idx="1266">
                  <c:v>3.9593999999999997E-2</c:v>
                </c:pt>
                <c:pt idx="1267">
                  <c:v>1.6912E-2</c:v>
                </c:pt>
                <c:pt idx="1268">
                  <c:v>-2.2780000000000001E-3</c:v>
                </c:pt>
                <c:pt idx="1269">
                  <c:v>-1.7129999999999999E-2</c:v>
                </c:pt>
                <c:pt idx="1270">
                  <c:v>-3.5791000000000003E-2</c:v>
                </c:pt>
                <c:pt idx="1271">
                  <c:v>-6.2108999999999998E-2</c:v>
                </c:pt>
                <c:pt idx="1272">
                  <c:v>-7.8463000000000005E-2</c:v>
                </c:pt>
                <c:pt idx="1273">
                  <c:v>-6.2748999999999999E-2</c:v>
                </c:pt>
                <c:pt idx="1274">
                  <c:v>-2.5597999999999999E-2</c:v>
                </c:pt>
                <c:pt idx="1275">
                  <c:v>1.0259000000000001E-2</c:v>
                </c:pt>
                <c:pt idx="1276">
                  <c:v>3.1335000000000002E-2</c:v>
                </c:pt>
                <c:pt idx="1277">
                  <c:v>2.7793000000000002E-2</c:v>
                </c:pt>
                <c:pt idx="1278">
                  <c:v>-2.5035999999999999E-3</c:v>
                </c:pt>
                <c:pt idx="1279">
                  <c:v>-5.4179999999999999E-2</c:v>
                </c:pt>
                <c:pt idx="1280">
                  <c:v>-0.10288</c:v>
                </c:pt>
                <c:pt idx="1281">
                  <c:v>-0.10514</c:v>
                </c:pt>
                <c:pt idx="1282">
                  <c:v>-6.5601999999999994E-2</c:v>
                </c:pt>
                <c:pt idx="1283">
                  <c:v>-1.0241E-2</c:v>
                </c:pt>
                <c:pt idx="1284">
                  <c:v>2.5419000000000001E-2</c:v>
                </c:pt>
                <c:pt idx="1285">
                  <c:v>4.8252000000000003E-2</c:v>
                </c:pt>
                <c:pt idx="1286">
                  <c:v>6.1763999999999999E-2</c:v>
                </c:pt>
                <c:pt idx="1287">
                  <c:v>5.7546E-2</c:v>
                </c:pt>
                <c:pt idx="1288">
                  <c:v>3.3520000000000001E-2</c:v>
                </c:pt>
                <c:pt idx="1289">
                  <c:v>1.9935999999999999E-3</c:v>
                </c:pt>
                <c:pt idx="1290">
                  <c:v>-2.1944000000000002E-2</c:v>
                </c:pt>
                <c:pt idx="1291">
                  <c:v>-2.6055999999999999E-2</c:v>
                </c:pt>
                <c:pt idx="1292">
                  <c:v>-1.9587E-2</c:v>
                </c:pt>
                <c:pt idx="1293">
                  <c:v>-1.1327E-2</c:v>
                </c:pt>
                <c:pt idx="1294">
                  <c:v>2.4312000000000001E-3</c:v>
                </c:pt>
                <c:pt idx="1295">
                  <c:v>2.9461000000000001E-2</c:v>
                </c:pt>
                <c:pt idx="1296">
                  <c:v>6.8044999999999994E-2</c:v>
                </c:pt>
                <c:pt idx="1297">
                  <c:v>9.6687999999999996E-2</c:v>
                </c:pt>
                <c:pt idx="1298">
                  <c:v>9.2985999999999999E-2</c:v>
                </c:pt>
                <c:pt idx="1299">
                  <c:v>6.3652E-2</c:v>
                </c:pt>
                <c:pt idx="1300">
                  <c:v>3.3839000000000001E-2</c:v>
                </c:pt>
                <c:pt idx="1301">
                  <c:v>1.5897000000000001E-2</c:v>
                </c:pt>
                <c:pt idx="1302">
                  <c:v>8.2631000000000007E-3</c:v>
                </c:pt>
                <c:pt idx="1303">
                  <c:v>2.9359999999999998E-3</c:v>
                </c:pt>
                <c:pt idx="1304">
                  <c:v>-5.3531E-4</c:v>
                </c:pt>
                <c:pt idx="1305">
                  <c:v>-5.8650000000000004E-3</c:v>
                </c:pt>
                <c:pt idx="1306">
                  <c:v>-1.7690000000000001E-2</c:v>
                </c:pt>
                <c:pt idx="1307">
                  <c:v>-3.3756000000000001E-2</c:v>
                </c:pt>
                <c:pt idx="1308">
                  <c:v>-4.6032000000000003E-2</c:v>
                </c:pt>
                <c:pt idx="1309">
                  <c:v>-4.8260999999999998E-2</c:v>
                </c:pt>
                <c:pt idx="1310">
                  <c:v>-4.4068000000000003E-2</c:v>
                </c:pt>
                <c:pt idx="1311">
                  <c:v>-3.4137000000000001E-2</c:v>
                </c:pt>
                <c:pt idx="1312">
                  <c:v>-1.8348E-2</c:v>
                </c:pt>
                <c:pt idx="1313">
                  <c:v>-8.4977999999999998E-3</c:v>
                </c:pt>
                <c:pt idx="1314">
                  <c:v>-1.1166000000000001E-2</c:v>
                </c:pt>
                <c:pt idx="1315">
                  <c:v>-2.1420000000000002E-2</c:v>
                </c:pt>
                <c:pt idx="1316">
                  <c:v>-2.3872999999999998E-2</c:v>
                </c:pt>
                <c:pt idx="1317">
                  <c:v>-1.1086E-2</c:v>
                </c:pt>
                <c:pt idx="1318">
                  <c:v>3.6245000000000001E-3</c:v>
                </c:pt>
                <c:pt idx="1319">
                  <c:v>1.3535999999999999E-3</c:v>
                </c:pt>
                <c:pt idx="1320">
                  <c:v>-1.9085999999999999E-2</c:v>
                </c:pt>
                <c:pt idx="1321">
                  <c:v>-4.0918999999999997E-2</c:v>
                </c:pt>
                <c:pt idx="1322">
                  <c:v>-4.7884000000000003E-2</c:v>
                </c:pt>
                <c:pt idx="1323">
                  <c:v>-3.2922E-2</c:v>
                </c:pt>
                <c:pt idx="1324">
                  <c:v>-7.3537999999999997E-3</c:v>
                </c:pt>
                <c:pt idx="1325">
                  <c:v>1.5990000000000001E-2</c:v>
                </c:pt>
                <c:pt idx="1326">
                  <c:v>2.9305000000000001E-2</c:v>
                </c:pt>
                <c:pt idx="1327">
                  <c:v>2.9062999999999999E-2</c:v>
                </c:pt>
                <c:pt idx="1328">
                  <c:v>1.8859999999999998E-2</c:v>
                </c:pt>
                <c:pt idx="1329">
                  <c:v>2.5547999999999999E-3</c:v>
                </c:pt>
                <c:pt idx="1330">
                  <c:v>-1.3705E-2</c:v>
                </c:pt>
                <c:pt idx="1331">
                  <c:v>-1.8991000000000001E-2</c:v>
                </c:pt>
                <c:pt idx="1332">
                  <c:v>-1.1351E-2</c:v>
                </c:pt>
                <c:pt idx="1333">
                  <c:v>1.2628E-2</c:v>
                </c:pt>
                <c:pt idx="1334">
                  <c:v>4.5659999999999999E-2</c:v>
                </c:pt>
                <c:pt idx="1335">
                  <c:v>8.0268000000000006E-2</c:v>
                </c:pt>
                <c:pt idx="1336">
                  <c:v>0.10245</c:v>
                </c:pt>
                <c:pt idx="1337">
                  <c:v>0.10120999999999999</c:v>
                </c:pt>
                <c:pt idx="1338">
                  <c:v>7.9485E-2</c:v>
                </c:pt>
                <c:pt idx="1339">
                  <c:v>4.6254000000000003E-2</c:v>
                </c:pt>
                <c:pt idx="1340">
                  <c:v>4.9610000000000001E-3</c:v>
                </c:pt>
                <c:pt idx="1341">
                  <c:v>-4.4658000000000003E-2</c:v>
                </c:pt>
                <c:pt idx="1342">
                  <c:v>-7.7617000000000005E-2</c:v>
                </c:pt>
                <c:pt idx="1343">
                  <c:v>-8.1307000000000004E-2</c:v>
                </c:pt>
                <c:pt idx="1344">
                  <c:v>-5.0169999999999999E-2</c:v>
                </c:pt>
                <c:pt idx="1345">
                  <c:v>-7.3461000000000004E-3</c:v>
                </c:pt>
                <c:pt idx="1346">
                  <c:v>2.9315000000000001E-2</c:v>
                </c:pt>
                <c:pt idx="1347">
                  <c:v>4.7058000000000003E-2</c:v>
                </c:pt>
                <c:pt idx="1348">
                  <c:v>3.9909E-2</c:v>
                </c:pt>
                <c:pt idx="1349">
                  <c:v>1.6143000000000001E-2</c:v>
                </c:pt>
                <c:pt idx="1350">
                  <c:v>-1.0441000000000001E-2</c:v>
                </c:pt>
                <c:pt idx="1351">
                  <c:v>-3.3353000000000001E-2</c:v>
                </c:pt>
                <c:pt idx="1352">
                  <c:v>-4.9331E-2</c:v>
                </c:pt>
                <c:pt idx="1353">
                  <c:v>-6.0405E-2</c:v>
                </c:pt>
                <c:pt idx="1354">
                  <c:v>-5.9393000000000001E-2</c:v>
                </c:pt>
                <c:pt idx="1355">
                  <c:v>-3.8684999999999997E-2</c:v>
                </c:pt>
                <c:pt idx="1356">
                  <c:v>-1.112E-2</c:v>
                </c:pt>
                <c:pt idx="1357">
                  <c:v>6.0623999999999999E-3</c:v>
                </c:pt>
                <c:pt idx="1358">
                  <c:v>5.0272000000000001E-4</c:v>
                </c:pt>
                <c:pt idx="1359">
                  <c:v>-2.5555999999999999E-2</c:v>
                </c:pt>
                <c:pt idx="1360">
                  <c:v>-4.8501000000000002E-2</c:v>
                </c:pt>
                <c:pt idx="1361">
                  <c:v>-5.6854000000000002E-2</c:v>
                </c:pt>
                <c:pt idx="1362">
                  <c:v>-4.7579999999999997E-2</c:v>
                </c:pt>
                <c:pt idx="1363">
                  <c:v>-2.7907000000000001E-2</c:v>
                </c:pt>
                <c:pt idx="1364">
                  <c:v>-2.3257999999999998E-3</c:v>
                </c:pt>
                <c:pt idx="1365">
                  <c:v>2.6283000000000001E-2</c:v>
                </c:pt>
                <c:pt idx="1366">
                  <c:v>5.5204000000000003E-2</c:v>
                </c:pt>
                <c:pt idx="1367">
                  <c:v>6.8365999999999996E-2</c:v>
                </c:pt>
                <c:pt idx="1368">
                  <c:v>6.1088999999999997E-2</c:v>
                </c:pt>
                <c:pt idx="1369">
                  <c:v>3.6330000000000001E-2</c:v>
                </c:pt>
                <c:pt idx="1370">
                  <c:v>1.4361000000000001E-2</c:v>
                </c:pt>
                <c:pt idx="1371">
                  <c:v>1.1295999999999999E-3</c:v>
                </c:pt>
                <c:pt idx="1372">
                  <c:v>-5.5224000000000002E-3</c:v>
                </c:pt>
                <c:pt idx="1373">
                  <c:v>-7.3349000000000001E-3</c:v>
                </c:pt>
                <c:pt idx="1374">
                  <c:v>-1.3604000000000001E-3</c:v>
                </c:pt>
                <c:pt idx="1375">
                  <c:v>1.1809E-2</c:v>
                </c:pt>
                <c:pt idx="1376">
                  <c:v>2.8159E-2</c:v>
                </c:pt>
                <c:pt idx="1377">
                  <c:v>4.6740999999999998E-2</c:v>
                </c:pt>
                <c:pt idx="1378">
                  <c:v>6.0987E-2</c:v>
                </c:pt>
                <c:pt idx="1379">
                  <c:v>6.3098000000000001E-2</c:v>
                </c:pt>
                <c:pt idx="1380">
                  <c:v>3.9807000000000002E-2</c:v>
                </c:pt>
                <c:pt idx="1381">
                  <c:v>3.7488000000000002E-4</c:v>
                </c:pt>
                <c:pt idx="1382">
                  <c:v>-3.5402999999999997E-2</c:v>
                </c:pt>
                <c:pt idx="1383">
                  <c:v>-4.9202999999999997E-2</c:v>
                </c:pt>
                <c:pt idx="1384">
                  <c:v>-3.8218000000000002E-2</c:v>
                </c:pt>
                <c:pt idx="1385">
                  <c:v>-1.7628000000000001E-2</c:v>
                </c:pt>
                <c:pt idx="1386">
                  <c:v>1.5559E-3</c:v>
                </c:pt>
                <c:pt idx="1387">
                  <c:v>1.5758000000000001E-2</c:v>
                </c:pt>
                <c:pt idx="1388">
                  <c:v>2.1718999999999999E-2</c:v>
                </c:pt>
                <c:pt idx="1389">
                  <c:v>2.0798000000000001E-2</c:v>
                </c:pt>
                <c:pt idx="1390">
                  <c:v>1.2286999999999999E-2</c:v>
                </c:pt>
                <c:pt idx="1391">
                  <c:v>-3.8214999999999998E-3</c:v>
                </c:pt>
                <c:pt idx="1392">
                  <c:v>-1.8526000000000001E-2</c:v>
                </c:pt>
                <c:pt idx="1393">
                  <c:v>-2.9263999999999998E-2</c:v>
                </c:pt>
                <c:pt idx="1394">
                  <c:v>-3.9017999999999997E-2</c:v>
                </c:pt>
                <c:pt idx="1395">
                  <c:v>-5.2678000000000003E-2</c:v>
                </c:pt>
                <c:pt idx="1396">
                  <c:v>-6.2014E-2</c:v>
                </c:pt>
                <c:pt idx="1397">
                  <c:v>-5.8318000000000002E-2</c:v>
                </c:pt>
                <c:pt idx="1398">
                  <c:v>-3.7791999999999999E-2</c:v>
                </c:pt>
                <c:pt idx="1399">
                  <c:v>-1.4250000000000001E-2</c:v>
                </c:pt>
                <c:pt idx="1400">
                  <c:v>3.9167999999999998E-3</c:v>
                </c:pt>
                <c:pt idx="1401">
                  <c:v>1.2645999999999999E-2</c:v>
                </c:pt>
                <c:pt idx="1402">
                  <c:v>1.0240000000000001E-2</c:v>
                </c:pt>
                <c:pt idx="1403">
                  <c:v>-9.2318999999999995E-4</c:v>
                </c:pt>
                <c:pt idx="1404">
                  <c:v>-1.3278E-2</c:v>
                </c:pt>
                <c:pt idx="1405">
                  <c:v>-1.7715999999999999E-2</c:v>
                </c:pt>
                <c:pt idx="1406">
                  <c:v>-1.0968E-2</c:v>
                </c:pt>
                <c:pt idx="1407">
                  <c:v>4.1581000000000002E-4</c:v>
                </c:pt>
                <c:pt idx="1408">
                  <c:v>1.0272E-2</c:v>
                </c:pt>
                <c:pt idx="1409">
                  <c:v>1.7496000000000001E-2</c:v>
                </c:pt>
                <c:pt idx="1410">
                  <c:v>2.1797E-2</c:v>
                </c:pt>
                <c:pt idx="1411">
                  <c:v>2.3591000000000001E-2</c:v>
                </c:pt>
                <c:pt idx="1412">
                  <c:v>2.2211000000000002E-2</c:v>
                </c:pt>
                <c:pt idx="1413">
                  <c:v>1.9259999999999999E-2</c:v>
                </c:pt>
                <c:pt idx="1414">
                  <c:v>1.8432E-2</c:v>
                </c:pt>
                <c:pt idx="1415">
                  <c:v>1.9431E-2</c:v>
                </c:pt>
                <c:pt idx="1416">
                  <c:v>1.9005999999999999E-2</c:v>
                </c:pt>
                <c:pt idx="1417">
                  <c:v>1.5446E-2</c:v>
                </c:pt>
                <c:pt idx="1418">
                  <c:v>1.2558E-2</c:v>
                </c:pt>
                <c:pt idx="1419">
                  <c:v>1.6784E-2</c:v>
                </c:pt>
                <c:pt idx="1420">
                  <c:v>3.1182999999999999E-2</c:v>
                </c:pt>
                <c:pt idx="1421">
                  <c:v>4.4664000000000002E-2</c:v>
                </c:pt>
                <c:pt idx="1422">
                  <c:v>4.7215E-2</c:v>
                </c:pt>
                <c:pt idx="1423">
                  <c:v>3.2155999999999997E-2</c:v>
                </c:pt>
                <c:pt idx="1424">
                  <c:v>7.5516000000000003E-3</c:v>
                </c:pt>
                <c:pt idx="1425">
                  <c:v>-1.7628000000000001E-2</c:v>
                </c:pt>
                <c:pt idx="1426">
                  <c:v>-3.5284999999999997E-2</c:v>
                </c:pt>
                <c:pt idx="1427">
                  <c:v>-4.1278000000000002E-2</c:v>
                </c:pt>
                <c:pt idx="1428">
                  <c:v>-3.4779999999999998E-2</c:v>
                </c:pt>
                <c:pt idx="1429">
                  <c:v>-2.0369000000000002E-2</c:v>
                </c:pt>
                <c:pt idx="1430">
                  <c:v>-6.1649000000000003E-4</c:v>
                </c:pt>
                <c:pt idx="1431">
                  <c:v>1.609E-2</c:v>
                </c:pt>
                <c:pt idx="1432">
                  <c:v>2.6258E-2</c:v>
                </c:pt>
                <c:pt idx="1433">
                  <c:v>2.4728E-2</c:v>
                </c:pt>
                <c:pt idx="1434">
                  <c:v>7.0825999999999997E-3</c:v>
                </c:pt>
                <c:pt idx="1435">
                  <c:v>-1.9685000000000001E-2</c:v>
                </c:pt>
                <c:pt idx="1436">
                  <c:v>-4.7222E-2</c:v>
                </c:pt>
                <c:pt idx="1437">
                  <c:v>-6.4266000000000004E-2</c:v>
                </c:pt>
                <c:pt idx="1438">
                  <c:v>-6.3098000000000001E-2</c:v>
                </c:pt>
                <c:pt idx="1439">
                  <c:v>-4.5936999999999999E-2</c:v>
                </c:pt>
                <c:pt idx="1440">
                  <c:v>-2.053E-2</c:v>
                </c:pt>
                <c:pt idx="1441">
                  <c:v>8.4209000000000003E-3</c:v>
                </c:pt>
                <c:pt idx="1442">
                  <c:v>2.8035999999999998E-2</c:v>
                </c:pt>
                <c:pt idx="1443">
                  <c:v>3.4005000000000001E-2</c:v>
                </c:pt>
                <c:pt idx="1444">
                  <c:v>2.3022000000000001E-2</c:v>
                </c:pt>
                <c:pt idx="1445">
                  <c:v>-3.0547E-3</c:v>
                </c:pt>
                <c:pt idx="1446">
                  <c:v>-2.6956000000000001E-2</c:v>
                </c:pt>
                <c:pt idx="1447">
                  <c:v>-3.8900999999999998E-2</c:v>
                </c:pt>
                <c:pt idx="1448">
                  <c:v>-3.3086999999999998E-2</c:v>
                </c:pt>
                <c:pt idx="1449">
                  <c:v>-1.6395E-2</c:v>
                </c:pt>
                <c:pt idx="1450">
                  <c:v>6.4013000000000004E-4</c:v>
                </c:pt>
                <c:pt idx="1451">
                  <c:v>1.1479E-2</c:v>
                </c:pt>
                <c:pt idx="1452">
                  <c:v>1.7756000000000001E-2</c:v>
                </c:pt>
                <c:pt idx="1453">
                  <c:v>2.3120999999999999E-2</c:v>
                </c:pt>
                <c:pt idx="1454">
                  <c:v>2.8355999999999999E-2</c:v>
                </c:pt>
                <c:pt idx="1455">
                  <c:v>2.8929E-2</c:v>
                </c:pt>
                <c:pt idx="1456">
                  <c:v>2.1514999999999999E-2</c:v>
                </c:pt>
                <c:pt idx="1457">
                  <c:v>1.2116999999999999E-2</c:v>
                </c:pt>
                <c:pt idx="1458">
                  <c:v>6.8545000000000003E-3</c:v>
                </c:pt>
                <c:pt idx="1459">
                  <c:v>8.4562000000000005E-3</c:v>
                </c:pt>
                <c:pt idx="1460">
                  <c:v>1.4515999999999999E-2</c:v>
                </c:pt>
                <c:pt idx="1461">
                  <c:v>2.256E-2</c:v>
                </c:pt>
                <c:pt idx="1462">
                  <c:v>3.1140999999999999E-2</c:v>
                </c:pt>
                <c:pt idx="1463">
                  <c:v>3.8643999999999998E-2</c:v>
                </c:pt>
                <c:pt idx="1464">
                  <c:v>3.9447999999999997E-2</c:v>
                </c:pt>
                <c:pt idx="1465">
                  <c:v>3.0164E-2</c:v>
                </c:pt>
                <c:pt idx="1466">
                  <c:v>8.0149000000000001E-3</c:v>
                </c:pt>
                <c:pt idx="1467">
                  <c:v>-1.5838999999999999E-2</c:v>
                </c:pt>
                <c:pt idx="1468">
                  <c:v>-3.2494000000000002E-2</c:v>
                </c:pt>
                <c:pt idx="1469">
                  <c:v>-3.4736000000000003E-2</c:v>
                </c:pt>
                <c:pt idx="1470">
                  <c:v>-2.1239000000000001E-2</c:v>
                </c:pt>
                <c:pt idx="1471">
                  <c:v>-2.5247999999999998E-3</c:v>
                </c:pt>
                <c:pt idx="1472">
                  <c:v>1.2344000000000001E-2</c:v>
                </c:pt>
                <c:pt idx="1473">
                  <c:v>1.7430999999999999E-2</c:v>
                </c:pt>
                <c:pt idx="1474">
                  <c:v>1.3415E-2</c:v>
                </c:pt>
                <c:pt idx="1475">
                  <c:v>7.3058000000000003E-3</c:v>
                </c:pt>
                <c:pt idx="1476">
                  <c:v>1.6766999999999999E-3</c:v>
                </c:pt>
                <c:pt idx="1477">
                  <c:v>-7.8855000000000001E-3</c:v>
                </c:pt>
                <c:pt idx="1478">
                  <c:v>-2.2741999999999998E-2</c:v>
                </c:pt>
                <c:pt idx="1479">
                  <c:v>-3.9322999999999997E-2</c:v>
                </c:pt>
                <c:pt idx="1480">
                  <c:v>-4.9922000000000001E-2</c:v>
                </c:pt>
                <c:pt idx="1481">
                  <c:v>-5.1598999999999999E-2</c:v>
                </c:pt>
                <c:pt idx="1482">
                  <c:v>-4.8649999999999999E-2</c:v>
                </c:pt>
                <c:pt idx="1483">
                  <c:v>-4.5439E-2</c:v>
                </c:pt>
                <c:pt idx="1484">
                  <c:v>-3.9017999999999997E-2</c:v>
                </c:pt>
                <c:pt idx="1485">
                  <c:v>-2.5832000000000001E-2</c:v>
                </c:pt>
                <c:pt idx="1486">
                  <c:v>-6.2538999999999997E-3</c:v>
                </c:pt>
                <c:pt idx="1487">
                  <c:v>1.2874E-2</c:v>
                </c:pt>
                <c:pt idx="1488">
                  <c:v>2.4826999999999998E-2</c:v>
                </c:pt>
                <c:pt idx="1489">
                  <c:v>2.5999999999999999E-2</c:v>
                </c:pt>
                <c:pt idx="1490">
                  <c:v>2.2703999999999998E-2</c:v>
                </c:pt>
                <c:pt idx="1491">
                  <c:v>1.95E-2</c:v>
                </c:pt>
                <c:pt idx="1492">
                  <c:v>1.5382E-2</c:v>
                </c:pt>
                <c:pt idx="1493">
                  <c:v>7.2449000000000003E-3</c:v>
                </c:pt>
                <c:pt idx="1494">
                  <c:v>-5.5861000000000001E-3</c:v>
                </c:pt>
                <c:pt idx="1495">
                  <c:v>-1.9691E-2</c:v>
                </c:pt>
                <c:pt idx="1496">
                  <c:v>-2.6172000000000001E-2</c:v>
                </c:pt>
                <c:pt idx="1497">
                  <c:v>-2.2984000000000001E-2</c:v>
                </c:pt>
                <c:pt idx="1498">
                  <c:v>-1.0222999999999999E-2</c:v>
                </c:pt>
                <c:pt idx="1499">
                  <c:v>1.0373E-2</c:v>
                </c:pt>
                <c:pt idx="1500">
                  <c:v>2.8958000000000001E-2</c:v>
                </c:pt>
                <c:pt idx="1501">
                  <c:v>4.3827999999999999E-2</c:v>
                </c:pt>
                <c:pt idx="1502">
                  <c:v>5.6966000000000003E-2</c:v>
                </c:pt>
                <c:pt idx="1503">
                  <c:v>6.7708000000000004E-2</c:v>
                </c:pt>
                <c:pt idx="1504">
                  <c:v>7.4700000000000003E-2</c:v>
                </c:pt>
                <c:pt idx="1505">
                  <c:v>7.2681999999999997E-2</c:v>
                </c:pt>
                <c:pt idx="1506">
                  <c:v>5.8201999999999997E-2</c:v>
                </c:pt>
                <c:pt idx="1507">
                  <c:v>3.8594999999999997E-2</c:v>
                </c:pt>
                <c:pt idx="1508">
                  <c:v>1.8710000000000001E-2</c:v>
                </c:pt>
                <c:pt idx="1509">
                  <c:v>1.3672999999999999E-3</c:v>
                </c:pt>
                <c:pt idx="1510">
                  <c:v>-1.3487000000000001E-2</c:v>
                </c:pt>
                <c:pt idx="1511">
                  <c:v>-2.1236000000000001E-2</c:v>
                </c:pt>
                <c:pt idx="1512">
                  <c:v>-2.205E-2</c:v>
                </c:pt>
                <c:pt idx="1513">
                  <c:v>-1.7212000000000002E-2</c:v>
                </c:pt>
                <c:pt idx="1514">
                  <c:v>-1.3277000000000001E-2</c:v>
                </c:pt>
                <c:pt idx="1515">
                  <c:v>-1.5266999999999999E-2</c:v>
                </c:pt>
                <c:pt idx="1516">
                  <c:v>-2.5148E-2</c:v>
                </c:pt>
                <c:pt idx="1517">
                  <c:v>-4.224E-2</c:v>
                </c:pt>
                <c:pt idx="1518">
                  <c:v>-5.7777000000000002E-2</c:v>
                </c:pt>
                <c:pt idx="1519">
                  <c:v>-6.7846000000000004E-2</c:v>
                </c:pt>
                <c:pt idx="1520">
                  <c:v>-6.8749000000000005E-2</c:v>
                </c:pt>
                <c:pt idx="1521">
                  <c:v>-5.9901000000000003E-2</c:v>
                </c:pt>
                <c:pt idx="1522">
                  <c:v>-4.4245E-2</c:v>
                </c:pt>
                <c:pt idx="1523">
                  <c:v>-2.5676000000000001E-2</c:v>
                </c:pt>
                <c:pt idx="1524">
                  <c:v>-6.4948000000000002E-3</c:v>
                </c:pt>
                <c:pt idx="1525">
                  <c:v>6.3432000000000002E-3</c:v>
                </c:pt>
                <c:pt idx="1526">
                  <c:v>1.1901999999999999E-2</c:v>
                </c:pt>
                <c:pt idx="1527">
                  <c:v>7.5040000000000003E-3</c:v>
                </c:pt>
                <c:pt idx="1528">
                  <c:v>-4.5307000000000004E-3</c:v>
                </c:pt>
                <c:pt idx="1529">
                  <c:v>-1.8356000000000001E-2</c:v>
                </c:pt>
                <c:pt idx="1530">
                  <c:v>-2.6483E-2</c:v>
                </c:pt>
                <c:pt idx="1531">
                  <c:v>-2.3091E-2</c:v>
                </c:pt>
                <c:pt idx="1532">
                  <c:v>-8.7573000000000008E-3</c:v>
                </c:pt>
                <c:pt idx="1533">
                  <c:v>1.2496E-2</c:v>
                </c:pt>
                <c:pt idx="1534">
                  <c:v>3.4973999999999998E-2</c:v>
                </c:pt>
                <c:pt idx="1535">
                  <c:v>5.3446E-2</c:v>
                </c:pt>
                <c:pt idx="1536">
                  <c:v>5.9193999999999997E-2</c:v>
                </c:pt>
                <c:pt idx="1537">
                  <c:v>5.3704000000000002E-2</c:v>
                </c:pt>
                <c:pt idx="1538">
                  <c:v>3.943E-2</c:v>
                </c:pt>
                <c:pt idx="1539">
                  <c:v>2.4938999999999999E-2</c:v>
                </c:pt>
                <c:pt idx="1540">
                  <c:v>1.3103999999999999E-2</c:v>
                </c:pt>
                <c:pt idx="1541">
                  <c:v>6.0663999999999996E-3</c:v>
                </c:pt>
                <c:pt idx="1542">
                  <c:v>5.7656000000000001E-3</c:v>
                </c:pt>
                <c:pt idx="1543">
                  <c:v>1.3261E-2</c:v>
                </c:pt>
                <c:pt idx="1544">
                  <c:v>2.6537000000000002E-2</c:v>
                </c:pt>
                <c:pt idx="1545">
                  <c:v>4.1501999999999997E-2</c:v>
                </c:pt>
                <c:pt idx="1546">
                  <c:v>4.7822999999999997E-2</c:v>
                </c:pt>
                <c:pt idx="1547">
                  <c:v>4.2509999999999999E-2</c:v>
                </c:pt>
                <c:pt idx="1548">
                  <c:v>2.6581E-2</c:v>
                </c:pt>
                <c:pt idx="1549">
                  <c:v>3.8084999999999998E-3</c:v>
                </c:pt>
                <c:pt idx="1550">
                  <c:v>-1.3880999999999999E-2</c:v>
                </c:pt>
                <c:pt idx="1551">
                  <c:v>-2.3628E-2</c:v>
                </c:pt>
                <c:pt idx="1552">
                  <c:v>-2.4642000000000001E-2</c:v>
                </c:pt>
                <c:pt idx="1553">
                  <c:v>-1.9162999999999999E-2</c:v>
                </c:pt>
                <c:pt idx="1554">
                  <c:v>-1.3004999999999999E-2</c:v>
                </c:pt>
                <c:pt idx="1555">
                  <c:v>-9.6255000000000004E-3</c:v>
                </c:pt>
                <c:pt idx="1556">
                  <c:v>-1.2128999999999999E-2</c:v>
                </c:pt>
                <c:pt idx="1557">
                  <c:v>-2.1503999999999999E-2</c:v>
                </c:pt>
                <c:pt idx="1558">
                  <c:v>-3.6555999999999998E-2</c:v>
                </c:pt>
                <c:pt idx="1559">
                  <c:v>-5.2670000000000002E-2</c:v>
                </c:pt>
                <c:pt idx="1560">
                  <c:v>-6.3854999999999995E-2</c:v>
                </c:pt>
                <c:pt idx="1561">
                  <c:v>-6.3362000000000002E-2</c:v>
                </c:pt>
                <c:pt idx="1562">
                  <c:v>-5.3238000000000001E-2</c:v>
                </c:pt>
                <c:pt idx="1563">
                  <c:v>-3.6046000000000002E-2</c:v>
                </c:pt>
                <c:pt idx="1564">
                  <c:v>-1.9581999999999999E-2</c:v>
                </c:pt>
                <c:pt idx="1565">
                  <c:v>-4.4854999999999999E-3</c:v>
                </c:pt>
                <c:pt idx="1566">
                  <c:v>8.4381999999999999E-3</c:v>
                </c:pt>
                <c:pt idx="1567">
                  <c:v>1.7892999999999999E-2</c:v>
                </c:pt>
                <c:pt idx="1568">
                  <c:v>1.8873999999999998E-2</c:v>
                </c:pt>
                <c:pt idx="1569">
                  <c:v>1.1419E-2</c:v>
                </c:pt>
                <c:pt idx="1570">
                  <c:v>-9.5268000000000002E-4</c:v>
                </c:pt>
                <c:pt idx="1571">
                  <c:v>-1.184E-2</c:v>
                </c:pt>
                <c:pt idx="1572">
                  <c:v>-1.2736000000000001E-2</c:v>
                </c:pt>
                <c:pt idx="1573">
                  <c:v>-3.9310999999999999E-3</c:v>
                </c:pt>
                <c:pt idx="1574">
                  <c:v>1.2329E-2</c:v>
                </c:pt>
                <c:pt idx="1575">
                  <c:v>2.7465E-2</c:v>
                </c:pt>
                <c:pt idx="1576">
                  <c:v>3.9664999999999999E-2</c:v>
                </c:pt>
                <c:pt idx="1577">
                  <c:v>4.8201000000000001E-2</c:v>
                </c:pt>
                <c:pt idx="1578">
                  <c:v>5.314E-2</c:v>
                </c:pt>
                <c:pt idx="1579">
                  <c:v>5.2680999999999999E-2</c:v>
                </c:pt>
                <c:pt idx="1580">
                  <c:v>4.6941999999999998E-2</c:v>
                </c:pt>
                <c:pt idx="1581">
                  <c:v>3.6069999999999998E-2</c:v>
                </c:pt>
                <c:pt idx="1582">
                  <c:v>2.4989999999999998E-2</c:v>
                </c:pt>
                <c:pt idx="1583">
                  <c:v>1.5016E-2</c:v>
                </c:pt>
                <c:pt idx="1584">
                  <c:v>6.7045999999999998E-3</c:v>
                </c:pt>
                <c:pt idx="1585">
                  <c:v>-5.0007000000000003E-4</c:v>
                </c:pt>
                <c:pt idx="1586">
                  <c:v>-4.3114E-3</c:v>
                </c:pt>
                <c:pt idx="1587">
                  <c:v>-3.9709000000000003E-3</c:v>
                </c:pt>
                <c:pt idx="1588">
                  <c:v>6.9567000000000001E-4</c:v>
                </c:pt>
                <c:pt idx="1589">
                  <c:v>7.5852000000000003E-3</c:v>
                </c:pt>
                <c:pt idx="1590">
                  <c:v>1.0272999999999999E-2</c:v>
                </c:pt>
                <c:pt idx="1591">
                  <c:v>5.8624999999999997E-3</c:v>
                </c:pt>
                <c:pt idx="1592">
                  <c:v>-6.1557000000000001E-3</c:v>
                </c:pt>
                <c:pt idx="1593">
                  <c:v>-1.8260999999999999E-2</c:v>
                </c:pt>
                <c:pt idx="1594">
                  <c:v>-2.6138000000000002E-2</c:v>
                </c:pt>
                <c:pt idx="1595">
                  <c:v>-2.8153000000000001E-2</c:v>
                </c:pt>
                <c:pt idx="1596">
                  <c:v>-2.6424E-2</c:v>
                </c:pt>
                <c:pt idx="1597">
                  <c:v>-2.5191000000000002E-2</c:v>
                </c:pt>
                <c:pt idx="1598">
                  <c:v>-2.6225999999999999E-2</c:v>
                </c:pt>
                <c:pt idx="1599">
                  <c:v>-2.8968000000000001E-2</c:v>
                </c:pt>
                <c:pt idx="1600">
                  <c:v>-3.0629E-2</c:v>
                </c:pt>
                <c:pt idx="1601">
                  <c:v>-3.0342000000000001E-2</c:v>
                </c:pt>
                <c:pt idx="1602">
                  <c:v>-2.9107000000000001E-2</c:v>
                </c:pt>
                <c:pt idx="1603">
                  <c:v>-2.8936E-2</c:v>
                </c:pt>
                <c:pt idx="1604">
                  <c:v>-3.0495999999999999E-2</c:v>
                </c:pt>
                <c:pt idx="1605">
                  <c:v>-3.2238999999999997E-2</c:v>
                </c:pt>
                <c:pt idx="1606">
                  <c:v>-3.2233999999999999E-2</c:v>
                </c:pt>
                <c:pt idx="1607">
                  <c:v>-2.8844999999999999E-2</c:v>
                </c:pt>
                <c:pt idx="1608">
                  <c:v>-2.1898000000000001E-2</c:v>
                </c:pt>
                <c:pt idx="1609">
                  <c:v>-1.0553E-2</c:v>
                </c:pt>
                <c:pt idx="1610">
                  <c:v>6.1083999999999999E-3</c:v>
                </c:pt>
                <c:pt idx="1611">
                  <c:v>2.1129999999999999E-2</c:v>
                </c:pt>
                <c:pt idx="1612">
                  <c:v>3.0793000000000001E-2</c:v>
                </c:pt>
                <c:pt idx="1613">
                  <c:v>3.2445000000000002E-2</c:v>
                </c:pt>
                <c:pt idx="1614">
                  <c:v>2.7560999999999999E-2</c:v>
                </c:pt>
                <c:pt idx="1615">
                  <c:v>2.2425E-2</c:v>
                </c:pt>
                <c:pt idx="1616">
                  <c:v>2.0518999999999999E-2</c:v>
                </c:pt>
                <c:pt idx="1617">
                  <c:v>2.2960000000000001E-2</c:v>
                </c:pt>
                <c:pt idx="1618">
                  <c:v>2.8233999999999999E-2</c:v>
                </c:pt>
                <c:pt idx="1619">
                  <c:v>3.5120999999999999E-2</c:v>
                </c:pt>
                <c:pt idx="1620">
                  <c:v>4.1827000000000003E-2</c:v>
                </c:pt>
                <c:pt idx="1621">
                  <c:v>4.6120000000000001E-2</c:v>
                </c:pt>
                <c:pt idx="1622">
                  <c:v>4.5634000000000001E-2</c:v>
                </c:pt>
                <c:pt idx="1623">
                  <c:v>4.1590000000000002E-2</c:v>
                </c:pt>
                <c:pt idx="1624">
                  <c:v>3.4543999999999998E-2</c:v>
                </c:pt>
                <c:pt idx="1625">
                  <c:v>2.5826000000000002E-2</c:v>
                </c:pt>
                <c:pt idx="1626">
                  <c:v>1.4548E-2</c:v>
                </c:pt>
                <c:pt idx="1627">
                  <c:v>2.2621999999999998E-3</c:v>
                </c:pt>
                <c:pt idx="1628">
                  <c:v>-8.5926000000000006E-3</c:v>
                </c:pt>
                <c:pt idx="1629">
                  <c:v>-1.4135999999999999E-2</c:v>
                </c:pt>
                <c:pt idx="1630">
                  <c:v>-1.7093000000000001E-2</c:v>
                </c:pt>
                <c:pt idx="1631">
                  <c:v>-2.0251000000000002E-2</c:v>
                </c:pt>
                <c:pt idx="1632">
                  <c:v>-2.5281000000000001E-2</c:v>
                </c:pt>
                <c:pt idx="1633">
                  <c:v>-3.0270999999999999E-2</c:v>
                </c:pt>
                <c:pt idx="1634">
                  <c:v>-3.4215000000000002E-2</c:v>
                </c:pt>
                <c:pt idx="1635">
                  <c:v>-3.5851000000000001E-2</c:v>
                </c:pt>
                <c:pt idx="1636">
                  <c:v>-3.3361000000000002E-2</c:v>
                </c:pt>
                <c:pt idx="1637">
                  <c:v>-2.6577E-2</c:v>
                </c:pt>
                <c:pt idx="1638">
                  <c:v>-1.7750999999999999E-2</c:v>
                </c:pt>
                <c:pt idx="1639">
                  <c:v>-1.0678999999999999E-2</c:v>
                </c:pt>
                <c:pt idx="1640">
                  <c:v>-9.2917E-3</c:v>
                </c:pt>
                <c:pt idx="1641">
                  <c:v>-1.1223E-2</c:v>
                </c:pt>
                <c:pt idx="1642">
                  <c:v>-1.3511E-2</c:v>
                </c:pt>
                <c:pt idx="1643">
                  <c:v>-1.4401000000000001E-2</c:v>
                </c:pt>
                <c:pt idx="1644">
                  <c:v>-1.4733E-2</c:v>
                </c:pt>
                <c:pt idx="1645">
                  <c:v>-1.4193000000000001E-2</c:v>
                </c:pt>
                <c:pt idx="1646">
                  <c:v>-1.0418E-2</c:v>
                </c:pt>
                <c:pt idx="1647">
                  <c:v>-3.3944999999999999E-3</c:v>
                </c:pt>
                <c:pt idx="1648">
                  <c:v>4.5988000000000001E-3</c:v>
                </c:pt>
                <c:pt idx="1649">
                  <c:v>1.0252000000000001E-2</c:v>
                </c:pt>
                <c:pt idx="1650">
                  <c:v>1.2588999999999999E-2</c:v>
                </c:pt>
                <c:pt idx="1651">
                  <c:v>1.2460000000000001E-2</c:v>
                </c:pt>
                <c:pt idx="1652">
                  <c:v>1.0847000000000001E-2</c:v>
                </c:pt>
                <c:pt idx="1653">
                  <c:v>6.5209999999999999E-3</c:v>
                </c:pt>
                <c:pt idx="1654">
                  <c:v>5.1217999999999999E-4</c:v>
                </c:pt>
                <c:pt idx="1655">
                  <c:v>-4.7485000000000001E-3</c:v>
                </c:pt>
                <c:pt idx="1656">
                  <c:v>-5.7901000000000003E-3</c:v>
                </c:pt>
                <c:pt idx="1657">
                  <c:v>2.0000000000000002E-5</c:v>
                </c:pt>
                <c:pt idx="1658">
                  <c:v>1.0761E-2</c:v>
                </c:pt>
                <c:pt idx="1659">
                  <c:v>2.4018999999999999E-2</c:v>
                </c:pt>
                <c:pt idx="1660">
                  <c:v>3.6609000000000003E-2</c:v>
                </c:pt>
                <c:pt idx="1661">
                  <c:v>4.1324E-2</c:v>
                </c:pt>
                <c:pt idx="1662">
                  <c:v>3.703E-2</c:v>
                </c:pt>
                <c:pt idx="1663">
                  <c:v>2.5409999999999999E-2</c:v>
                </c:pt>
                <c:pt idx="1664">
                  <c:v>9.9249000000000004E-3</c:v>
                </c:pt>
                <c:pt idx="1665">
                  <c:v>-1.8083999999999999E-3</c:v>
                </c:pt>
                <c:pt idx="1666">
                  <c:v>-9.2543E-3</c:v>
                </c:pt>
                <c:pt idx="1667">
                  <c:v>-1.1743999999999999E-2</c:v>
                </c:pt>
                <c:pt idx="1668">
                  <c:v>-7.9553000000000002E-3</c:v>
                </c:pt>
                <c:pt idx="1669">
                  <c:v>6.6863999999999997E-4</c:v>
                </c:pt>
                <c:pt idx="1670">
                  <c:v>9.9361999999999992E-3</c:v>
                </c:pt>
                <c:pt idx="1671">
                  <c:v>1.3233999999999999E-2</c:v>
                </c:pt>
                <c:pt idx="1672">
                  <c:v>5.7162999999999997E-3</c:v>
                </c:pt>
                <c:pt idx="1673">
                  <c:v>-9.7289999999999998E-3</c:v>
                </c:pt>
                <c:pt idx="1674">
                  <c:v>-2.6275E-2</c:v>
                </c:pt>
                <c:pt idx="1675">
                  <c:v>-3.7064E-2</c:v>
                </c:pt>
                <c:pt idx="1676">
                  <c:v>-3.5554000000000002E-2</c:v>
                </c:pt>
                <c:pt idx="1677">
                  <c:v>-2.3174E-2</c:v>
                </c:pt>
                <c:pt idx="1678">
                  <c:v>-1.4854E-3</c:v>
                </c:pt>
                <c:pt idx="1679">
                  <c:v>1.8606000000000001E-2</c:v>
                </c:pt>
                <c:pt idx="1680">
                  <c:v>3.1912000000000003E-2</c:v>
                </c:pt>
                <c:pt idx="1681">
                  <c:v>3.3841000000000003E-2</c:v>
                </c:pt>
                <c:pt idx="1682">
                  <c:v>2.2244E-2</c:v>
                </c:pt>
                <c:pt idx="1683">
                  <c:v>2.8900000000000002E-3</c:v>
                </c:pt>
                <c:pt idx="1684">
                  <c:v>-1.8898999999999999E-2</c:v>
                </c:pt>
                <c:pt idx="1685">
                  <c:v>-3.6823000000000002E-2</c:v>
                </c:pt>
                <c:pt idx="1686">
                  <c:v>-4.6396E-2</c:v>
                </c:pt>
                <c:pt idx="1687">
                  <c:v>-4.4157000000000002E-2</c:v>
                </c:pt>
                <c:pt idx="1688">
                  <c:v>-3.3244999999999997E-2</c:v>
                </c:pt>
                <c:pt idx="1689">
                  <c:v>-1.5367E-2</c:v>
                </c:pt>
                <c:pt idx="1690">
                  <c:v>2.2393999999999999E-3</c:v>
                </c:pt>
                <c:pt idx="1691">
                  <c:v>1.7389000000000002E-2</c:v>
                </c:pt>
                <c:pt idx="1692">
                  <c:v>2.6365E-2</c:v>
                </c:pt>
                <c:pt idx="1693">
                  <c:v>2.5878000000000002E-2</c:v>
                </c:pt>
                <c:pt idx="1694">
                  <c:v>1.6412E-2</c:v>
                </c:pt>
                <c:pt idx="1695">
                  <c:v>2.8064000000000001E-3</c:v>
                </c:pt>
                <c:pt idx="1696">
                  <c:v>-9.2501000000000007E-3</c:v>
                </c:pt>
                <c:pt idx="1697">
                  <c:v>-1.2319999999999999E-2</c:v>
                </c:pt>
                <c:pt idx="1698">
                  <c:v>-7.5163000000000001E-3</c:v>
                </c:pt>
                <c:pt idx="1699">
                  <c:v>9.0328999999999995E-4</c:v>
                </c:pt>
                <c:pt idx="1700">
                  <c:v>7.2418999999999999E-3</c:v>
                </c:pt>
                <c:pt idx="1701">
                  <c:v>6.3555E-3</c:v>
                </c:pt>
                <c:pt idx="1702">
                  <c:v>4.1284E-5</c:v>
                </c:pt>
                <c:pt idx="1703">
                  <c:v>-7.2376000000000003E-3</c:v>
                </c:pt>
                <c:pt idx="1704">
                  <c:v>-1.0637000000000001E-2</c:v>
                </c:pt>
                <c:pt idx="1705">
                  <c:v>-6.8295999999999999E-3</c:v>
                </c:pt>
                <c:pt idx="1706">
                  <c:v>3.3032999999999999E-3</c:v>
                </c:pt>
                <c:pt idx="1707">
                  <c:v>1.9241000000000001E-2</c:v>
                </c:pt>
                <c:pt idx="1708">
                  <c:v>3.4472999999999997E-2</c:v>
                </c:pt>
                <c:pt idx="1709">
                  <c:v>4.6073000000000003E-2</c:v>
                </c:pt>
                <c:pt idx="1710">
                  <c:v>5.0264999999999997E-2</c:v>
                </c:pt>
                <c:pt idx="1711">
                  <c:v>4.4844000000000002E-2</c:v>
                </c:pt>
                <c:pt idx="1712">
                  <c:v>3.3135999999999999E-2</c:v>
                </c:pt>
                <c:pt idx="1713">
                  <c:v>1.9161999999999998E-2</c:v>
                </c:pt>
                <c:pt idx="1714">
                  <c:v>5.2329999999999998E-3</c:v>
                </c:pt>
                <c:pt idx="1715">
                  <c:v>-4.3845000000000004E-3</c:v>
                </c:pt>
                <c:pt idx="1716">
                  <c:v>-1.073E-2</c:v>
                </c:pt>
                <c:pt idx="1717">
                  <c:v>-1.3982E-2</c:v>
                </c:pt>
                <c:pt idx="1718">
                  <c:v>-1.494E-2</c:v>
                </c:pt>
                <c:pt idx="1719">
                  <c:v>-1.4966E-2</c:v>
                </c:pt>
                <c:pt idx="1720">
                  <c:v>-1.5518000000000001E-2</c:v>
                </c:pt>
                <c:pt idx="1721">
                  <c:v>-1.7305999999999998E-2</c:v>
                </c:pt>
                <c:pt idx="1722">
                  <c:v>-1.9937E-2</c:v>
                </c:pt>
                <c:pt idx="1723">
                  <c:v>-2.3278E-2</c:v>
                </c:pt>
                <c:pt idx="1724">
                  <c:v>-2.6638999999999999E-2</c:v>
                </c:pt>
                <c:pt idx="1725">
                  <c:v>-2.8850000000000001E-2</c:v>
                </c:pt>
                <c:pt idx="1726">
                  <c:v>-2.8575E-2</c:v>
                </c:pt>
                <c:pt idx="1727">
                  <c:v>-2.6709E-2</c:v>
                </c:pt>
                <c:pt idx="1728">
                  <c:v>-2.4615000000000001E-2</c:v>
                </c:pt>
                <c:pt idx="1729">
                  <c:v>-2.2428E-2</c:v>
                </c:pt>
                <c:pt idx="1730">
                  <c:v>-1.9168000000000001E-2</c:v>
                </c:pt>
                <c:pt idx="1731">
                  <c:v>-1.345E-2</c:v>
                </c:pt>
                <c:pt idx="1732">
                  <c:v>-5.2646000000000004E-3</c:v>
                </c:pt>
                <c:pt idx="1733">
                  <c:v>1.1919999999999999E-3</c:v>
                </c:pt>
                <c:pt idx="1734">
                  <c:v>4.3391000000000002E-3</c:v>
                </c:pt>
                <c:pt idx="1735">
                  <c:v>3.4142999999999999E-3</c:v>
                </c:pt>
                <c:pt idx="1736">
                  <c:v>-1.5782999999999999E-3</c:v>
                </c:pt>
                <c:pt idx="1737">
                  <c:v>-8.0475000000000008E-3</c:v>
                </c:pt>
                <c:pt idx="1738">
                  <c:v>-1.3632E-2</c:v>
                </c:pt>
                <c:pt idx="1739">
                  <c:v>-1.4630000000000001E-2</c:v>
                </c:pt>
                <c:pt idx="1740">
                  <c:v>-7.9916999999999992E-3</c:v>
                </c:pt>
                <c:pt idx="1741">
                  <c:v>5.9946000000000001E-3</c:v>
                </c:pt>
                <c:pt idx="1742">
                  <c:v>2.4910999999999999E-2</c:v>
                </c:pt>
                <c:pt idx="1743">
                  <c:v>4.6920999999999997E-2</c:v>
                </c:pt>
                <c:pt idx="1744">
                  <c:v>6.3412999999999997E-2</c:v>
                </c:pt>
                <c:pt idx="1745">
                  <c:v>7.2056999999999996E-2</c:v>
                </c:pt>
                <c:pt idx="1746">
                  <c:v>6.9628999999999996E-2</c:v>
                </c:pt>
                <c:pt idx="1747">
                  <c:v>5.4149999999999997E-2</c:v>
                </c:pt>
                <c:pt idx="1748">
                  <c:v>3.2712999999999999E-2</c:v>
                </c:pt>
                <c:pt idx="1749">
                  <c:v>1.0596E-2</c:v>
                </c:pt>
                <c:pt idx="1750">
                  <c:v>-8.0099999999999998E-3</c:v>
                </c:pt>
                <c:pt idx="1751">
                  <c:v>-1.6324999999999999E-2</c:v>
                </c:pt>
                <c:pt idx="1752">
                  <c:v>-1.5900999999999998E-2</c:v>
                </c:pt>
                <c:pt idx="1753">
                  <c:v>-8.8371999999999999E-3</c:v>
                </c:pt>
                <c:pt idx="1754">
                  <c:v>1.2290000000000001E-3</c:v>
                </c:pt>
                <c:pt idx="1755">
                  <c:v>6.7017999999999999E-3</c:v>
                </c:pt>
                <c:pt idx="1756">
                  <c:v>5.2763000000000003E-3</c:v>
                </c:pt>
                <c:pt idx="1757">
                  <c:v>-3.2699999999999999E-3</c:v>
                </c:pt>
                <c:pt idx="1758">
                  <c:v>-1.3021E-2</c:v>
                </c:pt>
                <c:pt idx="1759">
                  <c:v>-2.0216999999999999E-2</c:v>
                </c:pt>
                <c:pt idx="1760">
                  <c:v>-2.2870000000000001E-2</c:v>
                </c:pt>
                <c:pt idx="1761">
                  <c:v>-2.1658E-2</c:v>
                </c:pt>
                <c:pt idx="1762">
                  <c:v>-1.9730999999999999E-2</c:v>
                </c:pt>
                <c:pt idx="1763">
                  <c:v>-1.9761000000000001E-2</c:v>
                </c:pt>
                <c:pt idx="1764">
                  <c:v>-2.2748999999999998E-2</c:v>
                </c:pt>
                <c:pt idx="1765">
                  <c:v>-2.7980999999999999E-2</c:v>
                </c:pt>
                <c:pt idx="1766">
                  <c:v>-3.1939000000000002E-2</c:v>
                </c:pt>
                <c:pt idx="1767">
                  <c:v>-3.3724999999999998E-2</c:v>
                </c:pt>
                <c:pt idx="1768">
                  <c:v>-3.4074E-2</c:v>
                </c:pt>
                <c:pt idx="1769">
                  <c:v>-3.4297000000000001E-2</c:v>
                </c:pt>
                <c:pt idx="1770">
                  <c:v>-3.3632000000000002E-2</c:v>
                </c:pt>
                <c:pt idx="1771">
                  <c:v>-2.8820999999999999E-2</c:v>
                </c:pt>
                <c:pt idx="1772">
                  <c:v>-1.5205E-2</c:v>
                </c:pt>
                <c:pt idx="1773">
                  <c:v>4.0591000000000004E-3</c:v>
                </c:pt>
                <c:pt idx="1774">
                  <c:v>2.4794E-2</c:v>
                </c:pt>
                <c:pt idx="1775">
                  <c:v>4.1110000000000001E-2</c:v>
                </c:pt>
                <c:pt idx="1776">
                  <c:v>4.4238E-2</c:v>
                </c:pt>
                <c:pt idx="1777">
                  <c:v>3.4741000000000001E-2</c:v>
                </c:pt>
                <c:pt idx="1778">
                  <c:v>1.5975E-2</c:v>
                </c:pt>
                <c:pt idx="1779">
                  <c:v>-6.6303999999999998E-3</c:v>
                </c:pt>
                <c:pt idx="1780">
                  <c:v>-1.9566E-2</c:v>
                </c:pt>
                <c:pt idx="1781">
                  <c:v>-1.8862E-2</c:v>
                </c:pt>
                <c:pt idx="1782">
                  <c:v>-4.0546999999999996E-3</c:v>
                </c:pt>
                <c:pt idx="1783">
                  <c:v>2.1597000000000002E-2</c:v>
                </c:pt>
                <c:pt idx="1784">
                  <c:v>4.3424999999999998E-2</c:v>
                </c:pt>
                <c:pt idx="1785">
                  <c:v>5.5565000000000003E-2</c:v>
                </c:pt>
                <c:pt idx="1786">
                  <c:v>5.4227999999999998E-2</c:v>
                </c:pt>
                <c:pt idx="1787">
                  <c:v>4.2543999999999998E-2</c:v>
                </c:pt>
                <c:pt idx="1788">
                  <c:v>2.7045E-2</c:v>
                </c:pt>
                <c:pt idx="1789">
                  <c:v>1.3618999999999999E-2</c:v>
                </c:pt>
                <c:pt idx="1790">
                  <c:v>5.2836999999999997E-3</c:v>
                </c:pt>
                <c:pt idx="1791">
                  <c:v>3.9749E-3</c:v>
                </c:pt>
                <c:pt idx="1792">
                  <c:v>6.8377000000000004E-3</c:v>
                </c:pt>
                <c:pt idx="1793">
                  <c:v>1.1518E-2</c:v>
                </c:pt>
                <c:pt idx="1794">
                  <c:v>1.393E-2</c:v>
                </c:pt>
                <c:pt idx="1795">
                  <c:v>1.1898000000000001E-2</c:v>
                </c:pt>
                <c:pt idx="1796">
                  <c:v>4.0766999999999999E-3</c:v>
                </c:pt>
                <c:pt idx="1797">
                  <c:v>-1.0217E-2</c:v>
                </c:pt>
                <c:pt idx="1798">
                  <c:v>-2.5021000000000002E-2</c:v>
                </c:pt>
                <c:pt idx="1799">
                  <c:v>-3.7206000000000003E-2</c:v>
                </c:pt>
                <c:pt idx="1800">
                  <c:v>-4.3346000000000003E-2</c:v>
                </c:pt>
                <c:pt idx="1801">
                  <c:v>-4.1674999999999997E-2</c:v>
                </c:pt>
                <c:pt idx="1802">
                  <c:v>-3.3890999999999998E-2</c:v>
                </c:pt>
                <c:pt idx="1803">
                  <c:v>-2.3394000000000002E-2</c:v>
                </c:pt>
                <c:pt idx="1804">
                  <c:v>-1.3494000000000001E-2</c:v>
                </c:pt>
                <c:pt idx="1805">
                  <c:v>-9.9892000000000002E-3</c:v>
                </c:pt>
                <c:pt idx="1806">
                  <c:v>-1.3868999999999999E-2</c:v>
                </c:pt>
                <c:pt idx="1807">
                  <c:v>-2.4478E-2</c:v>
                </c:pt>
                <c:pt idx="1808">
                  <c:v>-3.9472E-2</c:v>
                </c:pt>
                <c:pt idx="1809">
                  <c:v>-4.9902000000000002E-2</c:v>
                </c:pt>
                <c:pt idx="1810">
                  <c:v>-5.1704E-2</c:v>
                </c:pt>
                <c:pt idx="1811">
                  <c:v>-4.1021000000000002E-2</c:v>
                </c:pt>
                <c:pt idx="1812">
                  <c:v>-2.2239999999999999E-2</c:v>
                </c:pt>
                <c:pt idx="1813">
                  <c:v>-8.2518999999999995E-4</c:v>
                </c:pt>
                <c:pt idx="1814">
                  <c:v>1.6808E-2</c:v>
                </c:pt>
                <c:pt idx="1815">
                  <c:v>2.7268000000000001E-2</c:v>
                </c:pt>
                <c:pt idx="1816">
                  <c:v>2.878E-2</c:v>
                </c:pt>
                <c:pt idx="1817">
                  <c:v>2.5919999999999999E-2</c:v>
                </c:pt>
                <c:pt idx="1818">
                  <c:v>2.2679999999999999E-2</c:v>
                </c:pt>
                <c:pt idx="1819">
                  <c:v>2.2067E-2</c:v>
                </c:pt>
                <c:pt idx="1820">
                  <c:v>2.5055999999999998E-2</c:v>
                </c:pt>
                <c:pt idx="1821">
                  <c:v>3.0307000000000001E-2</c:v>
                </c:pt>
                <c:pt idx="1822">
                  <c:v>3.6091999999999999E-2</c:v>
                </c:pt>
                <c:pt idx="1823">
                  <c:v>3.8963999999999999E-2</c:v>
                </c:pt>
                <c:pt idx="1824">
                  <c:v>3.8308000000000002E-2</c:v>
                </c:pt>
                <c:pt idx="1825">
                  <c:v>3.4539E-2</c:v>
                </c:pt>
                <c:pt idx="1826">
                  <c:v>2.8962000000000002E-2</c:v>
                </c:pt>
                <c:pt idx="1827">
                  <c:v>2.4827999999999999E-2</c:v>
                </c:pt>
                <c:pt idx="1828">
                  <c:v>2.2661000000000001E-2</c:v>
                </c:pt>
                <c:pt idx="1829">
                  <c:v>2.2046E-2</c:v>
                </c:pt>
                <c:pt idx="1830">
                  <c:v>2.1812000000000002E-2</c:v>
                </c:pt>
                <c:pt idx="1831">
                  <c:v>2.0864000000000001E-2</c:v>
                </c:pt>
                <c:pt idx="1832">
                  <c:v>1.8797000000000001E-2</c:v>
                </c:pt>
                <c:pt idx="1833">
                  <c:v>1.5039E-2</c:v>
                </c:pt>
                <c:pt idx="1834">
                  <c:v>9.8536000000000006E-3</c:v>
                </c:pt>
                <c:pt idx="1835">
                  <c:v>2.3847E-3</c:v>
                </c:pt>
                <c:pt idx="1836">
                  <c:v>-8.5803000000000008E-3</c:v>
                </c:pt>
                <c:pt idx="1837">
                  <c:v>-1.9997999999999998E-2</c:v>
                </c:pt>
                <c:pt idx="1838">
                  <c:v>-3.0997E-2</c:v>
                </c:pt>
                <c:pt idx="1839">
                  <c:v>-4.0100999999999998E-2</c:v>
                </c:pt>
                <c:pt idx="1840">
                  <c:v>-4.7447000000000003E-2</c:v>
                </c:pt>
                <c:pt idx="1841">
                  <c:v>-5.2174999999999999E-2</c:v>
                </c:pt>
                <c:pt idx="1842">
                  <c:v>-5.5419000000000003E-2</c:v>
                </c:pt>
                <c:pt idx="1843">
                  <c:v>-5.6816999999999999E-2</c:v>
                </c:pt>
                <c:pt idx="1844">
                  <c:v>-5.5083E-2</c:v>
                </c:pt>
                <c:pt idx="1845">
                  <c:v>-4.9569000000000002E-2</c:v>
                </c:pt>
                <c:pt idx="1846">
                  <c:v>-4.0203000000000003E-2</c:v>
                </c:pt>
                <c:pt idx="1847">
                  <c:v>-2.6814000000000001E-2</c:v>
                </c:pt>
                <c:pt idx="1848">
                  <c:v>-1.4194999999999999E-2</c:v>
                </c:pt>
                <c:pt idx="1849">
                  <c:v>-3.6199000000000001E-3</c:v>
                </c:pt>
                <c:pt idx="1850">
                  <c:v>3.3823E-3</c:v>
                </c:pt>
                <c:pt idx="1851">
                  <c:v>6.9017999999999996E-3</c:v>
                </c:pt>
                <c:pt idx="1852">
                  <c:v>7.5623000000000001E-3</c:v>
                </c:pt>
                <c:pt idx="1853">
                  <c:v>8.4395000000000008E-3</c:v>
                </c:pt>
                <c:pt idx="1854">
                  <c:v>1.9524E-2</c:v>
                </c:pt>
                <c:pt idx="1855">
                  <c:v>2.6894000000000001E-2</c:v>
                </c:pt>
                <c:pt idx="1856">
                  <c:v>2.6113000000000001E-2</c:v>
                </c:pt>
                <c:pt idx="1857">
                  <c:v>2.6120000000000001E-2</c:v>
                </c:pt>
                <c:pt idx="1858">
                  <c:v>1.9913E-2</c:v>
                </c:pt>
                <c:pt idx="1859">
                  <c:v>1.8700999999999999E-2</c:v>
                </c:pt>
                <c:pt idx="1860">
                  <c:v>2.2137E-2</c:v>
                </c:pt>
                <c:pt idx="1861">
                  <c:v>2.1350999999999998E-2</c:v>
                </c:pt>
                <c:pt idx="1862">
                  <c:v>1.9363999999999999E-2</c:v>
                </c:pt>
                <c:pt idx="1863">
                  <c:v>1.1949E-2</c:v>
                </c:pt>
                <c:pt idx="1864">
                  <c:v>1.7822999999999999E-2</c:v>
                </c:pt>
                <c:pt idx="1865">
                  <c:v>1.7031999999999999E-2</c:v>
                </c:pt>
                <c:pt idx="1866">
                  <c:v>3.0180999999999999E-2</c:v>
                </c:pt>
                <c:pt idx="1867">
                  <c:v>2.189E-2</c:v>
                </c:pt>
                <c:pt idx="1868">
                  <c:v>2.8067000000000002E-2</c:v>
                </c:pt>
                <c:pt idx="1869">
                  <c:v>1.9487000000000001E-2</c:v>
                </c:pt>
                <c:pt idx="1870">
                  <c:v>2.3514E-2</c:v>
                </c:pt>
                <c:pt idx="1871">
                  <c:v>2.0972999999999999E-2</c:v>
                </c:pt>
                <c:pt idx="1872">
                  <c:v>3.4664000000000001E-3</c:v>
                </c:pt>
                <c:pt idx="1873">
                  <c:v>-7.2244999999999997E-5</c:v>
                </c:pt>
                <c:pt idx="1874">
                  <c:v>-3.2376000000000002E-2</c:v>
                </c:pt>
                <c:pt idx="1875">
                  <c:v>-3.5318000000000002E-2</c:v>
                </c:pt>
                <c:pt idx="1876">
                  <c:v>-4.897E-2</c:v>
                </c:pt>
                <c:pt idx="1877">
                  <c:v>-4.0207E-2</c:v>
                </c:pt>
                <c:pt idx="1878">
                  <c:v>-2.6827E-2</c:v>
                </c:pt>
                <c:pt idx="1879">
                  <c:v>-1.9106000000000001E-2</c:v>
                </c:pt>
                <c:pt idx="1880">
                  <c:v>-2.6814E-3</c:v>
                </c:pt>
                <c:pt idx="1881">
                  <c:v>-1.6496E-3</c:v>
                </c:pt>
                <c:pt idx="1882">
                  <c:v>8.6791000000000004E-3</c:v>
                </c:pt>
                <c:pt idx="1883">
                  <c:v>3.6966999999999998E-3</c:v>
                </c:pt>
                <c:pt idx="1884">
                  <c:v>-4.8725000000000001E-3</c:v>
                </c:pt>
                <c:pt idx="1885">
                  <c:v>-1.099E-2</c:v>
                </c:pt>
                <c:pt idx="1886">
                  <c:v>-1.3608E-2</c:v>
                </c:pt>
                <c:pt idx="1887">
                  <c:v>-3.6882E-3</c:v>
                </c:pt>
                <c:pt idx="1888">
                  <c:v>1.4558E-2</c:v>
                </c:pt>
                <c:pt idx="1889">
                  <c:v>1.9068999999999999E-2</c:v>
                </c:pt>
                <c:pt idx="1890">
                  <c:v>2.8094999999999998E-2</c:v>
                </c:pt>
                <c:pt idx="1891">
                  <c:v>1.915E-2</c:v>
                </c:pt>
                <c:pt idx="1892">
                  <c:v>1.8859999999999998E-2</c:v>
                </c:pt>
                <c:pt idx="1893">
                  <c:v>9.0605999999999998E-4</c:v>
                </c:pt>
                <c:pt idx="1894">
                  <c:v>-1.5238E-2</c:v>
                </c:pt>
                <c:pt idx="1895">
                  <c:v>-3.9878999999999998E-2</c:v>
                </c:pt>
                <c:pt idx="1896">
                  <c:v>-4.7787000000000003E-2</c:v>
                </c:pt>
                <c:pt idx="1897">
                  <c:v>-4.9743999999999997E-2</c:v>
                </c:pt>
                <c:pt idx="1898">
                  <c:v>-3.9621999999999997E-2</c:v>
                </c:pt>
                <c:pt idx="1899">
                  <c:v>-9.0086999999999997E-3</c:v>
                </c:pt>
                <c:pt idx="1900">
                  <c:v>6.3290000000000004E-3</c:v>
                </c:pt>
                <c:pt idx="1901">
                  <c:v>3.0845999999999998E-2</c:v>
                </c:pt>
                <c:pt idx="1902">
                  <c:v>3.0705E-2</c:v>
                </c:pt>
                <c:pt idx="1903">
                  <c:v>2.6283999999999998E-2</c:v>
                </c:pt>
                <c:pt idx="1904">
                  <c:v>1.6080000000000001E-2</c:v>
                </c:pt>
                <c:pt idx="1905">
                  <c:v>-2.7761999999999999E-3</c:v>
                </c:pt>
                <c:pt idx="1906">
                  <c:v>-7.3799E-3</c:v>
                </c:pt>
                <c:pt idx="1907">
                  <c:v>-8.9102999999999995E-3</c:v>
                </c:pt>
                <c:pt idx="1908">
                  <c:v>-1.2543999999999999E-3</c:v>
                </c:pt>
                <c:pt idx="1909">
                  <c:v>1.1417E-2</c:v>
                </c:pt>
                <c:pt idx="1910">
                  <c:v>1.5819E-2</c:v>
                </c:pt>
                <c:pt idx="1911">
                  <c:v>1.4194E-2</c:v>
                </c:pt>
                <c:pt idx="1912">
                  <c:v>1.1317000000000001E-2</c:v>
                </c:pt>
                <c:pt idx="1913">
                  <c:v>3.2413E-4</c:v>
                </c:pt>
                <c:pt idx="1914">
                  <c:v>2.0100999999999999E-3</c:v>
                </c:pt>
                <c:pt idx="1915">
                  <c:v>2.3573999999999999E-3</c:v>
                </c:pt>
                <c:pt idx="1916">
                  <c:v>1.0271E-3</c:v>
                </c:pt>
                <c:pt idx="1917">
                  <c:v>6.7317999999999996E-3</c:v>
                </c:pt>
                <c:pt idx="1918">
                  <c:v>1.2073E-2</c:v>
                </c:pt>
                <c:pt idx="1919">
                  <c:v>1.8003999999999999E-2</c:v>
                </c:pt>
                <c:pt idx="1920">
                  <c:v>2.7292E-2</c:v>
                </c:pt>
                <c:pt idx="1921">
                  <c:v>2.7965E-2</c:v>
                </c:pt>
                <c:pt idx="1922">
                  <c:v>2.9125999999999999E-2</c:v>
                </c:pt>
                <c:pt idx="1923">
                  <c:v>1.9244000000000001E-2</c:v>
                </c:pt>
                <c:pt idx="1924">
                  <c:v>8.8225000000000005E-3</c:v>
                </c:pt>
                <c:pt idx="1925">
                  <c:v>-5.3499000000000003E-3</c:v>
                </c:pt>
                <c:pt idx="1926">
                  <c:v>-2.0575E-2</c:v>
                </c:pt>
                <c:pt idx="1927">
                  <c:v>-2.1708000000000002E-2</c:v>
                </c:pt>
                <c:pt idx="1928">
                  <c:v>-2.3217000000000002E-2</c:v>
                </c:pt>
                <c:pt idx="1929">
                  <c:v>-1.1671000000000001E-2</c:v>
                </c:pt>
                <c:pt idx="1930">
                  <c:v>5.2798999999999997E-3</c:v>
                </c:pt>
                <c:pt idx="1931">
                  <c:v>7.7943999999999999E-3</c:v>
                </c:pt>
                <c:pt idx="1932">
                  <c:v>3.3154E-3</c:v>
                </c:pt>
                <c:pt idx="1933">
                  <c:v>-5.0261999999999998E-3</c:v>
                </c:pt>
                <c:pt idx="1934">
                  <c:v>-1.8634000000000001E-2</c:v>
                </c:pt>
                <c:pt idx="1935">
                  <c:v>-2.4263E-2</c:v>
                </c:pt>
                <c:pt idx="1936">
                  <c:v>-2.7164000000000001E-2</c:v>
                </c:pt>
                <c:pt idx="1937">
                  <c:v>-2.5625999999999999E-2</c:v>
                </c:pt>
                <c:pt idx="1938">
                  <c:v>-2.4931999999999999E-2</c:v>
                </c:pt>
                <c:pt idx="1939">
                  <c:v>-2.154E-2</c:v>
                </c:pt>
                <c:pt idx="1940">
                  <c:v>-1.4538000000000001E-2</c:v>
                </c:pt>
                <c:pt idx="1941">
                  <c:v>-6.9819000000000001E-3</c:v>
                </c:pt>
                <c:pt idx="1942">
                  <c:v>-1.4534999999999999E-2</c:v>
                </c:pt>
                <c:pt idx="1943">
                  <c:v>-1.1495E-2</c:v>
                </c:pt>
                <c:pt idx="1944">
                  <c:v>-1.4074E-2</c:v>
                </c:pt>
                <c:pt idx="1945">
                  <c:v>-1.3768000000000001E-2</c:v>
                </c:pt>
                <c:pt idx="1946">
                  <c:v>-8.3818999999999994E-3</c:v>
                </c:pt>
                <c:pt idx="1947">
                  <c:v>-4.5106E-3</c:v>
                </c:pt>
                <c:pt idx="1948">
                  <c:v>5.2421000000000004E-3</c:v>
                </c:pt>
                <c:pt idx="1949">
                  <c:v>5.0020999999999998E-3</c:v>
                </c:pt>
                <c:pt idx="1950">
                  <c:v>1.6677999999999998E-2</c:v>
                </c:pt>
                <c:pt idx="1951">
                  <c:v>1.4382000000000001E-2</c:v>
                </c:pt>
                <c:pt idx="1952">
                  <c:v>1.6081999999999999E-2</c:v>
                </c:pt>
                <c:pt idx="1953">
                  <c:v>1.4714E-2</c:v>
                </c:pt>
                <c:pt idx="1954">
                  <c:v>6.4016999999999998E-3</c:v>
                </c:pt>
                <c:pt idx="1955">
                  <c:v>-7.4234000000000001E-3</c:v>
                </c:pt>
                <c:pt idx="1956">
                  <c:v>-4.0699000000000004E-3</c:v>
                </c:pt>
                <c:pt idx="1957">
                  <c:v>1.1511E-2</c:v>
                </c:pt>
                <c:pt idx="1958">
                  <c:v>2.3667000000000001E-2</c:v>
                </c:pt>
                <c:pt idx="1959">
                  <c:v>4.5554999999999998E-2</c:v>
                </c:pt>
                <c:pt idx="1960">
                  <c:v>5.4981000000000002E-2</c:v>
                </c:pt>
                <c:pt idx="1961">
                  <c:v>5.7541000000000002E-2</c:v>
                </c:pt>
                <c:pt idx="1962">
                  <c:v>5.0827999999999998E-2</c:v>
                </c:pt>
                <c:pt idx="1963">
                  <c:v>4.9903000000000003E-2</c:v>
                </c:pt>
                <c:pt idx="1964">
                  <c:v>2.7188E-2</c:v>
                </c:pt>
                <c:pt idx="1965">
                  <c:v>2.0000000000000002E-5</c:v>
                </c:pt>
                <c:pt idx="1966">
                  <c:v>-1.9893999999999998E-2</c:v>
                </c:pt>
                <c:pt idx="1967">
                  <c:v>-2.1413000000000001E-2</c:v>
                </c:pt>
                <c:pt idx="1968">
                  <c:v>-2.8042000000000001E-2</c:v>
                </c:pt>
                <c:pt idx="1969">
                  <c:v>-1.8977999999999998E-2</c:v>
                </c:pt>
                <c:pt idx="1970">
                  <c:v>-1.6451E-2</c:v>
                </c:pt>
                <c:pt idx="1971">
                  <c:v>-9.1053999999999996E-3</c:v>
                </c:pt>
                <c:pt idx="1972">
                  <c:v>-1.0099E-2</c:v>
                </c:pt>
                <c:pt idx="1973">
                  <c:v>-1.3405E-2</c:v>
                </c:pt>
                <c:pt idx="1974">
                  <c:v>-8.0932E-3</c:v>
                </c:pt>
                <c:pt idx="1975">
                  <c:v>-2.7033000000000001E-2</c:v>
                </c:pt>
                <c:pt idx="1976">
                  <c:v>-2.3754000000000001E-2</c:v>
                </c:pt>
                <c:pt idx="1977">
                  <c:v>-3.2612000000000002E-2</c:v>
                </c:pt>
                <c:pt idx="1978">
                  <c:v>-3.6606E-2</c:v>
                </c:pt>
                <c:pt idx="1979">
                  <c:v>-3.1664999999999999E-2</c:v>
                </c:pt>
                <c:pt idx="1980">
                  <c:v>-1.9691E-2</c:v>
                </c:pt>
                <c:pt idx="1981">
                  <c:v>-1.3939999999999999E-2</c:v>
                </c:pt>
                <c:pt idx="1982">
                  <c:v>-1.6889999999999999E-2</c:v>
                </c:pt>
                <c:pt idx="1983">
                  <c:v>-6.5053000000000003E-3</c:v>
                </c:pt>
                <c:pt idx="1984">
                  <c:v>-1.0539E-2</c:v>
                </c:pt>
                <c:pt idx="1985">
                  <c:v>-9.2084999999999997E-3</c:v>
                </c:pt>
                <c:pt idx="1986">
                  <c:v>-1.009E-2</c:v>
                </c:pt>
                <c:pt idx="1987">
                  <c:v>-9.2373999999999998E-3</c:v>
                </c:pt>
                <c:pt idx="1988">
                  <c:v>-2.7459999999999998E-2</c:v>
                </c:pt>
                <c:pt idx="1989">
                  <c:v>-2.0704E-2</c:v>
                </c:pt>
                <c:pt idx="1990">
                  <c:v>-2.4516E-3</c:v>
                </c:pt>
                <c:pt idx="1991">
                  <c:v>5.0013999999999996E-3</c:v>
                </c:pt>
                <c:pt idx="1992">
                  <c:v>1.2255E-2</c:v>
                </c:pt>
                <c:pt idx="1993">
                  <c:v>2.9186E-2</c:v>
                </c:pt>
                <c:pt idx="1994">
                  <c:v>3.3954999999999999E-2</c:v>
                </c:pt>
                <c:pt idx="1995">
                  <c:v>3.9584000000000001E-2</c:v>
                </c:pt>
                <c:pt idx="1996">
                  <c:v>3.3700000000000001E-2</c:v>
                </c:pt>
                <c:pt idx="1997">
                  <c:v>3.3701000000000002E-2</c:v>
                </c:pt>
                <c:pt idx="1998">
                  <c:v>2.3268E-2</c:v>
                </c:pt>
                <c:pt idx="1999">
                  <c:v>6.8804000000000001E-3</c:v>
                </c:pt>
                <c:pt idx="2000">
                  <c:v>1.7943000000000001E-2</c:v>
                </c:pt>
                <c:pt idx="2001">
                  <c:v>1.244E-2</c:v>
                </c:pt>
                <c:pt idx="2002">
                  <c:v>3.1588999999999999E-2</c:v>
                </c:pt>
                <c:pt idx="2003">
                  <c:v>4.2300999999999998E-2</c:v>
                </c:pt>
                <c:pt idx="2004">
                  <c:v>4.2825000000000002E-2</c:v>
                </c:pt>
                <c:pt idx="2005">
                  <c:v>3.5468E-2</c:v>
                </c:pt>
                <c:pt idx="2006">
                  <c:v>2.2454999999999999E-2</c:v>
                </c:pt>
                <c:pt idx="2007">
                  <c:v>7.1742000000000004E-3</c:v>
                </c:pt>
                <c:pt idx="2008">
                  <c:v>-1.5577000000000001E-2</c:v>
                </c:pt>
                <c:pt idx="2009">
                  <c:v>-2.4038E-2</c:v>
                </c:pt>
                <c:pt idx="2010">
                  <c:v>-3.0884000000000002E-2</c:v>
                </c:pt>
                <c:pt idx="2011">
                  <c:v>-2.1347999999999999E-2</c:v>
                </c:pt>
                <c:pt idx="2012">
                  <c:v>-1.6213999999999999E-2</c:v>
                </c:pt>
                <c:pt idx="2013">
                  <c:v>1.4806E-2</c:v>
                </c:pt>
                <c:pt idx="2014">
                  <c:v>1.6721E-2</c:v>
                </c:pt>
                <c:pt idx="2015">
                  <c:v>1.9241E-3</c:v>
                </c:pt>
                <c:pt idx="2016">
                  <c:v>-1.2991000000000001E-3</c:v>
                </c:pt>
                <c:pt idx="2017">
                  <c:v>-1.8766000000000001E-2</c:v>
                </c:pt>
                <c:pt idx="2018">
                  <c:v>-4.1378999999999999E-2</c:v>
                </c:pt>
                <c:pt idx="2019">
                  <c:v>-4.7407999999999999E-2</c:v>
                </c:pt>
                <c:pt idx="2020">
                  <c:v>-6.0470000000000003E-2</c:v>
                </c:pt>
                <c:pt idx="2021">
                  <c:v>-5.212E-2</c:v>
                </c:pt>
                <c:pt idx="2022">
                  <c:v>-4.5419000000000001E-2</c:v>
                </c:pt>
                <c:pt idx="2023">
                  <c:v>-2.0809999999999999E-2</c:v>
                </c:pt>
                <c:pt idx="2024">
                  <c:v>1.7497999999999999E-3</c:v>
                </c:pt>
                <c:pt idx="2025">
                  <c:v>2.6767000000000002E-3</c:v>
                </c:pt>
                <c:pt idx="2026">
                  <c:v>1.6428000000000002E-2</c:v>
                </c:pt>
                <c:pt idx="2027">
                  <c:v>-7.0781000000000004E-3</c:v>
                </c:pt>
                <c:pt idx="2028">
                  <c:v>-1.9404999999999999E-2</c:v>
                </c:pt>
                <c:pt idx="2029">
                  <c:v>-2.8936E-2</c:v>
                </c:pt>
                <c:pt idx="2030">
                  <c:v>-3.2147000000000002E-2</c:v>
                </c:pt>
                <c:pt idx="2031">
                  <c:v>-2.3125E-2</c:v>
                </c:pt>
                <c:pt idx="2032">
                  <c:v>-1.1526E-2</c:v>
                </c:pt>
                <c:pt idx="2033">
                  <c:v>1.0942E-2</c:v>
                </c:pt>
                <c:pt idx="2034">
                  <c:v>2.1328E-2</c:v>
                </c:pt>
                <c:pt idx="2035">
                  <c:v>3.5059E-2</c:v>
                </c:pt>
                <c:pt idx="2036">
                  <c:v>3.7023E-2</c:v>
                </c:pt>
                <c:pt idx="2037">
                  <c:v>4.5376E-2</c:v>
                </c:pt>
                <c:pt idx="2038">
                  <c:v>3.2306000000000001E-2</c:v>
                </c:pt>
                <c:pt idx="2039">
                  <c:v>3.4021999999999997E-2</c:v>
                </c:pt>
                <c:pt idx="2040">
                  <c:v>3.4634999999999999E-2</c:v>
                </c:pt>
                <c:pt idx="2041">
                  <c:v>1.1894E-2</c:v>
                </c:pt>
                <c:pt idx="2042">
                  <c:v>1.1455999999999999E-2</c:v>
                </c:pt>
                <c:pt idx="2043">
                  <c:v>4.4355999999999996E-3</c:v>
                </c:pt>
                <c:pt idx="2044">
                  <c:v>-8.6995000000000003E-5</c:v>
                </c:pt>
                <c:pt idx="2045">
                  <c:v>1.1324000000000001E-2</c:v>
                </c:pt>
                <c:pt idx="2046">
                  <c:v>1.3527000000000001E-2</c:v>
                </c:pt>
                <c:pt idx="2047">
                  <c:v>2.5087999999999999E-2</c:v>
                </c:pt>
                <c:pt idx="2048">
                  <c:v>1.6865999999999999E-2</c:v>
                </c:pt>
                <c:pt idx="2049">
                  <c:v>2.3119000000000001E-2</c:v>
                </c:pt>
                <c:pt idx="2050">
                  <c:v>2.2379E-2</c:v>
                </c:pt>
                <c:pt idx="2051">
                  <c:v>1.3393E-2</c:v>
                </c:pt>
                <c:pt idx="2052">
                  <c:v>2.7557000000000002E-2</c:v>
                </c:pt>
                <c:pt idx="2053">
                  <c:v>1.8612E-2</c:v>
                </c:pt>
                <c:pt idx="2054">
                  <c:v>1.8792E-2</c:v>
                </c:pt>
                <c:pt idx="2055">
                  <c:v>6.2407000000000001E-4</c:v>
                </c:pt>
                <c:pt idx="2056">
                  <c:v>-1.4407E-2</c:v>
                </c:pt>
                <c:pt idx="2057">
                  <c:v>-3.1435999999999999E-2</c:v>
                </c:pt>
                <c:pt idx="2058">
                  <c:v>-4.9281999999999999E-2</c:v>
                </c:pt>
                <c:pt idx="2059">
                  <c:v>-4.5203E-2</c:v>
                </c:pt>
                <c:pt idx="2060">
                  <c:v>-4.1714000000000001E-2</c:v>
                </c:pt>
                <c:pt idx="2061">
                  <c:v>-2.9950999999999998E-2</c:v>
                </c:pt>
                <c:pt idx="2062">
                  <c:v>-2.4445000000000001E-2</c:v>
                </c:pt>
                <c:pt idx="2063">
                  <c:v>-1.9793999999999999E-2</c:v>
                </c:pt>
                <c:pt idx="2064">
                  <c:v>-2.7053000000000001E-2</c:v>
                </c:pt>
                <c:pt idx="2065">
                  <c:v>-2.8443E-2</c:v>
                </c:pt>
                <c:pt idx="2066">
                  <c:v>-1.0707E-2</c:v>
                </c:pt>
                <c:pt idx="2067">
                  <c:v>-2.1262E-2</c:v>
                </c:pt>
                <c:pt idx="2068">
                  <c:v>-1.4501999999999999E-2</c:v>
                </c:pt>
                <c:pt idx="2069">
                  <c:v>-1.2855E-2</c:v>
                </c:pt>
                <c:pt idx="2070">
                  <c:v>-2.2492999999999999E-2</c:v>
                </c:pt>
                <c:pt idx="2071">
                  <c:v>-1.9644999999999999E-2</c:v>
                </c:pt>
                <c:pt idx="2072">
                  <c:v>-2.0927000000000001E-2</c:v>
                </c:pt>
                <c:pt idx="2073">
                  <c:v>5.9373999999999998E-3</c:v>
                </c:pt>
                <c:pt idx="2074">
                  <c:v>-6.3781999999999997E-3</c:v>
                </c:pt>
                <c:pt idx="2075">
                  <c:v>1.208E-2</c:v>
                </c:pt>
                <c:pt idx="2076">
                  <c:v>2.1665E-2</c:v>
                </c:pt>
                <c:pt idx="2077">
                  <c:v>1.0623E-2</c:v>
                </c:pt>
                <c:pt idx="2078">
                  <c:v>2.1080999999999999E-2</c:v>
                </c:pt>
                <c:pt idx="2079">
                  <c:v>8.6344999999999998E-3</c:v>
                </c:pt>
                <c:pt idx="2080">
                  <c:v>1.5412E-2</c:v>
                </c:pt>
                <c:pt idx="2081">
                  <c:v>2.1097000000000001E-2</c:v>
                </c:pt>
                <c:pt idx="2082">
                  <c:v>2.8239E-2</c:v>
                </c:pt>
                <c:pt idx="2083">
                  <c:v>3.0949999999999998E-2</c:v>
                </c:pt>
                <c:pt idx="2084">
                  <c:v>1.3010000000000001E-2</c:v>
                </c:pt>
                <c:pt idx="2085">
                  <c:v>7.0359999999999997E-3</c:v>
                </c:pt>
                <c:pt idx="2086">
                  <c:v>-2.8015000000000002E-3</c:v>
                </c:pt>
                <c:pt idx="2087">
                  <c:v>7.2344E-4</c:v>
                </c:pt>
                <c:pt idx="2088">
                  <c:v>2.7203000000000001E-2</c:v>
                </c:pt>
                <c:pt idx="2089">
                  <c:v>4.5911E-2</c:v>
                </c:pt>
                <c:pt idx="2090">
                  <c:v>5.7657E-2</c:v>
                </c:pt>
                <c:pt idx="2091">
                  <c:v>3.0952E-2</c:v>
                </c:pt>
                <c:pt idx="2092">
                  <c:v>4.9586999999999999E-2</c:v>
                </c:pt>
                <c:pt idx="2093">
                  <c:v>2.9919000000000001E-2</c:v>
                </c:pt>
                <c:pt idx="2094">
                  <c:v>1.2912E-2</c:v>
                </c:pt>
                <c:pt idx="2095">
                  <c:v>7.1929000000000003E-3</c:v>
                </c:pt>
                <c:pt idx="2096">
                  <c:v>-5.5745999999999999E-3</c:v>
                </c:pt>
                <c:pt idx="2097">
                  <c:v>-1.0234999999999999E-2</c:v>
                </c:pt>
                <c:pt idx="2098">
                  <c:v>-2.8846E-2</c:v>
                </c:pt>
                <c:pt idx="2099">
                  <c:v>-6.8314999999999999E-3</c:v>
                </c:pt>
                <c:pt idx="2100">
                  <c:v>-2.3748999999999999E-2</c:v>
                </c:pt>
                <c:pt idx="2101">
                  <c:v>-2.1722999999999999E-2</c:v>
                </c:pt>
                <c:pt idx="2102">
                  <c:v>-1.8426000000000001E-2</c:v>
                </c:pt>
                <c:pt idx="2103">
                  <c:v>-3.4001999999999998E-2</c:v>
                </c:pt>
                <c:pt idx="2104">
                  <c:v>-2.3543999999999999E-2</c:v>
                </c:pt>
                <c:pt idx="2105">
                  <c:v>-2.9644E-2</c:v>
                </c:pt>
                <c:pt idx="2106">
                  <c:v>-4.0300000000000002E-2</c:v>
                </c:pt>
                <c:pt idx="2107">
                  <c:v>-4.7543000000000002E-2</c:v>
                </c:pt>
                <c:pt idx="2108">
                  <c:v>-4.7460000000000002E-2</c:v>
                </c:pt>
                <c:pt idx="2109">
                  <c:v>-1.8450999999999999E-2</c:v>
                </c:pt>
                <c:pt idx="2110">
                  <c:v>-1.7885000000000002E-2</c:v>
                </c:pt>
                <c:pt idx="2111">
                  <c:v>-1.3514999999999999E-2</c:v>
                </c:pt>
                <c:pt idx="2112">
                  <c:v>-1.1521999999999999E-2</c:v>
                </c:pt>
                <c:pt idx="2113">
                  <c:v>-4.5553999999999997E-2</c:v>
                </c:pt>
                <c:pt idx="2114">
                  <c:v>-4.9749000000000002E-2</c:v>
                </c:pt>
                <c:pt idx="2115">
                  <c:v>-4.9589000000000001E-2</c:v>
                </c:pt>
                <c:pt idx="2116">
                  <c:v>-2.0506E-2</c:v>
                </c:pt>
                <c:pt idx="2117">
                  <c:v>-2.375E-2</c:v>
                </c:pt>
                <c:pt idx="2118">
                  <c:v>1.0208000000000001E-3</c:v>
                </c:pt>
                <c:pt idx="2119">
                  <c:v>1.9883999999999999E-2</c:v>
                </c:pt>
                <c:pt idx="2120">
                  <c:v>3.2619000000000002E-2</c:v>
                </c:pt>
                <c:pt idx="2121">
                  <c:v>3.8145999999999999E-2</c:v>
                </c:pt>
                <c:pt idx="2122">
                  <c:v>3.8842000000000002E-2</c:v>
                </c:pt>
                <c:pt idx="2123">
                  <c:v>4.2834999999999998E-2</c:v>
                </c:pt>
                <c:pt idx="2124">
                  <c:v>2.3331000000000001E-2</c:v>
                </c:pt>
                <c:pt idx="2125">
                  <c:v>4.4997000000000002E-2</c:v>
                </c:pt>
                <c:pt idx="2126">
                  <c:v>4.1493000000000002E-2</c:v>
                </c:pt>
                <c:pt idx="2127">
                  <c:v>4.3442000000000001E-2</c:v>
                </c:pt>
                <c:pt idx="2128">
                  <c:v>6.0742999999999998E-2</c:v>
                </c:pt>
                <c:pt idx="2129">
                  <c:v>5.4390000000000001E-2</c:v>
                </c:pt>
                <c:pt idx="2130">
                  <c:v>5.1532000000000001E-2</c:v>
                </c:pt>
                <c:pt idx="2131">
                  <c:v>5.2685000000000003E-2</c:v>
                </c:pt>
                <c:pt idx="2132">
                  <c:v>4.4814E-2</c:v>
                </c:pt>
                <c:pt idx="2133">
                  <c:v>3.6637000000000003E-2</c:v>
                </c:pt>
                <c:pt idx="2134">
                  <c:v>6.4644000000000004E-3</c:v>
                </c:pt>
                <c:pt idx="2135">
                  <c:v>5.8894999999999998E-3</c:v>
                </c:pt>
                <c:pt idx="2136">
                  <c:v>9.3735999999999993E-3</c:v>
                </c:pt>
                <c:pt idx="2137">
                  <c:v>2.9385000000000001E-3</c:v>
                </c:pt>
                <c:pt idx="2138">
                  <c:v>2.4184000000000001E-2</c:v>
                </c:pt>
                <c:pt idx="2139">
                  <c:v>2.0573999999999999E-2</c:v>
                </c:pt>
                <c:pt idx="2140">
                  <c:v>1.3653999999999999E-2</c:v>
                </c:pt>
                <c:pt idx="2141">
                  <c:v>-4.3911000000000002E-3</c:v>
                </c:pt>
                <c:pt idx="2142">
                  <c:v>-8.7688999999999996E-3</c:v>
                </c:pt>
                <c:pt idx="2143">
                  <c:v>-3.7836000000000002E-2</c:v>
                </c:pt>
                <c:pt idx="2144">
                  <c:v>-5.1451999999999998E-2</c:v>
                </c:pt>
                <c:pt idx="2145">
                  <c:v>-5.9919E-2</c:v>
                </c:pt>
                <c:pt idx="2146">
                  <c:v>-6.7585999999999993E-2</c:v>
                </c:pt>
                <c:pt idx="2147">
                  <c:v>-7.1534E-2</c:v>
                </c:pt>
                <c:pt idx="2148">
                  <c:v>-6.7568000000000003E-2</c:v>
                </c:pt>
                <c:pt idx="2149">
                  <c:v>-5.1854999999999998E-2</c:v>
                </c:pt>
                <c:pt idx="2150">
                  <c:v>-5.6004999999999999E-2</c:v>
                </c:pt>
                <c:pt idx="2151">
                  <c:v>-4.5943999999999999E-2</c:v>
                </c:pt>
                <c:pt idx="2152">
                  <c:v>-3.8920999999999997E-2</c:v>
                </c:pt>
                <c:pt idx="2153">
                  <c:v>-5.3341E-2</c:v>
                </c:pt>
                <c:pt idx="2154">
                  <c:v>-5.6078000000000003E-2</c:v>
                </c:pt>
                <c:pt idx="2155">
                  <c:v>-4.5143000000000003E-2</c:v>
                </c:pt>
                <c:pt idx="2156">
                  <c:v>-4.9292000000000002E-2</c:v>
                </c:pt>
                <c:pt idx="2157">
                  <c:v>-4.0929E-2</c:v>
                </c:pt>
                <c:pt idx="2158">
                  <c:v>-2.1134E-2</c:v>
                </c:pt>
                <c:pt idx="2159">
                  <c:v>8.7921000000000006E-3</c:v>
                </c:pt>
                <c:pt idx="2160">
                  <c:v>1.9518000000000001E-2</c:v>
                </c:pt>
                <c:pt idx="2161">
                  <c:v>3.5002999999999999E-2</c:v>
                </c:pt>
                <c:pt idx="2162">
                  <c:v>4.3289000000000001E-2</c:v>
                </c:pt>
                <c:pt idx="2163">
                  <c:v>2.9694000000000002E-2</c:v>
                </c:pt>
                <c:pt idx="2164">
                  <c:v>3.8260000000000002E-2</c:v>
                </c:pt>
                <c:pt idx="2165">
                  <c:v>3.1487000000000001E-2</c:v>
                </c:pt>
                <c:pt idx="2166">
                  <c:v>3.4368000000000003E-2</c:v>
                </c:pt>
                <c:pt idx="2167">
                  <c:v>4.4993999999999999E-2</c:v>
                </c:pt>
                <c:pt idx="2168">
                  <c:v>6.5418000000000004E-2</c:v>
                </c:pt>
                <c:pt idx="2169">
                  <c:v>8.2891000000000006E-2</c:v>
                </c:pt>
                <c:pt idx="2170">
                  <c:v>7.3659000000000002E-2</c:v>
                </c:pt>
                <c:pt idx="2171">
                  <c:v>8.6944999999999995E-2</c:v>
                </c:pt>
                <c:pt idx="2172">
                  <c:v>8.7120000000000003E-2</c:v>
                </c:pt>
                <c:pt idx="2173">
                  <c:v>6.7484000000000002E-2</c:v>
                </c:pt>
                <c:pt idx="2174">
                  <c:v>7.0527999999999993E-2</c:v>
                </c:pt>
                <c:pt idx="2175">
                  <c:v>5.7336999999999999E-2</c:v>
                </c:pt>
                <c:pt idx="2176">
                  <c:v>4.8626999999999997E-2</c:v>
                </c:pt>
                <c:pt idx="2177">
                  <c:v>2.2869E-2</c:v>
                </c:pt>
                <c:pt idx="2178">
                  <c:v>1.9886999999999998E-2</c:v>
                </c:pt>
                <c:pt idx="2179">
                  <c:v>1.357E-2</c:v>
                </c:pt>
                <c:pt idx="2180">
                  <c:v>-1.0437E-2</c:v>
                </c:pt>
                <c:pt idx="2181">
                  <c:v>-2.0128E-2</c:v>
                </c:pt>
                <c:pt idx="2182">
                  <c:v>-3.6582000000000003E-2</c:v>
                </c:pt>
                <c:pt idx="2183">
                  <c:v>-3.891E-2</c:v>
                </c:pt>
                <c:pt idx="2184">
                  <c:v>-5.6415E-2</c:v>
                </c:pt>
                <c:pt idx="2185">
                  <c:v>-5.2977000000000003E-2</c:v>
                </c:pt>
                <c:pt idx="2186">
                  <c:v>-6.2335000000000002E-2</c:v>
                </c:pt>
                <c:pt idx="2187">
                  <c:v>-7.4214000000000002E-2</c:v>
                </c:pt>
                <c:pt idx="2188">
                  <c:v>-6.2743999999999994E-2</c:v>
                </c:pt>
                <c:pt idx="2189">
                  <c:v>-7.7789999999999998E-2</c:v>
                </c:pt>
                <c:pt idx="2190">
                  <c:v>-7.5564999999999993E-2</c:v>
                </c:pt>
                <c:pt idx="2191">
                  <c:v>-6.1231000000000001E-2</c:v>
                </c:pt>
                <c:pt idx="2192">
                  <c:v>-7.2588E-2</c:v>
                </c:pt>
                <c:pt idx="2193">
                  <c:v>-7.0132E-2</c:v>
                </c:pt>
                <c:pt idx="2194">
                  <c:v>-7.5294E-2</c:v>
                </c:pt>
                <c:pt idx="2195">
                  <c:v>-5.6571000000000003E-2</c:v>
                </c:pt>
                <c:pt idx="2196">
                  <c:v>-6.3083E-2</c:v>
                </c:pt>
                <c:pt idx="2197">
                  <c:v>-6.1574999999999998E-2</c:v>
                </c:pt>
                <c:pt idx="2198">
                  <c:v>-3.2363999999999997E-2</c:v>
                </c:pt>
                <c:pt idx="2199">
                  <c:v>-2.7834000000000001E-2</c:v>
                </c:pt>
                <c:pt idx="2200">
                  <c:v>-8.0831000000000002E-4</c:v>
                </c:pt>
                <c:pt idx="2201">
                  <c:v>1.2462000000000001E-2</c:v>
                </c:pt>
                <c:pt idx="2202">
                  <c:v>3.8184000000000003E-2</c:v>
                </c:pt>
                <c:pt idx="2203">
                  <c:v>4.6438E-2</c:v>
                </c:pt>
                <c:pt idx="2204">
                  <c:v>5.3829000000000002E-2</c:v>
                </c:pt>
                <c:pt idx="2205">
                  <c:v>6.2634999999999996E-2</c:v>
                </c:pt>
                <c:pt idx="2206">
                  <c:v>5.6932999999999997E-2</c:v>
                </c:pt>
                <c:pt idx="2207">
                  <c:v>6.9780999999999996E-2</c:v>
                </c:pt>
                <c:pt idx="2208">
                  <c:v>6.7530999999999994E-2</c:v>
                </c:pt>
                <c:pt idx="2209">
                  <c:v>7.0516999999999996E-2</c:v>
                </c:pt>
                <c:pt idx="2210">
                  <c:v>5.9200999999999997E-2</c:v>
                </c:pt>
                <c:pt idx="2211">
                  <c:v>6.2579999999999997E-2</c:v>
                </c:pt>
                <c:pt idx="2212">
                  <c:v>7.4779999999999999E-2</c:v>
                </c:pt>
                <c:pt idx="2213">
                  <c:v>7.6899999999999996E-2</c:v>
                </c:pt>
                <c:pt idx="2214">
                  <c:v>9.4972000000000001E-2</c:v>
                </c:pt>
                <c:pt idx="2215">
                  <c:v>0.10011</c:v>
                </c:pt>
                <c:pt idx="2216">
                  <c:v>7.0757E-2</c:v>
                </c:pt>
                <c:pt idx="2217">
                  <c:v>5.8922000000000002E-2</c:v>
                </c:pt>
                <c:pt idx="2218">
                  <c:v>3.5125999999999998E-2</c:v>
                </c:pt>
                <c:pt idx="2219">
                  <c:v>1.8308999999999999E-2</c:v>
                </c:pt>
                <c:pt idx="2220">
                  <c:v>-1.6361000000000001E-2</c:v>
                </c:pt>
                <c:pt idx="2221">
                  <c:v>-1.2670000000000001E-2</c:v>
                </c:pt>
                <c:pt idx="2222">
                  <c:v>-2.6723E-2</c:v>
                </c:pt>
                <c:pt idx="2223">
                  <c:v>-3.8792E-2</c:v>
                </c:pt>
                <c:pt idx="2224">
                  <c:v>-2.7829E-2</c:v>
                </c:pt>
                <c:pt idx="2225">
                  <c:v>-4.3698000000000001E-2</c:v>
                </c:pt>
                <c:pt idx="2226">
                  <c:v>-3.9004999999999998E-2</c:v>
                </c:pt>
                <c:pt idx="2227">
                  <c:v>-6.2108999999999998E-2</c:v>
                </c:pt>
                <c:pt idx="2228">
                  <c:v>-6.1304999999999998E-2</c:v>
                </c:pt>
                <c:pt idx="2229">
                  <c:v>-6.0329000000000001E-2</c:v>
                </c:pt>
                <c:pt idx="2230">
                  <c:v>-6.9256999999999999E-2</c:v>
                </c:pt>
                <c:pt idx="2231">
                  <c:v>-6.2413000000000003E-2</c:v>
                </c:pt>
                <c:pt idx="2232">
                  <c:v>-8.4639000000000006E-2</c:v>
                </c:pt>
                <c:pt idx="2233">
                  <c:v>-9.6401000000000001E-2</c:v>
                </c:pt>
                <c:pt idx="2234">
                  <c:v>-9.0081999999999995E-2</c:v>
                </c:pt>
                <c:pt idx="2235">
                  <c:v>-6.5123E-2</c:v>
                </c:pt>
                <c:pt idx="2236">
                  <c:v>-6.5079999999999999E-2</c:v>
                </c:pt>
                <c:pt idx="2237">
                  <c:v>-5.5745999999999997E-2</c:v>
                </c:pt>
                <c:pt idx="2238">
                  <c:v>-5.1809000000000001E-2</c:v>
                </c:pt>
                <c:pt idx="2239">
                  <c:v>-6.2605999999999995E-2</c:v>
                </c:pt>
                <c:pt idx="2240">
                  <c:v>-4.7800000000000002E-2</c:v>
                </c:pt>
                <c:pt idx="2241">
                  <c:v>-2.8913000000000001E-2</c:v>
                </c:pt>
                <c:pt idx="2242">
                  <c:v>-2.0469999999999999E-2</c:v>
                </c:pt>
                <c:pt idx="2243">
                  <c:v>8.5488999999999999E-3</c:v>
                </c:pt>
                <c:pt idx="2244">
                  <c:v>2.0580000000000001E-2</c:v>
                </c:pt>
                <c:pt idx="2245">
                  <c:v>6.2073999999999997E-2</c:v>
                </c:pt>
                <c:pt idx="2246">
                  <c:v>5.0359000000000001E-2</c:v>
                </c:pt>
                <c:pt idx="2247">
                  <c:v>6.8092E-2</c:v>
                </c:pt>
                <c:pt idx="2248">
                  <c:v>7.6798000000000005E-2</c:v>
                </c:pt>
                <c:pt idx="2249">
                  <c:v>6.4324999999999993E-2</c:v>
                </c:pt>
                <c:pt idx="2250">
                  <c:v>8.6416000000000007E-2</c:v>
                </c:pt>
                <c:pt idx="2251">
                  <c:v>8.5797999999999999E-2</c:v>
                </c:pt>
                <c:pt idx="2252">
                  <c:v>9.8687999999999998E-2</c:v>
                </c:pt>
                <c:pt idx="2253">
                  <c:v>8.0740000000000006E-2</c:v>
                </c:pt>
                <c:pt idx="2254">
                  <c:v>7.3970999999999995E-2</c:v>
                </c:pt>
                <c:pt idx="2255">
                  <c:v>6.0538000000000002E-2</c:v>
                </c:pt>
                <c:pt idx="2256">
                  <c:v>3.5586E-2</c:v>
                </c:pt>
                <c:pt idx="2257">
                  <c:v>5.4975000000000003E-2</c:v>
                </c:pt>
                <c:pt idx="2258">
                  <c:v>5.4435999999999998E-2</c:v>
                </c:pt>
                <c:pt idx="2259">
                  <c:v>5.5079999999999997E-2</c:v>
                </c:pt>
                <c:pt idx="2260">
                  <c:v>4.0833000000000001E-2</c:v>
                </c:pt>
                <c:pt idx="2261">
                  <c:v>4.1697999999999999E-2</c:v>
                </c:pt>
                <c:pt idx="2262">
                  <c:v>3.6386000000000002E-2</c:v>
                </c:pt>
                <c:pt idx="2263">
                  <c:v>1.9616999999999999E-2</c:v>
                </c:pt>
                <c:pt idx="2264">
                  <c:v>2.7803999999999999E-2</c:v>
                </c:pt>
                <c:pt idx="2265">
                  <c:v>1.2557000000000001E-4</c:v>
                </c:pt>
                <c:pt idx="2266">
                  <c:v>-1.9569E-2</c:v>
                </c:pt>
                <c:pt idx="2267">
                  <c:v>-4.1138000000000001E-2</c:v>
                </c:pt>
                <c:pt idx="2268">
                  <c:v>-6.3463000000000006E-2</c:v>
                </c:pt>
                <c:pt idx="2269">
                  <c:v>-7.7706999999999998E-2</c:v>
                </c:pt>
                <c:pt idx="2270">
                  <c:v>-0.10442</c:v>
                </c:pt>
                <c:pt idx="2271">
                  <c:v>-8.6625999999999995E-2</c:v>
                </c:pt>
                <c:pt idx="2272">
                  <c:v>-0.10038999999999999</c:v>
                </c:pt>
                <c:pt idx="2273">
                  <c:v>-8.9705999999999994E-2</c:v>
                </c:pt>
                <c:pt idx="2274">
                  <c:v>-6.7753999999999995E-2</c:v>
                </c:pt>
                <c:pt idx="2275">
                  <c:v>-8.5712999999999998E-2</c:v>
                </c:pt>
                <c:pt idx="2276">
                  <c:v>-7.6566999999999996E-2</c:v>
                </c:pt>
                <c:pt idx="2277">
                  <c:v>-8.3804000000000003E-2</c:v>
                </c:pt>
                <c:pt idx="2278">
                  <c:v>-5.9589000000000003E-2</c:v>
                </c:pt>
                <c:pt idx="2279">
                  <c:v>-5.2797999999999998E-2</c:v>
                </c:pt>
                <c:pt idx="2280">
                  <c:v>-4.3048000000000003E-2</c:v>
                </c:pt>
                <c:pt idx="2281">
                  <c:v>-7.0328999999999999E-3</c:v>
                </c:pt>
                <c:pt idx="2282">
                  <c:v>-2.3958E-2</c:v>
                </c:pt>
                <c:pt idx="2283">
                  <c:v>-1.1179E-2</c:v>
                </c:pt>
                <c:pt idx="2284">
                  <c:v>-3.735E-3</c:v>
                </c:pt>
                <c:pt idx="2285">
                  <c:v>1.3481999999999999E-2</c:v>
                </c:pt>
                <c:pt idx="2286">
                  <c:v>7.1500000000000001E-3</c:v>
                </c:pt>
                <c:pt idx="2287">
                  <c:v>1.503E-2</c:v>
                </c:pt>
                <c:pt idx="2288">
                  <c:v>3.3057000000000003E-2</c:v>
                </c:pt>
                <c:pt idx="2289">
                  <c:v>2.2204999999999999E-2</c:v>
                </c:pt>
                <c:pt idx="2290">
                  <c:v>4.1833000000000002E-2</c:v>
                </c:pt>
                <c:pt idx="2291">
                  <c:v>4.6091E-2</c:v>
                </c:pt>
                <c:pt idx="2292">
                  <c:v>5.0978000000000002E-2</c:v>
                </c:pt>
                <c:pt idx="2293">
                  <c:v>7.2744000000000003E-2</c:v>
                </c:pt>
                <c:pt idx="2294">
                  <c:v>8.7923000000000001E-2</c:v>
                </c:pt>
                <c:pt idx="2295">
                  <c:v>9.8114000000000007E-2</c:v>
                </c:pt>
                <c:pt idx="2296">
                  <c:v>7.2968000000000005E-2</c:v>
                </c:pt>
                <c:pt idx="2297">
                  <c:v>7.8608999999999998E-2</c:v>
                </c:pt>
                <c:pt idx="2298">
                  <c:v>6.2659000000000006E-2</c:v>
                </c:pt>
                <c:pt idx="2299">
                  <c:v>4.2144000000000001E-2</c:v>
                </c:pt>
                <c:pt idx="2300">
                  <c:v>6.5407999999999994E-2</c:v>
                </c:pt>
                <c:pt idx="2301">
                  <c:v>6.2865000000000004E-2</c:v>
                </c:pt>
                <c:pt idx="2302">
                  <c:v>7.3688000000000003E-2</c:v>
                </c:pt>
                <c:pt idx="2303">
                  <c:v>4.4352999999999997E-2</c:v>
                </c:pt>
                <c:pt idx="2304">
                  <c:v>6.1303000000000003E-2</c:v>
                </c:pt>
                <c:pt idx="2305">
                  <c:v>4.9528999999999997E-2</c:v>
                </c:pt>
                <c:pt idx="2306">
                  <c:v>8.1489000000000006E-3</c:v>
                </c:pt>
                <c:pt idx="2307">
                  <c:v>1.5429E-2</c:v>
                </c:pt>
                <c:pt idx="2308">
                  <c:v>-1.1516999999999999E-2</c:v>
                </c:pt>
                <c:pt idx="2309">
                  <c:v>-2.9655000000000001E-2</c:v>
                </c:pt>
                <c:pt idx="2310">
                  <c:v>-4.8651E-2</c:v>
                </c:pt>
                <c:pt idx="2311">
                  <c:v>-6.1221999999999999E-2</c:v>
                </c:pt>
                <c:pt idx="2312">
                  <c:v>-8.4457000000000004E-2</c:v>
                </c:pt>
                <c:pt idx="2313">
                  <c:v>-0.10563</c:v>
                </c:pt>
                <c:pt idx="2314">
                  <c:v>-8.7954000000000004E-2</c:v>
                </c:pt>
                <c:pt idx="2315">
                  <c:v>-9.6363000000000004E-2</c:v>
                </c:pt>
                <c:pt idx="2316">
                  <c:v>-7.2674000000000002E-2</c:v>
                </c:pt>
                <c:pt idx="2317">
                  <c:v>-6.2441999999999998E-2</c:v>
                </c:pt>
                <c:pt idx="2318">
                  <c:v>-7.8162999999999996E-2</c:v>
                </c:pt>
                <c:pt idx="2319">
                  <c:v>-8.6402000000000007E-2</c:v>
                </c:pt>
                <c:pt idx="2320">
                  <c:v>-9.5493999999999996E-2</c:v>
                </c:pt>
                <c:pt idx="2321">
                  <c:v>-5.987E-2</c:v>
                </c:pt>
                <c:pt idx="2322">
                  <c:v>-8.2863999999999993E-2</c:v>
                </c:pt>
                <c:pt idx="2323">
                  <c:v>-6.7863999999999994E-2</c:v>
                </c:pt>
                <c:pt idx="2324">
                  <c:v>-4.5885000000000002E-2</c:v>
                </c:pt>
                <c:pt idx="2325">
                  <c:v>-5.7174000000000003E-2</c:v>
                </c:pt>
                <c:pt idx="2326">
                  <c:v>-4.1049000000000002E-2</c:v>
                </c:pt>
                <c:pt idx="2327">
                  <c:v>-2.5954000000000001E-2</c:v>
                </c:pt>
                <c:pt idx="2328">
                  <c:v>1.1531E-2</c:v>
                </c:pt>
                <c:pt idx="2329">
                  <c:v>1.6403999999999998E-2</c:v>
                </c:pt>
                <c:pt idx="2330">
                  <c:v>4.2079999999999999E-2</c:v>
                </c:pt>
                <c:pt idx="2331">
                  <c:v>7.3618000000000003E-2</c:v>
                </c:pt>
                <c:pt idx="2332">
                  <c:v>6.7641999999999994E-2</c:v>
                </c:pt>
                <c:pt idx="2333">
                  <c:v>8.0845E-2</c:v>
                </c:pt>
                <c:pt idx="2334">
                  <c:v>7.4494000000000005E-2</c:v>
                </c:pt>
                <c:pt idx="2335">
                  <c:v>6.4597000000000002E-2</c:v>
                </c:pt>
                <c:pt idx="2336">
                  <c:v>7.6442999999999997E-2</c:v>
                </c:pt>
                <c:pt idx="2337">
                  <c:v>9.7640000000000005E-2</c:v>
                </c:pt>
                <c:pt idx="2338">
                  <c:v>0.12717999999999999</c:v>
                </c:pt>
                <c:pt idx="2339">
                  <c:v>0.11382</c:v>
                </c:pt>
                <c:pt idx="2340">
                  <c:v>0.11983000000000001</c:v>
                </c:pt>
                <c:pt idx="2341">
                  <c:v>9.8955000000000001E-2</c:v>
                </c:pt>
                <c:pt idx="2342">
                  <c:v>7.6080999999999996E-2</c:v>
                </c:pt>
                <c:pt idx="2343">
                  <c:v>8.4635000000000002E-2</c:v>
                </c:pt>
                <c:pt idx="2344">
                  <c:v>7.5181999999999999E-2</c:v>
                </c:pt>
                <c:pt idx="2345">
                  <c:v>6.3493999999999995E-2</c:v>
                </c:pt>
                <c:pt idx="2346">
                  <c:v>3.2355000000000002E-2</c:v>
                </c:pt>
                <c:pt idx="2347">
                  <c:v>3.4590000000000003E-2</c:v>
                </c:pt>
                <c:pt idx="2348">
                  <c:v>1.3977E-2</c:v>
                </c:pt>
                <c:pt idx="2349">
                  <c:v>-6.0114000000000001E-3</c:v>
                </c:pt>
                <c:pt idx="2350">
                  <c:v>-1.9186999999999999E-2</c:v>
                </c:pt>
                <c:pt idx="2351">
                  <c:v>-3.4223999999999997E-2</c:v>
                </c:pt>
                <c:pt idx="2352">
                  <c:v>-5.3629000000000003E-2</c:v>
                </c:pt>
                <c:pt idx="2353">
                  <c:v>-7.4083999999999997E-2</c:v>
                </c:pt>
                <c:pt idx="2354">
                  <c:v>-8.1680000000000003E-2</c:v>
                </c:pt>
                <c:pt idx="2355">
                  <c:v>-0.1077</c:v>
                </c:pt>
                <c:pt idx="2356">
                  <c:v>-0.12246</c:v>
                </c:pt>
                <c:pt idx="2357">
                  <c:v>-0.11255</c:v>
                </c:pt>
                <c:pt idx="2358">
                  <c:v>-0.12665999999999999</c:v>
                </c:pt>
                <c:pt idx="2359">
                  <c:v>-0.12341000000000001</c:v>
                </c:pt>
                <c:pt idx="2360">
                  <c:v>-0.10516</c:v>
                </c:pt>
                <c:pt idx="2361">
                  <c:v>-0.11916</c:v>
                </c:pt>
                <c:pt idx="2362">
                  <c:v>-0.11787</c:v>
                </c:pt>
                <c:pt idx="2363">
                  <c:v>-0.12967000000000001</c:v>
                </c:pt>
                <c:pt idx="2364">
                  <c:v>-8.4269999999999998E-2</c:v>
                </c:pt>
                <c:pt idx="2365">
                  <c:v>-7.9504000000000005E-2</c:v>
                </c:pt>
                <c:pt idx="2366">
                  <c:v>-4.5775000000000003E-2</c:v>
                </c:pt>
                <c:pt idx="2367">
                  <c:v>-2.3070999999999999E-3</c:v>
                </c:pt>
                <c:pt idx="2368">
                  <c:v>-5.4064999999999998E-3</c:v>
                </c:pt>
                <c:pt idx="2369">
                  <c:v>6.5982999999999997E-3</c:v>
                </c:pt>
                <c:pt idx="2370">
                  <c:v>2.9897E-2</c:v>
                </c:pt>
                <c:pt idx="2371">
                  <c:v>4.1793999999999998E-2</c:v>
                </c:pt>
                <c:pt idx="2372">
                  <c:v>5.5251000000000001E-2</c:v>
                </c:pt>
                <c:pt idx="2373">
                  <c:v>8.7438000000000002E-2</c:v>
                </c:pt>
                <c:pt idx="2374">
                  <c:v>9.3807000000000001E-2</c:v>
                </c:pt>
                <c:pt idx="2375">
                  <c:v>0.10236000000000001</c:v>
                </c:pt>
                <c:pt idx="2376">
                  <c:v>0.11098</c:v>
                </c:pt>
                <c:pt idx="2377">
                  <c:v>0.11427</c:v>
                </c:pt>
                <c:pt idx="2378">
                  <c:v>0.11271</c:v>
                </c:pt>
                <c:pt idx="2379">
                  <c:v>0.12173</c:v>
                </c:pt>
                <c:pt idx="2380">
                  <c:v>0.12928000000000001</c:v>
                </c:pt>
                <c:pt idx="2381">
                  <c:v>0.12902</c:v>
                </c:pt>
                <c:pt idx="2382">
                  <c:v>8.4595000000000004E-2</c:v>
                </c:pt>
                <c:pt idx="2383">
                  <c:v>9.8407999999999995E-2</c:v>
                </c:pt>
                <c:pt idx="2384">
                  <c:v>7.7883999999999995E-2</c:v>
                </c:pt>
                <c:pt idx="2385">
                  <c:v>3.8869000000000001E-2</c:v>
                </c:pt>
                <c:pt idx="2386">
                  <c:v>6.1477999999999998E-2</c:v>
                </c:pt>
                <c:pt idx="2387">
                  <c:v>4.7489999999999997E-2</c:v>
                </c:pt>
                <c:pt idx="2388">
                  <c:v>5.7664E-2</c:v>
                </c:pt>
                <c:pt idx="2389">
                  <c:v>1.5722E-2</c:v>
                </c:pt>
                <c:pt idx="2390">
                  <c:v>7.6502000000000002E-3</c:v>
                </c:pt>
                <c:pt idx="2391">
                  <c:v>-2.1905999999999998E-2</c:v>
                </c:pt>
                <c:pt idx="2392">
                  <c:v>-5.9455000000000001E-2</c:v>
                </c:pt>
                <c:pt idx="2393">
                  <c:v>-5.9075000000000003E-2</c:v>
                </c:pt>
                <c:pt idx="2394">
                  <c:v>-8.0102999999999994E-2</c:v>
                </c:pt>
                <c:pt idx="2395">
                  <c:v>-8.6420999999999998E-2</c:v>
                </c:pt>
                <c:pt idx="2396">
                  <c:v>-8.8413000000000005E-2</c:v>
                </c:pt>
                <c:pt idx="2397">
                  <c:v>-0.10878</c:v>
                </c:pt>
                <c:pt idx="2398">
                  <c:v>-0.12901000000000001</c:v>
                </c:pt>
                <c:pt idx="2399">
                  <c:v>-0.13899</c:v>
                </c:pt>
                <c:pt idx="2400">
                  <c:v>-0.11359</c:v>
                </c:pt>
                <c:pt idx="2401">
                  <c:v>-0.13646</c:v>
                </c:pt>
                <c:pt idx="2402">
                  <c:v>-0.13788</c:v>
                </c:pt>
                <c:pt idx="2403">
                  <c:v>-0.11083999999999999</c:v>
                </c:pt>
                <c:pt idx="2404">
                  <c:v>-0.12143</c:v>
                </c:pt>
                <c:pt idx="2405">
                  <c:v>-0.10345</c:v>
                </c:pt>
                <c:pt idx="2406">
                  <c:v>-8.2516999999999993E-2</c:v>
                </c:pt>
                <c:pt idx="2407">
                  <c:v>-3.7893999999999997E-2</c:v>
                </c:pt>
                <c:pt idx="2408">
                  <c:v>-3.6568000000000003E-2</c:v>
                </c:pt>
                <c:pt idx="2409">
                  <c:v>-1.6867E-2</c:v>
                </c:pt>
                <c:pt idx="2410">
                  <c:v>1.7448000000000002E-2</c:v>
                </c:pt>
                <c:pt idx="2411">
                  <c:v>1.0012999999999999E-2</c:v>
                </c:pt>
                <c:pt idx="2412">
                  <c:v>2.8330000000000001E-2</c:v>
                </c:pt>
                <c:pt idx="2413">
                  <c:v>3.0929000000000002E-2</c:v>
                </c:pt>
                <c:pt idx="2414">
                  <c:v>5.6714000000000001E-2</c:v>
                </c:pt>
                <c:pt idx="2415">
                  <c:v>7.5425000000000006E-2</c:v>
                </c:pt>
                <c:pt idx="2416">
                  <c:v>0.10616</c:v>
                </c:pt>
                <c:pt idx="2417">
                  <c:v>0.13381000000000001</c:v>
                </c:pt>
                <c:pt idx="2418">
                  <c:v>0.11516999999999999</c:v>
                </c:pt>
                <c:pt idx="2419">
                  <c:v>0.14585000000000001</c:v>
                </c:pt>
                <c:pt idx="2420">
                  <c:v>0.14821999999999999</c:v>
                </c:pt>
                <c:pt idx="2421">
                  <c:v>0.12744</c:v>
                </c:pt>
                <c:pt idx="2422">
                  <c:v>0.13339999999999999</c:v>
                </c:pt>
                <c:pt idx="2423">
                  <c:v>0.11581</c:v>
                </c:pt>
                <c:pt idx="2424">
                  <c:v>0.10699</c:v>
                </c:pt>
                <c:pt idx="2425">
                  <c:v>6.6036999999999998E-2</c:v>
                </c:pt>
                <c:pt idx="2426">
                  <c:v>7.5082999999999997E-2</c:v>
                </c:pt>
                <c:pt idx="2427">
                  <c:v>7.7987000000000001E-2</c:v>
                </c:pt>
                <c:pt idx="2428">
                  <c:v>4.3746E-2</c:v>
                </c:pt>
                <c:pt idx="2429">
                  <c:v>4.6033999999999999E-2</c:v>
                </c:pt>
                <c:pt idx="2430">
                  <c:v>3.3464000000000001E-2</c:v>
                </c:pt>
                <c:pt idx="2431">
                  <c:v>1.4021E-2</c:v>
                </c:pt>
                <c:pt idx="2432">
                  <c:v>-1.6074999999999999E-2</c:v>
                </c:pt>
                <c:pt idx="2433">
                  <c:v>-2.086E-2</c:v>
                </c:pt>
                <c:pt idx="2434">
                  <c:v>-5.7217999999999998E-2</c:v>
                </c:pt>
                <c:pt idx="2435">
                  <c:v>-7.9685000000000006E-2</c:v>
                </c:pt>
                <c:pt idx="2436">
                  <c:v>-7.3802000000000006E-2</c:v>
                </c:pt>
                <c:pt idx="2437">
                  <c:v>-0.108</c:v>
                </c:pt>
                <c:pt idx="2438">
                  <c:v>-0.12375</c:v>
                </c:pt>
                <c:pt idx="2439">
                  <c:v>-0.13586999999999999</c:v>
                </c:pt>
                <c:pt idx="2440">
                  <c:v>-0.13646</c:v>
                </c:pt>
                <c:pt idx="2441">
                  <c:v>-0.12523999999999999</c:v>
                </c:pt>
                <c:pt idx="2442">
                  <c:v>-0.12648999999999999</c:v>
                </c:pt>
                <c:pt idx="2443">
                  <c:v>-8.9652999999999997E-2</c:v>
                </c:pt>
                <c:pt idx="2444">
                  <c:v>-0.1108</c:v>
                </c:pt>
                <c:pt idx="2445">
                  <c:v>-0.12114</c:v>
                </c:pt>
                <c:pt idx="2446">
                  <c:v>-0.10188999999999999</c:v>
                </c:pt>
                <c:pt idx="2447">
                  <c:v>-9.8520999999999997E-2</c:v>
                </c:pt>
                <c:pt idx="2448">
                  <c:v>-9.1786000000000006E-2</c:v>
                </c:pt>
                <c:pt idx="2449">
                  <c:v>-8.6055000000000006E-2</c:v>
                </c:pt>
                <c:pt idx="2450">
                  <c:v>-4.8755E-2</c:v>
                </c:pt>
                <c:pt idx="2451">
                  <c:v>-5.7737999999999998E-2</c:v>
                </c:pt>
                <c:pt idx="2452">
                  <c:v>-2.0563000000000001E-2</c:v>
                </c:pt>
                <c:pt idx="2453">
                  <c:v>1.3493E-2</c:v>
                </c:pt>
                <c:pt idx="2454">
                  <c:v>2.0712999999999999E-2</c:v>
                </c:pt>
                <c:pt idx="2455">
                  <c:v>6.0789000000000003E-2</c:v>
                </c:pt>
                <c:pt idx="2456">
                  <c:v>8.6070999999999995E-2</c:v>
                </c:pt>
                <c:pt idx="2457">
                  <c:v>0.12442</c:v>
                </c:pt>
                <c:pt idx="2458">
                  <c:v>0.12017</c:v>
                </c:pt>
                <c:pt idx="2459">
                  <c:v>0.13421</c:v>
                </c:pt>
                <c:pt idx="2460">
                  <c:v>0.13356999999999999</c:v>
                </c:pt>
                <c:pt idx="2461">
                  <c:v>0.11717</c:v>
                </c:pt>
                <c:pt idx="2462">
                  <c:v>0.13819000000000001</c:v>
                </c:pt>
                <c:pt idx="2463">
                  <c:v>0.16086</c:v>
                </c:pt>
                <c:pt idx="2464">
                  <c:v>0.14388000000000001</c:v>
                </c:pt>
                <c:pt idx="2465">
                  <c:v>0.14940999999999999</c:v>
                </c:pt>
                <c:pt idx="2466">
                  <c:v>0.13655</c:v>
                </c:pt>
                <c:pt idx="2467">
                  <c:v>0.11454</c:v>
                </c:pt>
                <c:pt idx="2468">
                  <c:v>7.4892E-2</c:v>
                </c:pt>
                <c:pt idx="2469">
                  <c:v>8.3479999999999999E-2</c:v>
                </c:pt>
                <c:pt idx="2470">
                  <c:v>4.9631000000000002E-2</c:v>
                </c:pt>
                <c:pt idx="2471">
                  <c:v>3.3549000000000002E-2</c:v>
                </c:pt>
                <c:pt idx="2472">
                  <c:v>1.1972999999999999E-2</c:v>
                </c:pt>
                <c:pt idx="2473">
                  <c:v>-1.6025000000000001E-2</c:v>
                </c:pt>
                <c:pt idx="2474">
                  <c:v>-5.3249999999999999E-3</c:v>
                </c:pt>
                <c:pt idx="2475">
                  <c:v>-5.3502000000000001E-2</c:v>
                </c:pt>
                <c:pt idx="2476">
                  <c:v>-4.1628999999999999E-2</c:v>
                </c:pt>
                <c:pt idx="2477">
                  <c:v>-8.1242999999999996E-2</c:v>
                </c:pt>
                <c:pt idx="2478">
                  <c:v>-0.10827000000000001</c:v>
                </c:pt>
                <c:pt idx="2479">
                  <c:v>-9.4644000000000006E-2</c:v>
                </c:pt>
                <c:pt idx="2480">
                  <c:v>-0.12341000000000001</c:v>
                </c:pt>
                <c:pt idx="2481">
                  <c:v>-0.13408</c:v>
                </c:pt>
                <c:pt idx="2482">
                  <c:v>-0.14992</c:v>
                </c:pt>
                <c:pt idx="2483">
                  <c:v>-0.15989</c:v>
                </c:pt>
                <c:pt idx="2484">
                  <c:v>-0.16067000000000001</c:v>
                </c:pt>
                <c:pt idx="2485">
                  <c:v>-0.15739</c:v>
                </c:pt>
                <c:pt idx="2486">
                  <c:v>-0.11835</c:v>
                </c:pt>
                <c:pt idx="2487">
                  <c:v>-0.13474</c:v>
                </c:pt>
                <c:pt idx="2488">
                  <c:v>-0.14329</c:v>
                </c:pt>
                <c:pt idx="2489">
                  <c:v>-0.10156999999999999</c:v>
                </c:pt>
                <c:pt idx="2490">
                  <c:v>-7.6891000000000001E-2</c:v>
                </c:pt>
                <c:pt idx="2491">
                  <c:v>-3.7628000000000002E-2</c:v>
                </c:pt>
                <c:pt idx="2492">
                  <c:v>-2.5221E-2</c:v>
                </c:pt>
                <c:pt idx="2493">
                  <c:v>2.1991E-2</c:v>
                </c:pt>
                <c:pt idx="2494">
                  <c:v>4.4872000000000002E-3</c:v>
                </c:pt>
                <c:pt idx="2495">
                  <c:v>3.8619000000000001E-2</c:v>
                </c:pt>
                <c:pt idx="2496">
                  <c:v>4.7892999999999998E-2</c:v>
                </c:pt>
                <c:pt idx="2497">
                  <c:v>5.3484999999999998E-2</c:v>
                </c:pt>
                <c:pt idx="2498">
                  <c:v>8.0666000000000002E-2</c:v>
                </c:pt>
                <c:pt idx="2499">
                  <c:v>8.2193000000000002E-2</c:v>
                </c:pt>
                <c:pt idx="2500">
                  <c:v>0.12218999999999999</c:v>
                </c:pt>
                <c:pt idx="2501">
                  <c:v>0.11197</c:v>
                </c:pt>
                <c:pt idx="2502">
                  <c:v>0.14013</c:v>
                </c:pt>
                <c:pt idx="2503">
                  <c:v>0.14676</c:v>
                </c:pt>
                <c:pt idx="2504">
                  <c:v>0.12765000000000001</c:v>
                </c:pt>
                <c:pt idx="2505">
                  <c:v>0.14993999999999999</c:v>
                </c:pt>
                <c:pt idx="2506">
                  <c:v>0.15686</c:v>
                </c:pt>
                <c:pt idx="2507">
                  <c:v>0.14903</c:v>
                </c:pt>
                <c:pt idx="2508">
                  <c:v>0.12327</c:v>
                </c:pt>
                <c:pt idx="2509">
                  <c:v>0.11315</c:v>
                </c:pt>
                <c:pt idx="2510">
                  <c:v>8.7835999999999997E-2</c:v>
                </c:pt>
                <c:pt idx="2511">
                  <c:v>5.5979000000000001E-2</c:v>
                </c:pt>
                <c:pt idx="2512">
                  <c:v>7.3612999999999998E-2</c:v>
                </c:pt>
                <c:pt idx="2513">
                  <c:v>6.1370000000000001E-2</c:v>
                </c:pt>
                <c:pt idx="2514">
                  <c:v>4.0483999999999999E-2</c:v>
                </c:pt>
                <c:pt idx="2515">
                  <c:v>1.243E-3</c:v>
                </c:pt>
                <c:pt idx="2516">
                  <c:v>-1.9521E-2</c:v>
                </c:pt>
                <c:pt idx="2517">
                  <c:v>-4.4285999999999999E-2</c:v>
                </c:pt>
                <c:pt idx="2518">
                  <c:v>-9.4800999999999996E-2</c:v>
                </c:pt>
                <c:pt idx="2519">
                  <c:v>-8.0585000000000004E-2</c:v>
                </c:pt>
                <c:pt idx="2520">
                  <c:v>-0.11155</c:v>
                </c:pt>
                <c:pt idx="2521">
                  <c:v>-0.11602999999999999</c:v>
                </c:pt>
                <c:pt idx="2522">
                  <c:v>-0.11491</c:v>
                </c:pt>
                <c:pt idx="2523">
                  <c:v>-0.14108000000000001</c:v>
                </c:pt>
                <c:pt idx="2524">
                  <c:v>-0.15884000000000001</c:v>
                </c:pt>
                <c:pt idx="2525">
                  <c:v>-0.17097000000000001</c:v>
                </c:pt>
                <c:pt idx="2526">
                  <c:v>-0.14049</c:v>
                </c:pt>
                <c:pt idx="2527">
                  <c:v>-0.1578</c:v>
                </c:pt>
                <c:pt idx="2528">
                  <c:v>-0.13702</c:v>
                </c:pt>
                <c:pt idx="2529">
                  <c:v>-0.10867</c:v>
                </c:pt>
                <c:pt idx="2530">
                  <c:v>-0.13363</c:v>
                </c:pt>
                <c:pt idx="2531">
                  <c:v>-0.11198</c:v>
                </c:pt>
                <c:pt idx="2532">
                  <c:v>-0.10493</c:v>
                </c:pt>
                <c:pt idx="2533">
                  <c:v>-7.6131000000000004E-2</c:v>
                </c:pt>
                <c:pt idx="2534">
                  <c:v>-4.3858000000000001E-2</c:v>
                </c:pt>
                <c:pt idx="2535">
                  <c:v>-1.7337000000000002E-2</c:v>
                </c:pt>
                <c:pt idx="2536">
                  <c:v>3.2668999999999997E-2</c:v>
                </c:pt>
                <c:pt idx="2537">
                  <c:v>1.3198E-2</c:v>
                </c:pt>
                <c:pt idx="2538">
                  <c:v>3.4375000000000003E-2</c:v>
                </c:pt>
                <c:pt idx="2539">
                  <c:v>5.3291999999999999E-2</c:v>
                </c:pt>
                <c:pt idx="2540">
                  <c:v>7.5331999999999996E-2</c:v>
                </c:pt>
                <c:pt idx="2541">
                  <c:v>9.7946000000000005E-2</c:v>
                </c:pt>
                <c:pt idx="2542">
                  <c:v>0.13500999999999999</c:v>
                </c:pt>
                <c:pt idx="2543">
                  <c:v>0.16514000000000001</c:v>
                </c:pt>
                <c:pt idx="2544">
                  <c:v>0.14613000000000001</c:v>
                </c:pt>
                <c:pt idx="2545">
                  <c:v>0.17254</c:v>
                </c:pt>
                <c:pt idx="2546">
                  <c:v>0.15594</c:v>
                </c:pt>
                <c:pt idx="2547">
                  <c:v>0.14055999999999999</c:v>
                </c:pt>
                <c:pt idx="2548">
                  <c:v>0.16825000000000001</c:v>
                </c:pt>
                <c:pt idx="2549">
                  <c:v>0.16961000000000001</c:v>
                </c:pt>
                <c:pt idx="2550">
                  <c:v>0.17484</c:v>
                </c:pt>
                <c:pt idx="2551">
                  <c:v>0.14266000000000001</c:v>
                </c:pt>
                <c:pt idx="2552">
                  <c:v>0.13164000000000001</c:v>
                </c:pt>
                <c:pt idx="2553">
                  <c:v>0.1027</c:v>
                </c:pt>
                <c:pt idx="2554">
                  <c:v>4.7133000000000001E-2</c:v>
                </c:pt>
                <c:pt idx="2555">
                  <c:v>6.9600999999999996E-2</c:v>
                </c:pt>
                <c:pt idx="2556">
                  <c:v>2.8514000000000001E-2</c:v>
                </c:pt>
                <c:pt idx="2557">
                  <c:v>6.0600999999999997E-3</c:v>
                </c:pt>
                <c:pt idx="2558">
                  <c:v>-3.7534999999999999E-2</c:v>
                </c:pt>
                <c:pt idx="2559">
                  <c:v>-7.0267999999999997E-2</c:v>
                </c:pt>
                <c:pt idx="2560">
                  <c:v>-0.10545</c:v>
                </c:pt>
                <c:pt idx="2561">
                  <c:v>-0.15012</c:v>
                </c:pt>
                <c:pt idx="2562">
                  <c:v>-0.13813</c:v>
                </c:pt>
                <c:pt idx="2563">
                  <c:v>-0.16811999999999999</c:v>
                </c:pt>
                <c:pt idx="2564">
                  <c:v>-0.16127</c:v>
                </c:pt>
                <c:pt idx="2565">
                  <c:v>-0.14513999999999999</c:v>
                </c:pt>
                <c:pt idx="2566">
                  <c:v>-0.15720000000000001</c:v>
                </c:pt>
                <c:pt idx="2567">
                  <c:v>-0.16971</c:v>
                </c:pt>
                <c:pt idx="2568">
                  <c:v>-0.18007999999999999</c:v>
                </c:pt>
                <c:pt idx="2569">
                  <c:v>-0.15440999999999999</c:v>
                </c:pt>
                <c:pt idx="2570">
                  <c:v>-0.16183</c:v>
                </c:pt>
                <c:pt idx="2571">
                  <c:v>-0.15185999999999999</c:v>
                </c:pt>
                <c:pt idx="2572">
                  <c:v>-0.11214</c:v>
                </c:pt>
                <c:pt idx="2573">
                  <c:v>-0.13442000000000001</c:v>
                </c:pt>
                <c:pt idx="2574">
                  <c:v>-0.11377</c:v>
                </c:pt>
                <c:pt idx="2575">
                  <c:v>-8.8063000000000002E-2</c:v>
                </c:pt>
                <c:pt idx="2576">
                  <c:v>-3.4210999999999998E-2</c:v>
                </c:pt>
                <c:pt idx="2577">
                  <c:v>-1.2416999999999999E-2</c:v>
                </c:pt>
                <c:pt idx="2578">
                  <c:v>3.0141000000000001E-2</c:v>
                </c:pt>
                <c:pt idx="2579">
                  <c:v>8.8253999999999999E-2</c:v>
                </c:pt>
                <c:pt idx="2580">
                  <c:v>6.5555000000000002E-2</c:v>
                </c:pt>
                <c:pt idx="2581">
                  <c:v>9.8349000000000006E-2</c:v>
                </c:pt>
                <c:pt idx="2582">
                  <c:v>0.11375</c:v>
                </c:pt>
                <c:pt idx="2583">
                  <c:v>0.11881</c:v>
                </c:pt>
                <c:pt idx="2584">
                  <c:v>0.15396000000000001</c:v>
                </c:pt>
                <c:pt idx="2585">
                  <c:v>0.18087</c:v>
                </c:pt>
                <c:pt idx="2586">
                  <c:v>0.20557</c:v>
                </c:pt>
                <c:pt idx="2587">
                  <c:v>0.18440000000000001</c:v>
                </c:pt>
                <c:pt idx="2588">
                  <c:v>0.2117</c:v>
                </c:pt>
                <c:pt idx="2589">
                  <c:v>0.19397</c:v>
                </c:pt>
                <c:pt idx="2590">
                  <c:v>0.15079999999999999</c:v>
                </c:pt>
                <c:pt idx="2591">
                  <c:v>0.16742000000000001</c:v>
                </c:pt>
                <c:pt idx="2592">
                  <c:v>0.15698000000000001</c:v>
                </c:pt>
                <c:pt idx="2593">
                  <c:v>0.14641000000000001</c:v>
                </c:pt>
                <c:pt idx="2594">
                  <c:v>8.6393999999999999E-2</c:v>
                </c:pt>
                <c:pt idx="2595">
                  <c:v>8.5151000000000004E-2</c:v>
                </c:pt>
                <c:pt idx="2596">
                  <c:v>5.4912999999999997E-2</c:v>
                </c:pt>
                <c:pt idx="2597">
                  <c:v>-1.2225E-2</c:v>
                </c:pt>
                <c:pt idx="2598">
                  <c:v>1.7910000000000001E-3</c:v>
                </c:pt>
                <c:pt idx="2599">
                  <c:v>-2.5353000000000001E-2</c:v>
                </c:pt>
                <c:pt idx="2600">
                  <c:v>-5.4621000000000003E-2</c:v>
                </c:pt>
                <c:pt idx="2601">
                  <c:v>-8.1376000000000004E-2</c:v>
                </c:pt>
                <c:pt idx="2602">
                  <c:v>-0.11099000000000001</c:v>
                </c:pt>
                <c:pt idx="2603">
                  <c:v>-0.14557</c:v>
                </c:pt>
                <c:pt idx="2604">
                  <c:v>-0.17676</c:v>
                </c:pt>
                <c:pt idx="2605">
                  <c:v>-0.15310000000000001</c:v>
                </c:pt>
                <c:pt idx="2606">
                  <c:v>-0.17421</c:v>
                </c:pt>
                <c:pt idx="2607">
                  <c:v>-0.16761000000000001</c:v>
                </c:pt>
                <c:pt idx="2608">
                  <c:v>-0.14949000000000001</c:v>
                </c:pt>
                <c:pt idx="2609">
                  <c:v>-0.18131</c:v>
                </c:pt>
                <c:pt idx="2610">
                  <c:v>-0.18562999999999999</c:v>
                </c:pt>
                <c:pt idx="2611">
                  <c:v>-0.20305000000000001</c:v>
                </c:pt>
                <c:pt idx="2612">
                  <c:v>-0.14746999999999999</c:v>
                </c:pt>
                <c:pt idx="2613">
                  <c:v>-0.18321000000000001</c:v>
                </c:pt>
                <c:pt idx="2614">
                  <c:v>-0.15773000000000001</c:v>
                </c:pt>
                <c:pt idx="2615">
                  <c:v>-8.4690000000000001E-2</c:v>
                </c:pt>
                <c:pt idx="2616">
                  <c:v>-9.2721999999999999E-2</c:v>
                </c:pt>
                <c:pt idx="2617">
                  <c:v>-5.1657000000000002E-2</c:v>
                </c:pt>
                <c:pt idx="2618">
                  <c:v>-1.7534000000000001E-2</c:v>
                </c:pt>
                <c:pt idx="2619">
                  <c:v>2.5496000000000001E-2</c:v>
                </c:pt>
                <c:pt idx="2620">
                  <c:v>5.0479000000000003E-2</c:v>
                </c:pt>
                <c:pt idx="2621">
                  <c:v>7.5237999999999999E-2</c:v>
                </c:pt>
                <c:pt idx="2622">
                  <c:v>0.12701999999999999</c:v>
                </c:pt>
                <c:pt idx="2623">
                  <c:v>0.11724999999999999</c:v>
                </c:pt>
                <c:pt idx="2624">
                  <c:v>0.13020999999999999</c:v>
                </c:pt>
                <c:pt idx="2625">
                  <c:v>0.14843000000000001</c:v>
                </c:pt>
                <c:pt idx="2626">
                  <c:v>0.13653999999999999</c:v>
                </c:pt>
                <c:pt idx="2627">
                  <c:v>0.17238999999999999</c:v>
                </c:pt>
                <c:pt idx="2628">
                  <c:v>0.19719</c:v>
                </c:pt>
                <c:pt idx="2629">
                  <c:v>0.20831</c:v>
                </c:pt>
                <c:pt idx="2630">
                  <c:v>0.15243999999999999</c:v>
                </c:pt>
                <c:pt idx="2631">
                  <c:v>0.18745000000000001</c:v>
                </c:pt>
                <c:pt idx="2632">
                  <c:v>0.18073</c:v>
                </c:pt>
                <c:pt idx="2633">
                  <c:v>0.13913</c:v>
                </c:pt>
                <c:pt idx="2634">
                  <c:v>0.16051000000000001</c:v>
                </c:pt>
                <c:pt idx="2635">
                  <c:v>0.13364999999999999</c:v>
                </c:pt>
                <c:pt idx="2636">
                  <c:v>0.12346</c:v>
                </c:pt>
                <c:pt idx="2637">
                  <c:v>6.4075999999999994E-2</c:v>
                </c:pt>
                <c:pt idx="2638">
                  <c:v>6.6417000000000004E-2</c:v>
                </c:pt>
                <c:pt idx="2639">
                  <c:v>3.1630999999999999E-2</c:v>
                </c:pt>
                <c:pt idx="2640">
                  <c:v>-4.2203999999999998E-2</c:v>
                </c:pt>
                <c:pt idx="2641">
                  <c:v>-4.9908000000000001E-2</c:v>
                </c:pt>
                <c:pt idx="2642">
                  <c:v>-8.5065000000000002E-2</c:v>
                </c:pt>
                <c:pt idx="2643">
                  <c:v>-0.10303</c:v>
                </c:pt>
                <c:pt idx="2644">
                  <c:v>-0.11174000000000001</c:v>
                </c:pt>
                <c:pt idx="2645">
                  <c:v>-0.1313</c:v>
                </c:pt>
                <c:pt idx="2646">
                  <c:v>-0.15507000000000001</c:v>
                </c:pt>
                <c:pt idx="2647">
                  <c:v>-0.18736</c:v>
                </c:pt>
                <c:pt idx="2648">
                  <c:v>-0.16980000000000001</c:v>
                </c:pt>
                <c:pt idx="2649">
                  <c:v>-0.1943</c:v>
                </c:pt>
                <c:pt idx="2650">
                  <c:v>-0.21437</c:v>
                </c:pt>
                <c:pt idx="2651">
                  <c:v>-0.19342999999999999</c:v>
                </c:pt>
                <c:pt idx="2652">
                  <c:v>-0.22306999999999999</c:v>
                </c:pt>
                <c:pt idx="2653">
                  <c:v>-0.20835000000000001</c:v>
                </c:pt>
                <c:pt idx="2654">
                  <c:v>-0.19306999999999999</c:v>
                </c:pt>
                <c:pt idx="2655">
                  <c:v>-0.12877</c:v>
                </c:pt>
                <c:pt idx="2656">
                  <c:v>-0.12253</c:v>
                </c:pt>
                <c:pt idx="2657">
                  <c:v>-0.1036</c:v>
                </c:pt>
                <c:pt idx="2658">
                  <c:v>-4.1140000000000003E-2</c:v>
                </c:pt>
                <c:pt idx="2659">
                  <c:v>-1.5117999999999999E-2</c:v>
                </c:pt>
                <c:pt idx="2660">
                  <c:v>1.4472E-2</c:v>
                </c:pt>
                <c:pt idx="2661">
                  <c:v>3.6840999999999999E-2</c:v>
                </c:pt>
                <c:pt idx="2662">
                  <c:v>7.0863999999999996E-2</c:v>
                </c:pt>
                <c:pt idx="2663">
                  <c:v>6.5670000000000006E-2</c:v>
                </c:pt>
                <c:pt idx="2664">
                  <c:v>0.10845</c:v>
                </c:pt>
                <c:pt idx="2665">
                  <c:v>0.13769999999999999</c:v>
                </c:pt>
                <c:pt idx="2666">
                  <c:v>0.11995</c:v>
                </c:pt>
                <c:pt idx="2667">
                  <c:v>0.15856000000000001</c:v>
                </c:pt>
                <c:pt idx="2668">
                  <c:v>0.17505000000000001</c:v>
                </c:pt>
                <c:pt idx="2669">
                  <c:v>0.18529000000000001</c:v>
                </c:pt>
                <c:pt idx="2670">
                  <c:v>0.20266000000000001</c:v>
                </c:pt>
                <c:pt idx="2671">
                  <c:v>0.20579</c:v>
                </c:pt>
                <c:pt idx="2672">
                  <c:v>0.21285000000000001</c:v>
                </c:pt>
                <c:pt idx="2673">
                  <c:v>0.16546</c:v>
                </c:pt>
                <c:pt idx="2674">
                  <c:v>0.18490999999999999</c:v>
                </c:pt>
                <c:pt idx="2675">
                  <c:v>0.17668</c:v>
                </c:pt>
                <c:pt idx="2676">
                  <c:v>0.11788999999999999</c:v>
                </c:pt>
                <c:pt idx="2677">
                  <c:v>0.13435</c:v>
                </c:pt>
                <c:pt idx="2678">
                  <c:v>0.11053</c:v>
                </c:pt>
                <c:pt idx="2679">
                  <c:v>7.3580000000000007E-2</c:v>
                </c:pt>
                <c:pt idx="2680">
                  <c:v>3.0124000000000001E-2</c:v>
                </c:pt>
                <c:pt idx="2681">
                  <c:v>1.0827E-2</c:v>
                </c:pt>
                <c:pt idx="2682">
                  <c:v>-4.0679E-2</c:v>
                </c:pt>
                <c:pt idx="2683">
                  <c:v>-7.3908000000000001E-2</c:v>
                </c:pt>
                <c:pt idx="2684">
                  <c:v>-9.3215999999999993E-2</c:v>
                </c:pt>
                <c:pt idx="2685">
                  <c:v>-0.12514</c:v>
                </c:pt>
                <c:pt idx="2686">
                  <c:v>-0.12305000000000001</c:v>
                </c:pt>
                <c:pt idx="2687">
                  <c:v>-0.15411</c:v>
                </c:pt>
                <c:pt idx="2688">
                  <c:v>-0.16791</c:v>
                </c:pt>
                <c:pt idx="2689">
                  <c:v>-0.20522000000000001</c:v>
                </c:pt>
                <c:pt idx="2690">
                  <c:v>-0.22667000000000001</c:v>
                </c:pt>
                <c:pt idx="2691">
                  <c:v>-0.16234000000000001</c:v>
                </c:pt>
                <c:pt idx="2692">
                  <c:v>-0.20646</c:v>
                </c:pt>
                <c:pt idx="2693">
                  <c:v>-0.19733999999999999</c:v>
                </c:pt>
                <c:pt idx="2694">
                  <c:v>-0.17257</c:v>
                </c:pt>
                <c:pt idx="2695">
                  <c:v>-0.19386</c:v>
                </c:pt>
                <c:pt idx="2696">
                  <c:v>-0.17377000000000001</c:v>
                </c:pt>
                <c:pt idx="2697">
                  <c:v>-0.16639999999999999</c:v>
                </c:pt>
                <c:pt idx="2698">
                  <c:v>-9.0511999999999995E-2</c:v>
                </c:pt>
                <c:pt idx="2699">
                  <c:v>-0.10363</c:v>
                </c:pt>
                <c:pt idx="2700">
                  <c:v>-6.3214999999999993E-2</c:v>
                </c:pt>
                <c:pt idx="2701">
                  <c:v>-3.6297999999999999E-3</c:v>
                </c:pt>
                <c:pt idx="2702">
                  <c:v>7.0645999999999999E-3</c:v>
                </c:pt>
                <c:pt idx="2703">
                  <c:v>5.4216E-2</c:v>
                </c:pt>
                <c:pt idx="2704">
                  <c:v>5.4259000000000002E-2</c:v>
                </c:pt>
                <c:pt idx="2705">
                  <c:v>9.0731999999999993E-2</c:v>
                </c:pt>
                <c:pt idx="2706">
                  <c:v>0.10147</c:v>
                </c:pt>
                <c:pt idx="2707">
                  <c:v>0.14343</c:v>
                </c:pt>
                <c:pt idx="2708">
                  <c:v>0.17211000000000001</c:v>
                </c:pt>
                <c:pt idx="2709">
                  <c:v>0.14943000000000001</c:v>
                </c:pt>
                <c:pt idx="2710">
                  <c:v>0.19306999999999999</c:v>
                </c:pt>
                <c:pt idx="2711">
                  <c:v>0.20480999999999999</c:v>
                </c:pt>
                <c:pt idx="2712">
                  <c:v>0.21365000000000001</c:v>
                </c:pt>
                <c:pt idx="2713">
                  <c:v>0.23482</c:v>
                </c:pt>
                <c:pt idx="2714">
                  <c:v>0.23585</c:v>
                </c:pt>
                <c:pt idx="2715">
                  <c:v>0.21764</c:v>
                </c:pt>
                <c:pt idx="2716">
                  <c:v>0.14188999999999999</c:v>
                </c:pt>
                <c:pt idx="2717">
                  <c:v>0.16102</c:v>
                </c:pt>
                <c:pt idx="2718">
                  <c:v>0.14235</c:v>
                </c:pt>
                <c:pt idx="2719">
                  <c:v>0.10488</c:v>
                </c:pt>
                <c:pt idx="2720">
                  <c:v>8.0367999999999995E-2</c:v>
                </c:pt>
                <c:pt idx="2721">
                  <c:v>6.1183000000000001E-2</c:v>
                </c:pt>
                <c:pt idx="2722">
                  <c:v>3.4396999999999997E-2</c:v>
                </c:pt>
                <c:pt idx="2723">
                  <c:v>-1.8619E-2</c:v>
                </c:pt>
                <c:pt idx="2724">
                  <c:v>-5.6052999999999997E-3</c:v>
                </c:pt>
                <c:pt idx="2725">
                  <c:v>-7.4965000000000004E-2</c:v>
                </c:pt>
                <c:pt idx="2726">
                  <c:v>-0.1007</c:v>
                </c:pt>
                <c:pt idx="2727">
                  <c:v>-0.11437</c:v>
                </c:pt>
                <c:pt idx="2728">
                  <c:v>-0.16617999999999999</c:v>
                </c:pt>
                <c:pt idx="2729">
                  <c:v>-0.17604</c:v>
                </c:pt>
                <c:pt idx="2730">
                  <c:v>-0.20208999999999999</c:v>
                </c:pt>
                <c:pt idx="2731">
                  <c:v>-0.20133999999999999</c:v>
                </c:pt>
                <c:pt idx="2732">
                  <c:v>-0.2135</c:v>
                </c:pt>
                <c:pt idx="2733">
                  <c:v>-0.21467</c:v>
                </c:pt>
                <c:pt idx="2734">
                  <c:v>-0.17105000000000001</c:v>
                </c:pt>
                <c:pt idx="2735">
                  <c:v>-0.19416</c:v>
                </c:pt>
                <c:pt idx="2736">
                  <c:v>-0.21489</c:v>
                </c:pt>
                <c:pt idx="2737">
                  <c:v>-0.19536999999999999</c:v>
                </c:pt>
                <c:pt idx="2738">
                  <c:v>-0.18382999999999999</c:v>
                </c:pt>
                <c:pt idx="2739">
                  <c:v>-0.17568</c:v>
                </c:pt>
                <c:pt idx="2740">
                  <c:v>-0.13544999999999999</c:v>
                </c:pt>
                <c:pt idx="2741">
                  <c:v>-6.8442000000000003E-2</c:v>
                </c:pt>
                <c:pt idx="2742">
                  <c:v>-8.3750000000000005E-2</c:v>
                </c:pt>
                <c:pt idx="2743">
                  <c:v>-2.7321000000000002E-2</c:v>
                </c:pt>
                <c:pt idx="2744">
                  <c:v>-2.5822000000000002E-3</c:v>
                </c:pt>
                <c:pt idx="2745">
                  <c:v>2.9061E-2</c:v>
                </c:pt>
                <c:pt idx="2746">
                  <c:v>7.5249999999999997E-2</c:v>
                </c:pt>
                <c:pt idx="2747">
                  <c:v>0.11454</c:v>
                </c:pt>
                <c:pt idx="2748">
                  <c:v>0.17501</c:v>
                </c:pt>
                <c:pt idx="2749">
                  <c:v>0.15089</c:v>
                </c:pt>
                <c:pt idx="2750">
                  <c:v>0.19313</c:v>
                </c:pt>
                <c:pt idx="2751">
                  <c:v>0.19059999999999999</c:v>
                </c:pt>
                <c:pt idx="2752">
                  <c:v>0.18226000000000001</c:v>
                </c:pt>
                <c:pt idx="2753">
                  <c:v>0.21931</c:v>
                </c:pt>
                <c:pt idx="2754">
                  <c:v>0.24304999999999999</c:v>
                </c:pt>
                <c:pt idx="2755">
                  <c:v>0.24837999999999999</c:v>
                </c:pt>
                <c:pt idx="2756">
                  <c:v>0.21981999999999999</c:v>
                </c:pt>
                <c:pt idx="2757">
                  <c:v>0.23555999999999999</c:v>
                </c:pt>
                <c:pt idx="2758">
                  <c:v>0.20821000000000001</c:v>
                </c:pt>
                <c:pt idx="2759">
                  <c:v>0.15534000000000001</c:v>
                </c:pt>
                <c:pt idx="2760">
                  <c:v>0.17323</c:v>
                </c:pt>
                <c:pt idx="2761">
                  <c:v>0.13902</c:v>
                </c:pt>
                <c:pt idx="2762">
                  <c:v>0.11491</c:v>
                </c:pt>
                <c:pt idx="2763">
                  <c:v>8.1920000000000007E-2</c:v>
                </c:pt>
                <c:pt idx="2764">
                  <c:v>2.7375E-2</c:v>
                </c:pt>
                <c:pt idx="2765">
                  <c:v>-2.3283000000000002E-2</c:v>
                </c:pt>
                <c:pt idx="2766">
                  <c:v>-0.10765</c:v>
                </c:pt>
                <c:pt idx="2767">
                  <c:v>-8.7081000000000006E-2</c:v>
                </c:pt>
                <c:pt idx="2768">
                  <c:v>-0.13389000000000001</c:v>
                </c:pt>
                <c:pt idx="2769">
                  <c:v>-0.14485000000000001</c:v>
                </c:pt>
                <c:pt idx="2770">
                  <c:v>-0.16755999999999999</c:v>
                </c:pt>
                <c:pt idx="2771">
                  <c:v>-0.19749</c:v>
                </c:pt>
                <c:pt idx="2772">
                  <c:v>-0.23863000000000001</c:v>
                </c:pt>
                <c:pt idx="2773">
                  <c:v>-0.26156000000000001</c:v>
                </c:pt>
                <c:pt idx="2774">
                  <c:v>-0.24848999999999999</c:v>
                </c:pt>
                <c:pt idx="2775">
                  <c:v>-0.28018999999999999</c:v>
                </c:pt>
                <c:pt idx="2776">
                  <c:v>-0.23788000000000001</c:v>
                </c:pt>
                <c:pt idx="2777">
                  <c:v>-0.20172000000000001</c:v>
                </c:pt>
                <c:pt idx="2778">
                  <c:v>-0.21407000000000001</c:v>
                </c:pt>
                <c:pt idx="2779">
                  <c:v>-0.18478</c:v>
                </c:pt>
                <c:pt idx="2780">
                  <c:v>-0.17596000000000001</c:v>
                </c:pt>
                <c:pt idx="2781">
                  <c:v>-0.11874999999999999</c:v>
                </c:pt>
                <c:pt idx="2782">
                  <c:v>-0.10001</c:v>
                </c:pt>
                <c:pt idx="2783">
                  <c:v>-8.4591E-2</c:v>
                </c:pt>
                <c:pt idx="2784">
                  <c:v>-7.2538000000000004E-3</c:v>
                </c:pt>
                <c:pt idx="2785">
                  <c:v>-2.7831999999999999E-2</c:v>
                </c:pt>
                <c:pt idx="2786">
                  <c:v>2.2932000000000001E-2</c:v>
                </c:pt>
                <c:pt idx="2787">
                  <c:v>5.7188999999999997E-2</c:v>
                </c:pt>
                <c:pt idx="2788">
                  <c:v>8.2314999999999999E-2</c:v>
                </c:pt>
                <c:pt idx="2789">
                  <c:v>0.12934000000000001</c:v>
                </c:pt>
                <c:pt idx="2790">
                  <c:v>0.16835</c:v>
                </c:pt>
                <c:pt idx="2791">
                  <c:v>0.21798999999999999</c:v>
                </c:pt>
                <c:pt idx="2792">
                  <c:v>0.21118000000000001</c:v>
                </c:pt>
                <c:pt idx="2793">
                  <c:v>0.23735999999999999</c:v>
                </c:pt>
                <c:pt idx="2794">
                  <c:v>0.24265999999999999</c:v>
                </c:pt>
                <c:pt idx="2795">
                  <c:v>0.21326000000000001</c:v>
                </c:pt>
                <c:pt idx="2796">
                  <c:v>0.24354000000000001</c:v>
                </c:pt>
                <c:pt idx="2797">
                  <c:v>0.26155</c:v>
                </c:pt>
                <c:pt idx="2798">
                  <c:v>0.24303</c:v>
                </c:pt>
                <c:pt idx="2799">
                  <c:v>0.20541000000000001</c:v>
                </c:pt>
                <c:pt idx="2800">
                  <c:v>0.18972</c:v>
                </c:pt>
                <c:pt idx="2801">
                  <c:v>0.15645999999999999</c:v>
                </c:pt>
                <c:pt idx="2802">
                  <c:v>9.2748999999999998E-2</c:v>
                </c:pt>
                <c:pt idx="2803">
                  <c:v>0.11323999999999999</c:v>
                </c:pt>
                <c:pt idx="2804">
                  <c:v>7.6985999999999999E-2</c:v>
                </c:pt>
                <c:pt idx="2805">
                  <c:v>5.9313999999999999E-2</c:v>
                </c:pt>
                <c:pt idx="2806">
                  <c:v>-8.5656000000000003E-4</c:v>
                </c:pt>
                <c:pt idx="2807">
                  <c:v>-2.8577000000000002E-2</c:v>
                </c:pt>
                <c:pt idx="2808">
                  <c:v>-6.8640999999999994E-2</c:v>
                </c:pt>
                <c:pt idx="2809">
                  <c:v>-0.15193000000000001</c:v>
                </c:pt>
                <c:pt idx="2810">
                  <c:v>-0.13247999999999999</c:v>
                </c:pt>
                <c:pt idx="2811">
                  <c:v>-0.17738000000000001</c:v>
                </c:pt>
                <c:pt idx="2812">
                  <c:v>-0.19581000000000001</c:v>
                </c:pt>
                <c:pt idx="2813">
                  <c:v>-0.20372999999999999</c:v>
                </c:pt>
                <c:pt idx="2814">
                  <c:v>-0.24257000000000001</c:v>
                </c:pt>
                <c:pt idx="2815">
                  <c:v>-0.27217000000000002</c:v>
                </c:pt>
                <c:pt idx="2816">
                  <c:v>-0.27617999999999998</c:v>
                </c:pt>
                <c:pt idx="2817">
                  <c:v>-0.23837</c:v>
                </c:pt>
                <c:pt idx="2818">
                  <c:v>-0.24496999999999999</c:v>
                </c:pt>
                <c:pt idx="2819">
                  <c:v>-0.21784000000000001</c:v>
                </c:pt>
                <c:pt idx="2820">
                  <c:v>-0.16794999999999999</c:v>
                </c:pt>
                <c:pt idx="2821">
                  <c:v>-0.19620000000000001</c:v>
                </c:pt>
                <c:pt idx="2822">
                  <c:v>-0.16964000000000001</c:v>
                </c:pt>
                <c:pt idx="2823">
                  <c:v>-0.14995</c:v>
                </c:pt>
                <c:pt idx="2824">
                  <c:v>-7.6623999999999998E-2</c:v>
                </c:pt>
                <c:pt idx="2825">
                  <c:v>-5.7770000000000002E-2</c:v>
                </c:pt>
                <c:pt idx="2826">
                  <c:v>-1.8589000000000001E-2</c:v>
                </c:pt>
                <c:pt idx="2827">
                  <c:v>6.8695000000000006E-2</c:v>
                </c:pt>
                <c:pt idx="2828">
                  <c:v>4.4101000000000001E-2</c:v>
                </c:pt>
                <c:pt idx="2829">
                  <c:v>7.7218999999999996E-2</c:v>
                </c:pt>
                <c:pt idx="2830">
                  <c:v>9.4953999999999997E-2</c:v>
                </c:pt>
                <c:pt idx="2831">
                  <c:v>0.12431</c:v>
                </c:pt>
                <c:pt idx="2832">
                  <c:v>0.16589999999999999</c:v>
                </c:pt>
                <c:pt idx="2833">
                  <c:v>0.21529999999999999</c:v>
                </c:pt>
                <c:pt idx="2834">
                  <c:v>0.26446999999999998</c:v>
                </c:pt>
                <c:pt idx="2835">
                  <c:v>0.23207</c:v>
                </c:pt>
                <c:pt idx="2836">
                  <c:v>0.26589000000000002</c:v>
                </c:pt>
                <c:pt idx="2837">
                  <c:v>0.25424999999999998</c:v>
                </c:pt>
                <c:pt idx="2838">
                  <c:v>0.23219000000000001</c:v>
                </c:pt>
                <c:pt idx="2839">
                  <c:v>0.26046999999999998</c:v>
                </c:pt>
                <c:pt idx="2840">
                  <c:v>0.24277000000000001</c:v>
                </c:pt>
                <c:pt idx="2841">
                  <c:v>0.22187999999999999</c:v>
                </c:pt>
                <c:pt idx="2842">
                  <c:v>0.16991999999999999</c:v>
                </c:pt>
                <c:pt idx="2843">
                  <c:v>0.13852999999999999</c:v>
                </c:pt>
                <c:pt idx="2844">
                  <c:v>0.11237999999999999</c:v>
                </c:pt>
                <c:pt idx="2845">
                  <c:v>2.8511000000000002E-2</c:v>
                </c:pt>
                <c:pt idx="2846">
                  <c:v>6.7222000000000004E-2</c:v>
                </c:pt>
                <c:pt idx="2847">
                  <c:v>2.4518999999999999E-2</c:v>
                </c:pt>
                <c:pt idx="2848">
                  <c:v>-3.1965000000000001E-3</c:v>
                </c:pt>
                <c:pt idx="2849">
                  <c:v>-4.6745000000000002E-2</c:v>
                </c:pt>
                <c:pt idx="2850">
                  <c:v>-8.9022000000000004E-2</c:v>
                </c:pt>
                <c:pt idx="2851">
                  <c:v>-0.12664</c:v>
                </c:pt>
                <c:pt idx="2852">
                  <c:v>-0.20077</c:v>
                </c:pt>
                <c:pt idx="2853">
                  <c:v>-0.18548000000000001</c:v>
                </c:pt>
                <c:pt idx="2854">
                  <c:v>-0.21268000000000001</c:v>
                </c:pt>
                <c:pt idx="2855">
                  <c:v>-0.2089</c:v>
                </c:pt>
                <c:pt idx="2856">
                  <c:v>-0.19572999999999999</c:v>
                </c:pt>
                <c:pt idx="2857">
                  <c:v>-0.23657</c:v>
                </c:pt>
                <c:pt idx="2858">
                  <c:v>-0.25592999999999999</c:v>
                </c:pt>
                <c:pt idx="2859">
                  <c:v>-0.27510000000000001</c:v>
                </c:pt>
                <c:pt idx="2860">
                  <c:v>-0.22339000000000001</c:v>
                </c:pt>
                <c:pt idx="2861">
                  <c:v>-0.23216999999999999</c:v>
                </c:pt>
                <c:pt idx="2862">
                  <c:v>-0.22076000000000001</c:v>
                </c:pt>
                <c:pt idx="2863">
                  <c:v>-0.17088</c:v>
                </c:pt>
                <c:pt idx="2864">
                  <c:v>-0.19805</c:v>
                </c:pt>
                <c:pt idx="2865">
                  <c:v>-0.14771999999999999</c:v>
                </c:pt>
                <c:pt idx="2866">
                  <c:v>-0.10917</c:v>
                </c:pt>
                <c:pt idx="2867">
                  <c:v>-3.2126000000000002E-2</c:v>
                </c:pt>
                <c:pt idx="2868">
                  <c:v>-2.9355000000000002E-3</c:v>
                </c:pt>
                <c:pt idx="2869">
                  <c:v>3.6457999999999997E-2</c:v>
                </c:pt>
                <c:pt idx="2870">
                  <c:v>0.13314999999999999</c:v>
                </c:pt>
                <c:pt idx="2871">
                  <c:v>0.10068000000000001</c:v>
                </c:pt>
                <c:pt idx="2872">
                  <c:v>0.14782000000000001</c:v>
                </c:pt>
                <c:pt idx="2873">
                  <c:v>0.16930999999999999</c:v>
                </c:pt>
                <c:pt idx="2874">
                  <c:v>0.16678999999999999</c:v>
                </c:pt>
                <c:pt idx="2875">
                  <c:v>0.21396999999999999</c:v>
                </c:pt>
                <c:pt idx="2876">
                  <c:v>0.23730999999999999</c:v>
                </c:pt>
                <c:pt idx="2877">
                  <c:v>0.27433999999999997</c:v>
                </c:pt>
                <c:pt idx="2878">
                  <c:v>0.23651</c:v>
                </c:pt>
                <c:pt idx="2879">
                  <c:v>0.24560000000000001</c:v>
                </c:pt>
                <c:pt idx="2880">
                  <c:v>0.22889999999999999</c:v>
                </c:pt>
                <c:pt idx="2881">
                  <c:v>0.18187999999999999</c:v>
                </c:pt>
                <c:pt idx="2882">
                  <c:v>0.23000999999999999</c:v>
                </c:pt>
                <c:pt idx="2883">
                  <c:v>0.21892</c:v>
                </c:pt>
                <c:pt idx="2884">
                  <c:v>0.2147</c:v>
                </c:pt>
                <c:pt idx="2885">
                  <c:v>0.12159</c:v>
                </c:pt>
                <c:pt idx="2886">
                  <c:v>0.12834999999999999</c:v>
                </c:pt>
                <c:pt idx="2887">
                  <c:v>8.8076000000000002E-2</c:v>
                </c:pt>
                <c:pt idx="2888">
                  <c:v>5.9858999999999997E-3</c:v>
                </c:pt>
                <c:pt idx="2889">
                  <c:v>3.1438000000000001E-2</c:v>
                </c:pt>
                <c:pt idx="2890">
                  <c:v>-2.9378000000000001E-2</c:v>
                </c:pt>
                <c:pt idx="2891">
                  <c:v>-5.5798E-2</c:v>
                </c:pt>
                <c:pt idx="2892">
                  <c:v>-0.10193000000000001</c:v>
                </c:pt>
                <c:pt idx="2893">
                  <c:v>-0.13586999999999999</c:v>
                </c:pt>
                <c:pt idx="2894">
                  <c:v>-0.17544000000000001</c:v>
                </c:pt>
                <c:pt idx="2895">
                  <c:v>-0.24231</c:v>
                </c:pt>
                <c:pt idx="2896">
                  <c:v>-0.20723</c:v>
                </c:pt>
                <c:pt idx="2897">
                  <c:v>-0.25163000000000002</c:v>
                </c:pt>
                <c:pt idx="2898">
                  <c:v>-0.24117</c:v>
                </c:pt>
                <c:pt idx="2899">
                  <c:v>-0.21335000000000001</c:v>
                </c:pt>
                <c:pt idx="2900">
                  <c:v>-0.25791999999999998</c:v>
                </c:pt>
                <c:pt idx="2901">
                  <c:v>-0.25257000000000002</c:v>
                </c:pt>
                <c:pt idx="2902">
                  <c:v>-0.26965</c:v>
                </c:pt>
                <c:pt idx="2903">
                  <c:v>-0.17280999999999999</c:v>
                </c:pt>
                <c:pt idx="2904">
                  <c:v>-0.20219999999999999</c:v>
                </c:pt>
                <c:pt idx="2905">
                  <c:v>-0.17762</c:v>
                </c:pt>
                <c:pt idx="2906">
                  <c:v>-9.7584000000000004E-2</c:v>
                </c:pt>
                <c:pt idx="2907">
                  <c:v>-0.14057</c:v>
                </c:pt>
                <c:pt idx="2908">
                  <c:v>-0.10063999999999999</c:v>
                </c:pt>
                <c:pt idx="2909">
                  <c:v>-7.5102000000000002E-2</c:v>
                </c:pt>
                <c:pt idx="2910">
                  <c:v>-4.1603999999999999E-3</c:v>
                </c:pt>
                <c:pt idx="2911">
                  <c:v>1.521E-2</c:v>
                </c:pt>
                <c:pt idx="2912">
                  <c:v>6.5852999999999995E-2</c:v>
                </c:pt>
                <c:pt idx="2913">
                  <c:v>0.14369999999999999</c:v>
                </c:pt>
                <c:pt idx="2914">
                  <c:v>0.14274999999999999</c:v>
                </c:pt>
                <c:pt idx="2915">
                  <c:v>0.19689000000000001</c:v>
                </c:pt>
                <c:pt idx="2916">
                  <c:v>0.2014</c:v>
                </c:pt>
                <c:pt idx="2917">
                  <c:v>0.20748</c:v>
                </c:pt>
                <c:pt idx="2918">
                  <c:v>0.23848</c:v>
                </c:pt>
                <c:pt idx="2919">
                  <c:v>0.26482</c:v>
                </c:pt>
                <c:pt idx="2920">
                  <c:v>0.29276999999999997</c:v>
                </c:pt>
                <c:pt idx="2921">
                  <c:v>0.20793</c:v>
                </c:pt>
                <c:pt idx="2922">
                  <c:v>0.26162999999999997</c:v>
                </c:pt>
                <c:pt idx="2923">
                  <c:v>0.24598</c:v>
                </c:pt>
                <c:pt idx="2924">
                  <c:v>0.19324</c:v>
                </c:pt>
                <c:pt idx="2925">
                  <c:v>0.22597</c:v>
                </c:pt>
                <c:pt idx="2926">
                  <c:v>0.19022</c:v>
                </c:pt>
                <c:pt idx="2927">
                  <c:v>0.17466999999999999</c:v>
                </c:pt>
                <c:pt idx="2928">
                  <c:v>8.7359000000000006E-2</c:v>
                </c:pt>
                <c:pt idx="2929">
                  <c:v>8.9727000000000001E-2</c:v>
                </c:pt>
                <c:pt idx="2930">
                  <c:v>6.0908999999999998E-2</c:v>
                </c:pt>
                <c:pt idx="2931">
                  <c:v>-2.5412000000000001E-2</c:v>
                </c:pt>
                <c:pt idx="2932">
                  <c:v>-3.4132999999999997E-2</c:v>
                </c:pt>
                <c:pt idx="2933">
                  <c:v>-7.9726000000000005E-2</c:v>
                </c:pt>
                <c:pt idx="2934">
                  <c:v>-0.10911999999999999</c:v>
                </c:pt>
                <c:pt idx="2935">
                  <c:v>-0.14187</c:v>
                </c:pt>
                <c:pt idx="2936">
                  <c:v>-0.16403000000000001</c:v>
                </c:pt>
                <c:pt idx="2937">
                  <c:v>-0.22145999999999999</c:v>
                </c:pt>
                <c:pt idx="2938">
                  <c:v>-0.26884999999999998</c:v>
                </c:pt>
                <c:pt idx="2939">
                  <c:v>-0.24759999999999999</c:v>
                </c:pt>
                <c:pt idx="2940">
                  <c:v>-0.28838999999999998</c:v>
                </c:pt>
                <c:pt idx="2941">
                  <c:v>-0.28426000000000001</c:v>
                </c:pt>
                <c:pt idx="2942">
                  <c:v>-0.26722000000000001</c:v>
                </c:pt>
                <c:pt idx="2943">
                  <c:v>-0.28187000000000001</c:v>
                </c:pt>
                <c:pt idx="2944">
                  <c:v>-0.26584999999999998</c:v>
                </c:pt>
                <c:pt idx="2945">
                  <c:v>-0.24829999999999999</c:v>
                </c:pt>
                <c:pt idx="2946">
                  <c:v>-0.16009999999999999</c:v>
                </c:pt>
                <c:pt idx="2947">
                  <c:v>-0.16905999999999999</c:v>
                </c:pt>
                <c:pt idx="2948">
                  <c:v>-0.14538000000000001</c:v>
                </c:pt>
                <c:pt idx="2949">
                  <c:v>-7.7702999999999994E-2</c:v>
                </c:pt>
                <c:pt idx="2950">
                  <c:v>-4.7974999999999997E-2</c:v>
                </c:pt>
                <c:pt idx="2951">
                  <c:v>-2.1545999999999999E-2</c:v>
                </c:pt>
                <c:pt idx="2952">
                  <c:v>1.0028E-2</c:v>
                </c:pt>
                <c:pt idx="2953">
                  <c:v>5.6050000000000003E-2</c:v>
                </c:pt>
                <c:pt idx="2954">
                  <c:v>3.9980000000000002E-2</c:v>
                </c:pt>
                <c:pt idx="2955">
                  <c:v>9.1104000000000004E-2</c:v>
                </c:pt>
                <c:pt idx="2956">
                  <c:v>0.13383</c:v>
                </c:pt>
                <c:pt idx="2957">
                  <c:v>0.1414</c:v>
                </c:pt>
                <c:pt idx="2958">
                  <c:v>0.20732</c:v>
                </c:pt>
                <c:pt idx="2959">
                  <c:v>0.24878</c:v>
                </c:pt>
                <c:pt idx="2960">
                  <c:v>0.28123999999999999</c:v>
                </c:pt>
                <c:pt idx="2961">
                  <c:v>0.29865000000000003</c:v>
                </c:pt>
                <c:pt idx="2962">
                  <c:v>0.31851000000000002</c:v>
                </c:pt>
                <c:pt idx="2963">
                  <c:v>0.32979999999999998</c:v>
                </c:pt>
                <c:pt idx="2964">
                  <c:v>0.26200000000000001</c:v>
                </c:pt>
                <c:pt idx="2965">
                  <c:v>0.27509</c:v>
                </c:pt>
                <c:pt idx="2966">
                  <c:v>0.24698000000000001</c:v>
                </c:pt>
                <c:pt idx="2967">
                  <c:v>0.17852999999999999</c:v>
                </c:pt>
                <c:pt idx="2968">
                  <c:v>0.18983</c:v>
                </c:pt>
                <c:pt idx="2969">
                  <c:v>0.17807000000000001</c:v>
                </c:pt>
                <c:pt idx="2970">
                  <c:v>0.11883000000000001</c:v>
                </c:pt>
                <c:pt idx="2971">
                  <c:v>5.8887000000000002E-2</c:v>
                </c:pt>
                <c:pt idx="2972">
                  <c:v>4.1293000000000003E-2</c:v>
                </c:pt>
                <c:pt idx="2973">
                  <c:v>-3.9184999999999998E-2</c:v>
                </c:pt>
                <c:pt idx="2974">
                  <c:v>-7.7066999999999997E-2</c:v>
                </c:pt>
                <c:pt idx="2975">
                  <c:v>-0.12139</c:v>
                </c:pt>
                <c:pt idx="2976">
                  <c:v>-0.16070000000000001</c:v>
                </c:pt>
                <c:pt idx="2977">
                  <c:v>-0.16807</c:v>
                </c:pt>
                <c:pt idx="2978">
                  <c:v>-0.21029999999999999</c:v>
                </c:pt>
                <c:pt idx="2979">
                  <c:v>-0.20837</c:v>
                </c:pt>
                <c:pt idx="2980">
                  <c:v>-0.25474000000000002</c:v>
                </c:pt>
                <c:pt idx="2981">
                  <c:v>-0.28617999999999999</c:v>
                </c:pt>
                <c:pt idx="2982">
                  <c:v>-0.23418</c:v>
                </c:pt>
                <c:pt idx="2983">
                  <c:v>-0.29559999999999997</c:v>
                </c:pt>
                <c:pt idx="2984">
                  <c:v>-0.29815000000000003</c:v>
                </c:pt>
                <c:pt idx="2985">
                  <c:v>-0.26794000000000001</c:v>
                </c:pt>
                <c:pt idx="2986">
                  <c:v>-0.29319000000000001</c:v>
                </c:pt>
                <c:pt idx="2987">
                  <c:v>-0.27554000000000001</c:v>
                </c:pt>
                <c:pt idx="2988">
                  <c:v>-0.27445000000000003</c:v>
                </c:pt>
                <c:pt idx="2989">
                  <c:v>-0.17004</c:v>
                </c:pt>
                <c:pt idx="2990">
                  <c:v>-0.16742000000000001</c:v>
                </c:pt>
                <c:pt idx="2991">
                  <c:v>-0.11355</c:v>
                </c:pt>
                <c:pt idx="2992">
                  <c:v>-3.1181E-2</c:v>
                </c:pt>
                <c:pt idx="2993">
                  <c:v>-3.8402000000000002E-3</c:v>
                </c:pt>
                <c:pt idx="2994">
                  <c:v>4.5813E-2</c:v>
                </c:pt>
                <c:pt idx="2995">
                  <c:v>7.4521000000000004E-2</c:v>
                </c:pt>
                <c:pt idx="2996">
                  <c:v>0.12872</c:v>
                </c:pt>
                <c:pt idx="2997">
                  <c:v>0.14071</c:v>
                </c:pt>
                <c:pt idx="2998">
                  <c:v>0.20576</c:v>
                </c:pt>
                <c:pt idx="2999">
                  <c:v>0.23343</c:v>
                </c:pt>
                <c:pt idx="3000">
                  <c:v>0.22192999999999999</c:v>
                </c:pt>
                <c:pt idx="3001">
                  <c:v>0.27539000000000002</c:v>
                </c:pt>
                <c:pt idx="3002">
                  <c:v>0.30134</c:v>
                </c:pt>
                <c:pt idx="3003">
                  <c:v>0.31234000000000001</c:v>
                </c:pt>
                <c:pt idx="3004">
                  <c:v>0.31658999999999998</c:v>
                </c:pt>
                <c:pt idx="3005">
                  <c:v>0.32395000000000002</c:v>
                </c:pt>
                <c:pt idx="3006">
                  <c:v>0.30686999999999998</c:v>
                </c:pt>
                <c:pt idx="3007">
                  <c:v>0.23887</c:v>
                </c:pt>
                <c:pt idx="3008">
                  <c:v>0.25742999999999999</c:v>
                </c:pt>
                <c:pt idx="3009">
                  <c:v>0.23843</c:v>
                </c:pt>
                <c:pt idx="3010">
                  <c:v>0.16969999999999999</c:v>
                </c:pt>
                <c:pt idx="3011">
                  <c:v>0.12411</c:v>
                </c:pt>
                <c:pt idx="3012">
                  <c:v>8.8294999999999998E-2</c:v>
                </c:pt>
                <c:pt idx="3013">
                  <c:v>5.3048999999999999E-2</c:v>
                </c:pt>
                <c:pt idx="3014">
                  <c:v>-2.2584E-2</c:v>
                </c:pt>
                <c:pt idx="3015">
                  <c:v>-2.419E-2</c:v>
                </c:pt>
                <c:pt idx="3016">
                  <c:v>-9.5264000000000001E-2</c:v>
                </c:pt>
                <c:pt idx="3017">
                  <c:v>-0.13264000000000001</c:v>
                </c:pt>
                <c:pt idx="3018">
                  <c:v>-0.15287999999999999</c:v>
                </c:pt>
                <c:pt idx="3019">
                  <c:v>-0.20785999999999999</c:v>
                </c:pt>
                <c:pt idx="3020">
                  <c:v>-0.25361</c:v>
                </c:pt>
                <c:pt idx="3021">
                  <c:v>-0.29661999999999999</c:v>
                </c:pt>
                <c:pt idx="3022">
                  <c:v>-0.30175000000000002</c:v>
                </c:pt>
                <c:pt idx="3023">
                  <c:v>-0.32518000000000002</c:v>
                </c:pt>
                <c:pt idx="3024">
                  <c:v>-0.3196</c:v>
                </c:pt>
                <c:pt idx="3025">
                  <c:v>-0.27307999999999999</c:v>
                </c:pt>
                <c:pt idx="3026">
                  <c:v>-0.29320000000000002</c:v>
                </c:pt>
                <c:pt idx="3027">
                  <c:v>-0.31555</c:v>
                </c:pt>
                <c:pt idx="3028">
                  <c:v>-0.27265</c:v>
                </c:pt>
                <c:pt idx="3029">
                  <c:v>-0.22445000000000001</c:v>
                </c:pt>
                <c:pt idx="3030">
                  <c:v>-0.21568999999999999</c:v>
                </c:pt>
                <c:pt idx="3031">
                  <c:v>-0.1636</c:v>
                </c:pt>
                <c:pt idx="3032">
                  <c:v>-9.5055000000000001E-2</c:v>
                </c:pt>
                <c:pt idx="3033">
                  <c:v>-0.11204</c:v>
                </c:pt>
                <c:pt idx="3034">
                  <c:v>-4.6738000000000002E-2</c:v>
                </c:pt>
                <c:pt idx="3035">
                  <c:v>-3.3048999999999999E-3</c:v>
                </c:pt>
                <c:pt idx="3036">
                  <c:v>5.7397999999999998E-2</c:v>
                </c:pt>
                <c:pt idx="3037">
                  <c:v>0.10879999999999999</c:v>
                </c:pt>
                <c:pt idx="3038">
                  <c:v>0.15670999999999999</c:v>
                </c:pt>
                <c:pt idx="3039">
                  <c:v>0.24465999999999999</c:v>
                </c:pt>
                <c:pt idx="3040">
                  <c:v>0.23104</c:v>
                </c:pt>
                <c:pt idx="3041">
                  <c:v>0.26461000000000001</c:v>
                </c:pt>
                <c:pt idx="3042">
                  <c:v>0.27604000000000001</c:v>
                </c:pt>
                <c:pt idx="3043">
                  <c:v>0.25884000000000001</c:v>
                </c:pt>
                <c:pt idx="3044">
                  <c:v>0.29651</c:v>
                </c:pt>
                <c:pt idx="3045">
                  <c:v>0.33873999999999999</c:v>
                </c:pt>
                <c:pt idx="3046">
                  <c:v>0.33484000000000003</c:v>
                </c:pt>
                <c:pt idx="3047">
                  <c:v>0.29104000000000002</c:v>
                </c:pt>
                <c:pt idx="3048">
                  <c:v>0.29731000000000002</c:v>
                </c:pt>
                <c:pt idx="3049">
                  <c:v>0.25158000000000003</c:v>
                </c:pt>
                <c:pt idx="3050">
                  <c:v>0.18418000000000001</c:v>
                </c:pt>
                <c:pt idx="3051">
                  <c:v>0.20960000000000001</c:v>
                </c:pt>
                <c:pt idx="3052">
                  <c:v>0.16941999999999999</c:v>
                </c:pt>
                <c:pt idx="3053">
                  <c:v>0.13796</c:v>
                </c:pt>
                <c:pt idx="3054">
                  <c:v>8.8756000000000002E-2</c:v>
                </c:pt>
                <c:pt idx="3055">
                  <c:v>3.5735000000000003E-2</c:v>
                </c:pt>
                <c:pt idx="3056">
                  <c:v>-1.9817000000000001E-2</c:v>
                </c:pt>
                <c:pt idx="3057">
                  <c:v>-0.12439</c:v>
                </c:pt>
                <c:pt idx="3058">
                  <c:v>-9.7700999999999996E-2</c:v>
                </c:pt>
                <c:pt idx="3059">
                  <c:v>-0.15808</c:v>
                </c:pt>
                <c:pt idx="3060">
                  <c:v>-0.17962</c:v>
                </c:pt>
                <c:pt idx="3061">
                  <c:v>-0.20777000000000001</c:v>
                </c:pt>
                <c:pt idx="3062">
                  <c:v>-0.25389</c:v>
                </c:pt>
                <c:pt idx="3063">
                  <c:v>-0.31075999999999998</c:v>
                </c:pt>
                <c:pt idx="3064">
                  <c:v>-0.35470000000000002</c:v>
                </c:pt>
                <c:pt idx="3065">
                  <c:v>-0.31025000000000003</c:v>
                </c:pt>
                <c:pt idx="3066">
                  <c:v>-0.33008999999999999</c:v>
                </c:pt>
                <c:pt idx="3067">
                  <c:v>-0.30226999999999998</c:v>
                </c:pt>
                <c:pt idx="3068">
                  <c:v>-0.25081999999999999</c:v>
                </c:pt>
                <c:pt idx="3069">
                  <c:v>-0.29470000000000002</c:v>
                </c:pt>
                <c:pt idx="3070">
                  <c:v>-0.27529999999999999</c:v>
                </c:pt>
                <c:pt idx="3071">
                  <c:v>-0.2656</c:v>
                </c:pt>
                <c:pt idx="3072">
                  <c:v>-0.19672999999999999</c:v>
                </c:pt>
                <c:pt idx="3073">
                  <c:v>-0.15079000000000001</c:v>
                </c:pt>
                <c:pt idx="3074">
                  <c:v>-0.10538</c:v>
                </c:pt>
                <c:pt idx="3075">
                  <c:v>1.3587999999999999E-2</c:v>
                </c:pt>
                <c:pt idx="3076">
                  <c:v>-2.6315000000000002E-2</c:v>
                </c:pt>
                <c:pt idx="3077">
                  <c:v>3.5354999999999998E-2</c:v>
                </c:pt>
                <c:pt idx="3078">
                  <c:v>6.2934000000000004E-2</c:v>
                </c:pt>
                <c:pt idx="3079">
                  <c:v>0.11623</c:v>
                </c:pt>
                <c:pt idx="3080">
                  <c:v>0.14169000000000001</c:v>
                </c:pt>
                <c:pt idx="3081">
                  <c:v>0.19509000000000001</c:v>
                </c:pt>
                <c:pt idx="3082">
                  <c:v>0.27516000000000002</c:v>
                </c:pt>
                <c:pt idx="3083">
                  <c:v>0.25348999999999999</c:v>
                </c:pt>
                <c:pt idx="3084">
                  <c:v>0.30746000000000001</c:v>
                </c:pt>
                <c:pt idx="3085">
                  <c:v>0.29365999999999998</c:v>
                </c:pt>
                <c:pt idx="3086">
                  <c:v>0.27433999999999997</c:v>
                </c:pt>
                <c:pt idx="3087">
                  <c:v>0.31533</c:v>
                </c:pt>
                <c:pt idx="3088">
                  <c:v>0.33423000000000003</c:v>
                </c:pt>
                <c:pt idx="3089">
                  <c:v>0.34195999999999999</c:v>
                </c:pt>
                <c:pt idx="3090">
                  <c:v>0.26996999999999999</c:v>
                </c:pt>
                <c:pt idx="3091">
                  <c:v>0.24942</c:v>
                </c:pt>
                <c:pt idx="3092">
                  <c:v>0.22295000000000001</c:v>
                </c:pt>
                <c:pt idx="3093">
                  <c:v>0.12922</c:v>
                </c:pt>
                <c:pt idx="3094">
                  <c:v>0.17835000000000001</c:v>
                </c:pt>
                <c:pt idx="3095">
                  <c:v>0.11917</c:v>
                </c:pt>
                <c:pt idx="3096">
                  <c:v>9.3766000000000002E-2</c:v>
                </c:pt>
                <c:pt idx="3097">
                  <c:v>4.3414999999999999E-3</c:v>
                </c:pt>
                <c:pt idx="3098">
                  <c:v>-3.354E-2</c:v>
                </c:pt>
                <c:pt idx="3099">
                  <c:v>-7.8199000000000005E-2</c:v>
                </c:pt>
                <c:pt idx="3100">
                  <c:v>-0.19628000000000001</c:v>
                </c:pt>
                <c:pt idx="3101">
                  <c:v>-0.15553</c:v>
                </c:pt>
                <c:pt idx="3102">
                  <c:v>-0.21434</c:v>
                </c:pt>
                <c:pt idx="3103">
                  <c:v>-0.23025000000000001</c:v>
                </c:pt>
                <c:pt idx="3104">
                  <c:v>-0.22796</c:v>
                </c:pt>
                <c:pt idx="3105">
                  <c:v>-0.26741999999999999</c:v>
                </c:pt>
                <c:pt idx="3106">
                  <c:v>-0.30853999999999998</c:v>
                </c:pt>
                <c:pt idx="3107">
                  <c:v>-0.35098000000000001</c:v>
                </c:pt>
                <c:pt idx="3108">
                  <c:v>-0.30932999999999999</c:v>
                </c:pt>
                <c:pt idx="3109">
                  <c:v>-0.33118999999999998</c:v>
                </c:pt>
                <c:pt idx="3110">
                  <c:v>-0.30214000000000002</c:v>
                </c:pt>
                <c:pt idx="3111">
                  <c:v>-0.24088000000000001</c:v>
                </c:pt>
                <c:pt idx="3112">
                  <c:v>-0.28419</c:v>
                </c:pt>
                <c:pt idx="3113">
                  <c:v>-0.26583000000000001</c:v>
                </c:pt>
                <c:pt idx="3114">
                  <c:v>-0.24526999999999999</c:v>
                </c:pt>
                <c:pt idx="3115">
                  <c:v>-0.11766</c:v>
                </c:pt>
                <c:pt idx="3116">
                  <c:v>-0.1062</c:v>
                </c:pt>
                <c:pt idx="3117">
                  <c:v>-5.6197999999999998E-2</c:v>
                </c:pt>
                <c:pt idx="3118">
                  <c:v>6.5586000000000005E-2</c:v>
                </c:pt>
                <c:pt idx="3119">
                  <c:v>1.6830999999999999E-2</c:v>
                </c:pt>
                <c:pt idx="3120">
                  <c:v>8.8550000000000004E-2</c:v>
                </c:pt>
                <c:pt idx="3121">
                  <c:v>0.10725999999999999</c:v>
                </c:pt>
                <c:pt idx="3122">
                  <c:v>0.16192000000000001</c:v>
                </c:pt>
                <c:pt idx="3123">
                  <c:v>0.21226999999999999</c:v>
                </c:pt>
                <c:pt idx="3124">
                  <c:v>0.25835999999999998</c:v>
                </c:pt>
                <c:pt idx="3125">
                  <c:v>0.34115000000000001</c:v>
                </c:pt>
                <c:pt idx="3126">
                  <c:v>0.29216999999999999</c:v>
                </c:pt>
                <c:pt idx="3127">
                  <c:v>0.34228999999999998</c:v>
                </c:pt>
                <c:pt idx="3128">
                  <c:v>0.32007000000000002</c:v>
                </c:pt>
                <c:pt idx="3129">
                  <c:v>0.28056999999999999</c:v>
                </c:pt>
                <c:pt idx="3130">
                  <c:v>0.32020999999999999</c:v>
                </c:pt>
                <c:pt idx="3131">
                  <c:v>0.31152000000000002</c:v>
                </c:pt>
                <c:pt idx="3132">
                  <c:v>0.32684000000000002</c:v>
                </c:pt>
                <c:pt idx="3133">
                  <c:v>0.20723</c:v>
                </c:pt>
                <c:pt idx="3134">
                  <c:v>0.23336999999999999</c:v>
                </c:pt>
                <c:pt idx="3135">
                  <c:v>0.18965000000000001</c:v>
                </c:pt>
                <c:pt idx="3136">
                  <c:v>8.7702000000000002E-2</c:v>
                </c:pt>
                <c:pt idx="3137">
                  <c:v>0.12902</c:v>
                </c:pt>
                <c:pt idx="3138">
                  <c:v>7.9929E-2</c:v>
                </c:pt>
                <c:pt idx="3139">
                  <c:v>4.0557000000000003E-2</c:v>
                </c:pt>
                <c:pt idx="3140">
                  <c:v>-5.3780000000000001E-2</c:v>
                </c:pt>
                <c:pt idx="3141">
                  <c:v>-8.9256000000000002E-2</c:v>
                </c:pt>
                <c:pt idx="3142">
                  <c:v>-0.14896000000000001</c:v>
                </c:pt>
                <c:pt idx="3143">
                  <c:v>-0.24854000000000001</c:v>
                </c:pt>
                <c:pt idx="3144">
                  <c:v>-0.22409999999999999</c:v>
                </c:pt>
                <c:pt idx="3145">
                  <c:v>-0.28692000000000001</c:v>
                </c:pt>
                <c:pt idx="3146">
                  <c:v>-0.28169</c:v>
                </c:pt>
                <c:pt idx="3147">
                  <c:v>-0.28050000000000003</c:v>
                </c:pt>
                <c:pt idx="3148">
                  <c:v>-0.32051000000000002</c:v>
                </c:pt>
                <c:pt idx="3149">
                  <c:v>-0.33761999999999998</c:v>
                </c:pt>
                <c:pt idx="3150">
                  <c:v>-0.37107000000000001</c:v>
                </c:pt>
                <c:pt idx="3151">
                  <c:v>-0.29941000000000001</c:v>
                </c:pt>
                <c:pt idx="3152">
                  <c:v>-0.31545000000000001</c:v>
                </c:pt>
                <c:pt idx="3153">
                  <c:v>-0.29072999999999999</c:v>
                </c:pt>
                <c:pt idx="3154">
                  <c:v>-0.21559</c:v>
                </c:pt>
                <c:pt idx="3155">
                  <c:v>-0.25785000000000002</c:v>
                </c:pt>
                <c:pt idx="3156">
                  <c:v>-0.20580000000000001</c:v>
                </c:pt>
                <c:pt idx="3157">
                  <c:v>-0.1822</c:v>
                </c:pt>
                <c:pt idx="3158">
                  <c:v>-7.6680999999999999E-2</c:v>
                </c:pt>
                <c:pt idx="3159">
                  <c:v>-5.1511000000000001E-2</c:v>
                </c:pt>
                <c:pt idx="3160">
                  <c:v>4.8061000000000002E-4</c:v>
                </c:pt>
                <c:pt idx="3161">
                  <c:v>0.10913</c:v>
                </c:pt>
                <c:pt idx="3162">
                  <c:v>0.11726</c:v>
                </c:pt>
                <c:pt idx="3163">
                  <c:v>0.17221</c:v>
                </c:pt>
                <c:pt idx="3164">
                  <c:v>0.20113</c:v>
                </c:pt>
                <c:pt idx="3165">
                  <c:v>0.23111999999999999</c:v>
                </c:pt>
                <c:pt idx="3166">
                  <c:v>0.25230999999999998</c:v>
                </c:pt>
                <c:pt idx="3167">
                  <c:v>0.30234</c:v>
                </c:pt>
                <c:pt idx="3168">
                  <c:v>0.34582000000000002</c:v>
                </c:pt>
                <c:pt idx="3169">
                  <c:v>0.30313000000000001</c:v>
                </c:pt>
                <c:pt idx="3170">
                  <c:v>0.35038000000000002</c:v>
                </c:pt>
                <c:pt idx="3171">
                  <c:v>0.35206999999999999</c:v>
                </c:pt>
                <c:pt idx="3172">
                  <c:v>0.32175999999999999</c:v>
                </c:pt>
                <c:pt idx="3173">
                  <c:v>0.35002</c:v>
                </c:pt>
                <c:pt idx="3174">
                  <c:v>0.31991000000000003</c:v>
                </c:pt>
                <c:pt idx="3175">
                  <c:v>0.29592000000000002</c:v>
                </c:pt>
                <c:pt idx="3176">
                  <c:v>0.18143000000000001</c:v>
                </c:pt>
                <c:pt idx="3177">
                  <c:v>0.17574999999999999</c:v>
                </c:pt>
                <c:pt idx="3178">
                  <c:v>0.12486999999999999</c:v>
                </c:pt>
                <c:pt idx="3179">
                  <c:v>8.9633000000000004E-3</c:v>
                </c:pt>
                <c:pt idx="3180">
                  <c:v>4.7569E-2</c:v>
                </c:pt>
                <c:pt idx="3181">
                  <c:v>-4.0693999999999999E-3</c:v>
                </c:pt>
                <c:pt idx="3182">
                  <c:v>-5.6819000000000001E-2</c:v>
                </c:pt>
                <c:pt idx="3183">
                  <c:v>-0.10897</c:v>
                </c:pt>
                <c:pt idx="3184">
                  <c:v>-0.15826000000000001</c:v>
                </c:pt>
                <c:pt idx="3185">
                  <c:v>-0.23744000000000001</c:v>
                </c:pt>
                <c:pt idx="3186">
                  <c:v>-0.29813000000000001</c:v>
                </c:pt>
                <c:pt idx="3187">
                  <c:v>-0.29172999999999999</c:v>
                </c:pt>
                <c:pt idx="3188">
                  <c:v>-0.34382000000000001</c:v>
                </c:pt>
                <c:pt idx="3189">
                  <c:v>-0.3291</c:v>
                </c:pt>
                <c:pt idx="3190">
                  <c:v>-0.31512000000000001</c:v>
                </c:pt>
                <c:pt idx="3191">
                  <c:v>-0.33862999999999999</c:v>
                </c:pt>
                <c:pt idx="3192">
                  <c:v>-0.35609000000000002</c:v>
                </c:pt>
                <c:pt idx="3193">
                  <c:v>-0.36986999999999998</c:v>
                </c:pt>
                <c:pt idx="3194">
                  <c:v>-0.25563000000000002</c:v>
                </c:pt>
                <c:pt idx="3195">
                  <c:v>-0.29588999999999999</c:v>
                </c:pt>
                <c:pt idx="3196">
                  <c:v>-0.25950000000000001</c:v>
                </c:pt>
                <c:pt idx="3197">
                  <c:v>-0.16597999999999999</c:v>
                </c:pt>
                <c:pt idx="3198">
                  <c:v>-0.19813</c:v>
                </c:pt>
                <c:pt idx="3199">
                  <c:v>-0.14471999999999999</c:v>
                </c:pt>
                <c:pt idx="3200">
                  <c:v>-0.10689</c:v>
                </c:pt>
                <c:pt idx="3201">
                  <c:v>-2.7358E-3</c:v>
                </c:pt>
                <c:pt idx="3202">
                  <c:v>2.1495E-2</c:v>
                </c:pt>
                <c:pt idx="3203">
                  <c:v>8.6896000000000001E-2</c:v>
                </c:pt>
                <c:pt idx="3204">
                  <c:v>0.18487999999999999</c:v>
                </c:pt>
                <c:pt idx="3205">
                  <c:v>0.17610000000000001</c:v>
                </c:pt>
                <c:pt idx="3206">
                  <c:v>0.24614</c:v>
                </c:pt>
                <c:pt idx="3207">
                  <c:v>0.25629000000000002</c:v>
                </c:pt>
                <c:pt idx="3208">
                  <c:v>0.28076000000000001</c:v>
                </c:pt>
                <c:pt idx="3209">
                  <c:v>0.31940000000000002</c:v>
                </c:pt>
                <c:pt idx="3210">
                  <c:v>0.35947000000000001</c:v>
                </c:pt>
                <c:pt idx="3211">
                  <c:v>0.39744000000000002</c:v>
                </c:pt>
                <c:pt idx="3212">
                  <c:v>0.31463999999999998</c:v>
                </c:pt>
                <c:pt idx="3213">
                  <c:v>0.3836</c:v>
                </c:pt>
                <c:pt idx="3214">
                  <c:v>0.37040000000000001</c:v>
                </c:pt>
                <c:pt idx="3215">
                  <c:v>0.30262</c:v>
                </c:pt>
                <c:pt idx="3216">
                  <c:v>0.31658999999999998</c:v>
                </c:pt>
                <c:pt idx="3217">
                  <c:v>0.27799000000000001</c:v>
                </c:pt>
                <c:pt idx="3218">
                  <c:v>0.23291999999999999</c:v>
                </c:pt>
                <c:pt idx="3219">
                  <c:v>0.12959999999999999</c:v>
                </c:pt>
                <c:pt idx="3220">
                  <c:v>0.11191</c:v>
                </c:pt>
                <c:pt idx="3221">
                  <c:v>6.5078999999999998E-2</c:v>
                </c:pt>
                <c:pt idx="3222">
                  <c:v>-4.4338000000000002E-2</c:v>
                </c:pt>
                <c:pt idx="3223">
                  <c:v>-7.6752000000000001E-2</c:v>
                </c:pt>
                <c:pt idx="3224">
                  <c:v>-0.12173</c:v>
                </c:pt>
                <c:pt idx="3225">
                  <c:v>-0.17483000000000001</c:v>
                </c:pt>
                <c:pt idx="3226">
                  <c:v>-0.20909</c:v>
                </c:pt>
                <c:pt idx="3227">
                  <c:v>-0.23327000000000001</c:v>
                </c:pt>
                <c:pt idx="3228">
                  <c:v>-0.29954999999999998</c:v>
                </c:pt>
                <c:pt idx="3229">
                  <c:v>-0.33028000000000002</c:v>
                </c:pt>
                <c:pt idx="3230">
                  <c:v>-0.27943000000000001</c:v>
                </c:pt>
                <c:pt idx="3231">
                  <c:v>-0.35661999999999999</c:v>
                </c:pt>
                <c:pt idx="3232">
                  <c:v>-0.37490000000000001</c:v>
                </c:pt>
                <c:pt idx="3233">
                  <c:v>-0.36120999999999998</c:v>
                </c:pt>
                <c:pt idx="3234">
                  <c:v>-0.37637999999999999</c:v>
                </c:pt>
                <c:pt idx="3235">
                  <c:v>-0.35274</c:v>
                </c:pt>
                <c:pt idx="3236">
                  <c:v>-0.33310000000000001</c:v>
                </c:pt>
                <c:pt idx="3237">
                  <c:v>-0.22850000000000001</c:v>
                </c:pt>
                <c:pt idx="3238">
                  <c:v>-0.24592</c:v>
                </c:pt>
                <c:pt idx="3239">
                  <c:v>-0.22638</c:v>
                </c:pt>
                <c:pt idx="3240">
                  <c:v>-0.12148</c:v>
                </c:pt>
                <c:pt idx="3241">
                  <c:v>-7.3681999999999997E-2</c:v>
                </c:pt>
                <c:pt idx="3242">
                  <c:v>-3.3100999999999998E-2</c:v>
                </c:pt>
                <c:pt idx="3243">
                  <c:v>2.3220000000000001E-2</c:v>
                </c:pt>
                <c:pt idx="3244">
                  <c:v>8.1096000000000001E-2</c:v>
                </c:pt>
                <c:pt idx="3245">
                  <c:v>8.9035000000000003E-2</c:v>
                </c:pt>
                <c:pt idx="3246">
                  <c:v>0.15584999999999999</c:v>
                </c:pt>
                <c:pt idx="3247">
                  <c:v>0.21534</c:v>
                </c:pt>
                <c:pt idx="3248">
                  <c:v>0.22736999999999999</c:v>
                </c:pt>
                <c:pt idx="3249">
                  <c:v>0.28971999999999998</c:v>
                </c:pt>
                <c:pt idx="3250">
                  <c:v>0.34821999999999997</c:v>
                </c:pt>
                <c:pt idx="3251">
                  <c:v>0.37507000000000001</c:v>
                </c:pt>
                <c:pt idx="3252">
                  <c:v>0.38499</c:v>
                </c:pt>
                <c:pt idx="3253">
                  <c:v>0.39439999999999997</c:v>
                </c:pt>
                <c:pt idx="3254">
                  <c:v>0.37551000000000001</c:v>
                </c:pt>
                <c:pt idx="3255">
                  <c:v>0.29663</c:v>
                </c:pt>
                <c:pt idx="3256">
                  <c:v>0.31952999999999998</c:v>
                </c:pt>
                <c:pt idx="3257">
                  <c:v>0.33157999999999999</c:v>
                </c:pt>
                <c:pt idx="3258">
                  <c:v>0.26827000000000001</c:v>
                </c:pt>
                <c:pt idx="3259">
                  <c:v>0.20529</c:v>
                </c:pt>
                <c:pt idx="3260">
                  <c:v>0.17965999999999999</c:v>
                </c:pt>
                <c:pt idx="3261">
                  <c:v>0.12124</c:v>
                </c:pt>
                <c:pt idx="3262">
                  <c:v>4.088E-2</c:v>
                </c:pt>
                <c:pt idx="3263">
                  <c:v>7.0009000000000002E-2</c:v>
                </c:pt>
                <c:pt idx="3264">
                  <c:v>-4.0379999999999999E-3</c:v>
                </c:pt>
                <c:pt idx="3265">
                  <c:v>-6.0694999999999999E-2</c:v>
                </c:pt>
                <c:pt idx="3266">
                  <c:v>-9.8720000000000002E-2</c:v>
                </c:pt>
                <c:pt idx="3267">
                  <c:v>-0.17949000000000001</c:v>
                </c:pt>
                <c:pt idx="3268">
                  <c:v>-0.24315999999999999</c:v>
                </c:pt>
                <c:pt idx="3269">
                  <c:v>-0.32213999999999998</c:v>
                </c:pt>
                <c:pt idx="3270">
                  <c:v>-0.31358999999999998</c:v>
                </c:pt>
                <c:pt idx="3271">
                  <c:v>-0.34372000000000003</c:v>
                </c:pt>
                <c:pt idx="3272">
                  <c:v>-0.35249999999999998</c:v>
                </c:pt>
                <c:pt idx="3273">
                  <c:v>-0.31701000000000001</c:v>
                </c:pt>
                <c:pt idx="3274">
                  <c:v>-0.34190999999999999</c:v>
                </c:pt>
                <c:pt idx="3275">
                  <c:v>-0.36978</c:v>
                </c:pt>
                <c:pt idx="3276">
                  <c:v>-0.32486999999999999</c:v>
                </c:pt>
                <c:pt idx="3277">
                  <c:v>-0.33312000000000003</c:v>
                </c:pt>
                <c:pt idx="3278">
                  <c:v>-0.33866000000000002</c:v>
                </c:pt>
                <c:pt idx="3279">
                  <c:v>-0.26778999999999997</c:v>
                </c:pt>
                <c:pt idx="3280">
                  <c:v>-0.1923</c:v>
                </c:pt>
                <c:pt idx="3281">
                  <c:v>-0.19058</c:v>
                </c:pt>
                <c:pt idx="3282">
                  <c:v>-0.12037</c:v>
                </c:pt>
                <c:pt idx="3283">
                  <c:v>-7.5476000000000001E-2</c:v>
                </c:pt>
                <c:pt idx="3284">
                  <c:v>4.8066999999999997E-3</c:v>
                </c:pt>
                <c:pt idx="3285">
                  <c:v>5.9374999999999997E-2</c:v>
                </c:pt>
                <c:pt idx="3286">
                  <c:v>7.6886999999999997E-2</c:v>
                </c:pt>
                <c:pt idx="3287">
                  <c:v>0.17169999999999999</c:v>
                </c:pt>
                <c:pt idx="3288">
                  <c:v>0.14827000000000001</c:v>
                </c:pt>
                <c:pt idx="3289">
                  <c:v>0.22841</c:v>
                </c:pt>
                <c:pt idx="3290">
                  <c:v>0.27517000000000003</c:v>
                </c:pt>
                <c:pt idx="3291">
                  <c:v>0.25131999999999999</c:v>
                </c:pt>
                <c:pt idx="3292">
                  <c:v>0.32085000000000002</c:v>
                </c:pt>
                <c:pt idx="3293">
                  <c:v>0.35116000000000003</c:v>
                </c:pt>
                <c:pt idx="3294">
                  <c:v>0.37608000000000003</c:v>
                </c:pt>
                <c:pt idx="3295">
                  <c:v>0.38440000000000002</c:v>
                </c:pt>
                <c:pt idx="3296">
                  <c:v>0.38367000000000001</c:v>
                </c:pt>
                <c:pt idx="3297">
                  <c:v>0.37620999999999999</c:v>
                </c:pt>
                <c:pt idx="3298">
                  <c:v>0.27077000000000001</c:v>
                </c:pt>
                <c:pt idx="3299">
                  <c:v>0.29720999999999997</c:v>
                </c:pt>
                <c:pt idx="3300">
                  <c:v>0.27678000000000003</c:v>
                </c:pt>
                <c:pt idx="3301">
                  <c:v>0.19974</c:v>
                </c:pt>
                <c:pt idx="3302">
                  <c:v>0.15437999999999999</c:v>
                </c:pt>
                <c:pt idx="3303">
                  <c:v>0.10372000000000001</c:v>
                </c:pt>
                <c:pt idx="3304">
                  <c:v>7.2864999999999999E-2</c:v>
                </c:pt>
                <c:pt idx="3305">
                  <c:v>-1.8432E-2</c:v>
                </c:pt>
                <c:pt idx="3306">
                  <c:v>-1.9036999999999999E-3</c:v>
                </c:pt>
                <c:pt idx="3307">
                  <c:v>-7.8453999999999996E-2</c:v>
                </c:pt>
                <c:pt idx="3308">
                  <c:v>-0.12354999999999999</c:v>
                </c:pt>
                <c:pt idx="3309">
                  <c:v>-0.1686</c:v>
                </c:pt>
                <c:pt idx="3310">
                  <c:v>-0.23305999999999999</c:v>
                </c:pt>
                <c:pt idx="3311">
                  <c:v>-0.28237000000000001</c:v>
                </c:pt>
                <c:pt idx="3312">
                  <c:v>-0.36402000000000001</c:v>
                </c:pt>
                <c:pt idx="3313">
                  <c:v>-0.34971999999999998</c:v>
                </c:pt>
                <c:pt idx="3314">
                  <c:v>-0.39256000000000002</c:v>
                </c:pt>
                <c:pt idx="3315">
                  <c:v>-0.38244</c:v>
                </c:pt>
                <c:pt idx="3316">
                  <c:v>-0.31476999999999999</c:v>
                </c:pt>
                <c:pt idx="3317">
                  <c:v>-0.35608000000000001</c:v>
                </c:pt>
                <c:pt idx="3318">
                  <c:v>-0.36671999999999999</c:v>
                </c:pt>
                <c:pt idx="3319">
                  <c:v>-0.34233000000000002</c:v>
                </c:pt>
                <c:pt idx="3320">
                  <c:v>-0.27344000000000002</c:v>
                </c:pt>
                <c:pt idx="3321">
                  <c:v>-0.26135999999999998</c:v>
                </c:pt>
                <c:pt idx="3322">
                  <c:v>-0.20491000000000001</c:v>
                </c:pt>
                <c:pt idx="3323">
                  <c:v>-0.10943</c:v>
                </c:pt>
                <c:pt idx="3324">
                  <c:v>-0.14896000000000001</c:v>
                </c:pt>
                <c:pt idx="3325">
                  <c:v>-6.7788000000000001E-2</c:v>
                </c:pt>
                <c:pt idx="3326">
                  <c:v>-3.5657000000000001E-2</c:v>
                </c:pt>
                <c:pt idx="3327">
                  <c:v>5.2273E-2</c:v>
                </c:pt>
                <c:pt idx="3328">
                  <c:v>0.10291</c:v>
                </c:pt>
                <c:pt idx="3329">
                  <c:v>0.15537000000000001</c:v>
                </c:pt>
                <c:pt idx="3330">
                  <c:v>0.26433000000000001</c:v>
                </c:pt>
                <c:pt idx="3331">
                  <c:v>0.23998</c:v>
                </c:pt>
                <c:pt idx="3332">
                  <c:v>0.29716999999999999</c:v>
                </c:pt>
                <c:pt idx="3333">
                  <c:v>0.31274999999999997</c:v>
                </c:pt>
                <c:pt idx="3334">
                  <c:v>0.30216999999999999</c:v>
                </c:pt>
                <c:pt idx="3335">
                  <c:v>0.34129999999999999</c:v>
                </c:pt>
                <c:pt idx="3336">
                  <c:v>0.39095000000000002</c:v>
                </c:pt>
                <c:pt idx="3337">
                  <c:v>0.40706999999999999</c:v>
                </c:pt>
                <c:pt idx="3338">
                  <c:v>0.35132999999999998</c:v>
                </c:pt>
                <c:pt idx="3339">
                  <c:v>0.3745</c:v>
                </c:pt>
                <c:pt idx="3340">
                  <c:v>0.31920999999999999</c:v>
                </c:pt>
                <c:pt idx="3341">
                  <c:v>0.22850000000000001</c:v>
                </c:pt>
                <c:pt idx="3342">
                  <c:v>0.28142</c:v>
                </c:pt>
                <c:pt idx="3343">
                  <c:v>0.23113</c:v>
                </c:pt>
                <c:pt idx="3344">
                  <c:v>0.21623999999999999</c:v>
                </c:pt>
                <c:pt idx="3345">
                  <c:v>0.13561000000000001</c:v>
                </c:pt>
                <c:pt idx="3346">
                  <c:v>7.2317999999999993E-2</c:v>
                </c:pt>
                <c:pt idx="3347">
                  <c:v>1.5042E-3</c:v>
                </c:pt>
                <c:pt idx="3348">
                  <c:v>-0.14025000000000001</c:v>
                </c:pt>
                <c:pt idx="3349">
                  <c:v>-8.9464000000000002E-2</c:v>
                </c:pt>
                <c:pt idx="3350">
                  <c:v>-0.17713000000000001</c:v>
                </c:pt>
                <c:pt idx="3351">
                  <c:v>-0.19505</c:v>
                </c:pt>
                <c:pt idx="3352">
                  <c:v>-0.24307999999999999</c:v>
                </c:pt>
                <c:pt idx="3353">
                  <c:v>-0.29511999999999999</c:v>
                </c:pt>
                <c:pt idx="3354">
                  <c:v>-0.34758</c:v>
                </c:pt>
                <c:pt idx="3355">
                  <c:v>-0.40950999999999999</c:v>
                </c:pt>
                <c:pt idx="3356">
                  <c:v>-0.35750999999999999</c:v>
                </c:pt>
                <c:pt idx="3357">
                  <c:v>-0.40379999999999999</c:v>
                </c:pt>
                <c:pt idx="3358">
                  <c:v>-0.36684</c:v>
                </c:pt>
                <c:pt idx="3359">
                  <c:v>-0.30874000000000001</c:v>
                </c:pt>
                <c:pt idx="3360">
                  <c:v>-0.34727000000000002</c:v>
                </c:pt>
                <c:pt idx="3361">
                  <c:v>-0.33187</c:v>
                </c:pt>
                <c:pt idx="3362">
                  <c:v>-0.33359</c:v>
                </c:pt>
                <c:pt idx="3363">
                  <c:v>-0.26006000000000001</c:v>
                </c:pt>
                <c:pt idx="3364">
                  <c:v>-0.22531000000000001</c:v>
                </c:pt>
                <c:pt idx="3365">
                  <c:v>-0.16496</c:v>
                </c:pt>
                <c:pt idx="3366">
                  <c:v>-2.4178999999999999E-2</c:v>
                </c:pt>
                <c:pt idx="3367">
                  <c:v>-8.1620999999999999E-2</c:v>
                </c:pt>
                <c:pt idx="3368">
                  <c:v>-1.5081999999999999E-3</c:v>
                </c:pt>
                <c:pt idx="3369">
                  <c:v>2.0611000000000001E-2</c:v>
                </c:pt>
                <c:pt idx="3370">
                  <c:v>0.11645999999999999</c:v>
                </c:pt>
                <c:pt idx="3371">
                  <c:v>0.15595999999999999</c:v>
                </c:pt>
                <c:pt idx="3372">
                  <c:v>0.23297000000000001</c:v>
                </c:pt>
                <c:pt idx="3373">
                  <c:v>0.34467999999999999</c:v>
                </c:pt>
                <c:pt idx="3374">
                  <c:v>0.29643999999999998</c:v>
                </c:pt>
                <c:pt idx="3375">
                  <c:v>0.37537999999999999</c:v>
                </c:pt>
                <c:pt idx="3376">
                  <c:v>0.35156999999999999</c:v>
                </c:pt>
                <c:pt idx="3377">
                  <c:v>0.33659</c:v>
                </c:pt>
                <c:pt idx="3378">
                  <c:v>0.38334000000000001</c:v>
                </c:pt>
                <c:pt idx="3379">
                  <c:v>0.38818000000000003</c:v>
                </c:pt>
                <c:pt idx="3380">
                  <c:v>0.41338999999999998</c:v>
                </c:pt>
                <c:pt idx="3381">
                  <c:v>0.32818000000000003</c:v>
                </c:pt>
                <c:pt idx="3382">
                  <c:v>0.33228000000000002</c:v>
                </c:pt>
                <c:pt idx="3383">
                  <c:v>0.29615000000000002</c:v>
                </c:pt>
                <c:pt idx="3384">
                  <c:v>0.18529999999999999</c:v>
                </c:pt>
                <c:pt idx="3385">
                  <c:v>0.23380999999999999</c:v>
                </c:pt>
                <c:pt idx="3386">
                  <c:v>0.17408999999999999</c:v>
                </c:pt>
                <c:pt idx="3387">
                  <c:v>0.14784</c:v>
                </c:pt>
                <c:pt idx="3388">
                  <c:v>4.3676E-2</c:v>
                </c:pt>
                <c:pt idx="3389">
                  <c:v>1.1597E-2</c:v>
                </c:pt>
                <c:pt idx="3390">
                  <c:v>-6.4796000000000006E-2</c:v>
                </c:pt>
                <c:pt idx="3391">
                  <c:v>-0.20724000000000001</c:v>
                </c:pt>
                <c:pt idx="3392">
                  <c:v>-0.16339999999999999</c:v>
                </c:pt>
                <c:pt idx="3393">
                  <c:v>-0.24401999999999999</c:v>
                </c:pt>
                <c:pt idx="3394">
                  <c:v>-0.26227</c:v>
                </c:pt>
                <c:pt idx="3395">
                  <c:v>-0.29060999999999998</c:v>
                </c:pt>
                <c:pt idx="3396">
                  <c:v>-0.34189999999999998</c:v>
                </c:pt>
                <c:pt idx="3397">
                  <c:v>-0.40240999999999999</c:v>
                </c:pt>
                <c:pt idx="3398">
                  <c:v>-0.45230999999999999</c:v>
                </c:pt>
                <c:pt idx="3399">
                  <c:v>-0.38074999999999998</c:v>
                </c:pt>
                <c:pt idx="3400">
                  <c:v>-0.41588000000000003</c:v>
                </c:pt>
                <c:pt idx="3401">
                  <c:v>-0.36708000000000002</c:v>
                </c:pt>
                <c:pt idx="3402">
                  <c:v>-0.29705999999999999</c:v>
                </c:pt>
                <c:pt idx="3403">
                  <c:v>-0.34787000000000001</c:v>
                </c:pt>
                <c:pt idx="3404">
                  <c:v>-0.31139</c:v>
                </c:pt>
                <c:pt idx="3405">
                  <c:v>-0.30786000000000002</c:v>
                </c:pt>
                <c:pt idx="3406">
                  <c:v>-0.15931999999999999</c:v>
                </c:pt>
                <c:pt idx="3407">
                  <c:v>-0.16600000000000001</c:v>
                </c:pt>
                <c:pt idx="3408">
                  <c:v>-0.10158</c:v>
                </c:pt>
                <c:pt idx="3409">
                  <c:v>4.8723000000000002E-2</c:v>
                </c:pt>
                <c:pt idx="3410">
                  <c:v>7.6422000000000003E-4</c:v>
                </c:pt>
                <c:pt idx="3411">
                  <c:v>8.1689999999999999E-2</c:v>
                </c:pt>
                <c:pt idx="3412">
                  <c:v>0.11491</c:v>
                </c:pt>
                <c:pt idx="3413">
                  <c:v>0.18206</c:v>
                </c:pt>
                <c:pt idx="3414">
                  <c:v>0.23657</c:v>
                </c:pt>
                <c:pt idx="3415">
                  <c:v>0.31090000000000001</c:v>
                </c:pt>
                <c:pt idx="3416">
                  <c:v>0.40139999999999998</c:v>
                </c:pt>
                <c:pt idx="3417">
                  <c:v>0.35847000000000001</c:v>
                </c:pt>
                <c:pt idx="3418">
                  <c:v>0.41759000000000002</c:v>
                </c:pt>
                <c:pt idx="3419">
                  <c:v>0.39716000000000001</c:v>
                </c:pt>
                <c:pt idx="3420">
                  <c:v>0.36363000000000001</c:v>
                </c:pt>
                <c:pt idx="3421">
                  <c:v>0.40912999999999999</c:v>
                </c:pt>
                <c:pt idx="3422">
                  <c:v>0.41171000000000002</c:v>
                </c:pt>
                <c:pt idx="3423">
                  <c:v>0.41791</c:v>
                </c:pt>
                <c:pt idx="3424">
                  <c:v>0.26712999999999998</c:v>
                </c:pt>
                <c:pt idx="3425">
                  <c:v>0.29965999999999998</c:v>
                </c:pt>
                <c:pt idx="3426">
                  <c:v>0.24317</c:v>
                </c:pt>
                <c:pt idx="3427">
                  <c:v>0.1177</c:v>
                </c:pt>
                <c:pt idx="3428">
                  <c:v>0.16344</c:v>
                </c:pt>
                <c:pt idx="3429">
                  <c:v>9.3491000000000005E-2</c:v>
                </c:pt>
                <c:pt idx="3430">
                  <c:v>5.8666999999999997E-2</c:v>
                </c:pt>
                <c:pt idx="3431">
                  <c:v>-5.5012999999999999E-2</c:v>
                </c:pt>
                <c:pt idx="3432">
                  <c:v>-9.6149999999999999E-2</c:v>
                </c:pt>
                <c:pt idx="3433">
                  <c:v>-0.16832</c:v>
                </c:pt>
                <c:pt idx="3434">
                  <c:v>-0.29581000000000002</c:v>
                </c:pt>
                <c:pt idx="3435">
                  <c:v>-0.27511000000000002</c:v>
                </c:pt>
                <c:pt idx="3436">
                  <c:v>-0.34382000000000001</c:v>
                </c:pt>
                <c:pt idx="3437">
                  <c:v>-0.35248000000000002</c:v>
                </c:pt>
                <c:pt idx="3438">
                  <c:v>-0.35427999999999998</c:v>
                </c:pt>
                <c:pt idx="3439">
                  <c:v>-0.39623999999999998</c:v>
                </c:pt>
                <c:pt idx="3440">
                  <c:v>-0.42621999999999999</c:v>
                </c:pt>
                <c:pt idx="3441">
                  <c:v>-0.44524999999999998</c:v>
                </c:pt>
                <c:pt idx="3442">
                  <c:v>-0.37103999999999998</c:v>
                </c:pt>
                <c:pt idx="3443">
                  <c:v>-0.38296000000000002</c:v>
                </c:pt>
                <c:pt idx="3444">
                  <c:v>-0.36291000000000001</c:v>
                </c:pt>
                <c:pt idx="3445">
                  <c:v>-0.27292</c:v>
                </c:pt>
                <c:pt idx="3446">
                  <c:v>-0.31363999999999997</c:v>
                </c:pt>
                <c:pt idx="3447">
                  <c:v>-0.25655</c:v>
                </c:pt>
                <c:pt idx="3448">
                  <c:v>-0.21306</c:v>
                </c:pt>
                <c:pt idx="3449">
                  <c:v>-8.7847999999999996E-2</c:v>
                </c:pt>
                <c:pt idx="3450">
                  <c:v>-5.7919999999999999E-2</c:v>
                </c:pt>
                <c:pt idx="3451">
                  <c:v>-1.1442000000000001E-2</c:v>
                </c:pt>
                <c:pt idx="3452">
                  <c:v>9.5659999999999995E-2</c:v>
                </c:pt>
                <c:pt idx="3453">
                  <c:v>0.25180999999999998</c:v>
                </c:pt>
                <c:pt idx="3454">
                  <c:v>0.73467000000000005</c:v>
                </c:pt>
                <c:pt idx="3455">
                  <c:v>1.0632999999999999</c:v>
                </c:pt>
                <c:pt idx="3456">
                  <c:v>0.86543999999999999</c:v>
                </c:pt>
                <c:pt idx="3457">
                  <c:v>0.54237999999999997</c:v>
                </c:pt>
                <c:pt idx="3458">
                  <c:v>0.30413000000000001</c:v>
                </c:pt>
                <c:pt idx="3459">
                  <c:v>0.23233000000000001</c:v>
                </c:pt>
                <c:pt idx="3460">
                  <c:v>0.53161999999999998</c:v>
                </c:pt>
                <c:pt idx="3461">
                  <c:v>0.45328000000000002</c:v>
                </c:pt>
                <c:pt idx="3462">
                  <c:v>-0.14384</c:v>
                </c:pt>
                <c:pt idx="3463">
                  <c:v>-0.79285000000000005</c:v>
                </c:pt>
                <c:pt idx="3464">
                  <c:v>-0.73692000000000002</c:v>
                </c:pt>
                <c:pt idx="3465">
                  <c:v>-0.56840999999999997</c:v>
                </c:pt>
                <c:pt idx="3466">
                  <c:v>0.36581000000000002</c:v>
                </c:pt>
                <c:pt idx="3467">
                  <c:v>-9.6796999999999994E-2</c:v>
                </c:pt>
                <c:pt idx="3468">
                  <c:v>0.40550999999999998</c:v>
                </c:pt>
                <c:pt idx="3469">
                  <c:v>-0.25402999999999998</c:v>
                </c:pt>
                <c:pt idx="3470">
                  <c:v>-7.6980000000000007E-2</c:v>
                </c:pt>
                <c:pt idx="3471">
                  <c:v>-1.9859999999999999E-2</c:v>
                </c:pt>
                <c:pt idx="3472">
                  <c:v>-0.29642000000000002</c:v>
                </c:pt>
                <c:pt idx="3473">
                  <c:v>0.46332000000000001</c:v>
                </c:pt>
                <c:pt idx="3474">
                  <c:v>-0.42559000000000002</c:v>
                </c:pt>
                <c:pt idx="3475">
                  <c:v>0.41077999999999998</c:v>
                </c:pt>
                <c:pt idx="3476">
                  <c:v>-0.27700000000000002</c:v>
                </c:pt>
                <c:pt idx="3477">
                  <c:v>-7.1335999999999997E-2</c:v>
                </c:pt>
                <c:pt idx="3478">
                  <c:v>0.22439999999999999</c:v>
                </c:pt>
                <c:pt idx="3479">
                  <c:v>-0.32501000000000002</c:v>
                </c:pt>
                <c:pt idx="3480">
                  <c:v>0.22922999999999999</c:v>
                </c:pt>
                <c:pt idx="3481">
                  <c:v>-0.32029999999999997</c:v>
                </c:pt>
                <c:pt idx="3482">
                  <c:v>0.20041999999999999</c:v>
                </c:pt>
                <c:pt idx="3483">
                  <c:v>-5.1919000000000002E-3</c:v>
                </c:pt>
                <c:pt idx="3484">
                  <c:v>-6.0427000000000002E-2</c:v>
                </c:pt>
                <c:pt idx="3485">
                  <c:v>7.0863999999999996E-2</c:v>
                </c:pt>
                <c:pt idx="3486">
                  <c:v>-2.0958999999999998E-2</c:v>
                </c:pt>
                <c:pt idx="3487">
                  <c:v>-5.7114999999999999E-2</c:v>
                </c:pt>
                <c:pt idx="3488">
                  <c:v>0.11029</c:v>
                </c:pt>
                <c:pt idx="3489">
                  <c:v>4.6395000000000004E-3</c:v>
                </c:pt>
                <c:pt idx="3490">
                  <c:v>1.7535000000000001E-3</c:v>
                </c:pt>
                <c:pt idx="3491">
                  <c:v>-2.1281999999999999E-2</c:v>
                </c:pt>
                <c:pt idx="3492">
                  <c:v>1.1821999999999999E-2</c:v>
                </c:pt>
                <c:pt idx="3493">
                  <c:v>7.9270999999999994E-2</c:v>
                </c:pt>
                <c:pt idx="3494">
                  <c:v>-3.7399E-3</c:v>
                </c:pt>
                <c:pt idx="3495">
                  <c:v>-6.0196E-2</c:v>
                </c:pt>
                <c:pt idx="3496">
                  <c:v>0.25624000000000002</c:v>
                </c:pt>
                <c:pt idx="3497">
                  <c:v>-0.17937</c:v>
                </c:pt>
                <c:pt idx="3498">
                  <c:v>0.10874</c:v>
                </c:pt>
                <c:pt idx="3499">
                  <c:v>1.5885E-2</c:v>
                </c:pt>
                <c:pt idx="3500">
                  <c:v>-2.8555999999999998E-3</c:v>
                </c:pt>
                <c:pt idx="3501">
                  <c:v>7.4828000000000006E-2</c:v>
                </c:pt>
                <c:pt idx="3502">
                  <c:v>-5.1340999999999998E-2</c:v>
                </c:pt>
                <c:pt idx="3503">
                  <c:v>7.417E-2</c:v>
                </c:pt>
                <c:pt idx="3504">
                  <c:v>-2.7858000000000001E-2</c:v>
                </c:pt>
                <c:pt idx="3505">
                  <c:v>6.4222000000000001E-2</c:v>
                </c:pt>
                <c:pt idx="3506">
                  <c:v>-7.1402999999999994E-2</c:v>
                </c:pt>
                <c:pt idx="3507">
                  <c:v>0.10494000000000001</c:v>
                </c:pt>
                <c:pt idx="3508">
                  <c:v>-0.15146000000000001</c:v>
                </c:pt>
                <c:pt idx="3509">
                  <c:v>6.3117999999999994E-2</c:v>
                </c:pt>
                <c:pt idx="3510">
                  <c:v>6.0476000000000002E-2</c:v>
                </c:pt>
                <c:pt idx="3511">
                  <c:v>-0.13441</c:v>
                </c:pt>
                <c:pt idx="3512">
                  <c:v>0.13236000000000001</c:v>
                </c:pt>
                <c:pt idx="3513">
                  <c:v>-0.16147</c:v>
                </c:pt>
                <c:pt idx="3514">
                  <c:v>4.8166E-2</c:v>
                </c:pt>
                <c:pt idx="3515">
                  <c:v>7.3860999999999996E-2</c:v>
                </c:pt>
                <c:pt idx="3516">
                  <c:v>-0.14710000000000001</c:v>
                </c:pt>
                <c:pt idx="3517">
                  <c:v>2.2307E-2</c:v>
                </c:pt>
                <c:pt idx="3518">
                  <c:v>1.6791E-2</c:v>
                </c:pt>
                <c:pt idx="3519">
                  <c:v>-6.2321000000000001E-2</c:v>
                </c:pt>
                <c:pt idx="3520">
                  <c:v>-1.7017000000000001E-2</c:v>
                </c:pt>
                <c:pt idx="3521">
                  <c:v>8.3552000000000001E-3</c:v>
                </c:pt>
                <c:pt idx="3522">
                  <c:v>-1.0829E-2</c:v>
                </c:pt>
                <c:pt idx="3523">
                  <c:v>-8.3315E-2</c:v>
                </c:pt>
                <c:pt idx="3524">
                  <c:v>7.2819E-3</c:v>
                </c:pt>
                <c:pt idx="3525">
                  <c:v>-1.9702000000000001E-3</c:v>
                </c:pt>
                <c:pt idx="3526">
                  <c:v>-7.5158999999999998E-3</c:v>
                </c:pt>
                <c:pt idx="3527">
                  <c:v>2.2858E-2</c:v>
                </c:pt>
                <c:pt idx="3528">
                  <c:v>-6.5633999999999998E-2</c:v>
                </c:pt>
                <c:pt idx="3529">
                  <c:v>6.1543E-2</c:v>
                </c:pt>
                <c:pt idx="3530">
                  <c:v>-6.2068000000000002E-3</c:v>
                </c:pt>
                <c:pt idx="3531">
                  <c:v>1.8350999999999999E-2</c:v>
                </c:pt>
                <c:pt idx="3532">
                  <c:v>-2.7300000000000001E-2</c:v>
                </c:pt>
                <c:pt idx="3533">
                  <c:v>5.9968E-2</c:v>
                </c:pt>
                <c:pt idx="3534">
                  <c:v>3.8565000000000002E-2</c:v>
                </c:pt>
                <c:pt idx="3535">
                  <c:v>4.6398999999999998E-3</c:v>
                </c:pt>
                <c:pt idx="3536">
                  <c:v>7.2914E-3</c:v>
                </c:pt>
                <c:pt idx="3537">
                  <c:v>7.2289999999999993E-2</c:v>
                </c:pt>
                <c:pt idx="3538">
                  <c:v>4.4200999999999997E-2</c:v>
                </c:pt>
                <c:pt idx="3539">
                  <c:v>2.4927999999999999E-2</c:v>
                </c:pt>
                <c:pt idx="3540">
                  <c:v>-1.7488E-2</c:v>
                </c:pt>
                <c:pt idx="3541">
                  <c:v>3.4806999999999998E-2</c:v>
                </c:pt>
                <c:pt idx="3542">
                  <c:v>4.0187E-2</c:v>
                </c:pt>
                <c:pt idx="3543">
                  <c:v>-1.3252999999999999E-2</c:v>
                </c:pt>
                <c:pt idx="3544">
                  <c:v>-1.2258E-2</c:v>
                </c:pt>
                <c:pt idx="3545">
                  <c:v>-2.0466999999999999E-2</c:v>
                </c:pt>
                <c:pt idx="3546">
                  <c:v>2.4017E-2</c:v>
                </c:pt>
                <c:pt idx="3547">
                  <c:v>-5.7105999999999997E-3</c:v>
                </c:pt>
                <c:pt idx="3548">
                  <c:v>-2.3105000000000001E-2</c:v>
                </c:pt>
                <c:pt idx="3549">
                  <c:v>5.3918000000000004E-3</c:v>
                </c:pt>
                <c:pt idx="3550">
                  <c:v>1.8584E-2</c:v>
                </c:pt>
                <c:pt idx="3551">
                  <c:v>-2.7348000000000001E-2</c:v>
                </c:pt>
                <c:pt idx="3552">
                  <c:v>7.3695000000000002E-3</c:v>
                </c:pt>
                <c:pt idx="3553">
                  <c:v>-2.0628000000000001E-2</c:v>
                </c:pt>
                <c:pt idx="3554">
                  <c:v>4.9534000000000002E-3</c:v>
                </c:pt>
                <c:pt idx="3555">
                  <c:v>-3.7590999999999999E-2</c:v>
                </c:pt>
                <c:pt idx="3556">
                  <c:v>9.3737999999999998E-3</c:v>
                </c:pt>
                <c:pt idx="3557">
                  <c:v>-2.3026000000000001E-2</c:v>
                </c:pt>
                <c:pt idx="3558">
                  <c:v>-5.4566999999999997E-2</c:v>
                </c:pt>
                <c:pt idx="3559">
                  <c:v>-4.6399999999999997E-2</c:v>
                </c:pt>
                <c:pt idx="3560">
                  <c:v>-1.6893999999999999E-2</c:v>
                </c:pt>
                <c:pt idx="3561">
                  <c:v>4.0796000000000001E-3</c:v>
                </c:pt>
                <c:pt idx="3562">
                  <c:v>-4.5614000000000002E-2</c:v>
                </c:pt>
                <c:pt idx="3563">
                  <c:v>-5.1951999999999998E-2</c:v>
                </c:pt>
                <c:pt idx="3564">
                  <c:v>3.4957000000000002E-2</c:v>
                </c:pt>
                <c:pt idx="3565">
                  <c:v>-1.9934000000000002E-3</c:v>
                </c:pt>
                <c:pt idx="3566">
                  <c:v>-4.1025999999999996E-3</c:v>
                </c:pt>
                <c:pt idx="3567">
                  <c:v>-2.7404999999999999E-3</c:v>
                </c:pt>
                <c:pt idx="3568">
                  <c:v>-1.1513E-4</c:v>
                </c:pt>
                <c:pt idx="3569">
                  <c:v>4.4425999999999997E-3</c:v>
                </c:pt>
                <c:pt idx="3570">
                  <c:v>2.7612999999999999E-2</c:v>
                </c:pt>
                <c:pt idx="3571">
                  <c:v>1.0319999999999999E-2</c:v>
                </c:pt>
                <c:pt idx="3572">
                  <c:v>1.5992000000000001E-3</c:v>
                </c:pt>
                <c:pt idx="3573">
                  <c:v>1.8155999999999999E-2</c:v>
                </c:pt>
                <c:pt idx="3574">
                  <c:v>3.0703999999999999E-2</c:v>
                </c:pt>
                <c:pt idx="3575">
                  <c:v>-2.6846999999999999E-2</c:v>
                </c:pt>
                <c:pt idx="3576">
                  <c:v>-1.2868000000000001E-3</c:v>
                </c:pt>
                <c:pt idx="3577">
                  <c:v>7.8343999999999997E-2</c:v>
                </c:pt>
                <c:pt idx="3578">
                  <c:v>-1.5559E-2</c:v>
                </c:pt>
                <c:pt idx="3579">
                  <c:v>9.2111999999999992E-3</c:v>
                </c:pt>
                <c:pt idx="3580">
                  <c:v>4.2079999999999999E-2</c:v>
                </c:pt>
                <c:pt idx="3581">
                  <c:v>-1.2038999999999999E-2</c:v>
                </c:pt>
                <c:pt idx="3582">
                  <c:v>2.4499E-2</c:v>
                </c:pt>
                <c:pt idx="3583">
                  <c:v>3.1761999999999999E-2</c:v>
                </c:pt>
                <c:pt idx="3584">
                  <c:v>-1.8834E-2</c:v>
                </c:pt>
                <c:pt idx="3585">
                  <c:v>-1.8766E-3</c:v>
                </c:pt>
                <c:pt idx="3586">
                  <c:v>1.9786000000000002E-2</c:v>
                </c:pt>
                <c:pt idx="3587">
                  <c:v>3.2529000000000002E-2</c:v>
                </c:pt>
                <c:pt idx="3588">
                  <c:v>7.7244000000000002E-3</c:v>
                </c:pt>
                <c:pt idx="3589">
                  <c:v>-6.7041000000000002E-3</c:v>
                </c:pt>
                <c:pt idx="3590">
                  <c:v>7.1374999999999997E-3</c:v>
                </c:pt>
                <c:pt idx="3591">
                  <c:v>2.0000000000000002E-5</c:v>
                </c:pt>
                <c:pt idx="3592">
                  <c:v>-1.6919E-2</c:v>
                </c:pt>
                <c:pt idx="3593">
                  <c:v>-2.0174000000000001E-2</c:v>
                </c:pt>
                <c:pt idx="3594">
                  <c:v>-5.5713999999999998E-3</c:v>
                </c:pt>
                <c:pt idx="3595">
                  <c:v>-8.4506000000000008E-3</c:v>
                </c:pt>
                <c:pt idx="3596">
                  <c:v>-2.9936000000000001E-2</c:v>
                </c:pt>
                <c:pt idx="3597">
                  <c:v>-3.5977000000000001E-3</c:v>
                </c:pt>
                <c:pt idx="3598">
                  <c:v>7.7878000000000001E-3</c:v>
                </c:pt>
                <c:pt idx="3599">
                  <c:v>-3.1088000000000001E-2</c:v>
                </c:pt>
                <c:pt idx="3600">
                  <c:v>-2.3355999999999998E-2</c:v>
                </c:pt>
                <c:pt idx="3601">
                  <c:v>6.2352000000000002E-4</c:v>
                </c:pt>
                <c:pt idx="3602">
                  <c:v>-9.4318000000000006E-3</c:v>
                </c:pt>
                <c:pt idx="3603">
                  <c:v>-1.2756999999999999E-2</c:v>
                </c:pt>
                <c:pt idx="3604">
                  <c:v>-1.5049999999999999E-2</c:v>
                </c:pt>
                <c:pt idx="3605">
                  <c:v>-1.555E-2</c:v>
                </c:pt>
                <c:pt idx="3606">
                  <c:v>-8.6225E-3</c:v>
                </c:pt>
                <c:pt idx="3607">
                  <c:v>-2.0145E-2</c:v>
                </c:pt>
                <c:pt idx="3608">
                  <c:v>-1.1604E-2</c:v>
                </c:pt>
                <c:pt idx="3609">
                  <c:v>1.4643E-2</c:v>
                </c:pt>
                <c:pt idx="3610">
                  <c:v>7.5201E-3</c:v>
                </c:pt>
                <c:pt idx="3611">
                  <c:v>-1.4784E-2</c:v>
                </c:pt>
                <c:pt idx="3612">
                  <c:v>7.7532000000000002E-5</c:v>
                </c:pt>
                <c:pt idx="3613">
                  <c:v>2.2501E-2</c:v>
                </c:pt>
                <c:pt idx="3614">
                  <c:v>4.8583999999999997E-3</c:v>
                </c:pt>
                <c:pt idx="3615">
                  <c:v>-8.8853999999999999E-3</c:v>
                </c:pt>
                <c:pt idx="3616">
                  <c:v>-6.9287999999999999E-4</c:v>
                </c:pt>
                <c:pt idx="3617">
                  <c:v>1.7405E-2</c:v>
                </c:pt>
                <c:pt idx="3618">
                  <c:v>2.5173000000000001E-2</c:v>
                </c:pt>
                <c:pt idx="3619">
                  <c:v>8.7700999999999994E-3</c:v>
                </c:pt>
                <c:pt idx="3620">
                  <c:v>1.7294999999999999E-3</c:v>
                </c:pt>
                <c:pt idx="3621">
                  <c:v>2.1700000000000001E-2</c:v>
                </c:pt>
                <c:pt idx="3622">
                  <c:v>2.3085999999999999E-2</c:v>
                </c:pt>
                <c:pt idx="3623">
                  <c:v>9.1828000000000005E-4</c:v>
                </c:pt>
                <c:pt idx="3624">
                  <c:v>9.1441999999999999E-3</c:v>
                </c:pt>
                <c:pt idx="3625">
                  <c:v>2.3033999999999999E-2</c:v>
                </c:pt>
                <c:pt idx="3626">
                  <c:v>1.6035000000000001E-2</c:v>
                </c:pt>
                <c:pt idx="3627">
                  <c:v>1.8662000000000002E-2</c:v>
                </c:pt>
                <c:pt idx="3628">
                  <c:v>2.1700000000000001E-2</c:v>
                </c:pt>
                <c:pt idx="3629">
                  <c:v>1.1842999999999999E-2</c:v>
                </c:pt>
                <c:pt idx="3630">
                  <c:v>2.1281000000000001E-2</c:v>
                </c:pt>
                <c:pt idx="3631">
                  <c:v>2.3895E-2</c:v>
                </c:pt>
                <c:pt idx="3632">
                  <c:v>2.3476E-3</c:v>
                </c:pt>
                <c:pt idx="3633">
                  <c:v>-7.8543999999999992E-3</c:v>
                </c:pt>
                <c:pt idx="3634">
                  <c:v>2.2836000000000002E-3</c:v>
                </c:pt>
                <c:pt idx="3635">
                  <c:v>-8.6732000000000007E-3</c:v>
                </c:pt>
                <c:pt idx="3636">
                  <c:v>-3.1133000000000001E-2</c:v>
                </c:pt>
                <c:pt idx="3637">
                  <c:v>-2.9638999999999999E-2</c:v>
                </c:pt>
                <c:pt idx="3638">
                  <c:v>-2.3446999999999999E-2</c:v>
                </c:pt>
                <c:pt idx="3639">
                  <c:v>-2.5255E-2</c:v>
                </c:pt>
                <c:pt idx="3640">
                  <c:v>-2.5219999999999999E-2</c:v>
                </c:pt>
                <c:pt idx="3641">
                  <c:v>-2.3337E-2</c:v>
                </c:pt>
                <c:pt idx="3642">
                  <c:v>-2.3043000000000001E-2</c:v>
                </c:pt>
                <c:pt idx="3643">
                  <c:v>-2.3963000000000002E-2</c:v>
                </c:pt>
                <c:pt idx="3644">
                  <c:v>-2.1609E-2</c:v>
                </c:pt>
                <c:pt idx="3645">
                  <c:v>-2.1177999999999999E-2</c:v>
                </c:pt>
                <c:pt idx="3646">
                  <c:v>-2.5307E-2</c:v>
                </c:pt>
                <c:pt idx="3647">
                  <c:v>-1.9529000000000001E-2</c:v>
                </c:pt>
                <c:pt idx="3648">
                  <c:v>-4.2960999999999997E-3</c:v>
                </c:pt>
                <c:pt idx="3649">
                  <c:v>2.7487000000000002E-3</c:v>
                </c:pt>
                <c:pt idx="3650">
                  <c:v>-2.8308000000000001E-3</c:v>
                </c:pt>
                <c:pt idx="3651">
                  <c:v>-7.6905000000000003E-3</c:v>
                </c:pt>
                <c:pt idx="3652">
                  <c:v>-1.3846999999999999E-4</c:v>
                </c:pt>
                <c:pt idx="3653">
                  <c:v>7.0267000000000003E-3</c:v>
                </c:pt>
                <c:pt idx="3654">
                  <c:v>4.1284E-3</c:v>
                </c:pt>
                <c:pt idx="3655">
                  <c:v>9.7506999999999997E-4</c:v>
                </c:pt>
                <c:pt idx="3656">
                  <c:v>1.3069000000000001E-2</c:v>
                </c:pt>
                <c:pt idx="3657">
                  <c:v>3.0048999999999999E-2</c:v>
                </c:pt>
                <c:pt idx="3658">
                  <c:v>1.9713000000000001E-2</c:v>
                </c:pt>
                <c:pt idx="3659">
                  <c:v>1.461E-2</c:v>
                </c:pt>
                <c:pt idx="3660">
                  <c:v>2.7286999999999999E-2</c:v>
                </c:pt>
                <c:pt idx="3661">
                  <c:v>3.4368000000000003E-2</c:v>
                </c:pt>
                <c:pt idx="3662">
                  <c:v>2.9228000000000001E-2</c:v>
                </c:pt>
                <c:pt idx="3663">
                  <c:v>2.7664000000000001E-2</c:v>
                </c:pt>
                <c:pt idx="3664">
                  <c:v>3.1425000000000002E-2</c:v>
                </c:pt>
                <c:pt idx="3665">
                  <c:v>3.6665000000000003E-2</c:v>
                </c:pt>
                <c:pt idx="3666">
                  <c:v>3.712E-2</c:v>
                </c:pt>
                <c:pt idx="3667">
                  <c:v>2.2412999999999999E-2</c:v>
                </c:pt>
                <c:pt idx="3668">
                  <c:v>1.2439E-2</c:v>
                </c:pt>
                <c:pt idx="3669">
                  <c:v>1.6284E-2</c:v>
                </c:pt>
                <c:pt idx="3670">
                  <c:v>8.7361000000000001E-3</c:v>
                </c:pt>
                <c:pt idx="3671">
                  <c:v>-6.3937000000000004E-3</c:v>
                </c:pt>
                <c:pt idx="3672">
                  <c:v>-6.4006000000000002E-4</c:v>
                </c:pt>
                <c:pt idx="3673">
                  <c:v>1.0203E-4</c:v>
                </c:pt>
                <c:pt idx="3674">
                  <c:v>-1.7045999999999999E-2</c:v>
                </c:pt>
                <c:pt idx="3675">
                  <c:v>-1.9571999999999999E-2</c:v>
                </c:pt>
                <c:pt idx="3676">
                  <c:v>-1.7600999999999999E-2</c:v>
                </c:pt>
                <c:pt idx="3677">
                  <c:v>-2.1232999999999998E-2</c:v>
                </c:pt>
                <c:pt idx="3678">
                  <c:v>-2.4837000000000001E-2</c:v>
                </c:pt>
                <c:pt idx="3679">
                  <c:v>-3.4055000000000002E-2</c:v>
                </c:pt>
                <c:pt idx="3680">
                  <c:v>-3.2662999999999998E-2</c:v>
                </c:pt>
                <c:pt idx="3681">
                  <c:v>-3.4333000000000002E-2</c:v>
                </c:pt>
                <c:pt idx="3682">
                  <c:v>-5.0284000000000002E-2</c:v>
                </c:pt>
                <c:pt idx="3683">
                  <c:v>-4.4867999999999998E-2</c:v>
                </c:pt>
                <c:pt idx="3684">
                  <c:v>-2.9104000000000001E-2</c:v>
                </c:pt>
                <c:pt idx="3685">
                  <c:v>-3.2074999999999999E-2</c:v>
                </c:pt>
                <c:pt idx="3686">
                  <c:v>-3.5747000000000001E-2</c:v>
                </c:pt>
                <c:pt idx="3687">
                  <c:v>-2.5859E-2</c:v>
                </c:pt>
                <c:pt idx="3688">
                  <c:v>-1.6924999999999999E-2</c:v>
                </c:pt>
                <c:pt idx="3689">
                  <c:v>-1.0808999999999999E-2</c:v>
                </c:pt>
                <c:pt idx="3690">
                  <c:v>-2.8547999999999998E-3</c:v>
                </c:pt>
                <c:pt idx="3691">
                  <c:v>-7.3761000000000001E-5</c:v>
                </c:pt>
                <c:pt idx="3692">
                  <c:v>-7.1557000000000001E-3</c:v>
                </c:pt>
                <c:pt idx="3693">
                  <c:v>1.1180000000000001E-3</c:v>
                </c:pt>
                <c:pt idx="3694">
                  <c:v>2.1499000000000001E-2</c:v>
                </c:pt>
                <c:pt idx="3695">
                  <c:v>2.0205000000000001E-2</c:v>
                </c:pt>
                <c:pt idx="3696">
                  <c:v>1.3812E-2</c:v>
                </c:pt>
                <c:pt idx="3697">
                  <c:v>2.1215000000000001E-2</c:v>
                </c:pt>
                <c:pt idx="3698">
                  <c:v>3.7770999999999999E-2</c:v>
                </c:pt>
                <c:pt idx="3699">
                  <c:v>4.1098000000000003E-2</c:v>
                </c:pt>
                <c:pt idx="3700">
                  <c:v>4.0157999999999999E-2</c:v>
                </c:pt>
                <c:pt idx="3701">
                  <c:v>4.8079999999999998E-2</c:v>
                </c:pt>
                <c:pt idx="3702">
                  <c:v>4.6309000000000003E-2</c:v>
                </c:pt>
                <c:pt idx="3703">
                  <c:v>3.7054999999999998E-2</c:v>
                </c:pt>
                <c:pt idx="3704">
                  <c:v>3.6292999999999999E-2</c:v>
                </c:pt>
                <c:pt idx="3705">
                  <c:v>3.4233E-2</c:v>
                </c:pt>
                <c:pt idx="3706">
                  <c:v>2.8979999999999999E-2</c:v>
                </c:pt>
                <c:pt idx="3707">
                  <c:v>2.7937E-2</c:v>
                </c:pt>
                <c:pt idx="3708">
                  <c:v>2.3916E-2</c:v>
                </c:pt>
                <c:pt idx="3709">
                  <c:v>1.3849E-2</c:v>
                </c:pt>
                <c:pt idx="3710">
                  <c:v>5.1444999999999998E-3</c:v>
                </c:pt>
                <c:pt idx="3711">
                  <c:v>2.2753999999999999E-3</c:v>
                </c:pt>
                <c:pt idx="3712">
                  <c:v>-4.5214000000000001E-3</c:v>
                </c:pt>
                <c:pt idx="3713">
                  <c:v>-1.6414000000000002E-2</c:v>
                </c:pt>
                <c:pt idx="3714">
                  <c:v>-1.8818999999999999E-2</c:v>
                </c:pt>
                <c:pt idx="3715">
                  <c:v>-1.6544E-2</c:v>
                </c:pt>
                <c:pt idx="3716">
                  <c:v>-2.5916999999999999E-2</c:v>
                </c:pt>
                <c:pt idx="3717">
                  <c:v>-3.0624999999999999E-2</c:v>
                </c:pt>
                <c:pt idx="3718">
                  <c:v>-2.741E-2</c:v>
                </c:pt>
                <c:pt idx="3719">
                  <c:v>-3.0318000000000001E-2</c:v>
                </c:pt>
                <c:pt idx="3720">
                  <c:v>-3.7315000000000001E-2</c:v>
                </c:pt>
                <c:pt idx="3721">
                  <c:v>-3.9065999999999997E-2</c:v>
                </c:pt>
                <c:pt idx="3722">
                  <c:v>-3.7136000000000002E-2</c:v>
                </c:pt>
                <c:pt idx="3723">
                  <c:v>-3.7116999999999997E-2</c:v>
                </c:pt>
                <c:pt idx="3724">
                  <c:v>-3.6225E-2</c:v>
                </c:pt>
                <c:pt idx="3725">
                  <c:v>-3.2800000000000003E-2</c:v>
                </c:pt>
                <c:pt idx="3726">
                  <c:v>-2.6773999999999999E-2</c:v>
                </c:pt>
                <c:pt idx="3727">
                  <c:v>-2.0205999999999998E-2</c:v>
                </c:pt>
                <c:pt idx="3728">
                  <c:v>-1.6539999999999999E-2</c:v>
                </c:pt>
                <c:pt idx="3729">
                  <c:v>-1.6626999999999999E-2</c:v>
                </c:pt>
                <c:pt idx="3730">
                  <c:v>-1.7361000000000001E-2</c:v>
                </c:pt>
                <c:pt idx="3731">
                  <c:v>-1.1091E-2</c:v>
                </c:pt>
                <c:pt idx="3732">
                  <c:v>-1.0732000000000001E-3</c:v>
                </c:pt>
                <c:pt idx="3733">
                  <c:v>5.6814999999999999E-3</c:v>
                </c:pt>
                <c:pt idx="3734">
                  <c:v>1.0673E-2</c:v>
                </c:pt>
                <c:pt idx="3735">
                  <c:v>1.4186000000000001E-2</c:v>
                </c:pt>
                <c:pt idx="3736">
                  <c:v>1.8242999999999999E-2</c:v>
                </c:pt>
                <c:pt idx="3737">
                  <c:v>2.7366000000000001E-2</c:v>
                </c:pt>
                <c:pt idx="3738">
                  <c:v>3.5636000000000001E-2</c:v>
                </c:pt>
                <c:pt idx="3739">
                  <c:v>3.6135E-2</c:v>
                </c:pt>
                <c:pt idx="3740">
                  <c:v>3.4744999999999998E-2</c:v>
                </c:pt>
                <c:pt idx="3741">
                  <c:v>3.8039999999999997E-2</c:v>
                </c:pt>
                <c:pt idx="3742">
                  <c:v>4.2478000000000002E-2</c:v>
                </c:pt>
                <c:pt idx="3743">
                  <c:v>4.3241000000000002E-2</c:v>
                </c:pt>
                <c:pt idx="3744">
                  <c:v>3.5535999999999998E-2</c:v>
                </c:pt>
                <c:pt idx="3745">
                  <c:v>2.6284999999999999E-2</c:v>
                </c:pt>
                <c:pt idx="3746">
                  <c:v>2.1403999999999999E-2</c:v>
                </c:pt>
                <c:pt idx="3747">
                  <c:v>1.8447999999999999E-2</c:v>
                </c:pt>
                <c:pt idx="3748">
                  <c:v>1.4121E-2</c:v>
                </c:pt>
                <c:pt idx="3749">
                  <c:v>9.8914999999999993E-3</c:v>
                </c:pt>
                <c:pt idx="3750">
                  <c:v>6.5548999999999998E-3</c:v>
                </c:pt>
                <c:pt idx="3751">
                  <c:v>3.8803000000000002E-3</c:v>
                </c:pt>
                <c:pt idx="3752">
                  <c:v>2.0436E-4</c:v>
                </c:pt>
                <c:pt idx="3753">
                  <c:v>-6.1656000000000002E-3</c:v>
                </c:pt>
                <c:pt idx="3754">
                  <c:v>-1.1032999999999999E-2</c:v>
                </c:pt>
                <c:pt idx="3755">
                  <c:v>-1.0123E-2</c:v>
                </c:pt>
                <c:pt idx="3756">
                  <c:v>-8.5056000000000003E-3</c:v>
                </c:pt>
                <c:pt idx="3757">
                  <c:v>-1.2900999999999999E-2</c:v>
                </c:pt>
                <c:pt idx="3758">
                  <c:v>-2.4510000000000001E-2</c:v>
                </c:pt>
                <c:pt idx="3759">
                  <c:v>-3.4251999999999998E-2</c:v>
                </c:pt>
                <c:pt idx="3760">
                  <c:v>-3.3446999999999998E-2</c:v>
                </c:pt>
                <c:pt idx="3761">
                  <c:v>-3.2619000000000002E-2</c:v>
                </c:pt>
                <c:pt idx="3762">
                  <c:v>-3.6048999999999998E-2</c:v>
                </c:pt>
                <c:pt idx="3763">
                  <c:v>-3.5027999999999997E-2</c:v>
                </c:pt>
                <c:pt idx="3764">
                  <c:v>-2.7053000000000001E-2</c:v>
                </c:pt>
                <c:pt idx="3765">
                  <c:v>-1.7193E-2</c:v>
                </c:pt>
                <c:pt idx="3766">
                  <c:v>-1.1998E-2</c:v>
                </c:pt>
                <c:pt idx="3767">
                  <c:v>-1.6021000000000001E-2</c:v>
                </c:pt>
                <c:pt idx="3768">
                  <c:v>-2.1701999999999999E-2</c:v>
                </c:pt>
                <c:pt idx="3769">
                  <c:v>-1.7592E-2</c:v>
                </c:pt>
                <c:pt idx="3770">
                  <c:v>-9.9526000000000007E-3</c:v>
                </c:pt>
                <c:pt idx="3771">
                  <c:v>-8.6134999999999996E-3</c:v>
                </c:pt>
                <c:pt idx="3772">
                  <c:v>-7.3188999999999997E-3</c:v>
                </c:pt>
                <c:pt idx="3773">
                  <c:v>2.0974000000000001E-3</c:v>
                </c:pt>
                <c:pt idx="3774">
                  <c:v>1.1381E-2</c:v>
                </c:pt>
                <c:pt idx="3775">
                  <c:v>1.4633E-2</c:v>
                </c:pt>
                <c:pt idx="3776">
                  <c:v>1.3708E-2</c:v>
                </c:pt>
                <c:pt idx="3777">
                  <c:v>1.2567E-2</c:v>
                </c:pt>
                <c:pt idx="3778">
                  <c:v>1.2867999999999999E-2</c:v>
                </c:pt>
                <c:pt idx="3779">
                  <c:v>1.4848999999999999E-2</c:v>
                </c:pt>
                <c:pt idx="3780">
                  <c:v>1.7520999999999998E-2</c:v>
                </c:pt>
                <c:pt idx="3781">
                  <c:v>1.9043000000000001E-2</c:v>
                </c:pt>
                <c:pt idx="3782">
                  <c:v>1.9779000000000001E-2</c:v>
                </c:pt>
                <c:pt idx="3783">
                  <c:v>1.959E-2</c:v>
                </c:pt>
                <c:pt idx="3784">
                  <c:v>1.9896E-2</c:v>
                </c:pt>
                <c:pt idx="3785">
                  <c:v>2.1021000000000001E-2</c:v>
                </c:pt>
                <c:pt idx="3786">
                  <c:v>2.1637E-2</c:v>
                </c:pt>
                <c:pt idx="3787">
                  <c:v>2.4617E-2</c:v>
                </c:pt>
                <c:pt idx="3788">
                  <c:v>2.8842E-2</c:v>
                </c:pt>
                <c:pt idx="3789">
                  <c:v>2.767E-2</c:v>
                </c:pt>
                <c:pt idx="3790">
                  <c:v>1.9606999999999999E-2</c:v>
                </c:pt>
                <c:pt idx="3791">
                  <c:v>1.1475000000000001E-2</c:v>
                </c:pt>
                <c:pt idx="3792">
                  <c:v>9.6419999999999995E-3</c:v>
                </c:pt>
                <c:pt idx="3793">
                  <c:v>6.7879999999999998E-3</c:v>
                </c:pt>
                <c:pt idx="3794">
                  <c:v>-2.0306E-3</c:v>
                </c:pt>
                <c:pt idx="3795">
                  <c:v>-9.6120000000000008E-3</c:v>
                </c:pt>
                <c:pt idx="3796">
                  <c:v>-8.2872999999999992E-3</c:v>
                </c:pt>
                <c:pt idx="3797">
                  <c:v>-6.3565999999999996E-3</c:v>
                </c:pt>
                <c:pt idx="3798">
                  <c:v>-1.1332999999999999E-2</c:v>
                </c:pt>
                <c:pt idx="3799">
                  <c:v>-1.7842E-2</c:v>
                </c:pt>
                <c:pt idx="3800">
                  <c:v>-1.8109E-2</c:v>
                </c:pt>
                <c:pt idx="3801">
                  <c:v>-1.3609E-2</c:v>
                </c:pt>
                <c:pt idx="3802">
                  <c:v>-1.3746E-2</c:v>
                </c:pt>
                <c:pt idx="3803">
                  <c:v>-1.7642000000000001E-2</c:v>
                </c:pt>
                <c:pt idx="3804">
                  <c:v>-1.7864999999999999E-2</c:v>
                </c:pt>
                <c:pt idx="3805">
                  <c:v>-1.5679999999999999E-2</c:v>
                </c:pt>
                <c:pt idx="3806">
                  <c:v>-1.4649000000000001E-2</c:v>
                </c:pt>
                <c:pt idx="3807">
                  <c:v>-1.3990000000000001E-2</c:v>
                </c:pt>
                <c:pt idx="3808">
                  <c:v>-1.5769999999999999E-2</c:v>
                </c:pt>
                <c:pt idx="3809">
                  <c:v>-2.0545000000000001E-2</c:v>
                </c:pt>
                <c:pt idx="3810">
                  <c:v>-2.2554999999999999E-2</c:v>
                </c:pt>
                <c:pt idx="3811">
                  <c:v>-2.1153000000000002E-2</c:v>
                </c:pt>
                <c:pt idx="3812">
                  <c:v>-1.9085999999999999E-2</c:v>
                </c:pt>
                <c:pt idx="3813">
                  <c:v>-1.6916E-2</c:v>
                </c:pt>
                <c:pt idx="3814">
                  <c:v>-1.2692E-2</c:v>
                </c:pt>
                <c:pt idx="3815">
                  <c:v>-4.9404000000000002E-3</c:v>
                </c:pt>
                <c:pt idx="3816">
                  <c:v>3.6245000000000001E-3</c:v>
                </c:pt>
                <c:pt idx="3817">
                  <c:v>6.7710000000000001E-3</c:v>
                </c:pt>
                <c:pt idx="3818">
                  <c:v>6.9015999999999999E-3</c:v>
                </c:pt>
                <c:pt idx="3819">
                  <c:v>7.8974000000000006E-3</c:v>
                </c:pt>
                <c:pt idx="3820">
                  <c:v>1.0482E-2</c:v>
                </c:pt>
                <c:pt idx="3821">
                  <c:v>1.2626999999999999E-2</c:v>
                </c:pt>
                <c:pt idx="3822">
                  <c:v>1.3138E-2</c:v>
                </c:pt>
                <c:pt idx="3823">
                  <c:v>1.2142E-2</c:v>
                </c:pt>
                <c:pt idx="3824">
                  <c:v>1.2706E-2</c:v>
                </c:pt>
                <c:pt idx="3825">
                  <c:v>1.3938000000000001E-2</c:v>
                </c:pt>
                <c:pt idx="3826">
                  <c:v>1.3096E-2</c:v>
                </c:pt>
                <c:pt idx="3827">
                  <c:v>1.3728000000000001E-2</c:v>
                </c:pt>
                <c:pt idx="3828">
                  <c:v>1.8811000000000001E-2</c:v>
                </c:pt>
                <c:pt idx="3829">
                  <c:v>2.2620999999999999E-2</c:v>
                </c:pt>
                <c:pt idx="3830">
                  <c:v>2.0747000000000002E-2</c:v>
                </c:pt>
                <c:pt idx="3831">
                  <c:v>1.643E-2</c:v>
                </c:pt>
                <c:pt idx="3832">
                  <c:v>1.6545000000000001E-2</c:v>
                </c:pt>
                <c:pt idx="3833">
                  <c:v>2.1357999999999999E-2</c:v>
                </c:pt>
                <c:pt idx="3834">
                  <c:v>2.5645999999999999E-2</c:v>
                </c:pt>
                <c:pt idx="3835">
                  <c:v>2.2834E-2</c:v>
                </c:pt>
                <c:pt idx="3836">
                  <c:v>1.5972E-2</c:v>
                </c:pt>
                <c:pt idx="3837">
                  <c:v>1.085E-2</c:v>
                </c:pt>
                <c:pt idx="3838">
                  <c:v>7.0704000000000001E-3</c:v>
                </c:pt>
                <c:pt idx="3839">
                  <c:v>1.6103999999999999E-3</c:v>
                </c:pt>
                <c:pt idx="3840">
                  <c:v>-4.5091000000000003E-3</c:v>
                </c:pt>
                <c:pt idx="3841">
                  <c:v>-7.1609999999999998E-3</c:v>
                </c:pt>
                <c:pt idx="3842">
                  <c:v>-7.3860999999999996E-3</c:v>
                </c:pt>
                <c:pt idx="3843">
                  <c:v>-1.1157E-2</c:v>
                </c:pt>
                <c:pt idx="3844">
                  <c:v>-1.7749999999999998E-2</c:v>
                </c:pt>
                <c:pt idx="3845">
                  <c:v>-2.146E-2</c:v>
                </c:pt>
                <c:pt idx="3846">
                  <c:v>-2.1950999999999998E-2</c:v>
                </c:pt>
                <c:pt idx="3847">
                  <c:v>-2.4421999999999999E-2</c:v>
                </c:pt>
                <c:pt idx="3848">
                  <c:v>-2.8486000000000001E-2</c:v>
                </c:pt>
                <c:pt idx="3849">
                  <c:v>-2.9798000000000002E-2</c:v>
                </c:pt>
                <c:pt idx="3850">
                  <c:v>-2.9345E-2</c:v>
                </c:pt>
                <c:pt idx="3851">
                  <c:v>-2.7951E-2</c:v>
                </c:pt>
                <c:pt idx="3852">
                  <c:v>-2.4282000000000001E-2</c:v>
                </c:pt>
                <c:pt idx="3853">
                  <c:v>-2.0629999999999999E-2</c:v>
                </c:pt>
                <c:pt idx="3854">
                  <c:v>-1.9153E-2</c:v>
                </c:pt>
                <c:pt idx="3855">
                  <c:v>-1.8872E-2</c:v>
                </c:pt>
                <c:pt idx="3856">
                  <c:v>-1.6830000000000001E-2</c:v>
                </c:pt>
                <c:pt idx="3857">
                  <c:v>-1.2145E-2</c:v>
                </c:pt>
                <c:pt idx="3858">
                  <c:v>-5.6864999999999997E-3</c:v>
                </c:pt>
                <c:pt idx="3859">
                  <c:v>6.8683000000000004E-4</c:v>
                </c:pt>
                <c:pt idx="3860">
                  <c:v>4.3937999999999998E-3</c:v>
                </c:pt>
                <c:pt idx="3861">
                  <c:v>7.6549000000000001E-3</c:v>
                </c:pt>
                <c:pt idx="3862">
                  <c:v>1.2234999999999999E-2</c:v>
                </c:pt>
                <c:pt idx="3863">
                  <c:v>1.6636000000000001E-2</c:v>
                </c:pt>
                <c:pt idx="3864">
                  <c:v>1.7578E-2</c:v>
                </c:pt>
                <c:pt idx="3865">
                  <c:v>1.8057E-2</c:v>
                </c:pt>
                <c:pt idx="3866">
                  <c:v>2.0861000000000001E-2</c:v>
                </c:pt>
                <c:pt idx="3867">
                  <c:v>2.3543000000000001E-2</c:v>
                </c:pt>
                <c:pt idx="3868">
                  <c:v>2.5670999999999999E-2</c:v>
                </c:pt>
                <c:pt idx="3869">
                  <c:v>2.852E-2</c:v>
                </c:pt>
                <c:pt idx="3870">
                  <c:v>3.1053999999999998E-2</c:v>
                </c:pt>
                <c:pt idx="3871">
                  <c:v>2.9984E-2</c:v>
                </c:pt>
                <c:pt idx="3872">
                  <c:v>2.5453E-2</c:v>
                </c:pt>
                <c:pt idx="3873">
                  <c:v>2.0513E-2</c:v>
                </c:pt>
                <c:pt idx="3874">
                  <c:v>1.8551999999999999E-2</c:v>
                </c:pt>
                <c:pt idx="3875">
                  <c:v>2.0029000000000002E-2</c:v>
                </c:pt>
                <c:pt idx="3876">
                  <c:v>2.1956E-2</c:v>
                </c:pt>
                <c:pt idx="3877">
                  <c:v>2.1811000000000001E-2</c:v>
                </c:pt>
                <c:pt idx="3878">
                  <c:v>1.8370999999999998E-2</c:v>
                </c:pt>
                <c:pt idx="3879">
                  <c:v>1.1422E-2</c:v>
                </c:pt>
                <c:pt idx="3880">
                  <c:v>1.1903E-3</c:v>
                </c:pt>
                <c:pt idx="3881">
                  <c:v>-1.2312E-2</c:v>
                </c:pt>
                <c:pt idx="3882">
                  <c:v>-2.2714999999999999E-2</c:v>
                </c:pt>
                <c:pt idx="3883">
                  <c:v>-2.7720999999999999E-2</c:v>
                </c:pt>
                <c:pt idx="3884">
                  <c:v>-2.9107999999999998E-2</c:v>
                </c:pt>
                <c:pt idx="3885">
                  <c:v>-3.1199999999999999E-2</c:v>
                </c:pt>
                <c:pt idx="3886">
                  <c:v>-3.3772000000000003E-2</c:v>
                </c:pt>
                <c:pt idx="3887">
                  <c:v>-3.3787999999999999E-2</c:v>
                </c:pt>
                <c:pt idx="3888">
                  <c:v>-3.1323999999999998E-2</c:v>
                </c:pt>
                <c:pt idx="3889">
                  <c:v>-3.0020999999999999E-2</c:v>
                </c:pt>
                <c:pt idx="3890">
                  <c:v>-3.0724999999999999E-2</c:v>
                </c:pt>
                <c:pt idx="3891">
                  <c:v>-3.1514E-2</c:v>
                </c:pt>
                <c:pt idx="3892">
                  <c:v>-2.9919999999999999E-2</c:v>
                </c:pt>
                <c:pt idx="3893">
                  <c:v>-2.6608E-2</c:v>
                </c:pt>
                <c:pt idx="3894">
                  <c:v>-2.3192000000000001E-2</c:v>
                </c:pt>
                <c:pt idx="3895">
                  <c:v>-1.8983E-2</c:v>
                </c:pt>
                <c:pt idx="3896">
                  <c:v>-1.3476999999999999E-2</c:v>
                </c:pt>
                <c:pt idx="3897">
                  <c:v>-7.7723000000000002E-3</c:v>
                </c:pt>
                <c:pt idx="3898">
                  <c:v>-4.0597000000000003E-3</c:v>
                </c:pt>
                <c:pt idx="3899">
                  <c:v>-4.9081999999999999E-4</c:v>
                </c:pt>
                <c:pt idx="3900">
                  <c:v>5.2306000000000002E-3</c:v>
                </c:pt>
                <c:pt idx="3901">
                  <c:v>1.2043999999999999E-2</c:v>
                </c:pt>
                <c:pt idx="3902">
                  <c:v>1.7440000000000001E-2</c:v>
                </c:pt>
                <c:pt idx="3903">
                  <c:v>2.1191000000000002E-2</c:v>
                </c:pt>
                <c:pt idx="3904">
                  <c:v>2.6001E-2</c:v>
                </c:pt>
                <c:pt idx="3905">
                  <c:v>3.0450999999999999E-2</c:v>
                </c:pt>
                <c:pt idx="3906">
                  <c:v>3.1595999999999999E-2</c:v>
                </c:pt>
                <c:pt idx="3907">
                  <c:v>3.0286E-2</c:v>
                </c:pt>
                <c:pt idx="3908">
                  <c:v>3.0033000000000001E-2</c:v>
                </c:pt>
                <c:pt idx="3909">
                  <c:v>3.1847E-2</c:v>
                </c:pt>
                <c:pt idx="3910">
                  <c:v>3.4786999999999998E-2</c:v>
                </c:pt>
                <c:pt idx="3911">
                  <c:v>3.5869999999999999E-2</c:v>
                </c:pt>
                <c:pt idx="3912">
                  <c:v>3.2988000000000003E-2</c:v>
                </c:pt>
                <c:pt idx="3913">
                  <c:v>2.6148999999999999E-2</c:v>
                </c:pt>
                <c:pt idx="3914">
                  <c:v>2.0337000000000001E-2</c:v>
                </c:pt>
                <c:pt idx="3915">
                  <c:v>1.5632E-2</c:v>
                </c:pt>
                <c:pt idx="3916">
                  <c:v>9.7736999999999997E-3</c:v>
                </c:pt>
                <c:pt idx="3917">
                  <c:v>1.9815000000000002E-3</c:v>
                </c:pt>
                <c:pt idx="3918">
                  <c:v>-3.6611999999999999E-3</c:v>
                </c:pt>
                <c:pt idx="3919">
                  <c:v>-6.9043999999999998E-3</c:v>
                </c:pt>
                <c:pt idx="3920">
                  <c:v>-9.7540000000000005E-3</c:v>
                </c:pt>
                <c:pt idx="3921">
                  <c:v>-1.3875E-2</c:v>
                </c:pt>
                <c:pt idx="3922">
                  <c:v>-1.9321999999999999E-2</c:v>
                </c:pt>
                <c:pt idx="3923">
                  <c:v>-2.4045E-2</c:v>
                </c:pt>
                <c:pt idx="3924">
                  <c:v>-2.6689999999999998E-2</c:v>
                </c:pt>
                <c:pt idx="3925">
                  <c:v>-2.7765000000000001E-2</c:v>
                </c:pt>
                <c:pt idx="3926">
                  <c:v>-2.9585E-2</c:v>
                </c:pt>
                <c:pt idx="3927">
                  <c:v>-3.2078000000000002E-2</c:v>
                </c:pt>
                <c:pt idx="3928">
                  <c:v>-3.2593999999999998E-2</c:v>
                </c:pt>
                <c:pt idx="3929">
                  <c:v>-2.9073999999999999E-2</c:v>
                </c:pt>
                <c:pt idx="3930">
                  <c:v>-2.3484999999999999E-2</c:v>
                </c:pt>
                <c:pt idx="3931">
                  <c:v>-1.9389E-2</c:v>
                </c:pt>
                <c:pt idx="3932">
                  <c:v>-1.9047000000000001E-2</c:v>
                </c:pt>
                <c:pt idx="3933">
                  <c:v>-1.9785000000000001E-2</c:v>
                </c:pt>
                <c:pt idx="3934">
                  <c:v>-1.9193999999999999E-2</c:v>
                </c:pt>
                <c:pt idx="3935">
                  <c:v>-1.6309000000000001E-2</c:v>
                </c:pt>
                <c:pt idx="3936">
                  <c:v>-1.2163E-2</c:v>
                </c:pt>
                <c:pt idx="3937">
                  <c:v>-7.2914E-3</c:v>
                </c:pt>
                <c:pt idx="3938">
                  <c:v>-1.5139999999999999E-3</c:v>
                </c:pt>
                <c:pt idx="3939">
                  <c:v>4.5672999999999998E-3</c:v>
                </c:pt>
                <c:pt idx="3940">
                  <c:v>1.1350000000000001E-2</c:v>
                </c:pt>
                <c:pt idx="3941">
                  <c:v>1.7389999999999999E-2</c:v>
                </c:pt>
                <c:pt idx="3942">
                  <c:v>2.2203000000000001E-2</c:v>
                </c:pt>
                <c:pt idx="3943">
                  <c:v>2.6044999999999999E-2</c:v>
                </c:pt>
                <c:pt idx="3944">
                  <c:v>3.0041999999999999E-2</c:v>
                </c:pt>
                <c:pt idx="3945">
                  <c:v>3.2459000000000002E-2</c:v>
                </c:pt>
                <c:pt idx="3946">
                  <c:v>3.0942999999999998E-2</c:v>
                </c:pt>
                <c:pt idx="3947">
                  <c:v>2.6674E-2</c:v>
                </c:pt>
                <c:pt idx="3948">
                  <c:v>2.2758E-2</c:v>
                </c:pt>
                <c:pt idx="3949">
                  <c:v>2.0861999999999999E-2</c:v>
                </c:pt>
                <c:pt idx="3950">
                  <c:v>1.9951E-2</c:v>
                </c:pt>
                <c:pt idx="3951">
                  <c:v>1.8106000000000001E-2</c:v>
                </c:pt>
                <c:pt idx="3952">
                  <c:v>1.6143000000000001E-2</c:v>
                </c:pt>
                <c:pt idx="3953">
                  <c:v>1.2260999999999999E-2</c:v>
                </c:pt>
                <c:pt idx="3954">
                  <c:v>4.3020000000000003E-3</c:v>
                </c:pt>
                <c:pt idx="3955">
                  <c:v>-3.5463000000000001E-3</c:v>
                </c:pt>
                <c:pt idx="3956">
                  <c:v>-1.8513E-3</c:v>
                </c:pt>
                <c:pt idx="3957">
                  <c:v>-6.2277000000000001E-3</c:v>
                </c:pt>
                <c:pt idx="3958">
                  <c:v>-4.3138999999999999E-3</c:v>
                </c:pt>
                <c:pt idx="3959">
                  <c:v>-2.1329000000000001E-3</c:v>
                </c:pt>
                <c:pt idx="3960">
                  <c:v>-7.5659999999999998E-3</c:v>
                </c:pt>
                <c:pt idx="3961">
                  <c:v>-9.5619999999999993E-3</c:v>
                </c:pt>
                <c:pt idx="3962">
                  <c:v>-5.9430000000000004E-3</c:v>
                </c:pt>
                <c:pt idx="3963">
                  <c:v>-3.9496000000000002E-3</c:v>
                </c:pt>
                <c:pt idx="3964">
                  <c:v>8.8967000000000004E-5</c:v>
                </c:pt>
                <c:pt idx="3965">
                  <c:v>-7.6000000000000004E-4</c:v>
                </c:pt>
                <c:pt idx="3966">
                  <c:v>-1.4862E-2</c:v>
                </c:pt>
                <c:pt idx="3967">
                  <c:v>-8.4279000000000003E-3</c:v>
                </c:pt>
                <c:pt idx="3968">
                  <c:v>-2.1364000000000001E-2</c:v>
                </c:pt>
                <c:pt idx="3969">
                  <c:v>-1.2418999999999999E-2</c:v>
                </c:pt>
                <c:pt idx="3970">
                  <c:v>-1.6066E-2</c:v>
                </c:pt>
                <c:pt idx="3971">
                  <c:v>-1.7516E-2</c:v>
                </c:pt>
                <c:pt idx="3972">
                  <c:v>-1.6424000000000001E-2</c:v>
                </c:pt>
                <c:pt idx="3973">
                  <c:v>-2.9697000000000001E-2</c:v>
                </c:pt>
                <c:pt idx="3974">
                  <c:v>-1.1088000000000001E-2</c:v>
                </c:pt>
                <c:pt idx="3975">
                  <c:v>-2.4077999999999999E-2</c:v>
                </c:pt>
                <c:pt idx="3976">
                  <c:v>-1.0614999999999999E-2</c:v>
                </c:pt>
                <c:pt idx="3977">
                  <c:v>-1.0383999999999999E-2</c:v>
                </c:pt>
                <c:pt idx="3978">
                  <c:v>-6.3286000000000002E-3</c:v>
                </c:pt>
                <c:pt idx="3979">
                  <c:v>1.2751999999999999E-2</c:v>
                </c:pt>
                <c:pt idx="3980">
                  <c:v>9.8115000000000008E-3</c:v>
                </c:pt>
                <c:pt idx="3981">
                  <c:v>1.0997E-2</c:v>
                </c:pt>
                <c:pt idx="3982">
                  <c:v>2.4608999999999998E-3</c:v>
                </c:pt>
                <c:pt idx="3983">
                  <c:v>3.4646999999999998E-3</c:v>
                </c:pt>
                <c:pt idx="3984">
                  <c:v>4.6665999999999999E-3</c:v>
                </c:pt>
                <c:pt idx="3985">
                  <c:v>8.0149000000000001E-3</c:v>
                </c:pt>
                <c:pt idx="3986">
                  <c:v>8.8637000000000004E-3</c:v>
                </c:pt>
                <c:pt idx="3987">
                  <c:v>2.2269999999999998E-3</c:v>
                </c:pt>
                <c:pt idx="3988">
                  <c:v>-4.9135999999999997E-3</c:v>
                </c:pt>
                <c:pt idx="3989">
                  <c:v>-4.5372000000000001E-4</c:v>
                </c:pt>
                <c:pt idx="3990">
                  <c:v>7.9480999999999996E-3</c:v>
                </c:pt>
                <c:pt idx="3991">
                  <c:v>2.9385000000000001E-2</c:v>
                </c:pt>
                <c:pt idx="3992">
                  <c:v>2.1732999999999999E-2</c:v>
                </c:pt>
                <c:pt idx="3993">
                  <c:v>3.0395999999999999E-2</c:v>
                </c:pt>
                <c:pt idx="3994">
                  <c:v>1.7654E-2</c:v>
                </c:pt>
                <c:pt idx="3995">
                  <c:v>1.8987E-2</c:v>
                </c:pt>
                <c:pt idx="3996">
                  <c:v>9.5604000000000001E-3</c:v>
                </c:pt>
                <c:pt idx="3997">
                  <c:v>1.0689000000000001E-2</c:v>
                </c:pt>
                <c:pt idx="3998">
                  <c:v>1.5938999999999998E-2</c:v>
                </c:pt>
                <c:pt idx="3999">
                  <c:v>-3.5579000000000001E-3</c:v>
                </c:pt>
                <c:pt idx="4000">
                  <c:v>9.0965999999999998E-3</c:v>
                </c:pt>
                <c:pt idx="4001">
                  <c:v>-8.1095000000000004E-3</c:v>
                </c:pt>
                <c:pt idx="4002">
                  <c:v>-4.0407000000000004E-3</c:v>
                </c:pt>
                <c:pt idx="4003">
                  <c:v>-2.3712999999999998E-3</c:v>
                </c:pt>
                <c:pt idx="4004">
                  <c:v>-1.2555E-2</c:v>
                </c:pt>
                <c:pt idx="4005">
                  <c:v>-6.1219000000000004E-3</c:v>
                </c:pt>
                <c:pt idx="4006">
                  <c:v>-1.4104999999999999E-2</c:v>
                </c:pt>
                <c:pt idx="4007">
                  <c:v>-2.7315999999999998E-3</c:v>
                </c:pt>
                <c:pt idx="4008">
                  <c:v>2.3504999999999999E-4</c:v>
                </c:pt>
                <c:pt idx="4009">
                  <c:v>-4.3210000000000002E-3</c:v>
                </c:pt>
                <c:pt idx="4010">
                  <c:v>-2.3849000000000001E-3</c:v>
                </c:pt>
                <c:pt idx="4011">
                  <c:v>-2.3180000000000002E-3</c:v>
                </c:pt>
                <c:pt idx="4012">
                  <c:v>-2.5823E-3</c:v>
                </c:pt>
                <c:pt idx="4013">
                  <c:v>5.1101000000000002E-3</c:v>
                </c:pt>
                <c:pt idx="4014">
                  <c:v>-1.6535E-3</c:v>
                </c:pt>
                <c:pt idx="4015">
                  <c:v>-9.6054E-3</c:v>
                </c:pt>
                <c:pt idx="4016">
                  <c:v>-2.1538999999999999E-2</c:v>
                </c:pt>
                <c:pt idx="4017">
                  <c:v>-1.8662000000000002E-2</c:v>
                </c:pt>
                <c:pt idx="4018">
                  <c:v>-2.5162E-2</c:v>
                </c:pt>
                <c:pt idx="4019">
                  <c:v>-1.6067000000000001E-2</c:v>
                </c:pt>
                <c:pt idx="4020">
                  <c:v>-1.9817000000000001E-2</c:v>
                </c:pt>
                <c:pt idx="4021">
                  <c:v>-1.4930000000000001E-2</c:v>
                </c:pt>
                <c:pt idx="4022">
                  <c:v>-1.8582000000000001E-2</c:v>
                </c:pt>
                <c:pt idx="4023">
                  <c:v>-1.6853E-2</c:v>
                </c:pt>
                <c:pt idx="4024">
                  <c:v>4.0397000000000002E-4</c:v>
                </c:pt>
                <c:pt idx="4025">
                  <c:v>-6.2268999999999996E-3</c:v>
                </c:pt>
                <c:pt idx="4026">
                  <c:v>7.5694000000000004E-3</c:v>
                </c:pt>
                <c:pt idx="4027">
                  <c:v>5.8558999999999998E-3</c:v>
                </c:pt>
                <c:pt idx="4028">
                  <c:v>4.4333000000000003E-3</c:v>
                </c:pt>
                <c:pt idx="4029">
                  <c:v>6.3635999999999996E-3</c:v>
                </c:pt>
                <c:pt idx="4030">
                  <c:v>1.3346E-3</c:v>
                </c:pt>
                <c:pt idx="4031">
                  <c:v>9.3913999999999994E-3</c:v>
                </c:pt>
                <c:pt idx="4032">
                  <c:v>6.6124E-3</c:v>
                </c:pt>
                <c:pt idx="4033">
                  <c:v>4.3058000000000003E-3</c:v>
                </c:pt>
                <c:pt idx="4034">
                  <c:v>1.1424E-2</c:v>
                </c:pt>
                <c:pt idx="4035">
                  <c:v>8.3885000000000001E-3</c:v>
                </c:pt>
                <c:pt idx="4036">
                  <c:v>5.5639000000000001E-3</c:v>
                </c:pt>
                <c:pt idx="4037">
                  <c:v>7.3689999999999997E-3</c:v>
                </c:pt>
                <c:pt idx="4038">
                  <c:v>2.9583999999999999E-3</c:v>
                </c:pt>
                <c:pt idx="4039">
                  <c:v>7.2477000000000001E-3</c:v>
                </c:pt>
                <c:pt idx="4040">
                  <c:v>1.2767000000000001E-2</c:v>
                </c:pt>
                <c:pt idx="4041">
                  <c:v>1.1886000000000001E-2</c:v>
                </c:pt>
                <c:pt idx="4042">
                  <c:v>1.1211E-2</c:v>
                </c:pt>
                <c:pt idx="4043">
                  <c:v>1.7772E-2</c:v>
                </c:pt>
                <c:pt idx="4044">
                  <c:v>1.9571000000000002E-2</c:v>
                </c:pt>
                <c:pt idx="4045">
                  <c:v>2.3736E-2</c:v>
                </c:pt>
                <c:pt idx="4046">
                  <c:v>2.3355999999999998E-2</c:v>
                </c:pt>
                <c:pt idx="4047">
                  <c:v>2.7067000000000001E-2</c:v>
                </c:pt>
                <c:pt idx="4048">
                  <c:v>1.9290999999999999E-2</c:v>
                </c:pt>
                <c:pt idx="4049">
                  <c:v>1.0233000000000001E-2</c:v>
                </c:pt>
                <c:pt idx="4050">
                  <c:v>8.7801000000000008E-3</c:v>
                </c:pt>
                <c:pt idx="4051">
                  <c:v>3.7688000000000001E-3</c:v>
                </c:pt>
                <c:pt idx="4052">
                  <c:v>-1.23E-3</c:v>
                </c:pt>
                <c:pt idx="4053">
                  <c:v>-5.6340000000000001E-3</c:v>
                </c:pt>
                <c:pt idx="4054">
                  <c:v>-4.5208999999999999E-4</c:v>
                </c:pt>
                <c:pt idx="4055">
                  <c:v>1.6941E-3</c:v>
                </c:pt>
                <c:pt idx="4056">
                  <c:v>-2.3219999999999998E-3</c:v>
                </c:pt>
                <c:pt idx="4057">
                  <c:v>-5.0505999999999997E-3</c:v>
                </c:pt>
                <c:pt idx="4058">
                  <c:v>-9.0817999999999992E-3</c:v>
                </c:pt>
                <c:pt idx="4059">
                  <c:v>-1.8082000000000001E-2</c:v>
                </c:pt>
                <c:pt idx="4060">
                  <c:v>-1.7842E-2</c:v>
                </c:pt>
                <c:pt idx="4061">
                  <c:v>-2.2537000000000001E-2</c:v>
                </c:pt>
                <c:pt idx="4062">
                  <c:v>-3.1826E-2</c:v>
                </c:pt>
                <c:pt idx="4063">
                  <c:v>-3.9523999999999997E-2</c:v>
                </c:pt>
                <c:pt idx="4064">
                  <c:v>-4.4905E-2</c:v>
                </c:pt>
                <c:pt idx="4065">
                  <c:v>-4.478E-2</c:v>
                </c:pt>
                <c:pt idx="4066">
                  <c:v>-3.0242000000000002E-2</c:v>
                </c:pt>
                <c:pt idx="4067">
                  <c:v>-2.5835E-2</c:v>
                </c:pt>
                <c:pt idx="4068">
                  <c:v>-2.1432E-2</c:v>
                </c:pt>
                <c:pt idx="4069">
                  <c:v>-2.5991E-2</c:v>
                </c:pt>
                <c:pt idx="4070">
                  <c:v>-2.0324999999999999E-2</c:v>
                </c:pt>
                <c:pt idx="4071">
                  <c:v>-1.3969000000000001E-2</c:v>
                </c:pt>
                <c:pt idx="4072">
                  <c:v>-1.4472E-2</c:v>
                </c:pt>
                <c:pt idx="4073">
                  <c:v>-6.3509000000000005E-4</c:v>
                </c:pt>
                <c:pt idx="4074">
                  <c:v>-1.0787E-4</c:v>
                </c:pt>
                <c:pt idx="4075">
                  <c:v>9.3361E-3</c:v>
                </c:pt>
                <c:pt idx="4076">
                  <c:v>1.0503E-2</c:v>
                </c:pt>
                <c:pt idx="4077">
                  <c:v>1.7531000000000001E-2</c:v>
                </c:pt>
                <c:pt idx="4078">
                  <c:v>2.5083999999999999E-2</c:v>
                </c:pt>
                <c:pt idx="4079">
                  <c:v>1.941E-2</c:v>
                </c:pt>
                <c:pt idx="4080">
                  <c:v>2.4455000000000001E-2</c:v>
                </c:pt>
                <c:pt idx="4081">
                  <c:v>3.1309999999999998E-2</c:v>
                </c:pt>
                <c:pt idx="4082">
                  <c:v>3.7295000000000002E-2</c:v>
                </c:pt>
                <c:pt idx="4083">
                  <c:v>3.9356000000000002E-2</c:v>
                </c:pt>
                <c:pt idx="4084">
                  <c:v>3.9779000000000002E-2</c:v>
                </c:pt>
                <c:pt idx="4085">
                  <c:v>3.3909000000000002E-2</c:v>
                </c:pt>
                <c:pt idx="4086">
                  <c:v>3.1835000000000002E-2</c:v>
                </c:pt>
                <c:pt idx="4087">
                  <c:v>3.8797999999999999E-2</c:v>
                </c:pt>
                <c:pt idx="4088">
                  <c:v>4.5339999999999998E-2</c:v>
                </c:pt>
                <c:pt idx="4089">
                  <c:v>4.3450000000000003E-2</c:v>
                </c:pt>
                <c:pt idx="4090">
                  <c:v>3.7129000000000002E-2</c:v>
                </c:pt>
                <c:pt idx="4091">
                  <c:v>1.2219000000000001E-2</c:v>
                </c:pt>
                <c:pt idx="4092">
                  <c:v>8.4013000000000004E-3</c:v>
                </c:pt>
                <c:pt idx="4093">
                  <c:v>-1.2662999999999999E-3</c:v>
                </c:pt>
                <c:pt idx="4094">
                  <c:v>-1.2791E-3</c:v>
                </c:pt>
                <c:pt idx="4095">
                  <c:v>-1.187E-2</c:v>
                </c:pt>
                <c:pt idx="4096">
                  <c:v>-1.7783E-2</c:v>
                </c:pt>
                <c:pt idx="4097">
                  <c:v>-2.1177000000000001E-2</c:v>
                </c:pt>
                <c:pt idx="4098">
                  <c:v>-2.9590999999999999E-2</c:v>
                </c:pt>
                <c:pt idx="4099">
                  <c:v>-2.1661E-2</c:v>
                </c:pt>
                <c:pt idx="4100">
                  <c:v>-3.1995000000000003E-2</c:v>
                </c:pt>
                <c:pt idx="4101">
                  <c:v>-2.5951999999999999E-2</c:v>
                </c:pt>
                <c:pt idx="4102">
                  <c:v>-3.3352E-2</c:v>
                </c:pt>
                <c:pt idx="4103">
                  <c:v>-3.3114999999999999E-2</c:v>
                </c:pt>
                <c:pt idx="4104">
                  <c:v>-2.4118000000000001E-2</c:v>
                </c:pt>
                <c:pt idx="4105">
                  <c:v>-2.7718E-2</c:v>
                </c:pt>
                <c:pt idx="4106">
                  <c:v>-2.6218000000000002E-2</c:v>
                </c:pt>
                <c:pt idx="4107">
                  <c:v>-3.4855999999999998E-2</c:v>
                </c:pt>
                <c:pt idx="4108">
                  <c:v>-3.7713000000000003E-2</c:v>
                </c:pt>
                <c:pt idx="4109">
                  <c:v>-3.7014999999999999E-2</c:v>
                </c:pt>
                <c:pt idx="4110">
                  <c:v>-2.7175000000000001E-2</c:v>
                </c:pt>
                <c:pt idx="4111">
                  <c:v>-2.9307E-2</c:v>
                </c:pt>
                <c:pt idx="4112">
                  <c:v>-3.4139999999999997E-2</c:v>
                </c:pt>
                <c:pt idx="4113">
                  <c:v>-3.9905999999999997E-2</c:v>
                </c:pt>
                <c:pt idx="4114">
                  <c:v>-2.5222000000000001E-2</c:v>
                </c:pt>
                <c:pt idx="4115">
                  <c:v>-8.7563999999999993E-3</c:v>
                </c:pt>
                <c:pt idx="4116">
                  <c:v>1.4555E-2</c:v>
                </c:pt>
                <c:pt idx="4117">
                  <c:v>2.1745E-2</c:v>
                </c:pt>
                <c:pt idx="4118">
                  <c:v>2.7254E-2</c:v>
                </c:pt>
                <c:pt idx="4119">
                  <c:v>2.546E-2</c:v>
                </c:pt>
                <c:pt idx="4120">
                  <c:v>3.5573E-2</c:v>
                </c:pt>
                <c:pt idx="4121">
                  <c:v>3.5539000000000001E-2</c:v>
                </c:pt>
                <c:pt idx="4122">
                  <c:v>4.1796E-2</c:v>
                </c:pt>
                <c:pt idx="4123">
                  <c:v>5.1381000000000003E-2</c:v>
                </c:pt>
                <c:pt idx="4124">
                  <c:v>4.2018E-2</c:v>
                </c:pt>
                <c:pt idx="4125">
                  <c:v>4.8920999999999999E-2</c:v>
                </c:pt>
                <c:pt idx="4126">
                  <c:v>3.5360000000000003E-2</c:v>
                </c:pt>
                <c:pt idx="4127">
                  <c:v>3.5834999999999999E-2</c:v>
                </c:pt>
                <c:pt idx="4128">
                  <c:v>2.6981999999999999E-2</c:v>
                </c:pt>
                <c:pt idx="4129">
                  <c:v>1.9241999999999999E-2</c:v>
                </c:pt>
                <c:pt idx="4130">
                  <c:v>2.3033999999999999E-2</c:v>
                </c:pt>
                <c:pt idx="4131">
                  <c:v>1.4531000000000001E-2</c:v>
                </c:pt>
                <c:pt idx="4132">
                  <c:v>1.2574E-2</c:v>
                </c:pt>
                <c:pt idx="4133">
                  <c:v>1.6168999999999999E-2</c:v>
                </c:pt>
                <c:pt idx="4134">
                  <c:v>6.7780999999999996E-3</c:v>
                </c:pt>
                <c:pt idx="4135">
                  <c:v>-3.7353E-3</c:v>
                </c:pt>
                <c:pt idx="4136">
                  <c:v>6.1395999999999998E-4</c:v>
                </c:pt>
                <c:pt idx="4137">
                  <c:v>-4.3855999999999999E-3</c:v>
                </c:pt>
                <c:pt idx="4138">
                  <c:v>4.9240000000000004E-3</c:v>
                </c:pt>
                <c:pt idx="4139">
                  <c:v>-1.4055E-2</c:v>
                </c:pt>
                <c:pt idx="4140">
                  <c:v>-2.0154999999999999E-2</c:v>
                </c:pt>
                <c:pt idx="4141">
                  <c:v>-3.3710999999999998E-2</c:v>
                </c:pt>
                <c:pt idx="4142">
                  <c:v>-4.1634999999999998E-2</c:v>
                </c:pt>
                <c:pt idx="4143">
                  <c:v>-3.7635000000000002E-2</c:v>
                </c:pt>
                <c:pt idx="4144">
                  <c:v>-3.2497999999999999E-2</c:v>
                </c:pt>
                <c:pt idx="4145">
                  <c:v>-3.4034000000000002E-2</c:v>
                </c:pt>
                <c:pt idx="4146">
                  <c:v>-2.4253E-2</c:v>
                </c:pt>
                <c:pt idx="4147">
                  <c:v>-3.0296E-2</c:v>
                </c:pt>
                <c:pt idx="4148">
                  <c:v>-3.6415999999999997E-2</c:v>
                </c:pt>
                <c:pt idx="4149">
                  <c:v>-2.8233999999999999E-2</c:v>
                </c:pt>
                <c:pt idx="4150">
                  <c:v>-2.7980000000000001E-2</c:v>
                </c:pt>
                <c:pt idx="4151">
                  <c:v>-2.2291999999999999E-2</c:v>
                </c:pt>
                <c:pt idx="4152">
                  <c:v>-2.0622000000000001E-2</c:v>
                </c:pt>
                <c:pt idx="4153">
                  <c:v>-9.4715000000000008E-3</c:v>
                </c:pt>
                <c:pt idx="4154">
                  <c:v>-1.4808999999999999E-2</c:v>
                </c:pt>
                <c:pt idx="4155">
                  <c:v>-1.4239E-2</c:v>
                </c:pt>
                <c:pt idx="4156">
                  <c:v>-9.5654999999999994E-3</c:v>
                </c:pt>
                <c:pt idx="4157">
                  <c:v>-3.2666000000000001E-3</c:v>
                </c:pt>
                <c:pt idx="4158">
                  <c:v>-2.3984000000000002E-3</c:v>
                </c:pt>
                <c:pt idx="4159">
                  <c:v>8.1953000000000008E-3</c:v>
                </c:pt>
                <c:pt idx="4160">
                  <c:v>2.1971000000000001E-2</c:v>
                </c:pt>
                <c:pt idx="4161">
                  <c:v>1.0630000000000001E-2</c:v>
                </c:pt>
                <c:pt idx="4162">
                  <c:v>1.9446999999999999E-2</c:v>
                </c:pt>
                <c:pt idx="4163">
                  <c:v>1.5303000000000001E-2</c:v>
                </c:pt>
                <c:pt idx="4164">
                  <c:v>2.7324000000000001E-2</c:v>
                </c:pt>
                <c:pt idx="4165">
                  <c:v>3.2613999999999997E-2</c:v>
                </c:pt>
                <c:pt idx="4166">
                  <c:v>3.6292999999999999E-2</c:v>
                </c:pt>
                <c:pt idx="4167">
                  <c:v>4.3721999999999997E-2</c:v>
                </c:pt>
                <c:pt idx="4168">
                  <c:v>3.4661999999999998E-2</c:v>
                </c:pt>
                <c:pt idx="4169">
                  <c:v>3.7700999999999998E-2</c:v>
                </c:pt>
                <c:pt idx="4170">
                  <c:v>3.3982999999999999E-2</c:v>
                </c:pt>
                <c:pt idx="4171">
                  <c:v>2.2213E-2</c:v>
                </c:pt>
                <c:pt idx="4172">
                  <c:v>3.4004E-2</c:v>
                </c:pt>
                <c:pt idx="4173">
                  <c:v>2.964E-2</c:v>
                </c:pt>
                <c:pt idx="4174">
                  <c:v>2.9617000000000001E-2</c:v>
                </c:pt>
                <c:pt idx="4175">
                  <c:v>1.6719999999999999E-2</c:v>
                </c:pt>
                <c:pt idx="4176">
                  <c:v>1.0992E-2</c:v>
                </c:pt>
                <c:pt idx="4177">
                  <c:v>4.9506999999999997E-3</c:v>
                </c:pt>
                <c:pt idx="4178">
                  <c:v>-1.4884E-2</c:v>
                </c:pt>
                <c:pt idx="4179">
                  <c:v>3.2246000000000002E-3</c:v>
                </c:pt>
                <c:pt idx="4180">
                  <c:v>-1.8785000000000001E-4</c:v>
                </c:pt>
                <c:pt idx="4181">
                  <c:v>-8.0772000000000005E-4</c:v>
                </c:pt>
                <c:pt idx="4182">
                  <c:v>-1.1679999999999999E-2</c:v>
                </c:pt>
                <c:pt idx="4183">
                  <c:v>-1.2687E-2</c:v>
                </c:pt>
                <c:pt idx="4184">
                  <c:v>-2.5132000000000002E-2</c:v>
                </c:pt>
                <c:pt idx="4185">
                  <c:v>-3.7717000000000001E-2</c:v>
                </c:pt>
                <c:pt idx="4186">
                  <c:v>-2.6353000000000001E-2</c:v>
                </c:pt>
                <c:pt idx="4187">
                  <c:v>-3.9676000000000003E-2</c:v>
                </c:pt>
                <c:pt idx="4188">
                  <c:v>-4.0286000000000002E-2</c:v>
                </c:pt>
                <c:pt idx="4189">
                  <c:v>-3.9142999999999997E-2</c:v>
                </c:pt>
                <c:pt idx="4190">
                  <c:v>-4.3720000000000002E-2</c:v>
                </c:pt>
                <c:pt idx="4191">
                  <c:v>-3.3646000000000002E-2</c:v>
                </c:pt>
                <c:pt idx="4192">
                  <c:v>-4.0645000000000001E-2</c:v>
                </c:pt>
                <c:pt idx="4193">
                  <c:v>-2.4704E-2</c:v>
                </c:pt>
                <c:pt idx="4194">
                  <c:v>-3.2316999999999999E-2</c:v>
                </c:pt>
                <c:pt idx="4195">
                  <c:v>-2.7393000000000001E-2</c:v>
                </c:pt>
                <c:pt idx="4196">
                  <c:v>-1.2446E-2</c:v>
                </c:pt>
                <c:pt idx="4197">
                  <c:v>-2.666E-2</c:v>
                </c:pt>
                <c:pt idx="4198">
                  <c:v>-1.1736999999999999E-2</c:v>
                </c:pt>
                <c:pt idx="4199">
                  <c:v>-1.7627E-2</c:v>
                </c:pt>
                <c:pt idx="4200">
                  <c:v>7.3720000000000001E-3</c:v>
                </c:pt>
                <c:pt idx="4201">
                  <c:v>3.1784000000000001E-3</c:v>
                </c:pt>
                <c:pt idx="4202">
                  <c:v>1.3505E-2</c:v>
                </c:pt>
                <c:pt idx="4203">
                  <c:v>3.5441E-2</c:v>
                </c:pt>
                <c:pt idx="4204">
                  <c:v>1.1854E-2</c:v>
                </c:pt>
                <c:pt idx="4205">
                  <c:v>1.9647999999999999E-2</c:v>
                </c:pt>
                <c:pt idx="4206">
                  <c:v>1.7481E-2</c:v>
                </c:pt>
                <c:pt idx="4207">
                  <c:v>2.3324999999999999E-2</c:v>
                </c:pt>
                <c:pt idx="4208">
                  <c:v>3.0030999999999999E-2</c:v>
                </c:pt>
                <c:pt idx="4209">
                  <c:v>3.9911000000000002E-2</c:v>
                </c:pt>
                <c:pt idx="4210">
                  <c:v>4.6226999999999997E-2</c:v>
                </c:pt>
                <c:pt idx="4211">
                  <c:v>3.2355000000000002E-2</c:v>
                </c:pt>
                <c:pt idx="4212">
                  <c:v>4.5830000000000003E-2</c:v>
                </c:pt>
                <c:pt idx="4213">
                  <c:v>5.2239000000000001E-2</c:v>
                </c:pt>
                <c:pt idx="4214">
                  <c:v>3.9758000000000002E-2</c:v>
                </c:pt>
                <c:pt idx="4215">
                  <c:v>4.8219999999999999E-2</c:v>
                </c:pt>
                <c:pt idx="4216">
                  <c:v>3.0216E-2</c:v>
                </c:pt>
                <c:pt idx="4217">
                  <c:v>3.8323000000000003E-2</c:v>
                </c:pt>
                <c:pt idx="4218">
                  <c:v>1.1032E-2</c:v>
                </c:pt>
                <c:pt idx="4219">
                  <c:v>2.4830999999999999E-2</c:v>
                </c:pt>
                <c:pt idx="4220">
                  <c:v>1.3053E-2</c:v>
                </c:pt>
                <c:pt idx="4221">
                  <c:v>-5.8964000000000004E-3</c:v>
                </c:pt>
                <c:pt idx="4222">
                  <c:v>6.4732000000000001E-3</c:v>
                </c:pt>
                <c:pt idx="4223">
                  <c:v>-1.4533000000000001E-2</c:v>
                </c:pt>
                <c:pt idx="4224">
                  <c:v>-4.6011000000000003E-3</c:v>
                </c:pt>
                <c:pt idx="4225">
                  <c:v>-2.8596E-2</c:v>
                </c:pt>
                <c:pt idx="4226">
                  <c:v>-2.4386999999999999E-2</c:v>
                </c:pt>
                <c:pt idx="4227">
                  <c:v>-3.8417E-2</c:v>
                </c:pt>
                <c:pt idx="4228">
                  <c:v>-5.3997999999999997E-2</c:v>
                </c:pt>
                <c:pt idx="4229">
                  <c:v>-2.9949E-2</c:v>
                </c:pt>
                <c:pt idx="4230">
                  <c:v>-4.0089E-2</c:v>
                </c:pt>
                <c:pt idx="4231">
                  <c:v>-3.1975000000000003E-2</c:v>
                </c:pt>
                <c:pt idx="4232">
                  <c:v>-3.2952000000000002E-2</c:v>
                </c:pt>
                <c:pt idx="4233">
                  <c:v>-4.4734999999999997E-2</c:v>
                </c:pt>
                <c:pt idx="4234">
                  <c:v>-4.5524000000000002E-2</c:v>
                </c:pt>
                <c:pt idx="4235">
                  <c:v>-4.7830999999999999E-2</c:v>
                </c:pt>
                <c:pt idx="4236">
                  <c:v>-2.7335999999999999E-2</c:v>
                </c:pt>
                <c:pt idx="4237">
                  <c:v>-4.0333000000000001E-2</c:v>
                </c:pt>
                <c:pt idx="4238">
                  <c:v>-5.1591999999999999E-2</c:v>
                </c:pt>
                <c:pt idx="4239">
                  <c:v>-2.8361000000000001E-2</c:v>
                </c:pt>
                <c:pt idx="4240">
                  <c:v>-3.9639000000000001E-2</c:v>
                </c:pt>
                <c:pt idx="4241">
                  <c:v>-1.7226000000000002E-2</c:v>
                </c:pt>
                <c:pt idx="4242">
                  <c:v>-1.9474000000000002E-2</c:v>
                </c:pt>
                <c:pt idx="4243">
                  <c:v>5.9303999999999997E-3</c:v>
                </c:pt>
                <c:pt idx="4244">
                  <c:v>2.1584999999999998E-3</c:v>
                </c:pt>
                <c:pt idx="4245">
                  <c:v>1.9397999999999999E-2</c:v>
                </c:pt>
                <c:pt idx="4246">
                  <c:v>3.5659999999999997E-2</c:v>
                </c:pt>
                <c:pt idx="4247">
                  <c:v>3.2766999999999998E-2</c:v>
                </c:pt>
                <c:pt idx="4248">
                  <c:v>4.9874000000000002E-2</c:v>
                </c:pt>
                <c:pt idx="4249">
                  <c:v>3.4388000000000002E-2</c:v>
                </c:pt>
                <c:pt idx="4250">
                  <c:v>4.4825999999999998E-2</c:v>
                </c:pt>
                <c:pt idx="4251">
                  <c:v>3.9230000000000001E-2</c:v>
                </c:pt>
                <c:pt idx="4252">
                  <c:v>5.1501999999999999E-2</c:v>
                </c:pt>
                <c:pt idx="4253">
                  <c:v>5.8382999999999997E-2</c:v>
                </c:pt>
                <c:pt idx="4254">
                  <c:v>3.7239000000000001E-2</c:v>
                </c:pt>
                <c:pt idx="4255">
                  <c:v>4.8281999999999999E-2</c:v>
                </c:pt>
                <c:pt idx="4256">
                  <c:v>4.3770000000000003E-2</c:v>
                </c:pt>
                <c:pt idx="4257">
                  <c:v>3.9641999999999997E-2</c:v>
                </c:pt>
                <c:pt idx="4258">
                  <c:v>5.6448999999999999E-2</c:v>
                </c:pt>
                <c:pt idx="4259">
                  <c:v>4.7086000000000003E-2</c:v>
                </c:pt>
                <c:pt idx="4260">
                  <c:v>4.3319000000000003E-2</c:v>
                </c:pt>
                <c:pt idx="4261">
                  <c:v>2.3675000000000002E-2</c:v>
                </c:pt>
                <c:pt idx="4262">
                  <c:v>2.2425E-2</c:v>
                </c:pt>
                <c:pt idx="4263">
                  <c:v>2.7406E-2</c:v>
                </c:pt>
                <c:pt idx="4264">
                  <c:v>-4.3099999999999996E-3</c:v>
                </c:pt>
                <c:pt idx="4265">
                  <c:v>-8.2965000000000001E-3</c:v>
                </c:pt>
                <c:pt idx="4266">
                  <c:v>-2.5627E-2</c:v>
                </c:pt>
                <c:pt idx="4267">
                  <c:v>-2.6468999999999999E-2</c:v>
                </c:pt>
                <c:pt idx="4268">
                  <c:v>-3.6970999999999997E-2</c:v>
                </c:pt>
                <c:pt idx="4269">
                  <c:v>-3.3792999999999997E-2</c:v>
                </c:pt>
                <c:pt idx="4270">
                  <c:v>-5.0714000000000002E-2</c:v>
                </c:pt>
                <c:pt idx="4271">
                  <c:v>-5.5370000000000003E-2</c:v>
                </c:pt>
                <c:pt idx="4272">
                  <c:v>-5.1469000000000001E-2</c:v>
                </c:pt>
                <c:pt idx="4273">
                  <c:v>-6.6637000000000002E-2</c:v>
                </c:pt>
                <c:pt idx="4274">
                  <c:v>-6.2516000000000002E-2</c:v>
                </c:pt>
                <c:pt idx="4275">
                  <c:v>-6.6996E-2</c:v>
                </c:pt>
                <c:pt idx="4276">
                  <c:v>-6.6843E-2</c:v>
                </c:pt>
                <c:pt idx="4277">
                  <c:v>-6.8285999999999999E-2</c:v>
                </c:pt>
                <c:pt idx="4278">
                  <c:v>-6.3246999999999998E-2</c:v>
                </c:pt>
                <c:pt idx="4279">
                  <c:v>-4.2261E-2</c:v>
                </c:pt>
                <c:pt idx="4280">
                  <c:v>-4.768E-2</c:v>
                </c:pt>
                <c:pt idx="4281">
                  <c:v>-3.7595000000000003E-2</c:v>
                </c:pt>
                <c:pt idx="4282">
                  <c:v>-1.4472E-2</c:v>
                </c:pt>
                <c:pt idx="4283">
                  <c:v>-2.5038000000000001E-2</c:v>
                </c:pt>
                <c:pt idx="4284">
                  <c:v>-9.6057999999999994E-3</c:v>
                </c:pt>
                <c:pt idx="4285">
                  <c:v>4.2782999999999996E-3</c:v>
                </c:pt>
                <c:pt idx="4286">
                  <c:v>1.6073E-2</c:v>
                </c:pt>
                <c:pt idx="4287">
                  <c:v>2.5883E-2</c:v>
                </c:pt>
                <c:pt idx="4288">
                  <c:v>3.8761999999999998E-2</c:v>
                </c:pt>
                <c:pt idx="4289">
                  <c:v>5.9823000000000001E-2</c:v>
                </c:pt>
                <c:pt idx="4290">
                  <c:v>6.1681E-2</c:v>
                </c:pt>
                <c:pt idx="4291">
                  <c:v>7.0647000000000001E-2</c:v>
                </c:pt>
                <c:pt idx="4292">
                  <c:v>6.6987000000000005E-2</c:v>
                </c:pt>
                <c:pt idx="4293">
                  <c:v>6.7056000000000004E-2</c:v>
                </c:pt>
                <c:pt idx="4294">
                  <c:v>7.1273000000000003E-2</c:v>
                </c:pt>
                <c:pt idx="4295">
                  <c:v>7.8011999999999998E-2</c:v>
                </c:pt>
                <c:pt idx="4296">
                  <c:v>7.6477000000000003E-2</c:v>
                </c:pt>
                <c:pt idx="4297">
                  <c:v>5.0949000000000001E-2</c:v>
                </c:pt>
                <c:pt idx="4298">
                  <c:v>5.8223999999999998E-2</c:v>
                </c:pt>
                <c:pt idx="4299">
                  <c:v>5.1596999999999997E-2</c:v>
                </c:pt>
                <c:pt idx="4300">
                  <c:v>3.1904000000000002E-2</c:v>
                </c:pt>
                <c:pt idx="4301">
                  <c:v>4.1346000000000001E-2</c:v>
                </c:pt>
                <c:pt idx="4302">
                  <c:v>3.1718000000000003E-2</c:v>
                </c:pt>
                <c:pt idx="4303">
                  <c:v>2.3321000000000001E-2</c:v>
                </c:pt>
                <c:pt idx="4304">
                  <c:v>2.32E-3</c:v>
                </c:pt>
                <c:pt idx="4305">
                  <c:v>6.9492E-3</c:v>
                </c:pt>
                <c:pt idx="4306">
                  <c:v>-6.7313E-3</c:v>
                </c:pt>
                <c:pt idx="4307">
                  <c:v>-3.3276E-2</c:v>
                </c:pt>
                <c:pt idx="4308">
                  <c:v>-3.0918000000000001E-2</c:v>
                </c:pt>
                <c:pt idx="4309">
                  <c:v>-5.0807999999999999E-2</c:v>
                </c:pt>
                <c:pt idx="4310">
                  <c:v>-4.9192E-2</c:v>
                </c:pt>
                <c:pt idx="4311">
                  <c:v>-5.4233999999999997E-2</c:v>
                </c:pt>
                <c:pt idx="4312">
                  <c:v>-5.9998999999999997E-2</c:v>
                </c:pt>
                <c:pt idx="4313">
                  <c:v>-7.3414999999999994E-2</c:v>
                </c:pt>
                <c:pt idx="4314">
                  <c:v>-8.4412000000000001E-2</c:v>
                </c:pt>
                <c:pt idx="4315">
                  <c:v>-6.1471999999999999E-2</c:v>
                </c:pt>
                <c:pt idx="4316">
                  <c:v>-6.9549E-2</c:v>
                </c:pt>
                <c:pt idx="4317">
                  <c:v>-7.3415999999999995E-2</c:v>
                </c:pt>
                <c:pt idx="4318">
                  <c:v>-5.9964000000000003E-2</c:v>
                </c:pt>
                <c:pt idx="4319">
                  <c:v>-7.2357000000000005E-2</c:v>
                </c:pt>
                <c:pt idx="4320">
                  <c:v>-6.5232999999999999E-2</c:v>
                </c:pt>
                <c:pt idx="4321">
                  <c:v>-5.6309999999999999E-2</c:v>
                </c:pt>
                <c:pt idx="4322">
                  <c:v>-3.2115999999999999E-2</c:v>
                </c:pt>
                <c:pt idx="4323">
                  <c:v>-2.6665999999999999E-2</c:v>
                </c:pt>
                <c:pt idx="4324">
                  <c:v>-2.7109000000000001E-2</c:v>
                </c:pt>
                <c:pt idx="4325">
                  <c:v>4.9588000000000002E-3</c:v>
                </c:pt>
                <c:pt idx="4326">
                  <c:v>6.2088999999999998E-3</c:v>
                </c:pt>
                <c:pt idx="4327">
                  <c:v>1.9761000000000001E-2</c:v>
                </c:pt>
                <c:pt idx="4328">
                  <c:v>3.1336000000000003E-2</c:v>
                </c:pt>
                <c:pt idx="4329">
                  <c:v>3.5913E-2</c:v>
                </c:pt>
                <c:pt idx="4330">
                  <c:v>2.8639999999999999E-2</c:v>
                </c:pt>
                <c:pt idx="4331">
                  <c:v>4.3572E-2</c:v>
                </c:pt>
                <c:pt idx="4332">
                  <c:v>5.9319999999999998E-2</c:v>
                </c:pt>
                <c:pt idx="4333">
                  <c:v>4.7918000000000002E-2</c:v>
                </c:pt>
                <c:pt idx="4334">
                  <c:v>7.3063000000000003E-2</c:v>
                </c:pt>
                <c:pt idx="4335">
                  <c:v>7.6520000000000005E-2</c:v>
                </c:pt>
                <c:pt idx="4336">
                  <c:v>7.8591999999999995E-2</c:v>
                </c:pt>
                <c:pt idx="4337">
                  <c:v>8.4253999999999996E-2</c:v>
                </c:pt>
                <c:pt idx="4338">
                  <c:v>9.4146999999999995E-2</c:v>
                </c:pt>
                <c:pt idx="4339">
                  <c:v>8.7681999999999996E-2</c:v>
                </c:pt>
                <c:pt idx="4340">
                  <c:v>5.2886000000000002E-2</c:v>
                </c:pt>
                <c:pt idx="4341">
                  <c:v>4.8746999999999999E-2</c:v>
                </c:pt>
                <c:pt idx="4342">
                  <c:v>5.5764000000000001E-2</c:v>
                </c:pt>
                <c:pt idx="4343">
                  <c:v>3.0196000000000001E-2</c:v>
                </c:pt>
                <c:pt idx="4344">
                  <c:v>3.0157E-2</c:v>
                </c:pt>
                <c:pt idx="4345">
                  <c:v>2.0598999999999999E-2</c:v>
                </c:pt>
                <c:pt idx="4346">
                  <c:v>1.1398E-2</c:v>
                </c:pt>
                <c:pt idx="4347">
                  <c:v>-6.0530000000000002E-3</c:v>
                </c:pt>
                <c:pt idx="4348">
                  <c:v>-9.4493000000000008E-3</c:v>
                </c:pt>
                <c:pt idx="4349">
                  <c:v>-1.3455999999999999E-2</c:v>
                </c:pt>
                <c:pt idx="4350">
                  <c:v>-3.8255999999999998E-2</c:v>
                </c:pt>
                <c:pt idx="4351">
                  <c:v>-3.4110000000000001E-2</c:v>
                </c:pt>
                <c:pt idx="4352">
                  <c:v>-5.3756999999999999E-2</c:v>
                </c:pt>
                <c:pt idx="4353">
                  <c:v>-6.6531000000000007E-2</c:v>
                </c:pt>
                <c:pt idx="4354">
                  <c:v>-7.417E-2</c:v>
                </c:pt>
                <c:pt idx="4355">
                  <c:v>-6.6393999999999995E-2</c:v>
                </c:pt>
                <c:pt idx="4356">
                  <c:v>-6.9462999999999997E-2</c:v>
                </c:pt>
                <c:pt idx="4357">
                  <c:v>-7.7653E-2</c:v>
                </c:pt>
                <c:pt idx="4358">
                  <c:v>-6.0627E-2</c:v>
                </c:pt>
                <c:pt idx="4359">
                  <c:v>-7.6046000000000002E-2</c:v>
                </c:pt>
                <c:pt idx="4360">
                  <c:v>-8.2891999999999993E-2</c:v>
                </c:pt>
                <c:pt idx="4361">
                  <c:v>-7.5475E-2</c:v>
                </c:pt>
                <c:pt idx="4362">
                  <c:v>-6.3325000000000006E-2</c:v>
                </c:pt>
                <c:pt idx="4363">
                  <c:v>-7.9267000000000004E-2</c:v>
                </c:pt>
                <c:pt idx="4364">
                  <c:v>-5.9115000000000001E-2</c:v>
                </c:pt>
                <c:pt idx="4365">
                  <c:v>-2.775E-2</c:v>
                </c:pt>
                <c:pt idx="4366">
                  <c:v>-3.1661000000000002E-2</c:v>
                </c:pt>
                <c:pt idx="4367">
                  <c:v>-2.1832000000000001E-2</c:v>
                </c:pt>
                <c:pt idx="4368">
                  <c:v>-5.0363999999999999E-3</c:v>
                </c:pt>
                <c:pt idx="4369">
                  <c:v>-2.6515000000000002E-3</c:v>
                </c:pt>
                <c:pt idx="4370">
                  <c:v>2.3494999999999999E-2</c:v>
                </c:pt>
                <c:pt idx="4371">
                  <c:v>3.5888999999999997E-2</c:v>
                </c:pt>
                <c:pt idx="4372">
                  <c:v>6.5432000000000004E-2</c:v>
                </c:pt>
                <c:pt idx="4373">
                  <c:v>6.3814999999999997E-2</c:v>
                </c:pt>
                <c:pt idx="4374">
                  <c:v>6.2613000000000002E-2</c:v>
                </c:pt>
                <c:pt idx="4375">
                  <c:v>7.6716999999999994E-2</c:v>
                </c:pt>
                <c:pt idx="4376">
                  <c:v>6.1463999999999998E-2</c:v>
                </c:pt>
                <c:pt idx="4377">
                  <c:v>7.7415999999999999E-2</c:v>
                </c:pt>
                <c:pt idx="4378">
                  <c:v>8.8064000000000003E-2</c:v>
                </c:pt>
                <c:pt idx="4379">
                  <c:v>8.4769999999999998E-2</c:v>
                </c:pt>
                <c:pt idx="4380">
                  <c:v>7.1774000000000004E-2</c:v>
                </c:pt>
                <c:pt idx="4381">
                  <c:v>7.6280000000000001E-2</c:v>
                </c:pt>
                <c:pt idx="4382">
                  <c:v>7.1262000000000006E-2</c:v>
                </c:pt>
                <c:pt idx="4383">
                  <c:v>5.4432000000000001E-2</c:v>
                </c:pt>
                <c:pt idx="4384">
                  <c:v>6.9053000000000003E-2</c:v>
                </c:pt>
                <c:pt idx="4385">
                  <c:v>5.8067000000000001E-2</c:v>
                </c:pt>
                <c:pt idx="4386">
                  <c:v>5.6277000000000001E-2</c:v>
                </c:pt>
                <c:pt idx="4387">
                  <c:v>3.7041999999999999E-2</c:v>
                </c:pt>
                <c:pt idx="4388">
                  <c:v>3.6558E-2</c:v>
                </c:pt>
                <c:pt idx="4389">
                  <c:v>1.4625000000000001E-2</c:v>
                </c:pt>
                <c:pt idx="4390">
                  <c:v>-2.7209000000000001E-2</c:v>
                </c:pt>
                <c:pt idx="4391">
                  <c:v>-1.5937E-2</c:v>
                </c:pt>
                <c:pt idx="4392">
                  <c:v>-3.2154000000000002E-2</c:v>
                </c:pt>
                <c:pt idx="4393">
                  <c:v>-4.4507999999999999E-2</c:v>
                </c:pt>
                <c:pt idx="4394">
                  <c:v>-4.6908999999999999E-2</c:v>
                </c:pt>
                <c:pt idx="4395">
                  <c:v>-6.7418000000000006E-2</c:v>
                </c:pt>
                <c:pt idx="4396">
                  <c:v>-7.8264E-2</c:v>
                </c:pt>
                <c:pt idx="4397">
                  <c:v>-9.7130999999999995E-2</c:v>
                </c:pt>
                <c:pt idx="4398">
                  <c:v>-9.6569000000000002E-2</c:v>
                </c:pt>
                <c:pt idx="4399">
                  <c:v>-0.1</c:v>
                </c:pt>
                <c:pt idx="4400">
                  <c:v>-9.8470000000000002E-2</c:v>
                </c:pt>
                <c:pt idx="4401">
                  <c:v>-7.2125999999999996E-2</c:v>
                </c:pt>
                <c:pt idx="4402">
                  <c:v>-8.7597999999999995E-2</c:v>
                </c:pt>
                <c:pt idx="4403">
                  <c:v>-8.0201999999999996E-2</c:v>
                </c:pt>
                <c:pt idx="4404">
                  <c:v>-7.5675000000000006E-2</c:v>
                </c:pt>
                <c:pt idx="4405">
                  <c:v>-5.7765999999999998E-2</c:v>
                </c:pt>
                <c:pt idx="4406">
                  <c:v>-4.9238999999999998E-2</c:v>
                </c:pt>
                <c:pt idx="4407">
                  <c:v>-4.5296000000000003E-2</c:v>
                </c:pt>
                <c:pt idx="4408">
                  <c:v>-1.7427000000000002E-2</c:v>
                </c:pt>
                <c:pt idx="4409">
                  <c:v>-2.8358999999999999E-2</c:v>
                </c:pt>
                <c:pt idx="4410">
                  <c:v>-8.4125999999999992E-3</c:v>
                </c:pt>
                <c:pt idx="4411">
                  <c:v>-7.6893000000000003E-4</c:v>
                </c:pt>
                <c:pt idx="4412">
                  <c:v>2.0271999999999998E-2</c:v>
                </c:pt>
                <c:pt idx="4413">
                  <c:v>2.7702000000000001E-2</c:v>
                </c:pt>
                <c:pt idx="4414">
                  <c:v>5.0994999999999999E-2</c:v>
                </c:pt>
                <c:pt idx="4415">
                  <c:v>8.2375000000000004E-2</c:v>
                </c:pt>
                <c:pt idx="4416">
                  <c:v>6.8136000000000002E-2</c:v>
                </c:pt>
                <c:pt idx="4417">
                  <c:v>8.2153000000000004E-2</c:v>
                </c:pt>
                <c:pt idx="4418">
                  <c:v>8.3345000000000002E-2</c:v>
                </c:pt>
                <c:pt idx="4419">
                  <c:v>7.0707000000000006E-2</c:v>
                </c:pt>
                <c:pt idx="4420">
                  <c:v>9.2357999999999996E-2</c:v>
                </c:pt>
                <c:pt idx="4421">
                  <c:v>0.10106</c:v>
                </c:pt>
                <c:pt idx="4422">
                  <c:v>0.10803</c:v>
                </c:pt>
                <c:pt idx="4423">
                  <c:v>9.0148000000000006E-2</c:v>
                </c:pt>
                <c:pt idx="4424">
                  <c:v>9.3184000000000003E-2</c:v>
                </c:pt>
                <c:pt idx="4425">
                  <c:v>8.1338999999999995E-2</c:v>
                </c:pt>
                <c:pt idx="4426">
                  <c:v>5.1952999999999999E-2</c:v>
                </c:pt>
                <c:pt idx="4427">
                  <c:v>7.0619000000000001E-2</c:v>
                </c:pt>
                <c:pt idx="4428">
                  <c:v>5.1067000000000001E-2</c:v>
                </c:pt>
                <c:pt idx="4429">
                  <c:v>4.9992000000000002E-2</c:v>
                </c:pt>
                <c:pt idx="4430">
                  <c:v>1.9403E-2</c:v>
                </c:pt>
                <c:pt idx="4431">
                  <c:v>8.7180000000000001E-3</c:v>
                </c:pt>
                <c:pt idx="4432">
                  <c:v>-1.1395000000000001E-2</c:v>
                </c:pt>
                <c:pt idx="4433">
                  <c:v>-4.7890000000000002E-2</c:v>
                </c:pt>
                <c:pt idx="4434">
                  <c:v>-3.8438E-2</c:v>
                </c:pt>
                <c:pt idx="4435">
                  <c:v>-5.5777E-2</c:v>
                </c:pt>
                <c:pt idx="4436">
                  <c:v>-5.8096000000000002E-2</c:v>
                </c:pt>
                <c:pt idx="4437">
                  <c:v>-6.9378999999999996E-2</c:v>
                </c:pt>
                <c:pt idx="4438">
                  <c:v>-8.6359000000000005E-2</c:v>
                </c:pt>
                <c:pt idx="4439">
                  <c:v>-0.11144999999999999</c:v>
                </c:pt>
                <c:pt idx="4440">
                  <c:v>-0.12396</c:v>
                </c:pt>
                <c:pt idx="4441">
                  <c:v>-9.4449000000000005E-2</c:v>
                </c:pt>
                <c:pt idx="4442">
                  <c:v>-0.10915</c:v>
                </c:pt>
                <c:pt idx="4443">
                  <c:v>-9.1053999999999996E-2</c:v>
                </c:pt>
                <c:pt idx="4444">
                  <c:v>-7.6582999999999998E-2</c:v>
                </c:pt>
                <c:pt idx="4445">
                  <c:v>-9.4325000000000006E-2</c:v>
                </c:pt>
                <c:pt idx="4446">
                  <c:v>-8.5774000000000003E-2</c:v>
                </c:pt>
                <c:pt idx="4447">
                  <c:v>-8.7445999999999996E-2</c:v>
                </c:pt>
                <c:pt idx="4448">
                  <c:v>-3.8878000000000003E-2</c:v>
                </c:pt>
                <c:pt idx="4449">
                  <c:v>-5.3325999999999998E-2</c:v>
                </c:pt>
                <c:pt idx="4450">
                  <c:v>-2.4317999999999999E-2</c:v>
                </c:pt>
                <c:pt idx="4451">
                  <c:v>8.9709999999999998E-3</c:v>
                </c:pt>
                <c:pt idx="4452">
                  <c:v>-1.0357E-2</c:v>
                </c:pt>
                <c:pt idx="4453">
                  <c:v>1.2876E-2</c:v>
                </c:pt>
                <c:pt idx="4454">
                  <c:v>5.9816000000000001E-3</c:v>
                </c:pt>
                <c:pt idx="4455">
                  <c:v>2.4014000000000001E-2</c:v>
                </c:pt>
                <c:pt idx="4456">
                  <c:v>4.1530999999999998E-2</c:v>
                </c:pt>
                <c:pt idx="4457">
                  <c:v>6.9574999999999998E-2</c:v>
                </c:pt>
                <c:pt idx="4458">
                  <c:v>9.7723000000000004E-2</c:v>
                </c:pt>
                <c:pt idx="4459">
                  <c:v>8.7642999999999999E-2</c:v>
                </c:pt>
                <c:pt idx="4460">
                  <c:v>0.10553999999999999</c:v>
                </c:pt>
                <c:pt idx="4461">
                  <c:v>0.10050000000000001</c:v>
                </c:pt>
                <c:pt idx="4462">
                  <c:v>9.8212999999999995E-2</c:v>
                </c:pt>
                <c:pt idx="4463">
                  <c:v>0.12567</c:v>
                </c:pt>
                <c:pt idx="4464">
                  <c:v>0.13217000000000001</c:v>
                </c:pt>
                <c:pt idx="4465">
                  <c:v>0.13267000000000001</c:v>
                </c:pt>
                <c:pt idx="4466">
                  <c:v>9.4754000000000005E-2</c:v>
                </c:pt>
                <c:pt idx="4467">
                  <c:v>9.5473000000000002E-2</c:v>
                </c:pt>
                <c:pt idx="4468">
                  <c:v>7.2589000000000001E-2</c:v>
                </c:pt>
                <c:pt idx="4469">
                  <c:v>4.3622000000000001E-2</c:v>
                </c:pt>
                <c:pt idx="4470">
                  <c:v>5.7891999999999999E-2</c:v>
                </c:pt>
                <c:pt idx="4471">
                  <c:v>3.9503999999999997E-2</c:v>
                </c:pt>
                <c:pt idx="4472">
                  <c:v>3.0283999999999998E-2</c:v>
                </c:pt>
                <c:pt idx="4473">
                  <c:v>-1.1112E-2</c:v>
                </c:pt>
                <c:pt idx="4474">
                  <c:v>-4.9087000000000002E-3</c:v>
                </c:pt>
                <c:pt idx="4475">
                  <c:v>-4.3705000000000001E-2</c:v>
                </c:pt>
                <c:pt idx="4476">
                  <c:v>-6.9646E-2</c:v>
                </c:pt>
                <c:pt idx="4477">
                  <c:v>-6.6352999999999995E-2</c:v>
                </c:pt>
                <c:pt idx="4478">
                  <c:v>-9.3625E-2</c:v>
                </c:pt>
                <c:pt idx="4479">
                  <c:v>-8.0669000000000005E-2</c:v>
                </c:pt>
                <c:pt idx="4480">
                  <c:v>-8.3815000000000001E-2</c:v>
                </c:pt>
                <c:pt idx="4481">
                  <c:v>-0.10271</c:v>
                </c:pt>
                <c:pt idx="4482">
                  <c:v>-0.12089</c:v>
                </c:pt>
                <c:pt idx="4483">
                  <c:v>-0.13533999999999999</c:v>
                </c:pt>
                <c:pt idx="4484">
                  <c:v>-0.10903</c:v>
                </c:pt>
                <c:pt idx="4485">
                  <c:v>-0.1154</c:v>
                </c:pt>
                <c:pt idx="4486">
                  <c:v>-0.1103</c:v>
                </c:pt>
                <c:pt idx="4487">
                  <c:v>-8.8414000000000006E-2</c:v>
                </c:pt>
                <c:pt idx="4488">
                  <c:v>-0.11892</c:v>
                </c:pt>
                <c:pt idx="4489">
                  <c:v>-9.9673999999999999E-2</c:v>
                </c:pt>
                <c:pt idx="4490">
                  <c:v>-8.3219000000000001E-2</c:v>
                </c:pt>
                <c:pt idx="4491">
                  <c:v>-2.6705E-2</c:v>
                </c:pt>
                <c:pt idx="4492">
                  <c:v>-2.8718E-2</c:v>
                </c:pt>
                <c:pt idx="4493">
                  <c:v>1.3584000000000001E-3</c:v>
                </c:pt>
                <c:pt idx="4494">
                  <c:v>3.8080000000000003E-2</c:v>
                </c:pt>
                <c:pt idx="4495">
                  <c:v>2.6914E-2</c:v>
                </c:pt>
                <c:pt idx="4496">
                  <c:v>4.3448000000000001E-2</c:v>
                </c:pt>
                <c:pt idx="4497">
                  <c:v>5.7037999999999998E-2</c:v>
                </c:pt>
                <c:pt idx="4498">
                  <c:v>7.5116000000000002E-2</c:v>
                </c:pt>
                <c:pt idx="4499">
                  <c:v>7.8728000000000006E-2</c:v>
                </c:pt>
                <c:pt idx="4500">
                  <c:v>0.11940000000000001</c:v>
                </c:pt>
                <c:pt idx="4501">
                  <c:v>0.12705</c:v>
                </c:pt>
                <c:pt idx="4502">
                  <c:v>0.11638</c:v>
                </c:pt>
                <c:pt idx="4503">
                  <c:v>0.13253999999999999</c:v>
                </c:pt>
                <c:pt idx="4504">
                  <c:v>0.11093</c:v>
                </c:pt>
                <c:pt idx="4505">
                  <c:v>9.5729999999999996E-2</c:v>
                </c:pt>
                <c:pt idx="4506">
                  <c:v>0.11453000000000001</c:v>
                </c:pt>
                <c:pt idx="4507">
                  <c:v>0.11434999999999999</c:v>
                </c:pt>
                <c:pt idx="4508">
                  <c:v>0.11858</c:v>
                </c:pt>
                <c:pt idx="4509">
                  <c:v>6.3840999999999995E-2</c:v>
                </c:pt>
                <c:pt idx="4510">
                  <c:v>6.9642999999999997E-2</c:v>
                </c:pt>
                <c:pt idx="4511">
                  <c:v>5.2332999999999998E-2</c:v>
                </c:pt>
                <c:pt idx="4512">
                  <c:v>9.0376999999999992E-3</c:v>
                </c:pt>
                <c:pt idx="4513">
                  <c:v>4.3512000000000002E-2</c:v>
                </c:pt>
                <c:pt idx="4514">
                  <c:v>1.3115999999999999E-2</c:v>
                </c:pt>
                <c:pt idx="4515">
                  <c:v>-2.3929999999999999E-4</c:v>
                </c:pt>
                <c:pt idx="4516">
                  <c:v>-3.6694999999999998E-2</c:v>
                </c:pt>
                <c:pt idx="4517">
                  <c:v>-4.5495000000000001E-2</c:v>
                </c:pt>
                <c:pt idx="4518">
                  <c:v>-7.6101000000000002E-2</c:v>
                </c:pt>
                <c:pt idx="4519">
                  <c:v>-0.10645</c:v>
                </c:pt>
                <c:pt idx="4520">
                  <c:v>-9.8132999999999998E-2</c:v>
                </c:pt>
                <c:pt idx="4521">
                  <c:v>-0.11563</c:v>
                </c:pt>
                <c:pt idx="4522">
                  <c:v>-0.11361</c:v>
                </c:pt>
                <c:pt idx="4523">
                  <c:v>-0.10938000000000001</c:v>
                </c:pt>
                <c:pt idx="4524">
                  <c:v>-0.11859</c:v>
                </c:pt>
                <c:pt idx="4525">
                  <c:v>-0.1346</c:v>
                </c:pt>
                <c:pt idx="4526">
                  <c:v>-0.13583000000000001</c:v>
                </c:pt>
                <c:pt idx="4527">
                  <c:v>-9.3165999999999999E-2</c:v>
                </c:pt>
                <c:pt idx="4528">
                  <c:v>-0.11412</c:v>
                </c:pt>
                <c:pt idx="4529">
                  <c:v>-9.8924999999999999E-2</c:v>
                </c:pt>
                <c:pt idx="4530">
                  <c:v>-6.5329999999999999E-2</c:v>
                </c:pt>
                <c:pt idx="4531">
                  <c:v>-8.3208000000000004E-2</c:v>
                </c:pt>
                <c:pt idx="4532">
                  <c:v>-6.386E-2</c:v>
                </c:pt>
                <c:pt idx="4533">
                  <c:v>-5.4938000000000001E-2</c:v>
                </c:pt>
                <c:pt idx="4534">
                  <c:v>-7.4317000000000003E-3</c:v>
                </c:pt>
                <c:pt idx="4535">
                  <c:v>6.7814000000000004E-4</c:v>
                </c:pt>
                <c:pt idx="4536">
                  <c:v>2.0965999999999999E-2</c:v>
                </c:pt>
                <c:pt idx="4537">
                  <c:v>6.5798999999999996E-2</c:v>
                </c:pt>
                <c:pt idx="4538">
                  <c:v>5.2786E-2</c:v>
                </c:pt>
                <c:pt idx="4539">
                  <c:v>8.3761000000000002E-2</c:v>
                </c:pt>
                <c:pt idx="4540">
                  <c:v>8.8815000000000005E-2</c:v>
                </c:pt>
                <c:pt idx="4541">
                  <c:v>8.9865E-2</c:v>
                </c:pt>
                <c:pt idx="4542">
                  <c:v>0.10408000000000001</c:v>
                </c:pt>
                <c:pt idx="4543">
                  <c:v>0.12280000000000001</c:v>
                </c:pt>
                <c:pt idx="4544">
                  <c:v>0.13877</c:v>
                </c:pt>
                <c:pt idx="4545">
                  <c:v>0.10392999999999999</c:v>
                </c:pt>
                <c:pt idx="4546">
                  <c:v>0.13139000000000001</c:v>
                </c:pt>
                <c:pt idx="4547">
                  <c:v>0.13358</c:v>
                </c:pt>
                <c:pt idx="4548">
                  <c:v>0.10793999999999999</c:v>
                </c:pt>
                <c:pt idx="4549">
                  <c:v>0.12615000000000001</c:v>
                </c:pt>
                <c:pt idx="4550">
                  <c:v>0.10947</c:v>
                </c:pt>
                <c:pt idx="4551">
                  <c:v>9.8284999999999997E-2</c:v>
                </c:pt>
                <c:pt idx="4552">
                  <c:v>5.3046000000000003E-2</c:v>
                </c:pt>
                <c:pt idx="4553">
                  <c:v>5.0376999999999998E-2</c:v>
                </c:pt>
                <c:pt idx="4554">
                  <c:v>4.2764000000000003E-2</c:v>
                </c:pt>
                <c:pt idx="4555">
                  <c:v>1.3643999999999999E-4</c:v>
                </c:pt>
                <c:pt idx="4556">
                  <c:v>-8.4755000000000004E-3</c:v>
                </c:pt>
                <c:pt idx="4557">
                  <c:v>-2.9687000000000002E-2</c:v>
                </c:pt>
                <c:pt idx="4558">
                  <c:v>-3.8613000000000001E-2</c:v>
                </c:pt>
                <c:pt idx="4559">
                  <c:v>-5.9547999999999997E-2</c:v>
                </c:pt>
                <c:pt idx="4560">
                  <c:v>-5.9064999999999999E-2</c:v>
                </c:pt>
                <c:pt idx="4561">
                  <c:v>-8.0530000000000004E-2</c:v>
                </c:pt>
                <c:pt idx="4562">
                  <c:v>-0.10592</c:v>
                </c:pt>
                <c:pt idx="4563">
                  <c:v>-9.3539999999999998E-2</c:v>
                </c:pt>
                <c:pt idx="4564">
                  <c:v>-0.12848999999999999</c:v>
                </c:pt>
                <c:pt idx="4565">
                  <c:v>-0.13872000000000001</c:v>
                </c:pt>
                <c:pt idx="4566">
                  <c:v>-0.12831999999999999</c:v>
                </c:pt>
                <c:pt idx="4567">
                  <c:v>-0.14981</c:v>
                </c:pt>
                <c:pt idx="4568">
                  <c:v>-0.14323</c:v>
                </c:pt>
                <c:pt idx="4569">
                  <c:v>-0.14574999999999999</c:v>
                </c:pt>
                <c:pt idx="4570">
                  <c:v>-0.10312</c:v>
                </c:pt>
                <c:pt idx="4571">
                  <c:v>-0.11054</c:v>
                </c:pt>
                <c:pt idx="4572">
                  <c:v>-0.10914</c:v>
                </c:pt>
                <c:pt idx="4573">
                  <c:v>-6.2439000000000001E-2</c:v>
                </c:pt>
                <c:pt idx="4574">
                  <c:v>-5.7662999999999999E-2</c:v>
                </c:pt>
                <c:pt idx="4575">
                  <c:v>-3.0342000000000001E-2</c:v>
                </c:pt>
                <c:pt idx="4576">
                  <c:v>-1.5883000000000001E-2</c:v>
                </c:pt>
                <c:pt idx="4577">
                  <c:v>1.3891000000000001E-2</c:v>
                </c:pt>
                <c:pt idx="4578">
                  <c:v>1.3284000000000001E-2</c:v>
                </c:pt>
                <c:pt idx="4579">
                  <c:v>2.9217E-2</c:v>
                </c:pt>
                <c:pt idx="4580">
                  <c:v>5.1182999999999999E-2</c:v>
                </c:pt>
                <c:pt idx="4581">
                  <c:v>5.5960000000000003E-2</c:v>
                </c:pt>
                <c:pt idx="4582">
                  <c:v>9.2979000000000006E-2</c:v>
                </c:pt>
                <c:pt idx="4583">
                  <c:v>0.11260000000000001</c:v>
                </c:pt>
                <c:pt idx="4584">
                  <c:v>0.13663</c:v>
                </c:pt>
                <c:pt idx="4585">
                  <c:v>0.13594999999999999</c:v>
                </c:pt>
                <c:pt idx="4586">
                  <c:v>0.14433000000000001</c:v>
                </c:pt>
                <c:pt idx="4587">
                  <c:v>0.15337999999999999</c:v>
                </c:pt>
                <c:pt idx="4588">
                  <c:v>0.13583999999999999</c:v>
                </c:pt>
                <c:pt idx="4589">
                  <c:v>0.15126999999999999</c:v>
                </c:pt>
                <c:pt idx="4590">
                  <c:v>0.14810999999999999</c:v>
                </c:pt>
                <c:pt idx="4591">
                  <c:v>0.10082000000000001</c:v>
                </c:pt>
                <c:pt idx="4592">
                  <c:v>0.12243</c:v>
                </c:pt>
                <c:pt idx="4593">
                  <c:v>0.10933</c:v>
                </c:pt>
                <c:pt idx="4594">
                  <c:v>8.9422000000000001E-2</c:v>
                </c:pt>
                <c:pt idx="4595">
                  <c:v>5.1788000000000001E-2</c:v>
                </c:pt>
                <c:pt idx="4596">
                  <c:v>4.9443000000000001E-2</c:v>
                </c:pt>
                <c:pt idx="4597">
                  <c:v>1.3155E-2</c:v>
                </c:pt>
                <c:pt idx="4598">
                  <c:v>-2.0194E-2</c:v>
                </c:pt>
                <c:pt idx="4599">
                  <c:v>-2.188E-2</c:v>
                </c:pt>
                <c:pt idx="4600">
                  <c:v>-6.3805000000000001E-2</c:v>
                </c:pt>
                <c:pt idx="4601">
                  <c:v>-5.3752000000000001E-2</c:v>
                </c:pt>
                <c:pt idx="4602">
                  <c:v>-8.6196999999999996E-2</c:v>
                </c:pt>
                <c:pt idx="4603">
                  <c:v>-9.2212000000000002E-2</c:v>
                </c:pt>
                <c:pt idx="4604">
                  <c:v>-0.10638</c:v>
                </c:pt>
                <c:pt idx="4605">
                  <c:v>-0.12987000000000001</c:v>
                </c:pt>
                <c:pt idx="4606">
                  <c:v>-0.10081</c:v>
                </c:pt>
                <c:pt idx="4607">
                  <c:v>-0.14555000000000001</c:v>
                </c:pt>
                <c:pt idx="4608">
                  <c:v>-0.15459000000000001</c:v>
                </c:pt>
                <c:pt idx="4609">
                  <c:v>-0.14668</c:v>
                </c:pt>
                <c:pt idx="4610">
                  <c:v>-0.15651000000000001</c:v>
                </c:pt>
                <c:pt idx="4611">
                  <c:v>-0.14932999999999999</c:v>
                </c:pt>
                <c:pt idx="4612">
                  <c:v>-0.14896999999999999</c:v>
                </c:pt>
                <c:pt idx="4613">
                  <c:v>-0.11183999999999999</c:v>
                </c:pt>
                <c:pt idx="4614">
                  <c:v>-0.11565</c:v>
                </c:pt>
                <c:pt idx="4615">
                  <c:v>-9.4383999999999996E-2</c:v>
                </c:pt>
                <c:pt idx="4616">
                  <c:v>-3.9156999999999997E-2</c:v>
                </c:pt>
                <c:pt idx="4617">
                  <c:v>-3.9312E-2</c:v>
                </c:pt>
                <c:pt idx="4618">
                  <c:v>-6.1986000000000003E-3</c:v>
                </c:pt>
                <c:pt idx="4619">
                  <c:v>-7.2085999999999999E-3</c:v>
                </c:pt>
                <c:pt idx="4620">
                  <c:v>3.1447999999999997E-2</c:v>
                </c:pt>
                <c:pt idx="4621">
                  <c:v>2.5586999999999999E-2</c:v>
                </c:pt>
                <c:pt idx="4622">
                  <c:v>6.2820000000000001E-2</c:v>
                </c:pt>
                <c:pt idx="4623">
                  <c:v>9.4649999999999998E-2</c:v>
                </c:pt>
                <c:pt idx="4624">
                  <c:v>7.8213000000000005E-2</c:v>
                </c:pt>
                <c:pt idx="4625">
                  <c:v>0.13156999999999999</c:v>
                </c:pt>
                <c:pt idx="4626">
                  <c:v>0.13685</c:v>
                </c:pt>
                <c:pt idx="4627">
                  <c:v>0.1603</c:v>
                </c:pt>
                <c:pt idx="4628">
                  <c:v>0.16897000000000001</c:v>
                </c:pt>
                <c:pt idx="4629">
                  <c:v>0.16780999999999999</c:v>
                </c:pt>
                <c:pt idx="4630">
                  <c:v>0.16872999999999999</c:v>
                </c:pt>
                <c:pt idx="4631">
                  <c:v>0.12995999999999999</c:v>
                </c:pt>
                <c:pt idx="4632">
                  <c:v>0.15445999999999999</c:v>
                </c:pt>
                <c:pt idx="4633">
                  <c:v>0.15833</c:v>
                </c:pt>
                <c:pt idx="4634">
                  <c:v>0.12590000000000001</c:v>
                </c:pt>
                <c:pt idx="4635">
                  <c:v>9.8616999999999996E-2</c:v>
                </c:pt>
                <c:pt idx="4636">
                  <c:v>8.6291000000000007E-2</c:v>
                </c:pt>
                <c:pt idx="4637">
                  <c:v>6.3097E-2</c:v>
                </c:pt>
                <c:pt idx="4638">
                  <c:v>3.7576999999999999E-2</c:v>
                </c:pt>
                <c:pt idx="4639">
                  <c:v>3.7747000000000003E-2</c:v>
                </c:pt>
                <c:pt idx="4640">
                  <c:v>-4.4276000000000003E-3</c:v>
                </c:pt>
                <c:pt idx="4641">
                  <c:v>-3.3145000000000001E-2</c:v>
                </c:pt>
                <c:pt idx="4642">
                  <c:v>-4.8613999999999997E-2</c:v>
                </c:pt>
                <c:pt idx="4643">
                  <c:v>-8.5816000000000003E-2</c:v>
                </c:pt>
                <c:pt idx="4644">
                  <c:v>-0.10606</c:v>
                </c:pt>
                <c:pt idx="4645">
                  <c:v>-0.14734</c:v>
                </c:pt>
                <c:pt idx="4646">
                  <c:v>-0.13916999999999999</c:v>
                </c:pt>
                <c:pt idx="4647">
                  <c:v>-0.16100999999999999</c:v>
                </c:pt>
                <c:pt idx="4648">
                  <c:v>-0.16755999999999999</c:v>
                </c:pt>
                <c:pt idx="4649">
                  <c:v>-0.13664000000000001</c:v>
                </c:pt>
                <c:pt idx="4650">
                  <c:v>-0.16636999999999999</c:v>
                </c:pt>
                <c:pt idx="4651">
                  <c:v>-0.17491000000000001</c:v>
                </c:pt>
                <c:pt idx="4652">
                  <c:v>-0.16719999999999999</c:v>
                </c:pt>
                <c:pt idx="4653">
                  <c:v>-0.14191000000000001</c:v>
                </c:pt>
                <c:pt idx="4654">
                  <c:v>-0.14112</c:v>
                </c:pt>
                <c:pt idx="4655">
                  <c:v>-0.12163</c:v>
                </c:pt>
                <c:pt idx="4656">
                  <c:v>-8.1600000000000006E-2</c:v>
                </c:pt>
                <c:pt idx="4657">
                  <c:v>-0.10242</c:v>
                </c:pt>
                <c:pt idx="4658">
                  <c:v>-7.7372999999999997E-2</c:v>
                </c:pt>
                <c:pt idx="4659">
                  <c:v>-5.2573000000000002E-2</c:v>
                </c:pt>
                <c:pt idx="4660">
                  <c:v>-2.5571E-2</c:v>
                </c:pt>
                <c:pt idx="4661">
                  <c:v>1.0293999999999999E-2</c:v>
                </c:pt>
                <c:pt idx="4662">
                  <c:v>4.4937999999999999E-2</c:v>
                </c:pt>
                <c:pt idx="4663">
                  <c:v>9.2993000000000006E-2</c:v>
                </c:pt>
                <c:pt idx="4664">
                  <c:v>8.8553999999999994E-2</c:v>
                </c:pt>
                <c:pt idx="4665">
                  <c:v>0.11866</c:v>
                </c:pt>
                <c:pt idx="4666">
                  <c:v>0.12581000000000001</c:v>
                </c:pt>
                <c:pt idx="4667">
                  <c:v>0.12709999999999999</c:v>
                </c:pt>
                <c:pt idx="4668">
                  <c:v>0.15414</c:v>
                </c:pt>
                <c:pt idx="4669">
                  <c:v>0.18315000000000001</c:v>
                </c:pt>
                <c:pt idx="4670">
                  <c:v>0.19799</c:v>
                </c:pt>
                <c:pt idx="4671">
                  <c:v>0.16936999999999999</c:v>
                </c:pt>
                <c:pt idx="4672">
                  <c:v>0.18759999999999999</c:v>
                </c:pt>
                <c:pt idx="4673">
                  <c:v>0.16225999999999999</c:v>
                </c:pt>
                <c:pt idx="4674">
                  <c:v>0.12898000000000001</c:v>
                </c:pt>
                <c:pt idx="4675">
                  <c:v>0.15068000000000001</c:v>
                </c:pt>
                <c:pt idx="4676">
                  <c:v>0.13077</c:v>
                </c:pt>
                <c:pt idx="4677">
                  <c:v>0.12214999999999999</c:v>
                </c:pt>
                <c:pt idx="4678">
                  <c:v>8.4713999999999998E-2</c:v>
                </c:pt>
                <c:pt idx="4679">
                  <c:v>6.3441999999999998E-2</c:v>
                </c:pt>
                <c:pt idx="4680">
                  <c:v>3.5570999999999998E-2</c:v>
                </c:pt>
                <c:pt idx="4681">
                  <c:v>-2.8124E-2</c:v>
                </c:pt>
                <c:pt idx="4682">
                  <c:v>-1.0363000000000001E-2</c:v>
                </c:pt>
                <c:pt idx="4683">
                  <c:v>-4.1886E-2</c:v>
                </c:pt>
                <c:pt idx="4684">
                  <c:v>-6.0441000000000002E-2</c:v>
                </c:pt>
                <c:pt idx="4685">
                  <c:v>-8.5325999999999999E-2</c:v>
                </c:pt>
                <c:pt idx="4686">
                  <c:v>-0.10741000000000001</c:v>
                </c:pt>
                <c:pt idx="4687">
                  <c:v>-0.1464</c:v>
                </c:pt>
                <c:pt idx="4688">
                  <c:v>-0.18246000000000001</c:v>
                </c:pt>
                <c:pt idx="4689">
                  <c:v>-0.17943999999999999</c:v>
                </c:pt>
                <c:pt idx="4690">
                  <c:v>-0.20455000000000001</c:v>
                </c:pt>
                <c:pt idx="4691">
                  <c:v>-0.17709</c:v>
                </c:pt>
                <c:pt idx="4692">
                  <c:v>-0.16020000000000001</c:v>
                </c:pt>
                <c:pt idx="4693">
                  <c:v>-0.17660999999999999</c:v>
                </c:pt>
                <c:pt idx="4694">
                  <c:v>-0.17591999999999999</c:v>
                </c:pt>
                <c:pt idx="4695">
                  <c:v>-0.17643</c:v>
                </c:pt>
                <c:pt idx="4696">
                  <c:v>-0.13467999999999999</c:v>
                </c:pt>
                <c:pt idx="4697">
                  <c:v>-0.12873000000000001</c:v>
                </c:pt>
                <c:pt idx="4698">
                  <c:v>-0.10518</c:v>
                </c:pt>
                <c:pt idx="4699">
                  <c:v>-5.7574E-2</c:v>
                </c:pt>
                <c:pt idx="4700">
                  <c:v>-6.8810999999999997E-2</c:v>
                </c:pt>
                <c:pt idx="4701">
                  <c:v>-3.4604999999999997E-2</c:v>
                </c:pt>
                <c:pt idx="4702">
                  <c:v>-9.7821999999999996E-3</c:v>
                </c:pt>
                <c:pt idx="4703">
                  <c:v>3.4229000000000002E-2</c:v>
                </c:pt>
                <c:pt idx="4704">
                  <c:v>4.7036000000000001E-2</c:v>
                </c:pt>
                <c:pt idx="4705">
                  <c:v>8.0016000000000004E-2</c:v>
                </c:pt>
                <c:pt idx="4706">
                  <c:v>0.13397000000000001</c:v>
                </c:pt>
                <c:pt idx="4707">
                  <c:v>0.12914</c:v>
                </c:pt>
                <c:pt idx="4708">
                  <c:v>0.15708</c:v>
                </c:pt>
                <c:pt idx="4709">
                  <c:v>0.16672000000000001</c:v>
                </c:pt>
                <c:pt idx="4710">
                  <c:v>0.15253</c:v>
                </c:pt>
                <c:pt idx="4711">
                  <c:v>0.17695</c:v>
                </c:pt>
                <c:pt idx="4712">
                  <c:v>0.20327000000000001</c:v>
                </c:pt>
                <c:pt idx="4713">
                  <c:v>0.21867</c:v>
                </c:pt>
                <c:pt idx="4714">
                  <c:v>0.18884000000000001</c:v>
                </c:pt>
                <c:pt idx="4715">
                  <c:v>0.18562999999999999</c:v>
                </c:pt>
                <c:pt idx="4716">
                  <c:v>0.14967</c:v>
                </c:pt>
                <c:pt idx="4717">
                  <c:v>0.11054</c:v>
                </c:pt>
                <c:pt idx="4718">
                  <c:v>0.12851000000000001</c:v>
                </c:pt>
                <c:pt idx="4719">
                  <c:v>0.11055</c:v>
                </c:pt>
                <c:pt idx="4720">
                  <c:v>9.4390000000000002E-2</c:v>
                </c:pt>
                <c:pt idx="4721">
                  <c:v>3.5846999999999997E-2</c:v>
                </c:pt>
                <c:pt idx="4722">
                  <c:v>2.4632999999999999E-2</c:v>
                </c:pt>
                <c:pt idx="4723">
                  <c:v>-1.9562E-2</c:v>
                </c:pt>
                <c:pt idx="4724">
                  <c:v>-7.3366000000000001E-2</c:v>
                </c:pt>
                <c:pt idx="4725">
                  <c:v>-6.7222000000000004E-2</c:v>
                </c:pt>
                <c:pt idx="4726">
                  <c:v>-9.3505000000000005E-2</c:v>
                </c:pt>
                <c:pt idx="4727">
                  <c:v>-0.10808</c:v>
                </c:pt>
                <c:pt idx="4728">
                  <c:v>-0.12595000000000001</c:v>
                </c:pt>
                <c:pt idx="4729">
                  <c:v>-0.13949</c:v>
                </c:pt>
                <c:pt idx="4730">
                  <c:v>-0.17449000000000001</c:v>
                </c:pt>
                <c:pt idx="4731">
                  <c:v>-0.20277000000000001</c:v>
                </c:pt>
                <c:pt idx="4732">
                  <c:v>-0.18487999999999999</c:v>
                </c:pt>
                <c:pt idx="4733">
                  <c:v>-0.20873</c:v>
                </c:pt>
                <c:pt idx="4734">
                  <c:v>-0.18909999999999999</c:v>
                </c:pt>
                <c:pt idx="4735">
                  <c:v>-0.1555</c:v>
                </c:pt>
                <c:pt idx="4736">
                  <c:v>-0.17799000000000001</c:v>
                </c:pt>
                <c:pt idx="4737">
                  <c:v>-0.16875999999999999</c:v>
                </c:pt>
                <c:pt idx="4738">
                  <c:v>-0.17985000000000001</c:v>
                </c:pt>
                <c:pt idx="4739">
                  <c:v>-9.9736000000000005E-2</c:v>
                </c:pt>
                <c:pt idx="4740">
                  <c:v>-0.10052</c:v>
                </c:pt>
                <c:pt idx="4741">
                  <c:v>-5.5155000000000003E-2</c:v>
                </c:pt>
                <c:pt idx="4742">
                  <c:v>6.1132000000000001E-3</c:v>
                </c:pt>
                <c:pt idx="4743">
                  <c:v>-1.4499E-2</c:v>
                </c:pt>
                <c:pt idx="4744">
                  <c:v>1.2452E-2</c:v>
                </c:pt>
                <c:pt idx="4745">
                  <c:v>3.2979000000000001E-2</c:v>
                </c:pt>
                <c:pt idx="4746">
                  <c:v>6.5434000000000006E-2</c:v>
                </c:pt>
                <c:pt idx="4747">
                  <c:v>9.0094999999999995E-2</c:v>
                </c:pt>
                <c:pt idx="4748">
                  <c:v>0.13546</c:v>
                </c:pt>
                <c:pt idx="4749">
                  <c:v>0.16872999999999999</c:v>
                </c:pt>
                <c:pt idx="4750">
                  <c:v>0.16345000000000001</c:v>
                </c:pt>
                <c:pt idx="4751">
                  <c:v>0.18210999999999999</c:v>
                </c:pt>
                <c:pt idx="4752">
                  <c:v>0.17896000000000001</c:v>
                </c:pt>
                <c:pt idx="4753">
                  <c:v>0.16386000000000001</c:v>
                </c:pt>
                <c:pt idx="4754">
                  <c:v>0.18163000000000001</c:v>
                </c:pt>
                <c:pt idx="4755">
                  <c:v>0.19131000000000001</c:v>
                </c:pt>
                <c:pt idx="4756">
                  <c:v>0.19786999999999999</c:v>
                </c:pt>
                <c:pt idx="4757">
                  <c:v>0.16311999999999999</c:v>
                </c:pt>
                <c:pt idx="4758">
                  <c:v>0.16284000000000001</c:v>
                </c:pt>
                <c:pt idx="4759">
                  <c:v>0.13786000000000001</c:v>
                </c:pt>
                <c:pt idx="4760">
                  <c:v>7.8219999999999998E-2</c:v>
                </c:pt>
                <c:pt idx="4761">
                  <c:v>0.10628</c:v>
                </c:pt>
                <c:pt idx="4762">
                  <c:v>7.5104000000000004E-2</c:v>
                </c:pt>
                <c:pt idx="4763">
                  <c:v>7.1650000000000005E-2</c:v>
                </c:pt>
                <c:pt idx="4764">
                  <c:v>5.5561999999999999E-3</c:v>
                </c:pt>
                <c:pt idx="4765">
                  <c:v>-1.4284E-2</c:v>
                </c:pt>
                <c:pt idx="4766">
                  <c:v>-5.6343999999999998E-2</c:v>
                </c:pt>
                <c:pt idx="4767">
                  <c:v>-0.11524</c:v>
                </c:pt>
                <c:pt idx="4768">
                  <c:v>-0.11146</c:v>
                </c:pt>
                <c:pt idx="4769">
                  <c:v>-0.14054</c:v>
                </c:pt>
                <c:pt idx="4770">
                  <c:v>-0.14857999999999999</c:v>
                </c:pt>
                <c:pt idx="4771">
                  <c:v>-0.14591999999999999</c:v>
                </c:pt>
                <c:pt idx="4772">
                  <c:v>-0.17102000000000001</c:v>
                </c:pt>
                <c:pt idx="4773">
                  <c:v>-0.19494</c:v>
                </c:pt>
                <c:pt idx="4774">
                  <c:v>-0.20730999999999999</c:v>
                </c:pt>
                <c:pt idx="4775">
                  <c:v>-0.18087</c:v>
                </c:pt>
                <c:pt idx="4776">
                  <c:v>-0.18773999999999999</c:v>
                </c:pt>
                <c:pt idx="4777">
                  <c:v>-0.18565999999999999</c:v>
                </c:pt>
                <c:pt idx="4778">
                  <c:v>-0.14546000000000001</c:v>
                </c:pt>
                <c:pt idx="4779">
                  <c:v>-0.17108999999999999</c:v>
                </c:pt>
                <c:pt idx="4780">
                  <c:v>-0.15038000000000001</c:v>
                </c:pt>
                <c:pt idx="4781">
                  <c:v>-0.13433</c:v>
                </c:pt>
                <c:pt idx="4782">
                  <c:v>-7.1110000000000007E-2</c:v>
                </c:pt>
                <c:pt idx="4783">
                  <c:v>-6.6392000000000007E-2</c:v>
                </c:pt>
                <c:pt idx="4784">
                  <c:v>-2.8313000000000001E-2</c:v>
                </c:pt>
                <c:pt idx="4785">
                  <c:v>4.7377000000000002E-2</c:v>
                </c:pt>
                <c:pt idx="4786">
                  <c:v>2.1017999999999998E-2</c:v>
                </c:pt>
                <c:pt idx="4787">
                  <c:v>5.7376999999999997E-2</c:v>
                </c:pt>
                <c:pt idx="4788">
                  <c:v>7.3716000000000004E-2</c:v>
                </c:pt>
                <c:pt idx="4789">
                  <c:v>0.10246</c:v>
                </c:pt>
                <c:pt idx="4790">
                  <c:v>0.13158</c:v>
                </c:pt>
                <c:pt idx="4791">
                  <c:v>0.16866</c:v>
                </c:pt>
                <c:pt idx="4792">
                  <c:v>0.20133000000000001</c:v>
                </c:pt>
                <c:pt idx="4793">
                  <c:v>0.18021000000000001</c:v>
                </c:pt>
                <c:pt idx="4794">
                  <c:v>0.20199</c:v>
                </c:pt>
                <c:pt idx="4795">
                  <c:v>0.18886</c:v>
                </c:pt>
                <c:pt idx="4796">
                  <c:v>0.16039</c:v>
                </c:pt>
                <c:pt idx="4797">
                  <c:v>0.19236</c:v>
                </c:pt>
                <c:pt idx="4798">
                  <c:v>0.18653</c:v>
                </c:pt>
                <c:pt idx="4799">
                  <c:v>0.19275999999999999</c:v>
                </c:pt>
                <c:pt idx="4800">
                  <c:v>0.11752</c:v>
                </c:pt>
                <c:pt idx="4801">
                  <c:v>0.13482</c:v>
                </c:pt>
                <c:pt idx="4802">
                  <c:v>0.11149000000000001</c:v>
                </c:pt>
                <c:pt idx="4803">
                  <c:v>4.2324000000000001E-2</c:v>
                </c:pt>
                <c:pt idx="4804">
                  <c:v>8.3481E-2</c:v>
                </c:pt>
                <c:pt idx="4805">
                  <c:v>4.7321000000000002E-2</c:v>
                </c:pt>
                <c:pt idx="4806">
                  <c:v>3.1477999999999999E-2</c:v>
                </c:pt>
                <c:pt idx="4807">
                  <c:v>-2.4483000000000001E-2</c:v>
                </c:pt>
                <c:pt idx="4808">
                  <c:v>-4.5127E-2</c:v>
                </c:pt>
                <c:pt idx="4809">
                  <c:v>-9.1553999999999996E-2</c:v>
                </c:pt>
                <c:pt idx="4810">
                  <c:v>-0.15329999999999999</c:v>
                </c:pt>
                <c:pt idx="4811">
                  <c:v>-0.13471</c:v>
                </c:pt>
                <c:pt idx="4812">
                  <c:v>-0.18106</c:v>
                </c:pt>
                <c:pt idx="4813">
                  <c:v>-0.18049000000000001</c:v>
                </c:pt>
                <c:pt idx="4814">
                  <c:v>-0.18135000000000001</c:v>
                </c:pt>
                <c:pt idx="4815">
                  <c:v>-0.20676</c:v>
                </c:pt>
                <c:pt idx="4816">
                  <c:v>-0.20916999999999999</c:v>
                </c:pt>
                <c:pt idx="4817">
                  <c:v>-0.23025999999999999</c:v>
                </c:pt>
                <c:pt idx="4818">
                  <c:v>-0.15659000000000001</c:v>
                </c:pt>
                <c:pt idx="4819">
                  <c:v>-0.19545999999999999</c:v>
                </c:pt>
                <c:pt idx="4820">
                  <c:v>-0.17906</c:v>
                </c:pt>
                <c:pt idx="4821">
                  <c:v>-0.12609000000000001</c:v>
                </c:pt>
                <c:pt idx="4822">
                  <c:v>-0.15908</c:v>
                </c:pt>
                <c:pt idx="4823">
                  <c:v>-0.12159</c:v>
                </c:pt>
                <c:pt idx="4824">
                  <c:v>-0.11277</c:v>
                </c:pt>
                <c:pt idx="4825">
                  <c:v>-4.0398000000000003E-2</c:v>
                </c:pt>
                <c:pt idx="4826">
                  <c:v>-3.3626000000000003E-2</c:v>
                </c:pt>
                <c:pt idx="4827">
                  <c:v>3.3815999999999998E-3</c:v>
                </c:pt>
                <c:pt idx="4828">
                  <c:v>7.5495999999999994E-2</c:v>
                </c:pt>
                <c:pt idx="4829">
                  <c:v>6.2224000000000002E-2</c:v>
                </c:pt>
                <c:pt idx="4830">
                  <c:v>0.10187</c:v>
                </c:pt>
                <c:pt idx="4831">
                  <c:v>0.11337999999999999</c:v>
                </c:pt>
                <c:pt idx="4832">
                  <c:v>0.13489000000000001</c:v>
                </c:pt>
                <c:pt idx="4833">
                  <c:v>0.15633</c:v>
                </c:pt>
                <c:pt idx="4834">
                  <c:v>0.19084000000000001</c:v>
                </c:pt>
                <c:pt idx="4835">
                  <c:v>0.21564</c:v>
                </c:pt>
                <c:pt idx="4836">
                  <c:v>0.16591</c:v>
                </c:pt>
                <c:pt idx="4837">
                  <c:v>0.21672</c:v>
                </c:pt>
                <c:pt idx="4838">
                  <c:v>0.22992000000000001</c:v>
                </c:pt>
                <c:pt idx="4839">
                  <c:v>0.20227999999999999</c:v>
                </c:pt>
                <c:pt idx="4840">
                  <c:v>0.22509999999999999</c:v>
                </c:pt>
                <c:pt idx="4841">
                  <c:v>0.19219</c:v>
                </c:pt>
                <c:pt idx="4842">
                  <c:v>0.18837999999999999</c:v>
                </c:pt>
                <c:pt idx="4843">
                  <c:v>0.11334</c:v>
                </c:pt>
                <c:pt idx="4844">
                  <c:v>0.12329</c:v>
                </c:pt>
                <c:pt idx="4845">
                  <c:v>0.10004</c:v>
                </c:pt>
                <c:pt idx="4846">
                  <c:v>3.3006000000000001E-2</c:v>
                </c:pt>
                <c:pt idx="4847">
                  <c:v>2.0008999999999999E-2</c:v>
                </c:pt>
                <c:pt idx="4848">
                  <c:v>-2.3383999999999999E-2</c:v>
                </c:pt>
                <c:pt idx="4849">
                  <c:v>-3.3591999999999997E-2</c:v>
                </c:pt>
                <c:pt idx="4850">
                  <c:v>-8.0008999999999997E-2</c:v>
                </c:pt>
                <c:pt idx="4851">
                  <c:v>-7.9796000000000006E-2</c:v>
                </c:pt>
                <c:pt idx="4852">
                  <c:v>-0.12781999999999999</c:v>
                </c:pt>
                <c:pt idx="4853">
                  <c:v>-0.16578000000000001</c:v>
                </c:pt>
                <c:pt idx="4854">
                  <c:v>-0.14000000000000001</c:v>
                </c:pt>
                <c:pt idx="4855">
                  <c:v>-0.18984000000000001</c:v>
                </c:pt>
                <c:pt idx="4856">
                  <c:v>-0.20791000000000001</c:v>
                </c:pt>
                <c:pt idx="4857">
                  <c:v>-0.22381000000000001</c:v>
                </c:pt>
                <c:pt idx="4858">
                  <c:v>-0.24421000000000001</c:v>
                </c:pt>
                <c:pt idx="4859">
                  <c:v>-0.24243000000000001</c:v>
                </c:pt>
                <c:pt idx="4860">
                  <c:v>-0.23649000000000001</c:v>
                </c:pt>
                <c:pt idx="4861">
                  <c:v>-0.17909</c:v>
                </c:pt>
                <c:pt idx="4862">
                  <c:v>-0.19485</c:v>
                </c:pt>
                <c:pt idx="4863">
                  <c:v>-0.20838000000000001</c:v>
                </c:pt>
                <c:pt idx="4864">
                  <c:v>-0.14762</c:v>
                </c:pt>
                <c:pt idx="4865">
                  <c:v>-0.11724</c:v>
                </c:pt>
                <c:pt idx="4866">
                  <c:v>-7.9989000000000005E-2</c:v>
                </c:pt>
                <c:pt idx="4867">
                  <c:v>-5.1839999999999997E-2</c:v>
                </c:pt>
                <c:pt idx="4868">
                  <c:v>2.5696E-3</c:v>
                </c:pt>
                <c:pt idx="4869">
                  <c:v>-9.3501000000000001E-3</c:v>
                </c:pt>
                <c:pt idx="4870">
                  <c:v>4.4096999999999997E-2</c:v>
                </c:pt>
                <c:pt idx="4871">
                  <c:v>7.7969999999999998E-2</c:v>
                </c:pt>
                <c:pt idx="4872">
                  <c:v>9.1242000000000004E-2</c:v>
                </c:pt>
                <c:pt idx="4873">
                  <c:v>0.15336</c:v>
                </c:pt>
                <c:pt idx="4874">
                  <c:v>0.17466000000000001</c:v>
                </c:pt>
                <c:pt idx="4875">
                  <c:v>0.22752</c:v>
                </c:pt>
                <c:pt idx="4876">
                  <c:v>0.2205</c:v>
                </c:pt>
                <c:pt idx="4877">
                  <c:v>0.24257999999999999</c:v>
                </c:pt>
                <c:pt idx="4878">
                  <c:v>0.24459</c:v>
                </c:pt>
                <c:pt idx="4879">
                  <c:v>0.20269000000000001</c:v>
                </c:pt>
                <c:pt idx="4880">
                  <c:v>0.22502</c:v>
                </c:pt>
                <c:pt idx="4881">
                  <c:v>0.23768</c:v>
                </c:pt>
                <c:pt idx="4882">
                  <c:v>0.21615000000000001</c:v>
                </c:pt>
                <c:pt idx="4883">
                  <c:v>0.18389</c:v>
                </c:pt>
                <c:pt idx="4884">
                  <c:v>0.17247999999999999</c:v>
                </c:pt>
                <c:pt idx="4885">
                  <c:v>0.13350000000000001</c:v>
                </c:pt>
                <c:pt idx="4886">
                  <c:v>8.2410999999999998E-2</c:v>
                </c:pt>
                <c:pt idx="4887">
                  <c:v>9.8058999999999993E-2</c:v>
                </c:pt>
                <c:pt idx="4888">
                  <c:v>6.8492999999999998E-2</c:v>
                </c:pt>
                <c:pt idx="4889">
                  <c:v>2.9721000000000001E-2</c:v>
                </c:pt>
                <c:pt idx="4890">
                  <c:v>-3.5617000000000001E-3</c:v>
                </c:pt>
                <c:pt idx="4891">
                  <c:v>-6.2753000000000003E-2</c:v>
                </c:pt>
                <c:pt idx="4892">
                  <c:v>-0.10219</c:v>
                </c:pt>
                <c:pt idx="4893">
                  <c:v>-0.17279</c:v>
                </c:pt>
                <c:pt idx="4894">
                  <c:v>-0.15598999999999999</c:v>
                </c:pt>
                <c:pt idx="4895">
                  <c:v>-0.19474</c:v>
                </c:pt>
                <c:pt idx="4896">
                  <c:v>-0.20086999999999999</c:v>
                </c:pt>
                <c:pt idx="4897">
                  <c:v>-0.19653999999999999</c:v>
                </c:pt>
                <c:pt idx="4898">
                  <c:v>-0.22889000000000001</c:v>
                </c:pt>
                <c:pt idx="4899">
                  <c:v>-0.24426999999999999</c:v>
                </c:pt>
                <c:pt idx="4900">
                  <c:v>-0.24424999999999999</c:v>
                </c:pt>
                <c:pt idx="4901">
                  <c:v>-0.23824999999999999</c:v>
                </c:pt>
                <c:pt idx="4902">
                  <c:v>-0.25517000000000001</c:v>
                </c:pt>
                <c:pt idx="4903">
                  <c:v>-0.21142</c:v>
                </c:pt>
                <c:pt idx="4904">
                  <c:v>-0.16505</c:v>
                </c:pt>
                <c:pt idx="4905">
                  <c:v>-0.17477000000000001</c:v>
                </c:pt>
                <c:pt idx="4906">
                  <c:v>-0.13261000000000001</c:v>
                </c:pt>
                <c:pt idx="4907">
                  <c:v>-0.11205</c:v>
                </c:pt>
                <c:pt idx="4908">
                  <c:v>-6.4728999999999995E-2</c:v>
                </c:pt>
                <c:pt idx="4909">
                  <c:v>-2.8139999999999998E-2</c:v>
                </c:pt>
                <c:pt idx="4910">
                  <c:v>-1.1805E-2</c:v>
                </c:pt>
                <c:pt idx="4911">
                  <c:v>5.3530000000000001E-2</c:v>
                </c:pt>
                <c:pt idx="4912">
                  <c:v>4.4831999999999997E-2</c:v>
                </c:pt>
                <c:pt idx="4913">
                  <c:v>9.4811999999999994E-2</c:v>
                </c:pt>
                <c:pt idx="4914">
                  <c:v>0.13774</c:v>
                </c:pt>
                <c:pt idx="4915">
                  <c:v>0.14862</c:v>
                </c:pt>
                <c:pt idx="4916">
                  <c:v>0.19356000000000001</c:v>
                </c:pt>
                <c:pt idx="4917">
                  <c:v>0.22445999999999999</c:v>
                </c:pt>
                <c:pt idx="4918">
                  <c:v>0.25690000000000002</c:v>
                </c:pt>
                <c:pt idx="4919">
                  <c:v>0.25714999999999999</c:v>
                </c:pt>
                <c:pt idx="4920">
                  <c:v>0.27087</c:v>
                </c:pt>
                <c:pt idx="4921">
                  <c:v>0.26318000000000003</c:v>
                </c:pt>
                <c:pt idx="4922">
                  <c:v>0.20952999999999999</c:v>
                </c:pt>
                <c:pt idx="4923">
                  <c:v>0.23007</c:v>
                </c:pt>
                <c:pt idx="4924">
                  <c:v>0.22738</c:v>
                </c:pt>
                <c:pt idx="4925">
                  <c:v>0.18828</c:v>
                </c:pt>
                <c:pt idx="4926">
                  <c:v>0.15121000000000001</c:v>
                </c:pt>
                <c:pt idx="4927">
                  <c:v>0.12673000000000001</c:v>
                </c:pt>
                <c:pt idx="4928">
                  <c:v>9.4913999999999998E-2</c:v>
                </c:pt>
                <c:pt idx="4929">
                  <c:v>3.3328000000000003E-2</c:v>
                </c:pt>
                <c:pt idx="4930">
                  <c:v>5.3836000000000002E-2</c:v>
                </c:pt>
                <c:pt idx="4931">
                  <c:v>4.7726000000000002E-4</c:v>
                </c:pt>
                <c:pt idx="4932">
                  <c:v>-3.2488000000000003E-2</c:v>
                </c:pt>
                <c:pt idx="4933">
                  <c:v>-7.3187000000000002E-2</c:v>
                </c:pt>
                <c:pt idx="4934">
                  <c:v>-0.12191</c:v>
                </c:pt>
                <c:pt idx="4935">
                  <c:v>-0.16045999999999999</c:v>
                </c:pt>
                <c:pt idx="4936">
                  <c:v>-0.22212000000000001</c:v>
                </c:pt>
                <c:pt idx="4937">
                  <c:v>-0.21243000000000001</c:v>
                </c:pt>
                <c:pt idx="4938">
                  <c:v>-0.24786</c:v>
                </c:pt>
                <c:pt idx="4939">
                  <c:v>-0.24998999999999999</c:v>
                </c:pt>
                <c:pt idx="4940">
                  <c:v>-0.22278999999999999</c:v>
                </c:pt>
                <c:pt idx="4941">
                  <c:v>-0.24166000000000001</c:v>
                </c:pt>
                <c:pt idx="4942">
                  <c:v>-0.26472000000000001</c:v>
                </c:pt>
                <c:pt idx="4943">
                  <c:v>-0.25352000000000002</c:v>
                </c:pt>
                <c:pt idx="4944">
                  <c:v>-0.21268000000000001</c:v>
                </c:pt>
                <c:pt idx="4945">
                  <c:v>-0.21157000000000001</c:v>
                </c:pt>
                <c:pt idx="4946">
                  <c:v>-0.17151</c:v>
                </c:pt>
                <c:pt idx="4947">
                  <c:v>-0.11717</c:v>
                </c:pt>
                <c:pt idx="4948">
                  <c:v>-0.13403000000000001</c:v>
                </c:pt>
                <c:pt idx="4949">
                  <c:v>-0.10112</c:v>
                </c:pt>
                <c:pt idx="4950">
                  <c:v>-7.2098999999999996E-2</c:v>
                </c:pt>
                <c:pt idx="4951">
                  <c:v>-6.8583999999999997E-3</c:v>
                </c:pt>
                <c:pt idx="4952">
                  <c:v>1.7877000000000001E-2</c:v>
                </c:pt>
                <c:pt idx="4953">
                  <c:v>6.6730999999999999E-2</c:v>
                </c:pt>
                <c:pt idx="4954">
                  <c:v>0.13914000000000001</c:v>
                </c:pt>
                <c:pt idx="4955">
                  <c:v>0.11021</c:v>
                </c:pt>
                <c:pt idx="4956">
                  <c:v>0.15140999999999999</c:v>
                </c:pt>
                <c:pt idx="4957">
                  <c:v>0.17205999999999999</c:v>
                </c:pt>
                <c:pt idx="4958">
                  <c:v>0.1777</c:v>
                </c:pt>
                <c:pt idx="4959">
                  <c:v>0.21853</c:v>
                </c:pt>
                <c:pt idx="4960">
                  <c:v>0.25902999999999998</c:v>
                </c:pt>
                <c:pt idx="4961">
                  <c:v>0.28128999999999998</c:v>
                </c:pt>
                <c:pt idx="4962">
                  <c:v>0.24445</c:v>
                </c:pt>
                <c:pt idx="4963">
                  <c:v>0.27648</c:v>
                </c:pt>
                <c:pt idx="4964">
                  <c:v>0.24303</c:v>
                </c:pt>
                <c:pt idx="4965">
                  <c:v>0.18758</c:v>
                </c:pt>
                <c:pt idx="4966">
                  <c:v>0.20780000000000001</c:v>
                </c:pt>
                <c:pt idx="4967">
                  <c:v>0.19131999999999999</c:v>
                </c:pt>
                <c:pt idx="4968">
                  <c:v>0.17366000000000001</c:v>
                </c:pt>
                <c:pt idx="4969">
                  <c:v>0.12684999999999999</c:v>
                </c:pt>
                <c:pt idx="4970">
                  <c:v>8.5765999999999995E-2</c:v>
                </c:pt>
                <c:pt idx="4971">
                  <c:v>4.3130000000000002E-2</c:v>
                </c:pt>
                <c:pt idx="4972">
                  <c:v>-4.4488E-2</c:v>
                </c:pt>
                <c:pt idx="4973">
                  <c:v>-2.2086999999999999E-2</c:v>
                </c:pt>
                <c:pt idx="4974">
                  <c:v>-5.4248999999999999E-2</c:v>
                </c:pt>
                <c:pt idx="4975">
                  <c:v>-8.4841E-2</c:v>
                </c:pt>
                <c:pt idx="4976">
                  <c:v>-0.11588</c:v>
                </c:pt>
                <c:pt idx="4977">
                  <c:v>-0.1502</c:v>
                </c:pt>
                <c:pt idx="4978">
                  <c:v>-0.19875999999999999</c:v>
                </c:pt>
                <c:pt idx="4979">
                  <c:v>-0.24359</c:v>
                </c:pt>
                <c:pt idx="4980">
                  <c:v>-0.21858</c:v>
                </c:pt>
                <c:pt idx="4981">
                  <c:v>-0.25474000000000002</c:v>
                </c:pt>
                <c:pt idx="4982">
                  <c:v>-0.24581</c:v>
                </c:pt>
                <c:pt idx="4983">
                  <c:v>-0.21987000000000001</c:v>
                </c:pt>
                <c:pt idx="4984">
                  <c:v>-0.25440000000000002</c:v>
                </c:pt>
                <c:pt idx="4985">
                  <c:v>-0.25108999999999998</c:v>
                </c:pt>
                <c:pt idx="4986">
                  <c:v>-0.25696000000000002</c:v>
                </c:pt>
                <c:pt idx="4987">
                  <c:v>-0.19818</c:v>
                </c:pt>
                <c:pt idx="4988">
                  <c:v>-0.20030000000000001</c:v>
                </c:pt>
                <c:pt idx="4989">
                  <c:v>-0.16494</c:v>
                </c:pt>
                <c:pt idx="4990">
                  <c:v>-7.2870000000000004E-2</c:v>
                </c:pt>
                <c:pt idx="4991">
                  <c:v>-9.6911999999999998E-2</c:v>
                </c:pt>
                <c:pt idx="4992">
                  <c:v>-5.2928999999999997E-2</c:v>
                </c:pt>
                <c:pt idx="4993">
                  <c:v>-2.1649999999999999E-2</c:v>
                </c:pt>
                <c:pt idx="4994">
                  <c:v>3.6000999999999998E-2</c:v>
                </c:pt>
                <c:pt idx="4995">
                  <c:v>6.8295999999999996E-2</c:v>
                </c:pt>
                <c:pt idx="4996">
                  <c:v>0.11147</c:v>
                </c:pt>
                <c:pt idx="4997">
                  <c:v>0.19267000000000001</c:v>
                </c:pt>
                <c:pt idx="4998">
                  <c:v>0.17418</c:v>
                </c:pt>
                <c:pt idx="4999">
                  <c:v>0.20080000000000001</c:v>
                </c:pt>
                <c:pt idx="5000">
                  <c:v>0.21795999999999999</c:v>
                </c:pt>
                <c:pt idx="5001">
                  <c:v>0.19835</c:v>
                </c:pt>
                <c:pt idx="5002">
                  <c:v>0.23862</c:v>
                </c:pt>
                <c:pt idx="5003">
                  <c:v>0.26345000000000002</c:v>
                </c:pt>
                <c:pt idx="5004">
                  <c:v>0.27711999999999998</c:v>
                </c:pt>
                <c:pt idx="5005">
                  <c:v>0.23654</c:v>
                </c:pt>
                <c:pt idx="5006">
                  <c:v>0.24274999999999999</c:v>
                </c:pt>
                <c:pt idx="5007">
                  <c:v>0.22553000000000001</c:v>
                </c:pt>
                <c:pt idx="5008">
                  <c:v>0.16467000000000001</c:v>
                </c:pt>
                <c:pt idx="5009">
                  <c:v>0.19842000000000001</c:v>
                </c:pt>
                <c:pt idx="5010">
                  <c:v>0.16242999999999999</c:v>
                </c:pt>
                <c:pt idx="5011">
                  <c:v>0.14989</c:v>
                </c:pt>
                <c:pt idx="5012">
                  <c:v>6.2446000000000002E-2</c:v>
                </c:pt>
                <c:pt idx="5013">
                  <c:v>6.3981999999999997E-2</c:v>
                </c:pt>
                <c:pt idx="5014">
                  <c:v>1.1754000000000001E-2</c:v>
                </c:pt>
                <c:pt idx="5015">
                  <c:v>-9.0743000000000004E-2</c:v>
                </c:pt>
                <c:pt idx="5016">
                  <c:v>-6.0886999999999997E-2</c:v>
                </c:pt>
                <c:pt idx="5017">
                  <c:v>-0.11143</c:v>
                </c:pt>
                <c:pt idx="5018">
                  <c:v>-0.13303000000000001</c:v>
                </c:pt>
                <c:pt idx="5019">
                  <c:v>-0.15387999999999999</c:v>
                </c:pt>
                <c:pt idx="5020">
                  <c:v>-0.19728999999999999</c:v>
                </c:pt>
                <c:pt idx="5021">
                  <c:v>-0.2361</c:v>
                </c:pt>
                <c:pt idx="5022">
                  <c:v>-0.28804000000000002</c:v>
                </c:pt>
                <c:pt idx="5023">
                  <c:v>-0.25452000000000002</c:v>
                </c:pt>
                <c:pt idx="5024">
                  <c:v>-0.27476</c:v>
                </c:pt>
                <c:pt idx="5025">
                  <c:v>-0.26277</c:v>
                </c:pt>
                <c:pt idx="5026">
                  <c:v>-0.21293000000000001</c:v>
                </c:pt>
                <c:pt idx="5027">
                  <c:v>-0.25473000000000001</c:v>
                </c:pt>
                <c:pt idx="5028">
                  <c:v>-0.23963999999999999</c:v>
                </c:pt>
                <c:pt idx="5029">
                  <c:v>-0.2379</c:v>
                </c:pt>
                <c:pt idx="5030">
                  <c:v>-0.14091999999999999</c:v>
                </c:pt>
                <c:pt idx="5031">
                  <c:v>-0.15354000000000001</c:v>
                </c:pt>
                <c:pt idx="5032">
                  <c:v>-0.11692</c:v>
                </c:pt>
                <c:pt idx="5033">
                  <c:v>-2.7692999999999999E-2</c:v>
                </c:pt>
                <c:pt idx="5034">
                  <c:v>-6.0248999999999997E-2</c:v>
                </c:pt>
                <c:pt idx="5035">
                  <c:v>-8.8746999999999993E-3</c:v>
                </c:pt>
                <c:pt idx="5036">
                  <c:v>1.098E-2</c:v>
                </c:pt>
                <c:pt idx="5037">
                  <c:v>7.3733000000000007E-2</c:v>
                </c:pt>
                <c:pt idx="5038">
                  <c:v>9.8641000000000006E-2</c:v>
                </c:pt>
                <c:pt idx="5039">
                  <c:v>0.1593</c:v>
                </c:pt>
                <c:pt idx="5040">
                  <c:v>0.23691999999999999</c:v>
                </c:pt>
                <c:pt idx="5041">
                  <c:v>0.21023</c:v>
                </c:pt>
                <c:pt idx="5042">
                  <c:v>0.25822000000000001</c:v>
                </c:pt>
                <c:pt idx="5043">
                  <c:v>0.25147999999999998</c:v>
                </c:pt>
                <c:pt idx="5044">
                  <c:v>0.23613999999999999</c:v>
                </c:pt>
                <c:pt idx="5045">
                  <c:v>0.27456999999999998</c:v>
                </c:pt>
                <c:pt idx="5046">
                  <c:v>0.28212999999999999</c:v>
                </c:pt>
                <c:pt idx="5047">
                  <c:v>0.30271999999999999</c:v>
                </c:pt>
                <c:pt idx="5048">
                  <c:v>0.20369999999999999</c:v>
                </c:pt>
                <c:pt idx="5049">
                  <c:v>0.24271000000000001</c:v>
                </c:pt>
                <c:pt idx="5050">
                  <c:v>0.21490000000000001</c:v>
                </c:pt>
                <c:pt idx="5051">
                  <c:v>0.13714999999999999</c:v>
                </c:pt>
                <c:pt idx="5052">
                  <c:v>0.17602999999999999</c:v>
                </c:pt>
                <c:pt idx="5053">
                  <c:v>0.12686</c:v>
                </c:pt>
                <c:pt idx="5054">
                  <c:v>0.10956</c:v>
                </c:pt>
                <c:pt idx="5055">
                  <c:v>2.8507999999999999E-2</c:v>
                </c:pt>
                <c:pt idx="5056">
                  <c:v>3.6527999999999999E-3</c:v>
                </c:pt>
                <c:pt idx="5057">
                  <c:v>-4.4894000000000003E-2</c:v>
                </c:pt>
                <c:pt idx="5058">
                  <c:v>-0.13303000000000001</c:v>
                </c:pt>
                <c:pt idx="5059">
                  <c:v>-0.13435</c:v>
                </c:pt>
                <c:pt idx="5060">
                  <c:v>-0.18326999999999999</c:v>
                </c:pt>
                <c:pt idx="5061">
                  <c:v>-0.19325000000000001</c:v>
                </c:pt>
                <c:pt idx="5062">
                  <c:v>-0.21173</c:v>
                </c:pt>
                <c:pt idx="5063">
                  <c:v>-0.24056</c:v>
                </c:pt>
                <c:pt idx="5064">
                  <c:v>-0.28223999999999999</c:v>
                </c:pt>
                <c:pt idx="5065">
                  <c:v>-0.31211</c:v>
                </c:pt>
                <c:pt idx="5066">
                  <c:v>-0.25746000000000002</c:v>
                </c:pt>
                <c:pt idx="5067">
                  <c:v>-0.28727999999999998</c:v>
                </c:pt>
                <c:pt idx="5068">
                  <c:v>-0.27587</c:v>
                </c:pt>
                <c:pt idx="5069">
                  <c:v>-0.23499</c:v>
                </c:pt>
                <c:pt idx="5070">
                  <c:v>-0.26440000000000002</c:v>
                </c:pt>
                <c:pt idx="5071">
                  <c:v>-0.23172999999999999</c:v>
                </c:pt>
                <c:pt idx="5072">
                  <c:v>-0.21454999999999999</c:v>
                </c:pt>
                <c:pt idx="5073">
                  <c:v>-0.11543</c:v>
                </c:pt>
                <c:pt idx="5074">
                  <c:v>-0.12046999999999999</c:v>
                </c:pt>
                <c:pt idx="5075">
                  <c:v>-7.7015E-2</c:v>
                </c:pt>
                <c:pt idx="5076">
                  <c:v>8.2675000000000005E-3</c:v>
                </c:pt>
                <c:pt idx="5077">
                  <c:v>2.3408000000000002E-2</c:v>
                </c:pt>
                <c:pt idx="5078">
                  <c:v>7.5461E-2</c:v>
                </c:pt>
                <c:pt idx="5079">
                  <c:v>9.2110999999999998E-2</c:v>
                </c:pt>
                <c:pt idx="5080">
                  <c:v>0.13103000000000001</c:v>
                </c:pt>
                <c:pt idx="5081">
                  <c:v>0.15210000000000001</c:v>
                </c:pt>
                <c:pt idx="5082">
                  <c:v>0.20830000000000001</c:v>
                </c:pt>
                <c:pt idx="5083">
                  <c:v>0.25234000000000001</c:v>
                </c:pt>
                <c:pt idx="5084">
                  <c:v>0.23214000000000001</c:v>
                </c:pt>
                <c:pt idx="5085">
                  <c:v>0.27877000000000002</c:v>
                </c:pt>
                <c:pt idx="5086">
                  <c:v>0.29470000000000002</c:v>
                </c:pt>
                <c:pt idx="5087">
                  <c:v>0.29663</c:v>
                </c:pt>
                <c:pt idx="5088">
                  <c:v>0.32552999999999999</c:v>
                </c:pt>
                <c:pt idx="5089">
                  <c:v>0.31761</c:v>
                </c:pt>
                <c:pt idx="5090">
                  <c:v>0.30026999999999998</c:v>
                </c:pt>
                <c:pt idx="5091">
                  <c:v>0.19925999999999999</c:v>
                </c:pt>
                <c:pt idx="5092">
                  <c:v>0.21362</c:v>
                </c:pt>
                <c:pt idx="5093">
                  <c:v>0.17817</c:v>
                </c:pt>
                <c:pt idx="5094">
                  <c:v>9.3031000000000003E-2</c:v>
                </c:pt>
                <c:pt idx="5095">
                  <c:v>0.11335000000000001</c:v>
                </c:pt>
                <c:pt idx="5096">
                  <c:v>8.0578999999999998E-2</c:v>
                </c:pt>
                <c:pt idx="5097">
                  <c:v>2.7522999999999999E-2</c:v>
                </c:pt>
                <c:pt idx="5098">
                  <c:v>-3.8615999999999998E-2</c:v>
                </c:pt>
                <c:pt idx="5099">
                  <c:v>-5.3003000000000002E-2</c:v>
                </c:pt>
                <c:pt idx="5100">
                  <c:v>-0.14323</c:v>
                </c:pt>
                <c:pt idx="5101">
                  <c:v>-0.18665999999999999</c:v>
                </c:pt>
                <c:pt idx="5102">
                  <c:v>-0.19947999999999999</c:v>
                </c:pt>
                <c:pt idx="5103">
                  <c:v>-0.25102000000000002</c:v>
                </c:pt>
                <c:pt idx="5104">
                  <c:v>-0.22902</c:v>
                </c:pt>
                <c:pt idx="5105">
                  <c:v>-0.24590999999999999</c:v>
                </c:pt>
                <c:pt idx="5106">
                  <c:v>-0.27063999999999999</c:v>
                </c:pt>
                <c:pt idx="5107">
                  <c:v>-0.30310999999999999</c:v>
                </c:pt>
                <c:pt idx="5108">
                  <c:v>-0.32888000000000001</c:v>
                </c:pt>
                <c:pt idx="5109">
                  <c:v>-0.23960999999999999</c:v>
                </c:pt>
                <c:pt idx="5110">
                  <c:v>-0.2787</c:v>
                </c:pt>
                <c:pt idx="5111">
                  <c:v>-0.26079999999999998</c:v>
                </c:pt>
                <c:pt idx="5112">
                  <c:v>-0.20344999999999999</c:v>
                </c:pt>
                <c:pt idx="5113">
                  <c:v>-0.24704999999999999</c:v>
                </c:pt>
                <c:pt idx="5114">
                  <c:v>-0.20333999999999999</c:v>
                </c:pt>
                <c:pt idx="5115">
                  <c:v>-0.17474000000000001</c:v>
                </c:pt>
                <c:pt idx="5116">
                  <c:v>-6.2671000000000004E-2</c:v>
                </c:pt>
                <c:pt idx="5117">
                  <c:v>-6.0537000000000001E-2</c:v>
                </c:pt>
                <c:pt idx="5118">
                  <c:v>-2.8092999999999998E-3</c:v>
                </c:pt>
                <c:pt idx="5119">
                  <c:v>8.1406000000000006E-2</c:v>
                </c:pt>
                <c:pt idx="5120">
                  <c:v>9.0537999999999993E-2</c:v>
                </c:pt>
                <c:pt idx="5121">
                  <c:v>0.14626</c:v>
                </c:pt>
                <c:pt idx="5122">
                  <c:v>0.15976000000000001</c:v>
                </c:pt>
                <c:pt idx="5123">
                  <c:v>0.20351</c:v>
                </c:pt>
                <c:pt idx="5124">
                  <c:v>0.20696999999999999</c:v>
                </c:pt>
                <c:pt idx="5125">
                  <c:v>0.26910000000000001</c:v>
                </c:pt>
                <c:pt idx="5126">
                  <c:v>0.29277999999999998</c:v>
                </c:pt>
                <c:pt idx="5127">
                  <c:v>0.24192</c:v>
                </c:pt>
                <c:pt idx="5128">
                  <c:v>0.30464000000000002</c:v>
                </c:pt>
                <c:pt idx="5129">
                  <c:v>0.29727999999999999</c:v>
                </c:pt>
                <c:pt idx="5130">
                  <c:v>0.27848000000000001</c:v>
                </c:pt>
                <c:pt idx="5131">
                  <c:v>0.30125999999999997</c:v>
                </c:pt>
                <c:pt idx="5132">
                  <c:v>0.28928999999999999</c:v>
                </c:pt>
                <c:pt idx="5133">
                  <c:v>0.27017999999999998</c:v>
                </c:pt>
                <c:pt idx="5134">
                  <c:v>0.17524000000000001</c:v>
                </c:pt>
                <c:pt idx="5135">
                  <c:v>0.17355999999999999</c:v>
                </c:pt>
                <c:pt idx="5136">
                  <c:v>0.14379</c:v>
                </c:pt>
                <c:pt idx="5137">
                  <c:v>6.0495E-2</c:v>
                </c:pt>
                <c:pt idx="5138">
                  <c:v>4.1165E-2</c:v>
                </c:pt>
                <c:pt idx="5139">
                  <c:v>-1.2028E-2</c:v>
                </c:pt>
                <c:pt idx="5140">
                  <c:v>-5.6089E-2</c:v>
                </c:pt>
                <c:pt idx="5141">
                  <c:v>-0.11527</c:v>
                </c:pt>
                <c:pt idx="5142">
                  <c:v>-0.11862</c:v>
                </c:pt>
                <c:pt idx="5143">
                  <c:v>-0.18517</c:v>
                </c:pt>
                <c:pt idx="5144">
                  <c:v>-0.22059999999999999</c:v>
                </c:pt>
                <c:pt idx="5145">
                  <c:v>-0.20805000000000001</c:v>
                </c:pt>
                <c:pt idx="5146">
                  <c:v>-0.26956000000000002</c:v>
                </c:pt>
                <c:pt idx="5147">
                  <c:v>-0.30037999999999998</c:v>
                </c:pt>
                <c:pt idx="5148">
                  <c:v>-0.31914999999999999</c:v>
                </c:pt>
                <c:pt idx="5149">
                  <c:v>-0.32034000000000001</c:v>
                </c:pt>
                <c:pt idx="5150">
                  <c:v>-0.33018999999999998</c:v>
                </c:pt>
                <c:pt idx="5151">
                  <c:v>-0.31306</c:v>
                </c:pt>
                <c:pt idx="5152">
                  <c:v>-0.2389</c:v>
                </c:pt>
                <c:pt idx="5153">
                  <c:v>-0.25568000000000002</c:v>
                </c:pt>
                <c:pt idx="5154">
                  <c:v>-0.25316</c:v>
                </c:pt>
                <c:pt idx="5155">
                  <c:v>-0.18975</c:v>
                </c:pt>
                <c:pt idx="5156">
                  <c:v>-0.14457999999999999</c:v>
                </c:pt>
                <c:pt idx="5157">
                  <c:v>-0.11891</c:v>
                </c:pt>
                <c:pt idx="5158">
                  <c:v>-7.3776999999999995E-2</c:v>
                </c:pt>
                <c:pt idx="5159">
                  <c:v>5.1521E-4</c:v>
                </c:pt>
                <c:pt idx="5160">
                  <c:v>-6.1400999999999999E-3</c:v>
                </c:pt>
                <c:pt idx="5161">
                  <c:v>5.5065999999999997E-2</c:v>
                </c:pt>
                <c:pt idx="5162">
                  <c:v>0.1045</c:v>
                </c:pt>
                <c:pt idx="5163">
                  <c:v>0.11801</c:v>
                </c:pt>
                <c:pt idx="5164">
                  <c:v>0.19724</c:v>
                </c:pt>
                <c:pt idx="5165">
                  <c:v>0.24626999999999999</c:v>
                </c:pt>
                <c:pt idx="5166">
                  <c:v>0.3009</c:v>
                </c:pt>
                <c:pt idx="5167">
                  <c:v>0.29736000000000001</c:v>
                </c:pt>
                <c:pt idx="5168">
                  <c:v>0.31939000000000001</c:v>
                </c:pt>
                <c:pt idx="5169">
                  <c:v>0.31970999999999999</c:v>
                </c:pt>
                <c:pt idx="5170">
                  <c:v>0.27323999999999998</c:v>
                </c:pt>
                <c:pt idx="5171">
                  <c:v>0.29733999999999999</c:v>
                </c:pt>
                <c:pt idx="5172">
                  <c:v>0.32228000000000001</c:v>
                </c:pt>
                <c:pt idx="5173">
                  <c:v>0.28450999999999999</c:v>
                </c:pt>
                <c:pt idx="5174">
                  <c:v>0.2326</c:v>
                </c:pt>
                <c:pt idx="5175">
                  <c:v>0.22319</c:v>
                </c:pt>
                <c:pt idx="5176">
                  <c:v>0.16919000000000001</c:v>
                </c:pt>
                <c:pt idx="5177">
                  <c:v>9.9761000000000002E-2</c:v>
                </c:pt>
                <c:pt idx="5178">
                  <c:v>0.12107999999999999</c:v>
                </c:pt>
                <c:pt idx="5179">
                  <c:v>7.5377E-2</c:v>
                </c:pt>
                <c:pt idx="5180">
                  <c:v>4.1428E-2</c:v>
                </c:pt>
                <c:pt idx="5181">
                  <c:v>-6.6290999999999997E-3</c:v>
                </c:pt>
                <c:pt idx="5182">
                  <c:v>-7.2999999999999995E-2</c:v>
                </c:pt>
                <c:pt idx="5183">
                  <c:v>-0.12536</c:v>
                </c:pt>
                <c:pt idx="5184">
                  <c:v>-0.22173000000000001</c:v>
                </c:pt>
                <c:pt idx="5185">
                  <c:v>-0.19799</c:v>
                </c:pt>
                <c:pt idx="5186">
                  <c:v>-0.23985000000000001</c:v>
                </c:pt>
                <c:pt idx="5187">
                  <c:v>-0.25867000000000001</c:v>
                </c:pt>
                <c:pt idx="5188">
                  <c:v>-0.25766</c:v>
                </c:pt>
                <c:pt idx="5189">
                  <c:v>-0.29838999999999999</c:v>
                </c:pt>
                <c:pt idx="5190">
                  <c:v>-0.32923000000000002</c:v>
                </c:pt>
                <c:pt idx="5191">
                  <c:v>-0.31555</c:v>
                </c:pt>
                <c:pt idx="5192">
                  <c:v>-0.31674999999999998</c:v>
                </c:pt>
                <c:pt idx="5193">
                  <c:v>-0.32843</c:v>
                </c:pt>
                <c:pt idx="5194">
                  <c:v>-0.27966999999999997</c:v>
                </c:pt>
                <c:pt idx="5195">
                  <c:v>-0.21426000000000001</c:v>
                </c:pt>
                <c:pt idx="5196">
                  <c:v>-0.22183</c:v>
                </c:pt>
                <c:pt idx="5197">
                  <c:v>-0.17427999999999999</c:v>
                </c:pt>
                <c:pt idx="5198">
                  <c:v>-0.13669999999999999</c:v>
                </c:pt>
                <c:pt idx="5199">
                  <c:v>-7.6959E-2</c:v>
                </c:pt>
                <c:pt idx="5200">
                  <c:v>-2.6606999999999999E-2</c:v>
                </c:pt>
                <c:pt idx="5201">
                  <c:v>-1.0691000000000001E-2</c:v>
                </c:pt>
                <c:pt idx="5202">
                  <c:v>8.0954999999999999E-2</c:v>
                </c:pt>
                <c:pt idx="5203">
                  <c:v>6.0512999999999997E-2</c:v>
                </c:pt>
                <c:pt idx="5204">
                  <c:v>0.11461</c:v>
                </c:pt>
                <c:pt idx="5205">
                  <c:v>0.15390999999999999</c:v>
                </c:pt>
                <c:pt idx="5206">
                  <c:v>0.16628000000000001</c:v>
                </c:pt>
                <c:pt idx="5207">
                  <c:v>0.22903999999999999</c:v>
                </c:pt>
                <c:pt idx="5208">
                  <c:v>0.26601000000000002</c:v>
                </c:pt>
                <c:pt idx="5209">
                  <c:v>0.31641999999999998</c:v>
                </c:pt>
                <c:pt idx="5210">
                  <c:v>0.30414999999999998</c:v>
                </c:pt>
                <c:pt idx="5211">
                  <c:v>0.32118999999999998</c:v>
                </c:pt>
                <c:pt idx="5212">
                  <c:v>0.32529000000000002</c:v>
                </c:pt>
                <c:pt idx="5213">
                  <c:v>0.26829999999999998</c:v>
                </c:pt>
                <c:pt idx="5214">
                  <c:v>0.30141000000000001</c:v>
                </c:pt>
                <c:pt idx="5215">
                  <c:v>0.29815000000000003</c:v>
                </c:pt>
                <c:pt idx="5216">
                  <c:v>0.24143000000000001</c:v>
                </c:pt>
                <c:pt idx="5217">
                  <c:v>0.20362</c:v>
                </c:pt>
                <c:pt idx="5218">
                  <c:v>0.16764999999999999</c:v>
                </c:pt>
                <c:pt idx="5219">
                  <c:v>0.14158000000000001</c:v>
                </c:pt>
                <c:pt idx="5220">
                  <c:v>5.1806999999999999E-2</c:v>
                </c:pt>
                <c:pt idx="5221">
                  <c:v>7.9519999999999993E-2</c:v>
                </c:pt>
                <c:pt idx="5222">
                  <c:v>1.5391E-2</c:v>
                </c:pt>
                <c:pt idx="5223">
                  <c:v>-2.9974000000000001E-2</c:v>
                </c:pt>
                <c:pt idx="5224">
                  <c:v>-7.7405000000000002E-2</c:v>
                </c:pt>
                <c:pt idx="5225">
                  <c:v>-0.13850999999999999</c:v>
                </c:pt>
                <c:pt idx="5226">
                  <c:v>-0.1777</c:v>
                </c:pt>
                <c:pt idx="5227">
                  <c:v>-0.26780999999999999</c:v>
                </c:pt>
                <c:pt idx="5228">
                  <c:v>-0.24643000000000001</c:v>
                </c:pt>
                <c:pt idx="5229">
                  <c:v>-0.27534999999999998</c:v>
                </c:pt>
                <c:pt idx="5230">
                  <c:v>-0.27844000000000002</c:v>
                </c:pt>
                <c:pt idx="5231">
                  <c:v>-0.25302999999999998</c:v>
                </c:pt>
                <c:pt idx="5232">
                  <c:v>-0.30081999999999998</c:v>
                </c:pt>
                <c:pt idx="5233">
                  <c:v>-0.33294000000000001</c:v>
                </c:pt>
                <c:pt idx="5234">
                  <c:v>-0.3337</c:v>
                </c:pt>
                <c:pt idx="5235">
                  <c:v>-0.27099000000000001</c:v>
                </c:pt>
                <c:pt idx="5236">
                  <c:v>-0.27918999999999999</c:v>
                </c:pt>
                <c:pt idx="5237">
                  <c:v>-0.23966000000000001</c:v>
                </c:pt>
                <c:pt idx="5238">
                  <c:v>-0.18451000000000001</c:v>
                </c:pt>
                <c:pt idx="5239">
                  <c:v>-0.21532999999999999</c:v>
                </c:pt>
                <c:pt idx="5240">
                  <c:v>-0.15923000000000001</c:v>
                </c:pt>
                <c:pt idx="5241">
                  <c:v>-0.12189</c:v>
                </c:pt>
                <c:pt idx="5242">
                  <c:v>-3.1695000000000001E-2</c:v>
                </c:pt>
                <c:pt idx="5243">
                  <c:v>9.5885000000000002E-4</c:v>
                </c:pt>
                <c:pt idx="5244">
                  <c:v>5.0741000000000001E-2</c:v>
                </c:pt>
                <c:pt idx="5245">
                  <c:v>0.16469</c:v>
                </c:pt>
                <c:pt idx="5246">
                  <c:v>0.12778999999999999</c:v>
                </c:pt>
                <c:pt idx="5247">
                  <c:v>0.18718000000000001</c:v>
                </c:pt>
                <c:pt idx="5248">
                  <c:v>0.21399000000000001</c:v>
                </c:pt>
                <c:pt idx="5249">
                  <c:v>0.21703</c:v>
                </c:pt>
                <c:pt idx="5250">
                  <c:v>0.27292</c:v>
                </c:pt>
                <c:pt idx="5251">
                  <c:v>0.31486999999999998</c:v>
                </c:pt>
                <c:pt idx="5252">
                  <c:v>0.35589999999999999</c:v>
                </c:pt>
                <c:pt idx="5253">
                  <c:v>0.30759999999999998</c:v>
                </c:pt>
                <c:pt idx="5254">
                  <c:v>0.3281</c:v>
                </c:pt>
                <c:pt idx="5255">
                  <c:v>0.29686000000000001</c:v>
                </c:pt>
                <c:pt idx="5256">
                  <c:v>0.23966000000000001</c:v>
                </c:pt>
                <c:pt idx="5257">
                  <c:v>0.29037000000000002</c:v>
                </c:pt>
                <c:pt idx="5258">
                  <c:v>0.27205000000000001</c:v>
                </c:pt>
                <c:pt idx="5259">
                  <c:v>0.25938</c:v>
                </c:pt>
                <c:pt idx="5260">
                  <c:v>0.14026</c:v>
                </c:pt>
                <c:pt idx="5261">
                  <c:v>0.14365</c:v>
                </c:pt>
                <c:pt idx="5262">
                  <c:v>9.0971999999999997E-2</c:v>
                </c:pt>
                <c:pt idx="5263">
                  <c:v>-1.1520000000000001E-2</c:v>
                </c:pt>
                <c:pt idx="5264">
                  <c:v>2.0243000000000001E-2</c:v>
                </c:pt>
                <c:pt idx="5265">
                  <c:v>-4.8471E-2</c:v>
                </c:pt>
                <c:pt idx="5266">
                  <c:v>-8.2062999999999997E-2</c:v>
                </c:pt>
                <c:pt idx="5267">
                  <c:v>-0.13936999999999999</c:v>
                </c:pt>
                <c:pt idx="5268">
                  <c:v>-0.18359</c:v>
                </c:pt>
                <c:pt idx="5269">
                  <c:v>-0.23963999999999999</c:v>
                </c:pt>
                <c:pt idx="5270">
                  <c:v>-0.32041999999999998</c:v>
                </c:pt>
                <c:pt idx="5271">
                  <c:v>-0.28021000000000001</c:v>
                </c:pt>
                <c:pt idx="5272">
                  <c:v>-0.33395000000000002</c:v>
                </c:pt>
                <c:pt idx="5273">
                  <c:v>-0.31818999999999997</c:v>
                </c:pt>
                <c:pt idx="5274">
                  <c:v>-0.28131</c:v>
                </c:pt>
                <c:pt idx="5275">
                  <c:v>-0.33184999999999998</c:v>
                </c:pt>
                <c:pt idx="5276">
                  <c:v>-0.32837</c:v>
                </c:pt>
                <c:pt idx="5277">
                  <c:v>-0.34392</c:v>
                </c:pt>
                <c:pt idx="5278">
                  <c:v>-0.27026</c:v>
                </c:pt>
                <c:pt idx="5279">
                  <c:v>-0.25556000000000001</c:v>
                </c:pt>
                <c:pt idx="5280">
                  <c:v>-0.22128999999999999</c:v>
                </c:pt>
                <c:pt idx="5281">
                  <c:v>-0.11650000000000001</c:v>
                </c:pt>
                <c:pt idx="5282">
                  <c:v>-0.16291</c:v>
                </c:pt>
                <c:pt idx="5283">
                  <c:v>-0.1065</c:v>
                </c:pt>
                <c:pt idx="5284">
                  <c:v>-7.2468000000000005E-2</c:v>
                </c:pt>
                <c:pt idx="5285">
                  <c:v>2.3542E-2</c:v>
                </c:pt>
                <c:pt idx="5286">
                  <c:v>5.2586000000000001E-2</c:v>
                </c:pt>
                <c:pt idx="5287">
                  <c:v>0.11555</c:v>
                </c:pt>
                <c:pt idx="5288">
                  <c:v>0.21543000000000001</c:v>
                </c:pt>
                <c:pt idx="5289">
                  <c:v>0.21043999999999999</c:v>
                </c:pt>
                <c:pt idx="5290">
                  <c:v>0.27482000000000001</c:v>
                </c:pt>
                <c:pt idx="5291">
                  <c:v>0.27687</c:v>
                </c:pt>
                <c:pt idx="5292">
                  <c:v>0.27994000000000002</c:v>
                </c:pt>
                <c:pt idx="5293">
                  <c:v>0.31523000000000001</c:v>
                </c:pt>
                <c:pt idx="5294">
                  <c:v>0.34450999999999998</c:v>
                </c:pt>
                <c:pt idx="5295">
                  <c:v>0.37725999999999998</c:v>
                </c:pt>
                <c:pt idx="5296">
                  <c:v>0.30843999999999999</c:v>
                </c:pt>
                <c:pt idx="5297">
                  <c:v>0.33196999999999999</c:v>
                </c:pt>
                <c:pt idx="5298">
                  <c:v>0.3105</c:v>
                </c:pt>
                <c:pt idx="5299">
                  <c:v>0.24007999999999999</c:v>
                </c:pt>
                <c:pt idx="5300">
                  <c:v>0.27889999999999998</c:v>
                </c:pt>
                <c:pt idx="5301">
                  <c:v>0.23018</c:v>
                </c:pt>
                <c:pt idx="5302">
                  <c:v>0.20565</c:v>
                </c:pt>
                <c:pt idx="5303">
                  <c:v>9.1259999999999994E-2</c:v>
                </c:pt>
                <c:pt idx="5304">
                  <c:v>8.2339999999999997E-2</c:v>
                </c:pt>
                <c:pt idx="5305">
                  <c:v>2.8146999999999998E-2</c:v>
                </c:pt>
                <c:pt idx="5306">
                  <c:v>-9.9474999999999994E-2</c:v>
                </c:pt>
                <c:pt idx="5307">
                  <c:v>-6.5920999999999993E-2</c:v>
                </c:pt>
                <c:pt idx="5308">
                  <c:v>-0.12404</c:v>
                </c:pt>
                <c:pt idx="5309">
                  <c:v>-0.16563</c:v>
                </c:pt>
                <c:pt idx="5310">
                  <c:v>-0.19950000000000001</c:v>
                </c:pt>
                <c:pt idx="5311">
                  <c:v>-0.24354000000000001</c:v>
                </c:pt>
                <c:pt idx="5312">
                  <c:v>-0.31620999999999999</c:v>
                </c:pt>
                <c:pt idx="5313">
                  <c:v>-0.37208999999999998</c:v>
                </c:pt>
                <c:pt idx="5314">
                  <c:v>-0.34194999999999998</c:v>
                </c:pt>
                <c:pt idx="5315">
                  <c:v>-0.37729000000000001</c:v>
                </c:pt>
                <c:pt idx="5316">
                  <c:v>-0.33646999999999999</c:v>
                </c:pt>
                <c:pt idx="5317">
                  <c:v>-0.29736000000000001</c:v>
                </c:pt>
                <c:pt idx="5318">
                  <c:v>-0.33210000000000001</c:v>
                </c:pt>
                <c:pt idx="5319">
                  <c:v>-0.32356000000000001</c:v>
                </c:pt>
                <c:pt idx="5320">
                  <c:v>-0.32400000000000001</c:v>
                </c:pt>
                <c:pt idx="5321">
                  <c:v>-0.19020999999999999</c:v>
                </c:pt>
                <c:pt idx="5322">
                  <c:v>-0.21257999999999999</c:v>
                </c:pt>
                <c:pt idx="5323">
                  <c:v>-0.15453</c:v>
                </c:pt>
                <c:pt idx="5324">
                  <c:v>-4.6592000000000001E-2</c:v>
                </c:pt>
                <c:pt idx="5325">
                  <c:v>-8.2372000000000001E-2</c:v>
                </c:pt>
                <c:pt idx="5326">
                  <c:v>-1.8876E-2</c:v>
                </c:pt>
                <c:pt idx="5327">
                  <c:v>1.0558E-2</c:v>
                </c:pt>
                <c:pt idx="5328">
                  <c:v>0.10120999999999999</c:v>
                </c:pt>
                <c:pt idx="5329">
                  <c:v>0.12299</c:v>
                </c:pt>
                <c:pt idx="5330">
                  <c:v>0.18991</c:v>
                </c:pt>
                <c:pt idx="5331">
                  <c:v>0.28882999999999998</c:v>
                </c:pt>
                <c:pt idx="5332">
                  <c:v>0.26934999999999998</c:v>
                </c:pt>
                <c:pt idx="5333">
                  <c:v>0.33196999999999999</c:v>
                </c:pt>
                <c:pt idx="5334">
                  <c:v>0.32443</c:v>
                </c:pt>
                <c:pt idx="5335">
                  <c:v>0.31312000000000001</c:v>
                </c:pt>
                <c:pt idx="5336">
                  <c:v>0.34660999999999997</c:v>
                </c:pt>
                <c:pt idx="5337">
                  <c:v>0.37060999999999999</c:v>
                </c:pt>
                <c:pt idx="5338">
                  <c:v>0.40272000000000002</c:v>
                </c:pt>
                <c:pt idx="5339">
                  <c:v>0.2797</c:v>
                </c:pt>
                <c:pt idx="5340">
                  <c:v>0.32322000000000001</c:v>
                </c:pt>
                <c:pt idx="5341">
                  <c:v>0.27382000000000001</c:v>
                </c:pt>
                <c:pt idx="5342">
                  <c:v>0.18851999999999999</c:v>
                </c:pt>
                <c:pt idx="5343">
                  <c:v>0.22053</c:v>
                </c:pt>
                <c:pt idx="5344">
                  <c:v>0.17277000000000001</c:v>
                </c:pt>
                <c:pt idx="5345">
                  <c:v>0.13372000000000001</c:v>
                </c:pt>
                <c:pt idx="5346">
                  <c:v>2.5665E-2</c:v>
                </c:pt>
                <c:pt idx="5347">
                  <c:v>2.4193999999999999E-3</c:v>
                </c:pt>
                <c:pt idx="5348">
                  <c:v>-6.6715999999999998E-2</c:v>
                </c:pt>
                <c:pt idx="5349">
                  <c:v>-0.16435</c:v>
                </c:pt>
                <c:pt idx="5350">
                  <c:v>-0.17860999999999999</c:v>
                </c:pt>
                <c:pt idx="5351">
                  <c:v>-0.22997000000000001</c:v>
                </c:pt>
                <c:pt idx="5352">
                  <c:v>-0.25047999999999998</c:v>
                </c:pt>
                <c:pt idx="5353">
                  <c:v>-0.27190999999999999</c:v>
                </c:pt>
                <c:pt idx="5354">
                  <c:v>-0.28497</c:v>
                </c:pt>
                <c:pt idx="5355">
                  <c:v>-0.33289000000000002</c:v>
                </c:pt>
                <c:pt idx="5356">
                  <c:v>-0.36769000000000002</c:v>
                </c:pt>
                <c:pt idx="5357">
                  <c:v>-0.28672999999999998</c:v>
                </c:pt>
                <c:pt idx="5358">
                  <c:v>-0.36013000000000001</c:v>
                </c:pt>
                <c:pt idx="5359">
                  <c:v>-0.35386000000000001</c:v>
                </c:pt>
                <c:pt idx="5360">
                  <c:v>-0.30166999999999999</c:v>
                </c:pt>
                <c:pt idx="5361">
                  <c:v>-0.33043</c:v>
                </c:pt>
                <c:pt idx="5362">
                  <c:v>-0.29935</c:v>
                </c:pt>
                <c:pt idx="5363">
                  <c:v>-0.28906999999999999</c:v>
                </c:pt>
                <c:pt idx="5364">
                  <c:v>-0.16347999999999999</c:v>
                </c:pt>
                <c:pt idx="5365">
                  <c:v>-0.15386</c:v>
                </c:pt>
                <c:pt idx="5366">
                  <c:v>-0.10276</c:v>
                </c:pt>
                <c:pt idx="5367">
                  <c:v>5.3705000000000003E-3</c:v>
                </c:pt>
                <c:pt idx="5368">
                  <c:v>3.7108000000000002E-2</c:v>
                </c:pt>
                <c:pt idx="5369">
                  <c:v>8.5393999999999998E-2</c:v>
                </c:pt>
                <c:pt idx="5370">
                  <c:v>0.1308</c:v>
                </c:pt>
                <c:pt idx="5371">
                  <c:v>0.17984</c:v>
                </c:pt>
                <c:pt idx="5372">
                  <c:v>0.19520000000000001</c:v>
                </c:pt>
                <c:pt idx="5373">
                  <c:v>0.26717000000000002</c:v>
                </c:pt>
                <c:pt idx="5374">
                  <c:v>0.30467</c:v>
                </c:pt>
                <c:pt idx="5375">
                  <c:v>0.29260999999999998</c:v>
                </c:pt>
                <c:pt idx="5376">
                  <c:v>0.34157999999999999</c:v>
                </c:pt>
                <c:pt idx="5377">
                  <c:v>0.36803999999999998</c:v>
                </c:pt>
                <c:pt idx="5378">
                  <c:v>0.36702000000000001</c:v>
                </c:pt>
                <c:pt idx="5379">
                  <c:v>0.37341999999999997</c:v>
                </c:pt>
                <c:pt idx="5380">
                  <c:v>0.36456</c:v>
                </c:pt>
                <c:pt idx="5381">
                  <c:v>0.34555000000000002</c:v>
                </c:pt>
                <c:pt idx="5382">
                  <c:v>0.24843999999999999</c:v>
                </c:pt>
                <c:pt idx="5383">
                  <c:v>0.26650000000000001</c:v>
                </c:pt>
                <c:pt idx="5384">
                  <c:v>0.25241000000000002</c:v>
                </c:pt>
                <c:pt idx="5385">
                  <c:v>0.15937999999999999</c:v>
                </c:pt>
                <c:pt idx="5386">
                  <c:v>0.11342000000000001</c:v>
                </c:pt>
                <c:pt idx="5387">
                  <c:v>7.5164999999999996E-2</c:v>
                </c:pt>
                <c:pt idx="5388">
                  <c:v>3.2972000000000001E-2</c:v>
                </c:pt>
                <c:pt idx="5389">
                  <c:v>-5.1484000000000002E-2</c:v>
                </c:pt>
                <c:pt idx="5390">
                  <c:v>-4.9319000000000002E-2</c:v>
                </c:pt>
                <c:pt idx="5391">
                  <c:v>-0.12775</c:v>
                </c:pt>
                <c:pt idx="5392">
                  <c:v>-0.17912</c:v>
                </c:pt>
                <c:pt idx="5393">
                  <c:v>-0.19259000000000001</c:v>
                </c:pt>
                <c:pt idx="5394">
                  <c:v>-0.26532</c:v>
                </c:pt>
                <c:pt idx="5395">
                  <c:v>-0.31680999999999998</c:v>
                </c:pt>
                <c:pt idx="5396">
                  <c:v>-0.36526999999999998</c:v>
                </c:pt>
                <c:pt idx="5397">
                  <c:v>-0.36779000000000001</c:v>
                </c:pt>
                <c:pt idx="5398">
                  <c:v>-0.38779000000000002</c:v>
                </c:pt>
                <c:pt idx="5399">
                  <c:v>-0.37608000000000003</c:v>
                </c:pt>
                <c:pt idx="5400">
                  <c:v>-0.31324999999999997</c:v>
                </c:pt>
                <c:pt idx="5401">
                  <c:v>-0.33095000000000002</c:v>
                </c:pt>
                <c:pt idx="5402">
                  <c:v>-0.33401999999999998</c:v>
                </c:pt>
                <c:pt idx="5403">
                  <c:v>-0.25716</c:v>
                </c:pt>
                <c:pt idx="5404">
                  <c:v>-0.27006999999999998</c:v>
                </c:pt>
                <c:pt idx="5405">
                  <c:v>-0.25828000000000001</c:v>
                </c:pt>
                <c:pt idx="5406">
                  <c:v>-0.1799</c:v>
                </c:pt>
                <c:pt idx="5407">
                  <c:v>-9.9306000000000005E-2</c:v>
                </c:pt>
                <c:pt idx="5408">
                  <c:v>-8.8178999999999993E-2</c:v>
                </c:pt>
                <c:pt idx="5409">
                  <c:v>2.5417999999999999E-3</c:v>
                </c:pt>
                <c:pt idx="5410">
                  <c:v>5.9586E-2</c:v>
                </c:pt>
                <c:pt idx="5411">
                  <c:v>0.10777</c:v>
                </c:pt>
                <c:pt idx="5412">
                  <c:v>0.16869000000000001</c:v>
                </c:pt>
                <c:pt idx="5413">
                  <c:v>0.16869000000000001</c:v>
                </c:pt>
                <c:pt idx="5414">
                  <c:v>0.24471000000000001</c:v>
                </c:pt>
                <c:pt idx="5415">
                  <c:v>0.24446999999999999</c:v>
                </c:pt>
                <c:pt idx="5416">
                  <c:v>0.30441000000000001</c:v>
                </c:pt>
                <c:pt idx="5417">
                  <c:v>0.34750999999999999</c:v>
                </c:pt>
                <c:pt idx="5418">
                  <c:v>0.28766999999999998</c:v>
                </c:pt>
                <c:pt idx="5419">
                  <c:v>0.35580000000000001</c:v>
                </c:pt>
                <c:pt idx="5420">
                  <c:v>0.36918000000000001</c:v>
                </c:pt>
                <c:pt idx="5421">
                  <c:v>0.34859000000000001</c:v>
                </c:pt>
                <c:pt idx="5422">
                  <c:v>0.37137999999999999</c:v>
                </c:pt>
                <c:pt idx="5423">
                  <c:v>0.34792000000000001</c:v>
                </c:pt>
                <c:pt idx="5424">
                  <c:v>0.32961000000000001</c:v>
                </c:pt>
                <c:pt idx="5425">
                  <c:v>0.20960999999999999</c:v>
                </c:pt>
                <c:pt idx="5426">
                  <c:v>0.22189999999999999</c:v>
                </c:pt>
                <c:pt idx="5427">
                  <c:v>0.18748000000000001</c:v>
                </c:pt>
                <c:pt idx="5428">
                  <c:v>8.5726999999999998E-2</c:v>
                </c:pt>
                <c:pt idx="5429">
                  <c:v>6.0996000000000002E-2</c:v>
                </c:pt>
                <c:pt idx="5430">
                  <c:v>-1.9688E-4</c:v>
                </c:pt>
                <c:pt idx="5431">
                  <c:v>-3.2726999999999999E-2</c:v>
                </c:pt>
                <c:pt idx="5432">
                  <c:v>-0.11823</c:v>
                </c:pt>
                <c:pt idx="5433">
                  <c:v>-0.11293</c:v>
                </c:pt>
                <c:pt idx="5434">
                  <c:v>-0.19261</c:v>
                </c:pt>
                <c:pt idx="5435">
                  <c:v>-0.24052000000000001</c:v>
                </c:pt>
                <c:pt idx="5436">
                  <c:v>-0.23573</c:v>
                </c:pt>
                <c:pt idx="5437">
                  <c:v>-0.31311</c:v>
                </c:pt>
                <c:pt idx="5438">
                  <c:v>-0.35072999999999999</c:v>
                </c:pt>
                <c:pt idx="5439">
                  <c:v>-0.39196999999999999</c:v>
                </c:pt>
                <c:pt idx="5440">
                  <c:v>-0.39046999999999998</c:v>
                </c:pt>
                <c:pt idx="5441">
                  <c:v>-0.39376</c:v>
                </c:pt>
                <c:pt idx="5442">
                  <c:v>-0.38068999999999997</c:v>
                </c:pt>
                <c:pt idx="5443">
                  <c:v>-0.29254000000000002</c:v>
                </c:pt>
                <c:pt idx="5444">
                  <c:v>-0.32316</c:v>
                </c:pt>
                <c:pt idx="5445">
                  <c:v>-0.31845000000000001</c:v>
                </c:pt>
                <c:pt idx="5446">
                  <c:v>-0.25387999999999999</c:v>
                </c:pt>
                <c:pt idx="5447">
                  <c:v>-0.19686000000000001</c:v>
                </c:pt>
                <c:pt idx="5448">
                  <c:v>-0.15939999999999999</c:v>
                </c:pt>
                <c:pt idx="5449">
                  <c:v>-0.11057</c:v>
                </c:pt>
                <c:pt idx="5450">
                  <c:v>-1.7704000000000001E-2</c:v>
                </c:pt>
                <c:pt idx="5451">
                  <c:v>-4.0750000000000001E-2</c:v>
                </c:pt>
                <c:pt idx="5452">
                  <c:v>3.8656000000000003E-2</c:v>
                </c:pt>
                <c:pt idx="5453">
                  <c:v>8.8324E-2</c:v>
                </c:pt>
                <c:pt idx="5454">
                  <c:v>0.13128999999999999</c:v>
                </c:pt>
                <c:pt idx="5455">
                  <c:v>0.19048999999999999</c:v>
                </c:pt>
                <c:pt idx="5456">
                  <c:v>0.24812999999999999</c:v>
                </c:pt>
                <c:pt idx="5457">
                  <c:v>0.33755000000000002</c:v>
                </c:pt>
                <c:pt idx="5458">
                  <c:v>0.32506000000000002</c:v>
                </c:pt>
                <c:pt idx="5459">
                  <c:v>0.36497000000000002</c:v>
                </c:pt>
                <c:pt idx="5460">
                  <c:v>0.36991000000000002</c:v>
                </c:pt>
                <c:pt idx="5461">
                  <c:v>0.32208999999999999</c:v>
                </c:pt>
                <c:pt idx="5462">
                  <c:v>0.36506</c:v>
                </c:pt>
                <c:pt idx="5463">
                  <c:v>0.41313</c:v>
                </c:pt>
                <c:pt idx="5464">
                  <c:v>0.38352999999999998</c:v>
                </c:pt>
                <c:pt idx="5465">
                  <c:v>0.31634000000000001</c:v>
                </c:pt>
                <c:pt idx="5466">
                  <c:v>0.29991000000000001</c:v>
                </c:pt>
                <c:pt idx="5467">
                  <c:v>0.24721000000000001</c:v>
                </c:pt>
                <c:pt idx="5468">
                  <c:v>0.15412999999999999</c:v>
                </c:pt>
                <c:pt idx="5469">
                  <c:v>0.19569</c:v>
                </c:pt>
                <c:pt idx="5470">
                  <c:v>0.13009000000000001</c:v>
                </c:pt>
                <c:pt idx="5471">
                  <c:v>9.0926000000000007E-2</c:v>
                </c:pt>
                <c:pt idx="5472">
                  <c:v>3.0627999999999999E-2</c:v>
                </c:pt>
                <c:pt idx="5473">
                  <c:v>-5.7811000000000001E-2</c:v>
                </c:pt>
                <c:pt idx="5474">
                  <c:v>-0.11311</c:v>
                </c:pt>
                <c:pt idx="5475">
                  <c:v>-0.24329000000000001</c:v>
                </c:pt>
                <c:pt idx="5476">
                  <c:v>-0.20397000000000001</c:v>
                </c:pt>
                <c:pt idx="5477">
                  <c:v>-0.26607999999999998</c:v>
                </c:pt>
                <c:pt idx="5478">
                  <c:v>-0.28752</c:v>
                </c:pt>
                <c:pt idx="5479">
                  <c:v>-0.28621999999999997</c:v>
                </c:pt>
                <c:pt idx="5480">
                  <c:v>-0.33038000000000001</c:v>
                </c:pt>
                <c:pt idx="5481">
                  <c:v>-0.38773000000000002</c:v>
                </c:pt>
                <c:pt idx="5482">
                  <c:v>-0.42312</c:v>
                </c:pt>
                <c:pt idx="5483">
                  <c:v>-0.36667</c:v>
                </c:pt>
                <c:pt idx="5484">
                  <c:v>-0.39418999999999998</c:v>
                </c:pt>
                <c:pt idx="5485">
                  <c:v>-0.34271000000000001</c:v>
                </c:pt>
                <c:pt idx="5486">
                  <c:v>-0.27173000000000003</c:v>
                </c:pt>
                <c:pt idx="5487">
                  <c:v>-0.31640000000000001</c:v>
                </c:pt>
                <c:pt idx="5488">
                  <c:v>-0.29441000000000001</c:v>
                </c:pt>
                <c:pt idx="5489">
                  <c:v>-0.26429999999999998</c:v>
                </c:pt>
                <c:pt idx="5490">
                  <c:v>-0.17671999999999999</c:v>
                </c:pt>
                <c:pt idx="5491">
                  <c:v>-0.10353</c:v>
                </c:pt>
                <c:pt idx="5492">
                  <c:v>-4.2451999999999997E-2</c:v>
                </c:pt>
                <c:pt idx="5493">
                  <c:v>9.9667000000000006E-2</c:v>
                </c:pt>
                <c:pt idx="5494">
                  <c:v>4.7224000000000002E-2</c:v>
                </c:pt>
                <c:pt idx="5495">
                  <c:v>0.12467</c:v>
                </c:pt>
                <c:pt idx="5496">
                  <c:v>0.14845</c:v>
                </c:pt>
                <c:pt idx="5497">
                  <c:v>0.20945</c:v>
                </c:pt>
                <c:pt idx="5498">
                  <c:v>0.26262000000000002</c:v>
                </c:pt>
                <c:pt idx="5499">
                  <c:v>0.31485999999999997</c:v>
                </c:pt>
                <c:pt idx="5500">
                  <c:v>0.39695999999999998</c:v>
                </c:pt>
                <c:pt idx="5501">
                  <c:v>0.35955999999999999</c:v>
                </c:pt>
                <c:pt idx="5502">
                  <c:v>0.41692000000000001</c:v>
                </c:pt>
                <c:pt idx="5503">
                  <c:v>0.38174000000000002</c:v>
                </c:pt>
                <c:pt idx="5504">
                  <c:v>0.33284000000000002</c:v>
                </c:pt>
                <c:pt idx="5505">
                  <c:v>0.36814999999999998</c:v>
                </c:pt>
                <c:pt idx="5506">
                  <c:v>0.35247000000000001</c:v>
                </c:pt>
                <c:pt idx="5507">
                  <c:v>0.36142999999999997</c:v>
                </c:pt>
                <c:pt idx="5508">
                  <c:v>0.27188000000000001</c:v>
                </c:pt>
                <c:pt idx="5509">
                  <c:v>0.24875</c:v>
                </c:pt>
                <c:pt idx="5510">
                  <c:v>0.20963999999999999</c:v>
                </c:pt>
                <c:pt idx="5511">
                  <c:v>9.1947000000000001E-2</c:v>
                </c:pt>
                <c:pt idx="5512">
                  <c:v>0.13650999999999999</c:v>
                </c:pt>
                <c:pt idx="5513">
                  <c:v>7.0246000000000003E-2</c:v>
                </c:pt>
                <c:pt idx="5514">
                  <c:v>1.7850000000000001E-2</c:v>
                </c:pt>
                <c:pt idx="5515">
                  <c:v>-8.2413E-2</c:v>
                </c:pt>
                <c:pt idx="5516">
                  <c:v>-0.13153999999999999</c:v>
                </c:pt>
                <c:pt idx="5517">
                  <c:v>-0.19721</c:v>
                </c:pt>
                <c:pt idx="5518">
                  <c:v>-0.31906000000000001</c:v>
                </c:pt>
                <c:pt idx="5519">
                  <c:v>-0.27953</c:v>
                </c:pt>
                <c:pt idx="5520">
                  <c:v>-0.34243000000000001</c:v>
                </c:pt>
                <c:pt idx="5521">
                  <c:v>-0.34866999999999998</c:v>
                </c:pt>
                <c:pt idx="5522">
                  <c:v>-0.33062999999999998</c:v>
                </c:pt>
                <c:pt idx="5523">
                  <c:v>-0.38500000000000001</c:v>
                </c:pt>
                <c:pt idx="5524">
                  <c:v>-0.41453000000000001</c:v>
                </c:pt>
                <c:pt idx="5525">
                  <c:v>-0.43286000000000002</c:v>
                </c:pt>
                <c:pt idx="5526">
                  <c:v>-0.35704999999999998</c:v>
                </c:pt>
                <c:pt idx="5527">
                  <c:v>-0.36498000000000003</c:v>
                </c:pt>
                <c:pt idx="5528">
                  <c:v>-0.31595000000000001</c:v>
                </c:pt>
                <c:pt idx="5529">
                  <c:v>-0.22123000000000001</c:v>
                </c:pt>
                <c:pt idx="5530">
                  <c:v>-0.26998</c:v>
                </c:pt>
                <c:pt idx="5531">
                  <c:v>-0.21018999999999999</c:v>
                </c:pt>
                <c:pt idx="5532">
                  <c:v>-0.18937000000000001</c:v>
                </c:pt>
                <c:pt idx="5533">
                  <c:v>-5.7942E-2</c:v>
                </c:pt>
                <c:pt idx="5534">
                  <c:v>-3.3055000000000001E-2</c:v>
                </c:pt>
                <c:pt idx="5535">
                  <c:v>3.7839999999999999E-2</c:v>
                </c:pt>
                <c:pt idx="5536">
                  <c:v>0.17724000000000001</c:v>
                </c:pt>
                <c:pt idx="5537">
                  <c:v>0.13245999999999999</c:v>
                </c:pt>
                <c:pt idx="5538">
                  <c:v>0.20480000000000001</c:v>
                </c:pt>
                <c:pt idx="5539">
                  <c:v>0.23308000000000001</c:v>
                </c:pt>
                <c:pt idx="5540">
                  <c:v>0.27548</c:v>
                </c:pt>
                <c:pt idx="5541">
                  <c:v>0.32178000000000001</c:v>
                </c:pt>
                <c:pt idx="5542">
                  <c:v>0.38601999999999997</c:v>
                </c:pt>
                <c:pt idx="5543">
                  <c:v>0.44990000000000002</c:v>
                </c:pt>
                <c:pt idx="5544">
                  <c:v>0.38590000000000002</c:v>
                </c:pt>
                <c:pt idx="5545">
                  <c:v>0.42876999999999998</c:v>
                </c:pt>
                <c:pt idx="5546">
                  <c:v>0.3831</c:v>
                </c:pt>
                <c:pt idx="5547">
                  <c:v>0.32277</c:v>
                </c:pt>
                <c:pt idx="5548">
                  <c:v>0.36736999999999997</c:v>
                </c:pt>
                <c:pt idx="5549">
                  <c:v>0.33957999999999999</c:v>
                </c:pt>
                <c:pt idx="5550">
                  <c:v>0.33267999999999998</c:v>
                </c:pt>
                <c:pt idx="5551">
                  <c:v>0.17610000000000001</c:v>
                </c:pt>
                <c:pt idx="5552">
                  <c:v>0.18945999999999999</c:v>
                </c:pt>
                <c:pt idx="5553">
                  <c:v>0.1193</c:v>
                </c:pt>
                <c:pt idx="5554">
                  <c:v>-1.6091999999999999E-2</c:v>
                </c:pt>
                <c:pt idx="5555">
                  <c:v>4.1117000000000001E-2</c:v>
                </c:pt>
                <c:pt idx="5556">
                  <c:v>-3.8859999999999999E-2</c:v>
                </c:pt>
                <c:pt idx="5557">
                  <c:v>-7.2988999999999998E-2</c:v>
                </c:pt>
                <c:pt idx="5558">
                  <c:v>-0.15429000000000001</c:v>
                </c:pt>
                <c:pt idx="5559">
                  <c:v>-0.20449000000000001</c:v>
                </c:pt>
                <c:pt idx="5560">
                  <c:v>-0.27844999999999998</c:v>
                </c:pt>
                <c:pt idx="5561">
                  <c:v>-0.37683</c:v>
                </c:pt>
                <c:pt idx="5562">
                  <c:v>-0.3397</c:v>
                </c:pt>
                <c:pt idx="5563">
                  <c:v>-0.40565000000000001</c:v>
                </c:pt>
                <c:pt idx="5564">
                  <c:v>-0.39124999999999999</c:v>
                </c:pt>
                <c:pt idx="5565">
                  <c:v>-0.35933999999999999</c:v>
                </c:pt>
                <c:pt idx="5566">
                  <c:v>-0.39695999999999998</c:v>
                </c:pt>
                <c:pt idx="5567">
                  <c:v>-0.41226000000000002</c:v>
                </c:pt>
                <c:pt idx="5568">
                  <c:v>-0.42537999999999998</c:v>
                </c:pt>
                <c:pt idx="5569">
                  <c:v>-0.33779999999999999</c:v>
                </c:pt>
                <c:pt idx="5570">
                  <c:v>-0.32726</c:v>
                </c:pt>
                <c:pt idx="5571">
                  <c:v>-0.27983999999999998</c:v>
                </c:pt>
                <c:pt idx="5572">
                  <c:v>-0.16370999999999999</c:v>
                </c:pt>
                <c:pt idx="5573">
                  <c:v>-0.20548</c:v>
                </c:pt>
                <c:pt idx="5574">
                  <c:v>-0.14298</c:v>
                </c:pt>
                <c:pt idx="5575">
                  <c:v>-9.8903000000000005E-2</c:v>
                </c:pt>
                <c:pt idx="5576">
                  <c:v>1.3993999999999999E-2</c:v>
                </c:pt>
                <c:pt idx="5577">
                  <c:v>4.3817000000000002E-2</c:v>
                </c:pt>
                <c:pt idx="5578">
                  <c:v>0.23438999999999999</c:v>
                </c:pt>
                <c:pt idx="5579">
                  <c:v>0.78230999999999995</c:v>
                </c:pt>
                <c:pt idx="5580">
                  <c:v>0.83038000000000001</c:v>
                </c:pt>
                <c:pt idx="5581">
                  <c:v>0.64649999999999996</c:v>
                </c:pt>
                <c:pt idx="5582">
                  <c:v>0.58611999999999997</c:v>
                </c:pt>
                <c:pt idx="5583">
                  <c:v>0.29870000000000002</c:v>
                </c:pt>
                <c:pt idx="5584">
                  <c:v>0.26696999999999999</c:v>
                </c:pt>
                <c:pt idx="5585">
                  <c:v>0.55681000000000003</c:v>
                </c:pt>
                <c:pt idx="5586">
                  <c:v>0.47133000000000003</c:v>
                </c:pt>
                <c:pt idx="5587">
                  <c:v>0.19756000000000001</c:v>
                </c:pt>
                <c:pt idx="5588">
                  <c:v>-0.58716000000000002</c:v>
                </c:pt>
                <c:pt idx="5589">
                  <c:v>-0.78927000000000003</c:v>
                </c:pt>
                <c:pt idx="5590">
                  <c:v>-0.58121999999999996</c:v>
                </c:pt>
                <c:pt idx="5591">
                  <c:v>0.12831000000000001</c:v>
                </c:pt>
                <c:pt idx="5592">
                  <c:v>-0.19885</c:v>
                </c:pt>
                <c:pt idx="5593">
                  <c:v>0.44535000000000002</c:v>
                </c:pt>
                <c:pt idx="5594">
                  <c:v>-0.30109000000000002</c:v>
                </c:pt>
                <c:pt idx="5595">
                  <c:v>1.3181E-2</c:v>
                </c:pt>
                <c:pt idx="5596">
                  <c:v>5.8377999999999998E-3</c:v>
                </c:pt>
                <c:pt idx="5597">
                  <c:v>-0.31486999999999998</c:v>
                </c:pt>
                <c:pt idx="5598">
                  <c:v>0.58314999999999995</c:v>
                </c:pt>
                <c:pt idx="5599">
                  <c:v>-0.57496999999999998</c:v>
                </c:pt>
                <c:pt idx="5600">
                  <c:v>0.42835000000000001</c:v>
                </c:pt>
                <c:pt idx="5601">
                  <c:v>-0.28098000000000001</c:v>
                </c:pt>
                <c:pt idx="5602">
                  <c:v>-9.7670000000000007E-2</c:v>
                </c:pt>
                <c:pt idx="5603">
                  <c:v>0.23485</c:v>
                </c:pt>
                <c:pt idx="5604">
                  <c:v>-0.34323999999999999</c:v>
                </c:pt>
                <c:pt idx="5605">
                  <c:v>0.33932000000000001</c:v>
                </c:pt>
                <c:pt idx="5606">
                  <c:v>-0.31947999999999999</c:v>
                </c:pt>
                <c:pt idx="5607">
                  <c:v>0.191</c:v>
                </c:pt>
                <c:pt idx="5608">
                  <c:v>4.0606000000000001E-3</c:v>
                </c:pt>
                <c:pt idx="5609">
                  <c:v>-7.6355999999999993E-2</c:v>
                </c:pt>
                <c:pt idx="5610">
                  <c:v>8.4231E-2</c:v>
                </c:pt>
                <c:pt idx="5611">
                  <c:v>-2.8041E-2</c:v>
                </c:pt>
                <c:pt idx="5612">
                  <c:v>-3.6714999999999998E-2</c:v>
                </c:pt>
                <c:pt idx="5613">
                  <c:v>0.10747</c:v>
                </c:pt>
                <c:pt idx="5614">
                  <c:v>-3.6729000000000002E-3</c:v>
                </c:pt>
                <c:pt idx="5615">
                  <c:v>2.0455000000000001E-2</c:v>
                </c:pt>
                <c:pt idx="5616">
                  <c:v>-1.179E-2</c:v>
                </c:pt>
                <c:pt idx="5617">
                  <c:v>-8.7770000000000001E-3</c:v>
                </c:pt>
                <c:pt idx="5618">
                  <c:v>8.8747000000000006E-2</c:v>
                </c:pt>
                <c:pt idx="5619">
                  <c:v>5.0983000000000001E-3</c:v>
                </c:pt>
                <c:pt idx="5620">
                  <c:v>-4.8565999999999998E-2</c:v>
                </c:pt>
                <c:pt idx="5621">
                  <c:v>0.25769999999999998</c:v>
                </c:pt>
                <c:pt idx="5622">
                  <c:v>-0.17752000000000001</c:v>
                </c:pt>
                <c:pt idx="5623">
                  <c:v>0.13295999999999999</c:v>
                </c:pt>
                <c:pt idx="5624">
                  <c:v>-5.0590000000000003E-2</c:v>
                </c:pt>
                <c:pt idx="5625">
                  <c:v>-8.9549E-3</c:v>
                </c:pt>
                <c:pt idx="5626">
                  <c:v>6.9039000000000003E-2</c:v>
                </c:pt>
                <c:pt idx="5627">
                  <c:v>-7.7448000000000003E-2</c:v>
                </c:pt>
                <c:pt idx="5628">
                  <c:v>6.4966999999999997E-2</c:v>
                </c:pt>
                <c:pt idx="5629">
                  <c:v>-3.1406999999999997E-2</c:v>
                </c:pt>
                <c:pt idx="5630">
                  <c:v>3.9261999999999998E-2</c:v>
                </c:pt>
                <c:pt idx="5631">
                  <c:v>-9.1477000000000003E-2</c:v>
                </c:pt>
                <c:pt idx="5632">
                  <c:v>9.9005999999999997E-2</c:v>
                </c:pt>
                <c:pt idx="5633">
                  <c:v>-0.16880999999999999</c:v>
                </c:pt>
                <c:pt idx="5634">
                  <c:v>6.4606999999999998E-2</c:v>
                </c:pt>
                <c:pt idx="5635">
                  <c:v>1.1523E-2</c:v>
                </c:pt>
                <c:pt idx="5636">
                  <c:v>-0.13891000000000001</c:v>
                </c:pt>
                <c:pt idx="5637">
                  <c:v>0.12298000000000001</c:v>
                </c:pt>
                <c:pt idx="5638">
                  <c:v>-0.19880999999999999</c:v>
                </c:pt>
                <c:pt idx="5639">
                  <c:v>4.2807999999999999E-2</c:v>
                </c:pt>
                <c:pt idx="5640">
                  <c:v>6.9000000000000006E-2</c:v>
                </c:pt>
                <c:pt idx="5641">
                  <c:v>-0.15046999999999999</c:v>
                </c:pt>
                <c:pt idx="5642">
                  <c:v>2.726E-2</c:v>
                </c:pt>
                <c:pt idx="5643">
                  <c:v>2.0039000000000001E-2</c:v>
                </c:pt>
                <c:pt idx="5644">
                  <c:v>-4.9049000000000002E-2</c:v>
                </c:pt>
                <c:pt idx="5645">
                  <c:v>-1.2978999999999999E-2</c:v>
                </c:pt>
                <c:pt idx="5646">
                  <c:v>4.4901000000000003E-2</c:v>
                </c:pt>
                <c:pt idx="5647">
                  <c:v>1.2444999999999999E-2</c:v>
                </c:pt>
                <c:pt idx="5648">
                  <c:v>-5.3336000000000001E-2</c:v>
                </c:pt>
                <c:pt idx="5649">
                  <c:v>3.2381E-2</c:v>
                </c:pt>
                <c:pt idx="5650">
                  <c:v>1.8561999999999999E-2</c:v>
                </c:pt>
                <c:pt idx="5651">
                  <c:v>2.2778E-2</c:v>
                </c:pt>
                <c:pt idx="5652">
                  <c:v>3.6944999999999999E-2</c:v>
                </c:pt>
                <c:pt idx="5653">
                  <c:v>-4.1960999999999998E-2</c:v>
                </c:pt>
                <c:pt idx="5654">
                  <c:v>8.2663E-2</c:v>
                </c:pt>
                <c:pt idx="5655">
                  <c:v>1.5817999999999999E-2</c:v>
                </c:pt>
                <c:pt idx="5656">
                  <c:v>2.615E-2</c:v>
                </c:pt>
                <c:pt idx="5657">
                  <c:v>-2.3836E-2</c:v>
                </c:pt>
                <c:pt idx="5658">
                  <c:v>6.0490000000000002E-2</c:v>
                </c:pt>
                <c:pt idx="5659">
                  <c:v>2.7053000000000001E-2</c:v>
                </c:pt>
                <c:pt idx="5660">
                  <c:v>-1.4878000000000001E-2</c:v>
                </c:pt>
                <c:pt idx="5661">
                  <c:v>-1.0874E-2</c:v>
                </c:pt>
                <c:pt idx="5662">
                  <c:v>5.0334999999999998E-2</c:v>
                </c:pt>
                <c:pt idx="5663">
                  <c:v>2.1314E-2</c:v>
                </c:pt>
                <c:pt idx="5664">
                  <c:v>-3.0182999999999998E-3</c:v>
                </c:pt>
                <c:pt idx="5665">
                  <c:v>-3.5846999999999997E-2</c:v>
                </c:pt>
                <c:pt idx="5666">
                  <c:v>1.6174999999999998E-2</c:v>
                </c:pt>
                <c:pt idx="5667">
                  <c:v>2.6203000000000001E-2</c:v>
                </c:pt>
                <c:pt idx="5668">
                  <c:v>-2.2255E-2</c:v>
                </c:pt>
                <c:pt idx="5669">
                  <c:v>-2.4791000000000001E-2</c:v>
                </c:pt>
                <c:pt idx="5670">
                  <c:v>-3.2800000000000003E-2</c:v>
                </c:pt>
                <c:pt idx="5671">
                  <c:v>2.0188000000000001E-2</c:v>
                </c:pt>
                <c:pt idx="5672">
                  <c:v>-1.4666999999999999E-2</c:v>
                </c:pt>
                <c:pt idx="5673">
                  <c:v>-3.5896999999999998E-2</c:v>
                </c:pt>
                <c:pt idx="5674">
                  <c:v>-2.8081E-3</c:v>
                </c:pt>
                <c:pt idx="5675">
                  <c:v>1.0987E-2</c:v>
                </c:pt>
                <c:pt idx="5676">
                  <c:v>-3.8475000000000002E-2</c:v>
                </c:pt>
                <c:pt idx="5677">
                  <c:v>-5.4427999999999996E-4</c:v>
                </c:pt>
                <c:pt idx="5678">
                  <c:v>-2.3372E-2</c:v>
                </c:pt>
                <c:pt idx="5679">
                  <c:v>2.4734000000000002E-3</c:v>
                </c:pt>
                <c:pt idx="5680">
                  <c:v>-3.6165999999999997E-2</c:v>
                </c:pt>
                <c:pt idx="5681">
                  <c:v>2.5576999999999999E-2</c:v>
                </c:pt>
                <c:pt idx="5682">
                  <c:v>-8.7218999999999994E-3</c:v>
                </c:pt>
                <c:pt idx="5683">
                  <c:v>-3.7906000000000002E-2</c:v>
                </c:pt>
                <c:pt idx="5684">
                  <c:v>-2.529E-2</c:v>
                </c:pt>
                <c:pt idx="5685">
                  <c:v>1.443E-2</c:v>
                </c:pt>
                <c:pt idx="5686">
                  <c:v>2.4740999999999999E-2</c:v>
                </c:pt>
                <c:pt idx="5687">
                  <c:v>-2.6062999999999999E-2</c:v>
                </c:pt>
                <c:pt idx="5688">
                  <c:v>-2.3843E-2</c:v>
                </c:pt>
                <c:pt idx="5689">
                  <c:v>5.0915000000000002E-2</c:v>
                </c:pt>
                <c:pt idx="5690">
                  <c:v>5.1539999999999997E-3</c:v>
                </c:pt>
                <c:pt idx="5691">
                  <c:v>5.8969000000000001E-3</c:v>
                </c:pt>
                <c:pt idx="5692">
                  <c:v>4.7716E-3</c:v>
                </c:pt>
                <c:pt idx="5693">
                  <c:v>3.8126000000000002E-3</c:v>
                </c:pt>
                <c:pt idx="5694">
                  <c:v>8.6926999999999994E-3</c:v>
                </c:pt>
                <c:pt idx="5695">
                  <c:v>3.4870999999999999E-2</c:v>
                </c:pt>
                <c:pt idx="5696">
                  <c:v>1.1276E-2</c:v>
                </c:pt>
                <c:pt idx="5697">
                  <c:v>2.3208999999999999E-3</c:v>
                </c:pt>
                <c:pt idx="5698">
                  <c:v>1.5785E-2</c:v>
                </c:pt>
                <c:pt idx="5699">
                  <c:v>2.6689000000000001E-2</c:v>
                </c:pt>
                <c:pt idx="5700">
                  <c:v>-3.1329000000000003E-2</c:v>
                </c:pt>
                <c:pt idx="5701">
                  <c:v>-8.6517E-3</c:v>
                </c:pt>
                <c:pt idx="5702">
                  <c:v>6.7241999999999996E-2</c:v>
                </c:pt>
                <c:pt idx="5703">
                  <c:v>-3.2112000000000002E-2</c:v>
                </c:pt>
                <c:pt idx="5704">
                  <c:v>2.6072000000000001E-3</c:v>
                </c:pt>
                <c:pt idx="5705">
                  <c:v>3.2481999999999997E-2</c:v>
                </c:pt>
                <c:pt idx="5706">
                  <c:v>-2.7182000000000001E-2</c:v>
                </c:pt>
                <c:pt idx="5707">
                  <c:v>1.7808000000000001E-2</c:v>
                </c:pt>
                <c:pt idx="5708">
                  <c:v>1.9521E-2</c:v>
                </c:pt>
                <c:pt idx="5709">
                  <c:v>-3.5206000000000001E-2</c:v>
                </c:pt>
                <c:pt idx="5710">
                  <c:v>-1.9642E-2</c:v>
                </c:pt>
                <c:pt idx="5711">
                  <c:v>2.7939000000000002E-3</c:v>
                </c:pt>
                <c:pt idx="5712">
                  <c:v>1.9754000000000001E-2</c:v>
                </c:pt>
                <c:pt idx="5713">
                  <c:v>-9.8624000000000003E-3</c:v>
                </c:pt>
                <c:pt idx="5714">
                  <c:v>-2.0598999999999999E-2</c:v>
                </c:pt>
                <c:pt idx="5715">
                  <c:v>2.1275000000000001E-3</c:v>
                </c:pt>
                <c:pt idx="5716">
                  <c:v>-3.5079000000000002E-4</c:v>
                </c:pt>
                <c:pt idx="5717">
                  <c:v>-1.916E-2</c:v>
                </c:pt>
                <c:pt idx="5718">
                  <c:v>-1.7309000000000001E-2</c:v>
                </c:pt>
                <c:pt idx="5719">
                  <c:v>4.4077999999999999E-3</c:v>
                </c:pt>
                <c:pt idx="5720">
                  <c:v>-1.7750999999999999E-3</c:v>
                </c:pt>
                <c:pt idx="5721">
                  <c:v>-2.4798000000000001E-2</c:v>
                </c:pt>
                <c:pt idx="5722">
                  <c:v>3.2707000000000001E-3</c:v>
                </c:pt>
                <c:pt idx="5723">
                  <c:v>1.5831999999999999E-2</c:v>
                </c:pt>
                <c:pt idx="5724">
                  <c:v>-3.0290999999999998E-2</c:v>
                </c:pt>
                <c:pt idx="5725">
                  <c:v>-1.9042E-2</c:v>
                </c:pt>
                <c:pt idx="5726">
                  <c:v>3.0217E-3</c:v>
                </c:pt>
                <c:pt idx="5727">
                  <c:v>-4.3413999999999996E-3</c:v>
                </c:pt>
                <c:pt idx="5728">
                  <c:v>-5.7873999999999998E-3</c:v>
                </c:pt>
                <c:pt idx="5729">
                  <c:v>-6.2713999999999999E-3</c:v>
                </c:pt>
                <c:pt idx="5730">
                  <c:v>-3.4194E-3</c:v>
                </c:pt>
                <c:pt idx="5731">
                  <c:v>7.6135999999999999E-3</c:v>
                </c:pt>
                <c:pt idx="5732">
                  <c:v>-4.4083000000000004E-3</c:v>
                </c:pt>
                <c:pt idx="5733">
                  <c:v>2.941E-3</c:v>
                </c:pt>
                <c:pt idx="5734">
                  <c:v>2.741E-2</c:v>
                </c:pt>
                <c:pt idx="5735">
                  <c:v>1.8366E-2</c:v>
                </c:pt>
                <c:pt idx="5736">
                  <c:v>-5.3122000000000004E-3</c:v>
                </c:pt>
                <c:pt idx="5737">
                  <c:v>4.4226999999999999E-3</c:v>
                </c:pt>
                <c:pt idx="5738">
                  <c:v>2.6478999999999999E-2</c:v>
                </c:pt>
                <c:pt idx="5739">
                  <c:v>7.6416000000000001E-3</c:v>
                </c:pt>
                <c:pt idx="5740">
                  <c:v>-6.7426999999999999E-3</c:v>
                </c:pt>
                <c:pt idx="5741">
                  <c:v>-7.8428000000000005E-4</c:v>
                </c:pt>
                <c:pt idx="5742">
                  <c:v>2.0466999999999999E-2</c:v>
                </c:pt>
                <c:pt idx="5743">
                  <c:v>2.6037999999999999E-2</c:v>
                </c:pt>
                <c:pt idx="5744">
                  <c:v>6.8885999999999999E-3</c:v>
                </c:pt>
                <c:pt idx="5745">
                  <c:v>-1.7103999999999999E-3</c:v>
                </c:pt>
                <c:pt idx="5746">
                  <c:v>1.9389E-2</c:v>
                </c:pt>
                <c:pt idx="5747">
                  <c:v>1.7288000000000001E-2</c:v>
                </c:pt>
                <c:pt idx="5748">
                  <c:v>-6.6062999999999998E-3</c:v>
                </c:pt>
                <c:pt idx="5749">
                  <c:v>1.9873999999999998E-3</c:v>
                </c:pt>
                <c:pt idx="5750">
                  <c:v>1.0885000000000001E-2</c:v>
                </c:pt>
                <c:pt idx="5751">
                  <c:v>1.2989E-3</c:v>
                </c:pt>
                <c:pt idx="5752">
                  <c:v>8.7724000000000005E-4</c:v>
                </c:pt>
                <c:pt idx="5753">
                  <c:v>-2.1600999999999999E-3</c:v>
                </c:pt>
                <c:pt idx="5754">
                  <c:v>-1.4359E-2</c:v>
                </c:pt>
                <c:pt idx="5755">
                  <c:v>-4.4738E-3</c:v>
                </c:pt>
                <c:pt idx="5756">
                  <c:v>-2.3890000000000001E-3</c:v>
                </c:pt>
                <c:pt idx="5757">
                  <c:v>-2.3060000000000001E-2</c:v>
                </c:pt>
                <c:pt idx="5758">
                  <c:v>-2.4500000000000001E-2</c:v>
                </c:pt>
                <c:pt idx="5759">
                  <c:v>-6.2408999999999997E-3</c:v>
                </c:pt>
                <c:pt idx="5760">
                  <c:v>-1.4080000000000001E-2</c:v>
                </c:pt>
                <c:pt idx="5761">
                  <c:v>-3.0488999999999999E-2</c:v>
                </c:pt>
                <c:pt idx="5762">
                  <c:v>-2.1940000000000001E-2</c:v>
                </c:pt>
                <c:pt idx="5763">
                  <c:v>-1.2246E-2</c:v>
                </c:pt>
                <c:pt idx="5764">
                  <c:v>-1.3596E-2</c:v>
                </c:pt>
                <c:pt idx="5765">
                  <c:v>-1.1946999999999999E-2</c:v>
                </c:pt>
                <c:pt idx="5766">
                  <c:v>-8.1533999999999999E-3</c:v>
                </c:pt>
                <c:pt idx="5767">
                  <c:v>-7.7305999999999998E-3</c:v>
                </c:pt>
                <c:pt idx="5768">
                  <c:v>-8.9999999999999993E-3</c:v>
                </c:pt>
                <c:pt idx="5769">
                  <c:v>-5.3322999999999999E-3</c:v>
                </c:pt>
                <c:pt idx="5770">
                  <c:v>-3.6143E-3</c:v>
                </c:pt>
                <c:pt idx="5771">
                  <c:v>-8.4027000000000008E-3</c:v>
                </c:pt>
                <c:pt idx="5772">
                  <c:v>-3.7579000000000002E-3</c:v>
                </c:pt>
                <c:pt idx="5773">
                  <c:v>1.048E-2</c:v>
                </c:pt>
                <c:pt idx="5774">
                  <c:v>1.6524E-2</c:v>
                </c:pt>
                <c:pt idx="5775">
                  <c:v>8.9755000000000008E-3</c:v>
                </c:pt>
                <c:pt idx="5776">
                  <c:v>2.4275E-3</c:v>
                </c:pt>
                <c:pt idx="5777">
                  <c:v>8.352E-3</c:v>
                </c:pt>
                <c:pt idx="5778">
                  <c:v>1.5972E-2</c:v>
                </c:pt>
                <c:pt idx="5779">
                  <c:v>1.2428E-2</c:v>
                </c:pt>
                <c:pt idx="5780">
                  <c:v>6.6947999999999999E-3</c:v>
                </c:pt>
                <c:pt idx="5781">
                  <c:v>1.9137999999999999E-2</c:v>
                </c:pt>
                <c:pt idx="5782">
                  <c:v>3.2599999999999997E-2</c:v>
                </c:pt>
                <c:pt idx="5783">
                  <c:v>1.7718000000000001E-2</c:v>
                </c:pt>
                <c:pt idx="5784">
                  <c:v>7.6087000000000004E-3</c:v>
                </c:pt>
                <c:pt idx="5785">
                  <c:v>1.8422999999999998E-2</c:v>
                </c:pt>
                <c:pt idx="5786">
                  <c:v>2.1635000000000001E-2</c:v>
                </c:pt>
                <c:pt idx="5787">
                  <c:v>1.2544E-2</c:v>
                </c:pt>
                <c:pt idx="5788">
                  <c:v>7.9688999999999992E-3</c:v>
                </c:pt>
                <c:pt idx="5789">
                  <c:v>1.1292999999999999E-2</c:v>
                </c:pt>
                <c:pt idx="5790">
                  <c:v>1.5108E-2</c:v>
                </c:pt>
                <c:pt idx="5791">
                  <c:v>1.4246E-2</c:v>
                </c:pt>
                <c:pt idx="5792">
                  <c:v>-1.9542000000000001E-3</c:v>
                </c:pt>
                <c:pt idx="5793">
                  <c:v>-9.4150999999999992E-3</c:v>
                </c:pt>
                <c:pt idx="5794">
                  <c:v>-3.9456999999999999E-3</c:v>
                </c:pt>
                <c:pt idx="5795">
                  <c:v>-8.5950999999999996E-3</c:v>
                </c:pt>
                <c:pt idx="5796">
                  <c:v>-2.1080999999999999E-2</c:v>
                </c:pt>
                <c:pt idx="5797">
                  <c:v>-1.1554999999999999E-2</c:v>
                </c:pt>
                <c:pt idx="5798">
                  <c:v>-6.7479999999999997E-3</c:v>
                </c:pt>
                <c:pt idx="5799">
                  <c:v>-2.1458999999999999E-2</c:v>
                </c:pt>
                <c:pt idx="5800">
                  <c:v>-1.9629000000000001E-2</c:v>
                </c:pt>
                <c:pt idx="5801">
                  <c:v>-1.4723E-2</c:v>
                </c:pt>
                <c:pt idx="5802">
                  <c:v>-1.5082E-2</c:v>
                </c:pt>
                <c:pt idx="5803">
                  <c:v>-1.7784000000000001E-2</c:v>
                </c:pt>
                <c:pt idx="5804">
                  <c:v>-2.4500000000000001E-2</c:v>
                </c:pt>
                <c:pt idx="5805">
                  <c:v>-1.7971000000000001E-2</c:v>
                </c:pt>
                <c:pt idx="5806">
                  <c:v>-1.6573000000000001E-2</c:v>
                </c:pt>
                <c:pt idx="5807">
                  <c:v>-3.1980000000000001E-2</c:v>
                </c:pt>
                <c:pt idx="5808">
                  <c:v>-2.2623000000000001E-2</c:v>
                </c:pt>
                <c:pt idx="5809">
                  <c:v>-4.7257999999999996E-3</c:v>
                </c:pt>
                <c:pt idx="5810">
                  <c:v>-9.9541000000000004E-3</c:v>
                </c:pt>
                <c:pt idx="5811">
                  <c:v>-1.3993E-2</c:v>
                </c:pt>
                <c:pt idx="5812">
                  <c:v>-5.1722000000000001E-3</c:v>
                </c:pt>
                <c:pt idx="5813">
                  <c:v>1.5629999999999999E-3</c:v>
                </c:pt>
                <c:pt idx="5814">
                  <c:v>5.0270999999999996E-3</c:v>
                </c:pt>
                <c:pt idx="5815">
                  <c:v>1.1832000000000001E-2</c:v>
                </c:pt>
                <c:pt idx="5816">
                  <c:v>1.4586999999999999E-2</c:v>
                </c:pt>
                <c:pt idx="5817">
                  <c:v>5.2719000000000004E-3</c:v>
                </c:pt>
                <c:pt idx="5818">
                  <c:v>1.4482999999999999E-2</c:v>
                </c:pt>
                <c:pt idx="5819">
                  <c:v>3.1585000000000002E-2</c:v>
                </c:pt>
                <c:pt idx="5820">
                  <c:v>2.6946000000000001E-2</c:v>
                </c:pt>
                <c:pt idx="5821">
                  <c:v>1.5181999999999999E-2</c:v>
                </c:pt>
                <c:pt idx="5822">
                  <c:v>1.9033000000000001E-2</c:v>
                </c:pt>
                <c:pt idx="5823">
                  <c:v>2.8535000000000001E-2</c:v>
                </c:pt>
                <c:pt idx="5824">
                  <c:v>2.6113999999999998E-2</c:v>
                </c:pt>
                <c:pt idx="5825">
                  <c:v>2.0461E-2</c:v>
                </c:pt>
                <c:pt idx="5826">
                  <c:v>2.4331999999999999E-2</c:v>
                </c:pt>
                <c:pt idx="5827">
                  <c:v>1.9887999999999999E-2</c:v>
                </c:pt>
                <c:pt idx="5828">
                  <c:v>9.7909E-3</c:v>
                </c:pt>
                <c:pt idx="5829">
                  <c:v>1.0846E-2</c:v>
                </c:pt>
                <c:pt idx="5830">
                  <c:v>9.4362999999999999E-3</c:v>
                </c:pt>
                <c:pt idx="5831">
                  <c:v>5.6874999999999998E-3</c:v>
                </c:pt>
                <c:pt idx="5832">
                  <c:v>7.9719999999999999E-3</c:v>
                </c:pt>
                <c:pt idx="5833">
                  <c:v>6.4856999999999996E-3</c:v>
                </c:pt>
                <c:pt idx="5834">
                  <c:v>-2.0671000000000001E-3</c:v>
                </c:pt>
                <c:pt idx="5835">
                  <c:v>-8.8032000000000006E-3</c:v>
                </c:pt>
                <c:pt idx="5836">
                  <c:v>-8.6300999999999999E-3</c:v>
                </c:pt>
                <c:pt idx="5837">
                  <c:v>-1.3256E-2</c:v>
                </c:pt>
                <c:pt idx="5838">
                  <c:v>-2.3422999999999999E-2</c:v>
                </c:pt>
                <c:pt idx="5839">
                  <c:v>-2.2523000000000001E-2</c:v>
                </c:pt>
                <c:pt idx="5840">
                  <c:v>-1.8259999999999998E-2</c:v>
                </c:pt>
                <c:pt idx="5841">
                  <c:v>-2.5297E-2</c:v>
                </c:pt>
                <c:pt idx="5842">
                  <c:v>-2.8029999999999999E-2</c:v>
                </c:pt>
                <c:pt idx="5843">
                  <c:v>-2.1721000000000001E-2</c:v>
                </c:pt>
                <c:pt idx="5844">
                  <c:v>-2.2047000000000001E-2</c:v>
                </c:pt>
                <c:pt idx="5845">
                  <c:v>-2.6959E-2</c:v>
                </c:pt>
                <c:pt idx="5846">
                  <c:v>-2.6721000000000002E-2</c:v>
                </c:pt>
                <c:pt idx="5847">
                  <c:v>-2.2801999999999999E-2</c:v>
                </c:pt>
                <c:pt idx="5848">
                  <c:v>-2.0591000000000002E-2</c:v>
                </c:pt>
                <c:pt idx="5849">
                  <c:v>-1.7741E-2</c:v>
                </c:pt>
                <c:pt idx="5850">
                  <c:v>-1.1951E-2</c:v>
                </c:pt>
                <c:pt idx="5851">
                  <c:v>-4.3765999999999996E-3</c:v>
                </c:pt>
                <c:pt idx="5852">
                  <c:v>3.8706000000000001E-3</c:v>
                </c:pt>
                <c:pt idx="5853">
                  <c:v>8.489E-3</c:v>
                </c:pt>
                <c:pt idx="5854">
                  <c:v>8.0158999999999994E-3</c:v>
                </c:pt>
                <c:pt idx="5855">
                  <c:v>6.5799999999999999E-3</c:v>
                </c:pt>
                <c:pt idx="5856">
                  <c:v>1.0821000000000001E-2</c:v>
                </c:pt>
                <c:pt idx="5857">
                  <c:v>1.8176999999999999E-2</c:v>
                </c:pt>
                <c:pt idx="5858">
                  <c:v>2.0757000000000001E-2</c:v>
                </c:pt>
                <c:pt idx="5859">
                  <c:v>2.1173000000000001E-2</c:v>
                </c:pt>
                <c:pt idx="5860">
                  <c:v>2.0306999999999999E-2</c:v>
                </c:pt>
                <c:pt idx="5861">
                  <c:v>1.9643000000000001E-2</c:v>
                </c:pt>
                <c:pt idx="5862">
                  <c:v>2.3494000000000001E-2</c:v>
                </c:pt>
                <c:pt idx="5863">
                  <c:v>2.7893000000000001E-2</c:v>
                </c:pt>
                <c:pt idx="5864">
                  <c:v>2.4379999999999999E-2</c:v>
                </c:pt>
                <c:pt idx="5865">
                  <c:v>1.9927E-2</c:v>
                </c:pt>
                <c:pt idx="5866">
                  <c:v>2.0431999999999999E-2</c:v>
                </c:pt>
                <c:pt idx="5867">
                  <c:v>2.3442999999999999E-2</c:v>
                </c:pt>
                <c:pt idx="5868">
                  <c:v>2.3092000000000001E-2</c:v>
                </c:pt>
                <c:pt idx="5869">
                  <c:v>1.5373E-2</c:v>
                </c:pt>
                <c:pt idx="5870">
                  <c:v>6.8640999999999997E-3</c:v>
                </c:pt>
                <c:pt idx="5871">
                  <c:v>3.7081000000000002E-3</c:v>
                </c:pt>
                <c:pt idx="5872">
                  <c:v>2.5087E-3</c:v>
                </c:pt>
                <c:pt idx="5873">
                  <c:v>-2.1419000000000001E-4</c:v>
                </c:pt>
                <c:pt idx="5874">
                  <c:v>-3.5999999999999999E-3</c:v>
                </c:pt>
                <c:pt idx="5875">
                  <c:v>-7.1970999999999997E-3</c:v>
                </c:pt>
                <c:pt idx="5876">
                  <c:v>-1.0607999999999999E-2</c:v>
                </c:pt>
                <c:pt idx="5877">
                  <c:v>-1.5517E-2</c:v>
                </c:pt>
                <c:pt idx="5878">
                  <c:v>-2.3210999999999999E-2</c:v>
                </c:pt>
                <c:pt idx="5879">
                  <c:v>-2.6904000000000001E-2</c:v>
                </c:pt>
                <c:pt idx="5880">
                  <c:v>-2.3505999999999999E-2</c:v>
                </c:pt>
                <c:pt idx="5881">
                  <c:v>-1.7877000000000001E-2</c:v>
                </c:pt>
                <c:pt idx="5882">
                  <c:v>-1.7097999999999999E-2</c:v>
                </c:pt>
                <c:pt idx="5883">
                  <c:v>-2.2832000000000002E-2</c:v>
                </c:pt>
                <c:pt idx="5884">
                  <c:v>-2.5554E-2</c:v>
                </c:pt>
                <c:pt idx="5885">
                  <c:v>-2.0177E-2</c:v>
                </c:pt>
                <c:pt idx="5886">
                  <c:v>-1.5976000000000001E-2</c:v>
                </c:pt>
                <c:pt idx="5887">
                  <c:v>-1.7385999999999999E-2</c:v>
                </c:pt>
                <c:pt idx="5888">
                  <c:v>-1.6247999999999999E-2</c:v>
                </c:pt>
                <c:pt idx="5889">
                  <c:v>-8.3982999999999992E-3</c:v>
                </c:pt>
                <c:pt idx="5890">
                  <c:v>3.1995E-4</c:v>
                </c:pt>
                <c:pt idx="5891">
                  <c:v>4.1903000000000001E-3</c:v>
                </c:pt>
                <c:pt idx="5892">
                  <c:v>-1.9358999999999999E-4</c:v>
                </c:pt>
                <c:pt idx="5893">
                  <c:v>-6.2312000000000001E-3</c:v>
                </c:pt>
                <c:pt idx="5894">
                  <c:v>-1.8456E-3</c:v>
                </c:pt>
                <c:pt idx="5895">
                  <c:v>5.5883E-3</c:v>
                </c:pt>
                <c:pt idx="5896">
                  <c:v>5.4276000000000003E-3</c:v>
                </c:pt>
                <c:pt idx="5897">
                  <c:v>4.9925000000000004E-3</c:v>
                </c:pt>
                <c:pt idx="5898">
                  <c:v>1.1247999999999999E-2</c:v>
                </c:pt>
                <c:pt idx="5899">
                  <c:v>1.789E-2</c:v>
                </c:pt>
                <c:pt idx="5900">
                  <c:v>1.8325999999999999E-2</c:v>
                </c:pt>
                <c:pt idx="5901">
                  <c:v>1.5391E-2</c:v>
                </c:pt>
                <c:pt idx="5902">
                  <c:v>1.3766E-2</c:v>
                </c:pt>
                <c:pt idx="5903">
                  <c:v>1.4107E-2</c:v>
                </c:pt>
                <c:pt idx="5904">
                  <c:v>1.6212000000000001E-2</c:v>
                </c:pt>
                <c:pt idx="5905">
                  <c:v>1.8142999999999999E-2</c:v>
                </c:pt>
                <c:pt idx="5906">
                  <c:v>1.8664E-2</c:v>
                </c:pt>
                <c:pt idx="5907">
                  <c:v>1.7065E-2</c:v>
                </c:pt>
                <c:pt idx="5908">
                  <c:v>1.3502E-2</c:v>
                </c:pt>
                <c:pt idx="5909">
                  <c:v>1.0054E-2</c:v>
                </c:pt>
                <c:pt idx="5910">
                  <c:v>7.3248999999999996E-3</c:v>
                </c:pt>
                <c:pt idx="5911">
                  <c:v>3.9905000000000001E-3</c:v>
                </c:pt>
                <c:pt idx="5912">
                  <c:v>4.1082000000000002E-3</c:v>
                </c:pt>
                <c:pt idx="5913">
                  <c:v>7.0014999999999999E-3</c:v>
                </c:pt>
                <c:pt idx="5914">
                  <c:v>5.0933999999999997E-3</c:v>
                </c:pt>
                <c:pt idx="5915">
                  <c:v>-2.6925E-3</c:v>
                </c:pt>
                <c:pt idx="5916">
                  <c:v>-8.4191000000000005E-3</c:v>
                </c:pt>
                <c:pt idx="5917">
                  <c:v>-7.7425999999999997E-3</c:v>
                </c:pt>
                <c:pt idx="5918">
                  <c:v>-7.4565999999999999E-3</c:v>
                </c:pt>
                <c:pt idx="5919">
                  <c:v>-1.2907999999999999E-2</c:v>
                </c:pt>
                <c:pt idx="5920">
                  <c:v>-1.5917000000000001E-2</c:v>
                </c:pt>
                <c:pt idx="5921">
                  <c:v>-1.1034E-2</c:v>
                </c:pt>
                <c:pt idx="5922">
                  <c:v>-5.5684000000000003E-3</c:v>
                </c:pt>
                <c:pt idx="5923">
                  <c:v>-8.0987999999999997E-3</c:v>
                </c:pt>
                <c:pt idx="5924">
                  <c:v>-1.3697000000000001E-2</c:v>
                </c:pt>
                <c:pt idx="5925">
                  <c:v>-1.3814E-2</c:v>
                </c:pt>
                <c:pt idx="5926">
                  <c:v>-1.0121E-2</c:v>
                </c:pt>
                <c:pt idx="5927">
                  <c:v>-1.1479E-2</c:v>
                </c:pt>
                <c:pt idx="5928">
                  <c:v>-1.5859999999999999E-2</c:v>
                </c:pt>
                <c:pt idx="5929">
                  <c:v>-1.5415999999999999E-2</c:v>
                </c:pt>
                <c:pt idx="5930">
                  <c:v>-1.1997000000000001E-2</c:v>
                </c:pt>
                <c:pt idx="5931">
                  <c:v>-8.6383999999999992E-3</c:v>
                </c:pt>
                <c:pt idx="5932">
                  <c:v>-4.6153000000000001E-3</c:v>
                </c:pt>
                <c:pt idx="5933">
                  <c:v>-3.6434000000000002E-3</c:v>
                </c:pt>
                <c:pt idx="5934">
                  <c:v>-5.5151999999999996E-3</c:v>
                </c:pt>
                <c:pt idx="5935">
                  <c:v>-5.6702000000000002E-3</c:v>
                </c:pt>
                <c:pt idx="5936">
                  <c:v>-2.9407999999999999E-3</c:v>
                </c:pt>
                <c:pt idx="5937">
                  <c:v>-1.0413E-3</c:v>
                </c:pt>
                <c:pt idx="5938">
                  <c:v>4.0865000000000003E-5</c:v>
                </c:pt>
                <c:pt idx="5939">
                  <c:v>3.1367999999999999E-3</c:v>
                </c:pt>
                <c:pt idx="5940">
                  <c:v>1.0192E-2</c:v>
                </c:pt>
                <c:pt idx="5941">
                  <c:v>1.5935000000000001E-2</c:v>
                </c:pt>
                <c:pt idx="5942">
                  <c:v>1.7101999999999999E-2</c:v>
                </c:pt>
                <c:pt idx="5943">
                  <c:v>1.5396999999999999E-2</c:v>
                </c:pt>
                <c:pt idx="5944">
                  <c:v>1.4808999999999999E-2</c:v>
                </c:pt>
                <c:pt idx="5945">
                  <c:v>1.5228E-2</c:v>
                </c:pt>
                <c:pt idx="5946">
                  <c:v>1.5547999999999999E-2</c:v>
                </c:pt>
                <c:pt idx="5947">
                  <c:v>1.4260999999999999E-2</c:v>
                </c:pt>
                <c:pt idx="5948">
                  <c:v>1.1679999999999999E-2</c:v>
                </c:pt>
                <c:pt idx="5949">
                  <c:v>1.0441000000000001E-2</c:v>
                </c:pt>
                <c:pt idx="5950">
                  <c:v>9.6641999999999995E-3</c:v>
                </c:pt>
                <c:pt idx="5951">
                  <c:v>6.7247000000000001E-3</c:v>
                </c:pt>
                <c:pt idx="5952">
                  <c:v>5.1412999999999997E-3</c:v>
                </c:pt>
                <c:pt idx="5953">
                  <c:v>7.4679000000000004E-3</c:v>
                </c:pt>
                <c:pt idx="5954">
                  <c:v>8.2223999999999995E-3</c:v>
                </c:pt>
                <c:pt idx="5955">
                  <c:v>3.3503000000000001E-3</c:v>
                </c:pt>
                <c:pt idx="5956">
                  <c:v>-2.7163000000000001E-3</c:v>
                </c:pt>
                <c:pt idx="5957">
                  <c:v>-4.3612E-3</c:v>
                </c:pt>
                <c:pt idx="5958">
                  <c:v>6.8021000000000005E-5</c:v>
                </c:pt>
                <c:pt idx="5959">
                  <c:v>4.0696999999999999E-3</c:v>
                </c:pt>
                <c:pt idx="5960">
                  <c:v>2.1210000000000001E-3</c:v>
                </c:pt>
                <c:pt idx="5961">
                  <c:v>-4.3273000000000001E-3</c:v>
                </c:pt>
                <c:pt idx="5962">
                  <c:v>-7.8645E-3</c:v>
                </c:pt>
                <c:pt idx="5963">
                  <c:v>-9.5524000000000008E-3</c:v>
                </c:pt>
                <c:pt idx="5964">
                  <c:v>-1.3242E-2</c:v>
                </c:pt>
                <c:pt idx="5965">
                  <c:v>-1.7968000000000001E-2</c:v>
                </c:pt>
                <c:pt idx="5966">
                  <c:v>-1.7905000000000001E-2</c:v>
                </c:pt>
                <c:pt idx="5967">
                  <c:v>-1.5008000000000001E-2</c:v>
                </c:pt>
                <c:pt idx="5968">
                  <c:v>-1.5410999999999999E-2</c:v>
                </c:pt>
                <c:pt idx="5969">
                  <c:v>-1.8093000000000001E-2</c:v>
                </c:pt>
                <c:pt idx="5970">
                  <c:v>-1.7027E-2</c:v>
                </c:pt>
                <c:pt idx="5971">
                  <c:v>-1.3030999999999999E-2</c:v>
                </c:pt>
                <c:pt idx="5972">
                  <c:v>-1.1132E-2</c:v>
                </c:pt>
                <c:pt idx="5973">
                  <c:v>-1.0909E-2</c:v>
                </c:pt>
                <c:pt idx="5974">
                  <c:v>-8.6727000000000002E-3</c:v>
                </c:pt>
                <c:pt idx="5975">
                  <c:v>-4.7713E-3</c:v>
                </c:pt>
                <c:pt idx="5976">
                  <c:v>-9.5027999999999996E-4</c:v>
                </c:pt>
                <c:pt idx="5977">
                  <c:v>3.8673000000000002E-3</c:v>
                </c:pt>
                <c:pt idx="5978">
                  <c:v>7.9380000000000006E-3</c:v>
                </c:pt>
                <c:pt idx="5979">
                  <c:v>8.6263999999999993E-3</c:v>
                </c:pt>
                <c:pt idx="5980">
                  <c:v>6.9728000000000004E-3</c:v>
                </c:pt>
                <c:pt idx="5981">
                  <c:v>5.9719999999999999E-3</c:v>
                </c:pt>
                <c:pt idx="5982">
                  <c:v>6.9402999999999999E-3</c:v>
                </c:pt>
                <c:pt idx="5983">
                  <c:v>9.4725E-3</c:v>
                </c:pt>
                <c:pt idx="5984">
                  <c:v>1.0928999999999999E-2</c:v>
                </c:pt>
                <c:pt idx="5985">
                  <c:v>1.0577E-2</c:v>
                </c:pt>
                <c:pt idx="5986">
                  <c:v>1.027E-2</c:v>
                </c:pt>
                <c:pt idx="5987">
                  <c:v>1.1969E-2</c:v>
                </c:pt>
                <c:pt idx="5988">
                  <c:v>1.3391999999999999E-2</c:v>
                </c:pt>
                <c:pt idx="5989">
                  <c:v>1.2042000000000001E-2</c:v>
                </c:pt>
                <c:pt idx="5990">
                  <c:v>1.025E-2</c:v>
                </c:pt>
                <c:pt idx="5991">
                  <c:v>1.0769000000000001E-2</c:v>
                </c:pt>
                <c:pt idx="5992">
                  <c:v>1.1233999999999999E-2</c:v>
                </c:pt>
                <c:pt idx="5993">
                  <c:v>1.0991000000000001E-2</c:v>
                </c:pt>
                <c:pt idx="5994">
                  <c:v>1.1644E-2</c:v>
                </c:pt>
                <c:pt idx="5995">
                  <c:v>1.1861999999999999E-2</c:v>
                </c:pt>
                <c:pt idx="5996">
                  <c:v>8.9425000000000008E-3</c:v>
                </c:pt>
                <c:pt idx="5997">
                  <c:v>2.1004999999999999E-3</c:v>
                </c:pt>
                <c:pt idx="5998">
                  <c:v>-3.9602999999999999E-3</c:v>
                </c:pt>
                <c:pt idx="5999">
                  <c:v>-6.7178000000000003E-3</c:v>
                </c:pt>
                <c:pt idx="6000">
                  <c:v>-6.1447999999999997E-3</c:v>
                </c:pt>
                <c:pt idx="6001">
                  <c:v>-4.1440000000000001E-3</c:v>
                </c:pt>
                <c:pt idx="6002">
                  <c:v>-3.2160000000000001E-3</c:v>
                </c:pt>
                <c:pt idx="6003">
                  <c:v>-4.2487999999999996E-3</c:v>
                </c:pt>
                <c:pt idx="6004">
                  <c:v>-7.7510000000000001E-3</c:v>
                </c:pt>
                <c:pt idx="6005">
                  <c:v>-1.2696000000000001E-2</c:v>
                </c:pt>
                <c:pt idx="6006">
                  <c:v>-1.8387000000000001E-2</c:v>
                </c:pt>
                <c:pt idx="6007">
                  <c:v>-2.1822999999999999E-2</c:v>
                </c:pt>
                <c:pt idx="6008">
                  <c:v>-1.9746E-2</c:v>
                </c:pt>
                <c:pt idx="6009">
                  <c:v>-1.5297E-2</c:v>
                </c:pt>
                <c:pt idx="6010">
                  <c:v>-1.3301E-2</c:v>
                </c:pt>
                <c:pt idx="6011">
                  <c:v>-1.3457999999999999E-2</c:v>
                </c:pt>
                <c:pt idx="6012">
                  <c:v>-1.235E-2</c:v>
                </c:pt>
                <c:pt idx="6013">
                  <c:v>-1.0156E-2</c:v>
                </c:pt>
                <c:pt idx="6014">
                  <c:v>-9.2064E-3</c:v>
                </c:pt>
                <c:pt idx="6015">
                  <c:v>-1.0145E-2</c:v>
                </c:pt>
                <c:pt idx="6016">
                  <c:v>-1.0421E-2</c:v>
                </c:pt>
                <c:pt idx="6017">
                  <c:v>-7.9597000000000001E-3</c:v>
                </c:pt>
                <c:pt idx="6018">
                  <c:v>-3.5799E-3</c:v>
                </c:pt>
                <c:pt idx="6019">
                  <c:v>6.7633000000000005E-4</c:v>
                </c:pt>
                <c:pt idx="6020">
                  <c:v>3.8084E-3</c:v>
                </c:pt>
                <c:pt idx="6021">
                  <c:v>7.3705000000000003E-3</c:v>
                </c:pt>
                <c:pt idx="6022">
                  <c:v>1.0096000000000001E-2</c:v>
                </c:pt>
                <c:pt idx="6023">
                  <c:v>9.4654000000000005E-3</c:v>
                </c:pt>
                <c:pt idx="6024">
                  <c:v>8.2092999999999992E-3</c:v>
                </c:pt>
                <c:pt idx="6025">
                  <c:v>9.6407999999999997E-3</c:v>
                </c:pt>
                <c:pt idx="6026">
                  <c:v>1.2926999999999999E-2</c:v>
                </c:pt>
                <c:pt idx="6027">
                  <c:v>1.4491E-2</c:v>
                </c:pt>
                <c:pt idx="6028">
                  <c:v>1.5507999999999999E-2</c:v>
                </c:pt>
                <c:pt idx="6029">
                  <c:v>1.8218000000000002E-2</c:v>
                </c:pt>
                <c:pt idx="6030">
                  <c:v>2.0153000000000001E-2</c:v>
                </c:pt>
                <c:pt idx="6031">
                  <c:v>1.8641999999999999E-2</c:v>
                </c:pt>
                <c:pt idx="6032">
                  <c:v>1.4858E-2</c:v>
                </c:pt>
                <c:pt idx="6033">
                  <c:v>1.1998999999999999E-2</c:v>
                </c:pt>
                <c:pt idx="6034">
                  <c:v>1.1844E-2</c:v>
                </c:pt>
                <c:pt idx="6035">
                  <c:v>1.2999E-2</c:v>
                </c:pt>
                <c:pt idx="6036">
                  <c:v>1.3306999999999999E-2</c:v>
                </c:pt>
                <c:pt idx="6037">
                  <c:v>9.9469999999999992E-3</c:v>
                </c:pt>
                <c:pt idx="6038">
                  <c:v>4.4425999999999997E-3</c:v>
                </c:pt>
                <c:pt idx="6039">
                  <c:v>1.5367000000000001E-4</c:v>
                </c:pt>
                <c:pt idx="6040">
                  <c:v>-2.6798E-3</c:v>
                </c:pt>
                <c:pt idx="6041">
                  <c:v>-6.2081000000000003E-3</c:v>
                </c:pt>
                <c:pt idx="6042">
                  <c:v>-1.0683E-2</c:v>
                </c:pt>
                <c:pt idx="6043">
                  <c:v>-1.3521999999999999E-2</c:v>
                </c:pt>
                <c:pt idx="6044">
                  <c:v>-1.3583E-2</c:v>
                </c:pt>
                <c:pt idx="6045">
                  <c:v>-1.2898E-2</c:v>
                </c:pt>
                <c:pt idx="6046">
                  <c:v>-1.3814E-2</c:v>
                </c:pt>
                <c:pt idx="6047">
                  <c:v>-1.6601999999999999E-2</c:v>
                </c:pt>
                <c:pt idx="6048">
                  <c:v>-1.8738000000000001E-2</c:v>
                </c:pt>
                <c:pt idx="6049">
                  <c:v>-1.9177E-2</c:v>
                </c:pt>
                <c:pt idx="6050">
                  <c:v>-1.8804000000000001E-2</c:v>
                </c:pt>
                <c:pt idx="6051">
                  <c:v>-1.9699000000000001E-2</c:v>
                </c:pt>
                <c:pt idx="6052">
                  <c:v>-2.1642000000000002E-2</c:v>
                </c:pt>
                <c:pt idx="6053">
                  <c:v>-2.138E-2</c:v>
                </c:pt>
                <c:pt idx="6054">
                  <c:v>-1.4279E-2</c:v>
                </c:pt>
                <c:pt idx="6055">
                  <c:v>1.6679999999999999E-4</c:v>
                </c:pt>
                <c:pt idx="6056">
                  <c:v>4.2011000000000001E-3</c:v>
                </c:pt>
                <c:pt idx="6057">
                  <c:v>5.0131000000000004E-3</c:v>
                </c:pt>
                <c:pt idx="6058">
                  <c:v>1.6176000000000001E-3</c:v>
                </c:pt>
                <c:pt idx="6059">
                  <c:v>2.2195000000000001E-3</c:v>
                </c:pt>
                <c:pt idx="6060">
                  <c:v>6.0536000000000001E-3</c:v>
                </c:pt>
                <c:pt idx="6061">
                  <c:v>7.4216000000000004E-3</c:v>
                </c:pt>
                <c:pt idx="6062">
                  <c:v>7.5550000000000001E-3</c:v>
                </c:pt>
                <c:pt idx="6063">
                  <c:v>2.1906E-3</c:v>
                </c:pt>
                <c:pt idx="6064">
                  <c:v>4.1593999999999997E-3</c:v>
                </c:pt>
                <c:pt idx="6065">
                  <c:v>6.8031999999999997E-3</c:v>
                </c:pt>
                <c:pt idx="6066">
                  <c:v>1.5349E-2</c:v>
                </c:pt>
                <c:pt idx="6067">
                  <c:v>1.2234999999999999E-2</c:v>
                </c:pt>
                <c:pt idx="6068">
                  <c:v>1.7172E-2</c:v>
                </c:pt>
                <c:pt idx="6069">
                  <c:v>1.3086E-2</c:v>
                </c:pt>
                <c:pt idx="6070">
                  <c:v>1.5710999999999999E-2</c:v>
                </c:pt>
                <c:pt idx="6071">
                  <c:v>1.5240999999999999E-2</c:v>
                </c:pt>
                <c:pt idx="6072">
                  <c:v>9.9326999999999992E-3</c:v>
                </c:pt>
                <c:pt idx="6073">
                  <c:v>1.2467000000000001E-2</c:v>
                </c:pt>
                <c:pt idx="6074">
                  <c:v>4.6043000000000004E-3</c:v>
                </c:pt>
                <c:pt idx="6075">
                  <c:v>1.0838E-2</c:v>
                </c:pt>
                <c:pt idx="6076">
                  <c:v>3.4554999999999998E-3</c:v>
                </c:pt>
                <c:pt idx="6077">
                  <c:v>3.4738999999999998E-3</c:v>
                </c:pt>
                <c:pt idx="6078">
                  <c:v>2.7263000000000001E-3</c:v>
                </c:pt>
                <c:pt idx="6079">
                  <c:v>-3.9935999999999999E-3</c:v>
                </c:pt>
                <c:pt idx="6080">
                  <c:v>-1.3367E-2</c:v>
                </c:pt>
                <c:pt idx="6081">
                  <c:v>-1.8655999999999999E-2</c:v>
                </c:pt>
                <c:pt idx="6082">
                  <c:v>-1.436E-2</c:v>
                </c:pt>
                <c:pt idx="6083">
                  <c:v>-1.0009000000000001E-2</c:v>
                </c:pt>
                <c:pt idx="6084">
                  <c:v>-5.3559999999999997E-3</c:v>
                </c:pt>
                <c:pt idx="6085">
                  <c:v>-5.4647999999999997E-3</c:v>
                </c:pt>
                <c:pt idx="6086">
                  <c:v>-6.3886000000000004E-3</c:v>
                </c:pt>
                <c:pt idx="6087">
                  <c:v>-6.1130999999999998E-3</c:v>
                </c:pt>
                <c:pt idx="6088">
                  <c:v>3.5192000000000001E-3</c:v>
                </c:pt>
                <c:pt idx="6089">
                  <c:v>1.4047E-3</c:v>
                </c:pt>
                <c:pt idx="6090">
                  <c:v>3.4860999999999998E-3</c:v>
                </c:pt>
                <c:pt idx="6091">
                  <c:v>-7.2814999999999998E-3</c:v>
                </c:pt>
                <c:pt idx="6092">
                  <c:v>-9.7981000000000001E-4</c:v>
                </c:pt>
                <c:pt idx="6093">
                  <c:v>-8.9190999999999993E-3</c:v>
                </c:pt>
                <c:pt idx="6094">
                  <c:v>4.0981999999999998E-3</c:v>
                </c:pt>
                <c:pt idx="6095">
                  <c:v>2.251E-3</c:v>
                </c:pt>
                <c:pt idx="6096">
                  <c:v>4.2468000000000002E-3</c:v>
                </c:pt>
                <c:pt idx="6097">
                  <c:v>1.281E-3</c:v>
                </c:pt>
                <c:pt idx="6098">
                  <c:v>-8.1107000000000002E-3</c:v>
                </c:pt>
                <c:pt idx="6099">
                  <c:v>4.6535999999999999E-3</c:v>
                </c:pt>
                <c:pt idx="6100">
                  <c:v>-6.9052000000000002E-3</c:v>
                </c:pt>
                <c:pt idx="6101">
                  <c:v>3.5495000000000001E-3</c:v>
                </c:pt>
                <c:pt idx="6102">
                  <c:v>-6.5815000000000003E-4</c:v>
                </c:pt>
                <c:pt idx="6103">
                  <c:v>2.6302000000000001E-3</c:v>
                </c:pt>
                <c:pt idx="6104">
                  <c:v>1.0883E-2</c:v>
                </c:pt>
                <c:pt idx="6105">
                  <c:v>1.3342E-2</c:v>
                </c:pt>
                <c:pt idx="6106">
                  <c:v>1.3349E-2</c:v>
                </c:pt>
                <c:pt idx="6107">
                  <c:v>1.9318E-3</c:v>
                </c:pt>
                <c:pt idx="6108">
                  <c:v>-1.1927000000000001E-3</c:v>
                </c:pt>
                <c:pt idx="6109">
                  <c:v>-2.2431999999999999E-3</c:v>
                </c:pt>
                <c:pt idx="6110">
                  <c:v>-2.7036999999999999E-3</c:v>
                </c:pt>
                <c:pt idx="6111">
                  <c:v>-5.3344000000000004E-3</c:v>
                </c:pt>
                <c:pt idx="6112">
                  <c:v>-9.6968999999999996E-3</c:v>
                </c:pt>
                <c:pt idx="6113">
                  <c:v>-2.3751000000000001E-2</c:v>
                </c:pt>
                <c:pt idx="6114">
                  <c:v>-1.6256E-2</c:v>
                </c:pt>
                <c:pt idx="6115">
                  <c:v>-3.1275000000000001E-3</c:v>
                </c:pt>
                <c:pt idx="6116">
                  <c:v>4.1713999999999996E-3</c:v>
                </c:pt>
                <c:pt idx="6117">
                  <c:v>1.5158999999999999E-3</c:v>
                </c:pt>
                <c:pt idx="6118">
                  <c:v>1.0798E-2</c:v>
                </c:pt>
                <c:pt idx="6119">
                  <c:v>-4.0683999999999998E-3</c:v>
                </c:pt>
                <c:pt idx="6120">
                  <c:v>4.4826000000000002E-4</c:v>
                </c:pt>
                <c:pt idx="6121">
                  <c:v>-3.3784000000000002E-3</c:v>
                </c:pt>
                <c:pt idx="6122">
                  <c:v>6.6823999999999996E-4</c:v>
                </c:pt>
                <c:pt idx="6123">
                  <c:v>9.7490000000000007E-3</c:v>
                </c:pt>
                <c:pt idx="6124">
                  <c:v>8.3084000000000001E-4</c:v>
                </c:pt>
                <c:pt idx="6125">
                  <c:v>1.3995E-2</c:v>
                </c:pt>
                <c:pt idx="6126">
                  <c:v>1.3075000000000001E-3</c:v>
                </c:pt>
                <c:pt idx="6127">
                  <c:v>9.6673000000000002E-3</c:v>
                </c:pt>
                <c:pt idx="6128">
                  <c:v>7.3772000000000004E-3</c:v>
                </c:pt>
                <c:pt idx="6129">
                  <c:v>4.4009000000000001E-3</c:v>
                </c:pt>
                <c:pt idx="6130">
                  <c:v>6.5725999999999996E-3</c:v>
                </c:pt>
                <c:pt idx="6131">
                  <c:v>3.0837E-3</c:v>
                </c:pt>
                <c:pt idx="6132">
                  <c:v>1.136E-2</c:v>
                </c:pt>
                <c:pt idx="6133">
                  <c:v>6.6002999999999999E-3</c:v>
                </c:pt>
                <c:pt idx="6134">
                  <c:v>1.0343E-2</c:v>
                </c:pt>
                <c:pt idx="6135">
                  <c:v>8.4092999999999998E-3</c:v>
                </c:pt>
                <c:pt idx="6136">
                  <c:v>5.2718000000000001E-3</c:v>
                </c:pt>
                <c:pt idx="6137">
                  <c:v>6.1178999999999999E-3</c:v>
                </c:pt>
                <c:pt idx="6138">
                  <c:v>1.4895E-2</c:v>
                </c:pt>
                <c:pt idx="6139">
                  <c:v>4.7377000000000001E-3</c:v>
                </c:pt>
                <c:pt idx="6140">
                  <c:v>-9.0594999999999998E-3</c:v>
                </c:pt>
                <c:pt idx="6141">
                  <c:v>-1.1860000000000001E-2</c:v>
                </c:pt>
                <c:pt idx="6142">
                  <c:v>-1.2614E-2</c:v>
                </c:pt>
                <c:pt idx="6143">
                  <c:v>-2.0410999999999999E-2</c:v>
                </c:pt>
                <c:pt idx="6144">
                  <c:v>-1.051E-2</c:v>
                </c:pt>
                <c:pt idx="6145">
                  <c:v>-1.7693E-2</c:v>
                </c:pt>
                <c:pt idx="6146">
                  <c:v>-1.2432E-2</c:v>
                </c:pt>
                <c:pt idx="6147">
                  <c:v>-1.6594000000000001E-2</c:v>
                </c:pt>
                <c:pt idx="6148">
                  <c:v>-1.9088999999999998E-2</c:v>
                </c:pt>
                <c:pt idx="6149">
                  <c:v>-1.0848E-2</c:v>
                </c:pt>
                <c:pt idx="6150">
                  <c:v>-1.7628000000000001E-2</c:v>
                </c:pt>
                <c:pt idx="6151">
                  <c:v>-1.8048000000000001E-3</c:v>
                </c:pt>
                <c:pt idx="6152">
                  <c:v>-1.0939000000000001E-2</c:v>
                </c:pt>
                <c:pt idx="6153">
                  <c:v>-7.5195000000000001E-3</c:v>
                </c:pt>
                <c:pt idx="6154">
                  <c:v>-6.8387999999999999E-3</c:v>
                </c:pt>
                <c:pt idx="6155">
                  <c:v>-1.4711E-2</c:v>
                </c:pt>
                <c:pt idx="6156">
                  <c:v>-8.3315000000000004E-3</c:v>
                </c:pt>
                <c:pt idx="6157">
                  <c:v>-8.4918000000000007E-3</c:v>
                </c:pt>
                <c:pt idx="6158">
                  <c:v>-1.5953E-3</c:v>
                </c:pt>
                <c:pt idx="6159">
                  <c:v>1.6586999999999999E-3</c:v>
                </c:pt>
                <c:pt idx="6160">
                  <c:v>3.4136000000000001E-3</c:v>
                </c:pt>
                <c:pt idx="6161">
                  <c:v>7.3340999999999996E-3</c:v>
                </c:pt>
                <c:pt idx="6162">
                  <c:v>9.9577999999999993E-3</c:v>
                </c:pt>
                <c:pt idx="6163">
                  <c:v>8.1563999999999994E-3</c:v>
                </c:pt>
                <c:pt idx="6164">
                  <c:v>1.5831000000000001E-2</c:v>
                </c:pt>
                <c:pt idx="6165">
                  <c:v>2.0833999999999998E-2</c:v>
                </c:pt>
                <c:pt idx="6166">
                  <c:v>1.6449999999999999E-2</c:v>
                </c:pt>
                <c:pt idx="6167">
                  <c:v>2.0532999999999999E-2</c:v>
                </c:pt>
                <c:pt idx="6168">
                  <c:v>2.2460000000000001E-2</c:v>
                </c:pt>
                <c:pt idx="6169">
                  <c:v>1.4045999999999999E-2</c:v>
                </c:pt>
                <c:pt idx="6170">
                  <c:v>2.2977999999999998E-2</c:v>
                </c:pt>
                <c:pt idx="6171">
                  <c:v>1.9460999999999999E-2</c:v>
                </c:pt>
                <c:pt idx="6172">
                  <c:v>2.1291000000000001E-2</c:v>
                </c:pt>
                <c:pt idx="6173">
                  <c:v>1.9449999999999999E-2</c:v>
                </c:pt>
                <c:pt idx="6174">
                  <c:v>1.6442999999999999E-2</c:v>
                </c:pt>
                <c:pt idx="6175">
                  <c:v>1.3818E-2</c:v>
                </c:pt>
                <c:pt idx="6176">
                  <c:v>2.4285999999999999E-3</c:v>
                </c:pt>
                <c:pt idx="6177">
                  <c:v>6.3907E-3</c:v>
                </c:pt>
                <c:pt idx="6178">
                  <c:v>1.8370000000000001E-3</c:v>
                </c:pt>
                <c:pt idx="6179">
                  <c:v>2.5417999999999999E-3</c:v>
                </c:pt>
                <c:pt idx="6180">
                  <c:v>4.2224000000000003E-3</c:v>
                </c:pt>
                <c:pt idx="6181">
                  <c:v>8.2293000000000004E-4</c:v>
                </c:pt>
                <c:pt idx="6182">
                  <c:v>-2.5430000000000001E-3</c:v>
                </c:pt>
                <c:pt idx="6183">
                  <c:v>-6.3531000000000004E-3</c:v>
                </c:pt>
                <c:pt idx="6184">
                  <c:v>-1.0838E-2</c:v>
                </c:pt>
                <c:pt idx="6185">
                  <c:v>-1.4042000000000001E-2</c:v>
                </c:pt>
                <c:pt idx="6186">
                  <c:v>-1.5509E-2</c:v>
                </c:pt>
                <c:pt idx="6187">
                  <c:v>-1.5138E-2</c:v>
                </c:pt>
                <c:pt idx="6188">
                  <c:v>-2.5843999999999999E-2</c:v>
                </c:pt>
                <c:pt idx="6189">
                  <c:v>-3.5666999999999997E-2</c:v>
                </c:pt>
                <c:pt idx="6190">
                  <c:v>-3.6821E-2</c:v>
                </c:pt>
                <c:pt idx="6191">
                  <c:v>-2.7342999999999999E-2</c:v>
                </c:pt>
                <c:pt idx="6192">
                  <c:v>-2.9649999999999999E-2</c:v>
                </c:pt>
                <c:pt idx="6193">
                  <c:v>-2.2214999999999999E-2</c:v>
                </c:pt>
                <c:pt idx="6194">
                  <c:v>-1.8814999999999998E-2</c:v>
                </c:pt>
                <c:pt idx="6195">
                  <c:v>-2.1063999999999999E-2</c:v>
                </c:pt>
                <c:pt idx="6196">
                  <c:v>-2.0912E-2</c:v>
                </c:pt>
                <c:pt idx="6197">
                  <c:v>-1.7083000000000001E-2</c:v>
                </c:pt>
                <c:pt idx="6198">
                  <c:v>-4.2028999999999999E-3</c:v>
                </c:pt>
                <c:pt idx="6199">
                  <c:v>-1.1837E-2</c:v>
                </c:pt>
                <c:pt idx="6200">
                  <c:v>3.9385999999999996E-3</c:v>
                </c:pt>
                <c:pt idx="6201">
                  <c:v>4.8929999999999998E-3</c:v>
                </c:pt>
                <c:pt idx="6202">
                  <c:v>2.7783999999999999E-3</c:v>
                </c:pt>
                <c:pt idx="6203">
                  <c:v>1.2297000000000001E-2</c:v>
                </c:pt>
                <c:pt idx="6204">
                  <c:v>2.9835999999999999E-3</c:v>
                </c:pt>
                <c:pt idx="6205">
                  <c:v>7.4694000000000002E-3</c:v>
                </c:pt>
                <c:pt idx="6206">
                  <c:v>1.3349E-2</c:v>
                </c:pt>
                <c:pt idx="6207">
                  <c:v>2.1826000000000002E-2</c:v>
                </c:pt>
                <c:pt idx="6208">
                  <c:v>2.7334000000000001E-2</c:v>
                </c:pt>
                <c:pt idx="6209">
                  <c:v>2.6948E-2</c:v>
                </c:pt>
                <c:pt idx="6210">
                  <c:v>2.5604999999999999E-2</c:v>
                </c:pt>
                <c:pt idx="6211">
                  <c:v>2.4856E-2</c:v>
                </c:pt>
                <c:pt idx="6212">
                  <c:v>2.5958999999999999E-2</c:v>
                </c:pt>
                <c:pt idx="6213">
                  <c:v>3.7245E-2</c:v>
                </c:pt>
                <c:pt idx="6214">
                  <c:v>4.1748E-2</c:v>
                </c:pt>
                <c:pt idx="6215">
                  <c:v>3.1299E-2</c:v>
                </c:pt>
                <c:pt idx="6216">
                  <c:v>2.2706E-2</c:v>
                </c:pt>
                <c:pt idx="6217">
                  <c:v>2.7793000000000002E-2</c:v>
                </c:pt>
                <c:pt idx="6218">
                  <c:v>1.2189999999999999E-2</c:v>
                </c:pt>
                <c:pt idx="6219">
                  <c:v>1.2812E-2</c:v>
                </c:pt>
                <c:pt idx="6220">
                  <c:v>7.6224999999999999E-3</c:v>
                </c:pt>
                <c:pt idx="6221">
                  <c:v>2.3771E-3</c:v>
                </c:pt>
                <c:pt idx="6222">
                  <c:v>-1.8454000000000001E-3</c:v>
                </c:pt>
                <c:pt idx="6223">
                  <c:v>-1.5224E-2</c:v>
                </c:pt>
                <c:pt idx="6224">
                  <c:v>-2.5936000000000002E-3</c:v>
                </c:pt>
                <c:pt idx="6225">
                  <c:v>-1.9061999999999999E-2</c:v>
                </c:pt>
                <c:pt idx="6226">
                  <c:v>-1.5514999999999999E-2</c:v>
                </c:pt>
                <c:pt idx="6227">
                  <c:v>-1.8383E-2</c:v>
                </c:pt>
                <c:pt idx="6228">
                  <c:v>-2.9259E-2</c:v>
                </c:pt>
                <c:pt idx="6229">
                  <c:v>-1.8957000000000002E-2</c:v>
                </c:pt>
                <c:pt idx="6230">
                  <c:v>-1.4156999999999999E-2</c:v>
                </c:pt>
                <c:pt idx="6231">
                  <c:v>-2.2898000000000002E-2</c:v>
                </c:pt>
                <c:pt idx="6232">
                  <c:v>-2.9246000000000001E-2</c:v>
                </c:pt>
                <c:pt idx="6233">
                  <c:v>-3.1022000000000001E-2</c:v>
                </c:pt>
                <c:pt idx="6234">
                  <c:v>-3.3131000000000001E-2</c:v>
                </c:pt>
                <c:pt idx="6235">
                  <c:v>-3.2413999999999998E-2</c:v>
                </c:pt>
                <c:pt idx="6236">
                  <c:v>-3.4215000000000002E-2</c:v>
                </c:pt>
                <c:pt idx="6237">
                  <c:v>-2.8532999999999999E-2</c:v>
                </c:pt>
                <c:pt idx="6238">
                  <c:v>-4.4123000000000002E-2</c:v>
                </c:pt>
                <c:pt idx="6239">
                  <c:v>-3.8663000000000003E-2</c:v>
                </c:pt>
                <c:pt idx="6240">
                  <c:v>-1.9635E-2</c:v>
                </c:pt>
                <c:pt idx="6241">
                  <c:v>-4.2065999999999996E-3</c:v>
                </c:pt>
                <c:pt idx="6242">
                  <c:v>-1.7099999999999999E-3</c:v>
                </c:pt>
                <c:pt idx="6243">
                  <c:v>8.7452999999999993E-3</c:v>
                </c:pt>
                <c:pt idx="6244">
                  <c:v>7.5744999999999996E-3</c:v>
                </c:pt>
                <c:pt idx="6245">
                  <c:v>1.1278E-2</c:v>
                </c:pt>
                <c:pt idx="6246">
                  <c:v>1.4999999999999999E-2</c:v>
                </c:pt>
                <c:pt idx="6247">
                  <c:v>2.3258000000000001E-2</c:v>
                </c:pt>
                <c:pt idx="6248">
                  <c:v>3.0268E-2</c:v>
                </c:pt>
                <c:pt idx="6249">
                  <c:v>2.2915999999999999E-2</c:v>
                </c:pt>
                <c:pt idx="6250">
                  <c:v>4.1633000000000003E-2</c:v>
                </c:pt>
                <c:pt idx="6251">
                  <c:v>3.3072999999999998E-2</c:v>
                </c:pt>
                <c:pt idx="6252">
                  <c:v>3.5813999999999999E-2</c:v>
                </c:pt>
                <c:pt idx="6253">
                  <c:v>3.9308000000000003E-2</c:v>
                </c:pt>
                <c:pt idx="6254">
                  <c:v>2.6058999999999999E-2</c:v>
                </c:pt>
                <c:pt idx="6255">
                  <c:v>1.9075000000000002E-2</c:v>
                </c:pt>
                <c:pt idx="6256">
                  <c:v>2.3859999999999999E-2</c:v>
                </c:pt>
                <c:pt idx="6257">
                  <c:v>3.1316999999999998E-2</c:v>
                </c:pt>
                <c:pt idx="6258">
                  <c:v>3.0509999999999999E-2</c:v>
                </c:pt>
                <c:pt idx="6259">
                  <c:v>1.9976000000000001E-2</c:v>
                </c:pt>
                <c:pt idx="6260">
                  <c:v>1.9553000000000001E-2</c:v>
                </c:pt>
                <c:pt idx="6261">
                  <c:v>1.4995E-2</c:v>
                </c:pt>
                <c:pt idx="6262">
                  <c:v>6.4013999999999998E-3</c:v>
                </c:pt>
                <c:pt idx="6263">
                  <c:v>2.368E-2</c:v>
                </c:pt>
                <c:pt idx="6264">
                  <c:v>1.0248E-2</c:v>
                </c:pt>
                <c:pt idx="6265">
                  <c:v>7.5418000000000002E-4</c:v>
                </c:pt>
                <c:pt idx="6266">
                  <c:v>-1.2828000000000001E-2</c:v>
                </c:pt>
                <c:pt idx="6267">
                  <c:v>-1.5727999999999999E-2</c:v>
                </c:pt>
                <c:pt idx="6268">
                  <c:v>-2.7393000000000001E-2</c:v>
                </c:pt>
                <c:pt idx="6269">
                  <c:v>-3.0306E-2</c:v>
                </c:pt>
                <c:pt idx="6270">
                  <c:v>-3.0627000000000001E-2</c:v>
                </c:pt>
                <c:pt idx="6271">
                  <c:v>-2.9833999999999999E-2</c:v>
                </c:pt>
                <c:pt idx="6272">
                  <c:v>-3.422E-2</c:v>
                </c:pt>
                <c:pt idx="6273">
                  <c:v>-3.1060000000000001E-2</c:v>
                </c:pt>
                <c:pt idx="6274">
                  <c:v>-2.9513999999999999E-2</c:v>
                </c:pt>
                <c:pt idx="6275">
                  <c:v>-4.6108000000000003E-2</c:v>
                </c:pt>
                <c:pt idx="6276">
                  <c:v>-3.7713999999999998E-2</c:v>
                </c:pt>
                <c:pt idx="6277">
                  <c:v>-3.56E-2</c:v>
                </c:pt>
                <c:pt idx="6278">
                  <c:v>-3.8492999999999999E-2</c:v>
                </c:pt>
                <c:pt idx="6279">
                  <c:v>-2.9078E-2</c:v>
                </c:pt>
                <c:pt idx="6280">
                  <c:v>-2.2223E-2</c:v>
                </c:pt>
                <c:pt idx="6281">
                  <c:v>-2.8371E-2</c:v>
                </c:pt>
                <c:pt idx="6282">
                  <c:v>-2.5801999999999999E-2</c:v>
                </c:pt>
                <c:pt idx="6283">
                  <c:v>-2.6939999999999999E-2</c:v>
                </c:pt>
                <c:pt idx="6284">
                  <c:v>-1.3269E-2</c:v>
                </c:pt>
                <c:pt idx="6285">
                  <c:v>-6.7080999999999998E-3</c:v>
                </c:pt>
                <c:pt idx="6286">
                  <c:v>3.7528000000000003E-4</c:v>
                </c:pt>
                <c:pt idx="6287">
                  <c:v>2.0549000000000001E-2</c:v>
                </c:pt>
                <c:pt idx="6288">
                  <c:v>7.7682000000000003E-3</c:v>
                </c:pt>
                <c:pt idx="6289">
                  <c:v>2.3847E-2</c:v>
                </c:pt>
                <c:pt idx="6290">
                  <c:v>2.7862999999999999E-2</c:v>
                </c:pt>
                <c:pt idx="6291">
                  <c:v>2.5172E-2</c:v>
                </c:pt>
                <c:pt idx="6292">
                  <c:v>3.3281999999999999E-2</c:v>
                </c:pt>
                <c:pt idx="6293">
                  <c:v>4.2422000000000001E-2</c:v>
                </c:pt>
                <c:pt idx="6294">
                  <c:v>4.7245000000000002E-2</c:v>
                </c:pt>
                <c:pt idx="6295">
                  <c:v>4.2159000000000002E-2</c:v>
                </c:pt>
                <c:pt idx="6296">
                  <c:v>4.5836000000000002E-2</c:v>
                </c:pt>
                <c:pt idx="6297">
                  <c:v>4.5885000000000002E-2</c:v>
                </c:pt>
                <c:pt idx="6298">
                  <c:v>3.4886E-2</c:v>
                </c:pt>
                <c:pt idx="6299">
                  <c:v>4.691E-2</c:v>
                </c:pt>
                <c:pt idx="6300">
                  <c:v>4.3305000000000003E-2</c:v>
                </c:pt>
                <c:pt idx="6301">
                  <c:v>4.0788999999999999E-2</c:v>
                </c:pt>
                <c:pt idx="6302">
                  <c:v>3.1786000000000002E-2</c:v>
                </c:pt>
                <c:pt idx="6303">
                  <c:v>2.3307000000000001E-2</c:v>
                </c:pt>
                <c:pt idx="6304">
                  <c:v>2.1521999999999999E-2</c:v>
                </c:pt>
                <c:pt idx="6305">
                  <c:v>5.7571999999999996E-3</c:v>
                </c:pt>
                <c:pt idx="6306">
                  <c:v>1.409E-2</c:v>
                </c:pt>
                <c:pt idx="6307">
                  <c:v>5.6410000000000002E-3</c:v>
                </c:pt>
                <c:pt idx="6308">
                  <c:v>5.0033999999999999E-3</c:v>
                </c:pt>
                <c:pt idx="6309">
                  <c:v>-1.0123E-2</c:v>
                </c:pt>
                <c:pt idx="6310">
                  <c:v>-1.4674E-2</c:v>
                </c:pt>
                <c:pt idx="6311">
                  <c:v>-2.4289999999999999E-2</c:v>
                </c:pt>
                <c:pt idx="6312">
                  <c:v>-4.3948000000000001E-2</c:v>
                </c:pt>
                <c:pt idx="6313">
                  <c:v>-4.1111000000000002E-2</c:v>
                </c:pt>
                <c:pt idx="6314">
                  <c:v>-5.8268E-2</c:v>
                </c:pt>
                <c:pt idx="6315">
                  <c:v>-5.2283000000000003E-2</c:v>
                </c:pt>
                <c:pt idx="6316">
                  <c:v>-3.4506000000000002E-2</c:v>
                </c:pt>
                <c:pt idx="6317">
                  <c:v>-4.9859000000000001E-2</c:v>
                </c:pt>
                <c:pt idx="6318">
                  <c:v>-4.7167000000000001E-2</c:v>
                </c:pt>
                <c:pt idx="6319">
                  <c:v>-5.7325000000000001E-2</c:v>
                </c:pt>
                <c:pt idx="6320">
                  <c:v>-4.5737E-2</c:v>
                </c:pt>
                <c:pt idx="6321">
                  <c:v>-4.7178999999999999E-2</c:v>
                </c:pt>
                <c:pt idx="6322">
                  <c:v>-4.6212999999999997E-2</c:v>
                </c:pt>
                <c:pt idx="6323">
                  <c:v>-2.1493000000000002E-2</c:v>
                </c:pt>
                <c:pt idx="6324">
                  <c:v>-4.3471999999999997E-2</c:v>
                </c:pt>
                <c:pt idx="6325">
                  <c:v>-2.3016999999999999E-2</c:v>
                </c:pt>
                <c:pt idx="6326">
                  <c:v>-2.5973E-2</c:v>
                </c:pt>
                <c:pt idx="6327">
                  <c:v>-1.1081000000000001E-2</c:v>
                </c:pt>
                <c:pt idx="6328">
                  <c:v>-3.2298000000000001E-3</c:v>
                </c:pt>
                <c:pt idx="6329">
                  <c:v>-5.1393000000000003E-3</c:v>
                </c:pt>
                <c:pt idx="6330">
                  <c:v>1.5596E-2</c:v>
                </c:pt>
                <c:pt idx="6331">
                  <c:v>1.2857E-2</c:v>
                </c:pt>
                <c:pt idx="6332">
                  <c:v>2.7483E-2</c:v>
                </c:pt>
                <c:pt idx="6333">
                  <c:v>3.2457E-2</c:v>
                </c:pt>
                <c:pt idx="6334">
                  <c:v>3.7041999999999999E-2</c:v>
                </c:pt>
                <c:pt idx="6335">
                  <c:v>4.7128999999999997E-2</c:v>
                </c:pt>
                <c:pt idx="6336">
                  <c:v>5.8488999999999999E-2</c:v>
                </c:pt>
                <c:pt idx="6337">
                  <c:v>7.3450000000000001E-2</c:v>
                </c:pt>
                <c:pt idx="6338">
                  <c:v>7.3025999999999994E-2</c:v>
                </c:pt>
                <c:pt idx="6339">
                  <c:v>8.1362000000000004E-2</c:v>
                </c:pt>
                <c:pt idx="6340">
                  <c:v>7.0196999999999996E-2</c:v>
                </c:pt>
                <c:pt idx="6341">
                  <c:v>3.9754999999999999E-2</c:v>
                </c:pt>
                <c:pt idx="6342">
                  <c:v>6.0026000000000003E-2</c:v>
                </c:pt>
                <c:pt idx="6343">
                  <c:v>4.5122000000000002E-2</c:v>
                </c:pt>
                <c:pt idx="6344">
                  <c:v>5.3184000000000002E-2</c:v>
                </c:pt>
                <c:pt idx="6345">
                  <c:v>2.7285E-2</c:v>
                </c:pt>
                <c:pt idx="6346">
                  <c:v>2.9857000000000002E-2</c:v>
                </c:pt>
                <c:pt idx="6347">
                  <c:v>1.7728000000000001E-2</c:v>
                </c:pt>
                <c:pt idx="6348">
                  <c:v>-1.6892999999999998E-2</c:v>
                </c:pt>
                <c:pt idx="6349">
                  <c:v>7.9658000000000003E-3</c:v>
                </c:pt>
                <c:pt idx="6350">
                  <c:v>-2.2619E-2</c:v>
                </c:pt>
                <c:pt idx="6351">
                  <c:v>-1.4212000000000001E-2</c:v>
                </c:pt>
                <c:pt idx="6352">
                  <c:v>-2.6710000000000001E-2</c:v>
                </c:pt>
                <c:pt idx="6353">
                  <c:v>-3.9060999999999998E-2</c:v>
                </c:pt>
                <c:pt idx="6354">
                  <c:v>-3.7712000000000002E-2</c:v>
                </c:pt>
                <c:pt idx="6355">
                  <c:v>-5.5225000000000003E-2</c:v>
                </c:pt>
                <c:pt idx="6356">
                  <c:v>-4.9484E-2</c:v>
                </c:pt>
                <c:pt idx="6357">
                  <c:v>-6.6601999999999995E-2</c:v>
                </c:pt>
                <c:pt idx="6358">
                  <c:v>-6.5462000000000006E-2</c:v>
                </c:pt>
                <c:pt idx="6359">
                  <c:v>-5.7321999999999998E-2</c:v>
                </c:pt>
                <c:pt idx="6360">
                  <c:v>-6.6200999999999996E-2</c:v>
                </c:pt>
                <c:pt idx="6361">
                  <c:v>-6.6528000000000004E-2</c:v>
                </c:pt>
                <c:pt idx="6362">
                  <c:v>-7.5643000000000002E-2</c:v>
                </c:pt>
                <c:pt idx="6363">
                  <c:v>-6.5061999999999995E-2</c:v>
                </c:pt>
                <c:pt idx="6364">
                  <c:v>-6.8485000000000004E-2</c:v>
                </c:pt>
                <c:pt idx="6365">
                  <c:v>-5.2465999999999999E-2</c:v>
                </c:pt>
                <c:pt idx="6366">
                  <c:v>-1.4393E-2</c:v>
                </c:pt>
                <c:pt idx="6367">
                  <c:v>-3.3527000000000001E-2</c:v>
                </c:pt>
                <c:pt idx="6368">
                  <c:v>-9.8189000000000002E-3</c:v>
                </c:pt>
                <c:pt idx="6369">
                  <c:v>-1.2256E-2</c:v>
                </c:pt>
                <c:pt idx="6370">
                  <c:v>1.1774E-2</c:v>
                </c:pt>
                <c:pt idx="6371">
                  <c:v>1.5980999999999999E-2</c:v>
                </c:pt>
                <c:pt idx="6372">
                  <c:v>3.4549000000000003E-2</c:v>
                </c:pt>
                <c:pt idx="6373">
                  <c:v>6.2814999999999996E-2</c:v>
                </c:pt>
                <c:pt idx="6374">
                  <c:v>4.1581E-2</c:v>
                </c:pt>
                <c:pt idx="6375">
                  <c:v>7.0495000000000002E-2</c:v>
                </c:pt>
                <c:pt idx="6376">
                  <c:v>5.5468999999999997E-2</c:v>
                </c:pt>
                <c:pt idx="6377">
                  <c:v>5.8123000000000001E-2</c:v>
                </c:pt>
                <c:pt idx="6378">
                  <c:v>7.0652999999999994E-2</c:v>
                </c:pt>
                <c:pt idx="6379">
                  <c:v>6.5198999999999993E-2</c:v>
                </c:pt>
                <c:pt idx="6380">
                  <c:v>7.5382000000000005E-2</c:v>
                </c:pt>
                <c:pt idx="6381">
                  <c:v>5.9979999999999999E-2</c:v>
                </c:pt>
                <c:pt idx="6382">
                  <c:v>6.8487999999999993E-2</c:v>
                </c:pt>
                <c:pt idx="6383">
                  <c:v>6.7312999999999998E-2</c:v>
                </c:pt>
                <c:pt idx="6384">
                  <c:v>4.4610999999999998E-2</c:v>
                </c:pt>
                <c:pt idx="6385">
                  <c:v>5.5246000000000003E-2</c:v>
                </c:pt>
                <c:pt idx="6386">
                  <c:v>4.5350000000000001E-2</c:v>
                </c:pt>
                <c:pt idx="6387">
                  <c:v>4.1687000000000002E-2</c:v>
                </c:pt>
                <c:pt idx="6388">
                  <c:v>2.9950999999999998E-2</c:v>
                </c:pt>
                <c:pt idx="6389">
                  <c:v>1.9067000000000001E-2</c:v>
                </c:pt>
                <c:pt idx="6390">
                  <c:v>5.6013000000000005E-4</c:v>
                </c:pt>
                <c:pt idx="6391">
                  <c:v>-3.1696000000000002E-2</c:v>
                </c:pt>
                <c:pt idx="6392">
                  <c:v>-2.6435E-2</c:v>
                </c:pt>
                <c:pt idx="6393">
                  <c:v>-4.6684999999999997E-2</c:v>
                </c:pt>
                <c:pt idx="6394">
                  <c:v>-4.3626999999999999E-2</c:v>
                </c:pt>
                <c:pt idx="6395">
                  <c:v>-5.3527999999999999E-2</c:v>
                </c:pt>
                <c:pt idx="6396">
                  <c:v>-5.6637E-2</c:v>
                </c:pt>
                <c:pt idx="6397">
                  <c:v>-7.2844000000000006E-2</c:v>
                </c:pt>
                <c:pt idx="6398">
                  <c:v>-8.5308999999999996E-2</c:v>
                </c:pt>
                <c:pt idx="6399">
                  <c:v>-6.4417000000000002E-2</c:v>
                </c:pt>
                <c:pt idx="6400">
                  <c:v>-8.3030999999999994E-2</c:v>
                </c:pt>
                <c:pt idx="6401">
                  <c:v>-7.2636999999999993E-2</c:v>
                </c:pt>
                <c:pt idx="6402">
                  <c:v>-6.5479999999999997E-2</c:v>
                </c:pt>
                <c:pt idx="6403">
                  <c:v>-7.5556999999999999E-2</c:v>
                </c:pt>
                <c:pt idx="6404">
                  <c:v>-6.5464999999999995E-2</c:v>
                </c:pt>
                <c:pt idx="6405">
                  <c:v>-6.6224000000000005E-2</c:v>
                </c:pt>
                <c:pt idx="6406">
                  <c:v>-3.6835E-2</c:v>
                </c:pt>
                <c:pt idx="6407">
                  <c:v>-4.0946999999999997E-2</c:v>
                </c:pt>
                <c:pt idx="6408">
                  <c:v>-3.3123E-2</c:v>
                </c:pt>
                <c:pt idx="6409">
                  <c:v>2.6329999999999999E-3</c:v>
                </c:pt>
                <c:pt idx="6410">
                  <c:v>-9.3574000000000001E-3</c:v>
                </c:pt>
                <c:pt idx="6411">
                  <c:v>4.1088000000000002E-4</c:v>
                </c:pt>
                <c:pt idx="6412">
                  <c:v>1.2675000000000001E-2</c:v>
                </c:pt>
                <c:pt idx="6413">
                  <c:v>1.7967E-2</c:v>
                </c:pt>
                <c:pt idx="6414">
                  <c:v>3.5705000000000001E-2</c:v>
                </c:pt>
                <c:pt idx="6415">
                  <c:v>5.8875999999999998E-2</c:v>
                </c:pt>
                <c:pt idx="6416">
                  <c:v>7.1995000000000003E-2</c:v>
                </c:pt>
                <c:pt idx="6417">
                  <c:v>6.9579000000000002E-2</c:v>
                </c:pt>
                <c:pt idx="6418">
                  <c:v>8.2764000000000004E-2</c:v>
                </c:pt>
                <c:pt idx="6419">
                  <c:v>7.7421000000000004E-2</c:v>
                </c:pt>
                <c:pt idx="6420">
                  <c:v>7.4596999999999997E-2</c:v>
                </c:pt>
                <c:pt idx="6421">
                  <c:v>8.1516000000000005E-2</c:v>
                </c:pt>
                <c:pt idx="6422">
                  <c:v>8.7253999999999998E-2</c:v>
                </c:pt>
                <c:pt idx="6423">
                  <c:v>8.7164000000000005E-2</c:v>
                </c:pt>
                <c:pt idx="6424">
                  <c:v>5.5907999999999999E-2</c:v>
                </c:pt>
                <c:pt idx="6425">
                  <c:v>6.6782999999999995E-2</c:v>
                </c:pt>
                <c:pt idx="6426">
                  <c:v>5.5322999999999997E-2</c:v>
                </c:pt>
                <c:pt idx="6427">
                  <c:v>3.1463999999999999E-2</c:v>
                </c:pt>
                <c:pt idx="6428">
                  <c:v>4.3399E-2</c:v>
                </c:pt>
                <c:pt idx="6429">
                  <c:v>3.4224999999999998E-2</c:v>
                </c:pt>
                <c:pt idx="6430">
                  <c:v>3.1466000000000001E-2</c:v>
                </c:pt>
                <c:pt idx="6431">
                  <c:v>4.3219E-3</c:v>
                </c:pt>
                <c:pt idx="6432">
                  <c:v>-3.7867E-3</c:v>
                </c:pt>
                <c:pt idx="6433">
                  <c:v>-1.8238999999999998E-2</c:v>
                </c:pt>
                <c:pt idx="6434">
                  <c:v>-5.0685000000000001E-2</c:v>
                </c:pt>
                <c:pt idx="6435">
                  <c:v>-4.2120999999999999E-2</c:v>
                </c:pt>
                <c:pt idx="6436">
                  <c:v>-5.8312000000000003E-2</c:v>
                </c:pt>
                <c:pt idx="6437">
                  <c:v>-6.3569000000000001E-2</c:v>
                </c:pt>
                <c:pt idx="6438">
                  <c:v>-7.0562E-2</c:v>
                </c:pt>
                <c:pt idx="6439">
                  <c:v>-8.6042999999999994E-2</c:v>
                </c:pt>
                <c:pt idx="6440">
                  <c:v>-9.5427999999999999E-2</c:v>
                </c:pt>
                <c:pt idx="6441">
                  <c:v>-9.3677999999999997E-2</c:v>
                </c:pt>
                <c:pt idx="6442">
                  <c:v>-7.0735999999999993E-2</c:v>
                </c:pt>
                <c:pt idx="6443">
                  <c:v>-8.4265999999999994E-2</c:v>
                </c:pt>
                <c:pt idx="6444">
                  <c:v>-8.4379999999999997E-2</c:v>
                </c:pt>
                <c:pt idx="6445">
                  <c:v>-6.4396999999999996E-2</c:v>
                </c:pt>
                <c:pt idx="6446">
                  <c:v>-7.5215000000000004E-2</c:v>
                </c:pt>
                <c:pt idx="6447">
                  <c:v>-6.6723000000000005E-2</c:v>
                </c:pt>
                <c:pt idx="6448">
                  <c:v>-5.1660999999999999E-2</c:v>
                </c:pt>
                <c:pt idx="6449">
                  <c:v>-3.218E-2</c:v>
                </c:pt>
                <c:pt idx="6450">
                  <c:v>-2.1819999999999999E-2</c:v>
                </c:pt>
                <c:pt idx="6451">
                  <c:v>-1.5062000000000001E-2</c:v>
                </c:pt>
                <c:pt idx="6452">
                  <c:v>1.4789E-2</c:v>
                </c:pt>
                <c:pt idx="6453">
                  <c:v>1.873E-2</c:v>
                </c:pt>
                <c:pt idx="6454">
                  <c:v>2.1211000000000001E-2</c:v>
                </c:pt>
                <c:pt idx="6455">
                  <c:v>2.7021E-2</c:v>
                </c:pt>
                <c:pt idx="6456">
                  <c:v>3.6006000000000003E-2</c:v>
                </c:pt>
                <c:pt idx="6457">
                  <c:v>5.0151000000000001E-2</c:v>
                </c:pt>
                <c:pt idx="6458">
                  <c:v>6.726E-2</c:v>
                </c:pt>
                <c:pt idx="6459">
                  <c:v>8.2910999999999999E-2</c:v>
                </c:pt>
                <c:pt idx="6460">
                  <c:v>6.3150999999999999E-2</c:v>
                </c:pt>
                <c:pt idx="6461">
                  <c:v>8.2622000000000001E-2</c:v>
                </c:pt>
                <c:pt idx="6462">
                  <c:v>9.3469999999999998E-2</c:v>
                </c:pt>
                <c:pt idx="6463">
                  <c:v>9.8778000000000005E-2</c:v>
                </c:pt>
                <c:pt idx="6464">
                  <c:v>0.10851</c:v>
                </c:pt>
                <c:pt idx="6465">
                  <c:v>9.7914000000000001E-2</c:v>
                </c:pt>
                <c:pt idx="6466">
                  <c:v>7.7710000000000001E-2</c:v>
                </c:pt>
                <c:pt idx="6467">
                  <c:v>5.3774000000000002E-2</c:v>
                </c:pt>
                <c:pt idx="6468">
                  <c:v>5.1813999999999999E-2</c:v>
                </c:pt>
                <c:pt idx="6469">
                  <c:v>5.7396999999999997E-2</c:v>
                </c:pt>
                <c:pt idx="6470">
                  <c:v>2.7067999999999998E-2</c:v>
                </c:pt>
                <c:pt idx="6471">
                  <c:v>2.3591999999999998E-2</c:v>
                </c:pt>
                <c:pt idx="6472">
                  <c:v>1.1698999999999999E-2</c:v>
                </c:pt>
                <c:pt idx="6473">
                  <c:v>-8.0955000000000003E-3</c:v>
                </c:pt>
                <c:pt idx="6474">
                  <c:v>-1.0774000000000001E-2</c:v>
                </c:pt>
                <c:pt idx="6475">
                  <c:v>-2.4826999999999998E-2</c:v>
                </c:pt>
                <c:pt idx="6476">
                  <c:v>-3.1592000000000002E-2</c:v>
                </c:pt>
                <c:pt idx="6477">
                  <c:v>-4.9820000000000003E-2</c:v>
                </c:pt>
                <c:pt idx="6478">
                  <c:v>-4.8420999999999999E-2</c:v>
                </c:pt>
                <c:pt idx="6479">
                  <c:v>-5.5420999999999998E-2</c:v>
                </c:pt>
                <c:pt idx="6480">
                  <c:v>-6.9642999999999997E-2</c:v>
                </c:pt>
                <c:pt idx="6481">
                  <c:v>-7.7397999999999995E-2</c:v>
                </c:pt>
                <c:pt idx="6482">
                  <c:v>-9.4991000000000006E-2</c:v>
                </c:pt>
                <c:pt idx="6483">
                  <c:v>-0.10199999999999999</c:v>
                </c:pt>
                <c:pt idx="6484">
                  <c:v>-0.10209</c:v>
                </c:pt>
                <c:pt idx="6485">
                  <c:v>-7.6545000000000002E-2</c:v>
                </c:pt>
                <c:pt idx="6486">
                  <c:v>-8.3991999999999997E-2</c:v>
                </c:pt>
                <c:pt idx="6487">
                  <c:v>-9.3469999999999998E-2</c:v>
                </c:pt>
                <c:pt idx="6488">
                  <c:v>-8.9144000000000001E-2</c:v>
                </c:pt>
                <c:pt idx="6489">
                  <c:v>-7.2872000000000006E-2</c:v>
                </c:pt>
                <c:pt idx="6490">
                  <c:v>-6.0201999999999999E-2</c:v>
                </c:pt>
                <c:pt idx="6491">
                  <c:v>-3.1981000000000002E-2</c:v>
                </c:pt>
                <c:pt idx="6492">
                  <c:v>-1.6461E-2</c:v>
                </c:pt>
                <c:pt idx="6493">
                  <c:v>-1.6766E-2</c:v>
                </c:pt>
                <c:pt idx="6494">
                  <c:v>-7.7010999999999998E-3</c:v>
                </c:pt>
                <c:pt idx="6495">
                  <c:v>1.18E-2</c:v>
                </c:pt>
                <c:pt idx="6496">
                  <c:v>1.2695E-2</c:v>
                </c:pt>
                <c:pt idx="6497">
                  <c:v>3.9525999999999999E-2</c:v>
                </c:pt>
                <c:pt idx="6498">
                  <c:v>6.3539999999999999E-2</c:v>
                </c:pt>
                <c:pt idx="6499">
                  <c:v>7.3588000000000001E-2</c:v>
                </c:pt>
                <c:pt idx="6500">
                  <c:v>8.7345000000000006E-2</c:v>
                </c:pt>
                <c:pt idx="6501">
                  <c:v>8.5439000000000001E-2</c:v>
                </c:pt>
                <c:pt idx="6502">
                  <c:v>9.3383999999999995E-2</c:v>
                </c:pt>
                <c:pt idx="6503">
                  <c:v>7.9622999999999999E-2</c:v>
                </c:pt>
                <c:pt idx="6504">
                  <c:v>8.3407999999999996E-2</c:v>
                </c:pt>
                <c:pt idx="6505">
                  <c:v>9.4716999999999996E-2</c:v>
                </c:pt>
                <c:pt idx="6506">
                  <c:v>8.0199999999999994E-2</c:v>
                </c:pt>
                <c:pt idx="6507">
                  <c:v>9.8153000000000004E-2</c:v>
                </c:pt>
                <c:pt idx="6508">
                  <c:v>0.10723000000000001</c:v>
                </c:pt>
                <c:pt idx="6509">
                  <c:v>8.6411000000000002E-2</c:v>
                </c:pt>
                <c:pt idx="6510">
                  <c:v>6.4008999999999996E-2</c:v>
                </c:pt>
                <c:pt idx="6511">
                  <c:v>6.5769999999999995E-2</c:v>
                </c:pt>
                <c:pt idx="6512">
                  <c:v>4.6282999999999998E-2</c:v>
                </c:pt>
                <c:pt idx="6513">
                  <c:v>4.5005000000000003E-2</c:v>
                </c:pt>
                <c:pt idx="6514">
                  <c:v>1.9959000000000001E-2</c:v>
                </c:pt>
                <c:pt idx="6515">
                  <c:v>-2.5837999999999998E-3</c:v>
                </c:pt>
                <c:pt idx="6516">
                  <c:v>-1.3102000000000001E-2</c:v>
                </c:pt>
                <c:pt idx="6517">
                  <c:v>-3.6320999999999999E-2</c:v>
                </c:pt>
                <c:pt idx="6518">
                  <c:v>-3.9329000000000003E-2</c:v>
                </c:pt>
                <c:pt idx="6519">
                  <c:v>-5.6957000000000001E-2</c:v>
                </c:pt>
                <c:pt idx="6520">
                  <c:v>-7.8673999999999994E-2</c:v>
                </c:pt>
                <c:pt idx="6521">
                  <c:v>-6.4283000000000007E-2</c:v>
                </c:pt>
                <c:pt idx="6522">
                  <c:v>-9.4055E-2</c:v>
                </c:pt>
                <c:pt idx="6523">
                  <c:v>-0.10653</c:v>
                </c:pt>
                <c:pt idx="6524">
                  <c:v>-0.10442</c:v>
                </c:pt>
                <c:pt idx="6525">
                  <c:v>-0.1207</c:v>
                </c:pt>
                <c:pt idx="6526">
                  <c:v>-0.1128</c:v>
                </c:pt>
                <c:pt idx="6527">
                  <c:v>-0.11644</c:v>
                </c:pt>
                <c:pt idx="6528">
                  <c:v>-8.2669000000000006E-2</c:v>
                </c:pt>
                <c:pt idx="6529">
                  <c:v>-9.3850000000000003E-2</c:v>
                </c:pt>
                <c:pt idx="6530">
                  <c:v>-9.4394000000000006E-2</c:v>
                </c:pt>
                <c:pt idx="6531">
                  <c:v>-6.8376999999999993E-2</c:v>
                </c:pt>
                <c:pt idx="6532">
                  <c:v>-6.1723E-2</c:v>
                </c:pt>
                <c:pt idx="6533">
                  <c:v>-5.0873000000000002E-2</c:v>
                </c:pt>
                <c:pt idx="6534">
                  <c:v>-3.6242000000000003E-2</c:v>
                </c:pt>
                <c:pt idx="6535">
                  <c:v>-7.5412999999999999E-3</c:v>
                </c:pt>
                <c:pt idx="6536">
                  <c:v>-1.3889E-2</c:v>
                </c:pt>
                <c:pt idx="6537">
                  <c:v>1.4337000000000001E-2</c:v>
                </c:pt>
                <c:pt idx="6538">
                  <c:v>2.6388000000000002E-2</c:v>
                </c:pt>
                <c:pt idx="6539">
                  <c:v>4.3438999999999998E-2</c:v>
                </c:pt>
                <c:pt idx="6540">
                  <c:v>7.0850999999999997E-2</c:v>
                </c:pt>
                <c:pt idx="6541">
                  <c:v>8.4584000000000006E-2</c:v>
                </c:pt>
                <c:pt idx="6542">
                  <c:v>0.1071</c:v>
                </c:pt>
                <c:pt idx="6543">
                  <c:v>0.10764</c:v>
                </c:pt>
                <c:pt idx="6544">
                  <c:v>0.11956</c:v>
                </c:pt>
                <c:pt idx="6545">
                  <c:v>0.12282</c:v>
                </c:pt>
                <c:pt idx="6546">
                  <c:v>0.10165</c:v>
                </c:pt>
                <c:pt idx="6547">
                  <c:v>0.12297</c:v>
                </c:pt>
                <c:pt idx="6548">
                  <c:v>0.12686</c:v>
                </c:pt>
                <c:pt idx="6549">
                  <c:v>0.11648</c:v>
                </c:pt>
                <c:pt idx="6550">
                  <c:v>9.7394999999999995E-2</c:v>
                </c:pt>
                <c:pt idx="6551">
                  <c:v>9.1911999999999994E-2</c:v>
                </c:pt>
                <c:pt idx="6552">
                  <c:v>7.5971999999999998E-2</c:v>
                </c:pt>
                <c:pt idx="6553">
                  <c:v>4.5494E-2</c:v>
                </c:pt>
                <c:pt idx="6554">
                  <c:v>6.3667000000000001E-2</c:v>
                </c:pt>
                <c:pt idx="6555">
                  <c:v>4.2451999999999997E-2</c:v>
                </c:pt>
                <c:pt idx="6556">
                  <c:v>2.7539999999999999E-2</c:v>
                </c:pt>
                <c:pt idx="6557">
                  <c:v>9.3804000000000001E-4</c:v>
                </c:pt>
                <c:pt idx="6558">
                  <c:v>-1.8452E-2</c:v>
                </c:pt>
                <c:pt idx="6559">
                  <c:v>-4.5998999999999998E-2</c:v>
                </c:pt>
                <c:pt idx="6560">
                  <c:v>-8.0291000000000001E-2</c:v>
                </c:pt>
                <c:pt idx="6561">
                  <c:v>-7.1568999999999994E-2</c:v>
                </c:pt>
                <c:pt idx="6562">
                  <c:v>-9.6832000000000001E-2</c:v>
                </c:pt>
                <c:pt idx="6563">
                  <c:v>-0.10861</c:v>
                </c:pt>
                <c:pt idx="6564">
                  <c:v>-0.10682</c:v>
                </c:pt>
                <c:pt idx="6565">
                  <c:v>-0.12617999999999999</c:v>
                </c:pt>
                <c:pt idx="6566">
                  <c:v>-0.13405</c:v>
                </c:pt>
                <c:pt idx="6567">
                  <c:v>-0.14055999999999999</c:v>
                </c:pt>
                <c:pt idx="6568">
                  <c:v>-0.11877</c:v>
                </c:pt>
                <c:pt idx="6569">
                  <c:v>-0.13131000000000001</c:v>
                </c:pt>
                <c:pt idx="6570">
                  <c:v>-0.11476</c:v>
                </c:pt>
                <c:pt idx="6571">
                  <c:v>-8.7207999999999994E-2</c:v>
                </c:pt>
                <c:pt idx="6572">
                  <c:v>-0.10645</c:v>
                </c:pt>
                <c:pt idx="6573">
                  <c:v>-8.2452999999999999E-2</c:v>
                </c:pt>
                <c:pt idx="6574">
                  <c:v>-8.1042000000000003E-2</c:v>
                </c:pt>
                <c:pt idx="6575">
                  <c:v>-3.4584999999999998E-2</c:v>
                </c:pt>
                <c:pt idx="6576">
                  <c:v>-3.0256000000000002E-2</c:v>
                </c:pt>
                <c:pt idx="6577">
                  <c:v>-4.6617999999999998E-3</c:v>
                </c:pt>
                <c:pt idx="6578">
                  <c:v>4.1930000000000002E-2</c:v>
                </c:pt>
                <c:pt idx="6579">
                  <c:v>1.6712000000000001E-2</c:v>
                </c:pt>
                <c:pt idx="6580">
                  <c:v>4.0488999999999997E-2</c:v>
                </c:pt>
                <c:pt idx="6581">
                  <c:v>5.0359000000000001E-2</c:v>
                </c:pt>
                <c:pt idx="6582">
                  <c:v>6.9150000000000003E-2</c:v>
                </c:pt>
                <c:pt idx="6583">
                  <c:v>9.2799000000000006E-2</c:v>
                </c:pt>
                <c:pt idx="6584">
                  <c:v>0.12171</c:v>
                </c:pt>
                <c:pt idx="6585">
                  <c:v>0.1404</c:v>
                </c:pt>
                <c:pt idx="6586">
                  <c:v>0.12068</c:v>
                </c:pt>
                <c:pt idx="6587">
                  <c:v>0.14444000000000001</c:v>
                </c:pt>
                <c:pt idx="6588">
                  <c:v>0.14385999999999999</c:v>
                </c:pt>
                <c:pt idx="6589">
                  <c:v>0.12193</c:v>
                </c:pt>
                <c:pt idx="6590">
                  <c:v>0.13908999999999999</c:v>
                </c:pt>
                <c:pt idx="6591">
                  <c:v>0.11798</c:v>
                </c:pt>
                <c:pt idx="6592">
                  <c:v>0.1231</c:v>
                </c:pt>
                <c:pt idx="6593">
                  <c:v>8.8131000000000001E-2</c:v>
                </c:pt>
                <c:pt idx="6594">
                  <c:v>8.2778000000000004E-2</c:v>
                </c:pt>
                <c:pt idx="6595">
                  <c:v>5.7181000000000003E-2</c:v>
                </c:pt>
                <c:pt idx="6596">
                  <c:v>1.1658999999999999E-2</c:v>
                </c:pt>
                <c:pt idx="6597">
                  <c:v>2.9867000000000001E-2</c:v>
                </c:pt>
                <c:pt idx="6598">
                  <c:v>-4.2805999999999999E-3</c:v>
                </c:pt>
                <c:pt idx="6599">
                  <c:v>-4.1676000000000001E-4</c:v>
                </c:pt>
                <c:pt idx="6600">
                  <c:v>-3.9607999999999997E-2</c:v>
                </c:pt>
                <c:pt idx="6601">
                  <c:v>-4.6676000000000002E-2</c:v>
                </c:pt>
                <c:pt idx="6602">
                  <c:v>-7.8141000000000002E-2</c:v>
                </c:pt>
                <c:pt idx="6603">
                  <c:v>-0.11502</c:v>
                </c:pt>
                <c:pt idx="6604">
                  <c:v>-9.0656E-2</c:v>
                </c:pt>
                <c:pt idx="6605">
                  <c:v>-0.11724</c:v>
                </c:pt>
                <c:pt idx="6606">
                  <c:v>-0.11070000000000001</c:v>
                </c:pt>
                <c:pt idx="6607">
                  <c:v>-0.11053</c:v>
                </c:pt>
                <c:pt idx="6608">
                  <c:v>-0.13478000000000001</c:v>
                </c:pt>
                <c:pt idx="6609">
                  <c:v>-0.13988999999999999</c:v>
                </c:pt>
                <c:pt idx="6610">
                  <c:v>-0.14713999999999999</c:v>
                </c:pt>
                <c:pt idx="6611">
                  <c:v>-0.11699</c:v>
                </c:pt>
                <c:pt idx="6612">
                  <c:v>-0.12352</c:v>
                </c:pt>
                <c:pt idx="6613">
                  <c:v>-0.12517</c:v>
                </c:pt>
                <c:pt idx="6614">
                  <c:v>-7.8098000000000001E-2</c:v>
                </c:pt>
                <c:pt idx="6615">
                  <c:v>-9.5025999999999999E-2</c:v>
                </c:pt>
                <c:pt idx="6616">
                  <c:v>-5.8084999999999998E-2</c:v>
                </c:pt>
                <c:pt idx="6617">
                  <c:v>-5.3809999999999997E-2</c:v>
                </c:pt>
                <c:pt idx="6618">
                  <c:v>-8.8486999999999993E-3</c:v>
                </c:pt>
                <c:pt idx="6619">
                  <c:v>-6.5519000000000003E-3</c:v>
                </c:pt>
                <c:pt idx="6620">
                  <c:v>2.5798000000000001E-2</c:v>
                </c:pt>
                <c:pt idx="6621">
                  <c:v>6.9436999999999999E-2</c:v>
                </c:pt>
                <c:pt idx="6622">
                  <c:v>5.8434E-2</c:v>
                </c:pt>
                <c:pt idx="6623">
                  <c:v>9.3137999999999999E-2</c:v>
                </c:pt>
                <c:pt idx="6624">
                  <c:v>8.6468000000000003E-2</c:v>
                </c:pt>
                <c:pt idx="6625">
                  <c:v>0.10348</c:v>
                </c:pt>
                <c:pt idx="6626">
                  <c:v>0.11527</c:v>
                </c:pt>
                <c:pt idx="6627">
                  <c:v>0.14013999999999999</c:v>
                </c:pt>
                <c:pt idx="6628">
                  <c:v>0.15668000000000001</c:v>
                </c:pt>
                <c:pt idx="6629">
                  <c:v>0.12570000000000001</c:v>
                </c:pt>
                <c:pt idx="6630">
                  <c:v>0.14007</c:v>
                </c:pt>
                <c:pt idx="6631">
                  <c:v>0.12458</c:v>
                </c:pt>
                <c:pt idx="6632">
                  <c:v>0.10297000000000001</c:v>
                </c:pt>
                <c:pt idx="6633">
                  <c:v>0.12917999999999999</c:v>
                </c:pt>
                <c:pt idx="6634">
                  <c:v>0.11173</c:v>
                </c:pt>
                <c:pt idx="6635">
                  <c:v>0.10714</c:v>
                </c:pt>
                <c:pt idx="6636">
                  <c:v>5.9919E-2</c:v>
                </c:pt>
                <c:pt idx="6637">
                  <c:v>5.9263000000000003E-2</c:v>
                </c:pt>
                <c:pt idx="6638">
                  <c:v>4.8162000000000003E-2</c:v>
                </c:pt>
                <c:pt idx="6639">
                  <c:v>-1.2813E-2</c:v>
                </c:pt>
                <c:pt idx="6640">
                  <c:v>3.2585000000000001E-3</c:v>
                </c:pt>
                <c:pt idx="6641">
                  <c:v>-3.2924000000000002E-2</c:v>
                </c:pt>
                <c:pt idx="6642">
                  <c:v>-3.9958E-2</c:v>
                </c:pt>
                <c:pt idx="6643">
                  <c:v>-6.5992999999999996E-2</c:v>
                </c:pt>
                <c:pt idx="6644">
                  <c:v>-8.0558000000000005E-2</c:v>
                </c:pt>
                <c:pt idx="6645">
                  <c:v>-0.11294999999999999</c:v>
                </c:pt>
                <c:pt idx="6646">
                  <c:v>-0.13975000000000001</c:v>
                </c:pt>
                <c:pt idx="6647">
                  <c:v>-0.12631999999999999</c:v>
                </c:pt>
                <c:pt idx="6648">
                  <c:v>-0.14927000000000001</c:v>
                </c:pt>
                <c:pt idx="6649">
                  <c:v>-0.13314999999999999</c:v>
                </c:pt>
                <c:pt idx="6650">
                  <c:v>-0.12490999999999999</c:v>
                </c:pt>
                <c:pt idx="6651">
                  <c:v>-0.14051</c:v>
                </c:pt>
                <c:pt idx="6652">
                  <c:v>-0.14502000000000001</c:v>
                </c:pt>
                <c:pt idx="6653">
                  <c:v>-0.14832999999999999</c:v>
                </c:pt>
                <c:pt idx="6654">
                  <c:v>-9.6114000000000005E-2</c:v>
                </c:pt>
                <c:pt idx="6655">
                  <c:v>-0.11179</c:v>
                </c:pt>
                <c:pt idx="6656">
                  <c:v>-8.8918999999999998E-2</c:v>
                </c:pt>
                <c:pt idx="6657">
                  <c:v>-4.3092999999999999E-2</c:v>
                </c:pt>
                <c:pt idx="6658">
                  <c:v>-6.6022999999999998E-2</c:v>
                </c:pt>
                <c:pt idx="6659">
                  <c:v>-3.1655000000000003E-2</c:v>
                </c:pt>
                <c:pt idx="6660">
                  <c:v>-1.8615E-2</c:v>
                </c:pt>
                <c:pt idx="6661">
                  <c:v>1.7167999999999999E-2</c:v>
                </c:pt>
                <c:pt idx="6662">
                  <c:v>3.4806999999999998E-2</c:v>
                </c:pt>
                <c:pt idx="6663">
                  <c:v>5.6909000000000001E-2</c:v>
                </c:pt>
                <c:pt idx="6664">
                  <c:v>0.10817</c:v>
                </c:pt>
                <c:pt idx="6665">
                  <c:v>0.10056</c:v>
                </c:pt>
                <c:pt idx="6666">
                  <c:v>0.12447</c:v>
                </c:pt>
                <c:pt idx="6667">
                  <c:v>0.12444</c:v>
                </c:pt>
                <c:pt idx="6668">
                  <c:v>0.12105</c:v>
                </c:pt>
                <c:pt idx="6669">
                  <c:v>0.13905999999999999</c:v>
                </c:pt>
                <c:pt idx="6670">
                  <c:v>0.15273</c:v>
                </c:pt>
                <c:pt idx="6671">
                  <c:v>0.16014</c:v>
                </c:pt>
                <c:pt idx="6672">
                  <c:v>0.11391</c:v>
                </c:pt>
                <c:pt idx="6673">
                  <c:v>0.13639000000000001</c:v>
                </c:pt>
                <c:pt idx="6674">
                  <c:v>0.12676000000000001</c:v>
                </c:pt>
                <c:pt idx="6675">
                  <c:v>9.0836E-2</c:v>
                </c:pt>
                <c:pt idx="6676">
                  <c:v>0.11094</c:v>
                </c:pt>
                <c:pt idx="6677">
                  <c:v>9.1964000000000004E-2</c:v>
                </c:pt>
                <c:pt idx="6678">
                  <c:v>7.8403E-2</c:v>
                </c:pt>
                <c:pt idx="6679">
                  <c:v>3.7118999999999999E-2</c:v>
                </c:pt>
                <c:pt idx="6680">
                  <c:v>3.5795E-2</c:v>
                </c:pt>
                <c:pt idx="6681">
                  <c:v>1.1372E-2</c:v>
                </c:pt>
                <c:pt idx="6682">
                  <c:v>-4.0999000000000001E-2</c:v>
                </c:pt>
                <c:pt idx="6683">
                  <c:v>-4.2231999999999999E-2</c:v>
                </c:pt>
                <c:pt idx="6684">
                  <c:v>-7.5026999999999996E-2</c:v>
                </c:pt>
                <c:pt idx="6685">
                  <c:v>-8.2743999999999998E-2</c:v>
                </c:pt>
                <c:pt idx="6686">
                  <c:v>-9.2565999999999996E-2</c:v>
                </c:pt>
                <c:pt idx="6687">
                  <c:v>-0.10802</c:v>
                </c:pt>
                <c:pt idx="6688">
                  <c:v>-0.13413</c:v>
                </c:pt>
                <c:pt idx="6689">
                  <c:v>-0.15745000000000001</c:v>
                </c:pt>
                <c:pt idx="6690">
                  <c:v>-0.13699</c:v>
                </c:pt>
                <c:pt idx="6691">
                  <c:v>-0.14704999999999999</c:v>
                </c:pt>
                <c:pt idx="6692">
                  <c:v>-0.15470999999999999</c:v>
                </c:pt>
                <c:pt idx="6693">
                  <c:v>-0.13444999999999999</c:v>
                </c:pt>
                <c:pt idx="6694">
                  <c:v>-0.15687000000000001</c:v>
                </c:pt>
                <c:pt idx="6695">
                  <c:v>-0.14316999999999999</c:v>
                </c:pt>
                <c:pt idx="6696">
                  <c:v>-0.13264999999999999</c:v>
                </c:pt>
                <c:pt idx="6697">
                  <c:v>-8.5810999999999998E-2</c:v>
                </c:pt>
                <c:pt idx="6698">
                  <c:v>-8.0901000000000001E-2</c:v>
                </c:pt>
                <c:pt idx="6699">
                  <c:v>-7.7441999999999997E-2</c:v>
                </c:pt>
                <c:pt idx="6700">
                  <c:v>-2.2348E-2</c:v>
                </c:pt>
                <c:pt idx="6701">
                  <c:v>-1.7448000000000002E-2</c:v>
                </c:pt>
                <c:pt idx="6702">
                  <c:v>6.9544999999999997E-3</c:v>
                </c:pt>
                <c:pt idx="6703">
                  <c:v>2.7723000000000001E-2</c:v>
                </c:pt>
                <c:pt idx="6704">
                  <c:v>4.4401000000000003E-2</c:v>
                </c:pt>
                <c:pt idx="6705">
                  <c:v>4.2129E-2</c:v>
                </c:pt>
                <c:pt idx="6706">
                  <c:v>7.1953000000000003E-2</c:v>
                </c:pt>
                <c:pt idx="6707">
                  <c:v>0.10238999999999999</c:v>
                </c:pt>
                <c:pt idx="6708">
                  <c:v>9.7168000000000004E-2</c:v>
                </c:pt>
                <c:pt idx="6709">
                  <c:v>0.13206000000000001</c:v>
                </c:pt>
                <c:pt idx="6710">
                  <c:v>0.14496000000000001</c:v>
                </c:pt>
                <c:pt idx="6711">
                  <c:v>0.15292</c:v>
                </c:pt>
                <c:pt idx="6712">
                  <c:v>0.16769999999999999</c:v>
                </c:pt>
                <c:pt idx="6713">
                  <c:v>0.18093000000000001</c:v>
                </c:pt>
                <c:pt idx="6714">
                  <c:v>0.17706</c:v>
                </c:pt>
                <c:pt idx="6715">
                  <c:v>0.12833</c:v>
                </c:pt>
                <c:pt idx="6716">
                  <c:v>0.13017000000000001</c:v>
                </c:pt>
                <c:pt idx="6717">
                  <c:v>0.12995999999999999</c:v>
                </c:pt>
                <c:pt idx="6718">
                  <c:v>7.8328999999999996E-2</c:v>
                </c:pt>
                <c:pt idx="6719">
                  <c:v>0.10321</c:v>
                </c:pt>
                <c:pt idx="6720">
                  <c:v>8.4543999999999994E-2</c:v>
                </c:pt>
                <c:pt idx="6721">
                  <c:v>5.5072000000000003E-2</c:v>
                </c:pt>
                <c:pt idx="6722">
                  <c:v>2.1506999999999998E-2</c:v>
                </c:pt>
                <c:pt idx="6723">
                  <c:v>2.0366000000000001E-4</c:v>
                </c:pt>
                <c:pt idx="6724">
                  <c:v>-2.7539000000000001E-2</c:v>
                </c:pt>
                <c:pt idx="6725">
                  <c:v>-6.9862999999999995E-2</c:v>
                </c:pt>
                <c:pt idx="6726">
                  <c:v>-7.1163000000000004E-2</c:v>
                </c:pt>
                <c:pt idx="6727">
                  <c:v>-0.10451000000000001</c:v>
                </c:pt>
                <c:pt idx="6728">
                  <c:v>-0.10518</c:v>
                </c:pt>
                <c:pt idx="6729">
                  <c:v>-0.1157</c:v>
                </c:pt>
                <c:pt idx="6730">
                  <c:v>-0.12171</c:v>
                </c:pt>
                <c:pt idx="6731">
                  <c:v>-0.14232</c:v>
                </c:pt>
                <c:pt idx="6732">
                  <c:v>-0.16968</c:v>
                </c:pt>
                <c:pt idx="6733">
                  <c:v>-0.12736</c:v>
                </c:pt>
                <c:pt idx="6734">
                  <c:v>-0.16477</c:v>
                </c:pt>
                <c:pt idx="6735">
                  <c:v>-0.16142999999999999</c:v>
                </c:pt>
                <c:pt idx="6736">
                  <c:v>-0.13877999999999999</c:v>
                </c:pt>
                <c:pt idx="6737">
                  <c:v>-0.15989999999999999</c:v>
                </c:pt>
                <c:pt idx="6738">
                  <c:v>-0.15733</c:v>
                </c:pt>
                <c:pt idx="6739">
                  <c:v>-0.14052999999999999</c:v>
                </c:pt>
                <c:pt idx="6740">
                  <c:v>-7.3552999999999993E-2</c:v>
                </c:pt>
                <c:pt idx="6741">
                  <c:v>-6.8144999999999997E-2</c:v>
                </c:pt>
                <c:pt idx="6742">
                  <c:v>-5.1339999999999997E-2</c:v>
                </c:pt>
                <c:pt idx="6743">
                  <c:v>5.6379000000000004E-3</c:v>
                </c:pt>
                <c:pt idx="6744">
                  <c:v>8.8610999999999996E-4</c:v>
                </c:pt>
                <c:pt idx="6745">
                  <c:v>4.0744000000000002E-2</c:v>
                </c:pt>
                <c:pt idx="6746">
                  <c:v>4.6561999999999999E-2</c:v>
                </c:pt>
                <c:pt idx="6747">
                  <c:v>7.8234999999999999E-2</c:v>
                </c:pt>
                <c:pt idx="6748">
                  <c:v>9.4437999999999994E-2</c:v>
                </c:pt>
                <c:pt idx="6749">
                  <c:v>0.11376</c:v>
                </c:pt>
                <c:pt idx="6750">
                  <c:v>0.15043999999999999</c:v>
                </c:pt>
                <c:pt idx="6751">
                  <c:v>0.11783</c:v>
                </c:pt>
                <c:pt idx="6752">
                  <c:v>0.16228999999999999</c:v>
                </c:pt>
                <c:pt idx="6753">
                  <c:v>0.17088</c:v>
                </c:pt>
                <c:pt idx="6754">
                  <c:v>0.1671</c:v>
                </c:pt>
                <c:pt idx="6755">
                  <c:v>0.1792</c:v>
                </c:pt>
                <c:pt idx="6756">
                  <c:v>0.17502000000000001</c:v>
                </c:pt>
                <c:pt idx="6757">
                  <c:v>0.17465</c:v>
                </c:pt>
                <c:pt idx="6758">
                  <c:v>0.12783</c:v>
                </c:pt>
                <c:pt idx="6759">
                  <c:v>0.13642000000000001</c:v>
                </c:pt>
                <c:pt idx="6760">
                  <c:v>0.12525</c:v>
                </c:pt>
                <c:pt idx="6761">
                  <c:v>8.5667999999999994E-2</c:v>
                </c:pt>
                <c:pt idx="6762">
                  <c:v>6.5211000000000005E-2</c:v>
                </c:pt>
                <c:pt idx="6763">
                  <c:v>5.5593999999999998E-2</c:v>
                </c:pt>
                <c:pt idx="6764">
                  <c:v>2.2782E-2</c:v>
                </c:pt>
                <c:pt idx="6765">
                  <c:v>-2.1246000000000001E-2</c:v>
                </c:pt>
                <c:pt idx="6766">
                  <c:v>-2.2737E-2</c:v>
                </c:pt>
                <c:pt idx="6767">
                  <c:v>-5.8007000000000003E-2</c:v>
                </c:pt>
                <c:pt idx="6768">
                  <c:v>-8.8056999999999996E-2</c:v>
                </c:pt>
                <c:pt idx="6769">
                  <c:v>-8.4912000000000001E-2</c:v>
                </c:pt>
                <c:pt idx="6770">
                  <c:v>-0.13149</c:v>
                </c:pt>
                <c:pt idx="6771">
                  <c:v>-0.15043000000000001</c:v>
                </c:pt>
                <c:pt idx="6772">
                  <c:v>-0.17829</c:v>
                </c:pt>
                <c:pt idx="6773">
                  <c:v>-0.18759999999999999</c:v>
                </c:pt>
                <c:pt idx="6774">
                  <c:v>-0.18973000000000001</c:v>
                </c:pt>
                <c:pt idx="6775">
                  <c:v>-0.19797999999999999</c:v>
                </c:pt>
                <c:pt idx="6776">
                  <c:v>-0.15264</c:v>
                </c:pt>
                <c:pt idx="6777">
                  <c:v>-0.17485000000000001</c:v>
                </c:pt>
                <c:pt idx="6778">
                  <c:v>-0.18092</c:v>
                </c:pt>
                <c:pt idx="6779">
                  <c:v>-0.15312000000000001</c:v>
                </c:pt>
                <c:pt idx="6780">
                  <c:v>-0.13125000000000001</c:v>
                </c:pt>
                <c:pt idx="6781">
                  <c:v>-0.11863</c:v>
                </c:pt>
                <c:pt idx="6782">
                  <c:v>-9.4347E-2</c:v>
                </c:pt>
                <c:pt idx="6783">
                  <c:v>-5.3388999999999999E-2</c:v>
                </c:pt>
                <c:pt idx="6784">
                  <c:v>-5.6607999999999999E-2</c:v>
                </c:pt>
                <c:pt idx="6785">
                  <c:v>-1.9442000000000001E-2</c:v>
                </c:pt>
                <c:pt idx="6786">
                  <c:v>5.3068999999999998E-3</c:v>
                </c:pt>
                <c:pt idx="6787">
                  <c:v>2.7504000000000001E-2</c:v>
                </c:pt>
                <c:pt idx="6788">
                  <c:v>6.5955E-2</c:v>
                </c:pt>
                <c:pt idx="6789">
                  <c:v>0.10611</c:v>
                </c:pt>
                <c:pt idx="6790">
                  <c:v>0.15620000000000001</c:v>
                </c:pt>
                <c:pt idx="6791">
                  <c:v>0.14895</c:v>
                </c:pt>
                <c:pt idx="6792">
                  <c:v>0.17227999999999999</c:v>
                </c:pt>
                <c:pt idx="6793">
                  <c:v>0.18007999999999999</c:v>
                </c:pt>
                <c:pt idx="6794">
                  <c:v>0.16175</c:v>
                </c:pt>
                <c:pt idx="6795">
                  <c:v>0.18976999999999999</c:v>
                </c:pt>
                <c:pt idx="6796">
                  <c:v>0.20727000000000001</c:v>
                </c:pt>
                <c:pt idx="6797">
                  <c:v>0.20451</c:v>
                </c:pt>
                <c:pt idx="6798">
                  <c:v>0.17291000000000001</c:v>
                </c:pt>
                <c:pt idx="6799">
                  <c:v>0.17643</c:v>
                </c:pt>
                <c:pt idx="6800">
                  <c:v>0.14818999999999999</c:v>
                </c:pt>
                <c:pt idx="6801">
                  <c:v>0.10406</c:v>
                </c:pt>
                <c:pt idx="6802">
                  <c:v>0.12519</c:v>
                </c:pt>
                <c:pt idx="6803">
                  <c:v>9.4390000000000002E-2</c:v>
                </c:pt>
                <c:pt idx="6804">
                  <c:v>8.1042000000000003E-2</c:v>
                </c:pt>
                <c:pt idx="6805">
                  <c:v>4.9036000000000003E-2</c:v>
                </c:pt>
                <c:pt idx="6806">
                  <c:v>7.6550999999999998E-3</c:v>
                </c:pt>
                <c:pt idx="6807">
                  <c:v>-2.9309999999999999E-2</c:v>
                </c:pt>
                <c:pt idx="6808">
                  <c:v>-9.1422000000000003E-2</c:v>
                </c:pt>
                <c:pt idx="6809">
                  <c:v>-8.3778000000000005E-2</c:v>
                </c:pt>
                <c:pt idx="6810">
                  <c:v>-0.1147</c:v>
                </c:pt>
                <c:pt idx="6811">
                  <c:v>-0.12590999999999999</c:v>
                </c:pt>
                <c:pt idx="6812">
                  <c:v>-0.1424</c:v>
                </c:pt>
                <c:pt idx="6813">
                  <c:v>-0.16936999999999999</c:v>
                </c:pt>
                <c:pt idx="6814">
                  <c:v>-0.20213999999999999</c:v>
                </c:pt>
                <c:pt idx="6815">
                  <c:v>-0.21324000000000001</c:v>
                </c:pt>
                <c:pt idx="6816">
                  <c:v>-0.19932</c:v>
                </c:pt>
                <c:pt idx="6817">
                  <c:v>-0.22048999999999999</c:v>
                </c:pt>
                <c:pt idx="6818">
                  <c:v>-0.18783</c:v>
                </c:pt>
                <c:pt idx="6819">
                  <c:v>-0.15961</c:v>
                </c:pt>
                <c:pt idx="6820">
                  <c:v>-0.17057</c:v>
                </c:pt>
                <c:pt idx="6821">
                  <c:v>-0.14771000000000001</c:v>
                </c:pt>
                <c:pt idx="6822">
                  <c:v>-0.13891000000000001</c:v>
                </c:pt>
                <c:pt idx="6823">
                  <c:v>-8.6571999999999996E-2</c:v>
                </c:pt>
                <c:pt idx="6824">
                  <c:v>-7.7688999999999994E-2</c:v>
                </c:pt>
                <c:pt idx="6825">
                  <c:v>-5.0319000000000003E-2</c:v>
                </c:pt>
                <c:pt idx="6826">
                  <c:v>3.5804000000000001E-3</c:v>
                </c:pt>
                <c:pt idx="6827">
                  <c:v>-1.1008E-2</c:v>
                </c:pt>
                <c:pt idx="6828">
                  <c:v>3.6693000000000003E-2</c:v>
                </c:pt>
                <c:pt idx="6829">
                  <c:v>4.9582000000000001E-2</c:v>
                </c:pt>
                <c:pt idx="6830">
                  <c:v>7.0344000000000004E-2</c:v>
                </c:pt>
                <c:pt idx="6831">
                  <c:v>0.10752</c:v>
                </c:pt>
                <c:pt idx="6832">
                  <c:v>0.14022999999999999</c:v>
                </c:pt>
                <c:pt idx="6833">
                  <c:v>0.182</c:v>
                </c:pt>
                <c:pt idx="6834">
                  <c:v>0.17871999999999999</c:v>
                </c:pt>
                <c:pt idx="6835">
                  <c:v>0.19505</c:v>
                </c:pt>
                <c:pt idx="6836">
                  <c:v>0.19777</c:v>
                </c:pt>
                <c:pt idx="6837">
                  <c:v>0.1734</c:v>
                </c:pt>
                <c:pt idx="6838">
                  <c:v>0.20616999999999999</c:v>
                </c:pt>
                <c:pt idx="6839">
                  <c:v>0.21745999999999999</c:v>
                </c:pt>
                <c:pt idx="6840">
                  <c:v>0.19631000000000001</c:v>
                </c:pt>
                <c:pt idx="6841">
                  <c:v>0.15342</c:v>
                </c:pt>
                <c:pt idx="6842">
                  <c:v>0.14666000000000001</c:v>
                </c:pt>
                <c:pt idx="6843">
                  <c:v>0.11551</c:v>
                </c:pt>
                <c:pt idx="6844">
                  <c:v>7.2373999999999994E-2</c:v>
                </c:pt>
                <c:pt idx="6845">
                  <c:v>8.7350999999999998E-2</c:v>
                </c:pt>
                <c:pt idx="6846">
                  <c:v>5.3502000000000001E-2</c:v>
                </c:pt>
                <c:pt idx="6847">
                  <c:v>3.3244000000000003E-2</c:v>
                </c:pt>
                <c:pt idx="6848">
                  <c:v>-2.3630000000000002E-2</c:v>
                </c:pt>
                <c:pt idx="6849">
                  <c:v>-3.2260999999999998E-2</c:v>
                </c:pt>
                <c:pt idx="6850">
                  <c:v>-8.3535999999999999E-2</c:v>
                </c:pt>
                <c:pt idx="6851">
                  <c:v>-0.1331</c:v>
                </c:pt>
                <c:pt idx="6852">
                  <c:v>-0.11983000000000001</c:v>
                </c:pt>
                <c:pt idx="6853">
                  <c:v>-0.15620999999999999</c:v>
                </c:pt>
                <c:pt idx="6854">
                  <c:v>-0.14691000000000001</c:v>
                </c:pt>
                <c:pt idx="6855">
                  <c:v>-0.14713999999999999</c:v>
                </c:pt>
                <c:pt idx="6856">
                  <c:v>-0.17821999999999999</c:v>
                </c:pt>
                <c:pt idx="6857">
                  <c:v>-0.21043000000000001</c:v>
                </c:pt>
                <c:pt idx="6858">
                  <c:v>-0.22570999999999999</c:v>
                </c:pt>
                <c:pt idx="6859">
                  <c:v>-0.18942000000000001</c:v>
                </c:pt>
                <c:pt idx="6860">
                  <c:v>-0.19786999999999999</c:v>
                </c:pt>
                <c:pt idx="6861">
                  <c:v>-0.17183000000000001</c:v>
                </c:pt>
                <c:pt idx="6862">
                  <c:v>-0.13593</c:v>
                </c:pt>
                <c:pt idx="6863">
                  <c:v>-0.17176</c:v>
                </c:pt>
                <c:pt idx="6864">
                  <c:v>-0.14407</c:v>
                </c:pt>
                <c:pt idx="6865">
                  <c:v>-0.12622</c:v>
                </c:pt>
                <c:pt idx="6866">
                  <c:v>-4.5524000000000002E-2</c:v>
                </c:pt>
                <c:pt idx="6867">
                  <c:v>-4.4255000000000003E-2</c:v>
                </c:pt>
                <c:pt idx="6868">
                  <c:v>1.3341E-3</c:v>
                </c:pt>
                <c:pt idx="6869">
                  <c:v>6.2343999999999997E-2</c:v>
                </c:pt>
                <c:pt idx="6870">
                  <c:v>4.6087999999999997E-2</c:v>
                </c:pt>
                <c:pt idx="6871">
                  <c:v>7.9283999999999993E-2</c:v>
                </c:pt>
                <c:pt idx="6872">
                  <c:v>9.6818000000000001E-2</c:v>
                </c:pt>
                <c:pt idx="6873">
                  <c:v>0.12544</c:v>
                </c:pt>
                <c:pt idx="6874">
                  <c:v>0.13779</c:v>
                </c:pt>
                <c:pt idx="6875">
                  <c:v>0.19205</c:v>
                </c:pt>
                <c:pt idx="6876">
                  <c:v>0.21254999999999999</c:v>
                </c:pt>
                <c:pt idx="6877">
                  <c:v>0.18995000000000001</c:v>
                </c:pt>
                <c:pt idx="6878">
                  <c:v>0.21706</c:v>
                </c:pt>
                <c:pt idx="6879">
                  <c:v>0.18817</c:v>
                </c:pt>
                <c:pt idx="6880">
                  <c:v>0.16347999999999999</c:v>
                </c:pt>
                <c:pt idx="6881">
                  <c:v>0.19198999999999999</c:v>
                </c:pt>
                <c:pt idx="6882">
                  <c:v>0.19012000000000001</c:v>
                </c:pt>
                <c:pt idx="6883">
                  <c:v>0.19328000000000001</c:v>
                </c:pt>
                <c:pt idx="6884">
                  <c:v>0.14108999999999999</c:v>
                </c:pt>
                <c:pt idx="6885">
                  <c:v>0.12187000000000001</c:v>
                </c:pt>
                <c:pt idx="6886">
                  <c:v>9.2675999999999994E-2</c:v>
                </c:pt>
                <c:pt idx="6887">
                  <c:v>2.5035999999999999E-2</c:v>
                </c:pt>
                <c:pt idx="6888">
                  <c:v>6.4279000000000003E-2</c:v>
                </c:pt>
                <c:pt idx="6889">
                  <c:v>1.9488999999999999E-2</c:v>
                </c:pt>
                <c:pt idx="6890">
                  <c:v>-3.9205000000000004E-3</c:v>
                </c:pt>
                <c:pt idx="6891">
                  <c:v>-5.7450000000000001E-2</c:v>
                </c:pt>
                <c:pt idx="6892">
                  <c:v>-7.7448000000000003E-2</c:v>
                </c:pt>
                <c:pt idx="6893">
                  <c:v>-0.12361</c:v>
                </c:pt>
                <c:pt idx="6894">
                  <c:v>-0.17308999999999999</c:v>
                </c:pt>
                <c:pt idx="6895">
                  <c:v>-0.16203000000000001</c:v>
                </c:pt>
                <c:pt idx="6896">
                  <c:v>-0.1918</c:v>
                </c:pt>
                <c:pt idx="6897">
                  <c:v>-0.19031000000000001</c:v>
                </c:pt>
                <c:pt idx="6898">
                  <c:v>-0.18215000000000001</c:v>
                </c:pt>
                <c:pt idx="6899">
                  <c:v>-0.20050999999999999</c:v>
                </c:pt>
                <c:pt idx="6900">
                  <c:v>-0.22042999999999999</c:v>
                </c:pt>
                <c:pt idx="6901">
                  <c:v>-0.22384000000000001</c:v>
                </c:pt>
                <c:pt idx="6902">
                  <c:v>-0.18415000000000001</c:v>
                </c:pt>
                <c:pt idx="6903">
                  <c:v>-0.1845</c:v>
                </c:pt>
                <c:pt idx="6904">
                  <c:v>-0.16242999999999999</c:v>
                </c:pt>
                <c:pt idx="6905">
                  <c:v>-0.10847999999999999</c:v>
                </c:pt>
                <c:pt idx="6906">
                  <c:v>-0.13514000000000001</c:v>
                </c:pt>
                <c:pt idx="6907">
                  <c:v>-0.10435</c:v>
                </c:pt>
                <c:pt idx="6908">
                  <c:v>-9.1758000000000006E-2</c:v>
                </c:pt>
                <c:pt idx="6909">
                  <c:v>-2.266E-2</c:v>
                </c:pt>
                <c:pt idx="6910">
                  <c:v>-8.1127999999999999E-3</c:v>
                </c:pt>
                <c:pt idx="6911">
                  <c:v>2.8320000000000001E-2</c:v>
                </c:pt>
                <c:pt idx="6912">
                  <c:v>0.1046</c:v>
                </c:pt>
                <c:pt idx="6913">
                  <c:v>7.4385000000000007E-2</c:v>
                </c:pt>
                <c:pt idx="6914">
                  <c:v>0.12143</c:v>
                </c:pt>
                <c:pt idx="6915">
                  <c:v>0.13647999999999999</c:v>
                </c:pt>
                <c:pt idx="6916">
                  <c:v>0.14291000000000001</c:v>
                </c:pt>
                <c:pt idx="6917">
                  <c:v>0.17598</c:v>
                </c:pt>
                <c:pt idx="6918">
                  <c:v>0.20810000000000001</c:v>
                </c:pt>
                <c:pt idx="6919">
                  <c:v>0.23576</c:v>
                </c:pt>
                <c:pt idx="6920">
                  <c:v>0.20635000000000001</c:v>
                </c:pt>
                <c:pt idx="6921">
                  <c:v>0.21937999999999999</c:v>
                </c:pt>
                <c:pt idx="6922">
                  <c:v>0.20598</c:v>
                </c:pt>
                <c:pt idx="6923">
                  <c:v>0.16228000000000001</c:v>
                </c:pt>
                <c:pt idx="6924">
                  <c:v>0.19603999999999999</c:v>
                </c:pt>
                <c:pt idx="6925">
                  <c:v>0.17823</c:v>
                </c:pt>
                <c:pt idx="6926">
                  <c:v>0.17288999999999999</c:v>
                </c:pt>
                <c:pt idx="6927">
                  <c:v>9.7346000000000002E-2</c:v>
                </c:pt>
                <c:pt idx="6928">
                  <c:v>9.9766999999999995E-2</c:v>
                </c:pt>
                <c:pt idx="6929">
                  <c:v>7.0827000000000001E-2</c:v>
                </c:pt>
                <c:pt idx="6930">
                  <c:v>-5.1523999999999997E-3</c:v>
                </c:pt>
                <c:pt idx="6931">
                  <c:v>2.0678999999999999E-2</c:v>
                </c:pt>
                <c:pt idx="6932">
                  <c:v>-2.4708999999999998E-2</c:v>
                </c:pt>
                <c:pt idx="6933">
                  <c:v>-3.9558999999999997E-2</c:v>
                </c:pt>
                <c:pt idx="6934">
                  <c:v>-8.5206000000000004E-2</c:v>
                </c:pt>
                <c:pt idx="6935">
                  <c:v>-0.11119999999999999</c:v>
                </c:pt>
                <c:pt idx="6936">
                  <c:v>-0.1515</c:v>
                </c:pt>
                <c:pt idx="6937">
                  <c:v>-0.21135000000000001</c:v>
                </c:pt>
                <c:pt idx="6938">
                  <c:v>-0.18917999999999999</c:v>
                </c:pt>
                <c:pt idx="6939">
                  <c:v>-0.23146</c:v>
                </c:pt>
                <c:pt idx="6940">
                  <c:v>-0.21940000000000001</c:v>
                </c:pt>
                <c:pt idx="6941">
                  <c:v>-0.18837999999999999</c:v>
                </c:pt>
                <c:pt idx="6942">
                  <c:v>-0.22619</c:v>
                </c:pt>
                <c:pt idx="6943">
                  <c:v>-0.22237000000000001</c:v>
                </c:pt>
                <c:pt idx="6944">
                  <c:v>-0.23691000000000001</c:v>
                </c:pt>
                <c:pt idx="6945">
                  <c:v>-0.15486</c:v>
                </c:pt>
                <c:pt idx="6946">
                  <c:v>-0.17698</c:v>
                </c:pt>
                <c:pt idx="6947">
                  <c:v>-0.15254000000000001</c:v>
                </c:pt>
                <c:pt idx="6948">
                  <c:v>-7.5809000000000001E-2</c:v>
                </c:pt>
                <c:pt idx="6949">
                  <c:v>-0.11806999999999999</c:v>
                </c:pt>
                <c:pt idx="6950">
                  <c:v>-6.6736000000000004E-2</c:v>
                </c:pt>
                <c:pt idx="6951">
                  <c:v>-5.3350000000000002E-2</c:v>
                </c:pt>
                <c:pt idx="6952">
                  <c:v>8.5620000000000002E-3</c:v>
                </c:pt>
                <c:pt idx="6953">
                  <c:v>3.2634999999999997E-2</c:v>
                </c:pt>
                <c:pt idx="6954">
                  <c:v>6.2141000000000002E-2</c:v>
                </c:pt>
                <c:pt idx="6955">
                  <c:v>0.13214999999999999</c:v>
                </c:pt>
                <c:pt idx="6956">
                  <c:v>0.12742000000000001</c:v>
                </c:pt>
                <c:pt idx="6957">
                  <c:v>0.17374999999999999</c:v>
                </c:pt>
                <c:pt idx="6958">
                  <c:v>0.17885999999999999</c:v>
                </c:pt>
                <c:pt idx="6959">
                  <c:v>0.18385000000000001</c:v>
                </c:pt>
                <c:pt idx="6960">
                  <c:v>0.20680000000000001</c:v>
                </c:pt>
                <c:pt idx="6961">
                  <c:v>0.22817999999999999</c:v>
                </c:pt>
                <c:pt idx="6962">
                  <c:v>0.25752000000000003</c:v>
                </c:pt>
                <c:pt idx="6963">
                  <c:v>0.20025000000000001</c:v>
                </c:pt>
                <c:pt idx="6964">
                  <c:v>0.2417</c:v>
                </c:pt>
                <c:pt idx="6965">
                  <c:v>0.22522</c:v>
                </c:pt>
                <c:pt idx="6966">
                  <c:v>0.16106000000000001</c:v>
                </c:pt>
                <c:pt idx="6967">
                  <c:v>0.19885</c:v>
                </c:pt>
                <c:pt idx="6968">
                  <c:v>0.15928999999999999</c:v>
                </c:pt>
                <c:pt idx="6969">
                  <c:v>0.15118000000000001</c:v>
                </c:pt>
                <c:pt idx="6970">
                  <c:v>7.3262999999999995E-2</c:v>
                </c:pt>
                <c:pt idx="6971">
                  <c:v>6.4610000000000001E-2</c:v>
                </c:pt>
                <c:pt idx="6972">
                  <c:v>3.1212E-2</c:v>
                </c:pt>
                <c:pt idx="6973">
                  <c:v>-5.4535E-2</c:v>
                </c:pt>
                <c:pt idx="6974">
                  <c:v>-4.4706999999999997E-2</c:v>
                </c:pt>
                <c:pt idx="6975">
                  <c:v>-0.10351</c:v>
                </c:pt>
                <c:pt idx="6976">
                  <c:v>-0.11043</c:v>
                </c:pt>
                <c:pt idx="6977">
                  <c:v>-0.13844999999999999</c:v>
                </c:pt>
                <c:pt idx="6978">
                  <c:v>-0.16042000000000001</c:v>
                </c:pt>
                <c:pt idx="6979">
                  <c:v>-0.18429000000000001</c:v>
                </c:pt>
                <c:pt idx="6980">
                  <c:v>-0.22</c:v>
                </c:pt>
                <c:pt idx="6981">
                  <c:v>-0.17369999999999999</c:v>
                </c:pt>
                <c:pt idx="6982">
                  <c:v>-0.23752000000000001</c:v>
                </c:pt>
                <c:pt idx="6983">
                  <c:v>-0.24707000000000001</c:v>
                </c:pt>
                <c:pt idx="6984">
                  <c:v>-0.22842000000000001</c:v>
                </c:pt>
                <c:pt idx="6985">
                  <c:v>-0.24653</c:v>
                </c:pt>
                <c:pt idx="6986">
                  <c:v>-0.23183000000000001</c:v>
                </c:pt>
                <c:pt idx="6987">
                  <c:v>-0.22677</c:v>
                </c:pt>
                <c:pt idx="6988">
                  <c:v>-0.16889999999999999</c:v>
                </c:pt>
                <c:pt idx="6989">
                  <c:v>-0.16783000000000001</c:v>
                </c:pt>
                <c:pt idx="6990">
                  <c:v>-0.14302999999999999</c:v>
                </c:pt>
                <c:pt idx="6991">
                  <c:v>-5.7737999999999998E-2</c:v>
                </c:pt>
                <c:pt idx="6992">
                  <c:v>-4.3209999999999998E-2</c:v>
                </c:pt>
                <c:pt idx="6993">
                  <c:v>1.6209E-3</c:v>
                </c:pt>
                <c:pt idx="6994">
                  <c:v>2.3845000000000002E-2</c:v>
                </c:pt>
                <c:pt idx="6995">
                  <c:v>7.2602E-2</c:v>
                </c:pt>
                <c:pt idx="6996">
                  <c:v>7.5176000000000007E-2</c:v>
                </c:pt>
                <c:pt idx="6997">
                  <c:v>0.12631999999999999</c:v>
                </c:pt>
                <c:pt idx="6998">
                  <c:v>0.17243</c:v>
                </c:pt>
                <c:pt idx="6999">
                  <c:v>0.1522</c:v>
                </c:pt>
                <c:pt idx="7000">
                  <c:v>0.21829000000000001</c:v>
                </c:pt>
                <c:pt idx="7001">
                  <c:v>0.22974</c:v>
                </c:pt>
                <c:pt idx="7002">
                  <c:v>0.25244</c:v>
                </c:pt>
                <c:pt idx="7003">
                  <c:v>0.26516000000000001</c:v>
                </c:pt>
                <c:pt idx="7004">
                  <c:v>0.25712000000000002</c:v>
                </c:pt>
                <c:pt idx="7005">
                  <c:v>0.25728000000000001</c:v>
                </c:pt>
                <c:pt idx="7006">
                  <c:v>0.19561000000000001</c:v>
                </c:pt>
                <c:pt idx="7007">
                  <c:v>0.22097</c:v>
                </c:pt>
                <c:pt idx="7008">
                  <c:v>0.22611000000000001</c:v>
                </c:pt>
                <c:pt idx="7009">
                  <c:v>0.17036000000000001</c:v>
                </c:pt>
                <c:pt idx="7010">
                  <c:v>0.13242000000000001</c:v>
                </c:pt>
                <c:pt idx="7011">
                  <c:v>0.111</c:v>
                </c:pt>
                <c:pt idx="7012">
                  <c:v>7.2708999999999996E-2</c:v>
                </c:pt>
                <c:pt idx="7013">
                  <c:v>2.9774999999999999E-2</c:v>
                </c:pt>
                <c:pt idx="7014">
                  <c:v>2.9262E-2</c:v>
                </c:pt>
                <c:pt idx="7015">
                  <c:v>-2.6696000000000001E-2</c:v>
                </c:pt>
                <c:pt idx="7016">
                  <c:v>-7.0441000000000004E-2</c:v>
                </c:pt>
                <c:pt idx="7017">
                  <c:v>-8.3764000000000005E-2</c:v>
                </c:pt>
                <c:pt idx="7018">
                  <c:v>-0.14610000000000001</c:v>
                </c:pt>
                <c:pt idx="7019">
                  <c:v>-0.17868000000000001</c:v>
                </c:pt>
                <c:pt idx="7020">
                  <c:v>-0.23468</c:v>
                </c:pt>
                <c:pt idx="7021">
                  <c:v>-0.22716</c:v>
                </c:pt>
                <c:pt idx="7022">
                  <c:v>-0.25373000000000001</c:v>
                </c:pt>
                <c:pt idx="7023">
                  <c:v>-0.26021</c:v>
                </c:pt>
                <c:pt idx="7024">
                  <c:v>-0.21915000000000001</c:v>
                </c:pt>
                <c:pt idx="7025">
                  <c:v>-0.25234000000000001</c:v>
                </c:pt>
                <c:pt idx="7026">
                  <c:v>-0.25237999999999999</c:v>
                </c:pt>
                <c:pt idx="7027">
                  <c:v>-0.22252</c:v>
                </c:pt>
                <c:pt idx="7028">
                  <c:v>-0.23044000000000001</c:v>
                </c:pt>
                <c:pt idx="7029">
                  <c:v>-0.22588</c:v>
                </c:pt>
                <c:pt idx="7030">
                  <c:v>-0.18126</c:v>
                </c:pt>
                <c:pt idx="7031">
                  <c:v>-0.12242</c:v>
                </c:pt>
                <c:pt idx="7032">
                  <c:v>-0.12128</c:v>
                </c:pt>
                <c:pt idx="7033">
                  <c:v>-6.9745000000000001E-2</c:v>
                </c:pt>
                <c:pt idx="7034">
                  <c:v>-2.6526999999999998E-2</c:v>
                </c:pt>
                <c:pt idx="7035">
                  <c:v>1.8085E-2</c:v>
                </c:pt>
                <c:pt idx="7036">
                  <c:v>5.8418999999999999E-2</c:v>
                </c:pt>
                <c:pt idx="7037">
                  <c:v>7.4385000000000007E-2</c:v>
                </c:pt>
                <c:pt idx="7038">
                  <c:v>0.12883</c:v>
                </c:pt>
                <c:pt idx="7039">
                  <c:v>0.13528999999999999</c:v>
                </c:pt>
                <c:pt idx="7040">
                  <c:v>0.19016</c:v>
                </c:pt>
                <c:pt idx="7041">
                  <c:v>0.22075</c:v>
                </c:pt>
                <c:pt idx="7042">
                  <c:v>0.19753000000000001</c:v>
                </c:pt>
                <c:pt idx="7043">
                  <c:v>0.24762000000000001</c:v>
                </c:pt>
                <c:pt idx="7044">
                  <c:v>0.26185000000000003</c:v>
                </c:pt>
                <c:pt idx="7045">
                  <c:v>0.26773999999999998</c:v>
                </c:pt>
                <c:pt idx="7046">
                  <c:v>0.27146999999999999</c:v>
                </c:pt>
                <c:pt idx="7047">
                  <c:v>0.26973000000000003</c:v>
                </c:pt>
                <c:pt idx="7048">
                  <c:v>0.25586999999999999</c:v>
                </c:pt>
                <c:pt idx="7049">
                  <c:v>0.18063000000000001</c:v>
                </c:pt>
                <c:pt idx="7050">
                  <c:v>0.19495000000000001</c:v>
                </c:pt>
                <c:pt idx="7051">
                  <c:v>0.17469000000000001</c:v>
                </c:pt>
                <c:pt idx="7052">
                  <c:v>0.11763</c:v>
                </c:pt>
                <c:pt idx="7053">
                  <c:v>8.7165999999999993E-2</c:v>
                </c:pt>
                <c:pt idx="7054">
                  <c:v>5.4113000000000001E-2</c:v>
                </c:pt>
                <c:pt idx="7055">
                  <c:v>3.1432000000000002E-2</c:v>
                </c:pt>
                <c:pt idx="7056">
                  <c:v>-3.4084999999999997E-2</c:v>
                </c:pt>
                <c:pt idx="7057">
                  <c:v>-3.0599999999999999E-2</c:v>
                </c:pt>
                <c:pt idx="7058">
                  <c:v>-8.3068000000000003E-2</c:v>
                </c:pt>
                <c:pt idx="7059">
                  <c:v>-0.12352</c:v>
                </c:pt>
                <c:pt idx="7060">
                  <c:v>-0.13752</c:v>
                </c:pt>
                <c:pt idx="7061">
                  <c:v>-0.18504000000000001</c:v>
                </c:pt>
                <c:pt idx="7062">
                  <c:v>-0.22255</c:v>
                </c:pt>
                <c:pt idx="7063">
                  <c:v>-0.26790999999999998</c:v>
                </c:pt>
                <c:pt idx="7064">
                  <c:v>-0.26884000000000002</c:v>
                </c:pt>
                <c:pt idx="7065">
                  <c:v>-0.28711999999999999</c:v>
                </c:pt>
                <c:pt idx="7066">
                  <c:v>-0.26798</c:v>
                </c:pt>
                <c:pt idx="7067">
                  <c:v>-0.22553999999999999</c:v>
                </c:pt>
                <c:pt idx="7068">
                  <c:v>-0.24434</c:v>
                </c:pt>
                <c:pt idx="7069">
                  <c:v>-0.25434000000000001</c:v>
                </c:pt>
                <c:pt idx="7070">
                  <c:v>-0.22156000000000001</c:v>
                </c:pt>
                <c:pt idx="7071">
                  <c:v>-0.17582999999999999</c:v>
                </c:pt>
                <c:pt idx="7072">
                  <c:v>-0.16386000000000001</c:v>
                </c:pt>
                <c:pt idx="7073">
                  <c:v>-0.1152</c:v>
                </c:pt>
                <c:pt idx="7074">
                  <c:v>-6.3758999999999996E-2</c:v>
                </c:pt>
                <c:pt idx="7075">
                  <c:v>-7.0675000000000002E-2</c:v>
                </c:pt>
                <c:pt idx="7076">
                  <c:v>-2.4736000000000001E-2</c:v>
                </c:pt>
                <c:pt idx="7077">
                  <c:v>6.8991E-3</c:v>
                </c:pt>
                <c:pt idx="7078">
                  <c:v>5.9375999999999998E-2</c:v>
                </c:pt>
                <c:pt idx="7079">
                  <c:v>8.6738999999999997E-2</c:v>
                </c:pt>
                <c:pt idx="7080">
                  <c:v>0.13156000000000001</c:v>
                </c:pt>
                <c:pt idx="7081">
                  <c:v>0.20033999999999999</c:v>
                </c:pt>
                <c:pt idx="7082">
                  <c:v>0.19603000000000001</c:v>
                </c:pt>
                <c:pt idx="7083">
                  <c:v>0.23058000000000001</c:v>
                </c:pt>
                <c:pt idx="7084">
                  <c:v>0.24317</c:v>
                </c:pt>
                <c:pt idx="7085">
                  <c:v>0.22258</c:v>
                </c:pt>
                <c:pt idx="7086">
                  <c:v>0.25054999999999999</c:v>
                </c:pt>
                <c:pt idx="7087">
                  <c:v>0.29025000000000001</c:v>
                </c:pt>
                <c:pt idx="7088">
                  <c:v>0.29732999999999998</c:v>
                </c:pt>
                <c:pt idx="7089">
                  <c:v>0.25331999999999999</c:v>
                </c:pt>
                <c:pt idx="7090">
                  <c:v>0.25534000000000001</c:v>
                </c:pt>
                <c:pt idx="7091">
                  <c:v>0.20113</c:v>
                </c:pt>
                <c:pt idx="7092">
                  <c:v>0.15018000000000001</c:v>
                </c:pt>
                <c:pt idx="7093">
                  <c:v>0.16891</c:v>
                </c:pt>
                <c:pt idx="7094">
                  <c:v>0.14029</c:v>
                </c:pt>
                <c:pt idx="7095">
                  <c:v>0.11168</c:v>
                </c:pt>
                <c:pt idx="7096">
                  <c:v>6.3770999999999994E-2</c:v>
                </c:pt>
                <c:pt idx="7097">
                  <c:v>1.1587E-2</c:v>
                </c:pt>
                <c:pt idx="7098">
                  <c:v>-4.7444E-2</c:v>
                </c:pt>
                <c:pt idx="7099">
                  <c:v>-0.12135</c:v>
                </c:pt>
                <c:pt idx="7100">
                  <c:v>-0.11291</c:v>
                </c:pt>
                <c:pt idx="7101">
                  <c:v>-0.14582000000000001</c:v>
                </c:pt>
                <c:pt idx="7102">
                  <c:v>-0.16664999999999999</c:v>
                </c:pt>
                <c:pt idx="7103">
                  <c:v>-0.18534</c:v>
                </c:pt>
                <c:pt idx="7104">
                  <c:v>-0.20558000000000001</c:v>
                </c:pt>
                <c:pt idx="7105">
                  <c:v>-0.25286999999999998</c:v>
                </c:pt>
                <c:pt idx="7106">
                  <c:v>-0.28214</c:v>
                </c:pt>
                <c:pt idx="7107">
                  <c:v>-0.25368000000000002</c:v>
                </c:pt>
                <c:pt idx="7108">
                  <c:v>-0.28261999999999998</c:v>
                </c:pt>
                <c:pt idx="7109">
                  <c:v>-0.25276999999999999</c:v>
                </c:pt>
                <c:pt idx="7110">
                  <c:v>-0.20716999999999999</c:v>
                </c:pt>
                <c:pt idx="7111">
                  <c:v>-0.23701</c:v>
                </c:pt>
                <c:pt idx="7112">
                  <c:v>-0.22548000000000001</c:v>
                </c:pt>
                <c:pt idx="7113">
                  <c:v>-0.23116</c:v>
                </c:pt>
                <c:pt idx="7114">
                  <c:v>-0.16647999999999999</c:v>
                </c:pt>
                <c:pt idx="7115">
                  <c:v>-0.12654000000000001</c:v>
                </c:pt>
                <c:pt idx="7116">
                  <c:v>-6.9082000000000005E-2</c:v>
                </c:pt>
                <c:pt idx="7117">
                  <c:v>1.8102E-2</c:v>
                </c:pt>
                <c:pt idx="7118">
                  <c:v>-7.4574999999999997E-3</c:v>
                </c:pt>
                <c:pt idx="7119">
                  <c:v>3.2883999999999997E-2</c:v>
                </c:pt>
                <c:pt idx="7120">
                  <c:v>5.8964000000000003E-2</c:v>
                </c:pt>
                <c:pt idx="7121">
                  <c:v>0.10657999999999999</c:v>
                </c:pt>
                <c:pt idx="7122">
                  <c:v>0.13927</c:v>
                </c:pt>
                <c:pt idx="7123">
                  <c:v>0.1948</c:v>
                </c:pt>
                <c:pt idx="7124">
                  <c:v>0.24202000000000001</c:v>
                </c:pt>
                <c:pt idx="7125">
                  <c:v>0.23504</c:v>
                </c:pt>
                <c:pt idx="7126">
                  <c:v>0.26308999999999999</c:v>
                </c:pt>
                <c:pt idx="7127">
                  <c:v>0.25341999999999998</c:v>
                </c:pt>
                <c:pt idx="7128">
                  <c:v>0.23139999999999999</c:v>
                </c:pt>
                <c:pt idx="7129">
                  <c:v>0.25385999999999997</c:v>
                </c:pt>
                <c:pt idx="7130">
                  <c:v>0.26182</c:v>
                </c:pt>
                <c:pt idx="7131">
                  <c:v>0.26939000000000002</c:v>
                </c:pt>
                <c:pt idx="7132">
                  <c:v>0.21715999999999999</c:v>
                </c:pt>
                <c:pt idx="7133">
                  <c:v>0.21623000000000001</c:v>
                </c:pt>
                <c:pt idx="7134">
                  <c:v>0.18675</c:v>
                </c:pt>
                <c:pt idx="7135">
                  <c:v>0.10649</c:v>
                </c:pt>
                <c:pt idx="7136">
                  <c:v>0.14122000000000001</c:v>
                </c:pt>
                <c:pt idx="7137">
                  <c:v>9.4133999999999995E-2</c:v>
                </c:pt>
                <c:pt idx="7138">
                  <c:v>8.1043000000000004E-2</c:v>
                </c:pt>
                <c:pt idx="7139">
                  <c:v>-2.6894000000000002E-3</c:v>
                </c:pt>
                <c:pt idx="7140">
                  <c:v>-3.2743000000000001E-2</c:v>
                </c:pt>
                <c:pt idx="7141">
                  <c:v>-8.9050000000000004E-2</c:v>
                </c:pt>
                <c:pt idx="7142">
                  <c:v>-0.17546</c:v>
                </c:pt>
                <c:pt idx="7143">
                  <c:v>-0.15340999999999999</c:v>
                </c:pt>
                <c:pt idx="7144">
                  <c:v>-0.19306999999999999</c:v>
                </c:pt>
                <c:pt idx="7145">
                  <c:v>-0.21029999999999999</c:v>
                </c:pt>
                <c:pt idx="7146">
                  <c:v>-0.20544999999999999</c:v>
                </c:pt>
                <c:pt idx="7147">
                  <c:v>-0.24917</c:v>
                </c:pt>
                <c:pt idx="7148">
                  <c:v>-0.28686</c:v>
                </c:pt>
                <c:pt idx="7149">
                  <c:v>-0.30275999999999997</c:v>
                </c:pt>
                <c:pt idx="7150">
                  <c:v>-0.26895999999999998</c:v>
                </c:pt>
                <c:pt idx="7151">
                  <c:v>-0.27401999999999999</c:v>
                </c:pt>
                <c:pt idx="7152">
                  <c:v>-0.25120999999999999</c:v>
                </c:pt>
                <c:pt idx="7153">
                  <c:v>-0.19089999999999999</c:v>
                </c:pt>
                <c:pt idx="7154">
                  <c:v>-0.22685</c:v>
                </c:pt>
                <c:pt idx="7155">
                  <c:v>-0.19980000000000001</c:v>
                </c:pt>
                <c:pt idx="7156">
                  <c:v>-0.18628</c:v>
                </c:pt>
                <c:pt idx="7157">
                  <c:v>-9.1439000000000006E-2</c:v>
                </c:pt>
                <c:pt idx="7158">
                  <c:v>-8.9029999999999998E-2</c:v>
                </c:pt>
                <c:pt idx="7159">
                  <c:v>-3.5210999999999999E-2</c:v>
                </c:pt>
                <c:pt idx="7160">
                  <c:v>6.5973000000000004E-2</c:v>
                </c:pt>
                <c:pt idx="7161">
                  <c:v>2.9363E-2</c:v>
                </c:pt>
                <c:pt idx="7162">
                  <c:v>8.8861999999999997E-2</c:v>
                </c:pt>
                <c:pt idx="7163">
                  <c:v>0.10247000000000001</c:v>
                </c:pt>
                <c:pt idx="7164">
                  <c:v>0.15114</c:v>
                </c:pt>
                <c:pt idx="7165">
                  <c:v>0.19048999999999999</c:v>
                </c:pt>
                <c:pt idx="7166">
                  <c:v>0.23735999999999999</c:v>
                </c:pt>
                <c:pt idx="7167">
                  <c:v>0.29586000000000001</c:v>
                </c:pt>
                <c:pt idx="7168">
                  <c:v>0.25967000000000001</c:v>
                </c:pt>
                <c:pt idx="7169">
                  <c:v>0.29565000000000002</c:v>
                </c:pt>
                <c:pt idx="7170">
                  <c:v>0.27805999999999997</c:v>
                </c:pt>
                <c:pt idx="7171">
                  <c:v>0.23960999999999999</c:v>
                </c:pt>
                <c:pt idx="7172">
                  <c:v>0.28232000000000002</c:v>
                </c:pt>
                <c:pt idx="7173">
                  <c:v>0.27210000000000001</c:v>
                </c:pt>
                <c:pt idx="7174">
                  <c:v>0.27788000000000002</c:v>
                </c:pt>
                <c:pt idx="7175">
                  <c:v>0.17319999999999999</c:v>
                </c:pt>
                <c:pt idx="7176">
                  <c:v>0.19137999999999999</c:v>
                </c:pt>
                <c:pt idx="7177">
                  <c:v>0.15321000000000001</c:v>
                </c:pt>
                <c:pt idx="7178">
                  <c:v>5.6350999999999998E-2</c:v>
                </c:pt>
                <c:pt idx="7179">
                  <c:v>0.10151</c:v>
                </c:pt>
                <c:pt idx="7180">
                  <c:v>4.8938000000000002E-2</c:v>
                </c:pt>
                <c:pt idx="7181">
                  <c:v>2.1842E-2</c:v>
                </c:pt>
                <c:pt idx="7182">
                  <c:v>-5.1017E-2</c:v>
                </c:pt>
                <c:pt idx="7183">
                  <c:v>-8.2240999999999995E-2</c:v>
                </c:pt>
                <c:pt idx="7184">
                  <c:v>-0.14273</c:v>
                </c:pt>
                <c:pt idx="7185">
                  <c:v>-0.22389999999999999</c:v>
                </c:pt>
                <c:pt idx="7186">
                  <c:v>-0.20294000000000001</c:v>
                </c:pt>
                <c:pt idx="7187">
                  <c:v>-0.25996000000000002</c:v>
                </c:pt>
                <c:pt idx="7188">
                  <c:v>-0.26227</c:v>
                </c:pt>
                <c:pt idx="7189">
                  <c:v>-0.25831999999999999</c:v>
                </c:pt>
                <c:pt idx="7190">
                  <c:v>-0.29321000000000003</c:v>
                </c:pt>
                <c:pt idx="7191">
                  <c:v>-0.30076999999999998</c:v>
                </c:pt>
                <c:pt idx="7192">
                  <c:v>-0.32584000000000002</c:v>
                </c:pt>
                <c:pt idx="7193">
                  <c:v>-0.26313999999999999</c:v>
                </c:pt>
                <c:pt idx="7194">
                  <c:v>-0.27346999999999999</c:v>
                </c:pt>
                <c:pt idx="7195">
                  <c:v>-0.24886</c:v>
                </c:pt>
                <c:pt idx="7196">
                  <c:v>-0.17369000000000001</c:v>
                </c:pt>
                <c:pt idx="7197">
                  <c:v>-0.21173</c:v>
                </c:pt>
                <c:pt idx="7198">
                  <c:v>-0.15881999999999999</c:v>
                </c:pt>
                <c:pt idx="7199">
                  <c:v>-0.14351</c:v>
                </c:pt>
                <c:pt idx="7200">
                  <c:v>-4.5420000000000002E-2</c:v>
                </c:pt>
                <c:pt idx="7201">
                  <c:v>-3.1580999999999998E-2</c:v>
                </c:pt>
                <c:pt idx="7202">
                  <c:v>1.6433E-2</c:v>
                </c:pt>
                <c:pt idx="7203">
                  <c:v>0.11584</c:v>
                </c:pt>
                <c:pt idx="7204">
                  <c:v>0.10457</c:v>
                </c:pt>
                <c:pt idx="7205">
                  <c:v>0.15941</c:v>
                </c:pt>
                <c:pt idx="7206">
                  <c:v>0.17745</c:v>
                </c:pt>
                <c:pt idx="7207">
                  <c:v>0.20537</c:v>
                </c:pt>
                <c:pt idx="7208">
                  <c:v>0.2344</c:v>
                </c:pt>
                <c:pt idx="7209">
                  <c:v>0.27865000000000001</c:v>
                </c:pt>
                <c:pt idx="7210">
                  <c:v>0.31304999999999999</c:v>
                </c:pt>
                <c:pt idx="7211">
                  <c:v>0.26757999999999998</c:v>
                </c:pt>
                <c:pt idx="7212">
                  <c:v>0.30852000000000002</c:v>
                </c:pt>
                <c:pt idx="7213">
                  <c:v>0.31936999999999999</c:v>
                </c:pt>
                <c:pt idx="7214">
                  <c:v>0.27901999999999999</c:v>
                </c:pt>
                <c:pt idx="7215">
                  <c:v>0.30473</c:v>
                </c:pt>
                <c:pt idx="7216">
                  <c:v>0.26017000000000001</c:v>
                </c:pt>
                <c:pt idx="7217">
                  <c:v>0.24746000000000001</c:v>
                </c:pt>
                <c:pt idx="7218">
                  <c:v>0.14515</c:v>
                </c:pt>
                <c:pt idx="7219">
                  <c:v>0.14687</c:v>
                </c:pt>
                <c:pt idx="7220">
                  <c:v>0.10050000000000001</c:v>
                </c:pt>
                <c:pt idx="7221">
                  <c:v>-6.8275999999999996E-3</c:v>
                </c:pt>
                <c:pt idx="7222">
                  <c:v>2.2707000000000001E-2</c:v>
                </c:pt>
                <c:pt idx="7223">
                  <c:v>-3.3651E-2</c:v>
                </c:pt>
                <c:pt idx="7224">
                  <c:v>-6.4106999999999997E-2</c:v>
                </c:pt>
                <c:pt idx="7225">
                  <c:v>-0.12157</c:v>
                </c:pt>
                <c:pt idx="7226">
                  <c:v>-0.15049000000000001</c:v>
                </c:pt>
                <c:pt idx="7227">
                  <c:v>-0.22316</c:v>
                </c:pt>
                <c:pt idx="7228">
                  <c:v>-0.27828999999999998</c:v>
                </c:pt>
                <c:pt idx="7229">
                  <c:v>-0.25180999999999998</c:v>
                </c:pt>
                <c:pt idx="7230">
                  <c:v>-0.29604000000000003</c:v>
                </c:pt>
                <c:pt idx="7231">
                  <c:v>-0.27805999999999997</c:v>
                </c:pt>
                <c:pt idx="7232">
                  <c:v>-0.2727</c:v>
                </c:pt>
                <c:pt idx="7233">
                  <c:v>-0.30792000000000003</c:v>
                </c:pt>
                <c:pt idx="7234">
                  <c:v>-0.31464999999999999</c:v>
                </c:pt>
                <c:pt idx="7235">
                  <c:v>-0.32467000000000001</c:v>
                </c:pt>
                <c:pt idx="7236">
                  <c:v>-0.21981999999999999</c:v>
                </c:pt>
                <c:pt idx="7237">
                  <c:v>-0.25046000000000002</c:v>
                </c:pt>
                <c:pt idx="7238">
                  <c:v>-0.23058000000000001</c:v>
                </c:pt>
                <c:pt idx="7239">
                  <c:v>-0.13350000000000001</c:v>
                </c:pt>
                <c:pt idx="7240">
                  <c:v>-0.1651</c:v>
                </c:pt>
                <c:pt idx="7241">
                  <c:v>-9.4935000000000005E-2</c:v>
                </c:pt>
                <c:pt idx="7242">
                  <c:v>-7.4978000000000003E-2</c:v>
                </c:pt>
                <c:pt idx="7243">
                  <c:v>2.3108E-2</c:v>
                </c:pt>
                <c:pt idx="7244">
                  <c:v>3.8498999999999999E-2</c:v>
                </c:pt>
                <c:pt idx="7245">
                  <c:v>0.10245</c:v>
                </c:pt>
                <c:pt idx="7246">
                  <c:v>0.19378999999999999</c:v>
                </c:pt>
                <c:pt idx="7247">
                  <c:v>0.18478</c:v>
                </c:pt>
                <c:pt idx="7248">
                  <c:v>0.25211</c:v>
                </c:pt>
                <c:pt idx="7249">
                  <c:v>0.23849000000000001</c:v>
                </c:pt>
                <c:pt idx="7250">
                  <c:v>0.26311000000000001</c:v>
                </c:pt>
                <c:pt idx="7251">
                  <c:v>0.27866000000000002</c:v>
                </c:pt>
                <c:pt idx="7252">
                  <c:v>0.31286000000000003</c:v>
                </c:pt>
                <c:pt idx="7253">
                  <c:v>0.33854000000000001</c:v>
                </c:pt>
                <c:pt idx="7254">
                  <c:v>0.24748999999999999</c:v>
                </c:pt>
                <c:pt idx="7255">
                  <c:v>0.29601</c:v>
                </c:pt>
                <c:pt idx="7256">
                  <c:v>0.27694999999999997</c:v>
                </c:pt>
                <c:pt idx="7257">
                  <c:v>0.2273</c:v>
                </c:pt>
                <c:pt idx="7258">
                  <c:v>0.26096999999999998</c:v>
                </c:pt>
                <c:pt idx="7259">
                  <c:v>0.22103</c:v>
                </c:pt>
                <c:pt idx="7260">
                  <c:v>0.19173999999999999</c:v>
                </c:pt>
                <c:pt idx="7261">
                  <c:v>9.7033999999999995E-2</c:v>
                </c:pt>
                <c:pt idx="7262">
                  <c:v>8.48E-2</c:v>
                </c:pt>
                <c:pt idx="7263">
                  <c:v>5.2824999999999997E-2</c:v>
                </c:pt>
                <c:pt idx="7264">
                  <c:v>-5.3198000000000002E-2</c:v>
                </c:pt>
                <c:pt idx="7265">
                  <c:v>-7.1809999999999999E-2</c:v>
                </c:pt>
                <c:pt idx="7266">
                  <c:v>-0.13228000000000001</c:v>
                </c:pt>
                <c:pt idx="7267">
                  <c:v>-0.1552</c:v>
                </c:pt>
                <c:pt idx="7268">
                  <c:v>-0.19352</c:v>
                </c:pt>
                <c:pt idx="7269">
                  <c:v>-0.20397999999999999</c:v>
                </c:pt>
                <c:pt idx="7270">
                  <c:v>-0.26051000000000002</c:v>
                </c:pt>
                <c:pt idx="7271">
                  <c:v>-0.29333999999999999</c:v>
                </c:pt>
                <c:pt idx="7272">
                  <c:v>-0.245</c:v>
                </c:pt>
                <c:pt idx="7273">
                  <c:v>-0.31319000000000002</c:v>
                </c:pt>
                <c:pt idx="7274">
                  <c:v>-0.31490000000000001</c:v>
                </c:pt>
                <c:pt idx="7275">
                  <c:v>-0.30506</c:v>
                </c:pt>
                <c:pt idx="7276">
                  <c:v>-0.31669000000000003</c:v>
                </c:pt>
                <c:pt idx="7277">
                  <c:v>-0.30241000000000001</c:v>
                </c:pt>
                <c:pt idx="7278">
                  <c:v>-0.28288000000000002</c:v>
                </c:pt>
                <c:pt idx="7279">
                  <c:v>-0.18773999999999999</c:v>
                </c:pt>
                <c:pt idx="7280">
                  <c:v>-0.19472999999999999</c:v>
                </c:pt>
                <c:pt idx="7281">
                  <c:v>-0.17354</c:v>
                </c:pt>
                <c:pt idx="7282">
                  <c:v>-8.8303000000000006E-2</c:v>
                </c:pt>
                <c:pt idx="7283">
                  <c:v>-5.7278000000000003E-2</c:v>
                </c:pt>
                <c:pt idx="7284">
                  <c:v>-9.9986999999999993E-3</c:v>
                </c:pt>
                <c:pt idx="7285">
                  <c:v>3.2147000000000002E-2</c:v>
                </c:pt>
                <c:pt idx="7286">
                  <c:v>8.7932999999999997E-2</c:v>
                </c:pt>
                <c:pt idx="7287">
                  <c:v>9.2378000000000002E-2</c:v>
                </c:pt>
                <c:pt idx="7288">
                  <c:v>0.14732999999999999</c:v>
                </c:pt>
                <c:pt idx="7289">
                  <c:v>0.20114000000000001</c:v>
                </c:pt>
                <c:pt idx="7290">
                  <c:v>0.19896</c:v>
                </c:pt>
                <c:pt idx="7291">
                  <c:v>0.26018000000000002</c:v>
                </c:pt>
                <c:pt idx="7292">
                  <c:v>0.29376999999999998</c:v>
                </c:pt>
                <c:pt idx="7293">
                  <c:v>0.32168999999999998</c:v>
                </c:pt>
                <c:pt idx="7294">
                  <c:v>0.32706000000000002</c:v>
                </c:pt>
                <c:pt idx="7295">
                  <c:v>0.33494000000000002</c:v>
                </c:pt>
                <c:pt idx="7296">
                  <c:v>0.32408999999999999</c:v>
                </c:pt>
                <c:pt idx="7297">
                  <c:v>0.25501000000000001</c:v>
                </c:pt>
                <c:pt idx="7298">
                  <c:v>0.27379999999999999</c:v>
                </c:pt>
                <c:pt idx="7299">
                  <c:v>0.28064</c:v>
                </c:pt>
                <c:pt idx="7300">
                  <c:v>0.22008</c:v>
                </c:pt>
                <c:pt idx="7301">
                  <c:v>0.17141999999999999</c:v>
                </c:pt>
                <c:pt idx="7302">
                  <c:v>0.15042</c:v>
                </c:pt>
                <c:pt idx="7303">
                  <c:v>9.5210000000000003E-2</c:v>
                </c:pt>
                <c:pt idx="7304">
                  <c:v>2.9724E-2</c:v>
                </c:pt>
                <c:pt idx="7305">
                  <c:v>4.9374000000000001E-2</c:v>
                </c:pt>
                <c:pt idx="7306">
                  <c:v>-1.2975E-2</c:v>
                </c:pt>
                <c:pt idx="7307">
                  <c:v>-5.9686999999999997E-2</c:v>
                </c:pt>
                <c:pt idx="7308">
                  <c:v>-8.7325E-2</c:v>
                </c:pt>
                <c:pt idx="7309">
                  <c:v>-0.16399</c:v>
                </c:pt>
                <c:pt idx="7310">
                  <c:v>-0.21264</c:v>
                </c:pt>
                <c:pt idx="7311">
                  <c:v>-0.28331000000000001</c:v>
                </c:pt>
                <c:pt idx="7312">
                  <c:v>-0.27684999999999998</c:v>
                </c:pt>
                <c:pt idx="7313">
                  <c:v>-0.31119000000000002</c:v>
                </c:pt>
                <c:pt idx="7314">
                  <c:v>-0.31969999999999998</c:v>
                </c:pt>
                <c:pt idx="7315">
                  <c:v>-0.28134999999999999</c:v>
                </c:pt>
                <c:pt idx="7316">
                  <c:v>-0.30386000000000002</c:v>
                </c:pt>
                <c:pt idx="7317">
                  <c:v>-0.32461000000000001</c:v>
                </c:pt>
                <c:pt idx="7318">
                  <c:v>-0.28410000000000002</c:v>
                </c:pt>
                <c:pt idx="7319">
                  <c:v>-0.29399999999999998</c:v>
                </c:pt>
                <c:pt idx="7320">
                  <c:v>-0.29392000000000001</c:v>
                </c:pt>
                <c:pt idx="7321">
                  <c:v>-0.22903000000000001</c:v>
                </c:pt>
                <c:pt idx="7322">
                  <c:v>-0.15972</c:v>
                </c:pt>
                <c:pt idx="7323">
                  <c:v>-0.15051</c:v>
                </c:pt>
                <c:pt idx="7324">
                  <c:v>-9.3399999999999997E-2</c:v>
                </c:pt>
                <c:pt idx="7325">
                  <c:v>-4.2824000000000001E-2</c:v>
                </c:pt>
                <c:pt idx="7326">
                  <c:v>1.1832000000000001E-2</c:v>
                </c:pt>
                <c:pt idx="7327">
                  <c:v>6.2213999999999998E-2</c:v>
                </c:pt>
                <c:pt idx="7328">
                  <c:v>8.0229999999999996E-2</c:v>
                </c:pt>
                <c:pt idx="7329">
                  <c:v>0.15143000000000001</c:v>
                </c:pt>
                <c:pt idx="7330">
                  <c:v>0.13403000000000001</c:v>
                </c:pt>
                <c:pt idx="7331">
                  <c:v>0.19872999999999999</c:v>
                </c:pt>
                <c:pt idx="7332">
                  <c:v>0.2462</c:v>
                </c:pt>
                <c:pt idx="7333">
                  <c:v>0.22336</c:v>
                </c:pt>
                <c:pt idx="7334">
                  <c:v>0.29188999999999998</c:v>
                </c:pt>
                <c:pt idx="7335">
                  <c:v>0.31392999999999999</c:v>
                </c:pt>
                <c:pt idx="7336">
                  <c:v>0.33069999999999999</c:v>
                </c:pt>
                <c:pt idx="7337">
                  <c:v>0.33922999999999998</c:v>
                </c:pt>
                <c:pt idx="7338">
                  <c:v>0.34961999999999999</c:v>
                </c:pt>
                <c:pt idx="7339">
                  <c:v>0.33593000000000001</c:v>
                </c:pt>
                <c:pt idx="7340">
                  <c:v>0.23511000000000001</c:v>
                </c:pt>
                <c:pt idx="7341">
                  <c:v>0.24848000000000001</c:v>
                </c:pt>
                <c:pt idx="7342">
                  <c:v>0.23816999999999999</c:v>
                </c:pt>
                <c:pt idx="7343">
                  <c:v>0.16378000000000001</c:v>
                </c:pt>
                <c:pt idx="7344">
                  <c:v>0.13272</c:v>
                </c:pt>
                <c:pt idx="7345">
                  <c:v>8.3071999999999993E-2</c:v>
                </c:pt>
                <c:pt idx="7346">
                  <c:v>5.1108000000000001E-2</c:v>
                </c:pt>
                <c:pt idx="7347">
                  <c:v>-3.1730000000000001E-2</c:v>
                </c:pt>
                <c:pt idx="7348">
                  <c:v>-2.5284999999999998E-2</c:v>
                </c:pt>
                <c:pt idx="7349">
                  <c:v>-7.9133999999999996E-2</c:v>
                </c:pt>
                <c:pt idx="7350">
                  <c:v>-0.13252</c:v>
                </c:pt>
                <c:pt idx="7351">
                  <c:v>-0.15165999999999999</c:v>
                </c:pt>
                <c:pt idx="7352">
                  <c:v>-0.21403</c:v>
                </c:pt>
                <c:pt idx="7353">
                  <c:v>-0.25792999999999999</c:v>
                </c:pt>
                <c:pt idx="7354">
                  <c:v>-0.31292999999999999</c:v>
                </c:pt>
                <c:pt idx="7355">
                  <c:v>-0.29698999999999998</c:v>
                </c:pt>
                <c:pt idx="7356">
                  <c:v>-0.3251</c:v>
                </c:pt>
                <c:pt idx="7357">
                  <c:v>-0.32685999999999998</c:v>
                </c:pt>
                <c:pt idx="7358">
                  <c:v>-0.27511000000000002</c:v>
                </c:pt>
                <c:pt idx="7359">
                  <c:v>-0.31152000000000002</c:v>
                </c:pt>
                <c:pt idx="7360">
                  <c:v>-0.32339000000000001</c:v>
                </c:pt>
                <c:pt idx="7361">
                  <c:v>-0.29598999999999998</c:v>
                </c:pt>
                <c:pt idx="7362">
                  <c:v>-0.23882999999999999</c:v>
                </c:pt>
                <c:pt idx="7363">
                  <c:v>-0.24271000000000001</c:v>
                </c:pt>
                <c:pt idx="7364">
                  <c:v>-0.18384</c:v>
                </c:pt>
                <c:pt idx="7365">
                  <c:v>-9.5951999999999996E-2</c:v>
                </c:pt>
                <c:pt idx="7366">
                  <c:v>-0.11484999999999999</c:v>
                </c:pt>
                <c:pt idx="7367">
                  <c:v>-5.7972999999999997E-2</c:v>
                </c:pt>
                <c:pt idx="7368">
                  <c:v>-1.7228E-2</c:v>
                </c:pt>
                <c:pt idx="7369">
                  <c:v>4.7829999999999998E-2</c:v>
                </c:pt>
                <c:pt idx="7370">
                  <c:v>9.7687999999999997E-2</c:v>
                </c:pt>
                <c:pt idx="7371">
                  <c:v>0.15242</c:v>
                </c:pt>
                <c:pt idx="7372">
                  <c:v>0.24923999999999999</c:v>
                </c:pt>
                <c:pt idx="7373">
                  <c:v>0.23324</c:v>
                </c:pt>
                <c:pt idx="7374">
                  <c:v>0.26601999999999998</c:v>
                </c:pt>
                <c:pt idx="7375">
                  <c:v>0.29093000000000002</c:v>
                </c:pt>
                <c:pt idx="7376">
                  <c:v>0.26523999999999998</c:v>
                </c:pt>
                <c:pt idx="7377">
                  <c:v>0.31013000000000002</c:v>
                </c:pt>
                <c:pt idx="7378">
                  <c:v>0.35353000000000001</c:v>
                </c:pt>
                <c:pt idx="7379">
                  <c:v>0.35376000000000002</c:v>
                </c:pt>
                <c:pt idx="7380">
                  <c:v>0.30208000000000002</c:v>
                </c:pt>
                <c:pt idx="7381">
                  <c:v>0.31497999999999998</c:v>
                </c:pt>
                <c:pt idx="7382">
                  <c:v>0.27551999999999999</c:v>
                </c:pt>
                <c:pt idx="7383">
                  <c:v>0.20695</c:v>
                </c:pt>
                <c:pt idx="7384">
                  <c:v>0.24060000000000001</c:v>
                </c:pt>
                <c:pt idx="7385">
                  <c:v>0.19670000000000001</c:v>
                </c:pt>
                <c:pt idx="7386">
                  <c:v>0.17382</c:v>
                </c:pt>
                <c:pt idx="7387">
                  <c:v>6.6915000000000002E-2</c:v>
                </c:pt>
                <c:pt idx="7388">
                  <c:v>5.8972999999999998E-2</c:v>
                </c:pt>
                <c:pt idx="7389">
                  <c:v>-8.4834999999999997E-3</c:v>
                </c:pt>
                <c:pt idx="7390">
                  <c:v>-0.13139000000000001</c:v>
                </c:pt>
                <c:pt idx="7391">
                  <c:v>-0.10145</c:v>
                </c:pt>
                <c:pt idx="7392">
                  <c:v>-0.15970999999999999</c:v>
                </c:pt>
                <c:pt idx="7393">
                  <c:v>-0.18937999999999999</c:v>
                </c:pt>
                <c:pt idx="7394">
                  <c:v>-0.21395</c:v>
                </c:pt>
                <c:pt idx="7395">
                  <c:v>-0.2646</c:v>
                </c:pt>
                <c:pt idx="7396">
                  <c:v>-0.31805</c:v>
                </c:pt>
                <c:pt idx="7397">
                  <c:v>-0.37258999999999998</c:v>
                </c:pt>
                <c:pt idx="7398">
                  <c:v>-0.32923000000000002</c:v>
                </c:pt>
                <c:pt idx="7399">
                  <c:v>-0.35650999999999999</c:v>
                </c:pt>
                <c:pt idx="7400">
                  <c:v>-0.33349000000000001</c:v>
                </c:pt>
                <c:pt idx="7401">
                  <c:v>-0.27204</c:v>
                </c:pt>
                <c:pt idx="7402">
                  <c:v>-0.31873000000000001</c:v>
                </c:pt>
                <c:pt idx="7403">
                  <c:v>-0.30181999999999998</c:v>
                </c:pt>
                <c:pt idx="7404">
                  <c:v>-0.29247000000000001</c:v>
                </c:pt>
                <c:pt idx="7405">
                  <c:v>-0.22006000000000001</c:v>
                </c:pt>
                <c:pt idx="7406">
                  <c:v>-0.18031</c:v>
                </c:pt>
                <c:pt idx="7407">
                  <c:v>-0.13078000000000001</c:v>
                </c:pt>
                <c:pt idx="7408">
                  <c:v>-1.5474E-2</c:v>
                </c:pt>
                <c:pt idx="7409">
                  <c:v>-5.1540000000000002E-2</c:v>
                </c:pt>
                <c:pt idx="7410">
                  <c:v>1.3034E-2</c:v>
                </c:pt>
                <c:pt idx="7411">
                  <c:v>3.8654000000000001E-2</c:v>
                </c:pt>
                <c:pt idx="7412">
                  <c:v>0.11826</c:v>
                </c:pt>
                <c:pt idx="7413">
                  <c:v>0.15107000000000001</c:v>
                </c:pt>
                <c:pt idx="7414">
                  <c:v>0.22319</c:v>
                </c:pt>
                <c:pt idx="7415">
                  <c:v>0.31657999999999997</c:v>
                </c:pt>
                <c:pt idx="7416">
                  <c:v>0.28276000000000001</c:v>
                </c:pt>
                <c:pt idx="7417">
                  <c:v>0.33992</c:v>
                </c:pt>
                <c:pt idx="7418">
                  <c:v>0.32722000000000001</c:v>
                </c:pt>
                <c:pt idx="7419">
                  <c:v>0.30442000000000002</c:v>
                </c:pt>
                <c:pt idx="7420">
                  <c:v>0.34794999999999998</c:v>
                </c:pt>
                <c:pt idx="7421">
                  <c:v>0.35442000000000001</c:v>
                </c:pt>
                <c:pt idx="7422">
                  <c:v>0.37545000000000001</c:v>
                </c:pt>
                <c:pt idx="7423">
                  <c:v>0.29522999999999999</c:v>
                </c:pt>
                <c:pt idx="7424">
                  <c:v>0.29281000000000001</c:v>
                </c:pt>
                <c:pt idx="7425">
                  <c:v>0.25502000000000002</c:v>
                </c:pt>
                <c:pt idx="7426">
                  <c:v>0.15397</c:v>
                </c:pt>
                <c:pt idx="7427">
                  <c:v>0.19999</c:v>
                </c:pt>
                <c:pt idx="7428">
                  <c:v>0.13696</c:v>
                </c:pt>
                <c:pt idx="7429">
                  <c:v>0.1129</c:v>
                </c:pt>
                <c:pt idx="7430">
                  <c:v>1.0296E-2</c:v>
                </c:pt>
                <c:pt idx="7431">
                  <c:v>-2.1571E-2</c:v>
                </c:pt>
                <c:pt idx="7432">
                  <c:v>-8.7178000000000005E-2</c:v>
                </c:pt>
                <c:pt idx="7433">
                  <c:v>-0.20527000000000001</c:v>
                </c:pt>
                <c:pt idx="7434">
                  <c:v>-0.17385</c:v>
                </c:pt>
                <c:pt idx="7435">
                  <c:v>-0.23411000000000001</c:v>
                </c:pt>
                <c:pt idx="7436">
                  <c:v>-0.25011</c:v>
                </c:pt>
                <c:pt idx="7437">
                  <c:v>-0.26852999999999999</c:v>
                </c:pt>
                <c:pt idx="7438">
                  <c:v>-0.31757999999999997</c:v>
                </c:pt>
                <c:pt idx="7439">
                  <c:v>-0.37180999999999997</c:v>
                </c:pt>
                <c:pt idx="7440">
                  <c:v>-0.40928999999999999</c:v>
                </c:pt>
                <c:pt idx="7441">
                  <c:v>-0.34250000000000003</c:v>
                </c:pt>
                <c:pt idx="7442">
                  <c:v>-0.36747000000000002</c:v>
                </c:pt>
                <c:pt idx="7443">
                  <c:v>-0.32563999999999999</c:v>
                </c:pt>
                <c:pt idx="7444">
                  <c:v>-0.25878000000000001</c:v>
                </c:pt>
                <c:pt idx="7445">
                  <c:v>-0.30080000000000001</c:v>
                </c:pt>
                <c:pt idx="7446">
                  <c:v>-0.26354</c:v>
                </c:pt>
                <c:pt idx="7447">
                  <c:v>-0.25308000000000003</c:v>
                </c:pt>
                <c:pt idx="7448">
                  <c:v>-0.11457000000000001</c:v>
                </c:pt>
                <c:pt idx="7449">
                  <c:v>-0.12384000000000001</c:v>
                </c:pt>
                <c:pt idx="7450">
                  <c:v>-5.1465999999999998E-2</c:v>
                </c:pt>
                <c:pt idx="7451">
                  <c:v>7.0685999999999999E-2</c:v>
                </c:pt>
                <c:pt idx="7452">
                  <c:v>2.6417E-2</c:v>
                </c:pt>
                <c:pt idx="7453">
                  <c:v>0.10212</c:v>
                </c:pt>
                <c:pt idx="7454">
                  <c:v>0.11408</c:v>
                </c:pt>
                <c:pt idx="7455">
                  <c:v>0.17372000000000001</c:v>
                </c:pt>
                <c:pt idx="7456">
                  <c:v>0.22062999999999999</c:v>
                </c:pt>
                <c:pt idx="7457">
                  <c:v>0.28742000000000001</c:v>
                </c:pt>
                <c:pt idx="7458">
                  <c:v>0.36697999999999997</c:v>
                </c:pt>
                <c:pt idx="7459">
                  <c:v>0.32443</c:v>
                </c:pt>
                <c:pt idx="7460">
                  <c:v>0.36940000000000001</c:v>
                </c:pt>
                <c:pt idx="7461">
                  <c:v>0.34576000000000001</c:v>
                </c:pt>
                <c:pt idx="7462">
                  <c:v>0.31402000000000002</c:v>
                </c:pt>
                <c:pt idx="7463">
                  <c:v>0.36471999999999999</c:v>
                </c:pt>
                <c:pt idx="7464">
                  <c:v>0.36253999999999997</c:v>
                </c:pt>
                <c:pt idx="7465">
                  <c:v>0.36437999999999998</c:v>
                </c:pt>
                <c:pt idx="7466">
                  <c:v>0.21246000000000001</c:v>
                </c:pt>
                <c:pt idx="7467">
                  <c:v>0.24942</c:v>
                </c:pt>
                <c:pt idx="7468">
                  <c:v>0.19178000000000001</c:v>
                </c:pt>
                <c:pt idx="7469">
                  <c:v>8.4908999999999998E-2</c:v>
                </c:pt>
                <c:pt idx="7470">
                  <c:v>0.12520999999999999</c:v>
                </c:pt>
                <c:pt idx="7471">
                  <c:v>5.9561000000000003E-2</c:v>
                </c:pt>
                <c:pt idx="7472">
                  <c:v>2.6935000000000001E-2</c:v>
                </c:pt>
                <c:pt idx="7473">
                  <c:v>-7.7539999999999998E-2</c:v>
                </c:pt>
                <c:pt idx="7474">
                  <c:v>-9.5420000000000005E-2</c:v>
                </c:pt>
                <c:pt idx="7475">
                  <c:v>-0.17726</c:v>
                </c:pt>
                <c:pt idx="7476">
                  <c:v>-0.27111000000000002</c:v>
                </c:pt>
                <c:pt idx="7477">
                  <c:v>-0.25341999999999998</c:v>
                </c:pt>
                <c:pt idx="7478">
                  <c:v>-0.318</c:v>
                </c:pt>
                <c:pt idx="7479">
                  <c:v>-0.30218</c:v>
                </c:pt>
                <c:pt idx="7480">
                  <c:v>-0.29882999999999998</c:v>
                </c:pt>
                <c:pt idx="7481">
                  <c:v>-0.33787</c:v>
                </c:pt>
                <c:pt idx="7482">
                  <c:v>-0.36969000000000002</c:v>
                </c:pt>
                <c:pt idx="7483">
                  <c:v>-0.3987</c:v>
                </c:pt>
                <c:pt idx="7484">
                  <c:v>-0.27989999999999998</c:v>
                </c:pt>
                <c:pt idx="7485">
                  <c:v>-0.33163999999999999</c:v>
                </c:pt>
                <c:pt idx="7486">
                  <c:v>-0.30624000000000001</c:v>
                </c:pt>
                <c:pt idx="7487">
                  <c:v>-0.22728000000000001</c:v>
                </c:pt>
                <c:pt idx="7488">
                  <c:v>-0.27938000000000002</c:v>
                </c:pt>
                <c:pt idx="7489">
                  <c:v>-0.22356999999999999</c:v>
                </c:pt>
                <c:pt idx="7490">
                  <c:v>-0.18626000000000001</c:v>
                </c:pt>
                <c:pt idx="7491">
                  <c:v>-5.4568999999999999E-2</c:v>
                </c:pt>
                <c:pt idx="7492">
                  <c:v>-4.3802000000000001E-2</c:v>
                </c:pt>
                <c:pt idx="7493">
                  <c:v>1.7485000000000001E-2</c:v>
                </c:pt>
                <c:pt idx="7494">
                  <c:v>0.12733</c:v>
                </c:pt>
                <c:pt idx="7495">
                  <c:v>0.13911999999999999</c:v>
                </c:pt>
                <c:pt idx="7496">
                  <c:v>0.19794999999999999</c:v>
                </c:pt>
                <c:pt idx="7497">
                  <c:v>0.22469</c:v>
                </c:pt>
                <c:pt idx="7498">
                  <c:v>0.26191999999999999</c:v>
                </c:pt>
                <c:pt idx="7499">
                  <c:v>0.27044000000000001</c:v>
                </c:pt>
                <c:pt idx="7500">
                  <c:v>0.33793000000000001</c:v>
                </c:pt>
                <c:pt idx="7501">
                  <c:v>0.36834</c:v>
                </c:pt>
                <c:pt idx="7502">
                  <c:v>0.32167000000000001</c:v>
                </c:pt>
                <c:pt idx="7503">
                  <c:v>0.36718000000000001</c:v>
                </c:pt>
                <c:pt idx="7504">
                  <c:v>0.35733999999999999</c:v>
                </c:pt>
                <c:pt idx="7505">
                  <c:v>0.32258999999999999</c:v>
                </c:pt>
                <c:pt idx="7506">
                  <c:v>0.35183999999999999</c:v>
                </c:pt>
                <c:pt idx="7507">
                  <c:v>0.32568000000000003</c:v>
                </c:pt>
                <c:pt idx="7508">
                  <c:v>0.30670999999999998</c:v>
                </c:pt>
                <c:pt idx="7509">
                  <c:v>0.1847</c:v>
                </c:pt>
                <c:pt idx="7510">
                  <c:v>0.18293000000000001</c:v>
                </c:pt>
                <c:pt idx="7511">
                  <c:v>0.15448000000000001</c:v>
                </c:pt>
                <c:pt idx="7512">
                  <c:v>4.4130000000000003E-2</c:v>
                </c:pt>
                <c:pt idx="7513">
                  <c:v>2.4121E-2</c:v>
                </c:pt>
                <c:pt idx="7514">
                  <c:v>-3.6991999999999997E-2</c:v>
                </c:pt>
                <c:pt idx="7515">
                  <c:v>-8.8595999999999994E-2</c:v>
                </c:pt>
                <c:pt idx="7516">
                  <c:v>-0.15601000000000001</c:v>
                </c:pt>
                <c:pt idx="7517">
                  <c:v>-0.15884999999999999</c:v>
                </c:pt>
                <c:pt idx="7518">
                  <c:v>-0.23252999999999999</c:v>
                </c:pt>
                <c:pt idx="7519">
                  <c:v>-0.27961000000000003</c:v>
                </c:pt>
                <c:pt idx="7520">
                  <c:v>-0.26668999999999998</c:v>
                </c:pt>
                <c:pt idx="7521">
                  <c:v>-0.33082</c:v>
                </c:pt>
                <c:pt idx="7522">
                  <c:v>-0.36485000000000001</c:v>
                </c:pt>
                <c:pt idx="7523">
                  <c:v>-0.38341999999999998</c:v>
                </c:pt>
                <c:pt idx="7524">
                  <c:v>-0.38689000000000001</c:v>
                </c:pt>
                <c:pt idx="7525">
                  <c:v>-0.39280999999999999</c:v>
                </c:pt>
                <c:pt idx="7526">
                  <c:v>-0.37126999999999999</c:v>
                </c:pt>
                <c:pt idx="7527">
                  <c:v>-0.27818999999999999</c:v>
                </c:pt>
                <c:pt idx="7528">
                  <c:v>-0.29293000000000002</c:v>
                </c:pt>
                <c:pt idx="7529">
                  <c:v>-0.26913999999999999</c:v>
                </c:pt>
                <c:pt idx="7530">
                  <c:v>-0.16752</c:v>
                </c:pt>
                <c:pt idx="7531">
                  <c:v>-0.19239000000000001</c:v>
                </c:pt>
                <c:pt idx="7532">
                  <c:v>-0.1628</c:v>
                </c:pt>
                <c:pt idx="7533">
                  <c:v>-9.2892000000000002E-2</c:v>
                </c:pt>
                <c:pt idx="7534">
                  <c:v>-7.7945000000000002E-3</c:v>
                </c:pt>
                <c:pt idx="7535">
                  <c:v>2.0330999999999998E-2</c:v>
                </c:pt>
                <c:pt idx="7536">
                  <c:v>0.11217000000000001</c:v>
                </c:pt>
                <c:pt idx="7537">
                  <c:v>0.18129000000000001</c:v>
                </c:pt>
                <c:pt idx="7538">
                  <c:v>0.20318</c:v>
                </c:pt>
                <c:pt idx="7539">
                  <c:v>0.27350999999999998</c:v>
                </c:pt>
                <c:pt idx="7540">
                  <c:v>0.27131</c:v>
                </c:pt>
                <c:pt idx="7541">
                  <c:v>0.30729000000000001</c:v>
                </c:pt>
                <c:pt idx="7542">
                  <c:v>0.32144</c:v>
                </c:pt>
                <c:pt idx="7543">
                  <c:v>0.36753000000000002</c:v>
                </c:pt>
                <c:pt idx="7544">
                  <c:v>0.40067000000000003</c:v>
                </c:pt>
                <c:pt idx="7545">
                  <c:v>0.30507000000000001</c:v>
                </c:pt>
                <c:pt idx="7546">
                  <c:v>0.36281000000000002</c:v>
                </c:pt>
                <c:pt idx="7547">
                  <c:v>0.35589999999999999</c:v>
                </c:pt>
                <c:pt idx="7548">
                  <c:v>0.29529</c:v>
                </c:pt>
                <c:pt idx="7549">
                  <c:v>0.32712999999999998</c:v>
                </c:pt>
                <c:pt idx="7550">
                  <c:v>0.28375</c:v>
                </c:pt>
                <c:pt idx="7551">
                  <c:v>0.25655</c:v>
                </c:pt>
                <c:pt idx="7552">
                  <c:v>0.12947</c:v>
                </c:pt>
                <c:pt idx="7553">
                  <c:v>0.12684000000000001</c:v>
                </c:pt>
                <c:pt idx="7554">
                  <c:v>8.0593999999999999E-2</c:v>
                </c:pt>
                <c:pt idx="7555">
                  <c:v>-3.2243000000000001E-2</c:v>
                </c:pt>
                <c:pt idx="7556">
                  <c:v>-5.1704E-2</c:v>
                </c:pt>
                <c:pt idx="7557">
                  <c:v>-0.12525</c:v>
                </c:pt>
                <c:pt idx="7558">
                  <c:v>-0.14382</c:v>
                </c:pt>
                <c:pt idx="7559">
                  <c:v>-0.21249999999999999</c:v>
                </c:pt>
                <c:pt idx="7560">
                  <c:v>-0.21801000000000001</c:v>
                </c:pt>
                <c:pt idx="7561">
                  <c:v>-0.28210000000000002</c:v>
                </c:pt>
                <c:pt idx="7562">
                  <c:v>-0.33509</c:v>
                </c:pt>
                <c:pt idx="7563">
                  <c:v>-0.29141</c:v>
                </c:pt>
                <c:pt idx="7564">
                  <c:v>-0.37225999999999998</c:v>
                </c:pt>
                <c:pt idx="7565">
                  <c:v>-0.38624000000000003</c:v>
                </c:pt>
                <c:pt idx="7566">
                  <c:v>-0.3715</c:v>
                </c:pt>
                <c:pt idx="7567">
                  <c:v>-0.39084000000000002</c:v>
                </c:pt>
                <c:pt idx="7568">
                  <c:v>-0.37680000000000002</c:v>
                </c:pt>
                <c:pt idx="7569">
                  <c:v>-0.35476000000000002</c:v>
                </c:pt>
                <c:pt idx="7570">
                  <c:v>-0.24571000000000001</c:v>
                </c:pt>
                <c:pt idx="7571">
                  <c:v>-0.25701000000000002</c:v>
                </c:pt>
                <c:pt idx="7572">
                  <c:v>-0.23487</c:v>
                </c:pt>
                <c:pt idx="7573">
                  <c:v>-0.13577</c:v>
                </c:pt>
                <c:pt idx="7574">
                  <c:v>-9.8280999999999993E-2</c:v>
                </c:pt>
                <c:pt idx="7575">
                  <c:v>-4.1235000000000001E-2</c:v>
                </c:pt>
                <c:pt idx="7576">
                  <c:v>5.0870999999999998E-3</c:v>
                </c:pt>
                <c:pt idx="7577">
                  <c:v>8.1321000000000004E-2</c:v>
                </c:pt>
                <c:pt idx="7578">
                  <c:v>7.7958E-2</c:v>
                </c:pt>
                <c:pt idx="7579">
                  <c:v>0.14344000000000001</c:v>
                </c:pt>
                <c:pt idx="7580">
                  <c:v>0.19311</c:v>
                </c:pt>
                <c:pt idx="7581">
                  <c:v>0.20032</c:v>
                </c:pt>
                <c:pt idx="7582">
                  <c:v>0.28638999999999998</c:v>
                </c:pt>
                <c:pt idx="7583">
                  <c:v>0.33145000000000002</c:v>
                </c:pt>
                <c:pt idx="7584">
                  <c:v>0.38313000000000003</c:v>
                </c:pt>
                <c:pt idx="7585">
                  <c:v>0.37780000000000002</c:v>
                </c:pt>
                <c:pt idx="7586">
                  <c:v>0.39412000000000003</c:v>
                </c:pt>
                <c:pt idx="7587">
                  <c:v>0.39850000000000002</c:v>
                </c:pt>
                <c:pt idx="7588">
                  <c:v>0.32827000000000001</c:v>
                </c:pt>
                <c:pt idx="7589">
                  <c:v>0.35960999999999999</c:v>
                </c:pt>
                <c:pt idx="7590">
                  <c:v>0.37136999999999998</c:v>
                </c:pt>
                <c:pt idx="7591">
                  <c:v>0.29221999999999998</c:v>
                </c:pt>
                <c:pt idx="7592">
                  <c:v>0.23941000000000001</c:v>
                </c:pt>
                <c:pt idx="7593">
                  <c:v>0.20881</c:v>
                </c:pt>
                <c:pt idx="7594">
                  <c:v>0.15534000000000001</c:v>
                </c:pt>
                <c:pt idx="7595">
                  <c:v>6.0942999999999997E-2</c:v>
                </c:pt>
                <c:pt idx="7596">
                  <c:v>8.4883E-2</c:v>
                </c:pt>
                <c:pt idx="7597">
                  <c:v>1.1165E-2</c:v>
                </c:pt>
                <c:pt idx="7598">
                  <c:v>-4.9248E-2</c:v>
                </c:pt>
                <c:pt idx="7599">
                  <c:v>-7.3005E-2</c:v>
                </c:pt>
                <c:pt idx="7600">
                  <c:v>-0.17634</c:v>
                </c:pt>
                <c:pt idx="7601">
                  <c:v>-0.22827</c:v>
                </c:pt>
                <c:pt idx="7602">
                  <c:v>-0.32766000000000001</c:v>
                </c:pt>
                <c:pt idx="7603">
                  <c:v>-0.31136999999999998</c:v>
                </c:pt>
                <c:pt idx="7604">
                  <c:v>-0.33840999999999999</c:v>
                </c:pt>
                <c:pt idx="7605">
                  <c:v>-0.35056999999999999</c:v>
                </c:pt>
                <c:pt idx="7606">
                  <c:v>-0.31418000000000001</c:v>
                </c:pt>
                <c:pt idx="7607">
                  <c:v>-0.36925999999999998</c:v>
                </c:pt>
                <c:pt idx="7608">
                  <c:v>-0.41582000000000002</c:v>
                </c:pt>
                <c:pt idx="7609">
                  <c:v>-0.40301999999999999</c:v>
                </c:pt>
                <c:pt idx="7610">
                  <c:v>-0.33194000000000001</c:v>
                </c:pt>
                <c:pt idx="7611">
                  <c:v>-0.34018999999999999</c:v>
                </c:pt>
                <c:pt idx="7612">
                  <c:v>-0.28555999999999998</c:v>
                </c:pt>
                <c:pt idx="7613">
                  <c:v>-0.21381</c:v>
                </c:pt>
                <c:pt idx="7614">
                  <c:v>-0.24765999999999999</c:v>
                </c:pt>
                <c:pt idx="7615">
                  <c:v>-0.18521000000000001</c:v>
                </c:pt>
                <c:pt idx="7616">
                  <c:v>-0.13371</c:v>
                </c:pt>
                <c:pt idx="7617">
                  <c:v>-7.0909E-2</c:v>
                </c:pt>
                <c:pt idx="7618">
                  <c:v>1.4399E-2</c:v>
                </c:pt>
                <c:pt idx="7619">
                  <c:v>7.6017000000000001E-2</c:v>
                </c:pt>
                <c:pt idx="7620">
                  <c:v>0.21224000000000001</c:v>
                </c:pt>
                <c:pt idx="7621">
                  <c:v>0.17215</c:v>
                </c:pt>
                <c:pt idx="7622">
                  <c:v>0.24006</c:v>
                </c:pt>
                <c:pt idx="7623">
                  <c:v>0.26861000000000002</c:v>
                </c:pt>
                <c:pt idx="7624">
                  <c:v>0.27714</c:v>
                </c:pt>
                <c:pt idx="7625">
                  <c:v>0.33893000000000001</c:v>
                </c:pt>
                <c:pt idx="7626">
                  <c:v>0.37892999999999999</c:v>
                </c:pt>
                <c:pt idx="7627">
                  <c:v>0.41432000000000002</c:v>
                </c:pt>
                <c:pt idx="7628">
                  <c:v>0.39911000000000002</c:v>
                </c:pt>
                <c:pt idx="7629">
                  <c:v>0.42492000000000002</c:v>
                </c:pt>
                <c:pt idx="7630">
                  <c:v>0.37365999999999999</c:v>
                </c:pt>
                <c:pt idx="7631">
                  <c:v>0.30264999999999997</c:v>
                </c:pt>
                <c:pt idx="7632">
                  <c:v>0.33645000000000003</c:v>
                </c:pt>
                <c:pt idx="7633">
                  <c:v>0.29821999999999999</c:v>
                </c:pt>
                <c:pt idx="7634">
                  <c:v>0.27367999999999998</c:v>
                </c:pt>
                <c:pt idx="7635">
                  <c:v>0.17487</c:v>
                </c:pt>
                <c:pt idx="7636">
                  <c:v>0.13730999999999999</c:v>
                </c:pt>
                <c:pt idx="7637">
                  <c:v>0.10465000000000001</c:v>
                </c:pt>
                <c:pt idx="7638">
                  <c:v>-7.1827999999999996E-3</c:v>
                </c:pt>
                <c:pt idx="7639">
                  <c:v>2.2602000000000001E-2</c:v>
                </c:pt>
                <c:pt idx="7640">
                  <c:v>-7.0862999999999995E-2</c:v>
                </c:pt>
                <c:pt idx="7641">
                  <c:v>-0.12725</c:v>
                </c:pt>
                <c:pt idx="7642">
                  <c:v>-0.17441999999999999</c:v>
                </c:pt>
                <c:pt idx="7643">
                  <c:v>-0.24177000000000001</c:v>
                </c:pt>
                <c:pt idx="7644">
                  <c:v>-0.29349999999999998</c:v>
                </c:pt>
                <c:pt idx="7645">
                  <c:v>-0.38745000000000002</c:v>
                </c:pt>
                <c:pt idx="7646">
                  <c:v>-0.36046</c:v>
                </c:pt>
                <c:pt idx="7647">
                  <c:v>-0.40365000000000001</c:v>
                </c:pt>
                <c:pt idx="7648">
                  <c:v>-0.40783000000000003</c:v>
                </c:pt>
                <c:pt idx="7649">
                  <c:v>-0.3377</c:v>
                </c:pt>
                <c:pt idx="7650">
                  <c:v>-0.39366000000000001</c:v>
                </c:pt>
                <c:pt idx="7651">
                  <c:v>-0.40122000000000002</c:v>
                </c:pt>
                <c:pt idx="7652">
                  <c:v>-0.37907000000000002</c:v>
                </c:pt>
                <c:pt idx="7653">
                  <c:v>-0.31159999999999999</c:v>
                </c:pt>
                <c:pt idx="7654">
                  <c:v>-0.28842000000000001</c:v>
                </c:pt>
                <c:pt idx="7655">
                  <c:v>-0.24406</c:v>
                </c:pt>
                <c:pt idx="7656">
                  <c:v>-0.13258</c:v>
                </c:pt>
                <c:pt idx="7657">
                  <c:v>-0.17607999999999999</c:v>
                </c:pt>
                <c:pt idx="7658">
                  <c:v>-0.10576000000000001</c:v>
                </c:pt>
                <c:pt idx="7659">
                  <c:v>-6.2004999999999998E-2</c:v>
                </c:pt>
                <c:pt idx="7660">
                  <c:v>4.4687999999999999E-2</c:v>
                </c:pt>
                <c:pt idx="7661">
                  <c:v>8.7621000000000004E-2</c:v>
                </c:pt>
                <c:pt idx="7662">
                  <c:v>0.16070000000000001</c:v>
                </c:pt>
                <c:pt idx="7663">
                  <c:v>0.28467999999999999</c:v>
                </c:pt>
                <c:pt idx="7664">
                  <c:v>0.25258999999999998</c:v>
                </c:pt>
                <c:pt idx="7665">
                  <c:v>0.32349</c:v>
                </c:pt>
                <c:pt idx="7666">
                  <c:v>0.32907999999999998</c:v>
                </c:pt>
                <c:pt idx="7667">
                  <c:v>0.32768000000000003</c:v>
                </c:pt>
                <c:pt idx="7668">
                  <c:v>0.37702000000000002</c:v>
                </c:pt>
                <c:pt idx="7669">
                  <c:v>0.42401</c:v>
                </c:pt>
                <c:pt idx="7670">
                  <c:v>0.45378000000000002</c:v>
                </c:pt>
                <c:pt idx="7671">
                  <c:v>0.37504999999999999</c:v>
                </c:pt>
                <c:pt idx="7672">
                  <c:v>0.40032000000000001</c:v>
                </c:pt>
                <c:pt idx="7673">
                  <c:v>0.34218999999999999</c:v>
                </c:pt>
                <c:pt idx="7674">
                  <c:v>0.25942999999999999</c:v>
                </c:pt>
                <c:pt idx="7675">
                  <c:v>0.30526999999999999</c:v>
                </c:pt>
                <c:pt idx="7676">
                  <c:v>0.25599</c:v>
                </c:pt>
                <c:pt idx="7677">
                  <c:v>0.25508999999999998</c:v>
                </c:pt>
                <c:pt idx="7678">
                  <c:v>0.11778</c:v>
                </c:pt>
                <c:pt idx="7679">
                  <c:v>-0.26125999999999999</c:v>
                </c:pt>
                <c:pt idx="7680">
                  <c:v>-0.55818000000000001</c:v>
                </c:pt>
                <c:pt idx="7681">
                  <c:v>-0.60746</c:v>
                </c:pt>
                <c:pt idx="7682">
                  <c:v>-0.40773999999999999</c:v>
                </c:pt>
                <c:pt idx="7683">
                  <c:v>-0.33248</c:v>
                </c:pt>
                <c:pt idx="7684">
                  <c:v>-0.27544000000000002</c:v>
                </c:pt>
                <c:pt idx="7685">
                  <c:v>-0.37585000000000002</c:v>
                </c:pt>
                <c:pt idx="7686">
                  <c:v>-0.45495999999999998</c:v>
                </c:pt>
                <c:pt idx="7687">
                  <c:v>-0.13128999999999999</c:v>
                </c:pt>
                <c:pt idx="7688">
                  <c:v>0.28636</c:v>
                </c:pt>
                <c:pt idx="7689">
                  <c:v>0.35010999999999998</c:v>
                </c:pt>
                <c:pt idx="7690">
                  <c:v>0.30521999999999999</c:v>
                </c:pt>
                <c:pt idx="7691">
                  <c:v>-0.17938000000000001</c:v>
                </c:pt>
                <c:pt idx="7692">
                  <c:v>3.7795000000000002E-2</c:v>
                </c:pt>
                <c:pt idx="7693">
                  <c:v>-0.25763999999999998</c:v>
                </c:pt>
                <c:pt idx="7694">
                  <c:v>0.14343</c:v>
                </c:pt>
                <c:pt idx="7695">
                  <c:v>-6.8639E-3</c:v>
                </c:pt>
                <c:pt idx="7696">
                  <c:v>1.0657E-2</c:v>
                </c:pt>
                <c:pt idx="7697">
                  <c:v>0.17521999999999999</c:v>
                </c:pt>
                <c:pt idx="7698">
                  <c:v>-0.29970999999999998</c:v>
                </c:pt>
                <c:pt idx="7699">
                  <c:v>0.24031</c:v>
                </c:pt>
                <c:pt idx="7700">
                  <c:v>-0.24717</c:v>
                </c:pt>
                <c:pt idx="7701">
                  <c:v>0.14821000000000001</c:v>
                </c:pt>
                <c:pt idx="7702">
                  <c:v>3.1725000000000003E-2</c:v>
                </c:pt>
                <c:pt idx="7703">
                  <c:v>-1.7108000000000002E-2</c:v>
                </c:pt>
                <c:pt idx="7704">
                  <c:v>0.19061</c:v>
                </c:pt>
                <c:pt idx="7705">
                  <c:v>-0.13388</c:v>
                </c:pt>
                <c:pt idx="7706">
                  <c:v>0.21160999999999999</c:v>
                </c:pt>
                <c:pt idx="7707">
                  <c:v>-0.10804</c:v>
                </c:pt>
                <c:pt idx="7708">
                  <c:v>4.3068999999999998E-3</c:v>
                </c:pt>
                <c:pt idx="7709">
                  <c:v>4.7402E-2</c:v>
                </c:pt>
                <c:pt idx="7710">
                  <c:v>-3.8338999999999998E-2</c:v>
                </c:pt>
                <c:pt idx="7711">
                  <c:v>1.4192E-2</c:v>
                </c:pt>
                <c:pt idx="7712">
                  <c:v>3.1371999999999997E-2</c:v>
                </c:pt>
                <c:pt idx="7713">
                  <c:v>-5.3150999999999997E-2</c:v>
                </c:pt>
                <c:pt idx="7714">
                  <c:v>-5.1517999999999998E-3</c:v>
                </c:pt>
                <c:pt idx="7715">
                  <c:v>-1.3266E-2</c:v>
                </c:pt>
                <c:pt idx="7716">
                  <c:v>2.4892999999999998E-2</c:v>
                </c:pt>
                <c:pt idx="7717">
                  <c:v>-1.2317E-2</c:v>
                </c:pt>
                <c:pt idx="7718">
                  <c:v>-4.8004999999999999E-2</c:v>
                </c:pt>
                <c:pt idx="7719">
                  <c:v>-5.0166000000000004E-3</c:v>
                </c:pt>
                <c:pt idx="7720">
                  <c:v>4.3737999999999999E-2</c:v>
                </c:pt>
                <c:pt idx="7721">
                  <c:v>-0.16339999999999999</c:v>
                </c:pt>
                <c:pt idx="7722">
                  <c:v>9.1971999999999998E-2</c:v>
                </c:pt>
                <c:pt idx="7723">
                  <c:v>-5.4780000000000002E-2</c:v>
                </c:pt>
                <c:pt idx="7724">
                  <c:v>-2.2967000000000001E-2</c:v>
                </c:pt>
                <c:pt idx="7725">
                  <c:v>4.927E-3</c:v>
                </c:pt>
                <c:pt idx="7726">
                  <c:v>-4.9942E-2</c:v>
                </c:pt>
                <c:pt idx="7727">
                  <c:v>3.0303E-2</c:v>
                </c:pt>
                <c:pt idx="7728">
                  <c:v>-4.8611000000000001E-2</c:v>
                </c:pt>
                <c:pt idx="7729">
                  <c:v>1.1197E-2</c:v>
                </c:pt>
                <c:pt idx="7730">
                  <c:v>-3.3285000000000002E-2</c:v>
                </c:pt>
                <c:pt idx="7731">
                  <c:v>2.8509E-2</c:v>
                </c:pt>
                <c:pt idx="7732">
                  <c:v>-6.1520999999999999E-2</c:v>
                </c:pt>
                <c:pt idx="7733">
                  <c:v>8.6948999999999999E-2</c:v>
                </c:pt>
                <c:pt idx="7734">
                  <c:v>-3.8224000000000001E-2</c:v>
                </c:pt>
                <c:pt idx="7735">
                  <c:v>-4.1717999999999998E-2</c:v>
                </c:pt>
                <c:pt idx="7736">
                  <c:v>7.6725000000000002E-2</c:v>
                </c:pt>
                <c:pt idx="7737">
                  <c:v>-7.4597999999999998E-2</c:v>
                </c:pt>
                <c:pt idx="7738">
                  <c:v>8.7642999999999999E-2</c:v>
                </c:pt>
                <c:pt idx="7739">
                  <c:v>1.2389000000000001E-2</c:v>
                </c:pt>
                <c:pt idx="7740">
                  <c:v>-3.9086000000000003E-2</c:v>
                </c:pt>
                <c:pt idx="7741">
                  <c:v>8.7855000000000003E-2</c:v>
                </c:pt>
                <c:pt idx="7742">
                  <c:v>1.1765E-4</c:v>
                </c:pt>
                <c:pt idx="7743">
                  <c:v>-3.7150999999999998E-3</c:v>
                </c:pt>
                <c:pt idx="7744">
                  <c:v>4.2724999999999999E-2</c:v>
                </c:pt>
                <c:pt idx="7745">
                  <c:v>1.7592E-2</c:v>
                </c:pt>
                <c:pt idx="7746">
                  <c:v>6.5320999999999999E-4</c:v>
                </c:pt>
                <c:pt idx="7747">
                  <c:v>6.1602000000000002E-3</c:v>
                </c:pt>
                <c:pt idx="7748">
                  <c:v>5.2424999999999999E-2</c:v>
                </c:pt>
                <c:pt idx="7749">
                  <c:v>8.3029000000000002E-4</c:v>
                </c:pt>
                <c:pt idx="7750">
                  <c:v>3.0821999999999998E-3</c:v>
                </c:pt>
                <c:pt idx="7751">
                  <c:v>6.4565999999999998E-3</c:v>
                </c:pt>
                <c:pt idx="7752">
                  <c:v>-1.2604000000000001E-2</c:v>
                </c:pt>
                <c:pt idx="7753">
                  <c:v>3.9461000000000003E-2</c:v>
                </c:pt>
                <c:pt idx="7754">
                  <c:v>-3.6269000000000003E-2</c:v>
                </c:pt>
                <c:pt idx="7755">
                  <c:v>1.8837000000000001E-3</c:v>
                </c:pt>
                <c:pt idx="7756">
                  <c:v>-1.0541E-2</c:v>
                </c:pt>
                <c:pt idx="7757">
                  <c:v>1.7919999999999998E-2</c:v>
                </c:pt>
                <c:pt idx="7758">
                  <c:v>-3.4329999999999999E-2</c:v>
                </c:pt>
                <c:pt idx="7759">
                  <c:v>-1.9744000000000001E-2</c:v>
                </c:pt>
                <c:pt idx="7760">
                  <c:v>-4.2851E-4</c:v>
                </c:pt>
                <c:pt idx="7761">
                  <c:v>-1.6898E-3</c:v>
                </c:pt>
                <c:pt idx="7762">
                  <c:v>-3.8986E-2</c:v>
                </c:pt>
                <c:pt idx="7763">
                  <c:v>-2.8781999999999999E-2</c:v>
                </c:pt>
                <c:pt idx="7764">
                  <c:v>-1.9717999999999999E-2</c:v>
                </c:pt>
                <c:pt idx="7765">
                  <c:v>5.0299999999999997E-3</c:v>
                </c:pt>
                <c:pt idx="7766">
                  <c:v>-2.7694E-2</c:v>
                </c:pt>
                <c:pt idx="7767">
                  <c:v>-3.3950000000000001E-2</c:v>
                </c:pt>
                <c:pt idx="7768">
                  <c:v>-4.6125999999999997E-3</c:v>
                </c:pt>
                <c:pt idx="7769">
                  <c:v>-2.003E-3</c:v>
                </c:pt>
                <c:pt idx="7770">
                  <c:v>2.4502E-3</c:v>
                </c:pt>
                <c:pt idx="7771">
                  <c:v>-2.1696E-2</c:v>
                </c:pt>
                <c:pt idx="7772">
                  <c:v>-1.7091999999999999E-3</c:v>
                </c:pt>
                <c:pt idx="7773">
                  <c:v>9.3538000000000007E-3</c:v>
                </c:pt>
                <c:pt idx="7774">
                  <c:v>-4.1755000000000004E-3</c:v>
                </c:pt>
                <c:pt idx="7775">
                  <c:v>-1.1887999999999999E-2</c:v>
                </c:pt>
                <c:pt idx="7776">
                  <c:v>2.0920000000000001E-2</c:v>
                </c:pt>
                <c:pt idx="7777">
                  <c:v>2.3351000000000001E-4</c:v>
                </c:pt>
                <c:pt idx="7778">
                  <c:v>1.7328E-2</c:v>
                </c:pt>
                <c:pt idx="7779">
                  <c:v>4.9680999999999996E-3</c:v>
                </c:pt>
                <c:pt idx="7780">
                  <c:v>2.7192000000000001E-2</c:v>
                </c:pt>
                <c:pt idx="7781">
                  <c:v>-1.5119E-3</c:v>
                </c:pt>
                <c:pt idx="7782">
                  <c:v>8.0894000000000001E-3</c:v>
                </c:pt>
                <c:pt idx="7783">
                  <c:v>3.0870999999999999E-2</c:v>
                </c:pt>
                <c:pt idx="7784">
                  <c:v>2.5994E-2</c:v>
                </c:pt>
                <c:pt idx="7785">
                  <c:v>9.7401999999999992E-3</c:v>
                </c:pt>
                <c:pt idx="7786">
                  <c:v>-3.7889999999999998E-3</c:v>
                </c:pt>
                <c:pt idx="7787">
                  <c:v>2.5034000000000001E-2</c:v>
                </c:pt>
                <c:pt idx="7788">
                  <c:v>3.4825000000000002E-2</c:v>
                </c:pt>
                <c:pt idx="7789">
                  <c:v>-1.3672999999999999E-2</c:v>
                </c:pt>
                <c:pt idx="7790">
                  <c:v>5.7482999999999996E-3</c:v>
                </c:pt>
                <c:pt idx="7791">
                  <c:v>8.1804000000000009E-3</c:v>
                </c:pt>
                <c:pt idx="7792">
                  <c:v>9.1395000000000001E-3</c:v>
                </c:pt>
                <c:pt idx="7793">
                  <c:v>5.5922999999999997E-3</c:v>
                </c:pt>
                <c:pt idx="7794">
                  <c:v>1.3526E-3</c:v>
                </c:pt>
                <c:pt idx="7795">
                  <c:v>-1.0985E-2</c:v>
                </c:pt>
                <c:pt idx="7796">
                  <c:v>-4.6709999999999998E-3</c:v>
                </c:pt>
                <c:pt idx="7797">
                  <c:v>-5.4715000000000005E-4</c:v>
                </c:pt>
                <c:pt idx="7798">
                  <c:v>-9.4816999999999992E-3</c:v>
                </c:pt>
                <c:pt idx="7799">
                  <c:v>-1.8533000000000001E-2</c:v>
                </c:pt>
                <c:pt idx="7800">
                  <c:v>1.1967999999999999E-2</c:v>
                </c:pt>
                <c:pt idx="7801">
                  <c:v>2.1459999999999999E-3</c:v>
                </c:pt>
                <c:pt idx="7802">
                  <c:v>-4.7085000000000002E-2</c:v>
                </c:pt>
                <c:pt idx="7803">
                  <c:v>4.8216999999999999E-3</c:v>
                </c:pt>
                <c:pt idx="7804">
                  <c:v>-7.8455999999999994E-3</c:v>
                </c:pt>
                <c:pt idx="7805">
                  <c:v>-2.9732000000000001E-2</c:v>
                </c:pt>
                <c:pt idx="7806">
                  <c:v>1.1988000000000001E-3</c:v>
                </c:pt>
                <c:pt idx="7807">
                  <c:v>-1.7347000000000001E-2</c:v>
                </c:pt>
                <c:pt idx="7808">
                  <c:v>-2.2771E-2</c:v>
                </c:pt>
                <c:pt idx="7809">
                  <c:v>7.8443000000000002E-3</c:v>
                </c:pt>
                <c:pt idx="7810">
                  <c:v>1.8397999999999999E-3</c:v>
                </c:pt>
                <c:pt idx="7811">
                  <c:v>-9.3469E-3</c:v>
                </c:pt>
                <c:pt idx="7812">
                  <c:v>-1.7332E-2</c:v>
                </c:pt>
                <c:pt idx="7813">
                  <c:v>-3.5714000000000002E-3</c:v>
                </c:pt>
                <c:pt idx="7814">
                  <c:v>4.0667999999999998E-3</c:v>
                </c:pt>
                <c:pt idx="7815">
                  <c:v>-4.4716000000000001E-3</c:v>
                </c:pt>
                <c:pt idx="7816">
                  <c:v>-9.3475999999999997E-4</c:v>
                </c:pt>
                <c:pt idx="7817">
                  <c:v>8.0430999999999992E-3</c:v>
                </c:pt>
                <c:pt idx="7818">
                  <c:v>9.8381000000000007E-3</c:v>
                </c:pt>
                <c:pt idx="7819">
                  <c:v>1.5716E-3</c:v>
                </c:pt>
                <c:pt idx="7820">
                  <c:v>2.5365000000000001E-3</c:v>
                </c:pt>
                <c:pt idx="7821">
                  <c:v>1.5422999999999999E-2</c:v>
                </c:pt>
                <c:pt idx="7822">
                  <c:v>2.1538E-3</c:v>
                </c:pt>
                <c:pt idx="7823">
                  <c:v>-4.2916999999999999E-3</c:v>
                </c:pt>
                <c:pt idx="7824">
                  <c:v>1.8516999999999999E-2</c:v>
                </c:pt>
                <c:pt idx="7825">
                  <c:v>1.5716999999999998E-2</c:v>
                </c:pt>
                <c:pt idx="7826">
                  <c:v>3.2171000000000001E-3</c:v>
                </c:pt>
                <c:pt idx="7827">
                  <c:v>8.5637999999999999E-3</c:v>
                </c:pt>
                <c:pt idx="7828">
                  <c:v>9.1604000000000008E-3</c:v>
                </c:pt>
                <c:pt idx="7829">
                  <c:v>9.4038000000000004E-3</c:v>
                </c:pt>
                <c:pt idx="7830">
                  <c:v>1.0115000000000001E-2</c:v>
                </c:pt>
                <c:pt idx="7831">
                  <c:v>5.5856999999999999E-3</c:v>
                </c:pt>
                <c:pt idx="7832">
                  <c:v>1.1519E-2</c:v>
                </c:pt>
                <c:pt idx="7833">
                  <c:v>8.6015999999999992E-3</c:v>
                </c:pt>
                <c:pt idx="7834">
                  <c:v>-6.1349000000000004E-3</c:v>
                </c:pt>
                <c:pt idx="7835">
                  <c:v>-3.0709999999999999E-3</c:v>
                </c:pt>
                <c:pt idx="7836">
                  <c:v>1.0407E-2</c:v>
                </c:pt>
                <c:pt idx="7837">
                  <c:v>3.6854000000000001E-3</c:v>
                </c:pt>
                <c:pt idx="7838">
                  <c:v>-1.0539E-2</c:v>
                </c:pt>
                <c:pt idx="7839">
                  <c:v>-1.0866000000000001E-3</c:v>
                </c:pt>
                <c:pt idx="7840">
                  <c:v>7.0774000000000002E-3</c:v>
                </c:pt>
                <c:pt idx="7841">
                  <c:v>1.6607E-3</c:v>
                </c:pt>
                <c:pt idx="7842">
                  <c:v>-9.2073999999999993E-3</c:v>
                </c:pt>
                <c:pt idx="7843">
                  <c:v>-1.4102999999999999E-2</c:v>
                </c:pt>
                <c:pt idx="7844">
                  <c:v>-6.4856999999999996E-3</c:v>
                </c:pt>
                <c:pt idx="7845">
                  <c:v>-2.4620000000000002E-3</c:v>
                </c:pt>
                <c:pt idx="7846">
                  <c:v>-1.3276E-2</c:v>
                </c:pt>
                <c:pt idx="7847">
                  <c:v>-1.5869000000000001E-2</c:v>
                </c:pt>
                <c:pt idx="7848">
                  <c:v>-4.0213000000000002E-3</c:v>
                </c:pt>
                <c:pt idx="7849">
                  <c:v>-7.5975000000000001E-3</c:v>
                </c:pt>
                <c:pt idx="7850">
                  <c:v>-1.5911999999999999E-2</c:v>
                </c:pt>
                <c:pt idx="7851">
                  <c:v>-1.274E-2</c:v>
                </c:pt>
                <c:pt idx="7852">
                  <c:v>-1.3617000000000001E-2</c:v>
                </c:pt>
                <c:pt idx="7853">
                  <c:v>-1.4189999999999999E-2</c:v>
                </c:pt>
                <c:pt idx="7854">
                  <c:v>-7.1932999999999997E-3</c:v>
                </c:pt>
                <c:pt idx="7855">
                  <c:v>-1.1592999999999999E-2</c:v>
                </c:pt>
                <c:pt idx="7856">
                  <c:v>-1.3925E-2</c:v>
                </c:pt>
                <c:pt idx="7857">
                  <c:v>-2.3779000000000001E-3</c:v>
                </c:pt>
                <c:pt idx="7858">
                  <c:v>2.5425999999999999E-3</c:v>
                </c:pt>
                <c:pt idx="7859">
                  <c:v>-5.4965999999999999E-3</c:v>
                </c:pt>
                <c:pt idx="7860">
                  <c:v>-1.6444999999999999E-3</c:v>
                </c:pt>
                <c:pt idx="7861">
                  <c:v>1.0088E-2</c:v>
                </c:pt>
                <c:pt idx="7862">
                  <c:v>9.8470999999999993E-3</c:v>
                </c:pt>
                <c:pt idx="7863">
                  <c:v>7.2281000000000003E-3</c:v>
                </c:pt>
                <c:pt idx="7864">
                  <c:v>9.2422000000000008E-3</c:v>
                </c:pt>
                <c:pt idx="7865">
                  <c:v>1.0966999999999999E-2</c:v>
                </c:pt>
                <c:pt idx="7866">
                  <c:v>1.1645000000000001E-2</c:v>
                </c:pt>
                <c:pt idx="7867">
                  <c:v>1.3125E-2</c:v>
                </c:pt>
                <c:pt idx="7868">
                  <c:v>1.5053E-2</c:v>
                </c:pt>
                <c:pt idx="7869">
                  <c:v>1.4893E-2</c:v>
                </c:pt>
                <c:pt idx="7870">
                  <c:v>1.5772999999999999E-2</c:v>
                </c:pt>
                <c:pt idx="7871">
                  <c:v>1.9321000000000001E-2</c:v>
                </c:pt>
                <c:pt idx="7872">
                  <c:v>1.7856E-2</c:v>
                </c:pt>
                <c:pt idx="7873">
                  <c:v>8.8454999999999992E-3</c:v>
                </c:pt>
                <c:pt idx="7874">
                  <c:v>4.1650000000000003E-3</c:v>
                </c:pt>
                <c:pt idx="7875">
                  <c:v>6.6636999999999998E-3</c:v>
                </c:pt>
                <c:pt idx="7876">
                  <c:v>9.3962000000000004E-3</c:v>
                </c:pt>
                <c:pt idx="7877">
                  <c:v>5.0350999999999998E-3</c:v>
                </c:pt>
                <c:pt idx="7878">
                  <c:v>-2.7080000000000002E-4</c:v>
                </c:pt>
                <c:pt idx="7879">
                  <c:v>-9.8864999999999996E-5</c:v>
                </c:pt>
                <c:pt idx="7880">
                  <c:v>1.5533000000000001E-3</c:v>
                </c:pt>
                <c:pt idx="7881">
                  <c:v>-5.5579000000000002E-3</c:v>
                </c:pt>
                <c:pt idx="7882">
                  <c:v>-1.6109999999999999E-2</c:v>
                </c:pt>
                <c:pt idx="7883">
                  <c:v>-1.0255E-2</c:v>
                </c:pt>
                <c:pt idx="7884">
                  <c:v>-6.1416999999999999E-3</c:v>
                </c:pt>
                <c:pt idx="7885">
                  <c:v>-1.2475999999999999E-2</c:v>
                </c:pt>
                <c:pt idx="7886">
                  <c:v>-1.6195999999999999E-2</c:v>
                </c:pt>
                <c:pt idx="7887">
                  <c:v>-1.2848999999999999E-2</c:v>
                </c:pt>
                <c:pt idx="7888">
                  <c:v>-1.1551000000000001E-2</c:v>
                </c:pt>
                <c:pt idx="7889">
                  <c:v>-1.376E-2</c:v>
                </c:pt>
                <c:pt idx="7890">
                  <c:v>-1.7011999999999999E-2</c:v>
                </c:pt>
                <c:pt idx="7891">
                  <c:v>-1.9234000000000001E-2</c:v>
                </c:pt>
                <c:pt idx="7892">
                  <c:v>-1.1897E-2</c:v>
                </c:pt>
                <c:pt idx="7893">
                  <c:v>-6.3785999999999999E-3</c:v>
                </c:pt>
                <c:pt idx="7894">
                  <c:v>-1.0087E-2</c:v>
                </c:pt>
                <c:pt idx="7895">
                  <c:v>-7.7735E-3</c:v>
                </c:pt>
                <c:pt idx="7896">
                  <c:v>3.7478000000000001E-4</c:v>
                </c:pt>
                <c:pt idx="7897">
                  <c:v>-3.0163E-3</c:v>
                </c:pt>
                <c:pt idx="7898">
                  <c:v>-6.1770999999999996E-3</c:v>
                </c:pt>
                <c:pt idx="7899">
                  <c:v>3.3338999999999999E-3</c:v>
                </c:pt>
                <c:pt idx="7900">
                  <c:v>5.3290000000000004E-3</c:v>
                </c:pt>
                <c:pt idx="7901">
                  <c:v>3.8641999999999999E-3</c:v>
                </c:pt>
                <c:pt idx="7902">
                  <c:v>5.9020000000000001E-3</c:v>
                </c:pt>
                <c:pt idx="7903">
                  <c:v>8.1428999999999998E-3</c:v>
                </c:pt>
                <c:pt idx="7904">
                  <c:v>1.3390000000000001E-2</c:v>
                </c:pt>
                <c:pt idx="7905">
                  <c:v>1.2458E-2</c:v>
                </c:pt>
                <c:pt idx="7906">
                  <c:v>1.3117999999999999E-2</c:v>
                </c:pt>
                <c:pt idx="7907">
                  <c:v>2.2179000000000001E-2</c:v>
                </c:pt>
                <c:pt idx="7908">
                  <c:v>1.9576E-2</c:v>
                </c:pt>
                <c:pt idx="7909">
                  <c:v>1.0869E-2</c:v>
                </c:pt>
                <c:pt idx="7910">
                  <c:v>1.2758E-2</c:v>
                </c:pt>
                <c:pt idx="7911">
                  <c:v>1.6074000000000001E-2</c:v>
                </c:pt>
                <c:pt idx="7912">
                  <c:v>1.2659999999999999E-2</c:v>
                </c:pt>
                <c:pt idx="7913">
                  <c:v>9.3294999999999993E-3</c:v>
                </c:pt>
                <c:pt idx="7914">
                  <c:v>6.6946000000000002E-3</c:v>
                </c:pt>
                <c:pt idx="7915">
                  <c:v>2.9853000000000002E-3</c:v>
                </c:pt>
                <c:pt idx="7916">
                  <c:v>1.5508E-3</c:v>
                </c:pt>
                <c:pt idx="7917">
                  <c:v>5.7885000000000002E-3</c:v>
                </c:pt>
                <c:pt idx="7918">
                  <c:v>8.1156000000000002E-4</c:v>
                </c:pt>
                <c:pt idx="7919">
                  <c:v>-1.1207999999999999E-2</c:v>
                </c:pt>
                <c:pt idx="7920">
                  <c:v>-1.0390999999999999E-2</c:v>
                </c:pt>
                <c:pt idx="7921">
                  <c:v>-5.9328999999999996E-3</c:v>
                </c:pt>
                <c:pt idx="7922">
                  <c:v>-8.4983000000000003E-3</c:v>
                </c:pt>
                <c:pt idx="7923">
                  <c:v>-1.6043000000000002E-2</c:v>
                </c:pt>
                <c:pt idx="7924">
                  <c:v>-1.6867E-2</c:v>
                </c:pt>
                <c:pt idx="7925">
                  <c:v>-1.5292999999999999E-2</c:v>
                </c:pt>
                <c:pt idx="7926">
                  <c:v>-1.8936000000000001E-2</c:v>
                </c:pt>
                <c:pt idx="7927">
                  <c:v>-1.7742999999999998E-2</c:v>
                </c:pt>
                <c:pt idx="7928">
                  <c:v>-1.2349000000000001E-2</c:v>
                </c:pt>
                <c:pt idx="7929">
                  <c:v>-1.1965999999999999E-2</c:v>
                </c:pt>
                <c:pt idx="7930">
                  <c:v>-1.1379999999999999E-2</c:v>
                </c:pt>
                <c:pt idx="7931">
                  <c:v>-9.188E-3</c:v>
                </c:pt>
                <c:pt idx="7932">
                  <c:v>-9.2717000000000008E-3</c:v>
                </c:pt>
                <c:pt idx="7933">
                  <c:v>-8.2722999999999998E-3</c:v>
                </c:pt>
                <c:pt idx="7934">
                  <c:v>-3.5666999999999999E-3</c:v>
                </c:pt>
                <c:pt idx="7935">
                  <c:v>2.5208000000000001E-4</c:v>
                </c:pt>
                <c:pt idx="7936">
                  <c:v>9.2613000000000005E-4</c:v>
                </c:pt>
                <c:pt idx="7937">
                  <c:v>3.4309000000000002E-3</c:v>
                </c:pt>
                <c:pt idx="7938">
                  <c:v>8.8892999999999993E-3</c:v>
                </c:pt>
                <c:pt idx="7939">
                  <c:v>9.1421000000000002E-3</c:v>
                </c:pt>
                <c:pt idx="7940">
                  <c:v>6.4205E-3</c:v>
                </c:pt>
                <c:pt idx="7941">
                  <c:v>1.0229E-2</c:v>
                </c:pt>
                <c:pt idx="7942">
                  <c:v>1.2281E-2</c:v>
                </c:pt>
                <c:pt idx="7943">
                  <c:v>9.8978E-3</c:v>
                </c:pt>
                <c:pt idx="7944">
                  <c:v>1.0762000000000001E-2</c:v>
                </c:pt>
                <c:pt idx="7945">
                  <c:v>1.4527E-2</c:v>
                </c:pt>
                <c:pt idx="7946">
                  <c:v>1.5973000000000001E-2</c:v>
                </c:pt>
                <c:pt idx="7947">
                  <c:v>1.5483E-2</c:v>
                </c:pt>
                <c:pt idx="7948">
                  <c:v>1.593E-2</c:v>
                </c:pt>
                <c:pt idx="7949">
                  <c:v>1.5678999999999998E-2</c:v>
                </c:pt>
                <c:pt idx="7950">
                  <c:v>1.3697000000000001E-2</c:v>
                </c:pt>
                <c:pt idx="7951">
                  <c:v>1.0300999999999999E-2</c:v>
                </c:pt>
                <c:pt idx="7952">
                  <c:v>5.3591000000000003E-3</c:v>
                </c:pt>
                <c:pt idx="7953">
                  <c:v>2.3067999999999999E-3</c:v>
                </c:pt>
                <c:pt idx="7954">
                  <c:v>1.8916E-3</c:v>
                </c:pt>
                <c:pt idx="7955">
                  <c:v>2.957E-3</c:v>
                </c:pt>
                <c:pt idx="7956">
                  <c:v>6.3006E-4</c:v>
                </c:pt>
                <c:pt idx="7957">
                  <c:v>-3.9788999999999996E-3</c:v>
                </c:pt>
                <c:pt idx="7958">
                  <c:v>-6.7095000000000002E-3</c:v>
                </c:pt>
                <c:pt idx="7959">
                  <c:v>-8.0272999999999994E-3</c:v>
                </c:pt>
                <c:pt idx="7960">
                  <c:v>-8.4864999999999993E-3</c:v>
                </c:pt>
                <c:pt idx="7961">
                  <c:v>-9.0644999999999996E-3</c:v>
                </c:pt>
                <c:pt idx="7962">
                  <c:v>-1.2555E-2</c:v>
                </c:pt>
                <c:pt idx="7963">
                  <c:v>-1.6251000000000002E-2</c:v>
                </c:pt>
                <c:pt idx="7964">
                  <c:v>-1.5611999999999999E-2</c:v>
                </c:pt>
                <c:pt idx="7965">
                  <c:v>-1.3658E-2</c:v>
                </c:pt>
                <c:pt idx="7966">
                  <c:v>-1.4541E-2</c:v>
                </c:pt>
                <c:pt idx="7967">
                  <c:v>-1.6952999999999999E-2</c:v>
                </c:pt>
                <c:pt idx="7968">
                  <c:v>-1.7918E-2</c:v>
                </c:pt>
                <c:pt idx="7969">
                  <c:v>-1.485E-2</c:v>
                </c:pt>
                <c:pt idx="7970">
                  <c:v>-9.8431000000000005E-3</c:v>
                </c:pt>
                <c:pt idx="7971">
                  <c:v>-8.0315999999999999E-3</c:v>
                </c:pt>
                <c:pt idx="7972">
                  <c:v>-7.7562000000000004E-3</c:v>
                </c:pt>
                <c:pt idx="7973">
                  <c:v>-6.9550999999999997E-3</c:v>
                </c:pt>
                <c:pt idx="7974">
                  <c:v>-5.4809000000000004E-3</c:v>
                </c:pt>
                <c:pt idx="7975">
                  <c:v>-3.7226E-3</c:v>
                </c:pt>
                <c:pt idx="7976">
                  <c:v>-2.0002000000000002E-3</c:v>
                </c:pt>
                <c:pt idx="7977">
                  <c:v>1.2884999999999999E-3</c:v>
                </c:pt>
                <c:pt idx="7978">
                  <c:v>6.6299000000000002E-3</c:v>
                </c:pt>
                <c:pt idx="7979">
                  <c:v>1.1037E-2</c:v>
                </c:pt>
                <c:pt idx="7980">
                  <c:v>1.1103E-2</c:v>
                </c:pt>
                <c:pt idx="7981">
                  <c:v>9.2610000000000001E-3</c:v>
                </c:pt>
                <c:pt idx="7982">
                  <c:v>9.8054000000000006E-3</c:v>
                </c:pt>
                <c:pt idx="7983">
                  <c:v>1.4315E-2</c:v>
                </c:pt>
                <c:pt idx="7984">
                  <c:v>1.8145000000000001E-2</c:v>
                </c:pt>
                <c:pt idx="7985">
                  <c:v>1.6441999999999998E-2</c:v>
                </c:pt>
                <c:pt idx="7986">
                  <c:v>1.4975E-2</c:v>
                </c:pt>
                <c:pt idx="7987">
                  <c:v>1.6573000000000001E-2</c:v>
                </c:pt>
                <c:pt idx="7988">
                  <c:v>1.6848999999999999E-2</c:v>
                </c:pt>
                <c:pt idx="7989">
                  <c:v>1.3081000000000001E-2</c:v>
                </c:pt>
                <c:pt idx="7990">
                  <c:v>7.8265000000000001E-3</c:v>
                </c:pt>
                <c:pt idx="7991">
                  <c:v>4.6689000000000001E-3</c:v>
                </c:pt>
                <c:pt idx="7992">
                  <c:v>6.5719999999999997E-3</c:v>
                </c:pt>
                <c:pt idx="7993">
                  <c:v>9.6921000000000004E-3</c:v>
                </c:pt>
                <c:pt idx="7994">
                  <c:v>7.8925999999999996E-3</c:v>
                </c:pt>
                <c:pt idx="7995">
                  <c:v>2.9621000000000001E-3</c:v>
                </c:pt>
                <c:pt idx="7996">
                  <c:v>2.189E-3</c:v>
                </c:pt>
                <c:pt idx="7997">
                  <c:v>1.9514000000000001E-3</c:v>
                </c:pt>
                <c:pt idx="7998">
                  <c:v>-2.7420999999999999E-3</c:v>
                </c:pt>
                <c:pt idx="7999">
                  <c:v>-7.8111999999999999E-3</c:v>
                </c:pt>
                <c:pt idx="8000">
                  <c:v>-9.6711000000000002E-3</c:v>
                </c:pt>
                <c:pt idx="8001">
                  <c:v>-9.1737999999999993E-3</c:v>
                </c:pt>
                <c:pt idx="8002">
                  <c:v>-8.6087999999999998E-3</c:v>
                </c:pt>
                <c:pt idx="8003">
                  <c:v>-8.9525999999999998E-3</c:v>
                </c:pt>
                <c:pt idx="8004">
                  <c:v>-1.0299000000000001E-2</c:v>
                </c:pt>
                <c:pt idx="8005">
                  <c:v>-1.184E-2</c:v>
                </c:pt>
                <c:pt idx="8006">
                  <c:v>-1.2269E-2</c:v>
                </c:pt>
                <c:pt idx="8007">
                  <c:v>-1.1864E-2</c:v>
                </c:pt>
                <c:pt idx="8008">
                  <c:v>-1.0704E-2</c:v>
                </c:pt>
                <c:pt idx="8009">
                  <c:v>-9.4260999999999998E-3</c:v>
                </c:pt>
                <c:pt idx="8010">
                  <c:v>-8.4594000000000006E-3</c:v>
                </c:pt>
                <c:pt idx="8011">
                  <c:v>-7.2046999999999996E-3</c:v>
                </c:pt>
                <c:pt idx="8012">
                  <c:v>-7.5985000000000002E-3</c:v>
                </c:pt>
                <c:pt idx="8013">
                  <c:v>-1.0205000000000001E-2</c:v>
                </c:pt>
                <c:pt idx="8014">
                  <c:v>-1.0200000000000001E-2</c:v>
                </c:pt>
                <c:pt idx="8015">
                  <c:v>-6.1901999999999999E-3</c:v>
                </c:pt>
                <c:pt idx="8016">
                  <c:v>-1.8906999999999999E-3</c:v>
                </c:pt>
                <c:pt idx="8017">
                  <c:v>-1.4513E-3</c:v>
                </c:pt>
                <c:pt idx="8018">
                  <c:v>-8.5552999999999996E-4</c:v>
                </c:pt>
                <c:pt idx="8019">
                  <c:v>3.3135999999999999E-3</c:v>
                </c:pt>
                <c:pt idx="8020">
                  <c:v>7.0191999999999997E-3</c:v>
                </c:pt>
                <c:pt idx="8021">
                  <c:v>5.3797000000000003E-3</c:v>
                </c:pt>
                <c:pt idx="8022">
                  <c:v>2.9986000000000001E-3</c:v>
                </c:pt>
                <c:pt idx="8023">
                  <c:v>4.7886999999999999E-3</c:v>
                </c:pt>
                <c:pt idx="8024">
                  <c:v>8.4811999999999995E-3</c:v>
                </c:pt>
                <c:pt idx="8025">
                  <c:v>9.3410999999999998E-3</c:v>
                </c:pt>
                <c:pt idx="8026">
                  <c:v>7.6652999999999999E-3</c:v>
                </c:pt>
                <c:pt idx="8027">
                  <c:v>8.7107999999999994E-3</c:v>
                </c:pt>
                <c:pt idx="8028">
                  <c:v>1.1851E-2</c:v>
                </c:pt>
                <c:pt idx="8029">
                  <c:v>1.2462000000000001E-2</c:v>
                </c:pt>
                <c:pt idx="8030">
                  <c:v>1.0222E-2</c:v>
                </c:pt>
                <c:pt idx="8031">
                  <c:v>4.9903999999999999E-3</c:v>
                </c:pt>
                <c:pt idx="8032">
                  <c:v>1.655E-3</c:v>
                </c:pt>
                <c:pt idx="8033">
                  <c:v>4.1959000000000001E-4</c:v>
                </c:pt>
                <c:pt idx="8034">
                  <c:v>1.9769000000000002E-3</c:v>
                </c:pt>
                <c:pt idx="8035">
                  <c:v>2.4992999999999999E-3</c:v>
                </c:pt>
                <c:pt idx="8036">
                  <c:v>1.6689000000000001E-3</c:v>
                </c:pt>
                <c:pt idx="8037">
                  <c:v>1.5479999999999999E-3</c:v>
                </c:pt>
                <c:pt idx="8038">
                  <c:v>2.0972E-3</c:v>
                </c:pt>
                <c:pt idx="8039">
                  <c:v>4.1494000000000001E-3</c:v>
                </c:pt>
                <c:pt idx="8040">
                  <c:v>3.7705999999999998E-3</c:v>
                </c:pt>
                <c:pt idx="8041">
                  <c:v>8.3434000000000004E-4</c:v>
                </c:pt>
                <c:pt idx="8042">
                  <c:v>-2.4310999999999999E-4</c:v>
                </c:pt>
                <c:pt idx="8043">
                  <c:v>6.7020999999999997E-4</c:v>
                </c:pt>
                <c:pt idx="8044">
                  <c:v>-4.6388000000000001E-4</c:v>
                </c:pt>
                <c:pt idx="8045">
                  <c:v>7.6254000000000005E-5</c:v>
                </c:pt>
                <c:pt idx="8046">
                  <c:v>-4.6152999999999998E-4</c:v>
                </c:pt>
                <c:pt idx="8047">
                  <c:v>-1.0640999999999999E-3</c:v>
                </c:pt>
                <c:pt idx="8048">
                  <c:v>-1.4583E-3</c:v>
                </c:pt>
                <c:pt idx="8049">
                  <c:v>-2.2786999999999998E-3</c:v>
                </c:pt>
                <c:pt idx="8050">
                  <c:v>-2.8489000000000001E-3</c:v>
                </c:pt>
                <c:pt idx="8051">
                  <c:v>-4.1124000000000004E-3</c:v>
                </c:pt>
                <c:pt idx="8052">
                  <c:v>-2.6327999999999998E-3</c:v>
                </c:pt>
                <c:pt idx="8053">
                  <c:v>-4.4241000000000003E-3</c:v>
                </c:pt>
                <c:pt idx="8054">
                  <c:v>-2.49E-3</c:v>
                </c:pt>
                <c:pt idx="8055">
                  <c:v>1.8023E-3</c:v>
                </c:pt>
                <c:pt idx="8056">
                  <c:v>2.5468999999999999E-3</c:v>
                </c:pt>
                <c:pt idx="8057">
                  <c:v>3.7697E-3</c:v>
                </c:pt>
                <c:pt idx="8058">
                  <c:v>-2.7628000000000002E-3</c:v>
                </c:pt>
                <c:pt idx="8059">
                  <c:v>-7.0974999999999996E-3</c:v>
                </c:pt>
                <c:pt idx="8060">
                  <c:v>-5.0263E-3</c:v>
                </c:pt>
                <c:pt idx="8061">
                  <c:v>-3.5929E-3</c:v>
                </c:pt>
                <c:pt idx="8062">
                  <c:v>-8.2996000000000007E-3</c:v>
                </c:pt>
                <c:pt idx="8063">
                  <c:v>-1.2423999999999999E-2</c:v>
                </c:pt>
                <c:pt idx="8064">
                  <c:v>-1.5374000000000001E-2</c:v>
                </c:pt>
                <c:pt idx="8065">
                  <c:v>-1.2546E-2</c:v>
                </c:pt>
                <c:pt idx="8066">
                  <c:v>-1.7784999999999999E-3</c:v>
                </c:pt>
                <c:pt idx="8067">
                  <c:v>-9.3767E-3</c:v>
                </c:pt>
                <c:pt idx="8068">
                  <c:v>-2.7217000000000001E-3</c:v>
                </c:pt>
                <c:pt idx="8069">
                  <c:v>-4.8789000000000003E-3</c:v>
                </c:pt>
                <c:pt idx="8070">
                  <c:v>-2.7101999999999998E-3</c:v>
                </c:pt>
                <c:pt idx="8071">
                  <c:v>-2.5428E-3</c:v>
                </c:pt>
                <c:pt idx="8072">
                  <c:v>-3.7919999999999998E-3</c:v>
                </c:pt>
                <c:pt idx="8073">
                  <c:v>8.3458000000000004E-3</c:v>
                </c:pt>
                <c:pt idx="8074">
                  <c:v>-5.0011000000000001E-4</c:v>
                </c:pt>
                <c:pt idx="8075">
                  <c:v>1.0002E-2</c:v>
                </c:pt>
                <c:pt idx="8076">
                  <c:v>5.9329999999999999E-3</c:v>
                </c:pt>
                <c:pt idx="8077">
                  <c:v>6.0588999999999999E-3</c:v>
                </c:pt>
                <c:pt idx="8078">
                  <c:v>7.1561000000000003E-3</c:v>
                </c:pt>
                <c:pt idx="8079">
                  <c:v>-4.1123000000000002E-3</c:v>
                </c:pt>
                <c:pt idx="8080">
                  <c:v>-1.2493000000000001E-3</c:v>
                </c:pt>
                <c:pt idx="8081">
                  <c:v>1.8554999999999999E-3</c:v>
                </c:pt>
                <c:pt idx="8082">
                  <c:v>8.8339999999999998E-3</c:v>
                </c:pt>
                <c:pt idx="8083">
                  <c:v>1.0751999999999999E-2</c:v>
                </c:pt>
                <c:pt idx="8084">
                  <c:v>9.0623000000000006E-3</c:v>
                </c:pt>
                <c:pt idx="8085">
                  <c:v>6.8079000000000004E-3</c:v>
                </c:pt>
                <c:pt idx="8086">
                  <c:v>7.149E-3</c:v>
                </c:pt>
                <c:pt idx="8087">
                  <c:v>1.4402999999999999E-2</c:v>
                </c:pt>
                <c:pt idx="8088">
                  <c:v>2.0537E-2</c:v>
                </c:pt>
                <c:pt idx="8089">
                  <c:v>2.2398999999999999E-2</c:v>
                </c:pt>
                <c:pt idx="8090">
                  <c:v>1.7565999999999998E-2</c:v>
                </c:pt>
                <c:pt idx="8091">
                  <c:v>-3.1963999999999998E-3</c:v>
                </c:pt>
                <c:pt idx="8092">
                  <c:v>4.7942999999999996E-3</c:v>
                </c:pt>
                <c:pt idx="8093">
                  <c:v>-5.9918000000000003E-3</c:v>
                </c:pt>
                <c:pt idx="8094">
                  <c:v>-1.2342E-3</c:v>
                </c:pt>
                <c:pt idx="8095">
                  <c:v>-9.7555999999999997E-3</c:v>
                </c:pt>
                <c:pt idx="8096">
                  <c:v>-7.8581999999999992E-3</c:v>
                </c:pt>
                <c:pt idx="8097">
                  <c:v>-7.0916E-3</c:v>
                </c:pt>
                <c:pt idx="8098">
                  <c:v>-1.6420000000000001E-2</c:v>
                </c:pt>
                <c:pt idx="8099">
                  <c:v>1.3898000000000001E-3</c:v>
                </c:pt>
                <c:pt idx="8100">
                  <c:v>-1.7172E-2</c:v>
                </c:pt>
                <c:pt idx="8101">
                  <c:v>-8.6867000000000003E-3</c:v>
                </c:pt>
                <c:pt idx="8102">
                  <c:v>-1.3068E-2</c:v>
                </c:pt>
                <c:pt idx="8103">
                  <c:v>-1.7756999999999998E-2</c:v>
                </c:pt>
                <c:pt idx="8104">
                  <c:v>-3.2363000000000001E-3</c:v>
                </c:pt>
                <c:pt idx="8105">
                  <c:v>-5.8877000000000001E-3</c:v>
                </c:pt>
                <c:pt idx="8106">
                  <c:v>-3.2106999999999999E-3</c:v>
                </c:pt>
                <c:pt idx="8107">
                  <c:v>-8.6117999999999993E-3</c:v>
                </c:pt>
                <c:pt idx="8108">
                  <c:v>-1.1566999999999999E-2</c:v>
                </c:pt>
                <c:pt idx="8109">
                  <c:v>-8.1685999999999998E-3</c:v>
                </c:pt>
                <c:pt idx="8110">
                  <c:v>-6.9959000000000002E-3</c:v>
                </c:pt>
                <c:pt idx="8111">
                  <c:v>-8.3932E-3</c:v>
                </c:pt>
                <c:pt idx="8112">
                  <c:v>-1.1996E-2</c:v>
                </c:pt>
                <c:pt idx="8113">
                  <c:v>-2.0254000000000001E-2</c:v>
                </c:pt>
                <c:pt idx="8114">
                  <c:v>-1.7007999999999999E-2</c:v>
                </c:pt>
                <c:pt idx="8115">
                  <c:v>-6.9462999999999999E-3</c:v>
                </c:pt>
                <c:pt idx="8116">
                  <c:v>1.3280999999999999E-2</c:v>
                </c:pt>
                <c:pt idx="8117">
                  <c:v>4.0134999999999997E-3</c:v>
                </c:pt>
                <c:pt idx="8118">
                  <c:v>1.4765E-2</c:v>
                </c:pt>
                <c:pt idx="8119">
                  <c:v>5.2697000000000004E-3</c:v>
                </c:pt>
                <c:pt idx="8120">
                  <c:v>1.1764999999999999E-2</c:v>
                </c:pt>
                <c:pt idx="8121">
                  <c:v>9.3557999999999992E-3</c:v>
                </c:pt>
                <c:pt idx="8122">
                  <c:v>1.3748E-2</c:v>
                </c:pt>
                <c:pt idx="8123">
                  <c:v>2.5541999999999999E-2</c:v>
                </c:pt>
                <c:pt idx="8124">
                  <c:v>1.0753E-2</c:v>
                </c:pt>
                <c:pt idx="8125">
                  <c:v>2.7217000000000002E-2</c:v>
                </c:pt>
                <c:pt idx="8126">
                  <c:v>1.2093E-2</c:v>
                </c:pt>
                <c:pt idx="8127">
                  <c:v>1.4777E-2</c:v>
                </c:pt>
                <c:pt idx="8128">
                  <c:v>1.5866000000000002E-2</c:v>
                </c:pt>
                <c:pt idx="8129">
                  <c:v>4.7565000000000003E-3</c:v>
                </c:pt>
                <c:pt idx="8130">
                  <c:v>5.7980999999999996E-3</c:v>
                </c:pt>
                <c:pt idx="8131">
                  <c:v>7.2189999999999997E-3</c:v>
                </c:pt>
                <c:pt idx="8132">
                  <c:v>1.627E-2</c:v>
                </c:pt>
                <c:pt idx="8133">
                  <c:v>1.7357000000000001E-2</c:v>
                </c:pt>
                <c:pt idx="8134">
                  <c:v>8.3455000000000005E-3</c:v>
                </c:pt>
                <c:pt idx="8135">
                  <c:v>5.3049999999999998E-3</c:v>
                </c:pt>
                <c:pt idx="8136">
                  <c:v>1.3182999999999999E-3</c:v>
                </c:pt>
                <c:pt idx="8137">
                  <c:v>4.6544000000000002E-4</c:v>
                </c:pt>
                <c:pt idx="8138">
                  <c:v>7.7948999999999996E-3</c:v>
                </c:pt>
                <c:pt idx="8139">
                  <c:v>1.5436000000000001E-4</c:v>
                </c:pt>
                <c:pt idx="8140">
                  <c:v>-5.7346999999999997E-3</c:v>
                </c:pt>
                <c:pt idx="8141">
                  <c:v>-1.7419E-2</c:v>
                </c:pt>
                <c:pt idx="8142">
                  <c:v>-9.9416999999999995E-3</c:v>
                </c:pt>
                <c:pt idx="8143">
                  <c:v>-1.8669999999999999E-2</c:v>
                </c:pt>
                <c:pt idx="8144">
                  <c:v>-1.4012E-2</c:v>
                </c:pt>
                <c:pt idx="8145">
                  <c:v>-1.7306999999999999E-2</c:v>
                </c:pt>
                <c:pt idx="8146">
                  <c:v>-1.7368000000000001E-2</c:v>
                </c:pt>
                <c:pt idx="8147">
                  <c:v>-2.2443000000000001E-2</c:v>
                </c:pt>
                <c:pt idx="8148">
                  <c:v>-2.4728E-2</c:v>
                </c:pt>
                <c:pt idx="8149">
                  <c:v>-1.6843E-2</c:v>
                </c:pt>
                <c:pt idx="8150">
                  <c:v>-2.6317E-2</c:v>
                </c:pt>
                <c:pt idx="8151">
                  <c:v>-1.5245999999999999E-2</c:v>
                </c:pt>
                <c:pt idx="8152">
                  <c:v>-1.0494E-2</c:v>
                </c:pt>
                <c:pt idx="8153">
                  <c:v>-1.1453E-2</c:v>
                </c:pt>
                <c:pt idx="8154">
                  <c:v>-9.325E-3</c:v>
                </c:pt>
                <c:pt idx="8155">
                  <c:v>-1.1592E-2</c:v>
                </c:pt>
                <c:pt idx="8156">
                  <c:v>-8.1796000000000004E-3</c:v>
                </c:pt>
                <c:pt idx="8157">
                  <c:v>-8.8514000000000006E-3</c:v>
                </c:pt>
                <c:pt idx="8158">
                  <c:v>-9.4777999999999998E-3</c:v>
                </c:pt>
                <c:pt idx="8159">
                  <c:v>2.9218999999999998E-3</c:v>
                </c:pt>
                <c:pt idx="8160">
                  <c:v>-4.6032000000000001E-4</c:v>
                </c:pt>
                <c:pt idx="8161">
                  <c:v>2.4784999999999998E-3</c:v>
                </c:pt>
                <c:pt idx="8162">
                  <c:v>7.7464999999999999E-3</c:v>
                </c:pt>
                <c:pt idx="8163">
                  <c:v>5.6395999999999998E-3</c:v>
                </c:pt>
                <c:pt idx="8164">
                  <c:v>1.6792000000000001E-2</c:v>
                </c:pt>
                <c:pt idx="8165">
                  <c:v>2.2863999999999999E-2</c:v>
                </c:pt>
                <c:pt idx="8166">
                  <c:v>2.5080999999999999E-2</c:v>
                </c:pt>
                <c:pt idx="8167">
                  <c:v>2.4618999999999999E-2</c:v>
                </c:pt>
                <c:pt idx="8168">
                  <c:v>2.673E-2</c:v>
                </c:pt>
                <c:pt idx="8169">
                  <c:v>2.2534999999999999E-2</c:v>
                </c:pt>
                <c:pt idx="8170">
                  <c:v>1.864E-2</c:v>
                </c:pt>
                <c:pt idx="8171">
                  <c:v>1.8852000000000001E-2</c:v>
                </c:pt>
                <c:pt idx="8172">
                  <c:v>2.7036999999999999E-2</c:v>
                </c:pt>
                <c:pt idx="8173">
                  <c:v>2.2575999999999999E-2</c:v>
                </c:pt>
                <c:pt idx="8174">
                  <c:v>1.8296E-2</c:v>
                </c:pt>
                <c:pt idx="8175">
                  <c:v>1.7649999999999999E-2</c:v>
                </c:pt>
                <c:pt idx="8176">
                  <c:v>1.1323E-2</c:v>
                </c:pt>
                <c:pt idx="8177">
                  <c:v>7.1793999999999998E-3</c:v>
                </c:pt>
                <c:pt idx="8178">
                  <c:v>9.5563999999999996E-3</c:v>
                </c:pt>
                <c:pt idx="8179">
                  <c:v>1.0304000000000001E-2</c:v>
                </c:pt>
                <c:pt idx="8180">
                  <c:v>1.1729E-2</c:v>
                </c:pt>
                <c:pt idx="8181">
                  <c:v>3.8884000000000002E-3</c:v>
                </c:pt>
                <c:pt idx="8182">
                  <c:v>-3.5071000000000001E-4</c:v>
                </c:pt>
                <c:pt idx="8183">
                  <c:v>-4.104E-3</c:v>
                </c:pt>
                <c:pt idx="8184">
                  <c:v>-2.0740999999999999E-2</c:v>
                </c:pt>
                <c:pt idx="8185">
                  <c:v>-1.6025000000000001E-2</c:v>
                </c:pt>
                <c:pt idx="8186">
                  <c:v>-1.8574E-2</c:v>
                </c:pt>
                <c:pt idx="8187">
                  <c:v>-2.2837E-2</c:v>
                </c:pt>
                <c:pt idx="8188">
                  <c:v>-2.3581999999999999E-2</c:v>
                </c:pt>
                <c:pt idx="8189">
                  <c:v>-3.2861000000000001E-2</c:v>
                </c:pt>
                <c:pt idx="8190">
                  <c:v>-3.8843999999999997E-2</c:v>
                </c:pt>
                <c:pt idx="8191">
                  <c:v>-2.9912999999999999E-2</c:v>
                </c:pt>
                <c:pt idx="8192">
                  <c:v>-2.9567E-2</c:v>
                </c:pt>
                <c:pt idx="8193">
                  <c:v>-2.5968000000000001E-2</c:v>
                </c:pt>
                <c:pt idx="8194">
                  <c:v>-2.6322999999999999E-2</c:v>
                </c:pt>
                <c:pt idx="8195">
                  <c:v>-1.8960999999999999E-2</c:v>
                </c:pt>
                <c:pt idx="8196">
                  <c:v>-2.3996E-2</c:v>
                </c:pt>
                <c:pt idx="8197">
                  <c:v>-2.1881999999999999E-2</c:v>
                </c:pt>
                <c:pt idx="8198">
                  <c:v>-1.1148999999999999E-2</c:v>
                </c:pt>
                <c:pt idx="8199">
                  <c:v>-1.5002E-2</c:v>
                </c:pt>
                <c:pt idx="8200">
                  <c:v>2.2264999999999999E-4</c:v>
                </c:pt>
                <c:pt idx="8201">
                  <c:v>1.8662999999999999E-4</c:v>
                </c:pt>
                <c:pt idx="8202">
                  <c:v>1.2796999999999999E-2</c:v>
                </c:pt>
                <c:pt idx="8203">
                  <c:v>7.0641000000000002E-3</c:v>
                </c:pt>
                <c:pt idx="8204">
                  <c:v>-1.6146999999999999E-3</c:v>
                </c:pt>
                <c:pt idx="8205">
                  <c:v>-6.9543999999999997E-4</c:v>
                </c:pt>
                <c:pt idx="8206">
                  <c:v>4.1213999999999999E-3</c:v>
                </c:pt>
                <c:pt idx="8207">
                  <c:v>1.7236999999999999E-2</c:v>
                </c:pt>
                <c:pt idx="8208">
                  <c:v>2.4611000000000001E-2</c:v>
                </c:pt>
                <c:pt idx="8209">
                  <c:v>3.4485000000000002E-2</c:v>
                </c:pt>
                <c:pt idx="8210">
                  <c:v>2.5107999999999998E-2</c:v>
                </c:pt>
                <c:pt idx="8211">
                  <c:v>3.0768E-2</c:v>
                </c:pt>
                <c:pt idx="8212">
                  <c:v>3.4181999999999997E-2</c:v>
                </c:pt>
                <c:pt idx="8213">
                  <c:v>4.0335000000000003E-2</c:v>
                </c:pt>
                <c:pt idx="8214">
                  <c:v>4.7934999999999998E-2</c:v>
                </c:pt>
                <c:pt idx="8215">
                  <c:v>4.2840000000000003E-2</c:v>
                </c:pt>
                <c:pt idx="8216">
                  <c:v>2.6907E-2</c:v>
                </c:pt>
                <c:pt idx="8217">
                  <c:v>2.5529E-2</c:v>
                </c:pt>
                <c:pt idx="8218">
                  <c:v>1.4975E-2</c:v>
                </c:pt>
                <c:pt idx="8219">
                  <c:v>1.9632E-2</c:v>
                </c:pt>
                <c:pt idx="8220">
                  <c:v>3.1565E-3</c:v>
                </c:pt>
                <c:pt idx="8221">
                  <c:v>1.4531000000000001E-2</c:v>
                </c:pt>
                <c:pt idx="8222">
                  <c:v>7.3876000000000002E-3</c:v>
                </c:pt>
                <c:pt idx="8223">
                  <c:v>-4.6689000000000001E-3</c:v>
                </c:pt>
                <c:pt idx="8224">
                  <c:v>-6.1571E-4</c:v>
                </c:pt>
                <c:pt idx="8225">
                  <c:v>-1.7943000000000001E-2</c:v>
                </c:pt>
                <c:pt idx="8226">
                  <c:v>-1.3610000000000001E-2</c:v>
                </c:pt>
                <c:pt idx="8227">
                  <c:v>-2.9307E-2</c:v>
                </c:pt>
                <c:pt idx="8228">
                  <c:v>-2.7112000000000001E-2</c:v>
                </c:pt>
                <c:pt idx="8229">
                  <c:v>-2.0465000000000001E-2</c:v>
                </c:pt>
                <c:pt idx="8230">
                  <c:v>-2.1801000000000001E-2</c:v>
                </c:pt>
                <c:pt idx="8231">
                  <c:v>-1.7885000000000002E-2</c:v>
                </c:pt>
                <c:pt idx="8232">
                  <c:v>-3.5311000000000002E-2</c:v>
                </c:pt>
                <c:pt idx="8233">
                  <c:v>-4.2401000000000001E-2</c:v>
                </c:pt>
                <c:pt idx="8234">
                  <c:v>-4.7246000000000003E-2</c:v>
                </c:pt>
                <c:pt idx="8235">
                  <c:v>-3.4227E-2</c:v>
                </c:pt>
                <c:pt idx="8236">
                  <c:v>-3.6828E-2</c:v>
                </c:pt>
                <c:pt idx="8237">
                  <c:v>-3.7855E-2</c:v>
                </c:pt>
                <c:pt idx="8238">
                  <c:v>-4.0148000000000003E-2</c:v>
                </c:pt>
                <c:pt idx="8239">
                  <c:v>-4.5207999999999998E-2</c:v>
                </c:pt>
                <c:pt idx="8240">
                  <c:v>-3.2364999999999998E-2</c:v>
                </c:pt>
                <c:pt idx="8241">
                  <c:v>-1.5975E-2</c:v>
                </c:pt>
                <c:pt idx="8242">
                  <c:v>-7.5193999999999999E-3</c:v>
                </c:pt>
                <c:pt idx="8243">
                  <c:v>7.4268000000000001E-4</c:v>
                </c:pt>
                <c:pt idx="8244">
                  <c:v>-5.6873999999999998E-4</c:v>
                </c:pt>
                <c:pt idx="8245">
                  <c:v>2.2381999999999999E-2</c:v>
                </c:pt>
                <c:pt idx="8246">
                  <c:v>1.1885E-2</c:v>
                </c:pt>
                <c:pt idx="8247">
                  <c:v>2.4962000000000002E-2</c:v>
                </c:pt>
                <c:pt idx="8248">
                  <c:v>3.4554000000000001E-2</c:v>
                </c:pt>
                <c:pt idx="8249">
                  <c:v>2.3251999999999998E-2</c:v>
                </c:pt>
                <c:pt idx="8250">
                  <c:v>4.4084999999999999E-2</c:v>
                </c:pt>
                <c:pt idx="8251">
                  <c:v>3.8899000000000003E-2</c:v>
                </c:pt>
                <c:pt idx="8252">
                  <c:v>5.1699000000000002E-2</c:v>
                </c:pt>
                <c:pt idx="8253">
                  <c:v>4.6025999999999997E-2</c:v>
                </c:pt>
                <c:pt idx="8254">
                  <c:v>4.1886E-2</c:v>
                </c:pt>
                <c:pt idx="8255">
                  <c:v>4.2759999999999999E-2</c:v>
                </c:pt>
                <c:pt idx="8256">
                  <c:v>3.0731999999999999E-2</c:v>
                </c:pt>
                <c:pt idx="8257">
                  <c:v>4.7676999999999997E-2</c:v>
                </c:pt>
                <c:pt idx="8258">
                  <c:v>4.8186E-2</c:v>
                </c:pt>
                <c:pt idx="8259">
                  <c:v>4.5048999999999999E-2</c:v>
                </c:pt>
                <c:pt idx="8260">
                  <c:v>2.4680000000000001E-2</c:v>
                </c:pt>
                <c:pt idx="8261">
                  <c:v>2.6745999999999999E-2</c:v>
                </c:pt>
                <c:pt idx="8262">
                  <c:v>1.9408999999999999E-2</c:v>
                </c:pt>
                <c:pt idx="8263">
                  <c:v>1.1365E-2</c:v>
                </c:pt>
                <c:pt idx="8264">
                  <c:v>1.2821000000000001E-2</c:v>
                </c:pt>
                <c:pt idx="8265">
                  <c:v>-3.9535000000000004E-3</c:v>
                </c:pt>
                <c:pt idx="8266">
                  <c:v>-1.4112E-2</c:v>
                </c:pt>
                <c:pt idx="8267">
                  <c:v>-2.1132000000000001E-2</c:v>
                </c:pt>
                <c:pt idx="8268">
                  <c:v>-3.2148999999999997E-2</c:v>
                </c:pt>
                <c:pt idx="8269">
                  <c:v>-3.6112999999999999E-2</c:v>
                </c:pt>
                <c:pt idx="8270">
                  <c:v>-5.5423E-2</c:v>
                </c:pt>
                <c:pt idx="8271">
                  <c:v>-4.4471999999999998E-2</c:v>
                </c:pt>
                <c:pt idx="8272">
                  <c:v>-5.8042999999999997E-2</c:v>
                </c:pt>
                <c:pt idx="8273">
                  <c:v>-5.6802999999999999E-2</c:v>
                </c:pt>
                <c:pt idx="8274">
                  <c:v>-4.3047000000000002E-2</c:v>
                </c:pt>
                <c:pt idx="8275">
                  <c:v>-5.9603999999999997E-2</c:v>
                </c:pt>
                <c:pt idx="8276">
                  <c:v>-5.1434000000000001E-2</c:v>
                </c:pt>
                <c:pt idx="8277">
                  <c:v>-5.8606999999999999E-2</c:v>
                </c:pt>
                <c:pt idx="8278">
                  <c:v>-3.4521999999999997E-2</c:v>
                </c:pt>
                <c:pt idx="8279">
                  <c:v>-4.2195000000000003E-2</c:v>
                </c:pt>
                <c:pt idx="8280">
                  <c:v>-4.0738000000000003E-2</c:v>
                </c:pt>
                <c:pt idx="8281">
                  <c:v>-2.0930000000000001E-2</c:v>
                </c:pt>
                <c:pt idx="8282">
                  <c:v>-3.4035999999999997E-2</c:v>
                </c:pt>
                <c:pt idx="8283">
                  <c:v>-2.6412999999999999E-2</c:v>
                </c:pt>
                <c:pt idx="8284">
                  <c:v>-1.5206000000000001E-2</c:v>
                </c:pt>
                <c:pt idx="8285">
                  <c:v>2.9938999999999999E-3</c:v>
                </c:pt>
                <c:pt idx="8286">
                  <c:v>6.5776000000000003E-3</c:v>
                </c:pt>
                <c:pt idx="8287">
                  <c:v>2.0485E-2</c:v>
                </c:pt>
                <c:pt idx="8288">
                  <c:v>3.5097999999999997E-2</c:v>
                </c:pt>
                <c:pt idx="8289">
                  <c:v>4.0501000000000002E-2</c:v>
                </c:pt>
                <c:pt idx="8290">
                  <c:v>5.5051999999999997E-2</c:v>
                </c:pt>
                <c:pt idx="8291">
                  <c:v>5.1768000000000002E-2</c:v>
                </c:pt>
                <c:pt idx="8292">
                  <c:v>5.1561000000000003E-2</c:v>
                </c:pt>
                <c:pt idx="8293">
                  <c:v>5.7615E-2</c:v>
                </c:pt>
                <c:pt idx="8294">
                  <c:v>6.2200999999999999E-2</c:v>
                </c:pt>
                <c:pt idx="8295">
                  <c:v>7.0041000000000006E-2</c:v>
                </c:pt>
                <c:pt idx="8296">
                  <c:v>4.5442000000000003E-2</c:v>
                </c:pt>
                <c:pt idx="8297">
                  <c:v>6.2207999999999999E-2</c:v>
                </c:pt>
                <c:pt idx="8298">
                  <c:v>5.4858999999999998E-2</c:v>
                </c:pt>
                <c:pt idx="8299">
                  <c:v>4.1428E-2</c:v>
                </c:pt>
                <c:pt idx="8300">
                  <c:v>4.8411000000000003E-2</c:v>
                </c:pt>
                <c:pt idx="8301">
                  <c:v>3.7361999999999999E-2</c:v>
                </c:pt>
                <c:pt idx="8302">
                  <c:v>3.3977E-2</c:v>
                </c:pt>
                <c:pt idx="8303">
                  <c:v>8.6236000000000004E-3</c:v>
                </c:pt>
                <c:pt idx="8304">
                  <c:v>1.4792E-2</c:v>
                </c:pt>
                <c:pt idx="8305">
                  <c:v>9.1169000000000007E-3</c:v>
                </c:pt>
                <c:pt idx="8306">
                  <c:v>-1.3388000000000001E-2</c:v>
                </c:pt>
                <c:pt idx="8307">
                  <c:v>-1.7798999999999999E-2</c:v>
                </c:pt>
                <c:pt idx="8308">
                  <c:v>-2.6519000000000001E-2</c:v>
                </c:pt>
                <c:pt idx="8309">
                  <c:v>-3.5422000000000002E-2</c:v>
                </c:pt>
                <c:pt idx="8310">
                  <c:v>-4.0430000000000001E-2</c:v>
                </c:pt>
                <c:pt idx="8311">
                  <c:v>-4.0048E-2</c:v>
                </c:pt>
                <c:pt idx="8312">
                  <c:v>-5.6501999999999997E-2</c:v>
                </c:pt>
                <c:pt idx="8313">
                  <c:v>-6.8809999999999996E-2</c:v>
                </c:pt>
                <c:pt idx="8314">
                  <c:v>-6.4391000000000004E-2</c:v>
                </c:pt>
                <c:pt idx="8315">
                  <c:v>-7.3209999999999997E-2</c:v>
                </c:pt>
                <c:pt idx="8316">
                  <c:v>-6.3160999999999995E-2</c:v>
                </c:pt>
                <c:pt idx="8317">
                  <c:v>-6.232E-2</c:v>
                </c:pt>
                <c:pt idx="8318">
                  <c:v>-6.3616000000000006E-2</c:v>
                </c:pt>
                <c:pt idx="8319">
                  <c:v>-6.2961000000000003E-2</c:v>
                </c:pt>
                <c:pt idx="8320">
                  <c:v>-5.6416000000000001E-2</c:v>
                </c:pt>
                <c:pt idx="8321">
                  <c:v>-3.1260000000000003E-2</c:v>
                </c:pt>
                <c:pt idx="8322">
                  <c:v>-3.6396999999999999E-2</c:v>
                </c:pt>
                <c:pt idx="8323">
                  <c:v>-2.4634E-2</c:v>
                </c:pt>
                <c:pt idx="8324">
                  <c:v>-1.401E-2</c:v>
                </c:pt>
                <c:pt idx="8325">
                  <c:v>1.3606E-3</c:v>
                </c:pt>
                <c:pt idx="8326">
                  <c:v>4.4450000000000002E-3</c:v>
                </c:pt>
                <c:pt idx="8327">
                  <c:v>1.4977000000000001E-2</c:v>
                </c:pt>
                <c:pt idx="8328">
                  <c:v>3.0561999999999999E-2</c:v>
                </c:pt>
                <c:pt idx="8329">
                  <c:v>1.5996E-2</c:v>
                </c:pt>
                <c:pt idx="8330">
                  <c:v>2.8122999999999999E-2</c:v>
                </c:pt>
                <c:pt idx="8331">
                  <c:v>3.5564999999999999E-2</c:v>
                </c:pt>
                <c:pt idx="8332">
                  <c:v>3.9151999999999999E-2</c:v>
                </c:pt>
                <c:pt idx="8333">
                  <c:v>5.2815000000000001E-2</c:v>
                </c:pt>
                <c:pt idx="8334">
                  <c:v>6.1772000000000001E-2</c:v>
                </c:pt>
                <c:pt idx="8335">
                  <c:v>6.5748000000000001E-2</c:v>
                </c:pt>
                <c:pt idx="8336">
                  <c:v>6.4584000000000003E-2</c:v>
                </c:pt>
                <c:pt idx="8337">
                  <c:v>7.3552000000000006E-2</c:v>
                </c:pt>
                <c:pt idx="8338">
                  <c:v>8.3473000000000006E-2</c:v>
                </c:pt>
                <c:pt idx="8339">
                  <c:v>6.1771E-2</c:v>
                </c:pt>
                <c:pt idx="8340">
                  <c:v>6.3053999999999999E-2</c:v>
                </c:pt>
                <c:pt idx="8341">
                  <c:v>4.3808E-2</c:v>
                </c:pt>
                <c:pt idx="8342">
                  <c:v>3.1357000000000003E-2</c:v>
                </c:pt>
                <c:pt idx="8343">
                  <c:v>3.2733999999999999E-2</c:v>
                </c:pt>
                <c:pt idx="8344">
                  <c:v>3.8566000000000003E-2</c:v>
                </c:pt>
                <c:pt idx="8345">
                  <c:v>2.0972999999999999E-2</c:v>
                </c:pt>
                <c:pt idx="8346">
                  <c:v>6.4352000000000003E-3</c:v>
                </c:pt>
                <c:pt idx="8347">
                  <c:v>4.1533999999999998E-3</c:v>
                </c:pt>
                <c:pt idx="8348">
                  <c:v>-2.2957000000000002E-2</c:v>
                </c:pt>
                <c:pt idx="8349">
                  <c:v>-2.0931999999999999E-2</c:v>
                </c:pt>
                <c:pt idx="8350">
                  <c:v>-4.0552999999999999E-2</c:v>
                </c:pt>
                <c:pt idx="8351">
                  <c:v>-3.9892999999999998E-2</c:v>
                </c:pt>
                <c:pt idx="8352">
                  <c:v>-4.2377999999999999E-2</c:v>
                </c:pt>
                <c:pt idx="8353">
                  <c:v>-5.3540999999999998E-2</c:v>
                </c:pt>
                <c:pt idx="8354">
                  <c:v>-4.1012E-2</c:v>
                </c:pt>
                <c:pt idx="8355">
                  <c:v>-5.4094999999999997E-2</c:v>
                </c:pt>
                <c:pt idx="8356">
                  <c:v>-5.9381000000000003E-2</c:v>
                </c:pt>
                <c:pt idx="8357">
                  <c:v>-4.9165E-2</c:v>
                </c:pt>
                <c:pt idx="8358">
                  <c:v>-6.9700999999999999E-2</c:v>
                </c:pt>
                <c:pt idx="8359">
                  <c:v>-6.9917999999999994E-2</c:v>
                </c:pt>
                <c:pt idx="8360">
                  <c:v>-5.9872000000000002E-2</c:v>
                </c:pt>
                <c:pt idx="8361">
                  <c:v>-6.5117999999999995E-2</c:v>
                </c:pt>
                <c:pt idx="8362">
                  <c:v>-6.4241999999999994E-2</c:v>
                </c:pt>
                <c:pt idx="8363">
                  <c:v>-7.4965000000000004E-2</c:v>
                </c:pt>
                <c:pt idx="8364">
                  <c:v>-4.0828000000000003E-2</c:v>
                </c:pt>
                <c:pt idx="8365">
                  <c:v>-3.9819E-2</c:v>
                </c:pt>
                <c:pt idx="8366">
                  <c:v>-1.6431000000000001E-2</c:v>
                </c:pt>
                <c:pt idx="8367">
                  <c:v>2.5271000000000001E-4</c:v>
                </c:pt>
                <c:pt idx="8368">
                  <c:v>9.5016000000000007E-3</c:v>
                </c:pt>
                <c:pt idx="8369">
                  <c:v>1.2529999999999999E-2</c:v>
                </c:pt>
                <c:pt idx="8370">
                  <c:v>2.1045999999999999E-2</c:v>
                </c:pt>
                <c:pt idx="8371">
                  <c:v>3.0828000000000001E-2</c:v>
                </c:pt>
                <c:pt idx="8372">
                  <c:v>3.2481000000000003E-2</c:v>
                </c:pt>
                <c:pt idx="8373">
                  <c:v>5.4210000000000001E-2</c:v>
                </c:pt>
                <c:pt idx="8374">
                  <c:v>5.0706000000000001E-2</c:v>
                </c:pt>
                <c:pt idx="8375">
                  <c:v>5.4453000000000001E-2</c:v>
                </c:pt>
                <c:pt idx="8376">
                  <c:v>6.2266000000000002E-2</c:v>
                </c:pt>
                <c:pt idx="8377">
                  <c:v>7.3164000000000007E-2</c:v>
                </c:pt>
                <c:pt idx="8378">
                  <c:v>7.5761999999999996E-2</c:v>
                </c:pt>
                <c:pt idx="8379">
                  <c:v>7.0166000000000006E-2</c:v>
                </c:pt>
                <c:pt idx="8380">
                  <c:v>7.4603000000000003E-2</c:v>
                </c:pt>
                <c:pt idx="8381">
                  <c:v>6.7389000000000004E-2</c:v>
                </c:pt>
                <c:pt idx="8382">
                  <c:v>5.2933000000000001E-2</c:v>
                </c:pt>
                <c:pt idx="8383">
                  <c:v>6.4767000000000005E-2</c:v>
                </c:pt>
                <c:pt idx="8384">
                  <c:v>6.0321E-2</c:v>
                </c:pt>
                <c:pt idx="8385">
                  <c:v>4.2743999999999997E-2</c:v>
                </c:pt>
                <c:pt idx="8386">
                  <c:v>3.2363000000000003E-2</c:v>
                </c:pt>
                <c:pt idx="8387">
                  <c:v>2.6903E-2</c:v>
                </c:pt>
                <c:pt idx="8388">
                  <c:v>2.8407000000000002E-2</c:v>
                </c:pt>
                <c:pt idx="8389">
                  <c:v>1.9373999999999999E-3</c:v>
                </c:pt>
                <c:pt idx="8390">
                  <c:v>2.7296E-3</c:v>
                </c:pt>
                <c:pt idx="8391">
                  <c:v>-2.0775999999999999E-2</c:v>
                </c:pt>
                <c:pt idx="8392">
                  <c:v>-2.7275000000000001E-2</c:v>
                </c:pt>
                <c:pt idx="8393">
                  <c:v>-3.4042999999999997E-2</c:v>
                </c:pt>
                <c:pt idx="8394">
                  <c:v>-4.5134000000000001E-2</c:v>
                </c:pt>
                <c:pt idx="8395">
                  <c:v>-6.2128000000000003E-2</c:v>
                </c:pt>
                <c:pt idx="8396">
                  <c:v>-7.1661000000000002E-2</c:v>
                </c:pt>
                <c:pt idx="8397">
                  <c:v>-7.6738000000000001E-2</c:v>
                </c:pt>
                <c:pt idx="8398">
                  <c:v>-8.6502999999999997E-2</c:v>
                </c:pt>
                <c:pt idx="8399">
                  <c:v>-7.9699000000000006E-2</c:v>
                </c:pt>
                <c:pt idx="8400">
                  <c:v>-7.1506E-2</c:v>
                </c:pt>
                <c:pt idx="8401">
                  <c:v>-7.3901999999999995E-2</c:v>
                </c:pt>
                <c:pt idx="8402">
                  <c:v>-8.5142999999999996E-2</c:v>
                </c:pt>
                <c:pt idx="8403">
                  <c:v>-7.2183999999999998E-2</c:v>
                </c:pt>
                <c:pt idx="8404">
                  <c:v>-5.9152999999999997E-2</c:v>
                </c:pt>
                <c:pt idx="8405">
                  <c:v>-6.2807000000000002E-2</c:v>
                </c:pt>
                <c:pt idx="8406">
                  <c:v>-4.8626999999999997E-2</c:v>
                </c:pt>
                <c:pt idx="8407">
                  <c:v>-3.3813999999999997E-2</c:v>
                </c:pt>
                <c:pt idx="8408">
                  <c:v>-4.6376000000000001E-2</c:v>
                </c:pt>
                <c:pt idx="8409">
                  <c:v>-2.6217000000000001E-2</c:v>
                </c:pt>
                <c:pt idx="8410">
                  <c:v>-1.5775999999999998E-2</c:v>
                </c:pt>
                <c:pt idx="8411">
                  <c:v>-6.5208999999999996E-3</c:v>
                </c:pt>
                <c:pt idx="8412">
                  <c:v>1.627E-2</c:v>
                </c:pt>
                <c:pt idx="8413">
                  <c:v>2.7276000000000002E-2</c:v>
                </c:pt>
                <c:pt idx="8414">
                  <c:v>6.0705000000000002E-2</c:v>
                </c:pt>
                <c:pt idx="8415">
                  <c:v>5.8126999999999998E-2</c:v>
                </c:pt>
                <c:pt idx="8416">
                  <c:v>6.7391999999999994E-2</c:v>
                </c:pt>
                <c:pt idx="8417">
                  <c:v>7.1876999999999996E-2</c:v>
                </c:pt>
                <c:pt idx="8418">
                  <c:v>6.7159999999999997E-2</c:v>
                </c:pt>
                <c:pt idx="8419">
                  <c:v>8.0626000000000003E-2</c:v>
                </c:pt>
                <c:pt idx="8420">
                  <c:v>9.7916000000000003E-2</c:v>
                </c:pt>
                <c:pt idx="8421">
                  <c:v>9.5777000000000001E-2</c:v>
                </c:pt>
                <c:pt idx="8422">
                  <c:v>8.7034E-2</c:v>
                </c:pt>
                <c:pt idx="8423">
                  <c:v>8.9069999999999996E-2</c:v>
                </c:pt>
                <c:pt idx="8424">
                  <c:v>7.7297000000000005E-2</c:v>
                </c:pt>
                <c:pt idx="8425">
                  <c:v>5.8361000000000003E-2</c:v>
                </c:pt>
                <c:pt idx="8426">
                  <c:v>6.9772000000000001E-2</c:v>
                </c:pt>
                <c:pt idx="8427">
                  <c:v>6.1491999999999998E-2</c:v>
                </c:pt>
                <c:pt idx="8428">
                  <c:v>5.1559000000000001E-2</c:v>
                </c:pt>
                <c:pt idx="8429">
                  <c:v>4.3090999999999997E-2</c:v>
                </c:pt>
                <c:pt idx="8430">
                  <c:v>2.9173000000000001E-2</c:v>
                </c:pt>
                <c:pt idx="8431">
                  <c:v>1.132E-2</c:v>
                </c:pt>
                <c:pt idx="8432">
                  <c:v>-2.2360999999999999E-2</c:v>
                </c:pt>
                <c:pt idx="8433">
                  <c:v>-1.1734E-2</c:v>
                </c:pt>
                <c:pt idx="8434">
                  <c:v>-3.4041000000000002E-2</c:v>
                </c:pt>
                <c:pt idx="8435">
                  <c:v>-4.0280000000000003E-2</c:v>
                </c:pt>
                <c:pt idx="8436">
                  <c:v>-4.9582000000000001E-2</c:v>
                </c:pt>
                <c:pt idx="8437">
                  <c:v>-6.7679000000000003E-2</c:v>
                </c:pt>
                <c:pt idx="8438">
                  <c:v>-8.8120000000000004E-2</c:v>
                </c:pt>
                <c:pt idx="8439">
                  <c:v>-0.10409</c:v>
                </c:pt>
                <c:pt idx="8440">
                  <c:v>-0.10241</c:v>
                </c:pt>
                <c:pt idx="8441">
                  <c:v>-0.10415000000000001</c:v>
                </c:pt>
                <c:pt idx="8442">
                  <c:v>-9.8014000000000004E-2</c:v>
                </c:pt>
                <c:pt idx="8443">
                  <c:v>-8.0466999999999997E-2</c:v>
                </c:pt>
                <c:pt idx="8444">
                  <c:v>-9.5888000000000001E-2</c:v>
                </c:pt>
                <c:pt idx="8445">
                  <c:v>-8.8901999999999995E-2</c:v>
                </c:pt>
                <c:pt idx="8446">
                  <c:v>-8.5237999999999994E-2</c:v>
                </c:pt>
                <c:pt idx="8447">
                  <c:v>-6.6354999999999997E-2</c:v>
                </c:pt>
                <c:pt idx="8448">
                  <c:v>-5.1519000000000002E-2</c:v>
                </c:pt>
                <c:pt idx="8449">
                  <c:v>-5.2098999999999999E-2</c:v>
                </c:pt>
                <c:pt idx="8450">
                  <c:v>-1.3468000000000001E-2</c:v>
                </c:pt>
                <c:pt idx="8451">
                  <c:v>-2.9798000000000002E-2</c:v>
                </c:pt>
                <c:pt idx="8452">
                  <c:v>-6.8215999999999997E-3</c:v>
                </c:pt>
                <c:pt idx="8453">
                  <c:v>8.8635999999999993E-3</c:v>
                </c:pt>
                <c:pt idx="8454">
                  <c:v>1.7975999999999999E-2</c:v>
                </c:pt>
                <c:pt idx="8455">
                  <c:v>2.7788E-2</c:v>
                </c:pt>
                <c:pt idx="8456">
                  <c:v>4.4932E-2</c:v>
                </c:pt>
                <c:pt idx="8457">
                  <c:v>7.8382999999999994E-2</c:v>
                </c:pt>
                <c:pt idx="8458">
                  <c:v>7.7137999999999998E-2</c:v>
                </c:pt>
                <c:pt idx="8459">
                  <c:v>9.3620999999999996E-2</c:v>
                </c:pt>
                <c:pt idx="8460">
                  <c:v>9.5523999999999998E-2</c:v>
                </c:pt>
                <c:pt idx="8461">
                  <c:v>8.4990999999999997E-2</c:v>
                </c:pt>
                <c:pt idx="8462">
                  <c:v>0.10425</c:v>
                </c:pt>
                <c:pt idx="8463">
                  <c:v>0.12529999999999999</c:v>
                </c:pt>
                <c:pt idx="8464">
                  <c:v>0.12143</c:v>
                </c:pt>
                <c:pt idx="8465">
                  <c:v>0.10462</c:v>
                </c:pt>
                <c:pt idx="8466">
                  <c:v>8.8586999999999999E-2</c:v>
                </c:pt>
                <c:pt idx="8467">
                  <c:v>8.4279000000000007E-2</c:v>
                </c:pt>
                <c:pt idx="8468">
                  <c:v>5.0844E-2</c:v>
                </c:pt>
                <c:pt idx="8469">
                  <c:v>7.1641999999999997E-2</c:v>
                </c:pt>
                <c:pt idx="8470">
                  <c:v>4.9149999999999999E-2</c:v>
                </c:pt>
                <c:pt idx="8471">
                  <c:v>4.0591000000000002E-2</c:v>
                </c:pt>
                <c:pt idx="8472">
                  <c:v>9.8548999999999998E-3</c:v>
                </c:pt>
                <c:pt idx="8473">
                  <c:v>-9.0203000000000002E-3</c:v>
                </c:pt>
                <c:pt idx="8474">
                  <c:v>-1.4919999999999999E-2</c:v>
                </c:pt>
                <c:pt idx="8475">
                  <c:v>-6.3023999999999997E-2</c:v>
                </c:pt>
                <c:pt idx="8476">
                  <c:v>-4.2485000000000002E-2</c:v>
                </c:pt>
                <c:pt idx="8477">
                  <c:v>-6.6658999999999996E-2</c:v>
                </c:pt>
                <c:pt idx="8478">
                  <c:v>-7.2997999999999993E-2</c:v>
                </c:pt>
                <c:pt idx="8479">
                  <c:v>-7.0926000000000003E-2</c:v>
                </c:pt>
                <c:pt idx="8480">
                  <c:v>-8.1905000000000006E-2</c:v>
                </c:pt>
                <c:pt idx="8481">
                  <c:v>-9.7115999999999994E-2</c:v>
                </c:pt>
                <c:pt idx="8482">
                  <c:v>-0.11867</c:v>
                </c:pt>
                <c:pt idx="8483">
                  <c:v>-0.10659</c:v>
                </c:pt>
                <c:pt idx="8484">
                  <c:v>-0.11702</c:v>
                </c:pt>
                <c:pt idx="8485">
                  <c:v>-0.10381</c:v>
                </c:pt>
                <c:pt idx="8486">
                  <c:v>-8.6332000000000006E-2</c:v>
                </c:pt>
                <c:pt idx="8487">
                  <c:v>-0.10297000000000001</c:v>
                </c:pt>
                <c:pt idx="8488">
                  <c:v>-0.10741000000000001</c:v>
                </c:pt>
                <c:pt idx="8489">
                  <c:v>-9.6671000000000007E-2</c:v>
                </c:pt>
                <c:pt idx="8490">
                  <c:v>-4.6314000000000001E-2</c:v>
                </c:pt>
                <c:pt idx="8491">
                  <c:v>-3.9281999999999997E-2</c:v>
                </c:pt>
                <c:pt idx="8492">
                  <c:v>-2.5524000000000002E-2</c:v>
                </c:pt>
                <c:pt idx="8493">
                  <c:v>2.0577999999999999E-2</c:v>
                </c:pt>
                <c:pt idx="8494">
                  <c:v>-2.5198E-3</c:v>
                </c:pt>
                <c:pt idx="8495">
                  <c:v>2.5509E-2</c:v>
                </c:pt>
                <c:pt idx="8496">
                  <c:v>3.1111E-2</c:v>
                </c:pt>
                <c:pt idx="8497">
                  <c:v>5.1858000000000001E-2</c:v>
                </c:pt>
                <c:pt idx="8498">
                  <c:v>7.4359999999999996E-2</c:v>
                </c:pt>
                <c:pt idx="8499">
                  <c:v>8.4499000000000005E-2</c:v>
                </c:pt>
                <c:pt idx="8500">
                  <c:v>0.12059</c:v>
                </c:pt>
                <c:pt idx="8501">
                  <c:v>9.6925999999999998E-2</c:v>
                </c:pt>
                <c:pt idx="8502">
                  <c:v>0.11928999999999999</c:v>
                </c:pt>
                <c:pt idx="8503">
                  <c:v>0.11115999999999999</c:v>
                </c:pt>
                <c:pt idx="8504">
                  <c:v>9.6253000000000005E-2</c:v>
                </c:pt>
                <c:pt idx="8505">
                  <c:v>0.11128</c:v>
                </c:pt>
                <c:pt idx="8506">
                  <c:v>0.10843999999999999</c:v>
                </c:pt>
                <c:pt idx="8507">
                  <c:v>0.11894</c:v>
                </c:pt>
                <c:pt idx="8508">
                  <c:v>9.6408999999999995E-2</c:v>
                </c:pt>
                <c:pt idx="8509">
                  <c:v>8.6430999999999994E-2</c:v>
                </c:pt>
                <c:pt idx="8510">
                  <c:v>6.991E-2</c:v>
                </c:pt>
                <c:pt idx="8511">
                  <c:v>3.5098999999999998E-2</c:v>
                </c:pt>
                <c:pt idx="8512">
                  <c:v>5.0938999999999998E-2</c:v>
                </c:pt>
                <c:pt idx="8513">
                  <c:v>4.2615E-2</c:v>
                </c:pt>
                <c:pt idx="8514">
                  <c:v>2.3157000000000001E-2</c:v>
                </c:pt>
                <c:pt idx="8515">
                  <c:v>-1.7666999999999999E-2</c:v>
                </c:pt>
                <c:pt idx="8516">
                  <c:v>-3.1252000000000002E-2</c:v>
                </c:pt>
                <c:pt idx="8517">
                  <c:v>-5.1579E-2</c:v>
                </c:pt>
                <c:pt idx="8518">
                  <c:v>-9.1011999999999996E-2</c:v>
                </c:pt>
                <c:pt idx="8519">
                  <c:v>-7.8473000000000001E-2</c:v>
                </c:pt>
                <c:pt idx="8520">
                  <c:v>-0.10491</c:v>
                </c:pt>
                <c:pt idx="8521">
                  <c:v>-9.8859000000000002E-2</c:v>
                </c:pt>
                <c:pt idx="8522">
                  <c:v>-0.1008</c:v>
                </c:pt>
                <c:pt idx="8523">
                  <c:v>-0.11709</c:v>
                </c:pt>
                <c:pt idx="8524">
                  <c:v>-0.11903</c:v>
                </c:pt>
                <c:pt idx="8525">
                  <c:v>-0.13594999999999999</c:v>
                </c:pt>
                <c:pt idx="8526">
                  <c:v>-0.1046</c:v>
                </c:pt>
                <c:pt idx="8527">
                  <c:v>-0.11415</c:v>
                </c:pt>
                <c:pt idx="8528">
                  <c:v>-0.10306</c:v>
                </c:pt>
                <c:pt idx="8529">
                  <c:v>-7.5901999999999997E-2</c:v>
                </c:pt>
                <c:pt idx="8530">
                  <c:v>-9.4376000000000002E-2</c:v>
                </c:pt>
                <c:pt idx="8531">
                  <c:v>-7.4121999999999993E-2</c:v>
                </c:pt>
                <c:pt idx="8532">
                  <c:v>-6.9350999999999996E-2</c:v>
                </c:pt>
                <c:pt idx="8533">
                  <c:v>-3.1299E-2</c:v>
                </c:pt>
                <c:pt idx="8534">
                  <c:v>-2.0917999999999999E-2</c:v>
                </c:pt>
                <c:pt idx="8535">
                  <c:v>2.1908999999999999E-4</c:v>
                </c:pt>
                <c:pt idx="8536">
                  <c:v>4.2460999999999999E-2</c:v>
                </c:pt>
                <c:pt idx="8537">
                  <c:v>3.0433999999999999E-2</c:v>
                </c:pt>
                <c:pt idx="8538">
                  <c:v>4.6677000000000003E-2</c:v>
                </c:pt>
                <c:pt idx="8539">
                  <c:v>6.4957000000000001E-2</c:v>
                </c:pt>
                <c:pt idx="8540">
                  <c:v>7.9390000000000002E-2</c:v>
                </c:pt>
                <c:pt idx="8541">
                  <c:v>9.2731999999999995E-2</c:v>
                </c:pt>
                <c:pt idx="8542">
                  <c:v>0.11600000000000001</c:v>
                </c:pt>
                <c:pt idx="8543">
                  <c:v>0.13413</c:v>
                </c:pt>
                <c:pt idx="8544">
                  <c:v>0.11679</c:v>
                </c:pt>
                <c:pt idx="8545">
                  <c:v>0.13089999999999999</c:v>
                </c:pt>
                <c:pt idx="8546">
                  <c:v>0.11559999999999999</c:v>
                </c:pt>
                <c:pt idx="8547">
                  <c:v>0.10014000000000001</c:v>
                </c:pt>
                <c:pt idx="8548">
                  <c:v>0.11489000000000001</c:v>
                </c:pt>
                <c:pt idx="8549">
                  <c:v>0.10958</c:v>
                </c:pt>
                <c:pt idx="8550">
                  <c:v>0.10929</c:v>
                </c:pt>
                <c:pt idx="8551">
                  <c:v>5.9205000000000001E-2</c:v>
                </c:pt>
                <c:pt idx="8552">
                  <c:v>6.8725999999999995E-2</c:v>
                </c:pt>
                <c:pt idx="8553">
                  <c:v>4.5513999999999999E-2</c:v>
                </c:pt>
                <c:pt idx="8554">
                  <c:v>7.0873000000000004E-3</c:v>
                </c:pt>
                <c:pt idx="8555">
                  <c:v>3.1906999999999998E-2</c:v>
                </c:pt>
                <c:pt idx="8556">
                  <c:v>5.6591000000000002E-3</c:v>
                </c:pt>
                <c:pt idx="8557">
                  <c:v>-3.9474999999999996E-3</c:v>
                </c:pt>
                <c:pt idx="8558">
                  <c:v>-3.0662999999999999E-2</c:v>
                </c:pt>
                <c:pt idx="8559">
                  <c:v>-5.0844E-2</c:v>
                </c:pt>
                <c:pt idx="8560">
                  <c:v>-7.4036000000000005E-2</c:v>
                </c:pt>
                <c:pt idx="8561">
                  <c:v>-0.10758</c:v>
                </c:pt>
                <c:pt idx="8562">
                  <c:v>-9.8296999999999995E-2</c:v>
                </c:pt>
                <c:pt idx="8563">
                  <c:v>-0.12442</c:v>
                </c:pt>
                <c:pt idx="8564">
                  <c:v>-0.12206</c:v>
                </c:pt>
                <c:pt idx="8565">
                  <c:v>-0.11239</c:v>
                </c:pt>
                <c:pt idx="8566">
                  <c:v>-0.12013</c:v>
                </c:pt>
                <c:pt idx="8567">
                  <c:v>-0.12938</c:v>
                </c:pt>
                <c:pt idx="8568">
                  <c:v>-0.13356999999999999</c:v>
                </c:pt>
                <c:pt idx="8569">
                  <c:v>-8.9871999999999994E-2</c:v>
                </c:pt>
                <c:pt idx="8570">
                  <c:v>-0.10885</c:v>
                </c:pt>
                <c:pt idx="8571">
                  <c:v>-9.3803999999999998E-2</c:v>
                </c:pt>
                <c:pt idx="8572">
                  <c:v>-5.9969000000000001E-2</c:v>
                </c:pt>
                <c:pt idx="8573">
                  <c:v>-7.2228000000000001E-2</c:v>
                </c:pt>
                <c:pt idx="8574">
                  <c:v>-6.0144999999999997E-2</c:v>
                </c:pt>
                <c:pt idx="8575">
                  <c:v>-4.1783000000000001E-2</c:v>
                </c:pt>
                <c:pt idx="8576">
                  <c:v>-7.6382000000000004E-3</c:v>
                </c:pt>
                <c:pt idx="8577">
                  <c:v>-2.9243999999999999E-4</c:v>
                </c:pt>
                <c:pt idx="8578">
                  <c:v>2.3546999999999998E-2</c:v>
                </c:pt>
                <c:pt idx="8579">
                  <c:v>5.4899000000000003E-2</c:v>
                </c:pt>
                <c:pt idx="8580">
                  <c:v>5.2415999999999997E-2</c:v>
                </c:pt>
                <c:pt idx="8581">
                  <c:v>7.6672000000000004E-2</c:v>
                </c:pt>
                <c:pt idx="8582">
                  <c:v>8.5375000000000006E-2</c:v>
                </c:pt>
                <c:pt idx="8583">
                  <c:v>8.9664999999999995E-2</c:v>
                </c:pt>
                <c:pt idx="8584">
                  <c:v>0.10607999999999999</c:v>
                </c:pt>
                <c:pt idx="8585">
                  <c:v>0.11906</c:v>
                </c:pt>
                <c:pt idx="8586">
                  <c:v>0.13350000000000001</c:v>
                </c:pt>
                <c:pt idx="8587">
                  <c:v>0.10378999999999999</c:v>
                </c:pt>
                <c:pt idx="8588">
                  <c:v>0.1409</c:v>
                </c:pt>
                <c:pt idx="8589">
                  <c:v>0.14204</c:v>
                </c:pt>
                <c:pt idx="8590">
                  <c:v>0.11508</c:v>
                </c:pt>
                <c:pt idx="8591">
                  <c:v>0.12125</c:v>
                </c:pt>
                <c:pt idx="8592">
                  <c:v>0.11187</c:v>
                </c:pt>
                <c:pt idx="8593">
                  <c:v>9.4709000000000002E-2</c:v>
                </c:pt>
                <c:pt idx="8594">
                  <c:v>6.0766000000000001E-2</c:v>
                </c:pt>
                <c:pt idx="8595">
                  <c:v>5.4148000000000002E-2</c:v>
                </c:pt>
                <c:pt idx="8596">
                  <c:v>4.1838E-2</c:v>
                </c:pt>
                <c:pt idx="8597">
                  <c:v>-2.6323000000000002E-3</c:v>
                </c:pt>
                <c:pt idx="8598">
                  <c:v>-1.8520999999999999E-2</c:v>
                </c:pt>
                <c:pt idx="8599">
                  <c:v>-2.4046999999999999E-2</c:v>
                </c:pt>
                <c:pt idx="8600">
                  <c:v>-5.4113000000000001E-2</c:v>
                </c:pt>
                <c:pt idx="8601">
                  <c:v>-5.8854999999999998E-2</c:v>
                </c:pt>
                <c:pt idx="8602">
                  <c:v>-6.9448999999999997E-2</c:v>
                </c:pt>
                <c:pt idx="8603">
                  <c:v>-9.6998000000000001E-2</c:v>
                </c:pt>
                <c:pt idx="8604">
                  <c:v>-0.10231</c:v>
                </c:pt>
                <c:pt idx="8605">
                  <c:v>-9.7892999999999994E-2</c:v>
                </c:pt>
                <c:pt idx="8606">
                  <c:v>-0.11996</c:v>
                </c:pt>
                <c:pt idx="8607">
                  <c:v>-0.13511000000000001</c:v>
                </c:pt>
                <c:pt idx="8608">
                  <c:v>-0.13492000000000001</c:v>
                </c:pt>
                <c:pt idx="8609">
                  <c:v>-0.14671000000000001</c:v>
                </c:pt>
                <c:pt idx="8610">
                  <c:v>-0.13965</c:v>
                </c:pt>
                <c:pt idx="8611">
                  <c:v>-0.13647999999999999</c:v>
                </c:pt>
                <c:pt idx="8612">
                  <c:v>-0.10020999999999999</c:v>
                </c:pt>
                <c:pt idx="8613">
                  <c:v>-0.11901</c:v>
                </c:pt>
                <c:pt idx="8614">
                  <c:v>-0.11315</c:v>
                </c:pt>
                <c:pt idx="8615">
                  <c:v>-6.7570000000000005E-2</c:v>
                </c:pt>
                <c:pt idx="8616">
                  <c:v>-4.4276999999999997E-2</c:v>
                </c:pt>
                <c:pt idx="8617">
                  <c:v>-3.0807999999999999E-2</c:v>
                </c:pt>
                <c:pt idx="8618">
                  <c:v>-3.1600999999999999E-3</c:v>
                </c:pt>
                <c:pt idx="8619">
                  <c:v>1.4331E-2</c:v>
                </c:pt>
                <c:pt idx="8620">
                  <c:v>1.9692999999999999E-2</c:v>
                </c:pt>
                <c:pt idx="8621">
                  <c:v>4.3124000000000003E-2</c:v>
                </c:pt>
                <c:pt idx="8622">
                  <c:v>6.8831000000000003E-2</c:v>
                </c:pt>
                <c:pt idx="8623">
                  <c:v>7.7004000000000003E-2</c:v>
                </c:pt>
                <c:pt idx="8624">
                  <c:v>9.3534000000000006E-2</c:v>
                </c:pt>
                <c:pt idx="8625">
                  <c:v>0.12739</c:v>
                </c:pt>
                <c:pt idx="8626">
                  <c:v>0.13281000000000001</c:v>
                </c:pt>
                <c:pt idx="8627">
                  <c:v>0.14229</c:v>
                </c:pt>
                <c:pt idx="8628">
                  <c:v>0.15078</c:v>
                </c:pt>
                <c:pt idx="8629">
                  <c:v>0.14061999999999999</c:v>
                </c:pt>
                <c:pt idx="8630">
                  <c:v>0.11506</c:v>
                </c:pt>
                <c:pt idx="8631">
                  <c:v>0.1303</c:v>
                </c:pt>
                <c:pt idx="8632">
                  <c:v>0.13694999999999999</c:v>
                </c:pt>
                <c:pt idx="8633">
                  <c:v>0.10918</c:v>
                </c:pt>
                <c:pt idx="8634">
                  <c:v>0.11706999999999999</c:v>
                </c:pt>
                <c:pt idx="8635">
                  <c:v>0.11079</c:v>
                </c:pt>
                <c:pt idx="8636">
                  <c:v>8.3157999999999996E-2</c:v>
                </c:pt>
                <c:pt idx="8637">
                  <c:v>5.1844000000000001E-2</c:v>
                </c:pt>
                <c:pt idx="8638">
                  <c:v>5.5768999999999999E-2</c:v>
                </c:pt>
                <c:pt idx="8639">
                  <c:v>1.2481000000000001E-2</c:v>
                </c:pt>
                <c:pt idx="8640">
                  <c:v>-1.9376999999999998E-2</c:v>
                </c:pt>
                <c:pt idx="8641">
                  <c:v>-4.0917000000000002E-2</c:v>
                </c:pt>
                <c:pt idx="8642">
                  <c:v>-6.5546999999999994E-2</c:v>
                </c:pt>
                <c:pt idx="8643">
                  <c:v>-7.2406999999999999E-2</c:v>
                </c:pt>
                <c:pt idx="8644">
                  <c:v>-9.1430999999999998E-2</c:v>
                </c:pt>
                <c:pt idx="8645">
                  <c:v>-0.10237</c:v>
                </c:pt>
                <c:pt idx="8646">
                  <c:v>-0.12472999999999999</c:v>
                </c:pt>
                <c:pt idx="8647">
                  <c:v>-0.14946000000000001</c:v>
                </c:pt>
                <c:pt idx="8648">
                  <c:v>-0.12436999999999999</c:v>
                </c:pt>
                <c:pt idx="8649">
                  <c:v>-0.14840999999999999</c:v>
                </c:pt>
                <c:pt idx="8650">
                  <c:v>-0.16123999999999999</c:v>
                </c:pt>
                <c:pt idx="8651">
                  <c:v>-0.14188000000000001</c:v>
                </c:pt>
                <c:pt idx="8652">
                  <c:v>-0.15959000000000001</c:v>
                </c:pt>
                <c:pt idx="8653">
                  <c:v>-0.14976</c:v>
                </c:pt>
                <c:pt idx="8654">
                  <c:v>-0.14085</c:v>
                </c:pt>
                <c:pt idx="8655">
                  <c:v>-9.4615000000000005E-2</c:v>
                </c:pt>
                <c:pt idx="8656">
                  <c:v>-9.9656999999999996E-2</c:v>
                </c:pt>
                <c:pt idx="8657">
                  <c:v>-8.7004999999999999E-2</c:v>
                </c:pt>
                <c:pt idx="8658">
                  <c:v>-4.7357000000000003E-2</c:v>
                </c:pt>
                <c:pt idx="8659">
                  <c:v>-3.0145000000000002E-2</c:v>
                </c:pt>
                <c:pt idx="8660">
                  <c:v>-3.1936E-3</c:v>
                </c:pt>
                <c:pt idx="8661">
                  <c:v>7.4216000000000004E-3</c:v>
                </c:pt>
                <c:pt idx="8662">
                  <c:v>4.4200999999999997E-2</c:v>
                </c:pt>
                <c:pt idx="8663">
                  <c:v>4.0438000000000002E-2</c:v>
                </c:pt>
                <c:pt idx="8664">
                  <c:v>8.2480999999999999E-2</c:v>
                </c:pt>
                <c:pt idx="8665">
                  <c:v>0.10903</c:v>
                </c:pt>
                <c:pt idx="8666">
                  <c:v>9.9657999999999997E-2</c:v>
                </c:pt>
                <c:pt idx="8667">
                  <c:v>0.13744000000000001</c:v>
                </c:pt>
                <c:pt idx="8668">
                  <c:v>0.15271000000000001</c:v>
                </c:pt>
                <c:pt idx="8669">
                  <c:v>0.16481000000000001</c:v>
                </c:pt>
                <c:pt idx="8670">
                  <c:v>0.17388999999999999</c:v>
                </c:pt>
                <c:pt idx="8671">
                  <c:v>0.17599000000000001</c:v>
                </c:pt>
                <c:pt idx="8672">
                  <c:v>0.17380000000000001</c:v>
                </c:pt>
                <c:pt idx="8673">
                  <c:v>0.13303000000000001</c:v>
                </c:pt>
                <c:pt idx="8674">
                  <c:v>0.14645</c:v>
                </c:pt>
                <c:pt idx="8675">
                  <c:v>0.14210999999999999</c:v>
                </c:pt>
                <c:pt idx="8676">
                  <c:v>0.11032</c:v>
                </c:pt>
                <c:pt idx="8677">
                  <c:v>9.0196999999999999E-2</c:v>
                </c:pt>
                <c:pt idx="8678">
                  <c:v>7.3442999999999994E-2</c:v>
                </c:pt>
                <c:pt idx="8679">
                  <c:v>5.6025999999999999E-2</c:v>
                </c:pt>
                <c:pt idx="8680">
                  <c:v>2.2789E-2</c:v>
                </c:pt>
                <c:pt idx="8681">
                  <c:v>2.4448999999999999E-2</c:v>
                </c:pt>
                <c:pt idx="8682">
                  <c:v>-1.1542999999999999E-2</c:v>
                </c:pt>
                <c:pt idx="8683">
                  <c:v>-3.2832E-2</c:v>
                </c:pt>
                <c:pt idx="8684">
                  <c:v>-5.5317999999999999E-2</c:v>
                </c:pt>
                <c:pt idx="8685">
                  <c:v>-8.7409000000000001E-2</c:v>
                </c:pt>
                <c:pt idx="8686">
                  <c:v>-0.1125</c:v>
                </c:pt>
                <c:pt idx="8687">
                  <c:v>-0.15268000000000001</c:v>
                </c:pt>
                <c:pt idx="8688">
                  <c:v>-0.15351000000000001</c:v>
                </c:pt>
                <c:pt idx="8689">
                  <c:v>-0.17715</c:v>
                </c:pt>
                <c:pt idx="8690">
                  <c:v>-0.18012</c:v>
                </c:pt>
                <c:pt idx="8691">
                  <c:v>-0.14426</c:v>
                </c:pt>
                <c:pt idx="8692">
                  <c:v>-0.17058999999999999</c:v>
                </c:pt>
                <c:pt idx="8693">
                  <c:v>-0.18063000000000001</c:v>
                </c:pt>
                <c:pt idx="8694">
                  <c:v>-0.16994000000000001</c:v>
                </c:pt>
                <c:pt idx="8695">
                  <c:v>-0.14252999999999999</c:v>
                </c:pt>
                <c:pt idx="8696">
                  <c:v>-0.13886000000000001</c:v>
                </c:pt>
                <c:pt idx="8697">
                  <c:v>-0.11566</c:v>
                </c:pt>
                <c:pt idx="8698">
                  <c:v>-6.9626999999999994E-2</c:v>
                </c:pt>
                <c:pt idx="8699">
                  <c:v>-9.4041E-2</c:v>
                </c:pt>
                <c:pt idx="8700">
                  <c:v>-5.3969999999999997E-2</c:v>
                </c:pt>
                <c:pt idx="8701">
                  <c:v>-3.9730000000000001E-2</c:v>
                </c:pt>
                <c:pt idx="8702">
                  <c:v>9.7685999999999997E-4</c:v>
                </c:pt>
                <c:pt idx="8703">
                  <c:v>2.8527E-2</c:v>
                </c:pt>
                <c:pt idx="8704">
                  <c:v>4.8621999999999999E-2</c:v>
                </c:pt>
                <c:pt idx="8705">
                  <c:v>0.10088</c:v>
                </c:pt>
                <c:pt idx="8706">
                  <c:v>9.7453999999999999E-2</c:v>
                </c:pt>
                <c:pt idx="8707">
                  <c:v>0.12736</c:v>
                </c:pt>
                <c:pt idx="8708">
                  <c:v>0.13783000000000001</c:v>
                </c:pt>
                <c:pt idx="8709">
                  <c:v>0.13880999999999999</c:v>
                </c:pt>
                <c:pt idx="8710">
                  <c:v>0.159</c:v>
                </c:pt>
                <c:pt idx="8711">
                  <c:v>0.18471000000000001</c:v>
                </c:pt>
                <c:pt idx="8712">
                  <c:v>0.19982</c:v>
                </c:pt>
                <c:pt idx="8713">
                  <c:v>0.18196000000000001</c:v>
                </c:pt>
                <c:pt idx="8714">
                  <c:v>0.19597000000000001</c:v>
                </c:pt>
                <c:pt idx="8715">
                  <c:v>0.16752</c:v>
                </c:pt>
                <c:pt idx="8716">
                  <c:v>0.1169</c:v>
                </c:pt>
                <c:pt idx="8717">
                  <c:v>0.14532999999999999</c:v>
                </c:pt>
                <c:pt idx="8718">
                  <c:v>0.11741</c:v>
                </c:pt>
                <c:pt idx="8719">
                  <c:v>0.11402</c:v>
                </c:pt>
                <c:pt idx="8720">
                  <c:v>7.3927999999999994E-2</c:v>
                </c:pt>
                <c:pt idx="8721">
                  <c:v>4.6038000000000003E-2</c:v>
                </c:pt>
                <c:pt idx="8722">
                  <c:v>1.3037E-2</c:v>
                </c:pt>
                <c:pt idx="8723">
                  <c:v>-5.8028999999999997E-2</c:v>
                </c:pt>
                <c:pt idx="8724">
                  <c:v>-2.5930999999999999E-2</c:v>
                </c:pt>
                <c:pt idx="8725">
                  <c:v>-7.5521000000000005E-2</c:v>
                </c:pt>
                <c:pt idx="8726">
                  <c:v>-7.6915999999999998E-2</c:v>
                </c:pt>
                <c:pt idx="8727">
                  <c:v>-0.10281</c:v>
                </c:pt>
                <c:pt idx="8728">
                  <c:v>-0.12977</c:v>
                </c:pt>
                <c:pt idx="8729">
                  <c:v>-0.14793000000000001</c:v>
                </c:pt>
                <c:pt idx="8730">
                  <c:v>-0.1812</c:v>
                </c:pt>
                <c:pt idx="8731">
                  <c:v>-0.16247</c:v>
                </c:pt>
                <c:pt idx="8732">
                  <c:v>-0.19108</c:v>
                </c:pt>
                <c:pt idx="8733">
                  <c:v>-0.17902000000000001</c:v>
                </c:pt>
                <c:pt idx="8734">
                  <c:v>-0.15506</c:v>
                </c:pt>
                <c:pt idx="8735">
                  <c:v>-0.17430999999999999</c:v>
                </c:pt>
                <c:pt idx="8736">
                  <c:v>-0.16835</c:v>
                </c:pt>
                <c:pt idx="8737">
                  <c:v>-0.1736</c:v>
                </c:pt>
                <c:pt idx="8738">
                  <c:v>-0.14468</c:v>
                </c:pt>
                <c:pt idx="8739">
                  <c:v>-0.12706000000000001</c:v>
                </c:pt>
                <c:pt idx="8740">
                  <c:v>-9.2340000000000005E-2</c:v>
                </c:pt>
                <c:pt idx="8741">
                  <c:v>-1.6799000000000001E-2</c:v>
                </c:pt>
                <c:pt idx="8742">
                  <c:v>-4.6996000000000003E-2</c:v>
                </c:pt>
                <c:pt idx="8743">
                  <c:v>-3.3325999999999998E-3</c:v>
                </c:pt>
                <c:pt idx="8744">
                  <c:v>3.0214999999999999E-3</c:v>
                </c:pt>
                <c:pt idx="8745">
                  <c:v>5.0956000000000001E-2</c:v>
                </c:pt>
                <c:pt idx="8746">
                  <c:v>6.7111000000000004E-2</c:v>
                </c:pt>
                <c:pt idx="8747">
                  <c:v>0.10457</c:v>
                </c:pt>
                <c:pt idx="8748">
                  <c:v>0.16059999999999999</c:v>
                </c:pt>
                <c:pt idx="8749">
                  <c:v>0.13019</c:v>
                </c:pt>
                <c:pt idx="8750">
                  <c:v>0.17685999999999999</c:v>
                </c:pt>
                <c:pt idx="8751">
                  <c:v>0.15945000000000001</c:v>
                </c:pt>
                <c:pt idx="8752">
                  <c:v>0.15687999999999999</c:v>
                </c:pt>
                <c:pt idx="8753">
                  <c:v>0.18207000000000001</c:v>
                </c:pt>
                <c:pt idx="8754">
                  <c:v>0.18099999999999999</c:v>
                </c:pt>
                <c:pt idx="8755">
                  <c:v>0.19585</c:v>
                </c:pt>
                <c:pt idx="8756">
                  <c:v>0.15823000000000001</c:v>
                </c:pt>
                <c:pt idx="8757">
                  <c:v>0.16516</c:v>
                </c:pt>
                <c:pt idx="8758">
                  <c:v>0.14957000000000001</c:v>
                </c:pt>
                <c:pt idx="8759">
                  <c:v>9.6195000000000003E-2</c:v>
                </c:pt>
                <c:pt idx="8760">
                  <c:v>0.11749</c:v>
                </c:pt>
                <c:pt idx="8761">
                  <c:v>8.8939000000000004E-2</c:v>
                </c:pt>
                <c:pt idx="8762">
                  <c:v>7.7191999999999997E-2</c:v>
                </c:pt>
                <c:pt idx="8763">
                  <c:v>3.2627000000000003E-2</c:v>
                </c:pt>
                <c:pt idx="8764">
                  <c:v>1.2543E-2</c:v>
                </c:pt>
                <c:pt idx="8765">
                  <c:v>-2.7585999999999999E-2</c:v>
                </c:pt>
                <c:pt idx="8766">
                  <c:v>-9.8281999999999994E-2</c:v>
                </c:pt>
                <c:pt idx="8767">
                  <c:v>-7.3845999999999995E-2</c:v>
                </c:pt>
                <c:pt idx="8768">
                  <c:v>-0.11321000000000001</c:v>
                </c:pt>
                <c:pt idx="8769">
                  <c:v>-0.11637</c:v>
                </c:pt>
                <c:pt idx="8770">
                  <c:v>-0.13075000000000001</c:v>
                </c:pt>
                <c:pt idx="8771">
                  <c:v>-0.15174000000000001</c:v>
                </c:pt>
                <c:pt idx="8772">
                  <c:v>-0.18343000000000001</c:v>
                </c:pt>
                <c:pt idx="8773">
                  <c:v>-0.20966000000000001</c:v>
                </c:pt>
                <c:pt idx="8774">
                  <c:v>-0.17285</c:v>
                </c:pt>
                <c:pt idx="8775">
                  <c:v>-0.19692999999999999</c:v>
                </c:pt>
                <c:pt idx="8776">
                  <c:v>-0.17076</c:v>
                </c:pt>
                <c:pt idx="8777">
                  <c:v>-0.14105999999999999</c:v>
                </c:pt>
                <c:pt idx="8778">
                  <c:v>-0.16669</c:v>
                </c:pt>
                <c:pt idx="8779">
                  <c:v>-0.14913000000000001</c:v>
                </c:pt>
                <c:pt idx="8780">
                  <c:v>-0.15024000000000001</c:v>
                </c:pt>
                <c:pt idx="8781">
                  <c:v>-7.8093999999999997E-2</c:v>
                </c:pt>
                <c:pt idx="8782">
                  <c:v>-8.5467000000000001E-2</c:v>
                </c:pt>
                <c:pt idx="8783">
                  <c:v>-5.8244999999999998E-2</c:v>
                </c:pt>
                <c:pt idx="8784">
                  <c:v>1.4253999999999999E-2</c:v>
                </c:pt>
                <c:pt idx="8785">
                  <c:v>-1.2144E-2</c:v>
                </c:pt>
                <c:pt idx="8786">
                  <c:v>2.3504000000000001E-2</c:v>
                </c:pt>
                <c:pt idx="8787">
                  <c:v>3.9007E-2</c:v>
                </c:pt>
                <c:pt idx="8788">
                  <c:v>6.8545999999999996E-2</c:v>
                </c:pt>
                <c:pt idx="8789">
                  <c:v>9.9204000000000001E-2</c:v>
                </c:pt>
                <c:pt idx="8790">
                  <c:v>0.13772000000000001</c:v>
                </c:pt>
                <c:pt idx="8791">
                  <c:v>0.18046999999999999</c:v>
                </c:pt>
                <c:pt idx="8792">
                  <c:v>0.16128000000000001</c:v>
                </c:pt>
                <c:pt idx="8793">
                  <c:v>0.19012000000000001</c:v>
                </c:pt>
                <c:pt idx="8794">
                  <c:v>0.1792</c:v>
                </c:pt>
                <c:pt idx="8795">
                  <c:v>0.16417999999999999</c:v>
                </c:pt>
                <c:pt idx="8796">
                  <c:v>0.18556</c:v>
                </c:pt>
                <c:pt idx="8797">
                  <c:v>0.19142999999999999</c:v>
                </c:pt>
                <c:pt idx="8798">
                  <c:v>0.19589999999999999</c:v>
                </c:pt>
                <c:pt idx="8799">
                  <c:v>0.12681999999999999</c:v>
                </c:pt>
                <c:pt idx="8800">
                  <c:v>0.14792</c:v>
                </c:pt>
                <c:pt idx="8801">
                  <c:v>0.12376</c:v>
                </c:pt>
                <c:pt idx="8802">
                  <c:v>6.7990999999999996E-2</c:v>
                </c:pt>
                <c:pt idx="8803">
                  <c:v>9.3184000000000003E-2</c:v>
                </c:pt>
                <c:pt idx="8804">
                  <c:v>6.5519999999999995E-2</c:v>
                </c:pt>
                <c:pt idx="8805">
                  <c:v>5.2533999999999997E-2</c:v>
                </c:pt>
                <c:pt idx="8806">
                  <c:v>-2.1354999999999998E-3</c:v>
                </c:pt>
                <c:pt idx="8807">
                  <c:v>-2.1316000000000002E-2</c:v>
                </c:pt>
                <c:pt idx="8808">
                  <c:v>-5.4475999999999997E-2</c:v>
                </c:pt>
                <c:pt idx="8809">
                  <c:v>-0.11888</c:v>
                </c:pt>
                <c:pt idx="8810">
                  <c:v>-0.10742</c:v>
                </c:pt>
                <c:pt idx="8811">
                  <c:v>-0.14149999999999999</c:v>
                </c:pt>
                <c:pt idx="8812">
                  <c:v>-0.15114</c:v>
                </c:pt>
                <c:pt idx="8813">
                  <c:v>-0.15717999999999999</c:v>
                </c:pt>
                <c:pt idx="8814">
                  <c:v>-0.18401999999999999</c:v>
                </c:pt>
                <c:pt idx="8815">
                  <c:v>-0.20244000000000001</c:v>
                </c:pt>
                <c:pt idx="8816">
                  <c:v>-0.20982000000000001</c:v>
                </c:pt>
                <c:pt idx="8817">
                  <c:v>-0.18029999999999999</c:v>
                </c:pt>
                <c:pt idx="8818">
                  <c:v>-0.18701000000000001</c:v>
                </c:pt>
                <c:pt idx="8819">
                  <c:v>-0.18256</c:v>
                </c:pt>
                <c:pt idx="8820">
                  <c:v>-0.14047999999999999</c:v>
                </c:pt>
                <c:pt idx="8821">
                  <c:v>-0.16358</c:v>
                </c:pt>
                <c:pt idx="8822">
                  <c:v>-0.14008000000000001</c:v>
                </c:pt>
                <c:pt idx="8823">
                  <c:v>-0.11815000000000001</c:v>
                </c:pt>
                <c:pt idx="8824">
                  <c:v>-6.4476000000000006E-2</c:v>
                </c:pt>
                <c:pt idx="8825">
                  <c:v>-4.8625000000000002E-2</c:v>
                </c:pt>
                <c:pt idx="8826">
                  <c:v>-2.8060999999999999E-2</c:v>
                </c:pt>
                <c:pt idx="8827">
                  <c:v>3.8073000000000003E-2</c:v>
                </c:pt>
                <c:pt idx="8828">
                  <c:v>4.5804999999999998E-2</c:v>
                </c:pt>
                <c:pt idx="8829">
                  <c:v>6.7922999999999997E-2</c:v>
                </c:pt>
                <c:pt idx="8830">
                  <c:v>8.3446999999999993E-2</c:v>
                </c:pt>
                <c:pt idx="8831">
                  <c:v>0.10365000000000001</c:v>
                </c:pt>
                <c:pt idx="8832">
                  <c:v>0.12633</c:v>
                </c:pt>
                <c:pt idx="8833">
                  <c:v>0.16016</c:v>
                </c:pt>
                <c:pt idx="8834">
                  <c:v>0.19123000000000001</c:v>
                </c:pt>
                <c:pt idx="8835">
                  <c:v>0.16434000000000001</c:v>
                </c:pt>
                <c:pt idx="8836">
                  <c:v>0.19414000000000001</c:v>
                </c:pt>
                <c:pt idx="8837">
                  <c:v>0.20779</c:v>
                </c:pt>
                <c:pt idx="8838">
                  <c:v>0.20460999999999999</c:v>
                </c:pt>
                <c:pt idx="8839">
                  <c:v>0.22295999999999999</c:v>
                </c:pt>
                <c:pt idx="8840">
                  <c:v>0.20527000000000001</c:v>
                </c:pt>
                <c:pt idx="8841">
                  <c:v>0.18035000000000001</c:v>
                </c:pt>
                <c:pt idx="8842">
                  <c:v>0.12501000000000001</c:v>
                </c:pt>
                <c:pt idx="8843">
                  <c:v>0.12149</c:v>
                </c:pt>
                <c:pt idx="8844">
                  <c:v>0.10883</c:v>
                </c:pt>
                <c:pt idx="8845">
                  <c:v>3.4889999999999997E-2</c:v>
                </c:pt>
                <c:pt idx="8846">
                  <c:v>5.8252999999999999E-2</c:v>
                </c:pt>
                <c:pt idx="8847">
                  <c:v>2.9707000000000001E-2</c:v>
                </c:pt>
                <c:pt idx="8848">
                  <c:v>-1.3332E-2</c:v>
                </c:pt>
                <c:pt idx="8849">
                  <c:v>-3.5125000000000003E-2</c:v>
                </c:pt>
                <c:pt idx="8850">
                  <c:v>-7.3421E-2</c:v>
                </c:pt>
                <c:pt idx="8851">
                  <c:v>-0.11204</c:v>
                </c:pt>
                <c:pt idx="8852">
                  <c:v>-0.15443000000000001</c:v>
                </c:pt>
                <c:pt idx="8853">
                  <c:v>-0.15606999999999999</c:v>
                </c:pt>
                <c:pt idx="8854">
                  <c:v>-0.17416999999999999</c:v>
                </c:pt>
                <c:pt idx="8855">
                  <c:v>-0.16957</c:v>
                </c:pt>
                <c:pt idx="8856">
                  <c:v>-0.16949</c:v>
                </c:pt>
                <c:pt idx="8857">
                  <c:v>-0.20086999999999999</c:v>
                </c:pt>
                <c:pt idx="8858">
                  <c:v>-0.21797</c:v>
                </c:pt>
                <c:pt idx="8859">
                  <c:v>-0.23193</c:v>
                </c:pt>
                <c:pt idx="8860">
                  <c:v>-0.16191</c:v>
                </c:pt>
                <c:pt idx="8861">
                  <c:v>-0.18792</c:v>
                </c:pt>
                <c:pt idx="8862">
                  <c:v>-0.17680000000000001</c:v>
                </c:pt>
                <c:pt idx="8863">
                  <c:v>-0.13877</c:v>
                </c:pt>
                <c:pt idx="8864">
                  <c:v>-0.16047</c:v>
                </c:pt>
                <c:pt idx="8865">
                  <c:v>-0.12037</c:v>
                </c:pt>
                <c:pt idx="8866">
                  <c:v>-9.1193999999999997E-2</c:v>
                </c:pt>
                <c:pt idx="8867">
                  <c:v>-3.0585999999999999E-2</c:v>
                </c:pt>
                <c:pt idx="8868">
                  <c:v>-1.2907999999999999E-2</c:v>
                </c:pt>
                <c:pt idx="8869">
                  <c:v>1.5221999999999999E-2</c:v>
                </c:pt>
                <c:pt idx="8870">
                  <c:v>8.9030999999999999E-2</c:v>
                </c:pt>
                <c:pt idx="8871">
                  <c:v>8.2354999999999998E-2</c:v>
                </c:pt>
                <c:pt idx="8872">
                  <c:v>0.12963</c:v>
                </c:pt>
                <c:pt idx="8873">
                  <c:v>0.14202000000000001</c:v>
                </c:pt>
                <c:pt idx="8874">
                  <c:v>0.14785999999999999</c:v>
                </c:pt>
                <c:pt idx="8875">
                  <c:v>0.17992</c:v>
                </c:pt>
                <c:pt idx="8876">
                  <c:v>0.19569</c:v>
                </c:pt>
                <c:pt idx="8877">
                  <c:v>0.22567000000000001</c:v>
                </c:pt>
                <c:pt idx="8878">
                  <c:v>0.17571999999999999</c:v>
                </c:pt>
                <c:pt idx="8879">
                  <c:v>0.20988999999999999</c:v>
                </c:pt>
                <c:pt idx="8880">
                  <c:v>0.21229999999999999</c:v>
                </c:pt>
                <c:pt idx="8881">
                  <c:v>0.18332999999999999</c:v>
                </c:pt>
                <c:pt idx="8882">
                  <c:v>0.21318999999999999</c:v>
                </c:pt>
                <c:pt idx="8883">
                  <c:v>0.19932</c:v>
                </c:pt>
                <c:pt idx="8884">
                  <c:v>0.1784</c:v>
                </c:pt>
                <c:pt idx="8885">
                  <c:v>0.10968</c:v>
                </c:pt>
                <c:pt idx="8886">
                  <c:v>0.1065</c:v>
                </c:pt>
                <c:pt idx="8887">
                  <c:v>8.1927E-2</c:v>
                </c:pt>
                <c:pt idx="8888">
                  <c:v>2.9017000000000001E-2</c:v>
                </c:pt>
                <c:pt idx="8889">
                  <c:v>5.3597000000000002E-3</c:v>
                </c:pt>
                <c:pt idx="8890">
                  <c:v>-3.7229999999999999E-2</c:v>
                </c:pt>
                <c:pt idx="8891">
                  <c:v>-6.7405999999999994E-2</c:v>
                </c:pt>
                <c:pt idx="8892">
                  <c:v>-9.6395999999999996E-2</c:v>
                </c:pt>
                <c:pt idx="8893">
                  <c:v>-0.11079</c:v>
                </c:pt>
                <c:pt idx="8894">
                  <c:v>-0.14671000000000001</c:v>
                </c:pt>
                <c:pt idx="8895">
                  <c:v>-0.18301000000000001</c:v>
                </c:pt>
                <c:pt idx="8896">
                  <c:v>-0.15501000000000001</c:v>
                </c:pt>
                <c:pt idx="8897">
                  <c:v>-0.21054</c:v>
                </c:pt>
                <c:pt idx="8898">
                  <c:v>-0.22875000000000001</c:v>
                </c:pt>
                <c:pt idx="8899">
                  <c:v>-0.2233</c:v>
                </c:pt>
                <c:pt idx="8900">
                  <c:v>-0.24531</c:v>
                </c:pt>
                <c:pt idx="8901">
                  <c:v>-0.23188</c:v>
                </c:pt>
                <c:pt idx="8902">
                  <c:v>-0.22943</c:v>
                </c:pt>
                <c:pt idx="8903">
                  <c:v>-0.16525999999999999</c:v>
                </c:pt>
                <c:pt idx="8904">
                  <c:v>-0.17460999999999999</c:v>
                </c:pt>
                <c:pt idx="8905">
                  <c:v>-0.17358999999999999</c:v>
                </c:pt>
                <c:pt idx="8906">
                  <c:v>-0.11513</c:v>
                </c:pt>
                <c:pt idx="8907">
                  <c:v>-9.1041999999999998E-2</c:v>
                </c:pt>
                <c:pt idx="8908">
                  <c:v>-6.9061999999999998E-2</c:v>
                </c:pt>
                <c:pt idx="8909">
                  <c:v>-3.0550000000000001E-2</c:v>
                </c:pt>
                <c:pt idx="8910">
                  <c:v>1.661E-2</c:v>
                </c:pt>
                <c:pt idx="8911">
                  <c:v>1.3908E-2</c:v>
                </c:pt>
                <c:pt idx="8912">
                  <c:v>6.2868999999999994E-2</c:v>
                </c:pt>
                <c:pt idx="8913">
                  <c:v>9.3203999999999995E-2</c:v>
                </c:pt>
                <c:pt idx="8914">
                  <c:v>0.10824</c:v>
                </c:pt>
                <c:pt idx="8915">
                  <c:v>0.16258</c:v>
                </c:pt>
                <c:pt idx="8916">
                  <c:v>0.19042000000000001</c:v>
                </c:pt>
                <c:pt idx="8917">
                  <c:v>0.22463</c:v>
                </c:pt>
                <c:pt idx="8918">
                  <c:v>0.22785</c:v>
                </c:pt>
                <c:pt idx="8919">
                  <c:v>0.23937</c:v>
                </c:pt>
                <c:pt idx="8920">
                  <c:v>0.24249999999999999</c:v>
                </c:pt>
                <c:pt idx="8921">
                  <c:v>0.19614000000000001</c:v>
                </c:pt>
                <c:pt idx="8922">
                  <c:v>0.22262999999999999</c:v>
                </c:pt>
                <c:pt idx="8923">
                  <c:v>0.23211999999999999</c:v>
                </c:pt>
                <c:pt idx="8924">
                  <c:v>0.20064000000000001</c:v>
                </c:pt>
                <c:pt idx="8925">
                  <c:v>0.16533</c:v>
                </c:pt>
                <c:pt idx="8926">
                  <c:v>0.15290999999999999</c:v>
                </c:pt>
                <c:pt idx="8927">
                  <c:v>0.11695</c:v>
                </c:pt>
                <c:pt idx="8928">
                  <c:v>6.0983000000000002E-2</c:v>
                </c:pt>
                <c:pt idx="8929">
                  <c:v>8.2447999999999994E-2</c:v>
                </c:pt>
                <c:pt idx="8930">
                  <c:v>4.2916999999999997E-2</c:v>
                </c:pt>
                <c:pt idx="8931">
                  <c:v>1.0769000000000001E-2</c:v>
                </c:pt>
                <c:pt idx="8932">
                  <c:v>-2.034E-2</c:v>
                </c:pt>
                <c:pt idx="8933">
                  <c:v>-7.0993000000000001E-2</c:v>
                </c:pt>
                <c:pt idx="8934">
                  <c:v>-0.11667</c:v>
                </c:pt>
                <c:pt idx="8935">
                  <c:v>-0.17868000000000001</c:v>
                </c:pt>
                <c:pt idx="8936">
                  <c:v>-0.16721</c:v>
                </c:pt>
                <c:pt idx="8937">
                  <c:v>-0.20366999999999999</c:v>
                </c:pt>
                <c:pt idx="8938">
                  <c:v>-0.21709999999999999</c:v>
                </c:pt>
                <c:pt idx="8939">
                  <c:v>-0.20785000000000001</c:v>
                </c:pt>
                <c:pt idx="8940">
                  <c:v>-0.23508999999999999</c:v>
                </c:pt>
                <c:pt idx="8941">
                  <c:v>-0.24288999999999999</c:v>
                </c:pt>
                <c:pt idx="8942">
                  <c:v>-0.23469000000000001</c:v>
                </c:pt>
                <c:pt idx="8943">
                  <c:v>-0.23249</c:v>
                </c:pt>
                <c:pt idx="8944">
                  <c:v>-0.24554000000000001</c:v>
                </c:pt>
                <c:pt idx="8945">
                  <c:v>-0.20257</c:v>
                </c:pt>
                <c:pt idx="8946">
                  <c:v>-0.15075</c:v>
                </c:pt>
                <c:pt idx="8947">
                  <c:v>-0.15729000000000001</c:v>
                </c:pt>
                <c:pt idx="8948">
                  <c:v>-0.10684</c:v>
                </c:pt>
                <c:pt idx="8949">
                  <c:v>-8.8483999999999993E-2</c:v>
                </c:pt>
                <c:pt idx="8950">
                  <c:v>-3.0384999999999999E-2</c:v>
                </c:pt>
                <c:pt idx="8951">
                  <c:v>-2.8227E-3</c:v>
                </c:pt>
                <c:pt idx="8952">
                  <c:v>1.3742000000000001E-2</c:v>
                </c:pt>
                <c:pt idx="8953">
                  <c:v>8.1284999999999996E-2</c:v>
                </c:pt>
                <c:pt idx="8954">
                  <c:v>5.7548000000000002E-2</c:v>
                </c:pt>
                <c:pt idx="8955">
                  <c:v>0.10931</c:v>
                </c:pt>
                <c:pt idx="8956">
                  <c:v>0.14177999999999999</c:v>
                </c:pt>
                <c:pt idx="8957">
                  <c:v>0.1479</c:v>
                </c:pt>
                <c:pt idx="8958">
                  <c:v>0.19694999999999999</c:v>
                </c:pt>
                <c:pt idx="8959">
                  <c:v>0.22422</c:v>
                </c:pt>
                <c:pt idx="8960">
                  <c:v>0.24798999999999999</c:v>
                </c:pt>
                <c:pt idx="8961">
                  <c:v>0.24485000000000001</c:v>
                </c:pt>
                <c:pt idx="8962">
                  <c:v>0.25916</c:v>
                </c:pt>
                <c:pt idx="8963">
                  <c:v>0.26572000000000001</c:v>
                </c:pt>
                <c:pt idx="8964">
                  <c:v>0.20349</c:v>
                </c:pt>
                <c:pt idx="8965">
                  <c:v>0.22206999999999999</c:v>
                </c:pt>
                <c:pt idx="8966">
                  <c:v>0.20044999999999999</c:v>
                </c:pt>
                <c:pt idx="8967">
                  <c:v>0.16607</c:v>
                </c:pt>
                <c:pt idx="8968">
                  <c:v>0.12637999999999999</c:v>
                </c:pt>
                <c:pt idx="8969">
                  <c:v>0.10748000000000001</c:v>
                </c:pt>
                <c:pt idx="8970">
                  <c:v>7.6333999999999999E-2</c:v>
                </c:pt>
                <c:pt idx="8971">
                  <c:v>1.3139E-2</c:v>
                </c:pt>
                <c:pt idx="8972">
                  <c:v>2.7611E-2</c:v>
                </c:pt>
                <c:pt idx="8973">
                  <c:v>-3.1794999999999997E-2</c:v>
                </c:pt>
                <c:pt idx="8974">
                  <c:v>-4.7935999999999999E-2</c:v>
                </c:pt>
                <c:pt idx="8975">
                  <c:v>-9.4344999999999998E-2</c:v>
                </c:pt>
                <c:pt idx="8976">
                  <c:v>-0.12556999999999999</c:v>
                </c:pt>
                <c:pt idx="8977">
                  <c:v>-0.16556000000000001</c:v>
                </c:pt>
                <c:pt idx="8978">
                  <c:v>-0.22323999999999999</c:v>
                </c:pt>
                <c:pt idx="8979">
                  <c:v>-0.1973</c:v>
                </c:pt>
                <c:pt idx="8980">
                  <c:v>-0.22831000000000001</c:v>
                </c:pt>
                <c:pt idx="8981">
                  <c:v>-0.22475000000000001</c:v>
                </c:pt>
                <c:pt idx="8982">
                  <c:v>-0.20610999999999999</c:v>
                </c:pt>
                <c:pt idx="8983">
                  <c:v>-0.23732</c:v>
                </c:pt>
                <c:pt idx="8984">
                  <c:v>-0.25311</c:v>
                </c:pt>
                <c:pt idx="8985">
                  <c:v>-0.24095</c:v>
                </c:pt>
                <c:pt idx="8986">
                  <c:v>-0.19467999999999999</c:v>
                </c:pt>
                <c:pt idx="8987">
                  <c:v>-0.19916</c:v>
                </c:pt>
                <c:pt idx="8988">
                  <c:v>-0.17727000000000001</c:v>
                </c:pt>
                <c:pt idx="8989">
                  <c:v>-0.11403000000000001</c:v>
                </c:pt>
                <c:pt idx="8990">
                  <c:v>-0.13211999999999999</c:v>
                </c:pt>
                <c:pt idx="8991">
                  <c:v>-7.5322E-2</c:v>
                </c:pt>
                <c:pt idx="8992">
                  <c:v>-5.8665000000000002E-2</c:v>
                </c:pt>
                <c:pt idx="8993">
                  <c:v>1.1287999999999999E-2</c:v>
                </c:pt>
                <c:pt idx="8994">
                  <c:v>3.0098E-2</c:v>
                </c:pt>
                <c:pt idx="8995">
                  <c:v>8.0842999999999998E-2</c:v>
                </c:pt>
                <c:pt idx="8996">
                  <c:v>0.15315999999999999</c:v>
                </c:pt>
                <c:pt idx="8997">
                  <c:v>0.13478000000000001</c:v>
                </c:pt>
                <c:pt idx="8998">
                  <c:v>0.18049999999999999</c:v>
                </c:pt>
                <c:pt idx="8999">
                  <c:v>0.17915</c:v>
                </c:pt>
                <c:pt idx="9000">
                  <c:v>0.19189000000000001</c:v>
                </c:pt>
                <c:pt idx="9001">
                  <c:v>0.21239</c:v>
                </c:pt>
                <c:pt idx="9002">
                  <c:v>0.25561</c:v>
                </c:pt>
                <c:pt idx="9003">
                  <c:v>0.27068999999999999</c:v>
                </c:pt>
                <c:pt idx="9004">
                  <c:v>0.22234000000000001</c:v>
                </c:pt>
                <c:pt idx="9005">
                  <c:v>0.24404999999999999</c:v>
                </c:pt>
                <c:pt idx="9006">
                  <c:v>0.21012</c:v>
                </c:pt>
                <c:pt idx="9007">
                  <c:v>0.1709</c:v>
                </c:pt>
                <c:pt idx="9008">
                  <c:v>0.20479</c:v>
                </c:pt>
                <c:pt idx="9009">
                  <c:v>0.17745</c:v>
                </c:pt>
                <c:pt idx="9010">
                  <c:v>0.16392999999999999</c:v>
                </c:pt>
                <c:pt idx="9011">
                  <c:v>0.11131000000000001</c:v>
                </c:pt>
                <c:pt idx="9012">
                  <c:v>7.6085E-2</c:v>
                </c:pt>
                <c:pt idx="9013">
                  <c:v>4.5201999999999999E-2</c:v>
                </c:pt>
                <c:pt idx="9014">
                  <c:v>-5.0437999999999997E-2</c:v>
                </c:pt>
                <c:pt idx="9015">
                  <c:v>-2.6907E-2</c:v>
                </c:pt>
                <c:pt idx="9016">
                  <c:v>-7.9628000000000004E-2</c:v>
                </c:pt>
                <c:pt idx="9017">
                  <c:v>-9.5134999999999997E-2</c:v>
                </c:pt>
                <c:pt idx="9018">
                  <c:v>-0.13378999999999999</c:v>
                </c:pt>
                <c:pt idx="9019">
                  <c:v>-0.15951000000000001</c:v>
                </c:pt>
                <c:pt idx="9020">
                  <c:v>-0.21107000000000001</c:v>
                </c:pt>
                <c:pt idx="9021">
                  <c:v>-0.25357000000000002</c:v>
                </c:pt>
                <c:pt idx="9022">
                  <c:v>-0.22753000000000001</c:v>
                </c:pt>
                <c:pt idx="9023">
                  <c:v>-0.26323999999999997</c:v>
                </c:pt>
                <c:pt idx="9024">
                  <c:v>-0.23638000000000001</c:v>
                </c:pt>
                <c:pt idx="9025">
                  <c:v>-0.21435000000000001</c:v>
                </c:pt>
                <c:pt idx="9026">
                  <c:v>-0.23863999999999999</c:v>
                </c:pt>
                <c:pt idx="9027">
                  <c:v>-0.23981</c:v>
                </c:pt>
                <c:pt idx="9028">
                  <c:v>-0.23941000000000001</c:v>
                </c:pt>
                <c:pt idx="9029">
                  <c:v>-0.18240999999999999</c:v>
                </c:pt>
                <c:pt idx="9030">
                  <c:v>-0.16903000000000001</c:v>
                </c:pt>
                <c:pt idx="9031">
                  <c:v>-0.13211999999999999</c:v>
                </c:pt>
                <c:pt idx="9032">
                  <c:v>-5.3213000000000003E-2</c:v>
                </c:pt>
                <c:pt idx="9033">
                  <c:v>-8.8399000000000005E-2</c:v>
                </c:pt>
                <c:pt idx="9034">
                  <c:v>-3.6837000000000002E-2</c:v>
                </c:pt>
                <c:pt idx="9035">
                  <c:v>-1.6347E-2</c:v>
                </c:pt>
                <c:pt idx="9036">
                  <c:v>4.5185000000000003E-2</c:v>
                </c:pt>
                <c:pt idx="9037">
                  <c:v>7.3648000000000005E-2</c:v>
                </c:pt>
                <c:pt idx="9038">
                  <c:v>0.11636000000000001</c:v>
                </c:pt>
                <c:pt idx="9039">
                  <c:v>0.19894000000000001</c:v>
                </c:pt>
                <c:pt idx="9040">
                  <c:v>0.17779</c:v>
                </c:pt>
                <c:pt idx="9041">
                  <c:v>0.21879999999999999</c:v>
                </c:pt>
                <c:pt idx="9042">
                  <c:v>0.21837000000000001</c:v>
                </c:pt>
                <c:pt idx="9043">
                  <c:v>0.21143000000000001</c:v>
                </c:pt>
                <c:pt idx="9044">
                  <c:v>0.24410999999999999</c:v>
                </c:pt>
                <c:pt idx="9045">
                  <c:v>0.26532</c:v>
                </c:pt>
                <c:pt idx="9046">
                  <c:v>0.28099000000000002</c:v>
                </c:pt>
                <c:pt idx="9047">
                  <c:v>0.23472000000000001</c:v>
                </c:pt>
                <c:pt idx="9048">
                  <c:v>0.23705999999999999</c:v>
                </c:pt>
                <c:pt idx="9049">
                  <c:v>0.21321000000000001</c:v>
                </c:pt>
                <c:pt idx="9050">
                  <c:v>0.14748</c:v>
                </c:pt>
                <c:pt idx="9051">
                  <c:v>0.18059</c:v>
                </c:pt>
                <c:pt idx="9052">
                  <c:v>0.1452</c:v>
                </c:pt>
                <c:pt idx="9053">
                  <c:v>0.12422</c:v>
                </c:pt>
                <c:pt idx="9054">
                  <c:v>4.5130000000000003E-2</c:v>
                </c:pt>
                <c:pt idx="9055">
                  <c:v>3.7093000000000001E-2</c:v>
                </c:pt>
                <c:pt idx="9056">
                  <c:v>-1.1878E-2</c:v>
                </c:pt>
                <c:pt idx="9057">
                  <c:v>-0.10602</c:v>
                </c:pt>
                <c:pt idx="9058">
                  <c:v>-7.6313000000000006E-2</c:v>
                </c:pt>
                <c:pt idx="9059">
                  <c:v>-0.13099</c:v>
                </c:pt>
                <c:pt idx="9060">
                  <c:v>-0.14546999999999999</c:v>
                </c:pt>
                <c:pt idx="9061">
                  <c:v>-0.16661000000000001</c:v>
                </c:pt>
                <c:pt idx="9062">
                  <c:v>-0.20613000000000001</c:v>
                </c:pt>
                <c:pt idx="9063">
                  <c:v>-0.25086000000000003</c:v>
                </c:pt>
                <c:pt idx="9064">
                  <c:v>-0.29518</c:v>
                </c:pt>
                <c:pt idx="9065">
                  <c:v>-0.25785999999999998</c:v>
                </c:pt>
                <c:pt idx="9066">
                  <c:v>-0.27162999999999998</c:v>
                </c:pt>
                <c:pt idx="9067">
                  <c:v>-0.25406000000000001</c:v>
                </c:pt>
                <c:pt idx="9068">
                  <c:v>-0.20660999999999999</c:v>
                </c:pt>
                <c:pt idx="9069">
                  <c:v>-0.24609</c:v>
                </c:pt>
                <c:pt idx="9070">
                  <c:v>-0.22711000000000001</c:v>
                </c:pt>
                <c:pt idx="9071">
                  <c:v>-0.22209000000000001</c:v>
                </c:pt>
                <c:pt idx="9072">
                  <c:v>-0.12590000000000001</c:v>
                </c:pt>
                <c:pt idx="9073">
                  <c:v>-0.12753</c:v>
                </c:pt>
                <c:pt idx="9074">
                  <c:v>-9.4877000000000003E-2</c:v>
                </c:pt>
                <c:pt idx="9075">
                  <c:v>5.1262E-3</c:v>
                </c:pt>
                <c:pt idx="9076">
                  <c:v>-3.5031E-2</c:v>
                </c:pt>
                <c:pt idx="9077">
                  <c:v>1.9356999999999999E-2</c:v>
                </c:pt>
                <c:pt idx="9078">
                  <c:v>4.3559E-2</c:v>
                </c:pt>
                <c:pt idx="9079">
                  <c:v>9.1414999999999996E-2</c:v>
                </c:pt>
                <c:pt idx="9080">
                  <c:v>0.11584</c:v>
                </c:pt>
                <c:pt idx="9081">
                  <c:v>0.16506999999999999</c:v>
                </c:pt>
                <c:pt idx="9082">
                  <c:v>0.23991000000000001</c:v>
                </c:pt>
                <c:pt idx="9083">
                  <c:v>0.21707000000000001</c:v>
                </c:pt>
                <c:pt idx="9084">
                  <c:v>0.26179000000000002</c:v>
                </c:pt>
                <c:pt idx="9085">
                  <c:v>0.25052000000000002</c:v>
                </c:pt>
                <c:pt idx="9086">
                  <c:v>0.23307</c:v>
                </c:pt>
                <c:pt idx="9087">
                  <c:v>0.26963999999999999</c:v>
                </c:pt>
                <c:pt idx="9088">
                  <c:v>0.28820000000000001</c:v>
                </c:pt>
                <c:pt idx="9089">
                  <c:v>0.29874000000000001</c:v>
                </c:pt>
                <c:pt idx="9090">
                  <c:v>0.19453000000000001</c:v>
                </c:pt>
                <c:pt idx="9091">
                  <c:v>0.21637000000000001</c:v>
                </c:pt>
                <c:pt idx="9092">
                  <c:v>0.19364000000000001</c:v>
                </c:pt>
                <c:pt idx="9093">
                  <c:v>0.10919</c:v>
                </c:pt>
                <c:pt idx="9094">
                  <c:v>0.15182000000000001</c:v>
                </c:pt>
                <c:pt idx="9095">
                  <c:v>9.9975999999999995E-2</c:v>
                </c:pt>
                <c:pt idx="9096">
                  <c:v>7.6887999999999998E-2</c:v>
                </c:pt>
                <c:pt idx="9097">
                  <c:v>-1.6873999999999999E-3</c:v>
                </c:pt>
                <c:pt idx="9098">
                  <c:v>-3.245E-2</c:v>
                </c:pt>
                <c:pt idx="9099">
                  <c:v>-6.6017000000000006E-2</c:v>
                </c:pt>
                <c:pt idx="9100">
                  <c:v>-0.16320999999999999</c:v>
                </c:pt>
                <c:pt idx="9101">
                  <c:v>-0.14666000000000001</c:v>
                </c:pt>
                <c:pt idx="9102">
                  <c:v>-0.20000999999999999</c:v>
                </c:pt>
                <c:pt idx="9103">
                  <c:v>-0.20968999999999999</c:v>
                </c:pt>
                <c:pt idx="9104">
                  <c:v>-0.21107999999999999</c:v>
                </c:pt>
                <c:pt idx="9105">
                  <c:v>-0.23343</c:v>
                </c:pt>
                <c:pt idx="9106">
                  <c:v>-0.2616</c:v>
                </c:pt>
                <c:pt idx="9107">
                  <c:v>-0.29824000000000001</c:v>
                </c:pt>
                <c:pt idx="9108">
                  <c:v>-0.22106999999999999</c:v>
                </c:pt>
                <c:pt idx="9109">
                  <c:v>-0.27635999999999999</c:v>
                </c:pt>
                <c:pt idx="9110">
                  <c:v>-0.26482</c:v>
                </c:pt>
                <c:pt idx="9111">
                  <c:v>-0.21675</c:v>
                </c:pt>
                <c:pt idx="9112">
                  <c:v>-0.24701999999999999</c:v>
                </c:pt>
                <c:pt idx="9113">
                  <c:v>-0.22770000000000001</c:v>
                </c:pt>
                <c:pt idx="9114">
                  <c:v>-0.19939000000000001</c:v>
                </c:pt>
                <c:pt idx="9115">
                  <c:v>-9.8080000000000001E-2</c:v>
                </c:pt>
                <c:pt idx="9116">
                  <c:v>-8.2222000000000003E-2</c:v>
                </c:pt>
                <c:pt idx="9117">
                  <c:v>-5.3117999999999999E-2</c:v>
                </c:pt>
                <c:pt idx="9118">
                  <c:v>4.3720000000000002E-2</c:v>
                </c:pt>
                <c:pt idx="9119">
                  <c:v>4.8211999999999998E-2</c:v>
                </c:pt>
                <c:pt idx="9120">
                  <c:v>0.10266</c:v>
                </c:pt>
                <c:pt idx="9121">
                  <c:v>0.12542</c:v>
                </c:pt>
                <c:pt idx="9122">
                  <c:v>0.16203000000000001</c:v>
                </c:pt>
                <c:pt idx="9123">
                  <c:v>0.18493000000000001</c:v>
                </c:pt>
                <c:pt idx="9124">
                  <c:v>0.21844</c:v>
                </c:pt>
                <c:pt idx="9125">
                  <c:v>0.26895000000000002</c:v>
                </c:pt>
                <c:pt idx="9126">
                  <c:v>0.23072000000000001</c:v>
                </c:pt>
                <c:pt idx="9127">
                  <c:v>0.27917999999999998</c:v>
                </c:pt>
                <c:pt idx="9128">
                  <c:v>0.28939999999999999</c:v>
                </c:pt>
                <c:pt idx="9129">
                  <c:v>0.27390999999999999</c:v>
                </c:pt>
                <c:pt idx="9130">
                  <c:v>0.29158000000000001</c:v>
                </c:pt>
                <c:pt idx="9131">
                  <c:v>0.27363999999999999</c:v>
                </c:pt>
                <c:pt idx="9132">
                  <c:v>0.26795999999999998</c:v>
                </c:pt>
                <c:pt idx="9133">
                  <c:v>0.18398999999999999</c:v>
                </c:pt>
                <c:pt idx="9134">
                  <c:v>0.19064999999999999</c:v>
                </c:pt>
                <c:pt idx="9135">
                  <c:v>0.17429</c:v>
                </c:pt>
                <c:pt idx="9136">
                  <c:v>9.7961000000000006E-2</c:v>
                </c:pt>
                <c:pt idx="9137">
                  <c:v>6.5386E-2</c:v>
                </c:pt>
                <c:pt idx="9138">
                  <c:v>3.9546999999999999E-2</c:v>
                </c:pt>
                <c:pt idx="9139">
                  <c:v>-1.0874E-2</c:v>
                </c:pt>
                <c:pt idx="9140">
                  <c:v>-7.5453999999999993E-2</c:v>
                </c:pt>
                <c:pt idx="9141">
                  <c:v>-7.9121999999999998E-2</c:v>
                </c:pt>
                <c:pt idx="9142">
                  <c:v>-0.13264000000000001</c:v>
                </c:pt>
                <c:pt idx="9143">
                  <c:v>-0.18009</c:v>
                </c:pt>
                <c:pt idx="9144">
                  <c:v>-0.17277999999999999</c:v>
                </c:pt>
                <c:pt idx="9145">
                  <c:v>-0.23724999999999999</c:v>
                </c:pt>
                <c:pt idx="9146">
                  <c:v>-0.26350000000000001</c:v>
                </c:pt>
                <c:pt idx="9147">
                  <c:v>-0.29676999999999998</c:v>
                </c:pt>
                <c:pt idx="9148">
                  <c:v>-0.30438999999999999</c:v>
                </c:pt>
                <c:pt idx="9149">
                  <c:v>-0.30381999999999998</c:v>
                </c:pt>
                <c:pt idx="9150">
                  <c:v>-0.30604999999999999</c:v>
                </c:pt>
                <c:pt idx="9151">
                  <c:v>-0.23435</c:v>
                </c:pt>
                <c:pt idx="9152">
                  <c:v>-0.25634000000000001</c:v>
                </c:pt>
                <c:pt idx="9153">
                  <c:v>-0.24590000000000001</c:v>
                </c:pt>
                <c:pt idx="9154">
                  <c:v>-0.17877000000000001</c:v>
                </c:pt>
                <c:pt idx="9155">
                  <c:v>-0.19721</c:v>
                </c:pt>
                <c:pt idx="9156">
                  <c:v>-0.17605000000000001</c:v>
                </c:pt>
                <c:pt idx="9157">
                  <c:v>-0.12174</c:v>
                </c:pt>
                <c:pt idx="9158">
                  <c:v>-5.8323E-2</c:v>
                </c:pt>
                <c:pt idx="9159">
                  <c:v>-3.6415999999999997E-2</c:v>
                </c:pt>
                <c:pt idx="9160">
                  <c:v>3.4993999999999997E-2</c:v>
                </c:pt>
                <c:pt idx="9161">
                  <c:v>8.3047999999999997E-2</c:v>
                </c:pt>
                <c:pt idx="9162">
                  <c:v>0.11940000000000001</c:v>
                </c:pt>
                <c:pt idx="9163">
                  <c:v>0.16342000000000001</c:v>
                </c:pt>
                <c:pt idx="9164">
                  <c:v>0.17454</c:v>
                </c:pt>
                <c:pt idx="9165">
                  <c:v>0.22356999999999999</c:v>
                </c:pt>
                <c:pt idx="9166">
                  <c:v>0.22531000000000001</c:v>
                </c:pt>
                <c:pt idx="9167">
                  <c:v>0.27101999999999998</c:v>
                </c:pt>
                <c:pt idx="9168">
                  <c:v>0.30219000000000001</c:v>
                </c:pt>
                <c:pt idx="9169">
                  <c:v>0.24035999999999999</c:v>
                </c:pt>
                <c:pt idx="9170">
                  <c:v>0.29492000000000002</c:v>
                </c:pt>
                <c:pt idx="9171">
                  <c:v>0.29033999999999999</c:v>
                </c:pt>
                <c:pt idx="9172">
                  <c:v>0.26604</c:v>
                </c:pt>
                <c:pt idx="9173">
                  <c:v>0.28136</c:v>
                </c:pt>
                <c:pt idx="9174">
                  <c:v>0.25718999999999997</c:v>
                </c:pt>
                <c:pt idx="9175">
                  <c:v>0.23857999999999999</c:v>
                </c:pt>
                <c:pt idx="9176">
                  <c:v>0.13749</c:v>
                </c:pt>
                <c:pt idx="9177">
                  <c:v>0.1447</c:v>
                </c:pt>
                <c:pt idx="9178">
                  <c:v>0.10593</c:v>
                </c:pt>
                <c:pt idx="9179">
                  <c:v>2.8392000000000001E-2</c:v>
                </c:pt>
                <c:pt idx="9180">
                  <c:v>8.3266E-3</c:v>
                </c:pt>
                <c:pt idx="9181">
                  <c:v>-4.7853E-2</c:v>
                </c:pt>
                <c:pt idx="9182">
                  <c:v>-6.9603999999999999E-2</c:v>
                </c:pt>
                <c:pt idx="9183">
                  <c:v>-0.12742999999999999</c:v>
                </c:pt>
                <c:pt idx="9184">
                  <c:v>-0.13411000000000001</c:v>
                </c:pt>
                <c:pt idx="9185">
                  <c:v>-0.18776999999999999</c:v>
                </c:pt>
                <c:pt idx="9186">
                  <c:v>-0.22444</c:v>
                </c:pt>
                <c:pt idx="9187">
                  <c:v>-0.21251</c:v>
                </c:pt>
                <c:pt idx="9188">
                  <c:v>-0.27322000000000002</c:v>
                </c:pt>
                <c:pt idx="9189">
                  <c:v>-0.29994999999999999</c:v>
                </c:pt>
                <c:pt idx="9190">
                  <c:v>-0.31408000000000003</c:v>
                </c:pt>
                <c:pt idx="9191">
                  <c:v>-0.30881999999999998</c:v>
                </c:pt>
                <c:pt idx="9192">
                  <c:v>-0.31503999999999999</c:v>
                </c:pt>
                <c:pt idx="9193">
                  <c:v>-0.29150999999999999</c:v>
                </c:pt>
                <c:pt idx="9194">
                  <c:v>-0.22051999999999999</c:v>
                </c:pt>
                <c:pt idx="9195">
                  <c:v>-0.23336000000000001</c:v>
                </c:pt>
                <c:pt idx="9196">
                  <c:v>-0.22012999999999999</c:v>
                </c:pt>
                <c:pt idx="9197">
                  <c:v>-0.16148000000000001</c:v>
                </c:pt>
                <c:pt idx="9198">
                  <c:v>-0.10945000000000001</c:v>
                </c:pt>
                <c:pt idx="9199">
                  <c:v>-9.0188000000000004E-2</c:v>
                </c:pt>
                <c:pt idx="9200">
                  <c:v>-3.5300999999999999E-2</c:v>
                </c:pt>
                <c:pt idx="9201">
                  <c:v>2.2647E-2</c:v>
                </c:pt>
                <c:pt idx="9202">
                  <c:v>1.4012999999999999E-2</c:v>
                </c:pt>
                <c:pt idx="9203">
                  <c:v>7.9909999999999995E-2</c:v>
                </c:pt>
                <c:pt idx="9204">
                  <c:v>0.10532999999999999</c:v>
                </c:pt>
                <c:pt idx="9205">
                  <c:v>0.12914</c:v>
                </c:pt>
                <c:pt idx="9206">
                  <c:v>0.18991</c:v>
                </c:pt>
                <c:pt idx="9207">
                  <c:v>0.23491000000000001</c:v>
                </c:pt>
                <c:pt idx="9208">
                  <c:v>0.28771000000000002</c:v>
                </c:pt>
                <c:pt idx="9209">
                  <c:v>0.28314</c:v>
                </c:pt>
                <c:pt idx="9210">
                  <c:v>0.30099999999999999</c:v>
                </c:pt>
                <c:pt idx="9211">
                  <c:v>0.30142999999999998</c:v>
                </c:pt>
                <c:pt idx="9212">
                  <c:v>0.25725999999999999</c:v>
                </c:pt>
                <c:pt idx="9213">
                  <c:v>0.29264000000000001</c:v>
                </c:pt>
                <c:pt idx="9214">
                  <c:v>0.31651000000000001</c:v>
                </c:pt>
                <c:pt idx="9215">
                  <c:v>0.27582000000000001</c:v>
                </c:pt>
                <c:pt idx="9216">
                  <c:v>0.21340000000000001</c:v>
                </c:pt>
                <c:pt idx="9217">
                  <c:v>0.20874999999999999</c:v>
                </c:pt>
                <c:pt idx="9218">
                  <c:v>0.15181</c:v>
                </c:pt>
                <c:pt idx="9219">
                  <c:v>9.1016E-2</c:v>
                </c:pt>
                <c:pt idx="9220">
                  <c:v>0.10773000000000001</c:v>
                </c:pt>
                <c:pt idx="9221">
                  <c:v>5.7154999999999997E-2</c:v>
                </c:pt>
                <c:pt idx="9222">
                  <c:v>2.0631E-2</c:v>
                </c:pt>
                <c:pt idx="9223">
                  <c:v>-2.9561E-2</c:v>
                </c:pt>
                <c:pt idx="9224">
                  <c:v>-7.8201999999999994E-2</c:v>
                </c:pt>
                <c:pt idx="9225">
                  <c:v>-0.14732000000000001</c:v>
                </c:pt>
                <c:pt idx="9226">
                  <c:v>-0.22001999999999999</c:v>
                </c:pt>
                <c:pt idx="9227">
                  <c:v>-0.20411000000000001</c:v>
                </c:pt>
                <c:pt idx="9228">
                  <c:v>-0.24701000000000001</c:v>
                </c:pt>
                <c:pt idx="9229">
                  <c:v>-0.24407000000000001</c:v>
                </c:pt>
                <c:pt idx="9230">
                  <c:v>-0.23538000000000001</c:v>
                </c:pt>
                <c:pt idx="9231">
                  <c:v>-0.27549000000000001</c:v>
                </c:pt>
                <c:pt idx="9232">
                  <c:v>-0.32228000000000001</c:v>
                </c:pt>
                <c:pt idx="9233">
                  <c:v>-0.33049000000000001</c:v>
                </c:pt>
                <c:pt idx="9234">
                  <c:v>-0.27738000000000002</c:v>
                </c:pt>
                <c:pt idx="9235">
                  <c:v>-0.28866000000000003</c:v>
                </c:pt>
                <c:pt idx="9236">
                  <c:v>-0.24506</c:v>
                </c:pt>
                <c:pt idx="9237">
                  <c:v>-0.18725</c:v>
                </c:pt>
                <c:pt idx="9238">
                  <c:v>-0.23155000000000001</c:v>
                </c:pt>
                <c:pt idx="9239">
                  <c:v>-0.19359000000000001</c:v>
                </c:pt>
                <c:pt idx="9240">
                  <c:v>-0.16327</c:v>
                </c:pt>
                <c:pt idx="9241">
                  <c:v>-9.2799000000000006E-2</c:v>
                </c:pt>
                <c:pt idx="9242">
                  <c:v>-4.3027999999999997E-2</c:v>
                </c:pt>
                <c:pt idx="9243">
                  <c:v>2.0065E-2</c:v>
                </c:pt>
                <c:pt idx="9244">
                  <c:v>0.11534999999999999</c:v>
                </c:pt>
                <c:pt idx="9245">
                  <c:v>8.9966000000000004E-2</c:v>
                </c:pt>
                <c:pt idx="9246">
                  <c:v>0.13865</c:v>
                </c:pt>
                <c:pt idx="9247">
                  <c:v>0.16053999999999999</c:v>
                </c:pt>
                <c:pt idx="9248">
                  <c:v>0.19964000000000001</c:v>
                </c:pt>
                <c:pt idx="9249">
                  <c:v>0.22176000000000001</c:v>
                </c:pt>
                <c:pt idx="9250">
                  <c:v>0.28462999999999999</c:v>
                </c:pt>
                <c:pt idx="9251">
                  <c:v>0.31194</c:v>
                </c:pt>
                <c:pt idx="9252">
                  <c:v>0.29987999999999998</c:v>
                </c:pt>
                <c:pt idx="9253">
                  <c:v>0.33748</c:v>
                </c:pt>
                <c:pt idx="9254">
                  <c:v>0.29176000000000002</c:v>
                </c:pt>
                <c:pt idx="9255">
                  <c:v>0.25141000000000002</c:v>
                </c:pt>
                <c:pt idx="9256">
                  <c:v>0.27811000000000002</c:v>
                </c:pt>
                <c:pt idx="9257">
                  <c:v>0.26329000000000002</c:v>
                </c:pt>
                <c:pt idx="9258">
                  <c:v>0.2601</c:v>
                </c:pt>
                <c:pt idx="9259">
                  <c:v>0.17988999999999999</c:v>
                </c:pt>
                <c:pt idx="9260">
                  <c:v>0.15662000000000001</c:v>
                </c:pt>
                <c:pt idx="9261">
                  <c:v>0.12892999999999999</c:v>
                </c:pt>
                <c:pt idx="9262">
                  <c:v>3.3395000000000001E-2</c:v>
                </c:pt>
                <c:pt idx="9263">
                  <c:v>7.7282000000000003E-2</c:v>
                </c:pt>
                <c:pt idx="9264">
                  <c:v>4.6826000000000003E-3</c:v>
                </c:pt>
                <c:pt idx="9265">
                  <c:v>-3.8452E-2</c:v>
                </c:pt>
                <c:pt idx="9266">
                  <c:v>-0.10163</c:v>
                </c:pt>
                <c:pt idx="9267">
                  <c:v>-0.14176</c:v>
                </c:pt>
                <c:pt idx="9268">
                  <c:v>-0.19752</c:v>
                </c:pt>
                <c:pt idx="9269">
                  <c:v>-0.27292</c:v>
                </c:pt>
                <c:pt idx="9270">
                  <c:v>-0.25616</c:v>
                </c:pt>
                <c:pt idx="9271">
                  <c:v>-0.28877999999999998</c:v>
                </c:pt>
                <c:pt idx="9272">
                  <c:v>-0.29809999999999998</c:v>
                </c:pt>
                <c:pt idx="9273">
                  <c:v>-0.26728000000000002</c:v>
                </c:pt>
                <c:pt idx="9274">
                  <c:v>-0.29914000000000002</c:v>
                </c:pt>
                <c:pt idx="9275">
                  <c:v>-0.33061000000000001</c:v>
                </c:pt>
                <c:pt idx="9276">
                  <c:v>-0.31663000000000002</c:v>
                </c:pt>
                <c:pt idx="9277">
                  <c:v>-0.26845999999999998</c:v>
                </c:pt>
                <c:pt idx="9278">
                  <c:v>-0.26273999999999997</c:v>
                </c:pt>
                <c:pt idx="9279">
                  <c:v>-0.22334999999999999</c:v>
                </c:pt>
                <c:pt idx="9280">
                  <c:v>-0.14671000000000001</c:v>
                </c:pt>
                <c:pt idx="9281">
                  <c:v>-0.18059</c:v>
                </c:pt>
                <c:pt idx="9282">
                  <c:v>-0.13267999999999999</c:v>
                </c:pt>
                <c:pt idx="9283">
                  <c:v>-0.11157</c:v>
                </c:pt>
                <c:pt idx="9284">
                  <c:v>-1.136E-2</c:v>
                </c:pt>
                <c:pt idx="9285">
                  <c:v>1.4385E-2</c:v>
                </c:pt>
                <c:pt idx="9286">
                  <c:v>6.8983000000000003E-2</c:v>
                </c:pt>
                <c:pt idx="9287">
                  <c:v>0.17984</c:v>
                </c:pt>
                <c:pt idx="9288">
                  <c:v>0.13908999999999999</c:v>
                </c:pt>
                <c:pt idx="9289">
                  <c:v>0.20615</c:v>
                </c:pt>
                <c:pt idx="9290">
                  <c:v>0.22125</c:v>
                </c:pt>
                <c:pt idx="9291">
                  <c:v>0.23311999999999999</c:v>
                </c:pt>
                <c:pt idx="9292">
                  <c:v>0.27550999999999998</c:v>
                </c:pt>
                <c:pt idx="9293">
                  <c:v>0.32073000000000002</c:v>
                </c:pt>
                <c:pt idx="9294">
                  <c:v>0.35699999999999998</c:v>
                </c:pt>
                <c:pt idx="9295">
                  <c:v>0.30546000000000001</c:v>
                </c:pt>
                <c:pt idx="9296">
                  <c:v>0.32699</c:v>
                </c:pt>
                <c:pt idx="9297">
                  <c:v>0.29385</c:v>
                </c:pt>
                <c:pt idx="9298">
                  <c:v>0.23269999999999999</c:v>
                </c:pt>
                <c:pt idx="9299">
                  <c:v>0.27348</c:v>
                </c:pt>
                <c:pt idx="9300">
                  <c:v>0.24246000000000001</c:v>
                </c:pt>
                <c:pt idx="9301">
                  <c:v>0.23133000000000001</c:v>
                </c:pt>
                <c:pt idx="9302">
                  <c:v>0.11686000000000001</c:v>
                </c:pt>
                <c:pt idx="9303">
                  <c:v>0.11469</c:v>
                </c:pt>
                <c:pt idx="9304">
                  <c:v>6.5858E-2</c:v>
                </c:pt>
                <c:pt idx="9305">
                  <c:v>-4.5418E-2</c:v>
                </c:pt>
                <c:pt idx="9306">
                  <c:v>-8.7939000000000003E-3</c:v>
                </c:pt>
                <c:pt idx="9307">
                  <c:v>-7.1493000000000001E-2</c:v>
                </c:pt>
                <c:pt idx="9308">
                  <c:v>-9.5138E-2</c:v>
                </c:pt>
                <c:pt idx="9309">
                  <c:v>-0.15393000000000001</c:v>
                </c:pt>
                <c:pt idx="9310">
                  <c:v>-0.19008</c:v>
                </c:pt>
                <c:pt idx="9311">
                  <c:v>-0.24973999999999999</c:v>
                </c:pt>
                <c:pt idx="9312">
                  <c:v>-0.32590000000000002</c:v>
                </c:pt>
                <c:pt idx="9313">
                  <c:v>-0.28998000000000002</c:v>
                </c:pt>
                <c:pt idx="9314">
                  <c:v>-0.34383000000000002</c:v>
                </c:pt>
                <c:pt idx="9315">
                  <c:v>-0.32197999999999999</c:v>
                </c:pt>
                <c:pt idx="9316">
                  <c:v>-0.27649000000000001</c:v>
                </c:pt>
                <c:pt idx="9317">
                  <c:v>-0.32200000000000001</c:v>
                </c:pt>
                <c:pt idx="9318">
                  <c:v>-0.31567000000000001</c:v>
                </c:pt>
                <c:pt idx="9319">
                  <c:v>-0.32718000000000003</c:v>
                </c:pt>
                <c:pt idx="9320">
                  <c:v>-0.25026999999999999</c:v>
                </c:pt>
                <c:pt idx="9321">
                  <c:v>-0.23152</c:v>
                </c:pt>
                <c:pt idx="9322">
                  <c:v>-0.19145000000000001</c:v>
                </c:pt>
                <c:pt idx="9323">
                  <c:v>-8.1044000000000005E-2</c:v>
                </c:pt>
                <c:pt idx="9324">
                  <c:v>-0.13281000000000001</c:v>
                </c:pt>
                <c:pt idx="9325">
                  <c:v>-6.2514E-2</c:v>
                </c:pt>
                <c:pt idx="9326">
                  <c:v>-4.0191999999999999E-2</c:v>
                </c:pt>
                <c:pt idx="9327">
                  <c:v>4.9471000000000001E-2</c:v>
                </c:pt>
                <c:pt idx="9328">
                  <c:v>8.2222000000000003E-2</c:v>
                </c:pt>
                <c:pt idx="9329">
                  <c:v>0.12784999999999999</c:v>
                </c:pt>
                <c:pt idx="9330">
                  <c:v>0.22585</c:v>
                </c:pt>
                <c:pt idx="9331">
                  <c:v>0.21306</c:v>
                </c:pt>
                <c:pt idx="9332">
                  <c:v>0.27399000000000001</c:v>
                </c:pt>
                <c:pt idx="9333">
                  <c:v>0.27578000000000003</c:v>
                </c:pt>
                <c:pt idx="9334">
                  <c:v>0.27632000000000001</c:v>
                </c:pt>
                <c:pt idx="9335">
                  <c:v>0.30520000000000003</c:v>
                </c:pt>
                <c:pt idx="9336">
                  <c:v>0.33141999999999999</c:v>
                </c:pt>
                <c:pt idx="9337">
                  <c:v>0.36470000000000002</c:v>
                </c:pt>
                <c:pt idx="9338">
                  <c:v>0.30718000000000001</c:v>
                </c:pt>
                <c:pt idx="9339">
                  <c:v>0.32468000000000002</c:v>
                </c:pt>
                <c:pt idx="9340">
                  <c:v>0.29886000000000001</c:v>
                </c:pt>
                <c:pt idx="9341">
                  <c:v>0.20823</c:v>
                </c:pt>
                <c:pt idx="9342">
                  <c:v>0.25395000000000001</c:v>
                </c:pt>
                <c:pt idx="9343">
                  <c:v>0.19739000000000001</c:v>
                </c:pt>
                <c:pt idx="9344">
                  <c:v>0.18001</c:v>
                </c:pt>
                <c:pt idx="9345">
                  <c:v>6.7668000000000006E-2</c:v>
                </c:pt>
                <c:pt idx="9346">
                  <c:v>5.1552000000000001E-2</c:v>
                </c:pt>
                <c:pt idx="9347">
                  <c:v>-5.6036999999999997E-3</c:v>
                </c:pt>
                <c:pt idx="9348">
                  <c:v>-0.13619999999999999</c:v>
                </c:pt>
                <c:pt idx="9349">
                  <c:v>-8.3465999999999999E-2</c:v>
                </c:pt>
                <c:pt idx="9350">
                  <c:v>-0.15687000000000001</c:v>
                </c:pt>
                <c:pt idx="9351">
                  <c:v>-0.17621999999999999</c:v>
                </c:pt>
                <c:pt idx="9352">
                  <c:v>-0.20871000000000001</c:v>
                </c:pt>
                <c:pt idx="9353">
                  <c:v>-0.25496000000000002</c:v>
                </c:pt>
                <c:pt idx="9354">
                  <c:v>-0.29969000000000001</c:v>
                </c:pt>
                <c:pt idx="9355">
                  <c:v>-0.35113</c:v>
                </c:pt>
                <c:pt idx="9356">
                  <c:v>-0.31453999999999999</c:v>
                </c:pt>
                <c:pt idx="9357">
                  <c:v>-0.35282999999999998</c:v>
                </c:pt>
                <c:pt idx="9358">
                  <c:v>-0.32806000000000002</c:v>
                </c:pt>
                <c:pt idx="9359">
                  <c:v>-0.27977999999999997</c:v>
                </c:pt>
                <c:pt idx="9360">
                  <c:v>-0.31469000000000003</c:v>
                </c:pt>
                <c:pt idx="9361">
                  <c:v>-0.2989</c:v>
                </c:pt>
                <c:pt idx="9362">
                  <c:v>-0.30259000000000003</c:v>
                </c:pt>
                <c:pt idx="9363">
                  <c:v>-0.18854000000000001</c:v>
                </c:pt>
                <c:pt idx="9364">
                  <c:v>-0.19853000000000001</c:v>
                </c:pt>
                <c:pt idx="9365">
                  <c:v>-0.13932</c:v>
                </c:pt>
                <c:pt idx="9366">
                  <c:v>-7.9264999999999995E-3</c:v>
                </c:pt>
                <c:pt idx="9367">
                  <c:v>-5.9811999999999997E-2</c:v>
                </c:pt>
                <c:pt idx="9368">
                  <c:v>1.6570999999999999E-2</c:v>
                </c:pt>
                <c:pt idx="9369">
                  <c:v>3.2689000000000003E-2</c:v>
                </c:pt>
                <c:pt idx="9370">
                  <c:v>0.11840000000000001</c:v>
                </c:pt>
                <c:pt idx="9371">
                  <c:v>0.14807999999999999</c:v>
                </c:pt>
                <c:pt idx="9372">
                  <c:v>0.21424000000000001</c:v>
                </c:pt>
                <c:pt idx="9373">
                  <c:v>0.31303999999999998</c:v>
                </c:pt>
                <c:pt idx="9374">
                  <c:v>0.26617000000000002</c:v>
                </c:pt>
                <c:pt idx="9375">
                  <c:v>0.33839999999999998</c:v>
                </c:pt>
                <c:pt idx="9376">
                  <c:v>0.31047999999999998</c:v>
                </c:pt>
                <c:pt idx="9377">
                  <c:v>0.30020999999999998</c:v>
                </c:pt>
                <c:pt idx="9378">
                  <c:v>0.33715000000000001</c:v>
                </c:pt>
                <c:pt idx="9379">
                  <c:v>0.33728999999999998</c:v>
                </c:pt>
                <c:pt idx="9380">
                  <c:v>0.35920999999999997</c:v>
                </c:pt>
                <c:pt idx="9381">
                  <c:v>0.23573</c:v>
                </c:pt>
                <c:pt idx="9382">
                  <c:v>0.28742000000000001</c:v>
                </c:pt>
                <c:pt idx="9383">
                  <c:v>0.25689000000000001</c:v>
                </c:pt>
                <c:pt idx="9384">
                  <c:v>0.16027</c:v>
                </c:pt>
                <c:pt idx="9385">
                  <c:v>0.19822000000000001</c:v>
                </c:pt>
                <c:pt idx="9386">
                  <c:v>0.14377000000000001</c:v>
                </c:pt>
                <c:pt idx="9387">
                  <c:v>0.11312</c:v>
                </c:pt>
                <c:pt idx="9388">
                  <c:v>2.2128999999999999E-2</c:v>
                </c:pt>
                <c:pt idx="9389">
                  <c:v>-8.3621000000000008E-3</c:v>
                </c:pt>
                <c:pt idx="9390">
                  <c:v>-7.3038000000000006E-2</c:v>
                </c:pt>
                <c:pt idx="9391">
                  <c:v>-0.18737000000000001</c:v>
                </c:pt>
                <c:pt idx="9392">
                  <c:v>-0.17816000000000001</c:v>
                </c:pt>
                <c:pt idx="9393">
                  <c:v>-0.24365999999999999</c:v>
                </c:pt>
                <c:pt idx="9394">
                  <c:v>-0.24934000000000001</c:v>
                </c:pt>
                <c:pt idx="9395">
                  <c:v>-0.26895000000000002</c:v>
                </c:pt>
                <c:pt idx="9396">
                  <c:v>-0.29093999999999998</c:v>
                </c:pt>
                <c:pt idx="9397">
                  <c:v>-0.33606999999999998</c:v>
                </c:pt>
                <c:pt idx="9398">
                  <c:v>-0.37208999999999998</c:v>
                </c:pt>
                <c:pt idx="9399">
                  <c:v>-0.27148</c:v>
                </c:pt>
                <c:pt idx="9400">
                  <c:v>-0.34508</c:v>
                </c:pt>
                <c:pt idx="9401">
                  <c:v>-0.32604</c:v>
                </c:pt>
                <c:pt idx="9402">
                  <c:v>-0.27567000000000003</c:v>
                </c:pt>
                <c:pt idx="9403">
                  <c:v>-0.307</c:v>
                </c:pt>
                <c:pt idx="9404">
                  <c:v>-0.26479999999999998</c:v>
                </c:pt>
                <c:pt idx="9405">
                  <c:v>-0.24415000000000001</c:v>
                </c:pt>
                <c:pt idx="9406">
                  <c:v>-0.12651000000000001</c:v>
                </c:pt>
                <c:pt idx="9407">
                  <c:v>-0.12391000000000001</c:v>
                </c:pt>
                <c:pt idx="9408">
                  <c:v>-9.0299000000000004E-2</c:v>
                </c:pt>
                <c:pt idx="9409">
                  <c:v>2.6047000000000001E-2</c:v>
                </c:pt>
                <c:pt idx="9410">
                  <c:v>4.5619E-2</c:v>
                </c:pt>
                <c:pt idx="9411">
                  <c:v>9.9669999999999995E-2</c:v>
                </c:pt>
                <c:pt idx="9412">
                  <c:v>0.13666</c:v>
                </c:pt>
                <c:pt idx="9413">
                  <c:v>0.17801</c:v>
                </c:pt>
                <c:pt idx="9414">
                  <c:v>0.19806000000000001</c:v>
                </c:pt>
                <c:pt idx="9415">
                  <c:v>0.26068000000000002</c:v>
                </c:pt>
                <c:pt idx="9416">
                  <c:v>0.30467</c:v>
                </c:pt>
                <c:pt idx="9417">
                  <c:v>0.27509</c:v>
                </c:pt>
                <c:pt idx="9418">
                  <c:v>0.33209</c:v>
                </c:pt>
                <c:pt idx="9419">
                  <c:v>0.34866999999999998</c:v>
                </c:pt>
                <c:pt idx="9420">
                  <c:v>0.34449999999999997</c:v>
                </c:pt>
                <c:pt idx="9421">
                  <c:v>0.35865000000000002</c:v>
                </c:pt>
                <c:pt idx="9422">
                  <c:v>0.34838000000000002</c:v>
                </c:pt>
                <c:pt idx="9423">
                  <c:v>0.32917999999999997</c:v>
                </c:pt>
                <c:pt idx="9424">
                  <c:v>0.22719</c:v>
                </c:pt>
                <c:pt idx="9425">
                  <c:v>0.23954</c:v>
                </c:pt>
                <c:pt idx="9426">
                  <c:v>0.22489999999999999</c:v>
                </c:pt>
                <c:pt idx="9427">
                  <c:v>0.13514000000000001</c:v>
                </c:pt>
                <c:pt idx="9428">
                  <c:v>9.2593999999999996E-2</c:v>
                </c:pt>
                <c:pt idx="9429">
                  <c:v>5.8300999999999999E-2</c:v>
                </c:pt>
                <c:pt idx="9430">
                  <c:v>1.0219000000000001E-2</c:v>
                </c:pt>
                <c:pt idx="9431">
                  <c:v>-6.1034999999999999E-2</c:v>
                </c:pt>
                <c:pt idx="9432">
                  <c:v>-5.8136E-2</c:v>
                </c:pt>
                <c:pt idx="9433">
                  <c:v>-0.12436999999999999</c:v>
                </c:pt>
                <c:pt idx="9434">
                  <c:v>-0.18143000000000001</c:v>
                </c:pt>
                <c:pt idx="9435">
                  <c:v>-0.18212999999999999</c:v>
                </c:pt>
                <c:pt idx="9436">
                  <c:v>-0.25563999999999998</c:v>
                </c:pt>
                <c:pt idx="9437">
                  <c:v>-0.30346000000000001</c:v>
                </c:pt>
                <c:pt idx="9438">
                  <c:v>-0.35400999999999999</c:v>
                </c:pt>
                <c:pt idx="9439">
                  <c:v>-0.35930000000000001</c:v>
                </c:pt>
                <c:pt idx="9440">
                  <c:v>-0.37239</c:v>
                </c:pt>
                <c:pt idx="9441">
                  <c:v>-0.35660999999999998</c:v>
                </c:pt>
                <c:pt idx="9442">
                  <c:v>-0.2888</c:v>
                </c:pt>
                <c:pt idx="9443">
                  <c:v>-0.31052999999999997</c:v>
                </c:pt>
                <c:pt idx="9444">
                  <c:v>-0.31336000000000003</c:v>
                </c:pt>
                <c:pt idx="9445">
                  <c:v>-0.23632</c:v>
                </c:pt>
                <c:pt idx="9446">
                  <c:v>-0.25353999999999999</c:v>
                </c:pt>
                <c:pt idx="9447">
                  <c:v>-0.23998</c:v>
                </c:pt>
                <c:pt idx="9448">
                  <c:v>-0.16092999999999999</c:v>
                </c:pt>
                <c:pt idx="9449">
                  <c:v>-9.0131000000000003E-2</c:v>
                </c:pt>
                <c:pt idx="9450">
                  <c:v>-6.6748000000000002E-2</c:v>
                </c:pt>
                <c:pt idx="9451">
                  <c:v>1.1361E-2</c:v>
                </c:pt>
                <c:pt idx="9452">
                  <c:v>6.9925000000000001E-2</c:v>
                </c:pt>
                <c:pt idx="9453">
                  <c:v>0.11759</c:v>
                </c:pt>
                <c:pt idx="9454">
                  <c:v>0.16295000000000001</c:v>
                </c:pt>
                <c:pt idx="9455">
                  <c:v>0.16733000000000001</c:v>
                </c:pt>
                <c:pt idx="9456">
                  <c:v>0.23021</c:v>
                </c:pt>
                <c:pt idx="9457">
                  <c:v>0.23982999999999999</c:v>
                </c:pt>
                <c:pt idx="9458">
                  <c:v>0.30043999999999998</c:v>
                </c:pt>
                <c:pt idx="9459">
                  <c:v>0.34429999999999999</c:v>
                </c:pt>
                <c:pt idx="9460">
                  <c:v>0.27884999999999999</c:v>
                </c:pt>
                <c:pt idx="9461">
                  <c:v>0.34216000000000002</c:v>
                </c:pt>
                <c:pt idx="9462">
                  <c:v>0.35665000000000002</c:v>
                </c:pt>
                <c:pt idx="9463">
                  <c:v>0.34638000000000002</c:v>
                </c:pt>
                <c:pt idx="9464">
                  <c:v>0.36685000000000001</c:v>
                </c:pt>
                <c:pt idx="9465">
                  <c:v>0.33898</c:v>
                </c:pt>
                <c:pt idx="9466">
                  <c:v>0.30425000000000002</c:v>
                </c:pt>
                <c:pt idx="9467">
                  <c:v>0.19234000000000001</c:v>
                </c:pt>
                <c:pt idx="9468">
                  <c:v>0.19819000000000001</c:v>
                </c:pt>
                <c:pt idx="9469">
                  <c:v>0.17</c:v>
                </c:pt>
                <c:pt idx="9470">
                  <c:v>6.7271999999999998E-2</c:v>
                </c:pt>
                <c:pt idx="9471">
                  <c:v>4.0417000000000002E-2</c:v>
                </c:pt>
                <c:pt idx="9472">
                  <c:v>-2.3650999999999998E-2</c:v>
                </c:pt>
                <c:pt idx="9473">
                  <c:v>-6.0872000000000002E-2</c:v>
                </c:pt>
                <c:pt idx="9474">
                  <c:v>-0.12465</c:v>
                </c:pt>
                <c:pt idx="9475">
                  <c:v>-0.13542999999999999</c:v>
                </c:pt>
                <c:pt idx="9476">
                  <c:v>-0.19495999999999999</c:v>
                </c:pt>
                <c:pt idx="9477">
                  <c:v>-0.24606</c:v>
                </c:pt>
                <c:pt idx="9478">
                  <c:v>-0.23622000000000001</c:v>
                </c:pt>
                <c:pt idx="9479">
                  <c:v>-0.29532999999999998</c:v>
                </c:pt>
                <c:pt idx="9480">
                  <c:v>-0.32888000000000001</c:v>
                </c:pt>
                <c:pt idx="9481">
                  <c:v>-0.35854000000000003</c:v>
                </c:pt>
                <c:pt idx="9482">
                  <c:v>-0.37152000000000002</c:v>
                </c:pt>
                <c:pt idx="9483">
                  <c:v>-0.38640000000000002</c:v>
                </c:pt>
                <c:pt idx="9484">
                  <c:v>-0.36841000000000002</c:v>
                </c:pt>
                <c:pt idx="9485">
                  <c:v>-0.28099000000000002</c:v>
                </c:pt>
                <c:pt idx="9486">
                  <c:v>-0.30241000000000001</c:v>
                </c:pt>
                <c:pt idx="9487">
                  <c:v>-0.30193999999999999</c:v>
                </c:pt>
                <c:pt idx="9488">
                  <c:v>-0.25097999999999998</c:v>
                </c:pt>
                <c:pt idx="9489">
                  <c:v>-0.18915999999999999</c:v>
                </c:pt>
                <c:pt idx="9490">
                  <c:v>-0.15074000000000001</c:v>
                </c:pt>
                <c:pt idx="9491">
                  <c:v>-8.1014000000000003E-2</c:v>
                </c:pt>
                <c:pt idx="9492">
                  <c:v>-5.1973999999999996E-3</c:v>
                </c:pt>
                <c:pt idx="9493">
                  <c:v>-1.4585000000000001E-2</c:v>
                </c:pt>
                <c:pt idx="9494">
                  <c:v>5.2345000000000003E-2</c:v>
                </c:pt>
                <c:pt idx="9495">
                  <c:v>0.10445</c:v>
                </c:pt>
                <c:pt idx="9496">
                  <c:v>0.14283000000000001</c:v>
                </c:pt>
                <c:pt idx="9497">
                  <c:v>0.21185000000000001</c:v>
                </c:pt>
                <c:pt idx="9498">
                  <c:v>0.27400999999999998</c:v>
                </c:pt>
                <c:pt idx="9499">
                  <c:v>0.33613999999999999</c:v>
                </c:pt>
                <c:pt idx="9500">
                  <c:v>0.33717999999999998</c:v>
                </c:pt>
                <c:pt idx="9501">
                  <c:v>0.35671999999999998</c:v>
                </c:pt>
                <c:pt idx="9502">
                  <c:v>0.36624000000000001</c:v>
                </c:pt>
                <c:pt idx="9503">
                  <c:v>0.31208000000000002</c:v>
                </c:pt>
                <c:pt idx="9504">
                  <c:v>0.34018999999999999</c:v>
                </c:pt>
                <c:pt idx="9505">
                  <c:v>0.37672</c:v>
                </c:pt>
                <c:pt idx="9506">
                  <c:v>0.34137000000000001</c:v>
                </c:pt>
                <c:pt idx="9507">
                  <c:v>0.28663</c:v>
                </c:pt>
                <c:pt idx="9508">
                  <c:v>0.28688000000000002</c:v>
                </c:pt>
                <c:pt idx="9509">
                  <c:v>0.22491</c:v>
                </c:pt>
                <c:pt idx="9510">
                  <c:v>0.13835</c:v>
                </c:pt>
                <c:pt idx="9511">
                  <c:v>0.16944999999999999</c:v>
                </c:pt>
                <c:pt idx="9512">
                  <c:v>0.11001</c:v>
                </c:pt>
                <c:pt idx="9513">
                  <c:v>8.1497E-2</c:v>
                </c:pt>
                <c:pt idx="9514">
                  <c:v>1.7401E-2</c:v>
                </c:pt>
                <c:pt idx="9515">
                  <c:v>-6.7923999999999998E-2</c:v>
                </c:pt>
                <c:pt idx="9516">
                  <c:v>-0.14199000000000001</c:v>
                </c:pt>
                <c:pt idx="9517">
                  <c:v>-0.25086000000000003</c:v>
                </c:pt>
                <c:pt idx="9518">
                  <c:v>-0.22711999999999999</c:v>
                </c:pt>
                <c:pt idx="9519">
                  <c:v>-0.27395999999999998</c:v>
                </c:pt>
                <c:pt idx="9520">
                  <c:v>-0.29563</c:v>
                </c:pt>
                <c:pt idx="9521">
                  <c:v>-0.28778999999999999</c:v>
                </c:pt>
                <c:pt idx="9522">
                  <c:v>-0.33822999999999998</c:v>
                </c:pt>
                <c:pt idx="9523">
                  <c:v>-0.39506999999999998</c:v>
                </c:pt>
                <c:pt idx="9524">
                  <c:v>-0.40578999999999998</c:v>
                </c:pt>
                <c:pt idx="9525">
                  <c:v>-0.35281000000000001</c:v>
                </c:pt>
                <c:pt idx="9526">
                  <c:v>-0.36681000000000002</c:v>
                </c:pt>
                <c:pt idx="9527">
                  <c:v>-0.31957999999999998</c:v>
                </c:pt>
                <c:pt idx="9528">
                  <c:v>-0.24321000000000001</c:v>
                </c:pt>
                <c:pt idx="9529">
                  <c:v>-0.28460000000000002</c:v>
                </c:pt>
                <c:pt idx="9530">
                  <c:v>-0.24995999999999999</c:v>
                </c:pt>
                <c:pt idx="9531">
                  <c:v>-0.22392999999999999</c:v>
                </c:pt>
                <c:pt idx="9532">
                  <c:v>-0.1479</c:v>
                </c:pt>
                <c:pt idx="9533">
                  <c:v>-9.2009999999999995E-2</c:v>
                </c:pt>
                <c:pt idx="9534">
                  <c:v>-2.1638999999999999E-2</c:v>
                </c:pt>
                <c:pt idx="9535">
                  <c:v>0.11027000000000001</c:v>
                </c:pt>
                <c:pt idx="9536">
                  <c:v>6.5700999999999996E-2</c:v>
                </c:pt>
                <c:pt idx="9537">
                  <c:v>0.13664000000000001</c:v>
                </c:pt>
                <c:pt idx="9538">
                  <c:v>0.15698000000000001</c:v>
                </c:pt>
                <c:pt idx="9539">
                  <c:v>0.21587999999999999</c:v>
                </c:pt>
                <c:pt idx="9540">
                  <c:v>0.26351000000000002</c:v>
                </c:pt>
                <c:pt idx="9541">
                  <c:v>0.32229999999999998</c:v>
                </c:pt>
                <c:pt idx="9542">
                  <c:v>0.38463999999999998</c:v>
                </c:pt>
                <c:pt idx="9543">
                  <c:v>0.35974</c:v>
                </c:pt>
                <c:pt idx="9544">
                  <c:v>0.40672999999999998</c:v>
                </c:pt>
                <c:pt idx="9545">
                  <c:v>0.37158999999999998</c:v>
                </c:pt>
                <c:pt idx="9546">
                  <c:v>0.31786999999999999</c:v>
                </c:pt>
                <c:pt idx="9547">
                  <c:v>0.35707</c:v>
                </c:pt>
                <c:pt idx="9548">
                  <c:v>0.33646999999999999</c:v>
                </c:pt>
                <c:pt idx="9549">
                  <c:v>0.33442</c:v>
                </c:pt>
                <c:pt idx="9550">
                  <c:v>0.24232999999999999</c:v>
                </c:pt>
                <c:pt idx="9551">
                  <c:v>0.21758</c:v>
                </c:pt>
                <c:pt idx="9552">
                  <c:v>0.18209</c:v>
                </c:pt>
                <c:pt idx="9553">
                  <c:v>6.0088000000000003E-2</c:v>
                </c:pt>
                <c:pt idx="9554">
                  <c:v>0.11157</c:v>
                </c:pt>
                <c:pt idx="9555">
                  <c:v>3.5626999999999999E-2</c:v>
                </c:pt>
                <c:pt idx="9556">
                  <c:v>-7.8729999999999998E-3</c:v>
                </c:pt>
                <c:pt idx="9557">
                  <c:v>-9.1068999999999997E-2</c:v>
                </c:pt>
                <c:pt idx="9558">
                  <c:v>-0.13902</c:v>
                </c:pt>
                <c:pt idx="9559">
                  <c:v>-0.20802999999999999</c:v>
                </c:pt>
                <c:pt idx="9560">
                  <c:v>-0.31708999999999998</c:v>
                </c:pt>
                <c:pt idx="9561">
                  <c:v>-0.28088999999999997</c:v>
                </c:pt>
                <c:pt idx="9562">
                  <c:v>-0.33953</c:v>
                </c:pt>
                <c:pt idx="9563">
                  <c:v>-0.35224</c:v>
                </c:pt>
                <c:pt idx="9564">
                  <c:v>-0.32611000000000001</c:v>
                </c:pt>
                <c:pt idx="9565">
                  <c:v>-0.37586999999999998</c:v>
                </c:pt>
                <c:pt idx="9566">
                  <c:v>-0.39745999999999998</c:v>
                </c:pt>
                <c:pt idx="9567">
                  <c:v>-0.40676000000000001</c:v>
                </c:pt>
                <c:pt idx="9568">
                  <c:v>-0.3362</c:v>
                </c:pt>
                <c:pt idx="9569">
                  <c:v>-0.34092</c:v>
                </c:pt>
                <c:pt idx="9570">
                  <c:v>-0.29447000000000001</c:v>
                </c:pt>
                <c:pt idx="9571">
                  <c:v>-0.19574</c:v>
                </c:pt>
                <c:pt idx="9572">
                  <c:v>-0.24418999999999999</c:v>
                </c:pt>
                <c:pt idx="9573">
                  <c:v>-0.17799999999999999</c:v>
                </c:pt>
                <c:pt idx="9574">
                  <c:v>-0.16064999999999999</c:v>
                </c:pt>
                <c:pt idx="9575">
                  <c:v>-2.8150000000000001E-2</c:v>
                </c:pt>
                <c:pt idx="9576">
                  <c:v>-9.1895999999999992E-3</c:v>
                </c:pt>
                <c:pt idx="9577">
                  <c:v>6.1328000000000001E-2</c:v>
                </c:pt>
                <c:pt idx="9578">
                  <c:v>0.20019999999999999</c:v>
                </c:pt>
                <c:pt idx="9579">
                  <c:v>0.13969000000000001</c:v>
                </c:pt>
                <c:pt idx="9580">
                  <c:v>0.21306</c:v>
                </c:pt>
                <c:pt idx="9581">
                  <c:v>0.22919999999999999</c:v>
                </c:pt>
                <c:pt idx="9582">
                  <c:v>0.26485999999999998</c:v>
                </c:pt>
                <c:pt idx="9583">
                  <c:v>0.31591000000000002</c:v>
                </c:pt>
                <c:pt idx="9584">
                  <c:v>0.37697000000000003</c:v>
                </c:pt>
                <c:pt idx="9585">
                  <c:v>0.43120000000000003</c:v>
                </c:pt>
                <c:pt idx="9586">
                  <c:v>0.36255999999999999</c:v>
                </c:pt>
                <c:pt idx="9587">
                  <c:v>0.40660000000000002</c:v>
                </c:pt>
                <c:pt idx="9588">
                  <c:v>0.37554999999999999</c:v>
                </c:pt>
                <c:pt idx="9589">
                  <c:v>0.30649999999999999</c:v>
                </c:pt>
                <c:pt idx="9590">
                  <c:v>0.35145999999999999</c:v>
                </c:pt>
                <c:pt idx="9591">
                  <c:v>0.30509999999999998</c:v>
                </c:pt>
                <c:pt idx="9592">
                  <c:v>0.30436999999999997</c:v>
                </c:pt>
                <c:pt idx="9593">
                  <c:v>0.15090000000000001</c:v>
                </c:pt>
                <c:pt idx="9594">
                  <c:v>0.1671</c:v>
                </c:pt>
                <c:pt idx="9595">
                  <c:v>9.8096000000000003E-2</c:v>
                </c:pt>
                <c:pt idx="9596">
                  <c:v>-3.8731000000000002E-2</c:v>
                </c:pt>
                <c:pt idx="9597">
                  <c:v>1.3809E-2</c:v>
                </c:pt>
                <c:pt idx="9598">
                  <c:v>-7.1362999999999996E-2</c:v>
                </c:pt>
                <c:pt idx="9599">
                  <c:v>-8.8369000000000003E-2</c:v>
                </c:pt>
                <c:pt idx="9600">
                  <c:v>-0.17504</c:v>
                </c:pt>
                <c:pt idx="9601">
                  <c:v>-0.20863999999999999</c:v>
                </c:pt>
                <c:pt idx="9602">
                  <c:v>-0.28587000000000001</c:v>
                </c:pt>
                <c:pt idx="9603">
                  <c:v>-0.3795</c:v>
                </c:pt>
                <c:pt idx="9604">
                  <c:v>-0.32189000000000001</c:v>
                </c:pt>
                <c:pt idx="9605">
                  <c:v>-0.38251000000000002</c:v>
                </c:pt>
                <c:pt idx="9606">
                  <c:v>-0.35913</c:v>
                </c:pt>
                <c:pt idx="9607">
                  <c:v>-0.33341999999999999</c:v>
                </c:pt>
                <c:pt idx="9608">
                  <c:v>-0.38341999999999998</c:v>
                </c:pt>
                <c:pt idx="9609">
                  <c:v>-0.38862999999999998</c:v>
                </c:pt>
                <c:pt idx="9610">
                  <c:v>-0.4002</c:v>
                </c:pt>
                <c:pt idx="9611">
                  <c:v>-0.25568000000000002</c:v>
                </c:pt>
                <c:pt idx="9612">
                  <c:v>-0.29877999999999999</c:v>
                </c:pt>
                <c:pt idx="9613">
                  <c:v>-0.26718999999999998</c:v>
                </c:pt>
                <c:pt idx="9614">
                  <c:v>-0.14021</c:v>
                </c:pt>
                <c:pt idx="9615">
                  <c:v>-0.18648000000000001</c:v>
                </c:pt>
                <c:pt idx="9616">
                  <c:v>-0.10292999999999999</c:v>
                </c:pt>
                <c:pt idx="9617">
                  <c:v>-7.5440999999999994E-2</c:v>
                </c:pt>
                <c:pt idx="9618">
                  <c:v>4.4090999999999998E-2</c:v>
                </c:pt>
                <c:pt idx="9619">
                  <c:v>6.6017000000000006E-2</c:v>
                </c:pt>
                <c:pt idx="9620">
                  <c:v>0.13899</c:v>
                </c:pt>
                <c:pt idx="9621">
                  <c:v>0.25729999999999997</c:v>
                </c:pt>
                <c:pt idx="9622">
                  <c:v>0.24179</c:v>
                </c:pt>
                <c:pt idx="9623">
                  <c:v>0.31713000000000002</c:v>
                </c:pt>
                <c:pt idx="9624">
                  <c:v>0.30837999999999999</c:v>
                </c:pt>
                <c:pt idx="9625">
                  <c:v>0.32384000000000002</c:v>
                </c:pt>
                <c:pt idx="9626">
                  <c:v>0.34798000000000001</c:v>
                </c:pt>
                <c:pt idx="9627">
                  <c:v>0.39063999999999999</c:v>
                </c:pt>
                <c:pt idx="9628">
                  <c:v>0.42459000000000002</c:v>
                </c:pt>
                <c:pt idx="9629">
                  <c:v>0.33893000000000001</c:v>
                </c:pt>
                <c:pt idx="9630">
                  <c:v>0.36770999999999998</c:v>
                </c:pt>
                <c:pt idx="9631">
                  <c:v>0.34619</c:v>
                </c:pt>
                <c:pt idx="9632">
                  <c:v>0.27443000000000001</c:v>
                </c:pt>
                <c:pt idx="9633">
                  <c:v>0.32307000000000002</c:v>
                </c:pt>
                <c:pt idx="9634">
                  <c:v>0.26806999999999997</c:v>
                </c:pt>
                <c:pt idx="9635">
                  <c:v>0.23835999999999999</c:v>
                </c:pt>
                <c:pt idx="9636">
                  <c:v>0.1095</c:v>
                </c:pt>
                <c:pt idx="9637">
                  <c:v>9.6543000000000004E-2</c:v>
                </c:pt>
                <c:pt idx="9638">
                  <c:v>5.9942000000000002E-2</c:v>
                </c:pt>
                <c:pt idx="9639">
                  <c:v>-8.0782999999999994E-2</c:v>
                </c:pt>
                <c:pt idx="9640">
                  <c:v>-9.6948999999999994E-2</c:v>
                </c:pt>
                <c:pt idx="9641">
                  <c:v>-0.17097000000000001</c:v>
                </c:pt>
                <c:pt idx="9642">
                  <c:v>-0.19958000000000001</c:v>
                </c:pt>
                <c:pt idx="9643">
                  <c:v>-0.24492</c:v>
                </c:pt>
                <c:pt idx="9644">
                  <c:v>-0.25846000000000002</c:v>
                </c:pt>
                <c:pt idx="9645">
                  <c:v>-0.32590000000000002</c:v>
                </c:pt>
                <c:pt idx="9646">
                  <c:v>-0.37309999999999999</c:v>
                </c:pt>
                <c:pt idx="9647">
                  <c:v>-0.32949000000000001</c:v>
                </c:pt>
                <c:pt idx="9648">
                  <c:v>-0.39105000000000001</c:v>
                </c:pt>
                <c:pt idx="9649">
                  <c:v>-0.39471000000000001</c:v>
                </c:pt>
                <c:pt idx="9650">
                  <c:v>-0.37705</c:v>
                </c:pt>
                <c:pt idx="9651">
                  <c:v>-0.39766000000000001</c:v>
                </c:pt>
                <c:pt idx="9652">
                  <c:v>-0.37744</c:v>
                </c:pt>
                <c:pt idx="9653">
                  <c:v>-0.35904999999999998</c:v>
                </c:pt>
                <c:pt idx="9654">
                  <c:v>-0.24146000000000001</c:v>
                </c:pt>
                <c:pt idx="9655">
                  <c:v>-0.14013999999999999</c:v>
                </c:pt>
                <c:pt idx="9656">
                  <c:v>9.0910999999999995E-3</c:v>
                </c:pt>
                <c:pt idx="9657">
                  <c:v>0.18256</c:v>
                </c:pt>
                <c:pt idx="9658">
                  <c:v>0.18620999999999999</c:v>
                </c:pt>
                <c:pt idx="9659">
                  <c:v>0.25209999999999999</c:v>
                </c:pt>
                <c:pt idx="9660">
                  <c:v>0.28242</c:v>
                </c:pt>
                <c:pt idx="9661">
                  <c:v>0.32468999999999998</c:v>
                </c:pt>
                <c:pt idx="9662">
                  <c:v>0.35171999999999998</c:v>
                </c:pt>
                <c:pt idx="9663">
                  <c:v>0.32906999999999997</c:v>
                </c:pt>
                <c:pt idx="9664">
                  <c:v>0.17163</c:v>
                </c:pt>
                <c:pt idx="9665">
                  <c:v>7.9145999999999994E-2</c:v>
                </c:pt>
                <c:pt idx="9666">
                  <c:v>-3.4067E-2</c:v>
                </c:pt>
                <c:pt idx="9667">
                  <c:v>-8.1331000000000007E-3</c:v>
                </c:pt>
                <c:pt idx="9668">
                  <c:v>1.2463999999999999E-2</c:v>
                </c:pt>
                <c:pt idx="9669">
                  <c:v>4.5441000000000002E-2</c:v>
                </c:pt>
                <c:pt idx="9670">
                  <c:v>-1.8924E-3</c:v>
                </c:pt>
                <c:pt idx="9671">
                  <c:v>1.8775E-2</c:v>
                </c:pt>
                <c:pt idx="9672">
                  <c:v>-8.9051000000000009E-3</c:v>
                </c:pt>
                <c:pt idx="9673">
                  <c:v>-4.8175999999999997E-2</c:v>
                </c:pt>
                <c:pt idx="9674">
                  <c:v>5.4313E-2</c:v>
                </c:pt>
                <c:pt idx="9675">
                  <c:v>-2.9436E-2</c:v>
                </c:pt>
                <c:pt idx="9676">
                  <c:v>2.8968000000000001E-2</c:v>
                </c:pt>
                <c:pt idx="9677">
                  <c:v>-1.5438E-2</c:v>
                </c:pt>
                <c:pt idx="9678">
                  <c:v>-5.7685000000000002E-3</c:v>
                </c:pt>
                <c:pt idx="9679">
                  <c:v>-1.8651000000000001E-2</c:v>
                </c:pt>
                <c:pt idx="9680">
                  <c:v>-3.6137000000000002E-2</c:v>
                </c:pt>
                <c:pt idx="9681">
                  <c:v>1.4966E-2</c:v>
                </c:pt>
                <c:pt idx="9682">
                  <c:v>-6.1323999999999997E-2</c:v>
                </c:pt>
                <c:pt idx="9683">
                  <c:v>1.2767000000000001E-2</c:v>
                </c:pt>
                <c:pt idx="9684">
                  <c:v>-7.2795000000000004E-3</c:v>
                </c:pt>
                <c:pt idx="9685">
                  <c:v>-1.0257E-2</c:v>
                </c:pt>
                <c:pt idx="9686">
                  <c:v>2.7363000000000001E-3</c:v>
                </c:pt>
                <c:pt idx="9687">
                  <c:v>3.7812000000000002E-3</c:v>
                </c:pt>
                <c:pt idx="9688">
                  <c:v>-1.5893000000000001E-3</c:v>
                </c:pt>
                <c:pt idx="9689">
                  <c:v>1.1313E-3</c:v>
                </c:pt>
                <c:pt idx="9690">
                  <c:v>9.3852999999999992E-3</c:v>
                </c:pt>
                <c:pt idx="9691">
                  <c:v>1.6586E-2</c:v>
                </c:pt>
                <c:pt idx="9692">
                  <c:v>-6.4539000000000003E-3</c:v>
                </c:pt>
                <c:pt idx="9693">
                  <c:v>2.3308999999999999E-3</c:v>
                </c:pt>
                <c:pt idx="9694">
                  <c:v>1.5762999999999999E-2</c:v>
                </c:pt>
                <c:pt idx="9695">
                  <c:v>5.8390999999999998E-3</c:v>
                </c:pt>
                <c:pt idx="9696">
                  <c:v>-6.5595000000000002E-3</c:v>
                </c:pt>
                <c:pt idx="9697">
                  <c:v>3.4534000000000002E-2</c:v>
                </c:pt>
                <c:pt idx="9698">
                  <c:v>5.8729000000000003E-3</c:v>
                </c:pt>
                <c:pt idx="9699">
                  <c:v>8.7659000000000001E-3</c:v>
                </c:pt>
                <c:pt idx="9700">
                  <c:v>1.9491999999999999E-2</c:v>
                </c:pt>
                <c:pt idx="9701">
                  <c:v>1.0093999999999999E-3</c:v>
                </c:pt>
                <c:pt idx="9702">
                  <c:v>1.414E-2</c:v>
                </c:pt>
                <c:pt idx="9703">
                  <c:v>-2.251E-4</c:v>
                </c:pt>
                <c:pt idx="9704">
                  <c:v>1.1875E-2</c:v>
                </c:pt>
                <c:pt idx="9705">
                  <c:v>1.8328999999999999E-3</c:v>
                </c:pt>
                <c:pt idx="9706">
                  <c:v>1.0338E-2</c:v>
                </c:pt>
                <c:pt idx="9707">
                  <c:v>2.3227999999999999E-3</c:v>
                </c:pt>
                <c:pt idx="9708">
                  <c:v>5.6316999999999999E-3</c:v>
                </c:pt>
                <c:pt idx="9709">
                  <c:v>-1.1565000000000001E-2</c:v>
                </c:pt>
                <c:pt idx="9710">
                  <c:v>1.2811999999999999E-3</c:v>
                </c:pt>
                <c:pt idx="9711">
                  <c:v>1.0727E-2</c:v>
                </c:pt>
                <c:pt idx="9712">
                  <c:v>-1.9841999999999999E-2</c:v>
                </c:pt>
                <c:pt idx="9713">
                  <c:v>7.8145999999999997E-3</c:v>
                </c:pt>
                <c:pt idx="9714">
                  <c:v>-8.1524000000000006E-3</c:v>
                </c:pt>
                <c:pt idx="9715">
                  <c:v>-1.6888E-2</c:v>
                </c:pt>
                <c:pt idx="9716">
                  <c:v>1.9913999999999999E-3</c:v>
                </c:pt>
                <c:pt idx="9717">
                  <c:v>-1.3034E-2</c:v>
                </c:pt>
                <c:pt idx="9718">
                  <c:v>-1.17E-2</c:v>
                </c:pt>
                <c:pt idx="9719">
                  <c:v>-5.9280000000000001E-3</c:v>
                </c:pt>
                <c:pt idx="9720">
                  <c:v>-1.2553E-2</c:v>
                </c:pt>
                <c:pt idx="9721">
                  <c:v>-9.7956999999999992E-3</c:v>
                </c:pt>
                <c:pt idx="9722">
                  <c:v>-7.8598999999999995E-3</c:v>
                </c:pt>
                <c:pt idx="9723">
                  <c:v>-3.075E-3</c:v>
                </c:pt>
                <c:pt idx="9724">
                  <c:v>-1.3531E-2</c:v>
                </c:pt>
                <c:pt idx="9725">
                  <c:v>-8.5725000000000003E-3</c:v>
                </c:pt>
                <c:pt idx="9726">
                  <c:v>-3.8436E-3</c:v>
                </c:pt>
                <c:pt idx="9727">
                  <c:v>-4.9436999999999997E-3</c:v>
                </c:pt>
                <c:pt idx="9728">
                  <c:v>-1.4289000000000001E-3</c:v>
                </c:pt>
                <c:pt idx="9729">
                  <c:v>-7.3885000000000001E-3</c:v>
                </c:pt>
                <c:pt idx="9730">
                  <c:v>5.2407E-3</c:v>
                </c:pt>
                <c:pt idx="9731">
                  <c:v>-1.6245000000000001E-3</c:v>
                </c:pt>
                <c:pt idx="9732">
                  <c:v>2.7780000000000001E-3</c:v>
                </c:pt>
                <c:pt idx="9733">
                  <c:v>9.1354000000000007E-5</c:v>
                </c:pt>
                <c:pt idx="9734">
                  <c:v>5.9933E-3</c:v>
                </c:pt>
                <c:pt idx="9735">
                  <c:v>5.0247E-3</c:v>
                </c:pt>
                <c:pt idx="9736">
                  <c:v>4.9570999999999999E-3</c:v>
                </c:pt>
                <c:pt idx="9737">
                  <c:v>3.7938E-3</c:v>
                </c:pt>
                <c:pt idx="9738">
                  <c:v>7.9047000000000006E-3</c:v>
                </c:pt>
                <c:pt idx="9739">
                  <c:v>1.0182E-2</c:v>
                </c:pt>
                <c:pt idx="9740">
                  <c:v>1.1788E-2</c:v>
                </c:pt>
                <c:pt idx="9741">
                  <c:v>4.7971999999999997E-3</c:v>
                </c:pt>
                <c:pt idx="9742">
                  <c:v>7.0045999999999997E-3</c:v>
                </c:pt>
                <c:pt idx="9743">
                  <c:v>1.0921E-2</c:v>
                </c:pt>
                <c:pt idx="9744">
                  <c:v>8.4074000000000006E-3</c:v>
                </c:pt>
                <c:pt idx="9745">
                  <c:v>5.5332999999999997E-3</c:v>
                </c:pt>
                <c:pt idx="9746">
                  <c:v>2.4450000000000001E-3</c:v>
                </c:pt>
                <c:pt idx="9747">
                  <c:v>5.5053000000000003E-3</c:v>
                </c:pt>
                <c:pt idx="9748">
                  <c:v>4.3099999999999996E-3</c:v>
                </c:pt>
                <c:pt idx="9749">
                  <c:v>1.0820999999999999E-3</c:v>
                </c:pt>
                <c:pt idx="9750">
                  <c:v>2.5804999999999999E-3</c:v>
                </c:pt>
                <c:pt idx="9751">
                  <c:v>4.4860000000000004E-3</c:v>
                </c:pt>
                <c:pt idx="9752">
                  <c:v>-3.1743000000000001E-3</c:v>
                </c:pt>
                <c:pt idx="9753">
                  <c:v>1.9204999999999999E-3</c:v>
                </c:pt>
                <c:pt idx="9754">
                  <c:v>-2.0038999999999999E-3</c:v>
                </c:pt>
                <c:pt idx="9755">
                  <c:v>-3.4133000000000002E-3</c:v>
                </c:pt>
                <c:pt idx="9756">
                  <c:v>-5.1289999999999999E-3</c:v>
                </c:pt>
                <c:pt idx="9757">
                  <c:v>-1.6276000000000001E-3</c:v>
                </c:pt>
                <c:pt idx="9758">
                  <c:v>-1.067E-3</c:v>
                </c:pt>
                <c:pt idx="9759">
                  <c:v>-7.809E-3</c:v>
                </c:pt>
                <c:pt idx="9760">
                  <c:v>-9.8128E-3</c:v>
                </c:pt>
                <c:pt idx="9761">
                  <c:v>-7.9305999999999995E-3</c:v>
                </c:pt>
                <c:pt idx="9762">
                  <c:v>-4.3296000000000003E-3</c:v>
                </c:pt>
                <c:pt idx="9763">
                  <c:v>-8.3522000000000006E-3</c:v>
                </c:pt>
                <c:pt idx="9764">
                  <c:v>-1.4024E-2</c:v>
                </c:pt>
                <c:pt idx="9765">
                  <c:v>-7.221E-3</c:v>
                </c:pt>
                <c:pt idx="9766">
                  <c:v>-4.8545000000000003E-3</c:v>
                </c:pt>
                <c:pt idx="9767">
                  <c:v>-6.3431E-3</c:v>
                </c:pt>
                <c:pt idx="9768">
                  <c:v>-7.9830999999999999E-3</c:v>
                </c:pt>
                <c:pt idx="9769">
                  <c:v>-6.3518999999999997E-3</c:v>
                </c:pt>
                <c:pt idx="9770">
                  <c:v>-4.9525999999999997E-3</c:v>
                </c:pt>
                <c:pt idx="9771">
                  <c:v>-3.3402000000000002E-3</c:v>
                </c:pt>
                <c:pt idx="9772">
                  <c:v>-1.1934000000000001E-3</c:v>
                </c:pt>
                <c:pt idx="9773">
                  <c:v>-4.6291000000000003E-4</c:v>
                </c:pt>
                <c:pt idx="9774">
                  <c:v>1.3822000000000001E-3</c:v>
                </c:pt>
                <c:pt idx="9775">
                  <c:v>4.2810000000000001E-3</c:v>
                </c:pt>
                <c:pt idx="9776">
                  <c:v>1.3760000000000001E-4</c:v>
                </c:pt>
                <c:pt idx="9777">
                  <c:v>5.4078000000000004E-4</c:v>
                </c:pt>
                <c:pt idx="9778">
                  <c:v>1.1343000000000001E-2</c:v>
                </c:pt>
                <c:pt idx="9779">
                  <c:v>6.0137999999999997E-3</c:v>
                </c:pt>
                <c:pt idx="9780">
                  <c:v>6.0175999999999997E-3</c:v>
                </c:pt>
                <c:pt idx="9781">
                  <c:v>1.3323E-2</c:v>
                </c:pt>
                <c:pt idx="9782">
                  <c:v>9.0525999999999992E-3</c:v>
                </c:pt>
                <c:pt idx="9783">
                  <c:v>8.8397000000000007E-3</c:v>
                </c:pt>
                <c:pt idx="9784">
                  <c:v>1.4045E-2</c:v>
                </c:pt>
                <c:pt idx="9785">
                  <c:v>1.0096000000000001E-2</c:v>
                </c:pt>
                <c:pt idx="9786">
                  <c:v>6.4977000000000004E-3</c:v>
                </c:pt>
                <c:pt idx="9787">
                  <c:v>6.2563999999999996E-3</c:v>
                </c:pt>
                <c:pt idx="9788">
                  <c:v>9.7158999999999995E-3</c:v>
                </c:pt>
                <c:pt idx="9789">
                  <c:v>9.2417000000000003E-3</c:v>
                </c:pt>
                <c:pt idx="9790">
                  <c:v>6.4333000000000003E-3</c:v>
                </c:pt>
                <c:pt idx="9791">
                  <c:v>4.6223999999999996E-3</c:v>
                </c:pt>
                <c:pt idx="9792">
                  <c:v>3.2751E-3</c:v>
                </c:pt>
                <c:pt idx="9793">
                  <c:v>1.0522999999999999E-3</c:v>
                </c:pt>
                <c:pt idx="9794">
                  <c:v>-2.3378000000000001E-3</c:v>
                </c:pt>
                <c:pt idx="9795">
                  <c:v>-4.6833999999999999E-3</c:v>
                </c:pt>
                <c:pt idx="9796">
                  <c:v>-5.1155999999999997E-3</c:v>
                </c:pt>
                <c:pt idx="9797">
                  <c:v>-7.5865000000000004E-3</c:v>
                </c:pt>
                <c:pt idx="9798">
                  <c:v>-8.2290000000000002E-3</c:v>
                </c:pt>
                <c:pt idx="9799">
                  <c:v>-7.3261999999999997E-3</c:v>
                </c:pt>
                <c:pt idx="9800">
                  <c:v>-1.0747E-2</c:v>
                </c:pt>
                <c:pt idx="9801">
                  <c:v>-1.2710000000000001E-2</c:v>
                </c:pt>
                <c:pt idx="9802">
                  <c:v>-1.3176E-2</c:v>
                </c:pt>
                <c:pt idx="9803">
                  <c:v>-1.4271000000000001E-2</c:v>
                </c:pt>
                <c:pt idx="9804">
                  <c:v>-1.3197E-2</c:v>
                </c:pt>
                <c:pt idx="9805">
                  <c:v>-1.2814000000000001E-2</c:v>
                </c:pt>
                <c:pt idx="9806">
                  <c:v>-1.3594E-2</c:v>
                </c:pt>
                <c:pt idx="9807">
                  <c:v>-1.1259E-2</c:v>
                </c:pt>
                <c:pt idx="9808">
                  <c:v>-1.0056000000000001E-2</c:v>
                </c:pt>
                <c:pt idx="9809">
                  <c:v>-9.4404999999999992E-3</c:v>
                </c:pt>
                <c:pt idx="9810">
                  <c:v>-4.9394E-3</c:v>
                </c:pt>
                <c:pt idx="9811">
                  <c:v>-1.3782E-3</c:v>
                </c:pt>
                <c:pt idx="9812">
                  <c:v>-1.8355999999999999E-3</c:v>
                </c:pt>
                <c:pt idx="9813">
                  <c:v>-5.5699999999999999E-4</c:v>
                </c:pt>
                <c:pt idx="9814">
                  <c:v>4.2218000000000004E-3</c:v>
                </c:pt>
                <c:pt idx="9815">
                  <c:v>5.1504999999999997E-3</c:v>
                </c:pt>
                <c:pt idx="9816">
                  <c:v>4.7530000000000003E-3</c:v>
                </c:pt>
                <c:pt idx="9817">
                  <c:v>6.6448000000000002E-3</c:v>
                </c:pt>
                <c:pt idx="9818">
                  <c:v>9.6206999999999994E-3</c:v>
                </c:pt>
                <c:pt idx="9819">
                  <c:v>1.2152E-2</c:v>
                </c:pt>
                <c:pt idx="9820">
                  <c:v>1.4423999999999999E-2</c:v>
                </c:pt>
                <c:pt idx="9821">
                  <c:v>1.4782E-2</c:v>
                </c:pt>
                <c:pt idx="9822">
                  <c:v>1.5879000000000001E-2</c:v>
                </c:pt>
                <c:pt idx="9823">
                  <c:v>1.7006E-2</c:v>
                </c:pt>
                <c:pt idx="9824">
                  <c:v>1.507E-2</c:v>
                </c:pt>
                <c:pt idx="9825">
                  <c:v>1.3493E-2</c:v>
                </c:pt>
                <c:pt idx="9826">
                  <c:v>1.3507999999999999E-2</c:v>
                </c:pt>
                <c:pt idx="9827">
                  <c:v>1.2789999999999999E-2</c:v>
                </c:pt>
                <c:pt idx="9828">
                  <c:v>1.1736999999999999E-2</c:v>
                </c:pt>
                <c:pt idx="9829">
                  <c:v>9.9462999999999999E-3</c:v>
                </c:pt>
                <c:pt idx="9830">
                  <c:v>6.6560999999999999E-3</c:v>
                </c:pt>
                <c:pt idx="9831">
                  <c:v>4.8877E-3</c:v>
                </c:pt>
                <c:pt idx="9832">
                  <c:v>3.5999000000000001E-3</c:v>
                </c:pt>
                <c:pt idx="9833">
                  <c:v>-1.6195000000000001E-4</c:v>
                </c:pt>
                <c:pt idx="9834">
                  <c:v>-5.0149000000000001E-3</c:v>
                </c:pt>
                <c:pt idx="9835">
                  <c:v>-6.5380999999999998E-3</c:v>
                </c:pt>
                <c:pt idx="9836">
                  <c:v>-7.9092999999999993E-3</c:v>
                </c:pt>
                <c:pt idx="9837">
                  <c:v>-1.1155999999999999E-2</c:v>
                </c:pt>
                <c:pt idx="9838">
                  <c:v>-1.4459E-2</c:v>
                </c:pt>
                <c:pt idx="9839">
                  <c:v>-1.5696000000000002E-2</c:v>
                </c:pt>
                <c:pt idx="9840">
                  <c:v>-1.5805E-2</c:v>
                </c:pt>
                <c:pt idx="9841">
                  <c:v>-1.6067000000000001E-2</c:v>
                </c:pt>
                <c:pt idx="9842">
                  <c:v>-1.6739E-2</c:v>
                </c:pt>
                <c:pt idx="9843">
                  <c:v>-1.6271999999999998E-2</c:v>
                </c:pt>
                <c:pt idx="9844">
                  <c:v>-1.5129E-2</c:v>
                </c:pt>
                <c:pt idx="9845">
                  <c:v>-1.4867E-2</c:v>
                </c:pt>
                <c:pt idx="9846">
                  <c:v>-1.4701000000000001E-2</c:v>
                </c:pt>
                <c:pt idx="9847">
                  <c:v>-1.3934999999999999E-2</c:v>
                </c:pt>
                <c:pt idx="9848">
                  <c:v>-1.191E-2</c:v>
                </c:pt>
                <c:pt idx="9849">
                  <c:v>-8.4749999999999999E-3</c:v>
                </c:pt>
                <c:pt idx="9850">
                  <c:v>-4.7571000000000002E-3</c:v>
                </c:pt>
                <c:pt idx="9851">
                  <c:v>-1.7993E-3</c:v>
                </c:pt>
                <c:pt idx="9852">
                  <c:v>-8.7683999999999996E-5</c:v>
                </c:pt>
                <c:pt idx="9853">
                  <c:v>1.8044000000000001E-3</c:v>
                </c:pt>
                <c:pt idx="9854">
                  <c:v>4.7898999999999997E-3</c:v>
                </c:pt>
                <c:pt idx="9855">
                  <c:v>6.8041999999999998E-3</c:v>
                </c:pt>
                <c:pt idx="9856">
                  <c:v>7.9582000000000003E-3</c:v>
                </c:pt>
                <c:pt idx="9857">
                  <c:v>1.0375000000000001E-2</c:v>
                </c:pt>
                <c:pt idx="9858">
                  <c:v>1.4139000000000001E-2</c:v>
                </c:pt>
                <c:pt idx="9859">
                  <c:v>1.5703000000000002E-2</c:v>
                </c:pt>
                <c:pt idx="9860">
                  <c:v>1.5616E-2</c:v>
                </c:pt>
                <c:pt idx="9861">
                  <c:v>1.6185999999999999E-2</c:v>
                </c:pt>
                <c:pt idx="9862">
                  <c:v>1.6500999999999998E-2</c:v>
                </c:pt>
                <c:pt idx="9863">
                  <c:v>1.5642E-2</c:v>
                </c:pt>
                <c:pt idx="9864">
                  <c:v>1.4655E-2</c:v>
                </c:pt>
                <c:pt idx="9865">
                  <c:v>1.3505E-2</c:v>
                </c:pt>
                <c:pt idx="9866">
                  <c:v>1.2244E-2</c:v>
                </c:pt>
                <c:pt idx="9867">
                  <c:v>1.2021E-2</c:v>
                </c:pt>
                <c:pt idx="9868">
                  <c:v>9.5820000000000002E-3</c:v>
                </c:pt>
                <c:pt idx="9869">
                  <c:v>5.5275000000000003E-3</c:v>
                </c:pt>
                <c:pt idx="9870">
                  <c:v>3.6719000000000001E-3</c:v>
                </c:pt>
                <c:pt idx="9871">
                  <c:v>2.1094999999999998E-3</c:v>
                </c:pt>
                <c:pt idx="9872">
                  <c:v>-1.7926999999999999E-3</c:v>
                </c:pt>
                <c:pt idx="9873">
                  <c:v>-3.7233000000000001E-3</c:v>
                </c:pt>
                <c:pt idx="9874">
                  <c:v>-3.4840000000000001E-3</c:v>
                </c:pt>
                <c:pt idx="9875">
                  <c:v>-6.0077000000000004E-3</c:v>
                </c:pt>
                <c:pt idx="9876">
                  <c:v>-8.3794000000000004E-3</c:v>
                </c:pt>
                <c:pt idx="9877">
                  <c:v>-8.6017000000000003E-3</c:v>
                </c:pt>
                <c:pt idx="9878">
                  <c:v>-8.8331E-3</c:v>
                </c:pt>
                <c:pt idx="9879">
                  <c:v>-9.7681E-3</c:v>
                </c:pt>
                <c:pt idx="9880">
                  <c:v>-1.1101E-2</c:v>
                </c:pt>
                <c:pt idx="9881">
                  <c:v>-1.1098999999999999E-2</c:v>
                </c:pt>
                <c:pt idx="9882">
                  <c:v>-1.0812E-2</c:v>
                </c:pt>
                <c:pt idx="9883">
                  <c:v>-1.2355E-2</c:v>
                </c:pt>
                <c:pt idx="9884">
                  <c:v>-1.2860999999999999E-2</c:v>
                </c:pt>
                <c:pt idx="9885">
                  <c:v>-1.0503999999999999E-2</c:v>
                </c:pt>
                <c:pt idx="9886">
                  <c:v>-8.6919000000000007E-3</c:v>
                </c:pt>
                <c:pt idx="9887">
                  <c:v>-7.9954999999999991E-3</c:v>
                </c:pt>
                <c:pt idx="9888">
                  <c:v>-6.8960999999999996E-3</c:v>
                </c:pt>
                <c:pt idx="9889">
                  <c:v>-5.5887999999999997E-3</c:v>
                </c:pt>
                <c:pt idx="9890">
                  <c:v>-3.7791999999999999E-3</c:v>
                </c:pt>
                <c:pt idx="9891">
                  <c:v>-1.6073000000000001E-3</c:v>
                </c:pt>
                <c:pt idx="9892">
                  <c:v>-4.3952999999999997E-5</c:v>
                </c:pt>
                <c:pt idx="9893">
                  <c:v>1.0744E-4</c:v>
                </c:pt>
                <c:pt idx="9894">
                  <c:v>1.085E-3</c:v>
                </c:pt>
                <c:pt idx="9895">
                  <c:v>3.8368999999999999E-3</c:v>
                </c:pt>
                <c:pt idx="9896">
                  <c:v>5.2629E-3</c:v>
                </c:pt>
                <c:pt idx="9897">
                  <c:v>5.3322999999999999E-3</c:v>
                </c:pt>
                <c:pt idx="9898">
                  <c:v>5.4127999999999997E-3</c:v>
                </c:pt>
                <c:pt idx="9899">
                  <c:v>6.5548000000000004E-3</c:v>
                </c:pt>
                <c:pt idx="9900">
                  <c:v>7.6446999999999999E-3</c:v>
                </c:pt>
                <c:pt idx="9901">
                  <c:v>8.2763999999999997E-3</c:v>
                </c:pt>
                <c:pt idx="9902">
                  <c:v>9.2779000000000004E-3</c:v>
                </c:pt>
                <c:pt idx="9903">
                  <c:v>9.6486000000000002E-3</c:v>
                </c:pt>
                <c:pt idx="9904">
                  <c:v>8.7779999999999993E-3</c:v>
                </c:pt>
                <c:pt idx="9905">
                  <c:v>7.8872999999999999E-3</c:v>
                </c:pt>
                <c:pt idx="9906">
                  <c:v>4.7165999999999996E-3</c:v>
                </c:pt>
                <c:pt idx="9907">
                  <c:v>2.8869E-3</c:v>
                </c:pt>
                <c:pt idx="9908">
                  <c:v>1.9978999999999999E-3</c:v>
                </c:pt>
                <c:pt idx="9909">
                  <c:v>2.4423000000000001E-3</c:v>
                </c:pt>
                <c:pt idx="9910">
                  <c:v>3.1281E-3</c:v>
                </c:pt>
                <c:pt idx="9911">
                  <c:v>1.4733000000000001E-3</c:v>
                </c:pt>
                <c:pt idx="9912">
                  <c:v>6.6469000000000001E-4</c:v>
                </c:pt>
                <c:pt idx="9913">
                  <c:v>3.1722E-4</c:v>
                </c:pt>
                <c:pt idx="9914">
                  <c:v>1.6421999999999999E-3</c:v>
                </c:pt>
                <c:pt idx="9915">
                  <c:v>2.7840999999999999E-3</c:v>
                </c:pt>
                <c:pt idx="9916">
                  <c:v>3.8655E-3</c:v>
                </c:pt>
                <c:pt idx="9917">
                  <c:v>2.6055000000000002E-3</c:v>
                </c:pt>
                <c:pt idx="9918">
                  <c:v>2.5117999999999998E-3</c:v>
                </c:pt>
                <c:pt idx="9919">
                  <c:v>1.5152E-3</c:v>
                </c:pt>
                <c:pt idx="9920">
                  <c:v>1.6114E-3</c:v>
                </c:pt>
                <c:pt idx="9921">
                  <c:v>7.6663000000000002E-4</c:v>
                </c:pt>
                <c:pt idx="9922">
                  <c:v>-8.3474999999999999E-4</c:v>
                </c:pt>
                <c:pt idx="9923">
                  <c:v>-1.9492999999999999E-3</c:v>
                </c:pt>
                <c:pt idx="9924">
                  <c:v>-3.6048999999999999E-3</c:v>
                </c:pt>
                <c:pt idx="9925">
                  <c:v>-3.7791000000000001E-3</c:v>
                </c:pt>
                <c:pt idx="9926">
                  <c:v>-6.2978000000000001E-3</c:v>
                </c:pt>
                <c:pt idx="9927">
                  <c:v>-7.5579999999999996E-3</c:v>
                </c:pt>
                <c:pt idx="9928">
                  <c:v>-5.1780000000000003E-3</c:v>
                </c:pt>
                <c:pt idx="9929">
                  <c:v>-1.4448E-3</c:v>
                </c:pt>
                <c:pt idx="9930">
                  <c:v>1.6697000000000001E-3</c:v>
                </c:pt>
                <c:pt idx="9931">
                  <c:v>-3.8145000000000002E-3</c:v>
                </c:pt>
                <c:pt idx="9932">
                  <c:v>-3.8075000000000001E-3</c:v>
                </c:pt>
                <c:pt idx="9933">
                  <c:v>-5.7644000000000003E-3</c:v>
                </c:pt>
                <c:pt idx="9934">
                  <c:v>-6.6074000000000003E-3</c:v>
                </c:pt>
                <c:pt idx="9935">
                  <c:v>-2.7973999999999998E-3</c:v>
                </c:pt>
                <c:pt idx="9936">
                  <c:v>-4.1272000000000001E-3</c:v>
                </c:pt>
                <c:pt idx="9937">
                  <c:v>-9.7699999999999992E-3</c:v>
                </c:pt>
                <c:pt idx="9938">
                  <c:v>-1.1785E-2</c:v>
                </c:pt>
                <c:pt idx="9939">
                  <c:v>-1.5049E-2</c:v>
                </c:pt>
                <c:pt idx="9940">
                  <c:v>-1.3596E-2</c:v>
                </c:pt>
                <c:pt idx="9941">
                  <c:v>-4.3525999999999999E-3</c:v>
                </c:pt>
                <c:pt idx="9942">
                  <c:v>-8.2918000000000002E-3</c:v>
                </c:pt>
                <c:pt idx="9943">
                  <c:v>-6.7761000000000004E-4</c:v>
                </c:pt>
                <c:pt idx="9944">
                  <c:v>-3.7883000000000001E-3</c:v>
                </c:pt>
                <c:pt idx="9945">
                  <c:v>1.7106999999999999E-3</c:v>
                </c:pt>
                <c:pt idx="9946">
                  <c:v>1.8399E-3</c:v>
                </c:pt>
                <c:pt idx="9947">
                  <c:v>-1.4771000000000001E-4</c:v>
                </c:pt>
                <c:pt idx="9948">
                  <c:v>1.0397999999999999E-2</c:v>
                </c:pt>
                <c:pt idx="9949">
                  <c:v>6.8376999999999999E-5</c:v>
                </c:pt>
                <c:pt idx="9950">
                  <c:v>9.9594000000000002E-3</c:v>
                </c:pt>
                <c:pt idx="9951">
                  <c:v>6.3033000000000004E-3</c:v>
                </c:pt>
                <c:pt idx="9952">
                  <c:v>9.8361999999999998E-3</c:v>
                </c:pt>
                <c:pt idx="9953">
                  <c:v>1.0716E-2</c:v>
                </c:pt>
                <c:pt idx="9954">
                  <c:v>3.9858999999999999E-4</c:v>
                </c:pt>
                <c:pt idx="9955">
                  <c:v>2.6485000000000001E-4</c:v>
                </c:pt>
                <c:pt idx="9956">
                  <c:v>2.4513999999999998E-3</c:v>
                </c:pt>
                <c:pt idx="9957">
                  <c:v>9.1900000000000003E-3</c:v>
                </c:pt>
                <c:pt idx="9958">
                  <c:v>1.0349000000000001E-2</c:v>
                </c:pt>
                <c:pt idx="9959">
                  <c:v>1.0769000000000001E-2</c:v>
                </c:pt>
                <c:pt idx="9960">
                  <c:v>5.2846999999999998E-3</c:v>
                </c:pt>
                <c:pt idx="9961">
                  <c:v>6.2011999999999996E-3</c:v>
                </c:pt>
                <c:pt idx="9962">
                  <c:v>1.5459000000000001E-2</c:v>
                </c:pt>
                <c:pt idx="9963">
                  <c:v>2.1128999999999998E-2</c:v>
                </c:pt>
                <c:pt idx="9964">
                  <c:v>2.0681999999999999E-2</c:v>
                </c:pt>
                <c:pt idx="9965">
                  <c:v>1.5640999999999999E-2</c:v>
                </c:pt>
                <c:pt idx="9966">
                  <c:v>-2.0195999999999999E-3</c:v>
                </c:pt>
                <c:pt idx="9967">
                  <c:v>8.9125000000000003E-3</c:v>
                </c:pt>
                <c:pt idx="9968">
                  <c:v>-2.3425999999999998E-3</c:v>
                </c:pt>
                <c:pt idx="9969">
                  <c:v>4.6188999999999996E-3</c:v>
                </c:pt>
                <c:pt idx="9970">
                  <c:v>-5.9765E-3</c:v>
                </c:pt>
                <c:pt idx="9971">
                  <c:v>-4.0084999999999999E-3</c:v>
                </c:pt>
                <c:pt idx="9972">
                  <c:v>-6.8668000000000002E-3</c:v>
                </c:pt>
                <c:pt idx="9973">
                  <c:v>-2.1002E-2</c:v>
                </c:pt>
                <c:pt idx="9974">
                  <c:v>-5.3141999999999998E-3</c:v>
                </c:pt>
                <c:pt idx="9975">
                  <c:v>-2.1336999999999998E-2</c:v>
                </c:pt>
                <c:pt idx="9976">
                  <c:v>-8.3125999999999999E-3</c:v>
                </c:pt>
                <c:pt idx="9977">
                  <c:v>-1.3651E-2</c:v>
                </c:pt>
                <c:pt idx="9978">
                  <c:v>-1.4426E-2</c:v>
                </c:pt>
                <c:pt idx="9979">
                  <c:v>-1.9472000000000001E-3</c:v>
                </c:pt>
                <c:pt idx="9980">
                  <c:v>-6.5034999999999997E-3</c:v>
                </c:pt>
                <c:pt idx="9981">
                  <c:v>1.0265999999999999E-3</c:v>
                </c:pt>
                <c:pt idx="9982">
                  <c:v>-1.4019E-2</c:v>
                </c:pt>
                <c:pt idx="9983">
                  <c:v>-1.6641E-2</c:v>
                </c:pt>
                <c:pt idx="9984">
                  <c:v>-1.3218000000000001E-2</c:v>
                </c:pt>
                <c:pt idx="9985">
                  <c:v>-1.0694E-2</c:v>
                </c:pt>
                <c:pt idx="9986">
                  <c:v>-1.1228E-2</c:v>
                </c:pt>
                <c:pt idx="9987">
                  <c:v>-1.6243E-2</c:v>
                </c:pt>
                <c:pt idx="9988">
                  <c:v>-2.3746E-2</c:v>
                </c:pt>
                <c:pt idx="9989">
                  <c:v>-1.8051999999999999E-2</c:v>
                </c:pt>
                <c:pt idx="9990">
                  <c:v>-9.5969999999999996E-3</c:v>
                </c:pt>
                <c:pt idx="9991">
                  <c:v>9.5601000000000002E-3</c:v>
                </c:pt>
                <c:pt idx="9992">
                  <c:v>3.6112000000000002E-3</c:v>
                </c:pt>
                <c:pt idx="9993">
                  <c:v>1.4290000000000001E-2</c:v>
                </c:pt>
                <c:pt idx="9994">
                  <c:v>5.4908999999999999E-3</c:v>
                </c:pt>
                <c:pt idx="9995">
                  <c:v>1.3786E-2</c:v>
                </c:pt>
                <c:pt idx="9996">
                  <c:v>8.0082E-3</c:v>
                </c:pt>
                <c:pt idx="9997">
                  <c:v>1.4267E-2</c:v>
                </c:pt>
                <c:pt idx="9998">
                  <c:v>2.4045E-2</c:v>
                </c:pt>
                <c:pt idx="9999">
                  <c:v>9.8648999999999994E-3</c:v>
                </c:pt>
                <c:pt idx="10000">
                  <c:v>2.282E-2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164184"/>
        <c:axId val="400164968"/>
      </c:scatterChart>
      <c:valAx>
        <c:axId val="400164184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164968"/>
        <c:crosses val="autoZero"/>
        <c:crossBetween val="midCat"/>
        <c:majorUnit val="0.5"/>
      </c:valAx>
      <c:valAx>
        <c:axId val="400164968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Pressure(Pa)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164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PRESSURE(dB) vs TIME(s)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Sheet11!$E$1</c:f>
              <c:strCache>
                <c:ptCount val="1"/>
                <c:pt idx="0">
                  <c:v>PRESS(dB)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Sheet11!$A$2:$A$10002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Sheet11!$E$2:$E$10002</c:f>
              <c:numCache>
                <c:formatCode>0.00E+00</c:formatCode>
                <c:ptCount val="10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12.832000000000001</c:v>
                </c:pt>
                <c:pt idx="26">
                  <c:v>52.406999999999996</c:v>
                </c:pt>
                <c:pt idx="27">
                  <c:v>75.525000000000006</c:v>
                </c:pt>
                <c:pt idx="28">
                  <c:v>91.263000000000005</c:v>
                </c:pt>
                <c:pt idx="29">
                  <c:v>98.784999999999997</c:v>
                </c:pt>
                <c:pt idx="30">
                  <c:v>114.78</c:v>
                </c:pt>
                <c:pt idx="31">
                  <c:v>121.22</c:v>
                </c:pt>
                <c:pt idx="32">
                  <c:v>122.81</c:v>
                </c:pt>
                <c:pt idx="33">
                  <c:v>124.38</c:v>
                </c:pt>
                <c:pt idx="34">
                  <c:v>124.69</c:v>
                </c:pt>
                <c:pt idx="35">
                  <c:v>123.54</c:v>
                </c:pt>
                <c:pt idx="36">
                  <c:v>121.82</c:v>
                </c:pt>
                <c:pt idx="37">
                  <c:v>121.97</c:v>
                </c:pt>
                <c:pt idx="38">
                  <c:v>115.3</c:v>
                </c:pt>
                <c:pt idx="39">
                  <c:v>117.87</c:v>
                </c:pt>
                <c:pt idx="40">
                  <c:v>121.98</c:v>
                </c:pt>
                <c:pt idx="41">
                  <c:v>126.97</c:v>
                </c:pt>
                <c:pt idx="42">
                  <c:v>125.98</c:v>
                </c:pt>
                <c:pt idx="43">
                  <c:v>125.61</c:v>
                </c:pt>
                <c:pt idx="44">
                  <c:v>125.55</c:v>
                </c:pt>
                <c:pt idx="45">
                  <c:v>127.07</c:v>
                </c:pt>
                <c:pt idx="46">
                  <c:v>126.73</c:v>
                </c:pt>
                <c:pt idx="47">
                  <c:v>127.1</c:v>
                </c:pt>
                <c:pt idx="48">
                  <c:v>127.95</c:v>
                </c:pt>
                <c:pt idx="49">
                  <c:v>124.18</c:v>
                </c:pt>
                <c:pt idx="50">
                  <c:v>123.6</c:v>
                </c:pt>
                <c:pt idx="51">
                  <c:v>121.98</c:v>
                </c:pt>
                <c:pt idx="52">
                  <c:v>120.65</c:v>
                </c:pt>
                <c:pt idx="53">
                  <c:v>118.07</c:v>
                </c:pt>
                <c:pt idx="54">
                  <c:v>105.79</c:v>
                </c:pt>
                <c:pt idx="55">
                  <c:v>105.15</c:v>
                </c:pt>
                <c:pt idx="56">
                  <c:v>109.17</c:v>
                </c:pt>
                <c:pt idx="57">
                  <c:v>114.19</c:v>
                </c:pt>
                <c:pt idx="58">
                  <c:v>116.83</c:v>
                </c:pt>
                <c:pt idx="59">
                  <c:v>121.46</c:v>
                </c:pt>
                <c:pt idx="60">
                  <c:v>122.77</c:v>
                </c:pt>
                <c:pt idx="61">
                  <c:v>123.5</c:v>
                </c:pt>
                <c:pt idx="62">
                  <c:v>125.6</c:v>
                </c:pt>
                <c:pt idx="63">
                  <c:v>126.26</c:v>
                </c:pt>
                <c:pt idx="64">
                  <c:v>127.56</c:v>
                </c:pt>
                <c:pt idx="65">
                  <c:v>127.73</c:v>
                </c:pt>
                <c:pt idx="66">
                  <c:v>127.81</c:v>
                </c:pt>
                <c:pt idx="67">
                  <c:v>127.36</c:v>
                </c:pt>
                <c:pt idx="68">
                  <c:v>125.08</c:v>
                </c:pt>
                <c:pt idx="69">
                  <c:v>126.25</c:v>
                </c:pt>
                <c:pt idx="70">
                  <c:v>125.92</c:v>
                </c:pt>
                <c:pt idx="71">
                  <c:v>123.48</c:v>
                </c:pt>
                <c:pt idx="72">
                  <c:v>122.99</c:v>
                </c:pt>
                <c:pt idx="73">
                  <c:v>119.89</c:v>
                </c:pt>
                <c:pt idx="74">
                  <c:v>117.29</c:v>
                </c:pt>
                <c:pt idx="75">
                  <c:v>105.62</c:v>
                </c:pt>
                <c:pt idx="76">
                  <c:v>108.09</c:v>
                </c:pt>
                <c:pt idx="77">
                  <c:v>103.59</c:v>
                </c:pt>
                <c:pt idx="78">
                  <c:v>114.09</c:v>
                </c:pt>
                <c:pt idx="79">
                  <c:v>118.44</c:v>
                </c:pt>
                <c:pt idx="80">
                  <c:v>122.68</c:v>
                </c:pt>
                <c:pt idx="81">
                  <c:v>124.25</c:v>
                </c:pt>
                <c:pt idx="82">
                  <c:v>126.83</c:v>
                </c:pt>
                <c:pt idx="83">
                  <c:v>125.65</c:v>
                </c:pt>
                <c:pt idx="84">
                  <c:v>127.11</c:v>
                </c:pt>
                <c:pt idx="85">
                  <c:v>126.89</c:v>
                </c:pt>
                <c:pt idx="86">
                  <c:v>125.38</c:v>
                </c:pt>
                <c:pt idx="87">
                  <c:v>126.82</c:v>
                </c:pt>
                <c:pt idx="88">
                  <c:v>126.32</c:v>
                </c:pt>
                <c:pt idx="89">
                  <c:v>126.61</c:v>
                </c:pt>
                <c:pt idx="90">
                  <c:v>124.79</c:v>
                </c:pt>
                <c:pt idx="91">
                  <c:v>125.11</c:v>
                </c:pt>
                <c:pt idx="92">
                  <c:v>123.38</c:v>
                </c:pt>
                <c:pt idx="93">
                  <c:v>120.15</c:v>
                </c:pt>
                <c:pt idx="94">
                  <c:v>120.74</c:v>
                </c:pt>
                <c:pt idx="95">
                  <c:v>117.84</c:v>
                </c:pt>
                <c:pt idx="96">
                  <c:v>115.31</c:v>
                </c:pt>
                <c:pt idx="97">
                  <c:v>99.585999999999999</c:v>
                </c:pt>
                <c:pt idx="98">
                  <c:v>106.23</c:v>
                </c:pt>
                <c:pt idx="99">
                  <c:v>117.19</c:v>
                </c:pt>
                <c:pt idx="100">
                  <c:v>122.62</c:v>
                </c:pt>
                <c:pt idx="101">
                  <c:v>121.95</c:v>
                </c:pt>
                <c:pt idx="102">
                  <c:v>123.75</c:v>
                </c:pt>
                <c:pt idx="103">
                  <c:v>124.43</c:v>
                </c:pt>
                <c:pt idx="104">
                  <c:v>124.72</c:v>
                </c:pt>
                <c:pt idx="105">
                  <c:v>126.43</c:v>
                </c:pt>
                <c:pt idx="106">
                  <c:v>127.81</c:v>
                </c:pt>
                <c:pt idx="107">
                  <c:v>127.93</c:v>
                </c:pt>
                <c:pt idx="108">
                  <c:v>126.2</c:v>
                </c:pt>
                <c:pt idx="109">
                  <c:v>126.91</c:v>
                </c:pt>
                <c:pt idx="110">
                  <c:v>125.74</c:v>
                </c:pt>
                <c:pt idx="111">
                  <c:v>123.37</c:v>
                </c:pt>
                <c:pt idx="112">
                  <c:v>124.43</c:v>
                </c:pt>
                <c:pt idx="113">
                  <c:v>122.46</c:v>
                </c:pt>
                <c:pt idx="114">
                  <c:v>122.35</c:v>
                </c:pt>
                <c:pt idx="115">
                  <c:v>118.73</c:v>
                </c:pt>
                <c:pt idx="116">
                  <c:v>116.8</c:v>
                </c:pt>
                <c:pt idx="117">
                  <c:v>107.75</c:v>
                </c:pt>
                <c:pt idx="118">
                  <c:v>112.93</c:v>
                </c:pt>
                <c:pt idx="119">
                  <c:v>109.51</c:v>
                </c:pt>
                <c:pt idx="120">
                  <c:v>116.28</c:v>
                </c:pt>
                <c:pt idx="121">
                  <c:v>118.75</c:v>
                </c:pt>
                <c:pt idx="122">
                  <c:v>121.16</c:v>
                </c:pt>
                <c:pt idx="123">
                  <c:v>122.41</c:v>
                </c:pt>
                <c:pt idx="124">
                  <c:v>125.49</c:v>
                </c:pt>
                <c:pt idx="125">
                  <c:v>126.71</c:v>
                </c:pt>
                <c:pt idx="126">
                  <c:v>126.02</c:v>
                </c:pt>
                <c:pt idx="127">
                  <c:v>126.99</c:v>
                </c:pt>
                <c:pt idx="128">
                  <c:v>126.27</c:v>
                </c:pt>
                <c:pt idx="129">
                  <c:v>125.35</c:v>
                </c:pt>
                <c:pt idx="130">
                  <c:v>126.55</c:v>
                </c:pt>
                <c:pt idx="131">
                  <c:v>126.6</c:v>
                </c:pt>
                <c:pt idx="132">
                  <c:v>126.08</c:v>
                </c:pt>
                <c:pt idx="133">
                  <c:v>123.35</c:v>
                </c:pt>
                <c:pt idx="134">
                  <c:v>122.83</c:v>
                </c:pt>
                <c:pt idx="135">
                  <c:v>120.78</c:v>
                </c:pt>
                <c:pt idx="136">
                  <c:v>110.17</c:v>
                </c:pt>
                <c:pt idx="137">
                  <c:v>115.64</c:v>
                </c:pt>
                <c:pt idx="138">
                  <c:v>97.888000000000005</c:v>
                </c:pt>
                <c:pt idx="139">
                  <c:v>96.034000000000006</c:v>
                </c:pt>
                <c:pt idx="140">
                  <c:v>112.68</c:v>
                </c:pt>
                <c:pt idx="141">
                  <c:v>115.71</c:v>
                </c:pt>
                <c:pt idx="142">
                  <c:v>120.1</c:v>
                </c:pt>
                <c:pt idx="143">
                  <c:v>124.14</c:v>
                </c:pt>
                <c:pt idx="144">
                  <c:v>123.33</c:v>
                </c:pt>
                <c:pt idx="145">
                  <c:v>124.95</c:v>
                </c:pt>
                <c:pt idx="146">
                  <c:v>125.15</c:v>
                </c:pt>
                <c:pt idx="147">
                  <c:v>124.63</c:v>
                </c:pt>
                <c:pt idx="148">
                  <c:v>125.82</c:v>
                </c:pt>
                <c:pt idx="149">
                  <c:v>126.8</c:v>
                </c:pt>
                <c:pt idx="150">
                  <c:v>127.11</c:v>
                </c:pt>
                <c:pt idx="151">
                  <c:v>125.58</c:v>
                </c:pt>
                <c:pt idx="152">
                  <c:v>125.46</c:v>
                </c:pt>
                <c:pt idx="153">
                  <c:v>124.9</c:v>
                </c:pt>
                <c:pt idx="154">
                  <c:v>121.13</c:v>
                </c:pt>
                <c:pt idx="155">
                  <c:v>122.9</c:v>
                </c:pt>
                <c:pt idx="156">
                  <c:v>121.23</c:v>
                </c:pt>
                <c:pt idx="157">
                  <c:v>119.51</c:v>
                </c:pt>
                <c:pt idx="158">
                  <c:v>107.26</c:v>
                </c:pt>
                <c:pt idx="159">
                  <c:v>106.5</c:v>
                </c:pt>
                <c:pt idx="160">
                  <c:v>105.7</c:v>
                </c:pt>
                <c:pt idx="161">
                  <c:v>120</c:v>
                </c:pt>
                <c:pt idx="162">
                  <c:v>116.64</c:v>
                </c:pt>
                <c:pt idx="163">
                  <c:v>120.93</c:v>
                </c:pt>
                <c:pt idx="164">
                  <c:v>121.08</c:v>
                </c:pt>
                <c:pt idx="165">
                  <c:v>122.01</c:v>
                </c:pt>
                <c:pt idx="166">
                  <c:v>123.98</c:v>
                </c:pt>
                <c:pt idx="167">
                  <c:v>125.41</c:v>
                </c:pt>
                <c:pt idx="168">
                  <c:v>126.85</c:v>
                </c:pt>
                <c:pt idx="169">
                  <c:v>125.63</c:v>
                </c:pt>
                <c:pt idx="170">
                  <c:v>126.38</c:v>
                </c:pt>
                <c:pt idx="171">
                  <c:v>125.77</c:v>
                </c:pt>
                <c:pt idx="172">
                  <c:v>123.76</c:v>
                </c:pt>
                <c:pt idx="173">
                  <c:v>125.38</c:v>
                </c:pt>
                <c:pt idx="174">
                  <c:v>124.58</c:v>
                </c:pt>
                <c:pt idx="175">
                  <c:v>124.56</c:v>
                </c:pt>
                <c:pt idx="176">
                  <c:v>119.47</c:v>
                </c:pt>
                <c:pt idx="177">
                  <c:v>119.92</c:v>
                </c:pt>
                <c:pt idx="178">
                  <c:v>117.17</c:v>
                </c:pt>
                <c:pt idx="179">
                  <c:v>98.445999999999998</c:v>
                </c:pt>
                <c:pt idx="180">
                  <c:v>103.18</c:v>
                </c:pt>
                <c:pt idx="181">
                  <c:v>107.65</c:v>
                </c:pt>
                <c:pt idx="182">
                  <c:v>111.36</c:v>
                </c:pt>
                <c:pt idx="183">
                  <c:v>118.09</c:v>
                </c:pt>
                <c:pt idx="184">
                  <c:v>119.46</c:v>
                </c:pt>
                <c:pt idx="185">
                  <c:v>122.43</c:v>
                </c:pt>
                <c:pt idx="186">
                  <c:v>125.39</c:v>
                </c:pt>
                <c:pt idx="187">
                  <c:v>123.98</c:v>
                </c:pt>
                <c:pt idx="188">
                  <c:v>125.32</c:v>
                </c:pt>
                <c:pt idx="189">
                  <c:v>124.8</c:v>
                </c:pt>
                <c:pt idx="190">
                  <c:v>124.1</c:v>
                </c:pt>
                <c:pt idx="191">
                  <c:v>125.73</c:v>
                </c:pt>
                <c:pt idx="192">
                  <c:v>125.64</c:v>
                </c:pt>
                <c:pt idx="193">
                  <c:v>126.29</c:v>
                </c:pt>
                <c:pt idx="194">
                  <c:v>122.31</c:v>
                </c:pt>
                <c:pt idx="195">
                  <c:v>123.81</c:v>
                </c:pt>
                <c:pt idx="196">
                  <c:v>122.72</c:v>
                </c:pt>
                <c:pt idx="197">
                  <c:v>117.48</c:v>
                </c:pt>
                <c:pt idx="198">
                  <c:v>120.97</c:v>
                </c:pt>
                <c:pt idx="199">
                  <c:v>116.39</c:v>
                </c:pt>
                <c:pt idx="200">
                  <c:v>115.32</c:v>
                </c:pt>
                <c:pt idx="201">
                  <c:v>91.983000000000004</c:v>
                </c:pt>
                <c:pt idx="202">
                  <c:v>105.21</c:v>
                </c:pt>
                <c:pt idx="203">
                  <c:v>113.64</c:v>
                </c:pt>
                <c:pt idx="204">
                  <c:v>121.76</c:v>
                </c:pt>
                <c:pt idx="205">
                  <c:v>121.09</c:v>
                </c:pt>
                <c:pt idx="206">
                  <c:v>123.38</c:v>
                </c:pt>
                <c:pt idx="207">
                  <c:v>123.22</c:v>
                </c:pt>
                <c:pt idx="208">
                  <c:v>123.53</c:v>
                </c:pt>
                <c:pt idx="209">
                  <c:v>124.36</c:v>
                </c:pt>
                <c:pt idx="210">
                  <c:v>125.5</c:v>
                </c:pt>
                <c:pt idx="211">
                  <c:v>126.31</c:v>
                </c:pt>
                <c:pt idx="212">
                  <c:v>124.65</c:v>
                </c:pt>
                <c:pt idx="213">
                  <c:v>124.55</c:v>
                </c:pt>
                <c:pt idx="214">
                  <c:v>123.95</c:v>
                </c:pt>
                <c:pt idx="215">
                  <c:v>122.13</c:v>
                </c:pt>
                <c:pt idx="216">
                  <c:v>124.27</c:v>
                </c:pt>
                <c:pt idx="217">
                  <c:v>122.54</c:v>
                </c:pt>
                <c:pt idx="218">
                  <c:v>122.43</c:v>
                </c:pt>
                <c:pt idx="219">
                  <c:v>115.08</c:v>
                </c:pt>
                <c:pt idx="220">
                  <c:v>115.5</c:v>
                </c:pt>
                <c:pt idx="221">
                  <c:v>110.91</c:v>
                </c:pt>
                <c:pt idx="222">
                  <c:v>108.58</c:v>
                </c:pt>
                <c:pt idx="223">
                  <c:v>105.67</c:v>
                </c:pt>
                <c:pt idx="224">
                  <c:v>117.26</c:v>
                </c:pt>
                <c:pt idx="225">
                  <c:v>116.84</c:v>
                </c:pt>
                <c:pt idx="226">
                  <c:v>120.65</c:v>
                </c:pt>
                <c:pt idx="227">
                  <c:v>120.95</c:v>
                </c:pt>
                <c:pt idx="228">
                  <c:v>122.83</c:v>
                </c:pt>
                <c:pt idx="229">
                  <c:v>125.26</c:v>
                </c:pt>
                <c:pt idx="230">
                  <c:v>123.66</c:v>
                </c:pt>
                <c:pt idx="231">
                  <c:v>125.32</c:v>
                </c:pt>
                <c:pt idx="232">
                  <c:v>125.32</c:v>
                </c:pt>
                <c:pt idx="233">
                  <c:v>124.84</c:v>
                </c:pt>
                <c:pt idx="234">
                  <c:v>125.48</c:v>
                </c:pt>
                <c:pt idx="235">
                  <c:v>125.11</c:v>
                </c:pt>
                <c:pt idx="236">
                  <c:v>124.64</c:v>
                </c:pt>
                <c:pt idx="237">
                  <c:v>120.67</c:v>
                </c:pt>
                <c:pt idx="238">
                  <c:v>119.75</c:v>
                </c:pt>
                <c:pt idx="239">
                  <c:v>118.27</c:v>
                </c:pt>
                <c:pt idx="240">
                  <c:v>109.47</c:v>
                </c:pt>
                <c:pt idx="241">
                  <c:v>115.63</c:v>
                </c:pt>
                <c:pt idx="242">
                  <c:v>110.89</c:v>
                </c:pt>
                <c:pt idx="243">
                  <c:v>102.35</c:v>
                </c:pt>
                <c:pt idx="244">
                  <c:v>110.56</c:v>
                </c:pt>
                <c:pt idx="245">
                  <c:v>112.62</c:v>
                </c:pt>
                <c:pt idx="246">
                  <c:v>119.47</c:v>
                </c:pt>
                <c:pt idx="247">
                  <c:v>121.89</c:v>
                </c:pt>
                <c:pt idx="248">
                  <c:v>121.25</c:v>
                </c:pt>
                <c:pt idx="249">
                  <c:v>124.23</c:v>
                </c:pt>
                <c:pt idx="250">
                  <c:v>122.75</c:v>
                </c:pt>
                <c:pt idx="251">
                  <c:v>124.04</c:v>
                </c:pt>
                <c:pt idx="252">
                  <c:v>124.34</c:v>
                </c:pt>
                <c:pt idx="253">
                  <c:v>124.96</c:v>
                </c:pt>
                <c:pt idx="254">
                  <c:v>126.18</c:v>
                </c:pt>
                <c:pt idx="255">
                  <c:v>122.96</c:v>
                </c:pt>
                <c:pt idx="256">
                  <c:v>124.33</c:v>
                </c:pt>
                <c:pt idx="257">
                  <c:v>123.25</c:v>
                </c:pt>
                <c:pt idx="258">
                  <c:v>120.03</c:v>
                </c:pt>
                <c:pt idx="259">
                  <c:v>122.03</c:v>
                </c:pt>
                <c:pt idx="260">
                  <c:v>119.9</c:v>
                </c:pt>
                <c:pt idx="261">
                  <c:v>118.56</c:v>
                </c:pt>
                <c:pt idx="262">
                  <c:v>107.74</c:v>
                </c:pt>
                <c:pt idx="263">
                  <c:v>95.370999999999995</c:v>
                </c:pt>
                <c:pt idx="264">
                  <c:v>103.67</c:v>
                </c:pt>
                <c:pt idx="265">
                  <c:v>116.21</c:v>
                </c:pt>
                <c:pt idx="266">
                  <c:v>115.23</c:v>
                </c:pt>
                <c:pt idx="267">
                  <c:v>119.54</c:v>
                </c:pt>
                <c:pt idx="268">
                  <c:v>119.29</c:v>
                </c:pt>
                <c:pt idx="269">
                  <c:v>121.56</c:v>
                </c:pt>
                <c:pt idx="270">
                  <c:v>121.79</c:v>
                </c:pt>
                <c:pt idx="271">
                  <c:v>123.79</c:v>
                </c:pt>
                <c:pt idx="272">
                  <c:v>124.55</c:v>
                </c:pt>
                <c:pt idx="273">
                  <c:v>122.12</c:v>
                </c:pt>
                <c:pt idx="274">
                  <c:v>124.73</c:v>
                </c:pt>
                <c:pt idx="275">
                  <c:v>124.19</c:v>
                </c:pt>
                <c:pt idx="276">
                  <c:v>123.89</c:v>
                </c:pt>
                <c:pt idx="277">
                  <c:v>124.29</c:v>
                </c:pt>
                <c:pt idx="278">
                  <c:v>123.69</c:v>
                </c:pt>
                <c:pt idx="279">
                  <c:v>123.06</c:v>
                </c:pt>
                <c:pt idx="280">
                  <c:v>118.47</c:v>
                </c:pt>
                <c:pt idx="281">
                  <c:v>118.71</c:v>
                </c:pt>
                <c:pt idx="282">
                  <c:v>116.18</c:v>
                </c:pt>
                <c:pt idx="283">
                  <c:v>101.01</c:v>
                </c:pt>
                <c:pt idx="284">
                  <c:v>95.945999999999998</c:v>
                </c:pt>
                <c:pt idx="285">
                  <c:v>106.59</c:v>
                </c:pt>
                <c:pt idx="286">
                  <c:v>112.63</c:v>
                </c:pt>
                <c:pt idx="287">
                  <c:v>116.34</c:v>
                </c:pt>
                <c:pt idx="288">
                  <c:v>117.59</c:v>
                </c:pt>
                <c:pt idx="289">
                  <c:v>119.88</c:v>
                </c:pt>
                <c:pt idx="290">
                  <c:v>121.45</c:v>
                </c:pt>
                <c:pt idx="291">
                  <c:v>120.69</c:v>
                </c:pt>
                <c:pt idx="292">
                  <c:v>123.09</c:v>
                </c:pt>
                <c:pt idx="293">
                  <c:v>123.87</c:v>
                </c:pt>
                <c:pt idx="294">
                  <c:v>124.33</c:v>
                </c:pt>
                <c:pt idx="295">
                  <c:v>124.43</c:v>
                </c:pt>
                <c:pt idx="296">
                  <c:v>124.64</c:v>
                </c:pt>
                <c:pt idx="297">
                  <c:v>124.2</c:v>
                </c:pt>
                <c:pt idx="298">
                  <c:v>121.67</c:v>
                </c:pt>
                <c:pt idx="299">
                  <c:v>122.19</c:v>
                </c:pt>
                <c:pt idx="300">
                  <c:v>122.32</c:v>
                </c:pt>
                <c:pt idx="301">
                  <c:v>119.45</c:v>
                </c:pt>
                <c:pt idx="302">
                  <c:v>116.81</c:v>
                </c:pt>
                <c:pt idx="303">
                  <c:v>114.92</c:v>
                </c:pt>
                <c:pt idx="304">
                  <c:v>106.96</c:v>
                </c:pt>
                <c:pt idx="305">
                  <c:v>104.16</c:v>
                </c:pt>
                <c:pt idx="306">
                  <c:v>96.22</c:v>
                </c:pt>
                <c:pt idx="307">
                  <c:v>111.6</c:v>
                </c:pt>
                <c:pt idx="308">
                  <c:v>116.1</c:v>
                </c:pt>
                <c:pt idx="309">
                  <c:v>116.03</c:v>
                </c:pt>
                <c:pt idx="310">
                  <c:v>120.29</c:v>
                </c:pt>
                <c:pt idx="311">
                  <c:v>122.1</c:v>
                </c:pt>
                <c:pt idx="312">
                  <c:v>123.38</c:v>
                </c:pt>
                <c:pt idx="313">
                  <c:v>123.11</c:v>
                </c:pt>
                <c:pt idx="314">
                  <c:v>123.21</c:v>
                </c:pt>
                <c:pt idx="315">
                  <c:v>123.41</c:v>
                </c:pt>
                <c:pt idx="316">
                  <c:v>122.67</c:v>
                </c:pt>
                <c:pt idx="317">
                  <c:v>123.13</c:v>
                </c:pt>
                <c:pt idx="318">
                  <c:v>124.21</c:v>
                </c:pt>
                <c:pt idx="319">
                  <c:v>122.82</c:v>
                </c:pt>
                <c:pt idx="320">
                  <c:v>121.2</c:v>
                </c:pt>
                <c:pt idx="321">
                  <c:v>120.97</c:v>
                </c:pt>
                <c:pt idx="322">
                  <c:v>118.32</c:v>
                </c:pt>
                <c:pt idx="323">
                  <c:v>114.98</c:v>
                </c:pt>
                <c:pt idx="324">
                  <c:v>114.83</c:v>
                </c:pt>
                <c:pt idx="325">
                  <c:v>112.44</c:v>
                </c:pt>
                <c:pt idx="326">
                  <c:v>103.48</c:v>
                </c:pt>
                <c:pt idx="327">
                  <c:v>94.353999999999999</c:v>
                </c:pt>
                <c:pt idx="328">
                  <c:v>110.96</c:v>
                </c:pt>
                <c:pt idx="329">
                  <c:v>117.93</c:v>
                </c:pt>
                <c:pt idx="330">
                  <c:v>121.93</c:v>
                </c:pt>
                <c:pt idx="331">
                  <c:v>120.74</c:v>
                </c:pt>
                <c:pt idx="332">
                  <c:v>121.9</c:v>
                </c:pt>
                <c:pt idx="333">
                  <c:v>122.17</c:v>
                </c:pt>
                <c:pt idx="334">
                  <c:v>121.53</c:v>
                </c:pt>
                <c:pt idx="335">
                  <c:v>123.03</c:v>
                </c:pt>
                <c:pt idx="336">
                  <c:v>123.98</c:v>
                </c:pt>
                <c:pt idx="337">
                  <c:v>123.3</c:v>
                </c:pt>
                <c:pt idx="338">
                  <c:v>122.52</c:v>
                </c:pt>
                <c:pt idx="339">
                  <c:v>122.79</c:v>
                </c:pt>
                <c:pt idx="340">
                  <c:v>121.45</c:v>
                </c:pt>
                <c:pt idx="341">
                  <c:v>120.56</c:v>
                </c:pt>
                <c:pt idx="342">
                  <c:v>120.03</c:v>
                </c:pt>
                <c:pt idx="343">
                  <c:v>118.75</c:v>
                </c:pt>
                <c:pt idx="344">
                  <c:v>115.9</c:v>
                </c:pt>
                <c:pt idx="345">
                  <c:v>111.14</c:v>
                </c:pt>
                <c:pt idx="346">
                  <c:v>102.43</c:v>
                </c:pt>
                <c:pt idx="347">
                  <c:v>93.459000000000003</c:v>
                </c:pt>
                <c:pt idx="348">
                  <c:v>108.75</c:v>
                </c:pt>
                <c:pt idx="349">
                  <c:v>111.1</c:v>
                </c:pt>
                <c:pt idx="350">
                  <c:v>113.75</c:v>
                </c:pt>
                <c:pt idx="351">
                  <c:v>118.47</c:v>
                </c:pt>
                <c:pt idx="352">
                  <c:v>118.46</c:v>
                </c:pt>
                <c:pt idx="353">
                  <c:v>120.61</c:v>
                </c:pt>
                <c:pt idx="354">
                  <c:v>123.1</c:v>
                </c:pt>
                <c:pt idx="355">
                  <c:v>124.16</c:v>
                </c:pt>
                <c:pt idx="356">
                  <c:v>123.71</c:v>
                </c:pt>
                <c:pt idx="357">
                  <c:v>123.7</c:v>
                </c:pt>
                <c:pt idx="358">
                  <c:v>123.35</c:v>
                </c:pt>
                <c:pt idx="359">
                  <c:v>121.03</c:v>
                </c:pt>
                <c:pt idx="360">
                  <c:v>122.42</c:v>
                </c:pt>
                <c:pt idx="361">
                  <c:v>122.33</c:v>
                </c:pt>
                <c:pt idx="362">
                  <c:v>120.25</c:v>
                </c:pt>
                <c:pt idx="363">
                  <c:v>116.57</c:v>
                </c:pt>
                <c:pt idx="364">
                  <c:v>114.91</c:v>
                </c:pt>
                <c:pt idx="365">
                  <c:v>113.81</c:v>
                </c:pt>
                <c:pt idx="366">
                  <c:v>108.66</c:v>
                </c:pt>
                <c:pt idx="367">
                  <c:v>109.2</c:v>
                </c:pt>
                <c:pt idx="368">
                  <c:v>99.971999999999994</c:v>
                </c:pt>
                <c:pt idx="369">
                  <c:v>105.11</c:v>
                </c:pt>
                <c:pt idx="370">
                  <c:v>111.51</c:v>
                </c:pt>
                <c:pt idx="371">
                  <c:v>116.23</c:v>
                </c:pt>
                <c:pt idx="372">
                  <c:v>118.32</c:v>
                </c:pt>
                <c:pt idx="373">
                  <c:v>120.92</c:v>
                </c:pt>
                <c:pt idx="374">
                  <c:v>121.45</c:v>
                </c:pt>
                <c:pt idx="375">
                  <c:v>121.45</c:v>
                </c:pt>
                <c:pt idx="376">
                  <c:v>122.59</c:v>
                </c:pt>
                <c:pt idx="377">
                  <c:v>121.27</c:v>
                </c:pt>
                <c:pt idx="378">
                  <c:v>122.3</c:v>
                </c:pt>
                <c:pt idx="379">
                  <c:v>123.87</c:v>
                </c:pt>
                <c:pt idx="380">
                  <c:v>123.55</c:v>
                </c:pt>
                <c:pt idx="381">
                  <c:v>121.84</c:v>
                </c:pt>
                <c:pt idx="382">
                  <c:v>121.4</c:v>
                </c:pt>
                <c:pt idx="383">
                  <c:v>119.15</c:v>
                </c:pt>
                <c:pt idx="384">
                  <c:v>115.92</c:v>
                </c:pt>
                <c:pt idx="385">
                  <c:v>118.01</c:v>
                </c:pt>
                <c:pt idx="386">
                  <c:v>114.81</c:v>
                </c:pt>
                <c:pt idx="387">
                  <c:v>112.64</c:v>
                </c:pt>
                <c:pt idx="388">
                  <c:v>101.87</c:v>
                </c:pt>
                <c:pt idx="389">
                  <c:v>103.18</c:v>
                </c:pt>
                <c:pt idx="390">
                  <c:v>109.61</c:v>
                </c:pt>
                <c:pt idx="391">
                  <c:v>116.59</c:v>
                </c:pt>
                <c:pt idx="392">
                  <c:v>115.34</c:v>
                </c:pt>
                <c:pt idx="393">
                  <c:v>117.61</c:v>
                </c:pt>
                <c:pt idx="394">
                  <c:v>119.34</c:v>
                </c:pt>
                <c:pt idx="395">
                  <c:v>119.19</c:v>
                </c:pt>
                <c:pt idx="396">
                  <c:v>121.18</c:v>
                </c:pt>
                <c:pt idx="397">
                  <c:v>122.35</c:v>
                </c:pt>
                <c:pt idx="398">
                  <c:v>123.01</c:v>
                </c:pt>
                <c:pt idx="399">
                  <c:v>122.25</c:v>
                </c:pt>
                <c:pt idx="400">
                  <c:v>122.26</c:v>
                </c:pt>
                <c:pt idx="401">
                  <c:v>122</c:v>
                </c:pt>
                <c:pt idx="402">
                  <c:v>119.59</c:v>
                </c:pt>
                <c:pt idx="403">
                  <c:v>120.98</c:v>
                </c:pt>
                <c:pt idx="404">
                  <c:v>120.41</c:v>
                </c:pt>
                <c:pt idx="405">
                  <c:v>119.55</c:v>
                </c:pt>
                <c:pt idx="406">
                  <c:v>116.71</c:v>
                </c:pt>
                <c:pt idx="407">
                  <c:v>113.04</c:v>
                </c:pt>
                <c:pt idx="408">
                  <c:v>105.22</c:v>
                </c:pt>
                <c:pt idx="409">
                  <c:v>106.75</c:v>
                </c:pt>
                <c:pt idx="410">
                  <c:v>94.631</c:v>
                </c:pt>
                <c:pt idx="411">
                  <c:v>110.05</c:v>
                </c:pt>
                <c:pt idx="412">
                  <c:v>111.54</c:v>
                </c:pt>
                <c:pt idx="413">
                  <c:v>116.37</c:v>
                </c:pt>
                <c:pt idx="414">
                  <c:v>117.07</c:v>
                </c:pt>
                <c:pt idx="415">
                  <c:v>119.18</c:v>
                </c:pt>
                <c:pt idx="416">
                  <c:v>121.85</c:v>
                </c:pt>
                <c:pt idx="417">
                  <c:v>120.55</c:v>
                </c:pt>
                <c:pt idx="418">
                  <c:v>121.97</c:v>
                </c:pt>
                <c:pt idx="419">
                  <c:v>121.5</c:v>
                </c:pt>
                <c:pt idx="420">
                  <c:v>120.26</c:v>
                </c:pt>
                <c:pt idx="421">
                  <c:v>121.83</c:v>
                </c:pt>
                <c:pt idx="422">
                  <c:v>121.48</c:v>
                </c:pt>
                <c:pt idx="423">
                  <c:v>122.03</c:v>
                </c:pt>
                <c:pt idx="424">
                  <c:v>119.53</c:v>
                </c:pt>
                <c:pt idx="425">
                  <c:v>119.04</c:v>
                </c:pt>
                <c:pt idx="426">
                  <c:v>117.82</c:v>
                </c:pt>
                <c:pt idx="427">
                  <c:v>110.73</c:v>
                </c:pt>
                <c:pt idx="428">
                  <c:v>114.54</c:v>
                </c:pt>
                <c:pt idx="429">
                  <c:v>106.91</c:v>
                </c:pt>
                <c:pt idx="430">
                  <c:v>98.585999999999999</c:v>
                </c:pt>
                <c:pt idx="431">
                  <c:v>107.43</c:v>
                </c:pt>
                <c:pt idx="432">
                  <c:v>109.79</c:v>
                </c:pt>
                <c:pt idx="433">
                  <c:v>114.87</c:v>
                </c:pt>
                <c:pt idx="434">
                  <c:v>118.94</c:v>
                </c:pt>
                <c:pt idx="435">
                  <c:v>117.79</c:v>
                </c:pt>
                <c:pt idx="436">
                  <c:v>120.04</c:v>
                </c:pt>
                <c:pt idx="437">
                  <c:v>119.46</c:v>
                </c:pt>
                <c:pt idx="438">
                  <c:v>118.82</c:v>
                </c:pt>
                <c:pt idx="439">
                  <c:v>119.75</c:v>
                </c:pt>
                <c:pt idx="440">
                  <c:v>120.8</c:v>
                </c:pt>
                <c:pt idx="441">
                  <c:v>122.69</c:v>
                </c:pt>
                <c:pt idx="442">
                  <c:v>120.39</c:v>
                </c:pt>
                <c:pt idx="443">
                  <c:v>121.27</c:v>
                </c:pt>
                <c:pt idx="444">
                  <c:v>119.86</c:v>
                </c:pt>
                <c:pt idx="445">
                  <c:v>116.98</c:v>
                </c:pt>
                <c:pt idx="446">
                  <c:v>118.98</c:v>
                </c:pt>
                <c:pt idx="447">
                  <c:v>116.98</c:v>
                </c:pt>
                <c:pt idx="448">
                  <c:v>117.48</c:v>
                </c:pt>
                <c:pt idx="449">
                  <c:v>106.35</c:v>
                </c:pt>
                <c:pt idx="450">
                  <c:v>109.1</c:v>
                </c:pt>
                <c:pt idx="451">
                  <c:v>74.956000000000003</c:v>
                </c:pt>
                <c:pt idx="452">
                  <c:v>112.47</c:v>
                </c:pt>
                <c:pt idx="453">
                  <c:v>106.77</c:v>
                </c:pt>
                <c:pt idx="454">
                  <c:v>115.74</c:v>
                </c:pt>
                <c:pt idx="455">
                  <c:v>116.63</c:v>
                </c:pt>
                <c:pt idx="456">
                  <c:v>118.17</c:v>
                </c:pt>
                <c:pt idx="457">
                  <c:v>118.62</c:v>
                </c:pt>
                <c:pt idx="458">
                  <c:v>120.26</c:v>
                </c:pt>
                <c:pt idx="459">
                  <c:v>121.67</c:v>
                </c:pt>
                <c:pt idx="460">
                  <c:v>120.75</c:v>
                </c:pt>
                <c:pt idx="461">
                  <c:v>121.72</c:v>
                </c:pt>
                <c:pt idx="462">
                  <c:v>120.25</c:v>
                </c:pt>
                <c:pt idx="463">
                  <c:v>117.03</c:v>
                </c:pt>
                <c:pt idx="464">
                  <c:v>118.61</c:v>
                </c:pt>
                <c:pt idx="465">
                  <c:v>118.62</c:v>
                </c:pt>
                <c:pt idx="466">
                  <c:v>120.56</c:v>
                </c:pt>
                <c:pt idx="467">
                  <c:v>114.73</c:v>
                </c:pt>
                <c:pt idx="468">
                  <c:v>116.91</c:v>
                </c:pt>
                <c:pt idx="469">
                  <c:v>112.68</c:v>
                </c:pt>
                <c:pt idx="470">
                  <c:v>99.271000000000001</c:v>
                </c:pt>
                <c:pt idx="471">
                  <c:v>107.2</c:v>
                </c:pt>
                <c:pt idx="472">
                  <c:v>80.364000000000004</c:v>
                </c:pt>
                <c:pt idx="473">
                  <c:v>91.661000000000001</c:v>
                </c:pt>
                <c:pt idx="474">
                  <c:v>111.89</c:v>
                </c:pt>
                <c:pt idx="475">
                  <c:v>110.09</c:v>
                </c:pt>
                <c:pt idx="476">
                  <c:v>116.42</c:v>
                </c:pt>
                <c:pt idx="477">
                  <c:v>119.33</c:v>
                </c:pt>
                <c:pt idx="478">
                  <c:v>117.92</c:v>
                </c:pt>
                <c:pt idx="479">
                  <c:v>121.24</c:v>
                </c:pt>
                <c:pt idx="480">
                  <c:v>120.8</c:v>
                </c:pt>
                <c:pt idx="481">
                  <c:v>120.5</c:v>
                </c:pt>
                <c:pt idx="482">
                  <c:v>120.35</c:v>
                </c:pt>
                <c:pt idx="483">
                  <c:v>120.31</c:v>
                </c:pt>
                <c:pt idx="484">
                  <c:v>120.82</c:v>
                </c:pt>
                <c:pt idx="485">
                  <c:v>117.15</c:v>
                </c:pt>
                <c:pt idx="486">
                  <c:v>119.09</c:v>
                </c:pt>
                <c:pt idx="487">
                  <c:v>117.37</c:v>
                </c:pt>
                <c:pt idx="488">
                  <c:v>108.52</c:v>
                </c:pt>
                <c:pt idx="489">
                  <c:v>113.26</c:v>
                </c:pt>
                <c:pt idx="490">
                  <c:v>111.34</c:v>
                </c:pt>
                <c:pt idx="491">
                  <c:v>113.27</c:v>
                </c:pt>
                <c:pt idx="492">
                  <c:v>95.486000000000004</c:v>
                </c:pt>
                <c:pt idx="493">
                  <c:v>98.048000000000002</c:v>
                </c:pt>
                <c:pt idx="494">
                  <c:v>106.16</c:v>
                </c:pt>
                <c:pt idx="495">
                  <c:v>113.55</c:v>
                </c:pt>
                <c:pt idx="496">
                  <c:v>114</c:v>
                </c:pt>
                <c:pt idx="497">
                  <c:v>116.21</c:v>
                </c:pt>
                <c:pt idx="498">
                  <c:v>115.54</c:v>
                </c:pt>
                <c:pt idx="499">
                  <c:v>118.18</c:v>
                </c:pt>
                <c:pt idx="500">
                  <c:v>117.05</c:v>
                </c:pt>
                <c:pt idx="501">
                  <c:v>119.98</c:v>
                </c:pt>
                <c:pt idx="502">
                  <c:v>120.42</c:v>
                </c:pt>
                <c:pt idx="503">
                  <c:v>117.81</c:v>
                </c:pt>
                <c:pt idx="504">
                  <c:v>120.82</c:v>
                </c:pt>
                <c:pt idx="505">
                  <c:v>120.29</c:v>
                </c:pt>
                <c:pt idx="506">
                  <c:v>119.16</c:v>
                </c:pt>
                <c:pt idx="507">
                  <c:v>118.91</c:v>
                </c:pt>
                <c:pt idx="508">
                  <c:v>117.01</c:v>
                </c:pt>
                <c:pt idx="509">
                  <c:v>116.68</c:v>
                </c:pt>
                <c:pt idx="510">
                  <c:v>111.15</c:v>
                </c:pt>
                <c:pt idx="511">
                  <c:v>111.04</c:v>
                </c:pt>
                <c:pt idx="512">
                  <c:v>107.51</c:v>
                </c:pt>
                <c:pt idx="513">
                  <c:v>107.45</c:v>
                </c:pt>
                <c:pt idx="514">
                  <c:v>105.2</c:v>
                </c:pt>
                <c:pt idx="515">
                  <c:v>108.25</c:v>
                </c:pt>
                <c:pt idx="516">
                  <c:v>108.86</c:v>
                </c:pt>
                <c:pt idx="517">
                  <c:v>113.07</c:v>
                </c:pt>
                <c:pt idx="518">
                  <c:v>112.57</c:v>
                </c:pt>
                <c:pt idx="519">
                  <c:v>116.63</c:v>
                </c:pt>
                <c:pt idx="520">
                  <c:v>117.62</c:v>
                </c:pt>
                <c:pt idx="521">
                  <c:v>117.44</c:v>
                </c:pt>
                <c:pt idx="522">
                  <c:v>118.64</c:v>
                </c:pt>
                <c:pt idx="523">
                  <c:v>118.88</c:v>
                </c:pt>
                <c:pt idx="524">
                  <c:v>119.71</c:v>
                </c:pt>
                <c:pt idx="525">
                  <c:v>119.13</c:v>
                </c:pt>
                <c:pt idx="526">
                  <c:v>119.87</c:v>
                </c:pt>
                <c:pt idx="527">
                  <c:v>119.04</c:v>
                </c:pt>
                <c:pt idx="528">
                  <c:v>116.19</c:v>
                </c:pt>
                <c:pt idx="529">
                  <c:v>116.79</c:v>
                </c:pt>
                <c:pt idx="530">
                  <c:v>115.78</c:v>
                </c:pt>
                <c:pt idx="531">
                  <c:v>111.99</c:v>
                </c:pt>
                <c:pt idx="532">
                  <c:v>108.12</c:v>
                </c:pt>
                <c:pt idx="533">
                  <c:v>99.668000000000006</c:v>
                </c:pt>
                <c:pt idx="534">
                  <c:v>86.078999999999994</c:v>
                </c:pt>
                <c:pt idx="535">
                  <c:v>104.11</c:v>
                </c:pt>
                <c:pt idx="536">
                  <c:v>104.29</c:v>
                </c:pt>
                <c:pt idx="537">
                  <c:v>109.86</c:v>
                </c:pt>
                <c:pt idx="538">
                  <c:v>114.2</c:v>
                </c:pt>
                <c:pt idx="539">
                  <c:v>112.64</c:v>
                </c:pt>
                <c:pt idx="540">
                  <c:v>115.34</c:v>
                </c:pt>
                <c:pt idx="541">
                  <c:v>117.23</c:v>
                </c:pt>
                <c:pt idx="542">
                  <c:v>118.51</c:v>
                </c:pt>
                <c:pt idx="543">
                  <c:v>118.41</c:v>
                </c:pt>
                <c:pt idx="544">
                  <c:v>118.97</c:v>
                </c:pt>
                <c:pt idx="545">
                  <c:v>118.7</c:v>
                </c:pt>
                <c:pt idx="546">
                  <c:v>117.33</c:v>
                </c:pt>
                <c:pt idx="547">
                  <c:v>117.41</c:v>
                </c:pt>
                <c:pt idx="548">
                  <c:v>117.93</c:v>
                </c:pt>
                <c:pt idx="549">
                  <c:v>115.5</c:v>
                </c:pt>
                <c:pt idx="550">
                  <c:v>116.18</c:v>
                </c:pt>
                <c:pt idx="551">
                  <c:v>115.98</c:v>
                </c:pt>
                <c:pt idx="552">
                  <c:v>112.72</c:v>
                </c:pt>
                <c:pt idx="553">
                  <c:v>108.8</c:v>
                </c:pt>
                <c:pt idx="554">
                  <c:v>102.92</c:v>
                </c:pt>
                <c:pt idx="555">
                  <c:v>99.935000000000002</c:v>
                </c:pt>
                <c:pt idx="556">
                  <c:v>107.03</c:v>
                </c:pt>
                <c:pt idx="557">
                  <c:v>109.04</c:v>
                </c:pt>
                <c:pt idx="558">
                  <c:v>113.04</c:v>
                </c:pt>
                <c:pt idx="559">
                  <c:v>111.92</c:v>
                </c:pt>
                <c:pt idx="560">
                  <c:v>114.92</c:v>
                </c:pt>
                <c:pt idx="561">
                  <c:v>115.47</c:v>
                </c:pt>
                <c:pt idx="562">
                  <c:v>116.37</c:v>
                </c:pt>
                <c:pt idx="563">
                  <c:v>116.95</c:v>
                </c:pt>
                <c:pt idx="564">
                  <c:v>114.09</c:v>
                </c:pt>
                <c:pt idx="565">
                  <c:v>116.38</c:v>
                </c:pt>
                <c:pt idx="566">
                  <c:v>118.31</c:v>
                </c:pt>
                <c:pt idx="567">
                  <c:v>117.19</c:v>
                </c:pt>
                <c:pt idx="568">
                  <c:v>118.22</c:v>
                </c:pt>
                <c:pt idx="569">
                  <c:v>116.97</c:v>
                </c:pt>
                <c:pt idx="570">
                  <c:v>116.74</c:v>
                </c:pt>
                <c:pt idx="571">
                  <c:v>112.96</c:v>
                </c:pt>
                <c:pt idx="572">
                  <c:v>112.78</c:v>
                </c:pt>
                <c:pt idx="573">
                  <c:v>113.17</c:v>
                </c:pt>
                <c:pt idx="574">
                  <c:v>101.72</c:v>
                </c:pt>
                <c:pt idx="575">
                  <c:v>105.08</c:v>
                </c:pt>
                <c:pt idx="576">
                  <c:v>92.626000000000005</c:v>
                </c:pt>
                <c:pt idx="577">
                  <c:v>98.596999999999994</c:v>
                </c:pt>
                <c:pt idx="578">
                  <c:v>107.04</c:v>
                </c:pt>
                <c:pt idx="579">
                  <c:v>111.64</c:v>
                </c:pt>
                <c:pt idx="580">
                  <c:v>114.55</c:v>
                </c:pt>
                <c:pt idx="581">
                  <c:v>116.1</c:v>
                </c:pt>
                <c:pt idx="582">
                  <c:v>114.46</c:v>
                </c:pt>
                <c:pt idx="583">
                  <c:v>116.17</c:v>
                </c:pt>
                <c:pt idx="584">
                  <c:v>116.56</c:v>
                </c:pt>
                <c:pt idx="585">
                  <c:v>117.62</c:v>
                </c:pt>
                <c:pt idx="586">
                  <c:v>118</c:v>
                </c:pt>
                <c:pt idx="587">
                  <c:v>117.22</c:v>
                </c:pt>
                <c:pt idx="588">
                  <c:v>114.73</c:v>
                </c:pt>
                <c:pt idx="589">
                  <c:v>112.06</c:v>
                </c:pt>
                <c:pt idx="590">
                  <c:v>113.63</c:v>
                </c:pt>
                <c:pt idx="591">
                  <c:v>116.53</c:v>
                </c:pt>
                <c:pt idx="592">
                  <c:v>113.2</c:v>
                </c:pt>
                <c:pt idx="593">
                  <c:v>112.64</c:v>
                </c:pt>
                <c:pt idx="594">
                  <c:v>108.08</c:v>
                </c:pt>
                <c:pt idx="595">
                  <c:v>105.7</c:v>
                </c:pt>
                <c:pt idx="596">
                  <c:v>86.128</c:v>
                </c:pt>
                <c:pt idx="597">
                  <c:v>93.778999999999996</c:v>
                </c:pt>
                <c:pt idx="598">
                  <c:v>84.201999999999998</c:v>
                </c:pt>
                <c:pt idx="599">
                  <c:v>107.64</c:v>
                </c:pt>
                <c:pt idx="600">
                  <c:v>104.98</c:v>
                </c:pt>
                <c:pt idx="601">
                  <c:v>112.62</c:v>
                </c:pt>
                <c:pt idx="602">
                  <c:v>113.66</c:v>
                </c:pt>
                <c:pt idx="603">
                  <c:v>115.8</c:v>
                </c:pt>
                <c:pt idx="604">
                  <c:v>117.61</c:v>
                </c:pt>
                <c:pt idx="605">
                  <c:v>117.93</c:v>
                </c:pt>
                <c:pt idx="606">
                  <c:v>118.26</c:v>
                </c:pt>
                <c:pt idx="607">
                  <c:v>115.53</c:v>
                </c:pt>
                <c:pt idx="608">
                  <c:v>115.56</c:v>
                </c:pt>
                <c:pt idx="609">
                  <c:v>116.47</c:v>
                </c:pt>
                <c:pt idx="610">
                  <c:v>115.85</c:v>
                </c:pt>
                <c:pt idx="611">
                  <c:v>114.59</c:v>
                </c:pt>
                <c:pt idx="612">
                  <c:v>113.12</c:v>
                </c:pt>
                <c:pt idx="613">
                  <c:v>104.17</c:v>
                </c:pt>
                <c:pt idx="614">
                  <c:v>100.31</c:v>
                </c:pt>
                <c:pt idx="615">
                  <c:v>106.36</c:v>
                </c:pt>
                <c:pt idx="616">
                  <c:v>108.71</c:v>
                </c:pt>
                <c:pt idx="617">
                  <c:v>101.95</c:v>
                </c:pt>
                <c:pt idx="618">
                  <c:v>101.05</c:v>
                </c:pt>
                <c:pt idx="619">
                  <c:v>103.72</c:v>
                </c:pt>
                <c:pt idx="620">
                  <c:v>105.52</c:v>
                </c:pt>
                <c:pt idx="621">
                  <c:v>112.78</c:v>
                </c:pt>
                <c:pt idx="622">
                  <c:v>110.89</c:v>
                </c:pt>
                <c:pt idx="623">
                  <c:v>110.89</c:v>
                </c:pt>
                <c:pt idx="624">
                  <c:v>114.82</c:v>
                </c:pt>
                <c:pt idx="625">
                  <c:v>111.92</c:v>
                </c:pt>
                <c:pt idx="626">
                  <c:v>115.67</c:v>
                </c:pt>
                <c:pt idx="627">
                  <c:v>116.11</c:v>
                </c:pt>
                <c:pt idx="628">
                  <c:v>116.65</c:v>
                </c:pt>
                <c:pt idx="629">
                  <c:v>116.73</c:v>
                </c:pt>
                <c:pt idx="630">
                  <c:v>116.55</c:v>
                </c:pt>
                <c:pt idx="631">
                  <c:v>115.83</c:v>
                </c:pt>
                <c:pt idx="632">
                  <c:v>111.88</c:v>
                </c:pt>
                <c:pt idx="633">
                  <c:v>111.89</c:v>
                </c:pt>
                <c:pt idx="634">
                  <c:v>111.28</c:v>
                </c:pt>
                <c:pt idx="635">
                  <c:v>110.63</c:v>
                </c:pt>
                <c:pt idx="636">
                  <c:v>107.02</c:v>
                </c:pt>
                <c:pt idx="637">
                  <c:v>99.566000000000003</c:v>
                </c:pt>
                <c:pt idx="638">
                  <c:v>103.74</c:v>
                </c:pt>
                <c:pt idx="639">
                  <c:v>107.76</c:v>
                </c:pt>
                <c:pt idx="640">
                  <c:v>101.69</c:v>
                </c:pt>
                <c:pt idx="641">
                  <c:v>103.01</c:v>
                </c:pt>
                <c:pt idx="642">
                  <c:v>106.85</c:v>
                </c:pt>
                <c:pt idx="643">
                  <c:v>108.24</c:v>
                </c:pt>
                <c:pt idx="644">
                  <c:v>112.06</c:v>
                </c:pt>
                <c:pt idx="645">
                  <c:v>112.69</c:v>
                </c:pt>
                <c:pt idx="646">
                  <c:v>115.53</c:v>
                </c:pt>
                <c:pt idx="647">
                  <c:v>113.86</c:v>
                </c:pt>
                <c:pt idx="648">
                  <c:v>114.6</c:v>
                </c:pt>
                <c:pt idx="649">
                  <c:v>115.27</c:v>
                </c:pt>
                <c:pt idx="650">
                  <c:v>112.28</c:v>
                </c:pt>
                <c:pt idx="651">
                  <c:v>114.92</c:v>
                </c:pt>
                <c:pt idx="652">
                  <c:v>113.55</c:v>
                </c:pt>
                <c:pt idx="653">
                  <c:v>114.17</c:v>
                </c:pt>
                <c:pt idx="654">
                  <c:v>111.56</c:v>
                </c:pt>
                <c:pt idx="655">
                  <c:v>109.26</c:v>
                </c:pt>
                <c:pt idx="656">
                  <c:v>108.84</c:v>
                </c:pt>
                <c:pt idx="657">
                  <c:v>94.664000000000001</c:v>
                </c:pt>
                <c:pt idx="658">
                  <c:v>98.41</c:v>
                </c:pt>
                <c:pt idx="659">
                  <c:v>89.977999999999994</c:v>
                </c:pt>
                <c:pt idx="660">
                  <c:v>88.213999999999999</c:v>
                </c:pt>
                <c:pt idx="661">
                  <c:v>104.55</c:v>
                </c:pt>
                <c:pt idx="662">
                  <c:v>105.76</c:v>
                </c:pt>
                <c:pt idx="663">
                  <c:v>110.71</c:v>
                </c:pt>
                <c:pt idx="664">
                  <c:v>111.98</c:v>
                </c:pt>
                <c:pt idx="665">
                  <c:v>109.77</c:v>
                </c:pt>
                <c:pt idx="666">
                  <c:v>112.33</c:v>
                </c:pt>
                <c:pt idx="667">
                  <c:v>112.36</c:v>
                </c:pt>
                <c:pt idx="668">
                  <c:v>111.49</c:v>
                </c:pt>
                <c:pt idx="669">
                  <c:v>113.05</c:v>
                </c:pt>
                <c:pt idx="670">
                  <c:v>113.32</c:v>
                </c:pt>
                <c:pt idx="671">
                  <c:v>114.57</c:v>
                </c:pt>
                <c:pt idx="672">
                  <c:v>111.85</c:v>
                </c:pt>
                <c:pt idx="673">
                  <c:v>112.75</c:v>
                </c:pt>
                <c:pt idx="674">
                  <c:v>111.38</c:v>
                </c:pt>
                <c:pt idx="675">
                  <c:v>107.78</c:v>
                </c:pt>
                <c:pt idx="676">
                  <c:v>110.24</c:v>
                </c:pt>
                <c:pt idx="677">
                  <c:v>107.03</c:v>
                </c:pt>
                <c:pt idx="678">
                  <c:v>107.79</c:v>
                </c:pt>
                <c:pt idx="679">
                  <c:v>86.248999999999995</c:v>
                </c:pt>
                <c:pt idx="680">
                  <c:v>97.135999999999996</c:v>
                </c:pt>
                <c:pt idx="681">
                  <c:v>102.13</c:v>
                </c:pt>
                <c:pt idx="682">
                  <c:v>108.87</c:v>
                </c:pt>
                <c:pt idx="683">
                  <c:v>106.52</c:v>
                </c:pt>
                <c:pt idx="684">
                  <c:v>107.77</c:v>
                </c:pt>
                <c:pt idx="685">
                  <c:v>108.78</c:v>
                </c:pt>
                <c:pt idx="686">
                  <c:v>110</c:v>
                </c:pt>
                <c:pt idx="687">
                  <c:v>110.14</c:v>
                </c:pt>
                <c:pt idx="688">
                  <c:v>110.51</c:v>
                </c:pt>
                <c:pt idx="689">
                  <c:v>111.15</c:v>
                </c:pt>
                <c:pt idx="690">
                  <c:v>108.83</c:v>
                </c:pt>
                <c:pt idx="691">
                  <c:v>113.26</c:v>
                </c:pt>
                <c:pt idx="692">
                  <c:v>111.08</c:v>
                </c:pt>
                <c:pt idx="693">
                  <c:v>110.47</c:v>
                </c:pt>
                <c:pt idx="694">
                  <c:v>110.32</c:v>
                </c:pt>
                <c:pt idx="695">
                  <c:v>109.78</c:v>
                </c:pt>
                <c:pt idx="696">
                  <c:v>110.64</c:v>
                </c:pt>
                <c:pt idx="697">
                  <c:v>103.28</c:v>
                </c:pt>
                <c:pt idx="698">
                  <c:v>107.86</c:v>
                </c:pt>
                <c:pt idx="699">
                  <c:v>97.72</c:v>
                </c:pt>
                <c:pt idx="700">
                  <c:v>85.707999999999998</c:v>
                </c:pt>
                <c:pt idx="701">
                  <c:v>85.462000000000003</c:v>
                </c:pt>
                <c:pt idx="702">
                  <c:v>93.688999999999993</c:v>
                </c:pt>
                <c:pt idx="703">
                  <c:v>91.805000000000007</c:v>
                </c:pt>
                <c:pt idx="704">
                  <c:v>106.21</c:v>
                </c:pt>
                <c:pt idx="705">
                  <c:v>110.28</c:v>
                </c:pt>
                <c:pt idx="706">
                  <c:v>112.02</c:v>
                </c:pt>
                <c:pt idx="707">
                  <c:v>112.34</c:v>
                </c:pt>
                <c:pt idx="708">
                  <c:v>110.12</c:v>
                </c:pt>
                <c:pt idx="709">
                  <c:v>110.61</c:v>
                </c:pt>
                <c:pt idx="710">
                  <c:v>110.47</c:v>
                </c:pt>
                <c:pt idx="711">
                  <c:v>109.02</c:v>
                </c:pt>
                <c:pt idx="712">
                  <c:v>109.09</c:v>
                </c:pt>
                <c:pt idx="713">
                  <c:v>103.11</c:v>
                </c:pt>
                <c:pt idx="714">
                  <c:v>105.85</c:v>
                </c:pt>
                <c:pt idx="715">
                  <c:v>102.99</c:v>
                </c:pt>
                <c:pt idx="716">
                  <c:v>110.13</c:v>
                </c:pt>
                <c:pt idx="717">
                  <c:v>106.22</c:v>
                </c:pt>
                <c:pt idx="718">
                  <c:v>104.65</c:v>
                </c:pt>
                <c:pt idx="719">
                  <c:v>101.13</c:v>
                </c:pt>
                <c:pt idx="720">
                  <c:v>100.42</c:v>
                </c:pt>
                <c:pt idx="721">
                  <c:v>97.057000000000002</c:v>
                </c:pt>
                <c:pt idx="722">
                  <c:v>88.722999999999999</c:v>
                </c:pt>
                <c:pt idx="723">
                  <c:v>95.125</c:v>
                </c:pt>
                <c:pt idx="724">
                  <c:v>104.41</c:v>
                </c:pt>
                <c:pt idx="725">
                  <c:v>102.12</c:v>
                </c:pt>
                <c:pt idx="726">
                  <c:v>106.97</c:v>
                </c:pt>
                <c:pt idx="727">
                  <c:v>107.3</c:v>
                </c:pt>
                <c:pt idx="728">
                  <c:v>106.69</c:v>
                </c:pt>
                <c:pt idx="729">
                  <c:v>109.34</c:v>
                </c:pt>
                <c:pt idx="730">
                  <c:v>111.54</c:v>
                </c:pt>
                <c:pt idx="731">
                  <c:v>112.56</c:v>
                </c:pt>
                <c:pt idx="732">
                  <c:v>110.74</c:v>
                </c:pt>
                <c:pt idx="733">
                  <c:v>106.86</c:v>
                </c:pt>
                <c:pt idx="734">
                  <c:v>107.4</c:v>
                </c:pt>
                <c:pt idx="735">
                  <c:v>107.66</c:v>
                </c:pt>
                <c:pt idx="736">
                  <c:v>103.39</c:v>
                </c:pt>
                <c:pt idx="737">
                  <c:v>104.22</c:v>
                </c:pt>
                <c:pt idx="738">
                  <c:v>96.424000000000007</c:v>
                </c:pt>
                <c:pt idx="739">
                  <c:v>83.424000000000007</c:v>
                </c:pt>
                <c:pt idx="740">
                  <c:v>95.710999999999999</c:v>
                </c:pt>
                <c:pt idx="741">
                  <c:v>102.77</c:v>
                </c:pt>
                <c:pt idx="742">
                  <c:v>88.698999999999998</c:v>
                </c:pt>
                <c:pt idx="743">
                  <c:v>77.242999999999995</c:v>
                </c:pt>
                <c:pt idx="744">
                  <c:v>98.284999999999997</c:v>
                </c:pt>
                <c:pt idx="745">
                  <c:v>95.111999999999995</c:v>
                </c:pt>
                <c:pt idx="746">
                  <c:v>102.65</c:v>
                </c:pt>
                <c:pt idx="747">
                  <c:v>101.83</c:v>
                </c:pt>
                <c:pt idx="748">
                  <c:v>96.218000000000004</c:v>
                </c:pt>
                <c:pt idx="749">
                  <c:v>108.78</c:v>
                </c:pt>
                <c:pt idx="750">
                  <c:v>104.47</c:v>
                </c:pt>
                <c:pt idx="751">
                  <c:v>108.56</c:v>
                </c:pt>
                <c:pt idx="752">
                  <c:v>107.13</c:v>
                </c:pt>
                <c:pt idx="753">
                  <c:v>106.86</c:v>
                </c:pt>
                <c:pt idx="754">
                  <c:v>107.04</c:v>
                </c:pt>
                <c:pt idx="755">
                  <c:v>108.6</c:v>
                </c:pt>
                <c:pt idx="756">
                  <c:v>109.27</c:v>
                </c:pt>
                <c:pt idx="757">
                  <c:v>105.66</c:v>
                </c:pt>
                <c:pt idx="758">
                  <c:v>98.56</c:v>
                </c:pt>
                <c:pt idx="759">
                  <c:v>99.269000000000005</c:v>
                </c:pt>
                <c:pt idx="760">
                  <c:v>97.350999999999999</c:v>
                </c:pt>
                <c:pt idx="761">
                  <c:v>92.298000000000002</c:v>
                </c:pt>
                <c:pt idx="762">
                  <c:v>72.909000000000006</c:v>
                </c:pt>
                <c:pt idx="763">
                  <c:v>105.89</c:v>
                </c:pt>
                <c:pt idx="764">
                  <c:v>98.641999999999996</c:v>
                </c:pt>
                <c:pt idx="765">
                  <c:v>81.97</c:v>
                </c:pt>
                <c:pt idx="766">
                  <c:v>78.608999999999995</c:v>
                </c:pt>
                <c:pt idx="767">
                  <c:v>97.947999999999993</c:v>
                </c:pt>
                <c:pt idx="768">
                  <c:v>99.683000000000007</c:v>
                </c:pt>
                <c:pt idx="769">
                  <c:v>103.26</c:v>
                </c:pt>
                <c:pt idx="770">
                  <c:v>101.67</c:v>
                </c:pt>
                <c:pt idx="771">
                  <c:v>105.04</c:v>
                </c:pt>
                <c:pt idx="772">
                  <c:v>101.37</c:v>
                </c:pt>
                <c:pt idx="773">
                  <c:v>99.846000000000004</c:v>
                </c:pt>
                <c:pt idx="774">
                  <c:v>105.91</c:v>
                </c:pt>
                <c:pt idx="775">
                  <c:v>101.79</c:v>
                </c:pt>
                <c:pt idx="776">
                  <c:v>103.84</c:v>
                </c:pt>
                <c:pt idx="777">
                  <c:v>101.62</c:v>
                </c:pt>
                <c:pt idx="778">
                  <c:v>103.44</c:v>
                </c:pt>
                <c:pt idx="779">
                  <c:v>98.173000000000002</c:v>
                </c:pt>
                <c:pt idx="780">
                  <c:v>96.884</c:v>
                </c:pt>
                <c:pt idx="781">
                  <c:v>97.504999999999995</c:v>
                </c:pt>
                <c:pt idx="782">
                  <c:v>76.09</c:v>
                </c:pt>
                <c:pt idx="783">
                  <c:v>94.965000000000003</c:v>
                </c:pt>
                <c:pt idx="784">
                  <c:v>83.603999999999999</c:v>
                </c:pt>
                <c:pt idx="785">
                  <c:v>92.117000000000004</c:v>
                </c:pt>
                <c:pt idx="786">
                  <c:v>101.47</c:v>
                </c:pt>
                <c:pt idx="787">
                  <c:v>96.716999999999999</c:v>
                </c:pt>
                <c:pt idx="788">
                  <c:v>103.94</c:v>
                </c:pt>
                <c:pt idx="789">
                  <c:v>95.846999999999994</c:v>
                </c:pt>
                <c:pt idx="790">
                  <c:v>72.197000000000003</c:v>
                </c:pt>
                <c:pt idx="791">
                  <c:v>96.504000000000005</c:v>
                </c:pt>
                <c:pt idx="792">
                  <c:v>96.457999999999998</c:v>
                </c:pt>
                <c:pt idx="793">
                  <c:v>98.296999999999997</c:v>
                </c:pt>
                <c:pt idx="794">
                  <c:v>96.659000000000006</c:v>
                </c:pt>
                <c:pt idx="795">
                  <c:v>94.966999999999999</c:v>
                </c:pt>
                <c:pt idx="796">
                  <c:v>101.32</c:v>
                </c:pt>
                <c:pt idx="797">
                  <c:v>92.948999999999998</c:v>
                </c:pt>
                <c:pt idx="798">
                  <c:v>98.653000000000006</c:v>
                </c:pt>
                <c:pt idx="799">
                  <c:v>95.542000000000002</c:v>
                </c:pt>
                <c:pt idx="800">
                  <c:v>95.739000000000004</c:v>
                </c:pt>
                <c:pt idx="801">
                  <c:v>95.192999999999998</c:v>
                </c:pt>
                <c:pt idx="802">
                  <c:v>84.477999999999994</c:v>
                </c:pt>
                <c:pt idx="803">
                  <c:v>93.953000000000003</c:v>
                </c:pt>
                <c:pt idx="804">
                  <c:v>97.238</c:v>
                </c:pt>
                <c:pt idx="805">
                  <c:v>97.516000000000005</c:v>
                </c:pt>
                <c:pt idx="806">
                  <c:v>96.734999999999999</c:v>
                </c:pt>
                <c:pt idx="807">
                  <c:v>96.995000000000005</c:v>
                </c:pt>
                <c:pt idx="808">
                  <c:v>99.073999999999998</c:v>
                </c:pt>
                <c:pt idx="809">
                  <c:v>90.688999999999993</c:v>
                </c:pt>
                <c:pt idx="810">
                  <c:v>97.063999999999993</c:v>
                </c:pt>
                <c:pt idx="811">
                  <c:v>100.29</c:v>
                </c:pt>
                <c:pt idx="812">
                  <c:v>94.662000000000006</c:v>
                </c:pt>
                <c:pt idx="813">
                  <c:v>68.78</c:v>
                </c:pt>
                <c:pt idx="814">
                  <c:v>98.665999999999997</c:v>
                </c:pt>
                <c:pt idx="815">
                  <c:v>98.762</c:v>
                </c:pt>
                <c:pt idx="816">
                  <c:v>90.512</c:v>
                </c:pt>
                <c:pt idx="817">
                  <c:v>87.191999999999993</c:v>
                </c:pt>
                <c:pt idx="818">
                  <c:v>93.382000000000005</c:v>
                </c:pt>
                <c:pt idx="819">
                  <c:v>89.902000000000001</c:v>
                </c:pt>
                <c:pt idx="820">
                  <c:v>80.870999999999995</c:v>
                </c:pt>
                <c:pt idx="821">
                  <c:v>81.927000000000007</c:v>
                </c:pt>
                <c:pt idx="822">
                  <c:v>89.263000000000005</c:v>
                </c:pt>
                <c:pt idx="823">
                  <c:v>98.013000000000005</c:v>
                </c:pt>
                <c:pt idx="824">
                  <c:v>96.213999999999999</c:v>
                </c:pt>
                <c:pt idx="825">
                  <c:v>96.028999999999996</c:v>
                </c:pt>
                <c:pt idx="826">
                  <c:v>84.954999999999998</c:v>
                </c:pt>
                <c:pt idx="827">
                  <c:v>85.876000000000005</c:v>
                </c:pt>
                <c:pt idx="828">
                  <c:v>92.914000000000001</c:v>
                </c:pt>
                <c:pt idx="829">
                  <c:v>92.707999999999998</c:v>
                </c:pt>
                <c:pt idx="830">
                  <c:v>90.426000000000002</c:v>
                </c:pt>
                <c:pt idx="831">
                  <c:v>86.986999999999995</c:v>
                </c:pt>
                <c:pt idx="832">
                  <c:v>87.869</c:v>
                </c:pt>
                <c:pt idx="833">
                  <c:v>84.522000000000006</c:v>
                </c:pt>
                <c:pt idx="834">
                  <c:v>70.438000000000002</c:v>
                </c:pt>
                <c:pt idx="835">
                  <c:v>86.4</c:v>
                </c:pt>
                <c:pt idx="836">
                  <c:v>71.36</c:v>
                </c:pt>
                <c:pt idx="837">
                  <c:v>84.944000000000003</c:v>
                </c:pt>
                <c:pt idx="838">
                  <c:v>74.915999999999997</c:v>
                </c:pt>
                <c:pt idx="839">
                  <c:v>79.19</c:v>
                </c:pt>
                <c:pt idx="840">
                  <c:v>61.533000000000001</c:v>
                </c:pt>
                <c:pt idx="841">
                  <c:v>81.495000000000005</c:v>
                </c:pt>
                <c:pt idx="842">
                  <c:v>75.730999999999995</c:v>
                </c:pt>
                <c:pt idx="843">
                  <c:v>79.433000000000007</c:v>
                </c:pt>
                <c:pt idx="844">
                  <c:v>68.331000000000003</c:v>
                </c:pt>
                <c:pt idx="845">
                  <c:v>73.489000000000004</c:v>
                </c:pt>
                <c:pt idx="846">
                  <c:v>87.031999999999996</c:v>
                </c:pt>
                <c:pt idx="847">
                  <c:v>89.700999999999993</c:v>
                </c:pt>
                <c:pt idx="848">
                  <c:v>74.694999999999993</c:v>
                </c:pt>
                <c:pt idx="849">
                  <c:v>50.381999999999998</c:v>
                </c:pt>
                <c:pt idx="850">
                  <c:v>79.614999999999995</c:v>
                </c:pt>
                <c:pt idx="851">
                  <c:v>68.724999999999994</c:v>
                </c:pt>
                <c:pt idx="852">
                  <c:v>55.808</c:v>
                </c:pt>
                <c:pt idx="853">
                  <c:v>66.930999999999997</c:v>
                </c:pt>
                <c:pt idx="854">
                  <c:v>72.203000000000003</c:v>
                </c:pt>
                <c:pt idx="855">
                  <c:v>83.826999999999998</c:v>
                </c:pt>
                <c:pt idx="856">
                  <c:v>86.494</c:v>
                </c:pt>
                <c:pt idx="857">
                  <c:v>82.677999999999997</c:v>
                </c:pt>
                <c:pt idx="858">
                  <c:v>77.795000000000002</c:v>
                </c:pt>
                <c:pt idx="859">
                  <c:v>64.971999999999994</c:v>
                </c:pt>
                <c:pt idx="860">
                  <c:v>59.067</c:v>
                </c:pt>
                <c:pt idx="861">
                  <c:v>74.384</c:v>
                </c:pt>
                <c:pt idx="862">
                  <c:v>89.805000000000007</c:v>
                </c:pt>
                <c:pt idx="863">
                  <c:v>85.375</c:v>
                </c:pt>
                <c:pt idx="864">
                  <c:v>61.563000000000002</c:v>
                </c:pt>
                <c:pt idx="865">
                  <c:v>84.662000000000006</c:v>
                </c:pt>
                <c:pt idx="866">
                  <c:v>80.796999999999997</c:v>
                </c:pt>
                <c:pt idx="867">
                  <c:v>65.704999999999998</c:v>
                </c:pt>
                <c:pt idx="868">
                  <c:v>73.105000000000004</c:v>
                </c:pt>
                <c:pt idx="869">
                  <c:v>72.802999999999997</c:v>
                </c:pt>
                <c:pt idx="870">
                  <c:v>65.766999999999996</c:v>
                </c:pt>
                <c:pt idx="871">
                  <c:v>72.78</c:v>
                </c:pt>
                <c:pt idx="872">
                  <c:v>77.179000000000002</c:v>
                </c:pt>
                <c:pt idx="873">
                  <c:v>74.373999999999995</c:v>
                </c:pt>
                <c:pt idx="874">
                  <c:v>58.143999999999998</c:v>
                </c:pt>
                <c:pt idx="875">
                  <c:v>63.38</c:v>
                </c:pt>
                <c:pt idx="876">
                  <c:v>70.424000000000007</c:v>
                </c:pt>
                <c:pt idx="877">
                  <c:v>75.084000000000003</c:v>
                </c:pt>
                <c:pt idx="878">
                  <c:v>66.811000000000007</c:v>
                </c:pt>
                <c:pt idx="879">
                  <c:v>78.811999999999998</c:v>
                </c:pt>
                <c:pt idx="880">
                  <c:v>77.608999999999995</c:v>
                </c:pt>
                <c:pt idx="881">
                  <c:v>74.954999999999998</c:v>
                </c:pt>
                <c:pt idx="882">
                  <c:v>72.805999999999997</c:v>
                </c:pt>
                <c:pt idx="883">
                  <c:v>64.55</c:v>
                </c:pt>
                <c:pt idx="884">
                  <c:v>73.927000000000007</c:v>
                </c:pt>
                <c:pt idx="885">
                  <c:v>75.146000000000001</c:v>
                </c:pt>
                <c:pt idx="886">
                  <c:v>81.194999999999993</c:v>
                </c:pt>
                <c:pt idx="887">
                  <c:v>73.019000000000005</c:v>
                </c:pt>
                <c:pt idx="888">
                  <c:v>74.153000000000006</c:v>
                </c:pt>
                <c:pt idx="889">
                  <c:v>61.603000000000002</c:v>
                </c:pt>
                <c:pt idx="890">
                  <c:v>81.475999999999999</c:v>
                </c:pt>
                <c:pt idx="891">
                  <c:v>72.076999999999998</c:v>
                </c:pt>
                <c:pt idx="892">
                  <c:v>76.709000000000003</c:v>
                </c:pt>
                <c:pt idx="893">
                  <c:v>72.739000000000004</c:v>
                </c:pt>
                <c:pt idx="894">
                  <c:v>70.277000000000001</c:v>
                </c:pt>
                <c:pt idx="895">
                  <c:v>78.472999999999999</c:v>
                </c:pt>
                <c:pt idx="896">
                  <c:v>76.090999999999994</c:v>
                </c:pt>
                <c:pt idx="897">
                  <c:v>71.061999999999998</c:v>
                </c:pt>
                <c:pt idx="898">
                  <c:v>76.622</c:v>
                </c:pt>
                <c:pt idx="899">
                  <c:v>39.588999999999999</c:v>
                </c:pt>
                <c:pt idx="900">
                  <c:v>74.552000000000007</c:v>
                </c:pt>
                <c:pt idx="901">
                  <c:v>53.468000000000004</c:v>
                </c:pt>
                <c:pt idx="902">
                  <c:v>71.22</c:v>
                </c:pt>
                <c:pt idx="903">
                  <c:v>69.23</c:v>
                </c:pt>
                <c:pt idx="904">
                  <c:v>53.12</c:v>
                </c:pt>
                <c:pt idx="905">
                  <c:v>65.09</c:v>
                </c:pt>
                <c:pt idx="906">
                  <c:v>75.108999999999995</c:v>
                </c:pt>
                <c:pt idx="907">
                  <c:v>72.834000000000003</c:v>
                </c:pt>
                <c:pt idx="908">
                  <c:v>74.81</c:v>
                </c:pt>
                <c:pt idx="909">
                  <c:v>56.658000000000001</c:v>
                </c:pt>
                <c:pt idx="910">
                  <c:v>74.430999999999997</c:v>
                </c:pt>
                <c:pt idx="911">
                  <c:v>75.134</c:v>
                </c:pt>
                <c:pt idx="912">
                  <c:v>27.898</c:v>
                </c:pt>
                <c:pt idx="913">
                  <c:v>69.843000000000004</c:v>
                </c:pt>
                <c:pt idx="914">
                  <c:v>78.421000000000006</c:v>
                </c:pt>
                <c:pt idx="915">
                  <c:v>78.103999999999999</c:v>
                </c:pt>
                <c:pt idx="916">
                  <c:v>75.944000000000003</c:v>
                </c:pt>
                <c:pt idx="917">
                  <c:v>62.259</c:v>
                </c:pt>
                <c:pt idx="918">
                  <c:v>74.816000000000003</c:v>
                </c:pt>
                <c:pt idx="919">
                  <c:v>67.299000000000007</c:v>
                </c:pt>
                <c:pt idx="920">
                  <c:v>68.302000000000007</c:v>
                </c:pt>
                <c:pt idx="921">
                  <c:v>74.361000000000004</c:v>
                </c:pt>
                <c:pt idx="922">
                  <c:v>79.429000000000002</c:v>
                </c:pt>
                <c:pt idx="923">
                  <c:v>61.024000000000001</c:v>
                </c:pt>
                <c:pt idx="924">
                  <c:v>76.566000000000003</c:v>
                </c:pt>
                <c:pt idx="925">
                  <c:v>69.575999999999993</c:v>
                </c:pt>
                <c:pt idx="926">
                  <c:v>73.185000000000002</c:v>
                </c:pt>
                <c:pt idx="927">
                  <c:v>72.537000000000006</c:v>
                </c:pt>
                <c:pt idx="928">
                  <c:v>71.418999999999997</c:v>
                </c:pt>
                <c:pt idx="929">
                  <c:v>64.415999999999997</c:v>
                </c:pt>
                <c:pt idx="930">
                  <c:v>53.594999999999999</c:v>
                </c:pt>
                <c:pt idx="931">
                  <c:v>77.200999999999993</c:v>
                </c:pt>
                <c:pt idx="932">
                  <c:v>75.551000000000002</c:v>
                </c:pt>
                <c:pt idx="933">
                  <c:v>70.308000000000007</c:v>
                </c:pt>
                <c:pt idx="934">
                  <c:v>80.593000000000004</c:v>
                </c:pt>
                <c:pt idx="935">
                  <c:v>74.459000000000003</c:v>
                </c:pt>
                <c:pt idx="936">
                  <c:v>69.103999999999999</c:v>
                </c:pt>
                <c:pt idx="937">
                  <c:v>71.174000000000007</c:v>
                </c:pt>
                <c:pt idx="938">
                  <c:v>59.731999999999999</c:v>
                </c:pt>
                <c:pt idx="939">
                  <c:v>62.902000000000001</c:v>
                </c:pt>
                <c:pt idx="940">
                  <c:v>58.398000000000003</c:v>
                </c:pt>
                <c:pt idx="941">
                  <c:v>41.189</c:v>
                </c:pt>
                <c:pt idx="942">
                  <c:v>56.912999999999997</c:v>
                </c:pt>
                <c:pt idx="943">
                  <c:v>53.36</c:v>
                </c:pt>
                <c:pt idx="944">
                  <c:v>41.143000000000001</c:v>
                </c:pt>
                <c:pt idx="945">
                  <c:v>43.701000000000001</c:v>
                </c:pt>
                <c:pt idx="946">
                  <c:v>62.993000000000002</c:v>
                </c:pt>
                <c:pt idx="947">
                  <c:v>78.144000000000005</c:v>
                </c:pt>
                <c:pt idx="948">
                  <c:v>76.025000000000006</c:v>
                </c:pt>
                <c:pt idx="949">
                  <c:v>74.629000000000005</c:v>
                </c:pt>
                <c:pt idx="950">
                  <c:v>68.983000000000004</c:v>
                </c:pt>
                <c:pt idx="951">
                  <c:v>69.784000000000006</c:v>
                </c:pt>
                <c:pt idx="952">
                  <c:v>70.418000000000006</c:v>
                </c:pt>
                <c:pt idx="953">
                  <c:v>65.457999999999998</c:v>
                </c:pt>
                <c:pt idx="954">
                  <c:v>50.975000000000001</c:v>
                </c:pt>
                <c:pt idx="955">
                  <c:v>66.947000000000003</c:v>
                </c:pt>
                <c:pt idx="956">
                  <c:v>69.989999999999995</c:v>
                </c:pt>
                <c:pt idx="957">
                  <c:v>72.093000000000004</c:v>
                </c:pt>
                <c:pt idx="958">
                  <c:v>67.013999999999996</c:v>
                </c:pt>
                <c:pt idx="959">
                  <c:v>71.858999999999995</c:v>
                </c:pt>
                <c:pt idx="960">
                  <c:v>53.798999999999999</c:v>
                </c:pt>
                <c:pt idx="961">
                  <c:v>74.81</c:v>
                </c:pt>
                <c:pt idx="962">
                  <c:v>63.616999999999997</c:v>
                </c:pt>
                <c:pt idx="963">
                  <c:v>71.546000000000006</c:v>
                </c:pt>
                <c:pt idx="964">
                  <c:v>33.109000000000002</c:v>
                </c:pt>
                <c:pt idx="965">
                  <c:v>68.867999999999995</c:v>
                </c:pt>
                <c:pt idx="966">
                  <c:v>46.168999999999997</c:v>
                </c:pt>
                <c:pt idx="967">
                  <c:v>64.662000000000006</c:v>
                </c:pt>
                <c:pt idx="968">
                  <c:v>70.801000000000002</c:v>
                </c:pt>
                <c:pt idx="969">
                  <c:v>66.036000000000001</c:v>
                </c:pt>
                <c:pt idx="970">
                  <c:v>61.768000000000001</c:v>
                </c:pt>
                <c:pt idx="971">
                  <c:v>69.948999999999998</c:v>
                </c:pt>
                <c:pt idx="972">
                  <c:v>75.540000000000006</c:v>
                </c:pt>
                <c:pt idx="973">
                  <c:v>75.492999999999995</c:v>
                </c:pt>
                <c:pt idx="974">
                  <c:v>64.926000000000002</c:v>
                </c:pt>
                <c:pt idx="975">
                  <c:v>48.871000000000002</c:v>
                </c:pt>
                <c:pt idx="976">
                  <c:v>61.694000000000003</c:v>
                </c:pt>
                <c:pt idx="977">
                  <c:v>58.872999999999998</c:v>
                </c:pt>
                <c:pt idx="978">
                  <c:v>47.468000000000004</c:v>
                </c:pt>
                <c:pt idx="979">
                  <c:v>56.029000000000003</c:v>
                </c:pt>
                <c:pt idx="980">
                  <c:v>66.399000000000001</c:v>
                </c:pt>
                <c:pt idx="981">
                  <c:v>55.601999999999997</c:v>
                </c:pt>
                <c:pt idx="982">
                  <c:v>51.792000000000002</c:v>
                </c:pt>
                <c:pt idx="983">
                  <c:v>60.78</c:v>
                </c:pt>
                <c:pt idx="984">
                  <c:v>55.475999999999999</c:v>
                </c:pt>
                <c:pt idx="985">
                  <c:v>68.263999999999996</c:v>
                </c:pt>
                <c:pt idx="986">
                  <c:v>63.273000000000003</c:v>
                </c:pt>
                <c:pt idx="987">
                  <c:v>54.875999999999998</c:v>
                </c:pt>
                <c:pt idx="988">
                  <c:v>63.415999999999997</c:v>
                </c:pt>
                <c:pt idx="989">
                  <c:v>64.751000000000005</c:v>
                </c:pt>
                <c:pt idx="990">
                  <c:v>74.376000000000005</c:v>
                </c:pt>
                <c:pt idx="991">
                  <c:v>71.36</c:v>
                </c:pt>
                <c:pt idx="992">
                  <c:v>68.061999999999998</c:v>
                </c:pt>
                <c:pt idx="993">
                  <c:v>50.768000000000001</c:v>
                </c:pt>
                <c:pt idx="994">
                  <c:v>65.299000000000007</c:v>
                </c:pt>
                <c:pt idx="995">
                  <c:v>61.956000000000003</c:v>
                </c:pt>
                <c:pt idx="996">
                  <c:v>47.859000000000002</c:v>
                </c:pt>
                <c:pt idx="997">
                  <c:v>34.545000000000002</c:v>
                </c:pt>
                <c:pt idx="998">
                  <c:v>55.018999999999998</c:v>
                </c:pt>
                <c:pt idx="999">
                  <c:v>69.102000000000004</c:v>
                </c:pt>
                <c:pt idx="1000">
                  <c:v>65.537000000000006</c:v>
                </c:pt>
                <c:pt idx="1001">
                  <c:v>60.290999999999997</c:v>
                </c:pt>
                <c:pt idx="1002">
                  <c:v>62.052</c:v>
                </c:pt>
                <c:pt idx="1003">
                  <c:v>66.617000000000004</c:v>
                </c:pt>
                <c:pt idx="1004">
                  <c:v>54.781999999999996</c:v>
                </c:pt>
                <c:pt idx="1005">
                  <c:v>66.944000000000003</c:v>
                </c:pt>
                <c:pt idx="1006">
                  <c:v>58.616</c:v>
                </c:pt>
                <c:pt idx="1007">
                  <c:v>54.377000000000002</c:v>
                </c:pt>
                <c:pt idx="1008">
                  <c:v>65.828999999999994</c:v>
                </c:pt>
                <c:pt idx="1009">
                  <c:v>73.302000000000007</c:v>
                </c:pt>
                <c:pt idx="1010">
                  <c:v>75.031000000000006</c:v>
                </c:pt>
                <c:pt idx="1011">
                  <c:v>73.234999999999999</c:v>
                </c:pt>
                <c:pt idx="1012">
                  <c:v>64.483000000000004</c:v>
                </c:pt>
                <c:pt idx="1013">
                  <c:v>57.05</c:v>
                </c:pt>
                <c:pt idx="1014">
                  <c:v>57.441000000000003</c:v>
                </c:pt>
                <c:pt idx="1015">
                  <c:v>70.543000000000006</c:v>
                </c:pt>
                <c:pt idx="1016">
                  <c:v>65.846999999999994</c:v>
                </c:pt>
                <c:pt idx="1017">
                  <c:v>28.873999999999999</c:v>
                </c:pt>
                <c:pt idx="1018">
                  <c:v>64.855000000000004</c:v>
                </c:pt>
                <c:pt idx="1019">
                  <c:v>59.601999999999997</c:v>
                </c:pt>
                <c:pt idx="1020">
                  <c:v>62.280999999999999</c:v>
                </c:pt>
                <c:pt idx="1021">
                  <c:v>65.897999999999996</c:v>
                </c:pt>
                <c:pt idx="1022">
                  <c:v>59.104999999999997</c:v>
                </c:pt>
                <c:pt idx="1023">
                  <c:v>63.247999999999998</c:v>
                </c:pt>
                <c:pt idx="1024">
                  <c:v>62.064999999999998</c:v>
                </c:pt>
                <c:pt idx="1025">
                  <c:v>58.673000000000002</c:v>
                </c:pt>
                <c:pt idx="1026">
                  <c:v>70.209999999999994</c:v>
                </c:pt>
                <c:pt idx="1027">
                  <c:v>72.203999999999994</c:v>
                </c:pt>
                <c:pt idx="1028">
                  <c:v>69.275000000000006</c:v>
                </c:pt>
                <c:pt idx="1029">
                  <c:v>63.978000000000002</c:v>
                </c:pt>
                <c:pt idx="1030">
                  <c:v>69.039000000000001</c:v>
                </c:pt>
                <c:pt idx="1031">
                  <c:v>66.091999999999999</c:v>
                </c:pt>
                <c:pt idx="1032">
                  <c:v>63.386000000000003</c:v>
                </c:pt>
                <c:pt idx="1033">
                  <c:v>64.328999999999994</c:v>
                </c:pt>
                <c:pt idx="1034">
                  <c:v>48.521000000000001</c:v>
                </c:pt>
                <c:pt idx="1035">
                  <c:v>64.37</c:v>
                </c:pt>
                <c:pt idx="1036">
                  <c:v>62.457999999999998</c:v>
                </c:pt>
                <c:pt idx="1037">
                  <c:v>52.768000000000001</c:v>
                </c:pt>
                <c:pt idx="1038">
                  <c:v>54.978999999999999</c:v>
                </c:pt>
                <c:pt idx="1039">
                  <c:v>68.173000000000002</c:v>
                </c:pt>
                <c:pt idx="1040">
                  <c:v>74.811000000000007</c:v>
                </c:pt>
                <c:pt idx="1041">
                  <c:v>74.39</c:v>
                </c:pt>
                <c:pt idx="1042">
                  <c:v>50.26</c:v>
                </c:pt>
                <c:pt idx="1043">
                  <c:v>68.084000000000003</c:v>
                </c:pt>
                <c:pt idx="1044">
                  <c:v>44.956000000000003</c:v>
                </c:pt>
                <c:pt idx="1045">
                  <c:v>42.582999999999998</c:v>
                </c:pt>
                <c:pt idx="1046">
                  <c:v>73.082999999999998</c:v>
                </c:pt>
                <c:pt idx="1047">
                  <c:v>77.453999999999994</c:v>
                </c:pt>
                <c:pt idx="1048">
                  <c:v>74.673000000000002</c:v>
                </c:pt>
                <c:pt idx="1049">
                  <c:v>69.176000000000002</c:v>
                </c:pt>
                <c:pt idx="1050">
                  <c:v>63.292000000000002</c:v>
                </c:pt>
                <c:pt idx="1051">
                  <c:v>59.667000000000002</c:v>
                </c:pt>
                <c:pt idx="1052">
                  <c:v>54.954999999999998</c:v>
                </c:pt>
                <c:pt idx="1053">
                  <c:v>69.152000000000001</c:v>
                </c:pt>
                <c:pt idx="1054">
                  <c:v>70.885999999999996</c:v>
                </c:pt>
                <c:pt idx="1055">
                  <c:v>61.17</c:v>
                </c:pt>
                <c:pt idx="1056">
                  <c:v>69.108000000000004</c:v>
                </c:pt>
                <c:pt idx="1057">
                  <c:v>73.106999999999999</c:v>
                </c:pt>
                <c:pt idx="1058">
                  <c:v>72.447000000000003</c:v>
                </c:pt>
                <c:pt idx="1059">
                  <c:v>67.387</c:v>
                </c:pt>
                <c:pt idx="1060">
                  <c:v>57.497999999999998</c:v>
                </c:pt>
                <c:pt idx="1061">
                  <c:v>55.201999999999998</c:v>
                </c:pt>
                <c:pt idx="1062">
                  <c:v>64.694000000000003</c:v>
                </c:pt>
                <c:pt idx="1063">
                  <c:v>63.688000000000002</c:v>
                </c:pt>
                <c:pt idx="1064">
                  <c:v>58.45</c:v>
                </c:pt>
                <c:pt idx="1065">
                  <c:v>58.709000000000003</c:v>
                </c:pt>
                <c:pt idx="1066">
                  <c:v>68.343000000000004</c:v>
                </c:pt>
                <c:pt idx="1067">
                  <c:v>58.747999999999998</c:v>
                </c:pt>
                <c:pt idx="1068">
                  <c:v>67.796000000000006</c:v>
                </c:pt>
                <c:pt idx="1069">
                  <c:v>67.605000000000004</c:v>
                </c:pt>
                <c:pt idx="1070">
                  <c:v>65.963999999999999</c:v>
                </c:pt>
                <c:pt idx="1071">
                  <c:v>72.697999999999993</c:v>
                </c:pt>
                <c:pt idx="1072">
                  <c:v>74.802000000000007</c:v>
                </c:pt>
                <c:pt idx="1073">
                  <c:v>70.262</c:v>
                </c:pt>
                <c:pt idx="1074">
                  <c:v>49.715000000000003</c:v>
                </c:pt>
                <c:pt idx="1075">
                  <c:v>65.14</c:v>
                </c:pt>
                <c:pt idx="1076">
                  <c:v>54.472999999999999</c:v>
                </c:pt>
                <c:pt idx="1077">
                  <c:v>39.889000000000003</c:v>
                </c:pt>
                <c:pt idx="1078">
                  <c:v>60.469000000000001</c:v>
                </c:pt>
                <c:pt idx="1079">
                  <c:v>60.377000000000002</c:v>
                </c:pt>
                <c:pt idx="1080">
                  <c:v>59.25</c:v>
                </c:pt>
                <c:pt idx="1081">
                  <c:v>71.498999999999995</c:v>
                </c:pt>
                <c:pt idx="1082">
                  <c:v>75.153999999999996</c:v>
                </c:pt>
                <c:pt idx="1083">
                  <c:v>72.427000000000007</c:v>
                </c:pt>
                <c:pt idx="1084">
                  <c:v>49.814</c:v>
                </c:pt>
                <c:pt idx="1085">
                  <c:v>69.418000000000006</c:v>
                </c:pt>
                <c:pt idx="1086">
                  <c:v>72.316999999999993</c:v>
                </c:pt>
                <c:pt idx="1087">
                  <c:v>71.923000000000002</c:v>
                </c:pt>
                <c:pt idx="1088">
                  <c:v>72.034999999999997</c:v>
                </c:pt>
                <c:pt idx="1089">
                  <c:v>71.286000000000001</c:v>
                </c:pt>
                <c:pt idx="1090">
                  <c:v>64.42</c:v>
                </c:pt>
                <c:pt idx="1091">
                  <c:v>59.213999999999999</c:v>
                </c:pt>
                <c:pt idx="1092">
                  <c:v>66.231999999999999</c:v>
                </c:pt>
                <c:pt idx="1093">
                  <c:v>64.988</c:v>
                </c:pt>
                <c:pt idx="1094">
                  <c:v>56.027999999999999</c:v>
                </c:pt>
                <c:pt idx="1095">
                  <c:v>67.03</c:v>
                </c:pt>
                <c:pt idx="1096">
                  <c:v>75.587999999999994</c:v>
                </c:pt>
                <c:pt idx="1097">
                  <c:v>77.195999999999998</c:v>
                </c:pt>
                <c:pt idx="1098">
                  <c:v>74.83</c:v>
                </c:pt>
                <c:pt idx="1099">
                  <c:v>65.811999999999998</c:v>
                </c:pt>
                <c:pt idx="1100">
                  <c:v>65.3</c:v>
                </c:pt>
                <c:pt idx="1101">
                  <c:v>71.447000000000003</c:v>
                </c:pt>
                <c:pt idx="1102">
                  <c:v>73.834999999999994</c:v>
                </c:pt>
                <c:pt idx="1103">
                  <c:v>75.054000000000002</c:v>
                </c:pt>
                <c:pt idx="1104">
                  <c:v>72.873999999999995</c:v>
                </c:pt>
                <c:pt idx="1105">
                  <c:v>61.92</c:v>
                </c:pt>
                <c:pt idx="1106">
                  <c:v>68.167000000000002</c:v>
                </c:pt>
                <c:pt idx="1107">
                  <c:v>75.238</c:v>
                </c:pt>
                <c:pt idx="1108">
                  <c:v>74.626000000000005</c:v>
                </c:pt>
                <c:pt idx="1109">
                  <c:v>64.606999999999999</c:v>
                </c:pt>
                <c:pt idx="1110">
                  <c:v>66.933000000000007</c:v>
                </c:pt>
                <c:pt idx="1111">
                  <c:v>71.721000000000004</c:v>
                </c:pt>
                <c:pt idx="1112">
                  <c:v>72.14</c:v>
                </c:pt>
                <c:pt idx="1113">
                  <c:v>73.751999999999995</c:v>
                </c:pt>
                <c:pt idx="1114">
                  <c:v>75.16</c:v>
                </c:pt>
                <c:pt idx="1115">
                  <c:v>73.412000000000006</c:v>
                </c:pt>
                <c:pt idx="1116">
                  <c:v>67.174999999999997</c:v>
                </c:pt>
                <c:pt idx="1117">
                  <c:v>39.317</c:v>
                </c:pt>
                <c:pt idx="1118">
                  <c:v>65.231999999999999</c:v>
                </c:pt>
                <c:pt idx="1119">
                  <c:v>65.2</c:v>
                </c:pt>
                <c:pt idx="1120">
                  <c:v>49.057000000000002</c:v>
                </c:pt>
                <c:pt idx="1121">
                  <c:v>61.213000000000001</c:v>
                </c:pt>
                <c:pt idx="1122">
                  <c:v>62.122</c:v>
                </c:pt>
                <c:pt idx="1123">
                  <c:v>59.247</c:v>
                </c:pt>
                <c:pt idx="1124">
                  <c:v>37.927999999999997</c:v>
                </c:pt>
                <c:pt idx="1125">
                  <c:v>64.608000000000004</c:v>
                </c:pt>
                <c:pt idx="1126">
                  <c:v>69.881</c:v>
                </c:pt>
                <c:pt idx="1127">
                  <c:v>71.784000000000006</c:v>
                </c:pt>
                <c:pt idx="1128">
                  <c:v>72.858999999999995</c:v>
                </c:pt>
                <c:pt idx="1129">
                  <c:v>71.686999999999998</c:v>
                </c:pt>
                <c:pt idx="1130">
                  <c:v>65.325999999999993</c:v>
                </c:pt>
                <c:pt idx="1131">
                  <c:v>59.273000000000003</c:v>
                </c:pt>
                <c:pt idx="1132">
                  <c:v>68.659000000000006</c:v>
                </c:pt>
                <c:pt idx="1133">
                  <c:v>61.387999999999998</c:v>
                </c:pt>
                <c:pt idx="1134">
                  <c:v>67.075000000000003</c:v>
                </c:pt>
                <c:pt idx="1135">
                  <c:v>72.846999999999994</c:v>
                </c:pt>
                <c:pt idx="1136">
                  <c:v>72.040999999999997</c:v>
                </c:pt>
                <c:pt idx="1137">
                  <c:v>67.870999999999995</c:v>
                </c:pt>
                <c:pt idx="1138">
                  <c:v>61.313000000000002</c:v>
                </c:pt>
                <c:pt idx="1139">
                  <c:v>46.442</c:v>
                </c:pt>
                <c:pt idx="1140">
                  <c:v>59.043999999999997</c:v>
                </c:pt>
                <c:pt idx="1141">
                  <c:v>67.188000000000002</c:v>
                </c:pt>
                <c:pt idx="1142">
                  <c:v>69.347999999999999</c:v>
                </c:pt>
                <c:pt idx="1143">
                  <c:v>66.715999999999994</c:v>
                </c:pt>
                <c:pt idx="1144">
                  <c:v>56.665999999999997</c:v>
                </c:pt>
                <c:pt idx="1145">
                  <c:v>53.89</c:v>
                </c:pt>
                <c:pt idx="1146">
                  <c:v>55.347999999999999</c:v>
                </c:pt>
                <c:pt idx="1147">
                  <c:v>49.561999999999998</c:v>
                </c:pt>
                <c:pt idx="1148">
                  <c:v>60.146000000000001</c:v>
                </c:pt>
                <c:pt idx="1149">
                  <c:v>62.396999999999998</c:v>
                </c:pt>
                <c:pt idx="1150">
                  <c:v>65.44</c:v>
                </c:pt>
                <c:pt idx="1151">
                  <c:v>67.706999999999994</c:v>
                </c:pt>
                <c:pt idx="1152">
                  <c:v>66.784000000000006</c:v>
                </c:pt>
                <c:pt idx="1153">
                  <c:v>64.111000000000004</c:v>
                </c:pt>
                <c:pt idx="1154">
                  <c:v>64.688000000000002</c:v>
                </c:pt>
                <c:pt idx="1155">
                  <c:v>65.81</c:v>
                </c:pt>
                <c:pt idx="1156">
                  <c:v>64.292000000000002</c:v>
                </c:pt>
                <c:pt idx="1157">
                  <c:v>60.874000000000002</c:v>
                </c:pt>
                <c:pt idx="1158">
                  <c:v>60.000999999999998</c:v>
                </c:pt>
                <c:pt idx="1159">
                  <c:v>60.063000000000002</c:v>
                </c:pt>
                <c:pt idx="1160">
                  <c:v>49.506</c:v>
                </c:pt>
                <c:pt idx="1161">
                  <c:v>62.357999999999997</c:v>
                </c:pt>
                <c:pt idx="1162">
                  <c:v>67.033000000000001</c:v>
                </c:pt>
                <c:pt idx="1163">
                  <c:v>65.915999999999997</c:v>
                </c:pt>
                <c:pt idx="1164">
                  <c:v>61.722000000000001</c:v>
                </c:pt>
                <c:pt idx="1165">
                  <c:v>59.558</c:v>
                </c:pt>
                <c:pt idx="1166">
                  <c:v>61.009</c:v>
                </c:pt>
                <c:pt idx="1167">
                  <c:v>58.74</c:v>
                </c:pt>
                <c:pt idx="1168">
                  <c:v>27.216000000000001</c:v>
                </c:pt>
                <c:pt idx="1169">
                  <c:v>49.167999999999999</c:v>
                </c:pt>
                <c:pt idx="1170">
                  <c:v>50.079000000000001</c:v>
                </c:pt>
                <c:pt idx="1171">
                  <c:v>62.121000000000002</c:v>
                </c:pt>
                <c:pt idx="1172">
                  <c:v>66.385999999999996</c:v>
                </c:pt>
                <c:pt idx="1173">
                  <c:v>67.873000000000005</c:v>
                </c:pt>
                <c:pt idx="1174">
                  <c:v>66.954999999999998</c:v>
                </c:pt>
                <c:pt idx="1175">
                  <c:v>62.220999999999997</c:v>
                </c:pt>
                <c:pt idx="1176">
                  <c:v>53.686</c:v>
                </c:pt>
                <c:pt idx="1177">
                  <c:v>43.008000000000003</c:v>
                </c:pt>
                <c:pt idx="1178">
                  <c:v>55.253999999999998</c:v>
                </c:pt>
                <c:pt idx="1179">
                  <c:v>49.936</c:v>
                </c:pt>
                <c:pt idx="1180">
                  <c:v>54.902000000000001</c:v>
                </c:pt>
                <c:pt idx="1181">
                  <c:v>60.99</c:v>
                </c:pt>
                <c:pt idx="1182">
                  <c:v>56.243000000000002</c:v>
                </c:pt>
                <c:pt idx="1183">
                  <c:v>58.381</c:v>
                </c:pt>
                <c:pt idx="1184">
                  <c:v>66.492000000000004</c:v>
                </c:pt>
                <c:pt idx="1185">
                  <c:v>68.23</c:v>
                </c:pt>
                <c:pt idx="1186">
                  <c:v>64.921000000000006</c:v>
                </c:pt>
                <c:pt idx="1187">
                  <c:v>35.662999999999997</c:v>
                </c:pt>
                <c:pt idx="1188">
                  <c:v>65.756</c:v>
                </c:pt>
                <c:pt idx="1189">
                  <c:v>67.927000000000007</c:v>
                </c:pt>
                <c:pt idx="1190">
                  <c:v>60.485999999999997</c:v>
                </c:pt>
                <c:pt idx="1191">
                  <c:v>59.966000000000001</c:v>
                </c:pt>
                <c:pt idx="1192">
                  <c:v>67.206999999999994</c:v>
                </c:pt>
                <c:pt idx="1193">
                  <c:v>67.33</c:v>
                </c:pt>
                <c:pt idx="1194">
                  <c:v>66.182000000000002</c:v>
                </c:pt>
                <c:pt idx="1195">
                  <c:v>67.02</c:v>
                </c:pt>
                <c:pt idx="1196">
                  <c:v>67.486999999999995</c:v>
                </c:pt>
                <c:pt idx="1197">
                  <c:v>63.777999999999999</c:v>
                </c:pt>
                <c:pt idx="1198">
                  <c:v>52.832000000000001</c:v>
                </c:pt>
                <c:pt idx="1199">
                  <c:v>48.161999999999999</c:v>
                </c:pt>
                <c:pt idx="1200">
                  <c:v>54.734000000000002</c:v>
                </c:pt>
                <c:pt idx="1201">
                  <c:v>56.128999999999998</c:v>
                </c:pt>
                <c:pt idx="1202">
                  <c:v>56.100999999999999</c:v>
                </c:pt>
                <c:pt idx="1203">
                  <c:v>57.122999999999998</c:v>
                </c:pt>
                <c:pt idx="1204">
                  <c:v>58.298000000000002</c:v>
                </c:pt>
                <c:pt idx="1205">
                  <c:v>54.305999999999997</c:v>
                </c:pt>
                <c:pt idx="1206">
                  <c:v>49.99</c:v>
                </c:pt>
                <c:pt idx="1207">
                  <c:v>61.100999999999999</c:v>
                </c:pt>
                <c:pt idx="1208">
                  <c:v>59.933999999999997</c:v>
                </c:pt>
                <c:pt idx="1209">
                  <c:v>49.915999999999997</c:v>
                </c:pt>
                <c:pt idx="1210">
                  <c:v>65.33</c:v>
                </c:pt>
                <c:pt idx="1211">
                  <c:v>67.197999999999993</c:v>
                </c:pt>
                <c:pt idx="1212">
                  <c:v>62.225999999999999</c:v>
                </c:pt>
                <c:pt idx="1213">
                  <c:v>49.936</c:v>
                </c:pt>
                <c:pt idx="1214">
                  <c:v>54.134</c:v>
                </c:pt>
                <c:pt idx="1215">
                  <c:v>61.055999999999997</c:v>
                </c:pt>
                <c:pt idx="1216">
                  <c:v>56.204000000000001</c:v>
                </c:pt>
                <c:pt idx="1217">
                  <c:v>54.692999999999998</c:v>
                </c:pt>
                <c:pt idx="1218">
                  <c:v>61.548000000000002</c:v>
                </c:pt>
                <c:pt idx="1219">
                  <c:v>56.01</c:v>
                </c:pt>
                <c:pt idx="1220">
                  <c:v>54.868000000000002</c:v>
                </c:pt>
                <c:pt idx="1221">
                  <c:v>64.355000000000004</c:v>
                </c:pt>
                <c:pt idx="1222">
                  <c:v>67.591999999999999</c:v>
                </c:pt>
                <c:pt idx="1223">
                  <c:v>68.201999999999998</c:v>
                </c:pt>
                <c:pt idx="1224">
                  <c:v>66.406000000000006</c:v>
                </c:pt>
                <c:pt idx="1225">
                  <c:v>59.927999999999997</c:v>
                </c:pt>
                <c:pt idx="1226">
                  <c:v>56.140999999999998</c:v>
                </c:pt>
                <c:pt idx="1227">
                  <c:v>67.222999999999999</c:v>
                </c:pt>
                <c:pt idx="1228">
                  <c:v>71.248000000000005</c:v>
                </c:pt>
                <c:pt idx="1229">
                  <c:v>71.820999999999998</c:v>
                </c:pt>
                <c:pt idx="1230">
                  <c:v>67.787999999999997</c:v>
                </c:pt>
                <c:pt idx="1231">
                  <c:v>50.351999999999997</c:v>
                </c:pt>
                <c:pt idx="1232">
                  <c:v>69.501000000000005</c:v>
                </c:pt>
                <c:pt idx="1233">
                  <c:v>70.978999999999999</c:v>
                </c:pt>
                <c:pt idx="1234">
                  <c:v>64.668999999999997</c:v>
                </c:pt>
                <c:pt idx="1235">
                  <c:v>53.633000000000003</c:v>
                </c:pt>
                <c:pt idx="1236">
                  <c:v>64.715000000000003</c:v>
                </c:pt>
                <c:pt idx="1237">
                  <c:v>66.876000000000005</c:v>
                </c:pt>
                <c:pt idx="1238">
                  <c:v>69.266000000000005</c:v>
                </c:pt>
                <c:pt idx="1239">
                  <c:v>71.125</c:v>
                </c:pt>
                <c:pt idx="1240">
                  <c:v>70.272000000000006</c:v>
                </c:pt>
                <c:pt idx="1241">
                  <c:v>64.373000000000005</c:v>
                </c:pt>
                <c:pt idx="1242">
                  <c:v>48.26</c:v>
                </c:pt>
                <c:pt idx="1243">
                  <c:v>62.082999999999998</c:v>
                </c:pt>
                <c:pt idx="1244">
                  <c:v>60.427</c:v>
                </c:pt>
                <c:pt idx="1245">
                  <c:v>52.920999999999999</c:v>
                </c:pt>
                <c:pt idx="1246">
                  <c:v>44.070999999999998</c:v>
                </c:pt>
                <c:pt idx="1247">
                  <c:v>45.994</c:v>
                </c:pt>
                <c:pt idx="1248">
                  <c:v>46.823999999999998</c:v>
                </c:pt>
                <c:pt idx="1249">
                  <c:v>41.151000000000003</c:v>
                </c:pt>
                <c:pt idx="1250">
                  <c:v>29.684000000000001</c:v>
                </c:pt>
                <c:pt idx="1251">
                  <c:v>32.957000000000001</c:v>
                </c:pt>
                <c:pt idx="1252">
                  <c:v>55.35</c:v>
                </c:pt>
                <c:pt idx="1253">
                  <c:v>63.234000000000002</c:v>
                </c:pt>
                <c:pt idx="1254">
                  <c:v>66.849000000000004</c:v>
                </c:pt>
                <c:pt idx="1255">
                  <c:v>66.850999999999999</c:v>
                </c:pt>
                <c:pt idx="1256">
                  <c:v>62.828000000000003</c:v>
                </c:pt>
                <c:pt idx="1257">
                  <c:v>46.848999999999997</c:v>
                </c:pt>
                <c:pt idx="1258">
                  <c:v>48.41</c:v>
                </c:pt>
                <c:pt idx="1259">
                  <c:v>50.243000000000002</c:v>
                </c:pt>
                <c:pt idx="1260">
                  <c:v>58.634999999999998</c:v>
                </c:pt>
                <c:pt idx="1261">
                  <c:v>56.158999999999999</c:v>
                </c:pt>
                <c:pt idx="1262">
                  <c:v>53.076000000000001</c:v>
                </c:pt>
                <c:pt idx="1263">
                  <c:v>61.369</c:v>
                </c:pt>
                <c:pt idx="1264">
                  <c:v>67.006</c:v>
                </c:pt>
                <c:pt idx="1265">
                  <c:v>68.432000000000002</c:v>
                </c:pt>
                <c:pt idx="1266">
                  <c:v>65.932000000000002</c:v>
                </c:pt>
                <c:pt idx="1267">
                  <c:v>58.543999999999997</c:v>
                </c:pt>
                <c:pt idx="1268">
                  <c:v>41.131</c:v>
                </c:pt>
                <c:pt idx="1269">
                  <c:v>58.654000000000003</c:v>
                </c:pt>
                <c:pt idx="1270">
                  <c:v>65.055000000000007</c:v>
                </c:pt>
                <c:pt idx="1271">
                  <c:v>69.841999999999999</c:v>
                </c:pt>
                <c:pt idx="1272">
                  <c:v>71.873000000000005</c:v>
                </c:pt>
                <c:pt idx="1273">
                  <c:v>69.932000000000002</c:v>
                </c:pt>
                <c:pt idx="1274">
                  <c:v>62.143000000000001</c:v>
                </c:pt>
                <c:pt idx="1275">
                  <c:v>54.201000000000001</c:v>
                </c:pt>
                <c:pt idx="1276">
                  <c:v>63.9</c:v>
                </c:pt>
                <c:pt idx="1277">
                  <c:v>62.857999999999997</c:v>
                </c:pt>
                <c:pt idx="1278">
                  <c:v>41.951000000000001</c:v>
                </c:pt>
                <c:pt idx="1279">
                  <c:v>68.656000000000006</c:v>
                </c:pt>
                <c:pt idx="1280">
                  <c:v>74.225999999999999</c:v>
                </c:pt>
                <c:pt idx="1281">
                  <c:v>74.415000000000006</c:v>
                </c:pt>
                <c:pt idx="1282">
                  <c:v>70.317999999999998</c:v>
                </c:pt>
                <c:pt idx="1283">
                  <c:v>54.186</c:v>
                </c:pt>
                <c:pt idx="1284">
                  <c:v>62.082999999999998</c:v>
                </c:pt>
                <c:pt idx="1285">
                  <c:v>67.650000000000006</c:v>
                </c:pt>
                <c:pt idx="1286">
                  <c:v>69.793999999999997</c:v>
                </c:pt>
                <c:pt idx="1287">
                  <c:v>69.180000000000007</c:v>
                </c:pt>
                <c:pt idx="1288">
                  <c:v>64.486000000000004</c:v>
                </c:pt>
                <c:pt idx="1289">
                  <c:v>39.972000000000001</c:v>
                </c:pt>
                <c:pt idx="1290">
                  <c:v>60.805999999999997</c:v>
                </c:pt>
                <c:pt idx="1291">
                  <c:v>62.298000000000002</c:v>
                </c:pt>
                <c:pt idx="1292">
                  <c:v>59.819000000000003</c:v>
                </c:pt>
                <c:pt idx="1293">
                  <c:v>55.061999999999998</c:v>
                </c:pt>
                <c:pt idx="1294">
                  <c:v>41.695999999999998</c:v>
                </c:pt>
                <c:pt idx="1295">
                  <c:v>63.363999999999997</c:v>
                </c:pt>
                <c:pt idx="1296">
                  <c:v>70.635000000000005</c:v>
                </c:pt>
                <c:pt idx="1297">
                  <c:v>73.686999999999998</c:v>
                </c:pt>
                <c:pt idx="1298">
                  <c:v>73.347999999999999</c:v>
                </c:pt>
                <c:pt idx="1299">
                  <c:v>70.055999999999997</c:v>
                </c:pt>
                <c:pt idx="1300">
                  <c:v>64.567999999999998</c:v>
                </c:pt>
                <c:pt idx="1301">
                  <c:v>58.006</c:v>
                </c:pt>
                <c:pt idx="1302">
                  <c:v>52.322000000000003</c:v>
                </c:pt>
                <c:pt idx="1303">
                  <c:v>43.335000000000001</c:v>
                </c:pt>
                <c:pt idx="1304">
                  <c:v>28.550999999999998</c:v>
                </c:pt>
                <c:pt idx="1305">
                  <c:v>49.344999999999999</c:v>
                </c:pt>
                <c:pt idx="1306">
                  <c:v>58.933999999999997</c:v>
                </c:pt>
                <c:pt idx="1307">
                  <c:v>64.546000000000006</c:v>
                </c:pt>
                <c:pt idx="1308">
                  <c:v>67.241</c:v>
                </c:pt>
                <c:pt idx="1309">
                  <c:v>67.650999999999996</c:v>
                </c:pt>
                <c:pt idx="1310">
                  <c:v>66.861999999999995</c:v>
                </c:pt>
                <c:pt idx="1311">
                  <c:v>64.644000000000005</c:v>
                </c:pt>
                <c:pt idx="1312">
                  <c:v>59.250999999999998</c:v>
                </c:pt>
                <c:pt idx="1313">
                  <c:v>52.566000000000003</c:v>
                </c:pt>
                <c:pt idx="1314">
                  <c:v>54.938000000000002</c:v>
                </c:pt>
                <c:pt idx="1315">
                  <c:v>60.595999999999997</c:v>
                </c:pt>
                <c:pt idx="1316">
                  <c:v>61.537999999999997</c:v>
                </c:pt>
                <c:pt idx="1317">
                  <c:v>54.875</c:v>
                </c:pt>
                <c:pt idx="1318">
                  <c:v>45.164000000000001</c:v>
                </c:pt>
                <c:pt idx="1319">
                  <c:v>36.609000000000002</c:v>
                </c:pt>
                <c:pt idx="1320">
                  <c:v>59.594000000000001</c:v>
                </c:pt>
                <c:pt idx="1321">
                  <c:v>66.218000000000004</c:v>
                </c:pt>
                <c:pt idx="1322">
                  <c:v>67.582999999999998</c:v>
                </c:pt>
                <c:pt idx="1323">
                  <c:v>64.328999999999994</c:v>
                </c:pt>
                <c:pt idx="1324">
                  <c:v>51.31</c:v>
                </c:pt>
                <c:pt idx="1325">
                  <c:v>58.055999999999997</c:v>
                </c:pt>
                <c:pt idx="1326">
                  <c:v>63.317999999999998</c:v>
                </c:pt>
                <c:pt idx="1327">
                  <c:v>63.246000000000002</c:v>
                </c:pt>
                <c:pt idx="1328">
                  <c:v>59.49</c:v>
                </c:pt>
                <c:pt idx="1329">
                  <c:v>42.125999999999998</c:v>
                </c:pt>
                <c:pt idx="1330">
                  <c:v>56.716999999999999</c:v>
                </c:pt>
                <c:pt idx="1331">
                  <c:v>59.55</c:v>
                </c:pt>
                <c:pt idx="1332">
                  <c:v>55.08</c:v>
                </c:pt>
                <c:pt idx="1333">
                  <c:v>56.006</c:v>
                </c:pt>
                <c:pt idx="1334">
                  <c:v>67.17</c:v>
                </c:pt>
                <c:pt idx="1335">
                  <c:v>72.069999999999993</c:v>
                </c:pt>
                <c:pt idx="1336">
                  <c:v>74.19</c:v>
                </c:pt>
                <c:pt idx="1337">
                  <c:v>74.084000000000003</c:v>
                </c:pt>
                <c:pt idx="1338">
                  <c:v>71.984999999999999</c:v>
                </c:pt>
                <c:pt idx="1339">
                  <c:v>67.281999999999996</c:v>
                </c:pt>
                <c:pt idx="1340">
                  <c:v>47.890999999999998</c:v>
                </c:pt>
                <c:pt idx="1341">
                  <c:v>66.977000000000004</c:v>
                </c:pt>
                <c:pt idx="1342">
                  <c:v>71.778999999999996</c:v>
                </c:pt>
                <c:pt idx="1343">
                  <c:v>72.182000000000002</c:v>
                </c:pt>
                <c:pt idx="1344">
                  <c:v>67.988</c:v>
                </c:pt>
                <c:pt idx="1345">
                  <c:v>51.301000000000002</c:v>
                </c:pt>
                <c:pt idx="1346">
                  <c:v>63.320999999999998</c:v>
                </c:pt>
                <c:pt idx="1347">
                  <c:v>67.432000000000002</c:v>
                </c:pt>
                <c:pt idx="1348">
                  <c:v>66.001000000000005</c:v>
                </c:pt>
                <c:pt idx="1349">
                  <c:v>58.139000000000003</c:v>
                </c:pt>
                <c:pt idx="1350">
                  <c:v>54.354999999999997</c:v>
                </c:pt>
                <c:pt idx="1351">
                  <c:v>64.441999999999993</c:v>
                </c:pt>
                <c:pt idx="1352">
                  <c:v>67.841999999999999</c:v>
                </c:pt>
                <c:pt idx="1353">
                  <c:v>69.600999999999999</c:v>
                </c:pt>
                <c:pt idx="1354">
                  <c:v>69.453999999999994</c:v>
                </c:pt>
                <c:pt idx="1355">
                  <c:v>65.73</c:v>
                </c:pt>
                <c:pt idx="1356">
                  <c:v>54.902000000000001</c:v>
                </c:pt>
                <c:pt idx="1357">
                  <c:v>49.631999999999998</c:v>
                </c:pt>
                <c:pt idx="1358">
                  <c:v>28.006</c:v>
                </c:pt>
                <c:pt idx="1359">
                  <c:v>62.128999999999998</c:v>
                </c:pt>
                <c:pt idx="1360">
                  <c:v>67.694000000000003</c:v>
                </c:pt>
                <c:pt idx="1361">
                  <c:v>69.075000000000003</c:v>
                </c:pt>
                <c:pt idx="1362">
                  <c:v>67.528000000000006</c:v>
                </c:pt>
                <c:pt idx="1363">
                  <c:v>62.893999999999998</c:v>
                </c:pt>
                <c:pt idx="1364">
                  <c:v>41.311</c:v>
                </c:pt>
                <c:pt idx="1365">
                  <c:v>62.372999999999998</c:v>
                </c:pt>
                <c:pt idx="1366">
                  <c:v>68.819000000000003</c:v>
                </c:pt>
                <c:pt idx="1367">
                  <c:v>70.676000000000002</c:v>
                </c:pt>
                <c:pt idx="1368">
                  <c:v>69.698999999999998</c:v>
                </c:pt>
                <c:pt idx="1369">
                  <c:v>65.185000000000002</c:v>
                </c:pt>
                <c:pt idx="1370">
                  <c:v>57.122999999999998</c:v>
                </c:pt>
                <c:pt idx="1371">
                  <c:v>35.037999999999997</c:v>
                </c:pt>
                <c:pt idx="1372">
                  <c:v>48.822000000000003</c:v>
                </c:pt>
                <c:pt idx="1373">
                  <c:v>51.286999999999999</c:v>
                </c:pt>
                <c:pt idx="1374">
                  <c:v>36.652999999999999</c:v>
                </c:pt>
                <c:pt idx="1375">
                  <c:v>55.423999999999999</c:v>
                </c:pt>
                <c:pt idx="1376">
                  <c:v>62.972000000000001</c:v>
                </c:pt>
                <c:pt idx="1377">
                  <c:v>67.373000000000005</c:v>
                </c:pt>
                <c:pt idx="1378">
                  <c:v>69.683999999999997</c:v>
                </c:pt>
                <c:pt idx="1379">
                  <c:v>69.98</c:v>
                </c:pt>
                <c:pt idx="1380">
                  <c:v>65.978999999999999</c:v>
                </c:pt>
                <c:pt idx="1381">
                  <c:v>25.457000000000001</c:v>
                </c:pt>
                <c:pt idx="1382">
                  <c:v>64.959999999999994</c:v>
                </c:pt>
                <c:pt idx="1383">
                  <c:v>67.819000000000003</c:v>
                </c:pt>
                <c:pt idx="1384">
                  <c:v>65.625</c:v>
                </c:pt>
                <c:pt idx="1385">
                  <c:v>58.904000000000003</c:v>
                </c:pt>
                <c:pt idx="1386">
                  <c:v>37.819000000000003</c:v>
                </c:pt>
                <c:pt idx="1387">
                  <c:v>57.929000000000002</c:v>
                </c:pt>
                <c:pt idx="1388">
                  <c:v>60.716000000000001</c:v>
                </c:pt>
                <c:pt idx="1389">
                  <c:v>60.34</c:v>
                </c:pt>
                <c:pt idx="1390">
                  <c:v>55.768000000000001</c:v>
                </c:pt>
                <c:pt idx="1391">
                  <c:v>45.624000000000002</c:v>
                </c:pt>
                <c:pt idx="1392">
                  <c:v>59.335000000000001</c:v>
                </c:pt>
                <c:pt idx="1393">
                  <c:v>63.305999999999997</c:v>
                </c:pt>
                <c:pt idx="1394">
                  <c:v>65.805000000000007</c:v>
                </c:pt>
                <c:pt idx="1395">
                  <c:v>68.412000000000006</c:v>
                </c:pt>
                <c:pt idx="1396">
                  <c:v>69.828999999999994</c:v>
                </c:pt>
                <c:pt idx="1397">
                  <c:v>69.295000000000002</c:v>
                </c:pt>
                <c:pt idx="1398">
                  <c:v>65.527000000000001</c:v>
                </c:pt>
                <c:pt idx="1399">
                  <c:v>57.055999999999997</c:v>
                </c:pt>
                <c:pt idx="1400">
                  <c:v>45.838000000000001</c:v>
                </c:pt>
                <c:pt idx="1401">
                  <c:v>56.018000000000001</c:v>
                </c:pt>
                <c:pt idx="1402">
                  <c:v>54.185000000000002</c:v>
                </c:pt>
                <c:pt idx="1403">
                  <c:v>33.284999999999997</c:v>
                </c:pt>
                <c:pt idx="1404">
                  <c:v>56.442</c:v>
                </c:pt>
                <c:pt idx="1405">
                  <c:v>58.947000000000003</c:v>
                </c:pt>
                <c:pt idx="1406">
                  <c:v>54.781999999999996</c:v>
                </c:pt>
                <c:pt idx="1407">
                  <c:v>26.356999999999999</c:v>
                </c:pt>
                <c:pt idx="1408">
                  <c:v>54.212000000000003</c:v>
                </c:pt>
                <c:pt idx="1409">
                  <c:v>58.838000000000001</c:v>
                </c:pt>
                <c:pt idx="1410">
                  <c:v>60.747</c:v>
                </c:pt>
                <c:pt idx="1411">
                  <c:v>61.433999999999997</c:v>
                </c:pt>
                <c:pt idx="1412">
                  <c:v>60.911000000000001</c:v>
                </c:pt>
                <c:pt idx="1413">
                  <c:v>59.673000000000002</c:v>
                </c:pt>
                <c:pt idx="1414">
                  <c:v>59.290999999999997</c:v>
                </c:pt>
                <c:pt idx="1415">
                  <c:v>59.749000000000002</c:v>
                </c:pt>
                <c:pt idx="1416">
                  <c:v>59.557000000000002</c:v>
                </c:pt>
                <c:pt idx="1417">
                  <c:v>57.756</c:v>
                </c:pt>
                <c:pt idx="1418">
                  <c:v>55.957999999999998</c:v>
                </c:pt>
                <c:pt idx="1419">
                  <c:v>58.476999999999997</c:v>
                </c:pt>
                <c:pt idx="1420">
                  <c:v>63.857999999999997</c:v>
                </c:pt>
                <c:pt idx="1421">
                  <c:v>66.978999999999999</c:v>
                </c:pt>
                <c:pt idx="1422">
                  <c:v>67.460999999999999</c:v>
                </c:pt>
                <c:pt idx="1423">
                  <c:v>64.125</c:v>
                </c:pt>
                <c:pt idx="1424">
                  <c:v>51.54</c:v>
                </c:pt>
                <c:pt idx="1425">
                  <c:v>58.904000000000003</c:v>
                </c:pt>
                <c:pt idx="1426">
                  <c:v>64.930999999999997</c:v>
                </c:pt>
                <c:pt idx="1427">
                  <c:v>66.293999999999997</c:v>
                </c:pt>
                <c:pt idx="1428">
                  <c:v>64.805999999999997</c:v>
                </c:pt>
                <c:pt idx="1429">
                  <c:v>60.158999999999999</c:v>
                </c:pt>
                <c:pt idx="1430">
                  <c:v>29.777999999999999</c:v>
                </c:pt>
                <c:pt idx="1431">
                  <c:v>58.11</c:v>
                </c:pt>
                <c:pt idx="1432">
                  <c:v>62.365000000000002</c:v>
                </c:pt>
                <c:pt idx="1433">
                  <c:v>61.843000000000004</c:v>
                </c:pt>
                <c:pt idx="1434">
                  <c:v>50.982999999999997</c:v>
                </c:pt>
                <c:pt idx="1435">
                  <c:v>59.862000000000002</c:v>
                </c:pt>
                <c:pt idx="1436">
                  <c:v>67.462000000000003</c:v>
                </c:pt>
                <c:pt idx="1437">
                  <c:v>70.138999999999996</c:v>
                </c:pt>
                <c:pt idx="1438">
                  <c:v>69.98</c:v>
                </c:pt>
                <c:pt idx="1439">
                  <c:v>67.222999999999999</c:v>
                </c:pt>
                <c:pt idx="1440">
                  <c:v>60.226999999999997</c:v>
                </c:pt>
                <c:pt idx="1441">
                  <c:v>52.487000000000002</c:v>
                </c:pt>
                <c:pt idx="1442">
                  <c:v>62.933999999999997</c:v>
                </c:pt>
                <c:pt idx="1443">
                  <c:v>64.61</c:v>
                </c:pt>
                <c:pt idx="1444">
                  <c:v>61.222000000000001</c:v>
                </c:pt>
                <c:pt idx="1445">
                  <c:v>43.679000000000002</c:v>
                </c:pt>
                <c:pt idx="1446">
                  <c:v>62.593000000000004</c:v>
                </c:pt>
                <c:pt idx="1447">
                  <c:v>65.778999999999996</c:v>
                </c:pt>
                <c:pt idx="1448">
                  <c:v>64.373000000000005</c:v>
                </c:pt>
                <c:pt idx="1449">
                  <c:v>58.274000000000001</c:v>
                </c:pt>
                <c:pt idx="1450">
                  <c:v>30.105</c:v>
                </c:pt>
                <c:pt idx="1451">
                  <c:v>55.177999999999997</c:v>
                </c:pt>
                <c:pt idx="1452">
                  <c:v>58.966000000000001</c:v>
                </c:pt>
                <c:pt idx="1453">
                  <c:v>61.259</c:v>
                </c:pt>
                <c:pt idx="1454">
                  <c:v>63.031999999999996</c:v>
                </c:pt>
                <c:pt idx="1455">
                  <c:v>63.206000000000003</c:v>
                </c:pt>
                <c:pt idx="1456">
                  <c:v>60.634</c:v>
                </c:pt>
                <c:pt idx="1457">
                  <c:v>55.646999999999998</c:v>
                </c:pt>
                <c:pt idx="1458">
                  <c:v>50.698999999999998</c:v>
                </c:pt>
                <c:pt idx="1459">
                  <c:v>52.523000000000003</c:v>
                </c:pt>
                <c:pt idx="1460">
                  <c:v>57.216000000000001</c:v>
                </c:pt>
                <c:pt idx="1461">
                  <c:v>61.045999999999999</c:v>
                </c:pt>
                <c:pt idx="1462">
                  <c:v>63.845999999999997</c:v>
                </c:pt>
                <c:pt idx="1463">
                  <c:v>65.721000000000004</c:v>
                </c:pt>
                <c:pt idx="1464">
                  <c:v>65.900000000000006</c:v>
                </c:pt>
                <c:pt idx="1465">
                  <c:v>63.569000000000003</c:v>
                </c:pt>
                <c:pt idx="1466">
                  <c:v>52.057000000000002</c:v>
                </c:pt>
                <c:pt idx="1467">
                  <c:v>57.973999999999997</c:v>
                </c:pt>
                <c:pt idx="1468">
                  <c:v>64.215000000000003</c:v>
                </c:pt>
                <c:pt idx="1469">
                  <c:v>64.795000000000002</c:v>
                </c:pt>
                <c:pt idx="1470">
                  <c:v>60.521999999999998</c:v>
                </c:pt>
                <c:pt idx="1471">
                  <c:v>42.024000000000001</c:v>
                </c:pt>
                <c:pt idx="1472">
                  <c:v>55.808</c:v>
                </c:pt>
                <c:pt idx="1473">
                  <c:v>58.805999999999997</c:v>
                </c:pt>
                <c:pt idx="1474">
                  <c:v>56.530999999999999</c:v>
                </c:pt>
                <c:pt idx="1475">
                  <c:v>51.253</c:v>
                </c:pt>
                <c:pt idx="1476">
                  <c:v>38.469000000000001</c:v>
                </c:pt>
                <c:pt idx="1477">
                  <c:v>51.915999999999997</c:v>
                </c:pt>
                <c:pt idx="1478">
                  <c:v>61.116</c:v>
                </c:pt>
                <c:pt idx="1479">
                  <c:v>65.872</c:v>
                </c:pt>
                <c:pt idx="1480">
                  <c:v>67.944999999999993</c:v>
                </c:pt>
                <c:pt idx="1481">
                  <c:v>68.231999999999999</c:v>
                </c:pt>
                <c:pt idx="1482">
                  <c:v>67.721000000000004</c:v>
                </c:pt>
                <c:pt idx="1483">
                  <c:v>67.128</c:v>
                </c:pt>
                <c:pt idx="1484">
                  <c:v>65.805000000000007</c:v>
                </c:pt>
                <c:pt idx="1485">
                  <c:v>62.222000000000001</c:v>
                </c:pt>
                <c:pt idx="1486">
                  <c:v>49.902000000000001</c:v>
                </c:pt>
                <c:pt idx="1487">
                  <c:v>56.173999999999999</c:v>
                </c:pt>
                <c:pt idx="1488">
                  <c:v>61.878</c:v>
                </c:pt>
                <c:pt idx="1489">
                  <c:v>62.279000000000003</c:v>
                </c:pt>
                <c:pt idx="1490">
                  <c:v>61.101999999999997</c:v>
                </c:pt>
                <c:pt idx="1491">
                  <c:v>59.78</c:v>
                </c:pt>
                <c:pt idx="1492">
                  <c:v>57.72</c:v>
                </c:pt>
                <c:pt idx="1493">
                  <c:v>51.18</c:v>
                </c:pt>
                <c:pt idx="1494">
                  <c:v>48.921999999999997</c:v>
                </c:pt>
                <c:pt idx="1495">
                  <c:v>59.865000000000002</c:v>
                </c:pt>
                <c:pt idx="1496">
                  <c:v>62.335999999999999</c:v>
                </c:pt>
                <c:pt idx="1497">
                  <c:v>61.207999999999998</c:v>
                </c:pt>
                <c:pt idx="1498">
                  <c:v>54.170999999999999</c:v>
                </c:pt>
                <c:pt idx="1499">
                  <c:v>54.298000000000002</c:v>
                </c:pt>
                <c:pt idx="1500">
                  <c:v>63.215000000000003</c:v>
                </c:pt>
                <c:pt idx="1501">
                  <c:v>66.813999999999993</c:v>
                </c:pt>
                <c:pt idx="1502">
                  <c:v>69.091999999999999</c:v>
                </c:pt>
                <c:pt idx="1503">
                  <c:v>70.591999999999999</c:v>
                </c:pt>
                <c:pt idx="1504">
                  <c:v>71.445999999999998</c:v>
                </c:pt>
                <c:pt idx="1505">
                  <c:v>71.207999999999998</c:v>
                </c:pt>
                <c:pt idx="1506">
                  <c:v>69.278000000000006</c:v>
                </c:pt>
                <c:pt idx="1507">
                  <c:v>65.709999999999994</c:v>
                </c:pt>
                <c:pt idx="1508">
                  <c:v>59.420999999999999</c:v>
                </c:pt>
                <c:pt idx="1509">
                  <c:v>36.697000000000003</c:v>
                </c:pt>
                <c:pt idx="1510">
                  <c:v>56.576999999999998</c:v>
                </c:pt>
                <c:pt idx="1511">
                  <c:v>60.521000000000001</c:v>
                </c:pt>
                <c:pt idx="1512">
                  <c:v>60.847999999999999</c:v>
                </c:pt>
                <c:pt idx="1513">
                  <c:v>58.695999999999998</c:v>
                </c:pt>
                <c:pt idx="1514">
                  <c:v>56.441000000000003</c:v>
                </c:pt>
                <c:pt idx="1515">
                  <c:v>57.654000000000003</c:v>
                </c:pt>
                <c:pt idx="1516">
                  <c:v>61.99</c:v>
                </c:pt>
                <c:pt idx="1517">
                  <c:v>66.494</c:v>
                </c:pt>
                <c:pt idx="1518">
                  <c:v>69.213999999999999</c:v>
                </c:pt>
                <c:pt idx="1519">
                  <c:v>70.61</c:v>
                </c:pt>
                <c:pt idx="1520">
                  <c:v>70.724999999999994</c:v>
                </c:pt>
                <c:pt idx="1521">
                  <c:v>69.528000000000006</c:v>
                </c:pt>
                <c:pt idx="1522">
                  <c:v>66.897000000000006</c:v>
                </c:pt>
                <c:pt idx="1523">
                  <c:v>62.17</c:v>
                </c:pt>
                <c:pt idx="1524">
                  <c:v>50.231000000000002</c:v>
                </c:pt>
                <c:pt idx="1525">
                  <c:v>50.026000000000003</c:v>
                </c:pt>
                <c:pt idx="1526">
                  <c:v>55.491999999999997</c:v>
                </c:pt>
                <c:pt idx="1527">
                  <c:v>51.484999999999999</c:v>
                </c:pt>
                <c:pt idx="1528">
                  <c:v>47.103000000000002</c:v>
                </c:pt>
                <c:pt idx="1529">
                  <c:v>59.255000000000003</c:v>
                </c:pt>
                <c:pt idx="1530">
                  <c:v>62.439</c:v>
                </c:pt>
                <c:pt idx="1531">
                  <c:v>61.247999999999998</c:v>
                </c:pt>
                <c:pt idx="1532">
                  <c:v>52.826999999999998</c:v>
                </c:pt>
                <c:pt idx="1533">
                  <c:v>55.914999999999999</c:v>
                </c:pt>
                <c:pt idx="1534">
                  <c:v>64.853999999999999</c:v>
                </c:pt>
                <c:pt idx="1535">
                  <c:v>68.537999999999997</c:v>
                </c:pt>
                <c:pt idx="1536">
                  <c:v>69.424999999999997</c:v>
                </c:pt>
                <c:pt idx="1537">
                  <c:v>68.58</c:v>
                </c:pt>
                <c:pt idx="1538">
                  <c:v>65.896000000000001</c:v>
                </c:pt>
                <c:pt idx="1539">
                  <c:v>61.917000000000002</c:v>
                </c:pt>
                <c:pt idx="1540">
                  <c:v>56.326999999999998</c:v>
                </c:pt>
                <c:pt idx="1541">
                  <c:v>49.637999999999998</c:v>
                </c:pt>
                <c:pt idx="1542">
                  <c:v>49.195999999999998</c:v>
                </c:pt>
                <c:pt idx="1543">
                  <c:v>56.430999999999997</c:v>
                </c:pt>
                <c:pt idx="1544">
                  <c:v>62.456000000000003</c:v>
                </c:pt>
                <c:pt idx="1545">
                  <c:v>66.340999999999994</c:v>
                </c:pt>
                <c:pt idx="1546">
                  <c:v>67.572000000000003</c:v>
                </c:pt>
                <c:pt idx="1547">
                  <c:v>66.549000000000007</c:v>
                </c:pt>
                <c:pt idx="1548">
                  <c:v>62.470999999999997</c:v>
                </c:pt>
                <c:pt idx="1549">
                  <c:v>45.594999999999999</c:v>
                </c:pt>
                <c:pt idx="1550">
                  <c:v>56.828000000000003</c:v>
                </c:pt>
                <c:pt idx="1551">
                  <c:v>61.448</c:v>
                </c:pt>
                <c:pt idx="1552">
                  <c:v>61.813000000000002</c:v>
                </c:pt>
                <c:pt idx="1553">
                  <c:v>59.628999999999998</c:v>
                </c:pt>
                <c:pt idx="1554">
                  <c:v>56.261000000000003</c:v>
                </c:pt>
                <c:pt idx="1555">
                  <c:v>53.648000000000003</c:v>
                </c:pt>
                <c:pt idx="1556">
                  <c:v>55.655999999999999</c:v>
                </c:pt>
                <c:pt idx="1557">
                  <c:v>60.63</c:v>
                </c:pt>
                <c:pt idx="1558">
                  <c:v>65.239000000000004</c:v>
                </c:pt>
                <c:pt idx="1559">
                  <c:v>68.411000000000001</c:v>
                </c:pt>
                <c:pt idx="1560">
                  <c:v>70.082999999999998</c:v>
                </c:pt>
                <c:pt idx="1561">
                  <c:v>70.016000000000005</c:v>
                </c:pt>
                <c:pt idx="1562">
                  <c:v>68.504000000000005</c:v>
                </c:pt>
                <c:pt idx="1563">
                  <c:v>65.117000000000004</c:v>
                </c:pt>
                <c:pt idx="1564">
                  <c:v>59.817</c:v>
                </c:pt>
                <c:pt idx="1565">
                  <c:v>47.015999999999998</c:v>
                </c:pt>
                <c:pt idx="1566">
                  <c:v>52.503999999999998</c:v>
                </c:pt>
                <c:pt idx="1567">
                  <c:v>59.033000000000001</c:v>
                </c:pt>
                <c:pt idx="1568">
                  <c:v>59.497</c:v>
                </c:pt>
                <c:pt idx="1569">
                  <c:v>55.131999999999998</c:v>
                </c:pt>
                <c:pt idx="1570">
                  <c:v>33.558</c:v>
                </c:pt>
                <c:pt idx="1571">
                  <c:v>55.447000000000003</c:v>
                </c:pt>
                <c:pt idx="1572">
                  <c:v>56.08</c:v>
                </c:pt>
                <c:pt idx="1573">
                  <c:v>45.87</c:v>
                </c:pt>
                <c:pt idx="1574">
                  <c:v>55.798000000000002</c:v>
                </c:pt>
                <c:pt idx="1575">
                  <c:v>62.755000000000003</c:v>
                </c:pt>
                <c:pt idx="1576">
                  <c:v>65.947999999999993</c:v>
                </c:pt>
                <c:pt idx="1577">
                  <c:v>67.64</c:v>
                </c:pt>
                <c:pt idx="1578">
                  <c:v>68.488</c:v>
                </c:pt>
                <c:pt idx="1579">
                  <c:v>68.412999999999997</c:v>
                </c:pt>
                <c:pt idx="1580">
                  <c:v>67.411000000000001</c:v>
                </c:pt>
                <c:pt idx="1581">
                  <c:v>65.122</c:v>
                </c:pt>
                <c:pt idx="1582">
                  <c:v>61.935000000000002</c:v>
                </c:pt>
                <c:pt idx="1583">
                  <c:v>57.51</c:v>
                </c:pt>
                <c:pt idx="1584">
                  <c:v>50.506999999999998</c:v>
                </c:pt>
                <c:pt idx="1585">
                  <c:v>27.96</c:v>
                </c:pt>
                <c:pt idx="1586">
                  <c:v>46.671999999999997</c:v>
                </c:pt>
                <c:pt idx="1587">
                  <c:v>45.957000000000001</c:v>
                </c:pt>
                <c:pt idx="1588">
                  <c:v>30.827000000000002</c:v>
                </c:pt>
                <c:pt idx="1589">
                  <c:v>51.579000000000001</c:v>
                </c:pt>
                <c:pt idx="1590">
                  <c:v>54.213000000000001</c:v>
                </c:pt>
                <c:pt idx="1591">
                  <c:v>49.341000000000001</c:v>
                </c:pt>
                <c:pt idx="1592">
                  <c:v>49.765000000000001</c:v>
                </c:pt>
                <c:pt idx="1593">
                  <c:v>59.21</c:v>
                </c:pt>
                <c:pt idx="1594">
                  <c:v>62.325000000000003</c:v>
                </c:pt>
                <c:pt idx="1595">
                  <c:v>62.97</c:v>
                </c:pt>
                <c:pt idx="1596">
                  <c:v>62.418999999999997</c:v>
                </c:pt>
                <c:pt idx="1597">
                  <c:v>62.003999999999998</c:v>
                </c:pt>
                <c:pt idx="1598">
                  <c:v>62.353999999999999</c:v>
                </c:pt>
                <c:pt idx="1599">
                  <c:v>63.218000000000004</c:v>
                </c:pt>
                <c:pt idx="1600">
                  <c:v>63.701999999999998</c:v>
                </c:pt>
                <c:pt idx="1601">
                  <c:v>63.62</c:v>
                </c:pt>
                <c:pt idx="1602">
                  <c:v>63.259</c:v>
                </c:pt>
                <c:pt idx="1603">
                  <c:v>63.207999999999998</c:v>
                </c:pt>
                <c:pt idx="1604">
                  <c:v>63.664000000000001</c:v>
                </c:pt>
                <c:pt idx="1605">
                  <c:v>64.147000000000006</c:v>
                </c:pt>
                <c:pt idx="1606">
                  <c:v>64.146000000000001</c:v>
                </c:pt>
                <c:pt idx="1607">
                  <c:v>63.180999999999997</c:v>
                </c:pt>
                <c:pt idx="1608">
                  <c:v>60.786999999999999</c:v>
                </c:pt>
                <c:pt idx="1609">
                  <c:v>54.447000000000003</c:v>
                </c:pt>
                <c:pt idx="1610">
                  <c:v>49.698</c:v>
                </c:pt>
                <c:pt idx="1611">
                  <c:v>60.476999999999997</c:v>
                </c:pt>
                <c:pt idx="1612">
                  <c:v>63.749000000000002</c:v>
                </c:pt>
                <c:pt idx="1613">
                  <c:v>64.201999999999998</c:v>
                </c:pt>
                <c:pt idx="1614">
                  <c:v>62.784999999999997</c:v>
                </c:pt>
                <c:pt idx="1615">
                  <c:v>60.994</c:v>
                </c:pt>
                <c:pt idx="1616">
                  <c:v>60.222000000000001</c:v>
                </c:pt>
                <c:pt idx="1617">
                  <c:v>61.198999999999998</c:v>
                </c:pt>
                <c:pt idx="1618">
                  <c:v>62.994999999999997</c:v>
                </c:pt>
                <c:pt idx="1619">
                  <c:v>64.891000000000005</c:v>
                </c:pt>
                <c:pt idx="1620">
                  <c:v>66.409000000000006</c:v>
                </c:pt>
                <c:pt idx="1621">
                  <c:v>67.257000000000005</c:v>
                </c:pt>
                <c:pt idx="1622">
                  <c:v>67.165000000000006</c:v>
                </c:pt>
                <c:pt idx="1623">
                  <c:v>66.358999999999995</c:v>
                </c:pt>
                <c:pt idx="1624">
                  <c:v>64.747</c:v>
                </c:pt>
                <c:pt idx="1625">
                  <c:v>62.220999999999997</c:v>
                </c:pt>
                <c:pt idx="1626">
                  <c:v>57.235999999999997</c:v>
                </c:pt>
                <c:pt idx="1627">
                  <c:v>41.07</c:v>
                </c:pt>
                <c:pt idx="1628">
                  <c:v>52.661999999999999</c:v>
                </c:pt>
                <c:pt idx="1629">
                  <c:v>56.985999999999997</c:v>
                </c:pt>
                <c:pt idx="1630">
                  <c:v>58.636000000000003</c:v>
                </c:pt>
                <c:pt idx="1631">
                  <c:v>60.107999999999997</c:v>
                </c:pt>
                <c:pt idx="1632">
                  <c:v>62.034999999999997</c:v>
                </c:pt>
                <c:pt idx="1633">
                  <c:v>63.6</c:v>
                </c:pt>
                <c:pt idx="1634">
                  <c:v>64.664000000000001</c:v>
                </c:pt>
                <c:pt idx="1635">
                  <c:v>65.069000000000003</c:v>
                </c:pt>
                <c:pt idx="1636">
                  <c:v>64.444000000000003</c:v>
                </c:pt>
                <c:pt idx="1637">
                  <c:v>62.469000000000001</c:v>
                </c:pt>
                <c:pt idx="1638">
                  <c:v>58.963999999999999</c:v>
                </c:pt>
                <c:pt idx="1639">
                  <c:v>54.55</c:v>
                </c:pt>
                <c:pt idx="1640">
                  <c:v>53.341000000000001</c:v>
                </c:pt>
                <c:pt idx="1641">
                  <c:v>54.981000000000002</c:v>
                </c:pt>
                <c:pt idx="1642">
                  <c:v>56.593000000000004</c:v>
                </c:pt>
                <c:pt idx="1643">
                  <c:v>57.146999999999998</c:v>
                </c:pt>
                <c:pt idx="1644">
                  <c:v>57.344999999999999</c:v>
                </c:pt>
                <c:pt idx="1645">
                  <c:v>57.021000000000001</c:v>
                </c:pt>
                <c:pt idx="1646">
                  <c:v>54.335000000000001</c:v>
                </c:pt>
                <c:pt idx="1647">
                  <c:v>44.594999999999999</c:v>
                </c:pt>
                <c:pt idx="1648">
                  <c:v>47.231999999999999</c:v>
                </c:pt>
                <c:pt idx="1649">
                  <c:v>54.195</c:v>
                </c:pt>
                <c:pt idx="1650">
                  <c:v>55.978999999999999</c:v>
                </c:pt>
                <c:pt idx="1651">
                  <c:v>55.89</c:v>
                </c:pt>
                <c:pt idx="1652">
                  <c:v>54.686</c:v>
                </c:pt>
                <c:pt idx="1653">
                  <c:v>50.265999999999998</c:v>
                </c:pt>
                <c:pt idx="1654">
                  <c:v>28.167999999999999</c:v>
                </c:pt>
                <c:pt idx="1655">
                  <c:v>47.511000000000003</c:v>
                </c:pt>
                <c:pt idx="1656">
                  <c:v>49.232999999999997</c:v>
                </c:pt>
                <c:pt idx="1657">
                  <c:v>0</c:v>
                </c:pt>
                <c:pt idx="1658">
                  <c:v>54.616999999999997</c:v>
                </c:pt>
                <c:pt idx="1659">
                  <c:v>61.59</c:v>
                </c:pt>
                <c:pt idx="1660">
                  <c:v>65.251000000000005</c:v>
                </c:pt>
                <c:pt idx="1661">
                  <c:v>66.302999999999997</c:v>
                </c:pt>
                <c:pt idx="1662">
                  <c:v>65.349999999999994</c:v>
                </c:pt>
                <c:pt idx="1663">
                  <c:v>62.079000000000001</c:v>
                </c:pt>
                <c:pt idx="1664">
                  <c:v>53.914000000000001</c:v>
                </c:pt>
                <c:pt idx="1665">
                  <c:v>39.125</c:v>
                </c:pt>
                <c:pt idx="1666">
                  <c:v>53.305999999999997</c:v>
                </c:pt>
                <c:pt idx="1667">
                  <c:v>55.375999999999998</c:v>
                </c:pt>
                <c:pt idx="1668">
                  <c:v>51.991999999999997</c:v>
                </c:pt>
                <c:pt idx="1669">
                  <c:v>30.483000000000001</c:v>
                </c:pt>
                <c:pt idx="1670">
                  <c:v>53.923999999999999</c:v>
                </c:pt>
                <c:pt idx="1671">
                  <c:v>56.412999999999997</c:v>
                </c:pt>
                <c:pt idx="1672">
                  <c:v>49.122</c:v>
                </c:pt>
                <c:pt idx="1673">
                  <c:v>53.741</c:v>
                </c:pt>
                <c:pt idx="1674">
                  <c:v>62.37</c:v>
                </c:pt>
                <c:pt idx="1675">
                  <c:v>65.358000000000004</c:v>
                </c:pt>
                <c:pt idx="1676">
                  <c:v>64.997</c:v>
                </c:pt>
                <c:pt idx="1677">
                  <c:v>61.279000000000003</c:v>
                </c:pt>
                <c:pt idx="1678">
                  <c:v>37.415999999999997</c:v>
                </c:pt>
                <c:pt idx="1679">
                  <c:v>59.372999999999998</c:v>
                </c:pt>
                <c:pt idx="1680">
                  <c:v>64.058000000000007</c:v>
                </c:pt>
                <c:pt idx="1681">
                  <c:v>64.567999999999998</c:v>
                </c:pt>
                <c:pt idx="1682">
                  <c:v>60.923999999999999</c:v>
                </c:pt>
                <c:pt idx="1683">
                  <c:v>43.198</c:v>
                </c:pt>
                <c:pt idx="1684">
                  <c:v>59.508000000000003</c:v>
                </c:pt>
                <c:pt idx="1685">
                  <c:v>65.302000000000007</c:v>
                </c:pt>
                <c:pt idx="1686">
                  <c:v>67.308999999999997</c:v>
                </c:pt>
                <c:pt idx="1687">
                  <c:v>66.879000000000005</c:v>
                </c:pt>
                <c:pt idx="1688">
                  <c:v>64.414000000000001</c:v>
                </c:pt>
                <c:pt idx="1689">
                  <c:v>57.710999999999999</c:v>
                </c:pt>
                <c:pt idx="1690">
                  <c:v>40.981999999999999</c:v>
                </c:pt>
                <c:pt idx="1691">
                  <c:v>58.784999999999997</c:v>
                </c:pt>
                <c:pt idx="1692">
                  <c:v>62.4</c:v>
                </c:pt>
                <c:pt idx="1693">
                  <c:v>62.238</c:v>
                </c:pt>
                <c:pt idx="1694">
                  <c:v>58.281999999999996</c:v>
                </c:pt>
                <c:pt idx="1695">
                  <c:v>42.942</c:v>
                </c:pt>
                <c:pt idx="1696">
                  <c:v>53.302</c:v>
                </c:pt>
                <c:pt idx="1697">
                  <c:v>55.792000000000002</c:v>
                </c:pt>
                <c:pt idx="1698">
                  <c:v>51.499000000000002</c:v>
                </c:pt>
                <c:pt idx="1699">
                  <c:v>33.095999999999997</c:v>
                </c:pt>
                <c:pt idx="1700">
                  <c:v>51.176000000000002</c:v>
                </c:pt>
                <c:pt idx="1701">
                  <c:v>50.042000000000002</c:v>
                </c:pt>
                <c:pt idx="1702">
                  <c:v>6.2950999999999997</c:v>
                </c:pt>
                <c:pt idx="1703">
                  <c:v>51.170999999999999</c:v>
                </c:pt>
                <c:pt idx="1704">
                  <c:v>54.515999999999998</c:v>
                </c:pt>
                <c:pt idx="1705">
                  <c:v>50.667000000000002</c:v>
                </c:pt>
                <c:pt idx="1706">
                  <c:v>44.357999999999997</c:v>
                </c:pt>
                <c:pt idx="1707">
                  <c:v>59.664000000000001</c:v>
                </c:pt>
                <c:pt idx="1708">
                  <c:v>64.728999999999999</c:v>
                </c:pt>
                <c:pt idx="1709">
                  <c:v>67.248000000000005</c:v>
                </c:pt>
                <c:pt idx="1710">
                  <c:v>68.004999999999995</c:v>
                </c:pt>
                <c:pt idx="1711">
                  <c:v>67.013000000000005</c:v>
                </c:pt>
                <c:pt idx="1712">
                  <c:v>64.385000000000005</c:v>
                </c:pt>
                <c:pt idx="1713">
                  <c:v>59.628</c:v>
                </c:pt>
                <c:pt idx="1714">
                  <c:v>48.353999999999999</c:v>
                </c:pt>
                <c:pt idx="1715">
                  <c:v>46.817999999999998</c:v>
                </c:pt>
                <c:pt idx="1716">
                  <c:v>54.591000000000001</c:v>
                </c:pt>
                <c:pt idx="1717">
                  <c:v>56.890999999999998</c:v>
                </c:pt>
                <c:pt idx="1718">
                  <c:v>57.466000000000001</c:v>
                </c:pt>
                <c:pt idx="1719">
                  <c:v>57.481999999999999</c:v>
                </c:pt>
                <c:pt idx="1720">
                  <c:v>57.795999999999999</c:v>
                </c:pt>
                <c:pt idx="1721">
                  <c:v>58.743000000000002</c:v>
                </c:pt>
                <c:pt idx="1722">
                  <c:v>59.972000000000001</c:v>
                </c:pt>
                <c:pt idx="1723">
                  <c:v>61.317999999999998</c:v>
                </c:pt>
                <c:pt idx="1724">
                  <c:v>62.49</c:v>
                </c:pt>
                <c:pt idx="1725">
                  <c:v>63.182000000000002</c:v>
                </c:pt>
                <c:pt idx="1726">
                  <c:v>63.098999999999997</c:v>
                </c:pt>
                <c:pt idx="1727">
                  <c:v>62.512999999999998</c:v>
                </c:pt>
                <c:pt idx="1728">
                  <c:v>61.802999999999997</c:v>
                </c:pt>
                <c:pt idx="1729">
                  <c:v>60.994999999999997</c:v>
                </c:pt>
                <c:pt idx="1730">
                  <c:v>59.631</c:v>
                </c:pt>
                <c:pt idx="1731">
                  <c:v>56.554000000000002</c:v>
                </c:pt>
                <c:pt idx="1732">
                  <c:v>48.406999999999996</c:v>
                </c:pt>
                <c:pt idx="1733">
                  <c:v>35.505000000000003</c:v>
                </c:pt>
                <c:pt idx="1734">
                  <c:v>46.726999999999997</c:v>
                </c:pt>
                <c:pt idx="1735">
                  <c:v>44.645000000000003</c:v>
                </c:pt>
                <c:pt idx="1736">
                  <c:v>37.942999999999998</c:v>
                </c:pt>
                <c:pt idx="1737">
                  <c:v>52.093000000000004</c:v>
                </c:pt>
                <c:pt idx="1738">
                  <c:v>56.67</c:v>
                </c:pt>
                <c:pt idx="1739">
                  <c:v>57.284999999999997</c:v>
                </c:pt>
                <c:pt idx="1740">
                  <c:v>52.031999999999996</c:v>
                </c:pt>
                <c:pt idx="1741">
                  <c:v>49.534999999999997</c:v>
                </c:pt>
                <c:pt idx="1742">
                  <c:v>61.906999999999996</c:v>
                </c:pt>
                <c:pt idx="1743">
                  <c:v>67.406999999999996</c:v>
                </c:pt>
                <c:pt idx="1744">
                  <c:v>70.022999999999996</c:v>
                </c:pt>
                <c:pt idx="1745">
                  <c:v>71.132999999999996</c:v>
                </c:pt>
                <c:pt idx="1746">
                  <c:v>70.834999999999994</c:v>
                </c:pt>
                <c:pt idx="1747">
                  <c:v>68.650999999999996</c:v>
                </c:pt>
                <c:pt idx="1748">
                  <c:v>64.274000000000001</c:v>
                </c:pt>
                <c:pt idx="1749">
                  <c:v>54.481999999999999</c:v>
                </c:pt>
                <c:pt idx="1750">
                  <c:v>52.052</c:v>
                </c:pt>
                <c:pt idx="1751">
                  <c:v>58.235999999999997</c:v>
                </c:pt>
                <c:pt idx="1752">
                  <c:v>58.008000000000003</c:v>
                </c:pt>
                <c:pt idx="1753">
                  <c:v>52.905999999999999</c:v>
                </c:pt>
                <c:pt idx="1754">
                  <c:v>35.771000000000001</c:v>
                </c:pt>
                <c:pt idx="1755">
                  <c:v>50.503</c:v>
                </c:pt>
                <c:pt idx="1756">
                  <c:v>48.426000000000002</c:v>
                </c:pt>
                <c:pt idx="1757">
                  <c:v>44.27</c:v>
                </c:pt>
                <c:pt idx="1758">
                  <c:v>56.271999999999998</c:v>
                </c:pt>
                <c:pt idx="1759">
                  <c:v>60.094000000000001</c:v>
                </c:pt>
                <c:pt idx="1760">
                  <c:v>61.164999999999999</c:v>
                </c:pt>
                <c:pt idx="1761">
                  <c:v>60.692</c:v>
                </c:pt>
                <c:pt idx="1762">
                  <c:v>59.883000000000003</c:v>
                </c:pt>
                <c:pt idx="1763">
                  <c:v>59.896000000000001</c:v>
                </c:pt>
                <c:pt idx="1764">
                  <c:v>61.119</c:v>
                </c:pt>
                <c:pt idx="1765">
                  <c:v>62.917000000000002</c:v>
                </c:pt>
                <c:pt idx="1766">
                  <c:v>64.066000000000003</c:v>
                </c:pt>
                <c:pt idx="1767">
                  <c:v>64.537999999999997</c:v>
                </c:pt>
                <c:pt idx="1768">
                  <c:v>64.628</c:v>
                </c:pt>
                <c:pt idx="1769">
                  <c:v>64.685000000000002</c:v>
                </c:pt>
                <c:pt idx="1770">
                  <c:v>64.513999999999996</c:v>
                </c:pt>
                <c:pt idx="1771">
                  <c:v>63.173999999999999</c:v>
                </c:pt>
                <c:pt idx="1772">
                  <c:v>57.619</c:v>
                </c:pt>
                <c:pt idx="1773">
                  <c:v>46.148000000000003</c:v>
                </c:pt>
                <c:pt idx="1774">
                  <c:v>61.866</c:v>
                </c:pt>
                <c:pt idx="1775">
                  <c:v>66.257999999999996</c:v>
                </c:pt>
                <c:pt idx="1776">
                  <c:v>66.894999999999996</c:v>
                </c:pt>
                <c:pt idx="1777">
                  <c:v>64.796000000000006</c:v>
                </c:pt>
                <c:pt idx="1778">
                  <c:v>58.048000000000002</c:v>
                </c:pt>
                <c:pt idx="1779">
                  <c:v>50.41</c:v>
                </c:pt>
                <c:pt idx="1780">
                  <c:v>59.81</c:v>
                </c:pt>
                <c:pt idx="1781">
                  <c:v>59.491</c:v>
                </c:pt>
                <c:pt idx="1782">
                  <c:v>46.139000000000003</c:v>
                </c:pt>
                <c:pt idx="1783">
                  <c:v>60.667000000000002</c:v>
                </c:pt>
                <c:pt idx="1784">
                  <c:v>66.733999999999995</c:v>
                </c:pt>
                <c:pt idx="1785">
                  <c:v>68.875</c:v>
                </c:pt>
                <c:pt idx="1786">
                  <c:v>68.664000000000001</c:v>
                </c:pt>
                <c:pt idx="1787">
                  <c:v>66.555999999999997</c:v>
                </c:pt>
                <c:pt idx="1788">
                  <c:v>62.621000000000002</c:v>
                </c:pt>
                <c:pt idx="1789">
                  <c:v>56.661999999999999</c:v>
                </c:pt>
                <c:pt idx="1790">
                  <c:v>48.438000000000002</c:v>
                </c:pt>
                <c:pt idx="1791">
                  <c:v>45.966000000000001</c:v>
                </c:pt>
                <c:pt idx="1792">
                  <c:v>50.677999999999997</c:v>
                </c:pt>
                <c:pt idx="1793">
                  <c:v>55.207000000000001</c:v>
                </c:pt>
                <c:pt idx="1794">
                  <c:v>56.857999999999997</c:v>
                </c:pt>
                <c:pt idx="1795">
                  <c:v>55.488999999999997</c:v>
                </c:pt>
                <c:pt idx="1796">
                  <c:v>46.186</c:v>
                </c:pt>
                <c:pt idx="1797">
                  <c:v>54.165999999999997</c:v>
                </c:pt>
                <c:pt idx="1798">
                  <c:v>61.945</c:v>
                </c:pt>
                <c:pt idx="1799">
                  <c:v>65.391999999999996</c:v>
                </c:pt>
                <c:pt idx="1800">
                  <c:v>66.718000000000004</c:v>
                </c:pt>
                <c:pt idx="1801">
                  <c:v>66.376999999999995</c:v>
                </c:pt>
                <c:pt idx="1802">
                  <c:v>64.581000000000003</c:v>
                </c:pt>
                <c:pt idx="1803">
                  <c:v>61.362000000000002</c:v>
                </c:pt>
                <c:pt idx="1804">
                  <c:v>56.582000000000001</c:v>
                </c:pt>
                <c:pt idx="1805">
                  <c:v>53.97</c:v>
                </c:pt>
                <c:pt idx="1806">
                  <c:v>56.82</c:v>
                </c:pt>
                <c:pt idx="1807">
                  <c:v>61.755000000000003</c:v>
                </c:pt>
                <c:pt idx="1808">
                  <c:v>65.905000000000001</c:v>
                </c:pt>
                <c:pt idx="1809">
                  <c:v>67.941999999999993</c:v>
                </c:pt>
                <c:pt idx="1810">
                  <c:v>68.25</c:v>
                </c:pt>
                <c:pt idx="1811">
                  <c:v>66.239999999999995</c:v>
                </c:pt>
                <c:pt idx="1812">
                  <c:v>60.921999999999997</c:v>
                </c:pt>
                <c:pt idx="1813">
                  <c:v>32.31</c:v>
                </c:pt>
                <c:pt idx="1814">
                  <c:v>58.49</c:v>
                </c:pt>
                <c:pt idx="1815">
                  <c:v>62.692999999999998</c:v>
                </c:pt>
                <c:pt idx="1816">
                  <c:v>63.161000000000001</c:v>
                </c:pt>
                <c:pt idx="1817">
                  <c:v>62.252000000000002</c:v>
                </c:pt>
                <c:pt idx="1818">
                  <c:v>61.091999999999999</c:v>
                </c:pt>
                <c:pt idx="1819">
                  <c:v>60.853999999999999</c:v>
                </c:pt>
                <c:pt idx="1820">
                  <c:v>61.957999999999998</c:v>
                </c:pt>
                <c:pt idx="1821">
                  <c:v>63.61</c:v>
                </c:pt>
                <c:pt idx="1822">
                  <c:v>65.128</c:v>
                </c:pt>
                <c:pt idx="1823">
                  <c:v>65.793000000000006</c:v>
                </c:pt>
                <c:pt idx="1824">
                  <c:v>65.644999999999996</c:v>
                </c:pt>
                <c:pt idx="1825">
                  <c:v>64.745999999999995</c:v>
                </c:pt>
                <c:pt idx="1826">
                  <c:v>63.216000000000001</c:v>
                </c:pt>
                <c:pt idx="1827">
                  <c:v>61.878</c:v>
                </c:pt>
                <c:pt idx="1828">
                  <c:v>61.085000000000001</c:v>
                </c:pt>
                <c:pt idx="1829">
                  <c:v>60.845999999999997</c:v>
                </c:pt>
                <c:pt idx="1830">
                  <c:v>60.753</c:v>
                </c:pt>
                <c:pt idx="1831">
                  <c:v>60.368000000000002</c:v>
                </c:pt>
                <c:pt idx="1832">
                  <c:v>59.460999999999999</c:v>
                </c:pt>
                <c:pt idx="1833">
                  <c:v>57.524000000000001</c:v>
                </c:pt>
                <c:pt idx="1834">
                  <c:v>53.850999999999999</c:v>
                </c:pt>
                <c:pt idx="1835">
                  <c:v>41.527999999999999</c:v>
                </c:pt>
                <c:pt idx="1836">
                  <c:v>52.649000000000001</c:v>
                </c:pt>
                <c:pt idx="1837">
                  <c:v>59.999000000000002</c:v>
                </c:pt>
                <c:pt idx="1838">
                  <c:v>63.805999999999997</c:v>
                </c:pt>
                <c:pt idx="1839">
                  <c:v>66.042000000000002</c:v>
                </c:pt>
                <c:pt idx="1840">
                  <c:v>67.504000000000005</c:v>
                </c:pt>
                <c:pt idx="1841">
                  <c:v>68.328999999999994</c:v>
                </c:pt>
                <c:pt idx="1842">
                  <c:v>68.852999999999994</c:v>
                </c:pt>
                <c:pt idx="1843">
                  <c:v>69.069000000000003</c:v>
                </c:pt>
                <c:pt idx="1844">
                  <c:v>68.8</c:v>
                </c:pt>
                <c:pt idx="1845">
                  <c:v>67.884</c:v>
                </c:pt>
                <c:pt idx="1846">
                  <c:v>66.064999999999998</c:v>
                </c:pt>
                <c:pt idx="1847">
                  <c:v>62.546999999999997</c:v>
                </c:pt>
                <c:pt idx="1848">
                  <c:v>57.021999999999998</c:v>
                </c:pt>
                <c:pt idx="1849">
                  <c:v>45.152999999999999</c:v>
                </c:pt>
                <c:pt idx="1850">
                  <c:v>44.564</c:v>
                </c:pt>
                <c:pt idx="1851">
                  <c:v>50.759</c:v>
                </c:pt>
                <c:pt idx="1852">
                  <c:v>51.552999999999997</c:v>
                </c:pt>
                <c:pt idx="1853">
                  <c:v>52.506</c:v>
                </c:pt>
                <c:pt idx="1854">
                  <c:v>59.790999999999997</c:v>
                </c:pt>
                <c:pt idx="1855">
                  <c:v>62.573</c:v>
                </c:pt>
                <c:pt idx="1856">
                  <c:v>62.316000000000003</c:v>
                </c:pt>
                <c:pt idx="1857">
                  <c:v>62.319000000000003</c:v>
                </c:pt>
                <c:pt idx="1858">
                  <c:v>59.962000000000003</c:v>
                </c:pt>
                <c:pt idx="1859">
                  <c:v>59.415999999999997</c:v>
                </c:pt>
                <c:pt idx="1860">
                  <c:v>60.881999999999998</c:v>
                </c:pt>
                <c:pt idx="1861">
                  <c:v>60.567999999999998</c:v>
                </c:pt>
                <c:pt idx="1862">
                  <c:v>59.719000000000001</c:v>
                </c:pt>
                <c:pt idx="1863">
                  <c:v>55.526000000000003</c:v>
                </c:pt>
                <c:pt idx="1864">
                  <c:v>58.999000000000002</c:v>
                </c:pt>
                <c:pt idx="1865">
                  <c:v>58.603999999999999</c:v>
                </c:pt>
                <c:pt idx="1866">
                  <c:v>63.573999999999998</c:v>
                </c:pt>
                <c:pt idx="1867">
                  <c:v>60.783999999999999</c:v>
                </c:pt>
                <c:pt idx="1868">
                  <c:v>62.942999999999998</c:v>
                </c:pt>
                <c:pt idx="1869">
                  <c:v>59.774000000000001</c:v>
                </c:pt>
                <c:pt idx="1870">
                  <c:v>61.405999999999999</c:v>
                </c:pt>
                <c:pt idx="1871">
                  <c:v>60.412999999999997</c:v>
                </c:pt>
                <c:pt idx="1872">
                  <c:v>44.777000000000001</c:v>
                </c:pt>
                <c:pt idx="1873">
                  <c:v>11.156000000000001</c:v>
                </c:pt>
                <c:pt idx="1874">
                  <c:v>64.183999999999997</c:v>
                </c:pt>
                <c:pt idx="1875">
                  <c:v>64.938999999999993</c:v>
                </c:pt>
                <c:pt idx="1876">
                  <c:v>67.778000000000006</c:v>
                </c:pt>
                <c:pt idx="1877">
                  <c:v>66.064999999999998</c:v>
                </c:pt>
                <c:pt idx="1878">
                  <c:v>62.551000000000002</c:v>
                </c:pt>
                <c:pt idx="1879">
                  <c:v>59.603000000000002</c:v>
                </c:pt>
                <c:pt idx="1880">
                  <c:v>42.546999999999997</c:v>
                </c:pt>
                <c:pt idx="1881">
                  <c:v>38.326999999999998</c:v>
                </c:pt>
                <c:pt idx="1882">
                  <c:v>52.749000000000002</c:v>
                </c:pt>
                <c:pt idx="1883">
                  <c:v>45.335999999999999</c:v>
                </c:pt>
                <c:pt idx="1884">
                  <c:v>47.734000000000002</c:v>
                </c:pt>
                <c:pt idx="1885">
                  <c:v>54.798999999999999</c:v>
                </c:pt>
                <c:pt idx="1886">
                  <c:v>56.655000000000001</c:v>
                </c:pt>
                <c:pt idx="1887">
                  <c:v>45.316000000000003</c:v>
                </c:pt>
                <c:pt idx="1888">
                  <c:v>57.241999999999997</c:v>
                </c:pt>
                <c:pt idx="1889">
                  <c:v>59.585999999999999</c:v>
                </c:pt>
                <c:pt idx="1890">
                  <c:v>62.951999999999998</c:v>
                </c:pt>
                <c:pt idx="1891">
                  <c:v>59.622999999999998</c:v>
                </c:pt>
                <c:pt idx="1892">
                  <c:v>59.49</c:v>
                </c:pt>
                <c:pt idx="1893">
                  <c:v>33.122999999999998</c:v>
                </c:pt>
                <c:pt idx="1894">
                  <c:v>57.637999999999998</c:v>
                </c:pt>
                <c:pt idx="1895">
                  <c:v>65.994</c:v>
                </c:pt>
                <c:pt idx="1896">
                  <c:v>67.566000000000003</c:v>
                </c:pt>
                <c:pt idx="1897">
                  <c:v>67.914000000000001</c:v>
                </c:pt>
                <c:pt idx="1898">
                  <c:v>65.938000000000002</c:v>
                </c:pt>
                <c:pt idx="1899">
                  <c:v>53.073</c:v>
                </c:pt>
                <c:pt idx="1900">
                  <c:v>50.006</c:v>
                </c:pt>
                <c:pt idx="1901">
                  <c:v>63.762999999999998</c:v>
                </c:pt>
                <c:pt idx="1902">
                  <c:v>63.723999999999997</c:v>
                </c:pt>
                <c:pt idx="1903">
                  <c:v>62.372999999999998</c:v>
                </c:pt>
                <c:pt idx="1904">
                  <c:v>58.104999999999997</c:v>
                </c:pt>
                <c:pt idx="1905">
                  <c:v>42.847999999999999</c:v>
                </c:pt>
                <c:pt idx="1906">
                  <c:v>51.34</c:v>
                </c:pt>
                <c:pt idx="1907">
                  <c:v>52.976999999999997</c:v>
                </c:pt>
                <c:pt idx="1908">
                  <c:v>35.948</c:v>
                </c:pt>
                <c:pt idx="1909">
                  <c:v>55.13</c:v>
                </c:pt>
                <c:pt idx="1910">
                  <c:v>57.963000000000001</c:v>
                </c:pt>
                <c:pt idx="1911">
                  <c:v>57.021000000000001</c:v>
                </c:pt>
                <c:pt idx="1912">
                  <c:v>55.054000000000002</c:v>
                </c:pt>
                <c:pt idx="1913">
                  <c:v>24.193999999999999</c:v>
                </c:pt>
                <c:pt idx="1914">
                  <c:v>40.043999999999997</c:v>
                </c:pt>
                <c:pt idx="1915">
                  <c:v>41.427999999999997</c:v>
                </c:pt>
                <c:pt idx="1916">
                  <c:v>34.210999999999999</c:v>
                </c:pt>
                <c:pt idx="1917">
                  <c:v>50.542000000000002</c:v>
                </c:pt>
                <c:pt idx="1918">
                  <c:v>55.615000000000002</c:v>
                </c:pt>
                <c:pt idx="1919">
                  <c:v>59.087000000000003</c:v>
                </c:pt>
                <c:pt idx="1920">
                  <c:v>62.7</c:v>
                </c:pt>
                <c:pt idx="1921">
                  <c:v>62.911999999999999</c:v>
                </c:pt>
                <c:pt idx="1922">
                  <c:v>63.265000000000001</c:v>
                </c:pt>
                <c:pt idx="1923">
                  <c:v>59.664999999999999</c:v>
                </c:pt>
                <c:pt idx="1924">
                  <c:v>52.890999999999998</c:v>
                </c:pt>
                <c:pt idx="1925">
                  <c:v>48.545999999999999</c:v>
                </c:pt>
                <c:pt idx="1926">
                  <c:v>60.246000000000002</c:v>
                </c:pt>
                <c:pt idx="1927">
                  <c:v>60.712000000000003</c:v>
                </c:pt>
                <c:pt idx="1928">
                  <c:v>61.295000000000002</c:v>
                </c:pt>
                <c:pt idx="1929">
                  <c:v>55.320999999999998</c:v>
                </c:pt>
                <c:pt idx="1930">
                  <c:v>48.432000000000002</c:v>
                </c:pt>
                <c:pt idx="1931">
                  <c:v>51.814999999999998</c:v>
                </c:pt>
                <c:pt idx="1932">
                  <c:v>44.39</c:v>
                </c:pt>
                <c:pt idx="1933">
                  <c:v>48.003999999999998</c:v>
                </c:pt>
                <c:pt idx="1934">
                  <c:v>59.384999999999998</c:v>
                </c:pt>
                <c:pt idx="1935">
                  <c:v>61.677999999999997</c:v>
                </c:pt>
                <c:pt idx="1936">
                  <c:v>62.658999999999999</c:v>
                </c:pt>
                <c:pt idx="1937">
                  <c:v>62.152999999999999</c:v>
                </c:pt>
                <c:pt idx="1938">
                  <c:v>61.914000000000001</c:v>
                </c:pt>
                <c:pt idx="1939">
                  <c:v>60.643999999999998</c:v>
                </c:pt>
                <c:pt idx="1940">
                  <c:v>57.228999999999999</c:v>
                </c:pt>
                <c:pt idx="1941">
                  <c:v>50.859000000000002</c:v>
                </c:pt>
                <c:pt idx="1942">
                  <c:v>57.228000000000002</c:v>
                </c:pt>
                <c:pt idx="1943">
                  <c:v>55.189</c:v>
                </c:pt>
                <c:pt idx="1944">
                  <c:v>56.948</c:v>
                </c:pt>
                <c:pt idx="1945">
                  <c:v>56.756999999999998</c:v>
                </c:pt>
                <c:pt idx="1946">
                  <c:v>52.445999999999998</c:v>
                </c:pt>
                <c:pt idx="1947">
                  <c:v>47.064</c:v>
                </c:pt>
                <c:pt idx="1948">
                  <c:v>48.369</c:v>
                </c:pt>
                <c:pt idx="1949">
                  <c:v>47.962000000000003</c:v>
                </c:pt>
                <c:pt idx="1950">
                  <c:v>58.421999999999997</c:v>
                </c:pt>
                <c:pt idx="1951">
                  <c:v>57.136000000000003</c:v>
                </c:pt>
                <c:pt idx="1952">
                  <c:v>58.106000000000002</c:v>
                </c:pt>
                <c:pt idx="1953">
                  <c:v>57.334000000000003</c:v>
                </c:pt>
                <c:pt idx="1954">
                  <c:v>50.104999999999997</c:v>
                </c:pt>
                <c:pt idx="1955">
                  <c:v>51.390999999999998</c:v>
                </c:pt>
                <c:pt idx="1956">
                  <c:v>46.170999999999999</c:v>
                </c:pt>
                <c:pt idx="1957">
                  <c:v>55.201999999999998</c:v>
                </c:pt>
                <c:pt idx="1958">
                  <c:v>61.462000000000003</c:v>
                </c:pt>
                <c:pt idx="1959">
                  <c:v>67.150000000000006</c:v>
                </c:pt>
                <c:pt idx="1960">
                  <c:v>68.784000000000006</c:v>
                </c:pt>
                <c:pt idx="1961">
                  <c:v>69.179000000000002</c:v>
                </c:pt>
                <c:pt idx="1962">
                  <c:v>68.100999999999999</c:v>
                </c:pt>
                <c:pt idx="1963">
                  <c:v>67.941999999999993</c:v>
                </c:pt>
                <c:pt idx="1964">
                  <c:v>62.667000000000002</c:v>
                </c:pt>
                <c:pt idx="1965">
                  <c:v>0</c:v>
                </c:pt>
                <c:pt idx="1966">
                  <c:v>59.954000000000001</c:v>
                </c:pt>
                <c:pt idx="1967">
                  <c:v>60.593000000000004</c:v>
                </c:pt>
                <c:pt idx="1968">
                  <c:v>62.935000000000002</c:v>
                </c:pt>
                <c:pt idx="1969">
                  <c:v>59.545000000000002</c:v>
                </c:pt>
                <c:pt idx="1970">
                  <c:v>58.302999999999997</c:v>
                </c:pt>
                <c:pt idx="1971">
                  <c:v>53.164999999999999</c:v>
                </c:pt>
                <c:pt idx="1972">
                  <c:v>54.064999999999998</c:v>
                </c:pt>
                <c:pt idx="1973">
                  <c:v>56.524000000000001</c:v>
                </c:pt>
                <c:pt idx="1974">
                  <c:v>52.142000000000003</c:v>
                </c:pt>
                <c:pt idx="1975">
                  <c:v>62.616999999999997</c:v>
                </c:pt>
                <c:pt idx="1976">
                  <c:v>61.494</c:v>
                </c:pt>
                <c:pt idx="1977">
                  <c:v>64.247</c:v>
                </c:pt>
                <c:pt idx="1978">
                  <c:v>65.25</c:v>
                </c:pt>
                <c:pt idx="1979">
                  <c:v>63.991</c:v>
                </c:pt>
                <c:pt idx="1980">
                  <c:v>59.865000000000002</c:v>
                </c:pt>
                <c:pt idx="1981">
                  <c:v>56.865000000000002</c:v>
                </c:pt>
                <c:pt idx="1982">
                  <c:v>58.531999999999996</c:v>
                </c:pt>
                <c:pt idx="1983">
                  <c:v>50.244999999999997</c:v>
                </c:pt>
                <c:pt idx="1984">
                  <c:v>54.435000000000002</c:v>
                </c:pt>
                <c:pt idx="1985">
                  <c:v>53.262999999999998</c:v>
                </c:pt>
                <c:pt idx="1986">
                  <c:v>54.057000000000002</c:v>
                </c:pt>
                <c:pt idx="1987">
                  <c:v>53.29</c:v>
                </c:pt>
                <c:pt idx="1988">
                  <c:v>62.753</c:v>
                </c:pt>
                <c:pt idx="1989">
                  <c:v>60.301000000000002</c:v>
                </c:pt>
                <c:pt idx="1990">
                  <c:v>41.768999999999998</c:v>
                </c:pt>
                <c:pt idx="1991">
                  <c:v>47.960999999999999</c:v>
                </c:pt>
                <c:pt idx="1992">
                  <c:v>55.746000000000002</c:v>
                </c:pt>
                <c:pt idx="1993">
                  <c:v>63.283000000000001</c:v>
                </c:pt>
                <c:pt idx="1994">
                  <c:v>64.596999999999994</c:v>
                </c:pt>
                <c:pt idx="1995">
                  <c:v>65.930000000000007</c:v>
                </c:pt>
                <c:pt idx="1996">
                  <c:v>64.531999999999996</c:v>
                </c:pt>
                <c:pt idx="1997">
                  <c:v>64.531999999999996</c:v>
                </c:pt>
                <c:pt idx="1998">
                  <c:v>61.314999999999998</c:v>
                </c:pt>
                <c:pt idx="1999">
                  <c:v>50.731999999999999</c:v>
                </c:pt>
                <c:pt idx="2000">
                  <c:v>59.057000000000002</c:v>
                </c:pt>
                <c:pt idx="2001">
                  <c:v>55.875999999999998</c:v>
                </c:pt>
                <c:pt idx="2002">
                  <c:v>63.97</c:v>
                </c:pt>
                <c:pt idx="2003">
                  <c:v>66.506</c:v>
                </c:pt>
                <c:pt idx="2004">
                  <c:v>66.613</c:v>
                </c:pt>
                <c:pt idx="2005">
                  <c:v>64.975999999999999</c:v>
                </c:pt>
                <c:pt idx="2006">
                  <c:v>61.006</c:v>
                </c:pt>
                <c:pt idx="2007">
                  <c:v>51.094999999999999</c:v>
                </c:pt>
                <c:pt idx="2008">
                  <c:v>57.829000000000001</c:v>
                </c:pt>
                <c:pt idx="2009">
                  <c:v>61.597000000000001</c:v>
                </c:pt>
                <c:pt idx="2010">
                  <c:v>63.774000000000001</c:v>
                </c:pt>
                <c:pt idx="2011">
                  <c:v>60.566000000000003</c:v>
                </c:pt>
                <c:pt idx="2012">
                  <c:v>58.177</c:v>
                </c:pt>
                <c:pt idx="2013">
                  <c:v>57.387999999999998</c:v>
                </c:pt>
                <c:pt idx="2014">
                  <c:v>58.445</c:v>
                </c:pt>
                <c:pt idx="2015">
                  <c:v>39.664000000000001</c:v>
                </c:pt>
                <c:pt idx="2016">
                  <c:v>36.253</c:v>
                </c:pt>
                <c:pt idx="2017">
                  <c:v>59.447000000000003</c:v>
                </c:pt>
                <c:pt idx="2018">
                  <c:v>66.314999999999998</c:v>
                </c:pt>
                <c:pt idx="2019">
                  <c:v>67.495999999999995</c:v>
                </c:pt>
                <c:pt idx="2020">
                  <c:v>69.61</c:v>
                </c:pt>
                <c:pt idx="2021">
                  <c:v>68.319000000000003</c:v>
                </c:pt>
                <c:pt idx="2022">
                  <c:v>67.123999999999995</c:v>
                </c:pt>
                <c:pt idx="2023">
                  <c:v>60.344999999999999</c:v>
                </c:pt>
                <c:pt idx="2024">
                  <c:v>38.838999999999999</c:v>
                </c:pt>
                <c:pt idx="2025">
                  <c:v>42.530999999999999</c:v>
                </c:pt>
                <c:pt idx="2026">
                  <c:v>58.290999999999997</c:v>
                </c:pt>
                <c:pt idx="2027">
                  <c:v>50.978000000000002</c:v>
                </c:pt>
                <c:pt idx="2028">
                  <c:v>59.737000000000002</c:v>
                </c:pt>
                <c:pt idx="2029">
                  <c:v>63.207999999999998</c:v>
                </c:pt>
                <c:pt idx="2030">
                  <c:v>64.122</c:v>
                </c:pt>
                <c:pt idx="2031">
                  <c:v>61.261000000000003</c:v>
                </c:pt>
                <c:pt idx="2032">
                  <c:v>55.213000000000001</c:v>
                </c:pt>
                <c:pt idx="2033">
                  <c:v>54.762</c:v>
                </c:pt>
                <c:pt idx="2034">
                  <c:v>60.558</c:v>
                </c:pt>
                <c:pt idx="2035">
                  <c:v>64.875</c:v>
                </c:pt>
                <c:pt idx="2036">
                  <c:v>65.349000000000004</c:v>
                </c:pt>
                <c:pt idx="2037">
                  <c:v>67.116</c:v>
                </c:pt>
                <c:pt idx="2038">
                  <c:v>64.165000000000006</c:v>
                </c:pt>
                <c:pt idx="2039">
                  <c:v>64.614999999999995</c:v>
                </c:pt>
                <c:pt idx="2040">
                  <c:v>64.77</c:v>
                </c:pt>
                <c:pt idx="2041">
                  <c:v>55.485999999999997</c:v>
                </c:pt>
                <c:pt idx="2042">
                  <c:v>55.16</c:v>
                </c:pt>
                <c:pt idx="2043">
                  <c:v>46.918999999999997</c:v>
                </c:pt>
                <c:pt idx="2044">
                  <c:v>12.769</c:v>
                </c:pt>
                <c:pt idx="2045">
                  <c:v>55.06</c:v>
                </c:pt>
                <c:pt idx="2046">
                  <c:v>56.603000000000002</c:v>
                </c:pt>
                <c:pt idx="2047">
                  <c:v>61.969000000000001</c:v>
                </c:pt>
                <c:pt idx="2048">
                  <c:v>58.518999999999998</c:v>
                </c:pt>
                <c:pt idx="2049">
                  <c:v>61.259</c:v>
                </c:pt>
                <c:pt idx="2050">
                  <c:v>60.975999999999999</c:v>
                </c:pt>
                <c:pt idx="2051">
                  <c:v>56.517000000000003</c:v>
                </c:pt>
                <c:pt idx="2052">
                  <c:v>62.783999999999999</c:v>
                </c:pt>
                <c:pt idx="2053">
                  <c:v>59.375</c:v>
                </c:pt>
                <c:pt idx="2054">
                  <c:v>59.459000000000003</c:v>
                </c:pt>
                <c:pt idx="2055">
                  <c:v>29.884</c:v>
                </c:pt>
                <c:pt idx="2056">
                  <c:v>57.151000000000003</c:v>
                </c:pt>
                <c:pt idx="2057">
                  <c:v>63.927999999999997</c:v>
                </c:pt>
                <c:pt idx="2058">
                  <c:v>67.832999999999998</c:v>
                </c:pt>
                <c:pt idx="2059">
                  <c:v>67.082999999999998</c:v>
                </c:pt>
                <c:pt idx="2060">
                  <c:v>66.385000000000005</c:v>
                </c:pt>
                <c:pt idx="2061">
                  <c:v>63.508000000000003</c:v>
                </c:pt>
                <c:pt idx="2062">
                  <c:v>61.743000000000002</c:v>
                </c:pt>
                <c:pt idx="2063">
                  <c:v>59.91</c:v>
                </c:pt>
                <c:pt idx="2064">
                  <c:v>62.624000000000002</c:v>
                </c:pt>
                <c:pt idx="2065">
                  <c:v>63.058999999999997</c:v>
                </c:pt>
                <c:pt idx="2066">
                  <c:v>54.573</c:v>
                </c:pt>
                <c:pt idx="2067">
                  <c:v>60.531999999999996</c:v>
                </c:pt>
                <c:pt idx="2068">
                  <c:v>57.207999999999998</c:v>
                </c:pt>
                <c:pt idx="2069">
                  <c:v>56.161000000000001</c:v>
                </c:pt>
                <c:pt idx="2070">
                  <c:v>61.02</c:v>
                </c:pt>
                <c:pt idx="2071">
                  <c:v>59.844999999999999</c:v>
                </c:pt>
                <c:pt idx="2072">
                  <c:v>60.393000000000001</c:v>
                </c:pt>
                <c:pt idx="2073">
                  <c:v>49.451000000000001</c:v>
                </c:pt>
                <c:pt idx="2074">
                  <c:v>50.073</c:v>
                </c:pt>
                <c:pt idx="2075">
                  <c:v>55.62</c:v>
                </c:pt>
                <c:pt idx="2076">
                  <c:v>60.694000000000003</c:v>
                </c:pt>
                <c:pt idx="2077">
                  <c:v>54.505000000000003</c:v>
                </c:pt>
                <c:pt idx="2078">
                  <c:v>60.457000000000001</c:v>
                </c:pt>
                <c:pt idx="2079">
                  <c:v>52.704000000000001</c:v>
                </c:pt>
                <c:pt idx="2080">
                  <c:v>57.737000000000002</c:v>
                </c:pt>
                <c:pt idx="2081">
                  <c:v>60.463999999999999</c:v>
                </c:pt>
                <c:pt idx="2082">
                  <c:v>62.996000000000002</c:v>
                </c:pt>
                <c:pt idx="2083">
                  <c:v>63.792999999999999</c:v>
                </c:pt>
                <c:pt idx="2084">
                  <c:v>56.265000000000001</c:v>
                </c:pt>
                <c:pt idx="2085">
                  <c:v>50.926000000000002</c:v>
                </c:pt>
                <c:pt idx="2086">
                  <c:v>42.927</c:v>
                </c:pt>
                <c:pt idx="2087">
                  <c:v>31.167000000000002</c:v>
                </c:pt>
                <c:pt idx="2088">
                  <c:v>62.671999999999997</c:v>
                </c:pt>
                <c:pt idx="2089">
                  <c:v>67.218000000000004</c:v>
                </c:pt>
                <c:pt idx="2090">
                  <c:v>69.195999999999998</c:v>
                </c:pt>
                <c:pt idx="2091">
                  <c:v>63.792999999999999</c:v>
                </c:pt>
                <c:pt idx="2092">
                  <c:v>67.887</c:v>
                </c:pt>
                <c:pt idx="2093">
                  <c:v>63.497999999999998</c:v>
                </c:pt>
                <c:pt idx="2094">
                  <c:v>56.198999999999998</c:v>
                </c:pt>
                <c:pt idx="2095">
                  <c:v>51.116999999999997</c:v>
                </c:pt>
                <c:pt idx="2096">
                  <c:v>48.904000000000003</c:v>
                </c:pt>
                <c:pt idx="2097">
                  <c:v>54.180999999999997</c:v>
                </c:pt>
                <c:pt idx="2098">
                  <c:v>63.180999999999997</c:v>
                </c:pt>
                <c:pt idx="2099">
                  <c:v>50.67</c:v>
                </c:pt>
                <c:pt idx="2100">
                  <c:v>61.491999999999997</c:v>
                </c:pt>
                <c:pt idx="2101">
                  <c:v>60.718000000000004</c:v>
                </c:pt>
                <c:pt idx="2102">
                  <c:v>59.287999999999997</c:v>
                </c:pt>
                <c:pt idx="2103">
                  <c:v>64.608999999999995</c:v>
                </c:pt>
                <c:pt idx="2104">
                  <c:v>61.417000000000002</c:v>
                </c:pt>
                <c:pt idx="2105">
                  <c:v>63.417999999999999</c:v>
                </c:pt>
                <c:pt idx="2106">
                  <c:v>66.084999999999994</c:v>
                </c:pt>
                <c:pt idx="2107">
                  <c:v>67.521000000000001</c:v>
                </c:pt>
                <c:pt idx="2108">
                  <c:v>67.506</c:v>
                </c:pt>
                <c:pt idx="2109">
                  <c:v>59.3</c:v>
                </c:pt>
                <c:pt idx="2110">
                  <c:v>59.029000000000003</c:v>
                </c:pt>
                <c:pt idx="2111">
                  <c:v>56.595999999999997</c:v>
                </c:pt>
                <c:pt idx="2112">
                  <c:v>55.21</c:v>
                </c:pt>
                <c:pt idx="2113">
                  <c:v>67.150000000000006</c:v>
                </c:pt>
                <c:pt idx="2114">
                  <c:v>67.915000000000006</c:v>
                </c:pt>
                <c:pt idx="2115">
                  <c:v>67.887</c:v>
                </c:pt>
                <c:pt idx="2116">
                  <c:v>60.216999999999999</c:v>
                </c:pt>
                <c:pt idx="2117">
                  <c:v>61.493000000000002</c:v>
                </c:pt>
                <c:pt idx="2118">
                  <c:v>34.158000000000001</c:v>
                </c:pt>
                <c:pt idx="2119">
                  <c:v>59.948999999999998</c:v>
                </c:pt>
                <c:pt idx="2120">
                  <c:v>64.248999999999995</c:v>
                </c:pt>
                <c:pt idx="2121">
                  <c:v>65.608000000000004</c:v>
                </c:pt>
                <c:pt idx="2122">
                  <c:v>65.765000000000001</c:v>
                </c:pt>
                <c:pt idx="2123">
                  <c:v>66.614999999999995</c:v>
                </c:pt>
                <c:pt idx="2124">
                  <c:v>61.338000000000001</c:v>
                </c:pt>
                <c:pt idx="2125">
                  <c:v>67.043000000000006</c:v>
                </c:pt>
                <c:pt idx="2126">
                  <c:v>66.338999999999999</c:v>
                </c:pt>
                <c:pt idx="2127">
                  <c:v>66.738</c:v>
                </c:pt>
                <c:pt idx="2128">
                  <c:v>69.649000000000001</c:v>
                </c:pt>
                <c:pt idx="2129">
                  <c:v>68.69</c:v>
                </c:pt>
                <c:pt idx="2130">
                  <c:v>68.221000000000004</c:v>
                </c:pt>
                <c:pt idx="2131">
                  <c:v>68.412999999999997</c:v>
                </c:pt>
                <c:pt idx="2132">
                  <c:v>67.007999999999996</c:v>
                </c:pt>
                <c:pt idx="2133">
                  <c:v>65.257999999999996</c:v>
                </c:pt>
                <c:pt idx="2134">
                  <c:v>50.19</c:v>
                </c:pt>
                <c:pt idx="2135">
                  <c:v>49.381</c:v>
                </c:pt>
                <c:pt idx="2136">
                  <c:v>53.417999999999999</c:v>
                </c:pt>
                <c:pt idx="2137">
                  <c:v>43.341999999999999</c:v>
                </c:pt>
                <c:pt idx="2138">
                  <c:v>61.65</c:v>
                </c:pt>
                <c:pt idx="2139">
                  <c:v>60.246000000000002</c:v>
                </c:pt>
                <c:pt idx="2140">
                  <c:v>56.685000000000002</c:v>
                </c:pt>
                <c:pt idx="2141">
                  <c:v>46.831000000000003</c:v>
                </c:pt>
                <c:pt idx="2142">
                  <c:v>52.838000000000001</c:v>
                </c:pt>
                <c:pt idx="2143">
                  <c:v>65.537999999999997</c:v>
                </c:pt>
                <c:pt idx="2144">
                  <c:v>68.206999999999994</c:v>
                </c:pt>
                <c:pt idx="2145">
                  <c:v>69.531000000000006</c:v>
                </c:pt>
                <c:pt idx="2146">
                  <c:v>70.576999999999998</c:v>
                </c:pt>
                <c:pt idx="2147">
                  <c:v>71.069999999999993</c:v>
                </c:pt>
                <c:pt idx="2148">
                  <c:v>70.573999999999998</c:v>
                </c:pt>
                <c:pt idx="2149">
                  <c:v>68.275000000000006</c:v>
                </c:pt>
                <c:pt idx="2150">
                  <c:v>68.944000000000003</c:v>
                </c:pt>
                <c:pt idx="2151">
                  <c:v>67.224000000000004</c:v>
                </c:pt>
                <c:pt idx="2152">
                  <c:v>65.783000000000001</c:v>
                </c:pt>
                <c:pt idx="2153">
                  <c:v>68.521000000000001</c:v>
                </c:pt>
                <c:pt idx="2154">
                  <c:v>68.954999999999998</c:v>
                </c:pt>
                <c:pt idx="2155">
                  <c:v>67.070999999999998</c:v>
                </c:pt>
                <c:pt idx="2156">
                  <c:v>67.834999999999994</c:v>
                </c:pt>
                <c:pt idx="2157">
                  <c:v>66.22</c:v>
                </c:pt>
                <c:pt idx="2158">
                  <c:v>60.478999999999999</c:v>
                </c:pt>
                <c:pt idx="2159">
                  <c:v>52.860999999999997</c:v>
                </c:pt>
                <c:pt idx="2160">
                  <c:v>59.787999999999997</c:v>
                </c:pt>
                <c:pt idx="2161">
                  <c:v>64.861999999999995</c:v>
                </c:pt>
                <c:pt idx="2162">
                  <c:v>66.706999999999994</c:v>
                </c:pt>
                <c:pt idx="2163">
                  <c:v>63.433</c:v>
                </c:pt>
                <c:pt idx="2164">
                  <c:v>65.634</c:v>
                </c:pt>
                <c:pt idx="2165">
                  <c:v>63.942</c:v>
                </c:pt>
                <c:pt idx="2166">
                  <c:v>64.701999999999998</c:v>
                </c:pt>
                <c:pt idx="2167">
                  <c:v>67.042000000000002</c:v>
                </c:pt>
                <c:pt idx="2168">
                  <c:v>70.293000000000006</c:v>
                </c:pt>
                <c:pt idx="2169">
                  <c:v>72.349999999999994</c:v>
                </c:pt>
                <c:pt idx="2170">
                  <c:v>71.323999999999998</c:v>
                </c:pt>
                <c:pt idx="2171">
                  <c:v>72.763999999999996</c:v>
                </c:pt>
                <c:pt idx="2172">
                  <c:v>72.781999999999996</c:v>
                </c:pt>
                <c:pt idx="2173">
                  <c:v>70.563000000000002</c:v>
                </c:pt>
                <c:pt idx="2174">
                  <c:v>70.947000000000003</c:v>
                </c:pt>
                <c:pt idx="2175">
                  <c:v>69.147999999999996</c:v>
                </c:pt>
                <c:pt idx="2176">
                  <c:v>67.716999999999999</c:v>
                </c:pt>
                <c:pt idx="2177">
                  <c:v>61.164000000000001</c:v>
                </c:pt>
                <c:pt idx="2178">
                  <c:v>59.951000000000001</c:v>
                </c:pt>
                <c:pt idx="2179">
                  <c:v>56.631</c:v>
                </c:pt>
                <c:pt idx="2180">
                  <c:v>54.350999999999999</c:v>
                </c:pt>
                <c:pt idx="2181">
                  <c:v>60.055</c:v>
                </c:pt>
                <c:pt idx="2182">
                  <c:v>65.245000000000005</c:v>
                </c:pt>
                <c:pt idx="2183">
                  <c:v>65.781000000000006</c:v>
                </c:pt>
                <c:pt idx="2184">
                  <c:v>69.007000000000005</c:v>
                </c:pt>
                <c:pt idx="2185">
                  <c:v>68.460999999999999</c:v>
                </c:pt>
                <c:pt idx="2186">
                  <c:v>69.873999999999995</c:v>
                </c:pt>
                <c:pt idx="2187">
                  <c:v>71.388999999999996</c:v>
                </c:pt>
                <c:pt idx="2188">
                  <c:v>69.930999999999997</c:v>
                </c:pt>
                <c:pt idx="2189">
                  <c:v>71.798000000000002</c:v>
                </c:pt>
                <c:pt idx="2190">
                  <c:v>71.546000000000006</c:v>
                </c:pt>
                <c:pt idx="2191">
                  <c:v>69.718999999999994</c:v>
                </c:pt>
                <c:pt idx="2192">
                  <c:v>71.197000000000003</c:v>
                </c:pt>
                <c:pt idx="2193">
                  <c:v>70.897999999999996</c:v>
                </c:pt>
                <c:pt idx="2194">
                  <c:v>71.515000000000001</c:v>
                </c:pt>
                <c:pt idx="2195">
                  <c:v>69.031000000000006</c:v>
                </c:pt>
                <c:pt idx="2196">
                  <c:v>69.977999999999994</c:v>
                </c:pt>
                <c:pt idx="2197">
                  <c:v>69.766999999999996</c:v>
                </c:pt>
                <c:pt idx="2198">
                  <c:v>64.180999999999997</c:v>
                </c:pt>
                <c:pt idx="2199">
                  <c:v>62.871000000000002</c:v>
                </c:pt>
                <c:pt idx="2200">
                  <c:v>32.131</c:v>
                </c:pt>
                <c:pt idx="2201">
                  <c:v>55.890999999999998</c:v>
                </c:pt>
                <c:pt idx="2202">
                  <c:v>65.617000000000004</c:v>
                </c:pt>
                <c:pt idx="2203">
                  <c:v>67.316999999999993</c:v>
                </c:pt>
                <c:pt idx="2204">
                  <c:v>68.599999999999994</c:v>
                </c:pt>
                <c:pt idx="2205">
                  <c:v>69.915999999999997</c:v>
                </c:pt>
                <c:pt idx="2206">
                  <c:v>69.087000000000003</c:v>
                </c:pt>
                <c:pt idx="2207">
                  <c:v>70.853999999999999</c:v>
                </c:pt>
                <c:pt idx="2208">
                  <c:v>70.569000000000003</c:v>
                </c:pt>
                <c:pt idx="2209">
                  <c:v>70.944999999999993</c:v>
                </c:pt>
                <c:pt idx="2210">
                  <c:v>69.426000000000002</c:v>
                </c:pt>
                <c:pt idx="2211">
                  <c:v>69.908000000000001</c:v>
                </c:pt>
                <c:pt idx="2212">
                  <c:v>71.454999999999998</c:v>
                </c:pt>
                <c:pt idx="2213">
                  <c:v>71.697999999999993</c:v>
                </c:pt>
                <c:pt idx="2214">
                  <c:v>73.531000000000006</c:v>
                </c:pt>
                <c:pt idx="2215">
                  <c:v>73.989000000000004</c:v>
                </c:pt>
                <c:pt idx="2216">
                  <c:v>70.974999999999994</c:v>
                </c:pt>
                <c:pt idx="2217">
                  <c:v>69.385000000000005</c:v>
                </c:pt>
                <c:pt idx="2218">
                  <c:v>64.891999999999996</c:v>
                </c:pt>
                <c:pt idx="2219">
                  <c:v>59.232999999999997</c:v>
                </c:pt>
                <c:pt idx="2220">
                  <c:v>58.255000000000003</c:v>
                </c:pt>
                <c:pt idx="2221">
                  <c:v>56.034999999999997</c:v>
                </c:pt>
                <c:pt idx="2222">
                  <c:v>62.517000000000003</c:v>
                </c:pt>
                <c:pt idx="2223">
                  <c:v>65.754000000000005</c:v>
                </c:pt>
                <c:pt idx="2224">
                  <c:v>62.869</c:v>
                </c:pt>
                <c:pt idx="2225">
                  <c:v>66.789000000000001</c:v>
                </c:pt>
                <c:pt idx="2226">
                  <c:v>65.802000000000007</c:v>
                </c:pt>
                <c:pt idx="2227">
                  <c:v>69.841999999999999</c:v>
                </c:pt>
                <c:pt idx="2228">
                  <c:v>69.728999999999999</c:v>
                </c:pt>
                <c:pt idx="2229">
                  <c:v>69.59</c:v>
                </c:pt>
                <c:pt idx="2230">
                  <c:v>70.789000000000001</c:v>
                </c:pt>
                <c:pt idx="2231">
                  <c:v>69.885000000000005</c:v>
                </c:pt>
                <c:pt idx="2232">
                  <c:v>72.531000000000006</c:v>
                </c:pt>
                <c:pt idx="2233">
                  <c:v>73.661000000000001</c:v>
                </c:pt>
                <c:pt idx="2234">
                  <c:v>73.072000000000003</c:v>
                </c:pt>
                <c:pt idx="2235">
                  <c:v>70.254000000000005</c:v>
                </c:pt>
                <c:pt idx="2236">
                  <c:v>70.248000000000005</c:v>
                </c:pt>
                <c:pt idx="2237">
                  <c:v>68.903999999999996</c:v>
                </c:pt>
                <c:pt idx="2238">
                  <c:v>68.266999999999996</c:v>
                </c:pt>
                <c:pt idx="2239">
                  <c:v>69.912000000000006</c:v>
                </c:pt>
                <c:pt idx="2240">
                  <c:v>67.567999999999998</c:v>
                </c:pt>
                <c:pt idx="2241">
                  <c:v>63.201000000000001</c:v>
                </c:pt>
                <c:pt idx="2242">
                  <c:v>60.201999999999998</c:v>
                </c:pt>
                <c:pt idx="2243">
                  <c:v>52.618000000000002</c:v>
                </c:pt>
                <c:pt idx="2244">
                  <c:v>60.247999999999998</c:v>
                </c:pt>
                <c:pt idx="2245">
                  <c:v>69.837999999999994</c:v>
                </c:pt>
                <c:pt idx="2246">
                  <c:v>68.021000000000001</c:v>
                </c:pt>
                <c:pt idx="2247">
                  <c:v>70.641000000000005</c:v>
                </c:pt>
                <c:pt idx="2248">
                  <c:v>71.686000000000007</c:v>
                </c:pt>
                <c:pt idx="2249">
                  <c:v>70.147000000000006</c:v>
                </c:pt>
                <c:pt idx="2250">
                  <c:v>72.710999999999999</c:v>
                </c:pt>
                <c:pt idx="2251">
                  <c:v>72.649000000000001</c:v>
                </c:pt>
                <c:pt idx="2252">
                  <c:v>73.864999999999995</c:v>
                </c:pt>
                <c:pt idx="2253">
                  <c:v>72.120999999999995</c:v>
                </c:pt>
                <c:pt idx="2254">
                  <c:v>71.361000000000004</c:v>
                </c:pt>
                <c:pt idx="2255">
                  <c:v>69.62</c:v>
                </c:pt>
                <c:pt idx="2256">
                  <c:v>65.004999999999995</c:v>
                </c:pt>
                <c:pt idx="2257">
                  <c:v>68.783000000000001</c:v>
                </c:pt>
                <c:pt idx="2258">
                  <c:v>68.697000000000003</c:v>
                </c:pt>
                <c:pt idx="2259">
                  <c:v>68.799000000000007</c:v>
                </c:pt>
                <c:pt idx="2260">
                  <c:v>66.2</c:v>
                </c:pt>
                <c:pt idx="2261">
                  <c:v>66.382000000000005</c:v>
                </c:pt>
                <c:pt idx="2262">
                  <c:v>65.197999999999993</c:v>
                </c:pt>
                <c:pt idx="2263">
                  <c:v>59.832000000000001</c:v>
                </c:pt>
                <c:pt idx="2264">
                  <c:v>62.862000000000002</c:v>
                </c:pt>
                <c:pt idx="2265">
                  <c:v>15.957000000000001</c:v>
                </c:pt>
                <c:pt idx="2266">
                  <c:v>59.811</c:v>
                </c:pt>
                <c:pt idx="2267">
                  <c:v>66.263999999999996</c:v>
                </c:pt>
                <c:pt idx="2268">
                  <c:v>70.03</c:v>
                </c:pt>
                <c:pt idx="2269">
                  <c:v>71.789000000000001</c:v>
                </c:pt>
                <c:pt idx="2270">
                  <c:v>74.355000000000004</c:v>
                </c:pt>
                <c:pt idx="2271">
                  <c:v>72.731999999999999</c:v>
                </c:pt>
                <c:pt idx="2272">
                  <c:v>74.013000000000005</c:v>
                </c:pt>
                <c:pt idx="2273">
                  <c:v>73.036000000000001</c:v>
                </c:pt>
                <c:pt idx="2274">
                  <c:v>70.597999999999999</c:v>
                </c:pt>
                <c:pt idx="2275">
                  <c:v>72.64</c:v>
                </c:pt>
                <c:pt idx="2276">
                  <c:v>71.66</c:v>
                </c:pt>
                <c:pt idx="2277">
                  <c:v>72.444999999999993</c:v>
                </c:pt>
                <c:pt idx="2278">
                  <c:v>69.483000000000004</c:v>
                </c:pt>
                <c:pt idx="2279">
                  <c:v>68.432000000000002</c:v>
                </c:pt>
                <c:pt idx="2280">
                  <c:v>66.658000000000001</c:v>
                </c:pt>
                <c:pt idx="2281">
                  <c:v>50.921999999999997</c:v>
                </c:pt>
                <c:pt idx="2282">
                  <c:v>61.567999999999998</c:v>
                </c:pt>
                <c:pt idx="2283">
                  <c:v>54.948</c:v>
                </c:pt>
                <c:pt idx="2284">
                  <c:v>45.424999999999997</c:v>
                </c:pt>
                <c:pt idx="2285">
                  <c:v>56.573999999999998</c:v>
                </c:pt>
                <c:pt idx="2286">
                  <c:v>51.066000000000003</c:v>
                </c:pt>
                <c:pt idx="2287">
                  <c:v>57.518999999999998</c:v>
                </c:pt>
                <c:pt idx="2288">
                  <c:v>64.364999999999995</c:v>
                </c:pt>
                <c:pt idx="2289">
                  <c:v>60.908999999999999</c:v>
                </c:pt>
                <c:pt idx="2290">
                  <c:v>66.41</c:v>
                </c:pt>
                <c:pt idx="2291">
                  <c:v>67.251999999999995</c:v>
                </c:pt>
                <c:pt idx="2292">
                  <c:v>68.126999999999995</c:v>
                </c:pt>
                <c:pt idx="2293">
                  <c:v>71.215000000000003</c:v>
                </c:pt>
                <c:pt idx="2294">
                  <c:v>72.861000000000004</c:v>
                </c:pt>
                <c:pt idx="2295">
                  <c:v>73.813999999999993</c:v>
                </c:pt>
                <c:pt idx="2296">
                  <c:v>71.242000000000004</c:v>
                </c:pt>
                <c:pt idx="2297">
                  <c:v>71.888999999999996</c:v>
                </c:pt>
                <c:pt idx="2298">
                  <c:v>69.918999999999997</c:v>
                </c:pt>
                <c:pt idx="2299">
                  <c:v>66.474000000000004</c:v>
                </c:pt>
                <c:pt idx="2300">
                  <c:v>70.292000000000002</c:v>
                </c:pt>
                <c:pt idx="2301">
                  <c:v>69.947999999999993</c:v>
                </c:pt>
                <c:pt idx="2302">
                  <c:v>71.326999999999998</c:v>
                </c:pt>
                <c:pt idx="2303">
                  <c:v>66.918000000000006</c:v>
                </c:pt>
                <c:pt idx="2304">
                  <c:v>69.728999999999999</c:v>
                </c:pt>
                <c:pt idx="2305">
                  <c:v>67.876999999999995</c:v>
                </c:pt>
                <c:pt idx="2306">
                  <c:v>52.201000000000001</c:v>
                </c:pt>
                <c:pt idx="2307">
                  <c:v>57.746000000000002</c:v>
                </c:pt>
                <c:pt idx="2308">
                  <c:v>55.206000000000003</c:v>
                </c:pt>
                <c:pt idx="2309">
                  <c:v>63.420999999999999</c:v>
                </c:pt>
                <c:pt idx="2310">
                  <c:v>67.721000000000004</c:v>
                </c:pt>
                <c:pt idx="2311">
                  <c:v>69.718000000000004</c:v>
                </c:pt>
                <c:pt idx="2312">
                  <c:v>72.512</c:v>
                </c:pt>
                <c:pt idx="2313">
                  <c:v>74.454999999999998</c:v>
                </c:pt>
                <c:pt idx="2314">
                  <c:v>72.864000000000004</c:v>
                </c:pt>
                <c:pt idx="2315">
                  <c:v>73.658000000000001</c:v>
                </c:pt>
                <c:pt idx="2316">
                  <c:v>71.206999999999994</c:v>
                </c:pt>
                <c:pt idx="2317">
                  <c:v>69.888999999999996</c:v>
                </c:pt>
                <c:pt idx="2318">
                  <c:v>71.838999999999999</c:v>
                </c:pt>
                <c:pt idx="2319">
                  <c:v>72.709999999999994</c:v>
                </c:pt>
                <c:pt idx="2320">
                  <c:v>73.578999999999994</c:v>
                </c:pt>
                <c:pt idx="2321">
                  <c:v>69.524000000000001</c:v>
                </c:pt>
                <c:pt idx="2322">
                  <c:v>72.346999999999994</c:v>
                </c:pt>
                <c:pt idx="2323">
                  <c:v>70.611999999999995</c:v>
                </c:pt>
                <c:pt idx="2324">
                  <c:v>67.212999999999994</c:v>
                </c:pt>
                <c:pt idx="2325">
                  <c:v>69.123000000000005</c:v>
                </c:pt>
                <c:pt idx="2326">
                  <c:v>66.245999999999995</c:v>
                </c:pt>
                <c:pt idx="2327">
                  <c:v>62.264000000000003</c:v>
                </c:pt>
                <c:pt idx="2328">
                  <c:v>55.216999999999999</c:v>
                </c:pt>
                <c:pt idx="2329">
                  <c:v>58.279000000000003</c:v>
                </c:pt>
                <c:pt idx="2330">
                  <c:v>66.460999999999999</c:v>
                </c:pt>
                <c:pt idx="2331">
                  <c:v>71.319000000000003</c:v>
                </c:pt>
                <c:pt idx="2332">
                  <c:v>70.584000000000003</c:v>
                </c:pt>
                <c:pt idx="2333">
                  <c:v>72.132999999999996</c:v>
                </c:pt>
                <c:pt idx="2334">
                  <c:v>71.421999999999997</c:v>
                </c:pt>
                <c:pt idx="2335">
                  <c:v>70.183999999999997</c:v>
                </c:pt>
                <c:pt idx="2336">
                  <c:v>71.646000000000001</c:v>
                </c:pt>
                <c:pt idx="2337">
                  <c:v>73.772000000000006</c:v>
                </c:pt>
                <c:pt idx="2338">
                  <c:v>76.067999999999998</c:v>
                </c:pt>
                <c:pt idx="2339">
                  <c:v>75.103999999999999</c:v>
                </c:pt>
                <c:pt idx="2340">
                  <c:v>75.551000000000002</c:v>
                </c:pt>
                <c:pt idx="2341">
                  <c:v>73.888000000000005</c:v>
                </c:pt>
                <c:pt idx="2342">
                  <c:v>71.605000000000004</c:v>
                </c:pt>
                <c:pt idx="2343">
                  <c:v>72.53</c:v>
                </c:pt>
                <c:pt idx="2344">
                  <c:v>71.501999999999995</c:v>
                </c:pt>
                <c:pt idx="2345">
                  <c:v>70.034000000000006</c:v>
                </c:pt>
                <c:pt idx="2346">
                  <c:v>64.177999999999997</c:v>
                </c:pt>
                <c:pt idx="2347">
                  <c:v>64.757999999999996</c:v>
                </c:pt>
                <c:pt idx="2348">
                  <c:v>56.887999999999998</c:v>
                </c:pt>
                <c:pt idx="2349">
                  <c:v>49.558999999999997</c:v>
                </c:pt>
                <c:pt idx="2350">
                  <c:v>59.639000000000003</c:v>
                </c:pt>
                <c:pt idx="2351">
                  <c:v>64.665999999999997</c:v>
                </c:pt>
                <c:pt idx="2352">
                  <c:v>68.566999999999993</c:v>
                </c:pt>
                <c:pt idx="2353">
                  <c:v>71.373999999999995</c:v>
                </c:pt>
                <c:pt idx="2354">
                  <c:v>72.221999999999994</c:v>
                </c:pt>
                <c:pt idx="2355">
                  <c:v>74.623999999999995</c:v>
                </c:pt>
                <c:pt idx="2356">
                  <c:v>75.739000000000004</c:v>
                </c:pt>
                <c:pt idx="2357">
                  <c:v>75.006</c:v>
                </c:pt>
                <c:pt idx="2358">
                  <c:v>76.031999999999996</c:v>
                </c:pt>
                <c:pt idx="2359">
                  <c:v>75.805999999999997</c:v>
                </c:pt>
                <c:pt idx="2360">
                  <c:v>74.415999999999997</c:v>
                </c:pt>
                <c:pt idx="2361">
                  <c:v>75.501999999999995</c:v>
                </c:pt>
                <c:pt idx="2362">
                  <c:v>75.406999999999996</c:v>
                </c:pt>
                <c:pt idx="2363">
                  <c:v>76.236000000000004</c:v>
                </c:pt>
                <c:pt idx="2364">
                  <c:v>72.492999999999995</c:v>
                </c:pt>
                <c:pt idx="2365">
                  <c:v>71.986999999999995</c:v>
                </c:pt>
                <c:pt idx="2366">
                  <c:v>67.191999999999993</c:v>
                </c:pt>
                <c:pt idx="2367">
                  <c:v>41.241</c:v>
                </c:pt>
                <c:pt idx="2368">
                  <c:v>48.637999999999998</c:v>
                </c:pt>
                <c:pt idx="2369">
                  <c:v>50.368000000000002</c:v>
                </c:pt>
                <c:pt idx="2370">
                  <c:v>63.491999999999997</c:v>
                </c:pt>
                <c:pt idx="2371">
                  <c:v>66.402000000000001</c:v>
                </c:pt>
                <c:pt idx="2372">
                  <c:v>68.825999999999993</c:v>
                </c:pt>
                <c:pt idx="2373">
                  <c:v>72.813000000000002</c:v>
                </c:pt>
                <c:pt idx="2374">
                  <c:v>73.424000000000007</c:v>
                </c:pt>
                <c:pt idx="2375">
                  <c:v>74.182000000000002</c:v>
                </c:pt>
                <c:pt idx="2376">
                  <c:v>74.884</c:v>
                </c:pt>
                <c:pt idx="2377">
                  <c:v>75.138000000000005</c:v>
                </c:pt>
                <c:pt idx="2378">
                  <c:v>75.019000000000005</c:v>
                </c:pt>
                <c:pt idx="2379">
                  <c:v>75.686999999999998</c:v>
                </c:pt>
                <c:pt idx="2380">
                  <c:v>76.209999999999994</c:v>
                </c:pt>
                <c:pt idx="2381">
                  <c:v>76.192999999999998</c:v>
                </c:pt>
                <c:pt idx="2382">
                  <c:v>72.525999999999996</c:v>
                </c:pt>
                <c:pt idx="2383">
                  <c:v>73.84</c:v>
                </c:pt>
                <c:pt idx="2384">
                  <c:v>71.808000000000007</c:v>
                </c:pt>
                <c:pt idx="2385">
                  <c:v>65.771000000000001</c:v>
                </c:pt>
                <c:pt idx="2386">
                  <c:v>69.754000000000005</c:v>
                </c:pt>
                <c:pt idx="2387">
                  <c:v>67.510999999999996</c:v>
                </c:pt>
                <c:pt idx="2388">
                  <c:v>69.197999999999993</c:v>
                </c:pt>
                <c:pt idx="2389">
                  <c:v>57.91</c:v>
                </c:pt>
                <c:pt idx="2390">
                  <c:v>51.652999999999999</c:v>
                </c:pt>
                <c:pt idx="2391">
                  <c:v>60.790999999999997</c:v>
                </c:pt>
                <c:pt idx="2392">
                  <c:v>69.462999999999994</c:v>
                </c:pt>
                <c:pt idx="2393">
                  <c:v>69.406999999999996</c:v>
                </c:pt>
                <c:pt idx="2394">
                  <c:v>72.052000000000007</c:v>
                </c:pt>
                <c:pt idx="2395">
                  <c:v>72.712000000000003</c:v>
                </c:pt>
                <c:pt idx="2396">
                  <c:v>72.91</c:v>
                </c:pt>
                <c:pt idx="2397">
                  <c:v>74.709999999999994</c:v>
                </c:pt>
                <c:pt idx="2398">
                  <c:v>76.191999999999993</c:v>
                </c:pt>
                <c:pt idx="2399">
                  <c:v>76.838999999999999</c:v>
                </c:pt>
                <c:pt idx="2400">
                  <c:v>75.085999999999999</c:v>
                </c:pt>
                <c:pt idx="2401">
                  <c:v>76.680000000000007</c:v>
                </c:pt>
                <c:pt idx="2402">
                  <c:v>76.769000000000005</c:v>
                </c:pt>
                <c:pt idx="2403">
                  <c:v>74.873000000000005</c:v>
                </c:pt>
                <c:pt idx="2404">
                  <c:v>75.665999999999997</c:v>
                </c:pt>
                <c:pt idx="2405">
                  <c:v>74.274000000000001</c:v>
                </c:pt>
                <c:pt idx="2406">
                  <c:v>72.31</c:v>
                </c:pt>
                <c:pt idx="2407">
                  <c:v>65.551000000000002</c:v>
                </c:pt>
                <c:pt idx="2408">
                  <c:v>65.241</c:v>
                </c:pt>
                <c:pt idx="2409">
                  <c:v>58.52</c:v>
                </c:pt>
                <c:pt idx="2410">
                  <c:v>58.814</c:v>
                </c:pt>
                <c:pt idx="2411">
                  <c:v>53.991</c:v>
                </c:pt>
                <c:pt idx="2412">
                  <c:v>63.024000000000001</c:v>
                </c:pt>
                <c:pt idx="2413">
                  <c:v>63.786999999999999</c:v>
                </c:pt>
                <c:pt idx="2414">
                  <c:v>69.052999999999997</c:v>
                </c:pt>
                <c:pt idx="2415">
                  <c:v>71.53</c:v>
                </c:pt>
                <c:pt idx="2416">
                  <c:v>74.498999999999995</c:v>
                </c:pt>
                <c:pt idx="2417">
                  <c:v>76.509</c:v>
                </c:pt>
                <c:pt idx="2418">
                  <c:v>75.206000000000003</c:v>
                </c:pt>
                <c:pt idx="2419">
                  <c:v>77.257999999999996</c:v>
                </c:pt>
                <c:pt idx="2420">
                  <c:v>77.397000000000006</c:v>
                </c:pt>
                <c:pt idx="2421">
                  <c:v>76.084999999999994</c:v>
                </c:pt>
                <c:pt idx="2422">
                  <c:v>76.481999999999999</c:v>
                </c:pt>
                <c:pt idx="2423">
                  <c:v>75.254999999999995</c:v>
                </c:pt>
                <c:pt idx="2424">
                  <c:v>74.566000000000003</c:v>
                </c:pt>
                <c:pt idx="2425">
                  <c:v>70.375</c:v>
                </c:pt>
                <c:pt idx="2426">
                  <c:v>71.489999999999995</c:v>
                </c:pt>
                <c:pt idx="2427">
                  <c:v>71.819999999999993</c:v>
                </c:pt>
                <c:pt idx="2428">
                  <c:v>66.798000000000002</c:v>
                </c:pt>
                <c:pt idx="2429">
                  <c:v>67.241</c:v>
                </c:pt>
                <c:pt idx="2430">
                  <c:v>64.471000000000004</c:v>
                </c:pt>
                <c:pt idx="2431">
                  <c:v>56.914999999999999</c:v>
                </c:pt>
                <c:pt idx="2432">
                  <c:v>58.101999999999997</c:v>
                </c:pt>
                <c:pt idx="2433">
                  <c:v>60.366</c:v>
                </c:pt>
                <c:pt idx="2434">
                  <c:v>69.13</c:v>
                </c:pt>
                <c:pt idx="2435">
                  <c:v>72.007000000000005</c:v>
                </c:pt>
                <c:pt idx="2436">
                  <c:v>71.340999999999994</c:v>
                </c:pt>
                <c:pt idx="2437">
                  <c:v>74.647999999999996</c:v>
                </c:pt>
                <c:pt idx="2438">
                  <c:v>75.83</c:v>
                </c:pt>
                <c:pt idx="2439">
                  <c:v>76.641999999999996</c:v>
                </c:pt>
                <c:pt idx="2440">
                  <c:v>76.679000000000002</c:v>
                </c:pt>
                <c:pt idx="2441">
                  <c:v>75.933999999999997</c:v>
                </c:pt>
                <c:pt idx="2442">
                  <c:v>76.02</c:v>
                </c:pt>
                <c:pt idx="2443">
                  <c:v>73.031000000000006</c:v>
                </c:pt>
                <c:pt idx="2444">
                  <c:v>74.87</c:v>
                </c:pt>
                <c:pt idx="2445">
                  <c:v>75.644999999999996</c:v>
                </c:pt>
                <c:pt idx="2446">
                  <c:v>74.141999999999996</c:v>
                </c:pt>
                <c:pt idx="2447">
                  <c:v>73.849999999999994</c:v>
                </c:pt>
                <c:pt idx="2448">
                  <c:v>73.234999999999999</c:v>
                </c:pt>
                <c:pt idx="2449">
                  <c:v>72.674999999999997</c:v>
                </c:pt>
                <c:pt idx="2450">
                  <c:v>67.739999999999995</c:v>
                </c:pt>
                <c:pt idx="2451">
                  <c:v>69.209000000000003</c:v>
                </c:pt>
                <c:pt idx="2452">
                  <c:v>60.241</c:v>
                </c:pt>
                <c:pt idx="2453">
                  <c:v>56.582000000000001</c:v>
                </c:pt>
                <c:pt idx="2454">
                  <c:v>60.304000000000002</c:v>
                </c:pt>
                <c:pt idx="2455">
                  <c:v>69.656000000000006</c:v>
                </c:pt>
                <c:pt idx="2456">
                  <c:v>72.677000000000007</c:v>
                </c:pt>
                <c:pt idx="2457">
                  <c:v>75.876999999999995</c:v>
                </c:pt>
                <c:pt idx="2458">
                  <c:v>75.575000000000003</c:v>
                </c:pt>
                <c:pt idx="2459">
                  <c:v>76.534999999999997</c:v>
                </c:pt>
                <c:pt idx="2460">
                  <c:v>76.492999999999995</c:v>
                </c:pt>
                <c:pt idx="2461">
                  <c:v>75.355000000000004</c:v>
                </c:pt>
                <c:pt idx="2462">
                  <c:v>76.789000000000001</c:v>
                </c:pt>
                <c:pt idx="2463">
                  <c:v>78.108000000000004</c:v>
                </c:pt>
                <c:pt idx="2464">
                  <c:v>77.138999999999996</c:v>
                </c:pt>
                <c:pt idx="2465">
                  <c:v>77.466999999999999</c:v>
                </c:pt>
                <c:pt idx="2466">
                  <c:v>76.685000000000002</c:v>
                </c:pt>
                <c:pt idx="2467">
                  <c:v>75.158000000000001</c:v>
                </c:pt>
                <c:pt idx="2468">
                  <c:v>71.468000000000004</c:v>
                </c:pt>
                <c:pt idx="2469">
                  <c:v>72.411000000000001</c:v>
                </c:pt>
                <c:pt idx="2470">
                  <c:v>67.894000000000005</c:v>
                </c:pt>
                <c:pt idx="2471">
                  <c:v>64.492999999999995</c:v>
                </c:pt>
                <c:pt idx="2472">
                  <c:v>55.542999999999999</c:v>
                </c:pt>
                <c:pt idx="2473">
                  <c:v>58.075000000000003</c:v>
                </c:pt>
                <c:pt idx="2474">
                  <c:v>48.506</c:v>
                </c:pt>
                <c:pt idx="2475">
                  <c:v>68.546999999999997</c:v>
                </c:pt>
                <c:pt idx="2476">
                  <c:v>66.367000000000004</c:v>
                </c:pt>
                <c:pt idx="2477">
                  <c:v>72.174999999999997</c:v>
                </c:pt>
                <c:pt idx="2478">
                  <c:v>74.668999999999997</c:v>
                </c:pt>
                <c:pt idx="2479">
                  <c:v>73.501000000000005</c:v>
                </c:pt>
                <c:pt idx="2480">
                  <c:v>75.805999999999997</c:v>
                </c:pt>
                <c:pt idx="2481">
                  <c:v>76.527000000000001</c:v>
                </c:pt>
                <c:pt idx="2482">
                  <c:v>77.497</c:v>
                </c:pt>
                <c:pt idx="2483">
                  <c:v>78.055999999999997</c:v>
                </c:pt>
                <c:pt idx="2484">
                  <c:v>78.097999999999999</c:v>
                </c:pt>
                <c:pt idx="2485">
                  <c:v>77.918999999999997</c:v>
                </c:pt>
                <c:pt idx="2486">
                  <c:v>75.442999999999998</c:v>
                </c:pt>
                <c:pt idx="2487">
                  <c:v>76.569000000000003</c:v>
                </c:pt>
                <c:pt idx="2488">
                  <c:v>77.103999999999999</c:v>
                </c:pt>
                <c:pt idx="2489">
                  <c:v>74.114999999999995</c:v>
                </c:pt>
                <c:pt idx="2490">
                  <c:v>71.697000000000003</c:v>
                </c:pt>
                <c:pt idx="2491">
                  <c:v>65.489999999999995</c:v>
                </c:pt>
                <c:pt idx="2492">
                  <c:v>62.015000000000001</c:v>
                </c:pt>
                <c:pt idx="2493">
                  <c:v>60.823999999999998</c:v>
                </c:pt>
                <c:pt idx="2494">
                  <c:v>47.018999999999998</c:v>
                </c:pt>
                <c:pt idx="2495">
                  <c:v>65.715000000000003</c:v>
                </c:pt>
                <c:pt idx="2496">
                  <c:v>67.584999999999994</c:v>
                </c:pt>
                <c:pt idx="2497">
                  <c:v>68.543999999999997</c:v>
                </c:pt>
                <c:pt idx="2498">
                  <c:v>72.113</c:v>
                </c:pt>
                <c:pt idx="2499">
                  <c:v>72.275999999999996</c:v>
                </c:pt>
                <c:pt idx="2500">
                  <c:v>75.72</c:v>
                </c:pt>
                <c:pt idx="2501">
                  <c:v>74.962000000000003</c:v>
                </c:pt>
                <c:pt idx="2502">
                  <c:v>76.91</c:v>
                </c:pt>
                <c:pt idx="2503">
                  <c:v>77.311999999999998</c:v>
                </c:pt>
                <c:pt idx="2504">
                  <c:v>76.099999999999994</c:v>
                </c:pt>
                <c:pt idx="2505">
                  <c:v>77.498000000000005</c:v>
                </c:pt>
                <c:pt idx="2506">
                  <c:v>77.89</c:v>
                </c:pt>
                <c:pt idx="2507">
                  <c:v>77.444999999999993</c:v>
                </c:pt>
                <c:pt idx="2508">
                  <c:v>75.796999999999997</c:v>
                </c:pt>
                <c:pt idx="2509">
                  <c:v>75.052999999999997</c:v>
                </c:pt>
                <c:pt idx="2510">
                  <c:v>72.852999999999994</c:v>
                </c:pt>
                <c:pt idx="2511">
                  <c:v>68.94</c:v>
                </c:pt>
                <c:pt idx="2512">
                  <c:v>71.317999999999998</c:v>
                </c:pt>
                <c:pt idx="2513">
                  <c:v>69.739000000000004</c:v>
                </c:pt>
                <c:pt idx="2514">
                  <c:v>66.125</c:v>
                </c:pt>
                <c:pt idx="2515">
                  <c:v>35.869</c:v>
                </c:pt>
                <c:pt idx="2516">
                  <c:v>59.789000000000001</c:v>
                </c:pt>
                <c:pt idx="2517">
                  <c:v>66.905000000000001</c:v>
                </c:pt>
                <c:pt idx="2518">
                  <c:v>73.516000000000005</c:v>
                </c:pt>
                <c:pt idx="2519">
                  <c:v>72.103999999999999</c:v>
                </c:pt>
                <c:pt idx="2520">
                  <c:v>74.929000000000002</c:v>
                </c:pt>
                <c:pt idx="2521">
                  <c:v>75.27</c:v>
                </c:pt>
                <c:pt idx="2522">
                  <c:v>75.186000000000007</c:v>
                </c:pt>
                <c:pt idx="2523">
                  <c:v>76.968999999999994</c:v>
                </c:pt>
                <c:pt idx="2524">
                  <c:v>77.998999999999995</c:v>
                </c:pt>
                <c:pt idx="2525">
                  <c:v>78.638000000000005</c:v>
                </c:pt>
                <c:pt idx="2526">
                  <c:v>76.932000000000002</c:v>
                </c:pt>
                <c:pt idx="2527">
                  <c:v>77.941999999999993</c:v>
                </c:pt>
                <c:pt idx="2528">
                  <c:v>76.715000000000003</c:v>
                </c:pt>
                <c:pt idx="2529">
                  <c:v>74.700999999999993</c:v>
                </c:pt>
                <c:pt idx="2530">
                  <c:v>76.497</c:v>
                </c:pt>
                <c:pt idx="2531">
                  <c:v>74.962000000000003</c:v>
                </c:pt>
                <c:pt idx="2532">
                  <c:v>74.397999999999996</c:v>
                </c:pt>
                <c:pt idx="2533">
                  <c:v>71.611000000000004</c:v>
                </c:pt>
                <c:pt idx="2534">
                  <c:v>66.819999999999993</c:v>
                </c:pt>
                <c:pt idx="2535">
                  <c:v>58.759</c:v>
                </c:pt>
                <c:pt idx="2536">
                  <c:v>64.262</c:v>
                </c:pt>
                <c:pt idx="2537">
                  <c:v>56.389000000000003</c:v>
                </c:pt>
                <c:pt idx="2538">
                  <c:v>64.703999999999994</c:v>
                </c:pt>
                <c:pt idx="2539">
                  <c:v>68.513000000000005</c:v>
                </c:pt>
                <c:pt idx="2540">
                  <c:v>71.519000000000005</c:v>
                </c:pt>
                <c:pt idx="2541">
                  <c:v>73.799000000000007</c:v>
                </c:pt>
                <c:pt idx="2542">
                  <c:v>76.587000000000003</c:v>
                </c:pt>
                <c:pt idx="2543">
                  <c:v>78.335999999999999</c:v>
                </c:pt>
                <c:pt idx="2544">
                  <c:v>77.274000000000001</c:v>
                </c:pt>
                <c:pt idx="2545">
                  <c:v>78.716999999999999</c:v>
                </c:pt>
                <c:pt idx="2546">
                  <c:v>77.837999999999994</c:v>
                </c:pt>
                <c:pt idx="2547">
                  <c:v>76.936000000000007</c:v>
                </c:pt>
                <c:pt idx="2548">
                  <c:v>78.498000000000005</c:v>
                </c:pt>
                <c:pt idx="2549">
                  <c:v>78.567999999999998</c:v>
                </c:pt>
                <c:pt idx="2550">
                  <c:v>78.831999999999994</c:v>
                </c:pt>
                <c:pt idx="2551">
                  <c:v>77.066000000000003</c:v>
                </c:pt>
                <c:pt idx="2552">
                  <c:v>76.367000000000004</c:v>
                </c:pt>
                <c:pt idx="2553">
                  <c:v>74.210999999999999</c:v>
                </c:pt>
                <c:pt idx="2554">
                  <c:v>67.445999999999998</c:v>
                </c:pt>
                <c:pt idx="2555">
                  <c:v>70.831999999999994</c:v>
                </c:pt>
                <c:pt idx="2556">
                  <c:v>63.081000000000003</c:v>
                </c:pt>
                <c:pt idx="2557">
                  <c:v>49.628999999999998</c:v>
                </c:pt>
                <c:pt idx="2558">
                  <c:v>65.468000000000004</c:v>
                </c:pt>
                <c:pt idx="2559">
                  <c:v>70.915000000000006</c:v>
                </c:pt>
                <c:pt idx="2560">
                  <c:v>74.44</c:v>
                </c:pt>
                <c:pt idx="2561">
                  <c:v>77.507999999999996</c:v>
                </c:pt>
                <c:pt idx="2562">
                  <c:v>76.784999999999997</c:v>
                </c:pt>
                <c:pt idx="2563">
                  <c:v>78.492000000000004</c:v>
                </c:pt>
                <c:pt idx="2564">
                  <c:v>78.131</c:v>
                </c:pt>
                <c:pt idx="2565">
                  <c:v>77.215000000000003</c:v>
                </c:pt>
                <c:pt idx="2566">
                  <c:v>77.909000000000006</c:v>
                </c:pt>
                <c:pt idx="2567">
                  <c:v>78.573999999999998</c:v>
                </c:pt>
                <c:pt idx="2568">
                  <c:v>79.088999999999999</c:v>
                </c:pt>
                <c:pt idx="2569">
                  <c:v>77.753</c:v>
                </c:pt>
                <c:pt idx="2570">
                  <c:v>78.16</c:v>
                </c:pt>
                <c:pt idx="2571">
                  <c:v>77.608000000000004</c:v>
                </c:pt>
                <c:pt idx="2572">
                  <c:v>74.974999999999994</c:v>
                </c:pt>
                <c:pt idx="2573">
                  <c:v>76.549000000000007</c:v>
                </c:pt>
                <c:pt idx="2574">
                  <c:v>75.099999999999994</c:v>
                </c:pt>
                <c:pt idx="2575">
                  <c:v>72.875</c:v>
                </c:pt>
                <c:pt idx="2576">
                  <c:v>64.662999999999997</c:v>
                </c:pt>
                <c:pt idx="2577">
                  <c:v>55.86</c:v>
                </c:pt>
                <c:pt idx="2578">
                  <c:v>63.563000000000002</c:v>
                </c:pt>
                <c:pt idx="2579">
                  <c:v>72.894000000000005</c:v>
                </c:pt>
                <c:pt idx="2580">
                  <c:v>70.311999999999998</c:v>
                </c:pt>
                <c:pt idx="2581">
                  <c:v>73.834999999999994</c:v>
                </c:pt>
                <c:pt idx="2582">
                  <c:v>75.099000000000004</c:v>
                </c:pt>
                <c:pt idx="2583">
                  <c:v>75.475999999999999</c:v>
                </c:pt>
                <c:pt idx="2584">
                  <c:v>77.727000000000004</c:v>
                </c:pt>
                <c:pt idx="2585">
                  <c:v>79.126999999999995</c:v>
                </c:pt>
                <c:pt idx="2586">
                  <c:v>80.238</c:v>
                </c:pt>
                <c:pt idx="2587">
                  <c:v>79.295000000000002</c:v>
                </c:pt>
                <c:pt idx="2588">
                  <c:v>80.494</c:v>
                </c:pt>
                <c:pt idx="2589">
                  <c:v>79.733999999999995</c:v>
                </c:pt>
                <c:pt idx="2590">
                  <c:v>77.548000000000002</c:v>
                </c:pt>
                <c:pt idx="2591">
                  <c:v>78.456000000000003</c:v>
                </c:pt>
                <c:pt idx="2592">
                  <c:v>77.896000000000001</c:v>
                </c:pt>
                <c:pt idx="2593">
                  <c:v>77.290999999999997</c:v>
                </c:pt>
                <c:pt idx="2594">
                  <c:v>72.709000000000003</c:v>
                </c:pt>
                <c:pt idx="2595">
                  <c:v>72.582999999999998</c:v>
                </c:pt>
                <c:pt idx="2596">
                  <c:v>68.772999999999996</c:v>
                </c:pt>
                <c:pt idx="2597">
                  <c:v>55.725000000000001</c:v>
                </c:pt>
                <c:pt idx="2598">
                  <c:v>39.040999999999997</c:v>
                </c:pt>
                <c:pt idx="2599">
                  <c:v>62.06</c:v>
                </c:pt>
                <c:pt idx="2600">
                  <c:v>68.727000000000004</c:v>
                </c:pt>
                <c:pt idx="2601">
                  <c:v>72.188999999999993</c:v>
                </c:pt>
                <c:pt idx="2602">
                  <c:v>74.885000000000005</c:v>
                </c:pt>
                <c:pt idx="2603">
                  <c:v>77.241</c:v>
                </c:pt>
                <c:pt idx="2604">
                  <c:v>78.927000000000007</c:v>
                </c:pt>
                <c:pt idx="2605">
                  <c:v>77.679000000000002</c:v>
                </c:pt>
                <c:pt idx="2606">
                  <c:v>78.801000000000002</c:v>
                </c:pt>
                <c:pt idx="2607">
                  <c:v>78.465999999999994</c:v>
                </c:pt>
                <c:pt idx="2608">
                  <c:v>77.471999999999994</c:v>
                </c:pt>
                <c:pt idx="2609">
                  <c:v>79.147999999999996</c:v>
                </c:pt>
                <c:pt idx="2610">
                  <c:v>79.352000000000004</c:v>
                </c:pt>
                <c:pt idx="2611">
                  <c:v>80.131</c:v>
                </c:pt>
                <c:pt idx="2612">
                  <c:v>77.352999999999994</c:v>
                </c:pt>
                <c:pt idx="2613">
                  <c:v>79.239000000000004</c:v>
                </c:pt>
                <c:pt idx="2614">
                  <c:v>77.938000000000002</c:v>
                </c:pt>
                <c:pt idx="2615">
                  <c:v>72.536000000000001</c:v>
                </c:pt>
                <c:pt idx="2616">
                  <c:v>73.322999999999993</c:v>
                </c:pt>
                <c:pt idx="2617">
                  <c:v>68.242000000000004</c:v>
                </c:pt>
                <c:pt idx="2618">
                  <c:v>58.856999999999999</c:v>
                </c:pt>
                <c:pt idx="2619">
                  <c:v>62.109000000000002</c:v>
                </c:pt>
                <c:pt idx="2620">
                  <c:v>68.042000000000002</c:v>
                </c:pt>
                <c:pt idx="2621">
                  <c:v>71.507999999999996</c:v>
                </c:pt>
                <c:pt idx="2622">
                  <c:v>76.057000000000002</c:v>
                </c:pt>
                <c:pt idx="2623">
                  <c:v>75.361000000000004</c:v>
                </c:pt>
                <c:pt idx="2624">
                  <c:v>76.272000000000006</c:v>
                </c:pt>
                <c:pt idx="2625">
                  <c:v>77.41</c:v>
                </c:pt>
                <c:pt idx="2626">
                  <c:v>76.683999999999997</c:v>
                </c:pt>
                <c:pt idx="2627">
                  <c:v>78.709999999999994</c:v>
                </c:pt>
                <c:pt idx="2628">
                  <c:v>79.876999999999995</c:v>
                </c:pt>
                <c:pt idx="2629">
                  <c:v>80.353999999999999</c:v>
                </c:pt>
                <c:pt idx="2630">
                  <c:v>77.641000000000005</c:v>
                </c:pt>
                <c:pt idx="2631">
                  <c:v>79.436999999999998</c:v>
                </c:pt>
                <c:pt idx="2632">
                  <c:v>79.12</c:v>
                </c:pt>
                <c:pt idx="2633">
                  <c:v>76.847999999999999</c:v>
                </c:pt>
                <c:pt idx="2634">
                  <c:v>78.09</c:v>
                </c:pt>
                <c:pt idx="2635">
                  <c:v>76.498999999999995</c:v>
                </c:pt>
                <c:pt idx="2636">
                  <c:v>75.81</c:v>
                </c:pt>
                <c:pt idx="2637">
                  <c:v>70.113</c:v>
                </c:pt>
                <c:pt idx="2638">
                  <c:v>70.424999999999997</c:v>
                </c:pt>
                <c:pt idx="2639">
                  <c:v>63.981999999999999</c:v>
                </c:pt>
                <c:pt idx="2640">
                  <c:v>66.486000000000004</c:v>
                </c:pt>
                <c:pt idx="2641">
                  <c:v>67.942999999999998</c:v>
                </c:pt>
                <c:pt idx="2642">
                  <c:v>72.573999999999998</c:v>
                </c:pt>
                <c:pt idx="2643">
                  <c:v>74.239000000000004</c:v>
                </c:pt>
                <c:pt idx="2644">
                  <c:v>74.942999999999998</c:v>
                </c:pt>
                <c:pt idx="2645">
                  <c:v>76.344999999999999</c:v>
                </c:pt>
                <c:pt idx="2646">
                  <c:v>77.790000000000006</c:v>
                </c:pt>
                <c:pt idx="2647">
                  <c:v>79.433000000000007</c:v>
                </c:pt>
                <c:pt idx="2648">
                  <c:v>78.578000000000003</c:v>
                </c:pt>
                <c:pt idx="2649">
                  <c:v>79.748999999999995</c:v>
                </c:pt>
                <c:pt idx="2650">
                  <c:v>80.602999999999994</c:v>
                </c:pt>
                <c:pt idx="2651">
                  <c:v>79.709999999999994</c:v>
                </c:pt>
                <c:pt idx="2652">
                  <c:v>80.947999999999993</c:v>
                </c:pt>
                <c:pt idx="2653">
                  <c:v>80.355000000000004</c:v>
                </c:pt>
                <c:pt idx="2654">
                  <c:v>79.694000000000003</c:v>
                </c:pt>
                <c:pt idx="2655">
                  <c:v>76.176000000000002</c:v>
                </c:pt>
                <c:pt idx="2656">
                  <c:v>75.744</c:v>
                </c:pt>
                <c:pt idx="2657">
                  <c:v>74.287000000000006</c:v>
                </c:pt>
                <c:pt idx="2658">
                  <c:v>66.265000000000001</c:v>
                </c:pt>
                <c:pt idx="2659">
                  <c:v>57.569000000000003</c:v>
                </c:pt>
                <c:pt idx="2660">
                  <c:v>57.19</c:v>
                </c:pt>
                <c:pt idx="2661">
                  <c:v>65.305999999999997</c:v>
                </c:pt>
                <c:pt idx="2662">
                  <c:v>70.988</c:v>
                </c:pt>
                <c:pt idx="2663">
                  <c:v>70.326999999999998</c:v>
                </c:pt>
                <c:pt idx="2664">
                  <c:v>74.683999999999997</c:v>
                </c:pt>
                <c:pt idx="2665">
                  <c:v>76.757999999999996</c:v>
                </c:pt>
                <c:pt idx="2666">
                  <c:v>75.558999999999997</c:v>
                </c:pt>
                <c:pt idx="2667">
                  <c:v>77.983000000000004</c:v>
                </c:pt>
                <c:pt idx="2668">
                  <c:v>78.843000000000004</c:v>
                </c:pt>
                <c:pt idx="2669">
                  <c:v>79.337000000000003</c:v>
                </c:pt>
                <c:pt idx="2670">
                  <c:v>80.114999999999995</c:v>
                </c:pt>
                <c:pt idx="2671">
                  <c:v>80.248000000000005</c:v>
                </c:pt>
                <c:pt idx="2672">
                  <c:v>80.540999999999997</c:v>
                </c:pt>
                <c:pt idx="2673">
                  <c:v>78.352999999999994</c:v>
                </c:pt>
                <c:pt idx="2674">
                  <c:v>79.319000000000003</c:v>
                </c:pt>
                <c:pt idx="2675">
                  <c:v>78.923000000000002</c:v>
                </c:pt>
                <c:pt idx="2676">
                  <c:v>75.409000000000006</c:v>
                </c:pt>
                <c:pt idx="2677">
                  <c:v>76.543999999999997</c:v>
                </c:pt>
                <c:pt idx="2678">
                  <c:v>74.849000000000004</c:v>
                </c:pt>
                <c:pt idx="2679">
                  <c:v>71.314999999999998</c:v>
                </c:pt>
                <c:pt idx="2680">
                  <c:v>63.558</c:v>
                </c:pt>
                <c:pt idx="2681">
                  <c:v>54.668999999999997</c:v>
                </c:pt>
                <c:pt idx="2682">
                  <c:v>66.167000000000002</c:v>
                </c:pt>
                <c:pt idx="2683">
                  <c:v>71.352999999999994</c:v>
                </c:pt>
                <c:pt idx="2684">
                  <c:v>73.369</c:v>
                </c:pt>
                <c:pt idx="2685">
                  <c:v>75.927000000000007</c:v>
                </c:pt>
                <c:pt idx="2686">
                  <c:v>75.781000000000006</c:v>
                </c:pt>
                <c:pt idx="2687">
                  <c:v>77.736000000000004</c:v>
                </c:pt>
                <c:pt idx="2688">
                  <c:v>78.480999999999995</c:v>
                </c:pt>
                <c:pt idx="2689">
                  <c:v>80.224000000000004</c:v>
                </c:pt>
                <c:pt idx="2690">
                  <c:v>81.087000000000003</c:v>
                </c:pt>
                <c:pt idx="2691">
                  <c:v>78.188000000000002</c:v>
                </c:pt>
                <c:pt idx="2692">
                  <c:v>80.275999999999996</c:v>
                </c:pt>
                <c:pt idx="2693">
                  <c:v>79.884</c:v>
                </c:pt>
                <c:pt idx="2694">
                  <c:v>78.718999999999994</c:v>
                </c:pt>
                <c:pt idx="2695">
                  <c:v>79.728999999999999</c:v>
                </c:pt>
                <c:pt idx="2696">
                  <c:v>78.778999999999996</c:v>
                </c:pt>
                <c:pt idx="2697">
                  <c:v>78.403000000000006</c:v>
                </c:pt>
                <c:pt idx="2698">
                  <c:v>73.114000000000004</c:v>
                </c:pt>
                <c:pt idx="2699">
                  <c:v>74.289000000000001</c:v>
                </c:pt>
                <c:pt idx="2700">
                  <c:v>69.995999999999995</c:v>
                </c:pt>
                <c:pt idx="2701">
                  <c:v>45.177</c:v>
                </c:pt>
                <c:pt idx="2702">
                  <c:v>50.960999999999999</c:v>
                </c:pt>
                <c:pt idx="2703">
                  <c:v>68.662000000000006</c:v>
                </c:pt>
                <c:pt idx="2704">
                  <c:v>68.668999999999997</c:v>
                </c:pt>
                <c:pt idx="2705">
                  <c:v>73.135000000000005</c:v>
                </c:pt>
                <c:pt idx="2706">
                  <c:v>74.106999999999999</c:v>
                </c:pt>
                <c:pt idx="2707">
                  <c:v>77.111999999999995</c:v>
                </c:pt>
                <c:pt idx="2708">
                  <c:v>78.695999999999998</c:v>
                </c:pt>
                <c:pt idx="2709">
                  <c:v>77.468000000000004</c:v>
                </c:pt>
                <c:pt idx="2710">
                  <c:v>79.694000000000003</c:v>
                </c:pt>
                <c:pt idx="2711">
                  <c:v>80.206000000000003</c:v>
                </c:pt>
                <c:pt idx="2712">
                  <c:v>80.572999999999993</c:v>
                </c:pt>
                <c:pt idx="2713">
                  <c:v>81.394000000000005</c:v>
                </c:pt>
                <c:pt idx="2714">
                  <c:v>81.432000000000002</c:v>
                </c:pt>
                <c:pt idx="2715">
                  <c:v>80.733999999999995</c:v>
                </c:pt>
                <c:pt idx="2716">
                  <c:v>77.019000000000005</c:v>
                </c:pt>
                <c:pt idx="2717">
                  <c:v>78.117000000000004</c:v>
                </c:pt>
                <c:pt idx="2718">
                  <c:v>77.046999999999997</c:v>
                </c:pt>
                <c:pt idx="2719">
                  <c:v>74.393000000000001</c:v>
                </c:pt>
                <c:pt idx="2720">
                  <c:v>72.081000000000003</c:v>
                </c:pt>
                <c:pt idx="2721">
                  <c:v>69.712000000000003</c:v>
                </c:pt>
                <c:pt idx="2722">
                  <c:v>64.709999999999994</c:v>
                </c:pt>
                <c:pt idx="2723">
                  <c:v>59.378999999999998</c:v>
                </c:pt>
                <c:pt idx="2724">
                  <c:v>48.951000000000001</c:v>
                </c:pt>
                <c:pt idx="2725">
                  <c:v>71.477000000000004</c:v>
                </c:pt>
                <c:pt idx="2726">
                  <c:v>74.040000000000006</c:v>
                </c:pt>
                <c:pt idx="2727">
                  <c:v>75.146000000000001</c:v>
                </c:pt>
                <c:pt idx="2728">
                  <c:v>78.391000000000005</c:v>
                </c:pt>
                <c:pt idx="2729">
                  <c:v>78.891999999999996</c:v>
                </c:pt>
                <c:pt idx="2730">
                  <c:v>80.09</c:v>
                </c:pt>
                <c:pt idx="2731">
                  <c:v>80.058000000000007</c:v>
                </c:pt>
                <c:pt idx="2732">
                  <c:v>80.566999999999993</c:v>
                </c:pt>
                <c:pt idx="2733">
                  <c:v>80.614999999999995</c:v>
                </c:pt>
                <c:pt idx="2734">
                  <c:v>78.641999999999996</c:v>
                </c:pt>
                <c:pt idx="2735">
                  <c:v>79.742999999999995</c:v>
                </c:pt>
                <c:pt idx="2736">
                  <c:v>80.623999999999995</c:v>
                </c:pt>
                <c:pt idx="2737">
                  <c:v>79.796999999999997</c:v>
                </c:pt>
                <c:pt idx="2738">
                  <c:v>79.268000000000001</c:v>
                </c:pt>
                <c:pt idx="2739">
                  <c:v>78.873999999999995</c:v>
                </c:pt>
                <c:pt idx="2740">
                  <c:v>76.614999999999995</c:v>
                </c:pt>
                <c:pt idx="2741">
                  <c:v>70.686000000000007</c:v>
                </c:pt>
                <c:pt idx="2742">
                  <c:v>72.438999999999993</c:v>
                </c:pt>
                <c:pt idx="2743">
                  <c:v>62.709000000000003</c:v>
                </c:pt>
                <c:pt idx="2744">
                  <c:v>42.219000000000001</c:v>
                </c:pt>
                <c:pt idx="2745">
                  <c:v>63.246000000000002</c:v>
                </c:pt>
                <c:pt idx="2746">
                  <c:v>71.510000000000005</c:v>
                </c:pt>
                <c:pt idx="2747">
                  <c:v>75.158000000000001</c:v>
                </c:pt>
                <c:pt idx="2748">
                  <c:v>78.840999999999994</c:v>
                </c:pt>
                <c:pt idx="2749">
                  <c:v>77.552999999999997</c:v>
                </c:pt>
                <c:pt idx="2750">
                  <c:v>79.695999999999998</c:v>
                </c:pt>
                <c:pt idx="2751">
                  <c:v>79.581999999999994</c:v>
                </c:pt>
                <c:pt idx="2752">
                  <c:v>79.192999999999998</c:v>
                </c:pt>
                <c:pt idx="2753">
                  <c:v>80.801000000000002</c:v>
                </c:pt>
                <c:pt idx="2754">
                  <c:v>81.692999999999998</c:v>
                </c:pt>
                <c:pt idx="2755">
                  <c:v>81.882000000000005</c:v>
                </c:pt>
                <c:pt idx="2756">
                  <c:v>80.820999999999998</c:v>
                </c:pt>
                <c:pt idx="2757">
                  <c:v>81.421999999999997</c:v>
                </c:pt>
                <c:pt idx="2758">
                  <c:v>80.349000000000004</c:v>
                </c:pt>
                <c:pt idx="2759">
                  <c:v>77.805000000000007</c:v>
                </c:pt>
                <c:pt idx="2760">
                  <c:v>78.751999999999995</c:v>
                </c:pt>
                <c:pt idx="2761">
                  <c:v>76.840999999999994</c:v>
                </c:pt>
                <c:pt idx="2762">
                  <c:v>75.186000000000007</c:v>
                </c:pt>
                <c:pt idx="2763">
                  <c:v>72.247</c:v>
                </c:pt>
                <c:pt idx="2764">
                  <c:v>62.725999999999999</c:v>
                </c:pt>
                <c:pt idx="2765">
                  <c:v>61.32</c:v>
                </c:pt>
                <c:pt idx="2766">
                  <c:v>74.619</c:v>
                </c:pt>
                <c:pt idx="2767">
                  <c:v>72.778000000000006</c:v>
                </c:pt>
                <c:pt idx="2768">
                  <c:v>76.513999999999996</c:v>
                </c:pt>
                <c:pt idx="2769">
                  <c:v>77.197999999999993</c:v>
                </c:pt>
                <c:pt idx="2770">
                  <c:v>78.462999999999994</c:v>
                </c:pt>
                <c:pt idx="2771">
                  <c:v>79.89</c:v>
                </c:pt>
                <c:pt idx="2772">
                  <c:v>81.534000000000006</c:v>
                </c:pt>
                <c:pt idx="2773">
                  <c:v>82.331000000000003</c:v>
                </c:pt>
                <c:pt idx="2774">
                  <c:v>81.885000000000005</c:v>
                </c:pt>
                <c:pt idx="2775">
                  <c:v>82.927999999999997</c:v>
                </c:pt>
                <c:pt idx="2776">
                  <c:v>81.507000000000005</c:v>
                </c:pt>
                <c:pt idx="2777">
                  <c:v>80.073999999999998</c:v>
                </c:pt>
                <c:pt idx="2778">
                  <c:v>80.59</c:v>
                </c:pt>
                <c:pt idx="2779">
                  <c:v>79.311999999999998</c:v>
                </c:pt>
                <c:pt idx="2780">
                  <c:v>78.888000000000005</c:v>
                </c:pt>
                <c:pt idx="2781">
                  <c:v>75.471999999999994</c:v>
                </c:pt>
                <c:pt idx="2782">
                  <c:v>73.98</c:v>
                </c:pt>
                <c:pt idx="2783">
                  <c:v>72.525999999999996</c:v>
                </c:pt>
                <c:pt idx="2784">
                  <c:v>51.191000000000003</c:v>
                </c:pt>
                <c:pt idx="2785">
                  <c:v>62.87</c:v>
                </c:pt>
                <c:pt idx="2786">
                  <c:v>61.188000000000002</c:v>
                </c:pt>
                <c:pt idx="2787">
                  <c:v>69.126000000000005</c:v>
                </c:pt>
                <c:pt idx="2788">
                  <c:v>72.289000000000001</c:v>
                </c:pt>
                <c:pt idx="2789">
                  <c:v>76.213999999999999</c:v>
                </c:pt>
                <c:pt idx="2790">
                  <c:v>78.503</c:v>
                </c:pt>
                <c:pt idx="2791">
                  <c:v>80.748000000000005</c:v>
                </c:pt>
                <c:pt idx="2792">
                  <c:v>80.471999999999994</c:v>
                </c:pt>
                <c:pt idx="2793">
                  <c:v>81.486999999999995</c:v>
                </c:pt>
                <c:pt idx="2794">
                  <c:v>81.679000000000002</c:v>
                </c:pt>
                <c:pt idx="2795">
                  <c:v>80.557000000000002</c:v>
                </c:pt>
                <c:pt idx="2796">
                  <c:v>81.710999999999999</c:v>
                </c:pt>
                <c:pt idx="2797">
                  <c:v>82.33</c:v>
                </c:pt>
                <c:pt idx="2798">
                  <c:v>81.692999999999998</c:v>
                </c:pt>
                <c:pt idx="2799">
                  <c:v>80.231999999999999</c:v>
                </c:pt>
                <c:pt idx="2800">
                  <c:v>79.542000000000002</c:v>
                </c:pt>
                <c:pt idx="2801">
                  <c:v>77.867999999999995</c:v>
                </c:pt>
                <c:pt idx="2802">
                  <c:v>73.325999999999993</c:v>
                </c:pt>
                <c:pt idx="2803">
                  <c:v>75.058999999999997</c:v>
                </c:pt>
                <c:pt idx="2804">
                  <c:v>71.707999999999998</c:v>
                </c:pt>
                <c:pt idx="2805">
                  <c:v>69.441999999999993</c:v>
                </c:pt>
                <c:pt idx="2806">
                  <c:v>32.634999999999998</c:v>
                </c:pt>
                <c:pt idx="2807">
                  <c:v>63.1</c:v>
                </c:pt>
                <c:pt idx="2808">
                  <c:v>70.710999999999999</c:v>
                </c:pt>
                <c:pt idx="2809">
                  <c:v>77.613</c:v>
                </c:pt>
                <c:pt idx="2810">
                  <c:v>76.423000000000002</c:v>
                </c:pt>
                <c:pt idx="2811">
                  <c:v>78.957999999999998</c:v>
                </c:pt>
                <c:pt idx="2812">
                  <c:v>79.816000000000003</c:v>
                </c:pt>
                <c:pt idx="2813">
                  <c:v>80.161000000000001</c:v>
                </c:pt>
                <c:pt idx="2814">
                  <c:v>81.676000000000002</c:v>
                </c:pt>
                <c:pt idx="2815">
                  <c:v>82.676000000000002</c:v>
                </c:pt>
                <c:pt idx="2816">
                  <c:v>82.802999999999997</c:v>
                </c:pt>
                <c:pt idx="2817">
                  <c:v>81.524000000000001</c:v>
                </c:pt>
                <c:pt idx="2818">
                  <c:v>81.762</c:v>
                </c:pt>
                <c:pt idx="2819">
                  <c:v>80.742000000000004</c:v>
                </c:pt>
                <c:pt idx="2820">
                  <c:v>78.483000000000004</c:v>
                </c:pt>
                <c:pt idx="2821">
                  <c:v>79.834000000000003</c:v>
                </c:pt>
                <c:pt idx="2822">
                  <c:v>78.569999999999993</c:v>
                </c:pt>
                <c:pt idx="2823">
                  <c:v>77.498000000000005</c:v>
                </c:pt>
                <c:pt idx="2824">
                  <c:v>71.667000000000002</c:v>
                </c:pt>
                <c:pt idx="2825">
                  <c:v>69.212999999999994</c:v>
                </c:pt>
                <c:pt idx="2826">
                  <c:v>59.365000000000002</c:v>
                </c:pt>
                <c:pt idx="2827">
                  <c:v>70.718000000000004</c:v>
                </c:pt>
                <c:pt idx="2828">
                  <c:v>66.867999999999995</c:v>
                </c:pt>
                <c:pt idx="2829">
                  <c:v>71.733999999999995</c:v>
                </c:pt>
                <c:pt idx="2830">
                  <c:v>73.53</c:v>
                </c:pt>
                <c:pt idx="2831">
                  <c:v>75.87</c:v>
                </c:pt>
                <c:pt idx="2832">
                  <c:v>78.376000000000005</c:v>
                </c:pt>
                <c:pt idx="2833">
                  <c:v>80.64</c:v>
                </c:pt>
                <c:pt idx="2834">
                  <c:v>82.427000000000007</c:v>
                </c:pt>
                <c:pt idx="2835">
                  <c:v>81.292000000000002</c:v>
                </c:pt>
                <c:pt idx="2836">
                  <c:v>82.472999999999999</c:v>
                </c:pt>
                <c:pt idx="2837">
                  <c:v>82.084999999999994</c:v>
                </c:pt>
                <c:pt idx="2838">
                  <c:v>81.296000000000006</c:v>
                </c:pt>
                <c:pt idx="2839">
                  <c:v>82.295000000000002</c:v>
                </c:pt>
                <c:pt idx="2840">
                  <c:v>81.683000000000007</c:v>
                </c:pt>
                <c:pt idx="2841">
                  <c:v>80.902000000000001</c:v>
                </c:pt>
                <c:pt idx="2842">
                  <c:v>78.584999999999994</c:v>
                </c:pt>
                <c:pt idx="2843">
                  <c:v>76.811000000000007</c:v>
                </c:pt>
                <c:pt idx="2844">
                  <c:v>74.992999999999995</c:v>
                </c:pt>
                <c:pt idx="2845">
                  <c:v>63.08</c:v>
                </c:pt>
                <c:pt idx="2846">
                  <c:v>70.53</c:v>
                </c:pt>
                <c:pt idx="2847">
                  <c:v>61.768999999999998</c:v>
                </c:pt>
                <c:pt idx="2848">
                  <c:v>44.073</c:v>
                </c:pt>
                <c:pt idx="2849">
                  <c:v>67.373999999999995</c:v>
                </c:pt>
                <c:pt idx="2850">
                  <c:v>72.968999999999994</c:v>
                </c:pt>
                <c:pt idx="2851">
                  <c:v>76.03</c:v>
                </c:pt>
                <c:pt idx="2852">
                  <c:v>80.033000000000001</c:v>
                </c:pt>
                <c:pt idx="2853">
                  <c:v>79.344999999999999</c:v>
                </c:pt>
                <c:pt idx="2854">
                  <c:v>80.534000000000006</c:v>
                </c:pt>
                <c:pt idx="2855">
                  <c:v>80.378</c:v>
                </c:pt>
                <c:pt idx="2856">
                  <c:v>79.811999999999998</c:v>
                </c:pt>
                <c:pt idx="2857">
                  <c:v>81.459000000000003</c:v>
                </c:pt>
                <c:pt idx="2858">
                  <c:v>82.141999999999996</c:v>
                </c:pt>
                <c:pt idx="2859">
                  <c:v>82.769000000000005</c:v>
                </c:pt>
                <c:pt idx="2860">
                  <c:v>80.960999999999999</c:v>
                </c:pt>
                <c:pt idx="2861">
                  <c:v>81.296000000000006</c:v>
                </c:pt>
                <c:pt idx="2862">
                  <c:v>80.858000000000004</c:v>
                </c:pt>
                <c:pt idx="2863">
                  <c:v>78.632999999999996</c:v>
                </c:pt>
                <c:pt idx="2864">
                  <c:v>79.915000000000006</c:v>
                </c:pt>
                <c:pt idx="2865">
                  <c:v>77.367999999999995</c:v>
                </c:pt>
                <c:pt idx="2866">
                  <c:v>74.742000000000004</c:v>
                </c:pt>
                <c:pt idx="2867">
                  <c:v>64.116</c:v>
                </c:pt>
                <c:pt idx="2868">
                  <c:v>43.332999999999998</c:v>
                </c:pt>
                <c:pt idx="2869">
                  <c:v>65.215000000000003</c:v>
                </c:pt>
                <c:pt idx="2870">
                  <c:v>76.465999999999994</c:v>
                </c:pt>
                <c:pt idx="2871">
                  <c:v>74.039000000000001</c:v>
                </c:pt>
                <c:pt idx="2872">
                  <c:v>77.373999999999995</c:v>
                </c:pt>
                <c:pt idx="2873">
                  <c:v>78.552999999999997</c:v>
                </c:pt>
                <c:pt idx="2874">
                  <c:v>78.423000000000002</c:v>
                </c:pt>
                <c:pt idx="2875">
                  <c:v>80.587000000000003</c:v>
                </c:pt>
                <c:pt idx="2876">
                  <c:v>81.486000000000004</c:v>
                </c:pt>
                <c:pt idx="2877">
                  <c:v>82.745000000000005</c:v>
                </c:pt>
                <c:pt idx="2878">
                  <c:v>81.456000000000003</c:v>
                </c:pt>
                <c:pt idx="2879">
                  <c:v>81.784000000000006</c:v>
                </c:pt>
                <c:pt idx="2880">
                  <c:v>81.171999999999997</c:v>
                </c:pt>
                <c:pt idx="2881">
                  <c:v>79.174999999999997</c:v>
                </c:pt>
                <c:pt idx="2882">
                  <c:v>81.213999999999999</c:v>
                </c:pt>
                <c:pt idx="2883">
                  <c:v>80.784999999999997</c:v>
                </c:pt>
                <c:pt idx="2884">
                  <c:v>80.616</c:v>
                </c:pt>
                <c:pt idx="2885">
                  <c:v>75.677000000000007</c:v>
                </c:pt>
                <c:pt idx="2886">
                  <c:v>76.147999999999996</c:v>
                </c:pt>
                <c:pt idx="2887">
                  <c:v>72.876999999999995</c:v>
                </c:pt>
                <c:pt idx="2888">
                  <c:v>49.521999999999998</c:v>
                </c:pt>
                <c:pt idx="2889">
                  <c:v>63.929000000000002</c:v>
                </c:pt>
                <c:pt idx="2890">
                  <c:v>63.34</c:v>
                </c:pt>
                <c:pt idx="2891">
                  <c:v>68.912000000000006</c:v>
                </c:pt>
                <c:pt idx="2892">
                  <c:v>74.146000000000001</c:v>
                </c:pt>
                <c:pt idx="2893">
                  <c:v>76.641999999999996</c:v>
                </c:pt>
                <c:pt idx="2894">
                  <c:v>78.861999999999995</c:v>
                </c:pt>
                <c:pt idx="2895">
                  <c:v>81.667000000000002</c:v>
                </c:pt>
                <c:pt idx="2896">
                  <c:v>80.308999999999997</c:v>
                </c:pt>
                <c:pt idx="2897">
                  <c:v>81.995000000000005</c:v>
                </c:pt>
                <c:pt idx="2898">
                  <c:v>81.626000000000005</c:v>
                </c:pt>
                <c:pt idx="2899">
                  <c:v>80.561000000000007</c:v>
                </c:pt>
                <c:pt idx="2900">
                  <c:v>82.209000000000003</c:v>
                </c:pt>
                <c:pt idx="2901">
                  <c:v>82.027000000000001</c:v>
                </c:pt>
                <c:pt idx="2902">
                  <c:v>82.594999999999999</c:v>
                </c:pt>
                <c:pt idx="2903">
                  <c:v>78.730999999999995</c:v>
                </c:pt>
                <c:pt idx="2904">
                  <c:v>80.094999999999999</c:v>
                </c:pt>
                <c:pt idx="2905">
                  <c:v>78.968999999999994</c:v>
                </c:pt>
                <c:pt idx="2906">
                  <c:v>73.766999999999996</c:v>
                </c:pt>
                <c:pt idx="2907">
                  <c:v>76.938000000000002</c:v>
                </c:pt>
                <c:pt idx="2908">
                  <c:v>74.034999999999997</c:v>
                </c:pt>
                <c:pt idx="2909">
                  <c:v>71.492000000000004</c:v>
                </c:pt>
                <c:pt idx="2910">
                  <c:v>46.362000000000002</c:v>
                </c:pt>
                <c:pt idx="2911">
                  <c:v>57.622</c:v>
                </c:pt>
                <c:pt idx="2912">
                  <c:v>70.350999999999999</c:v>
                </c:pt>
                <c:pt idx="2913">
                  <c:v>77.128</c:v>
                </c:pt>
                <c:pt idx="2914">
                  <c:v>77.070999999999998</c:v>
                </c:pt>
                <c:pt idx="2915">
                  <c:v>79.864000000000004</c:v>
                </c:pt>
                <c:pt idx="2916">
                  <c:v>80.061000000000007</c:v>
                </c:pt>
                <c:pt idx="2917">
                  <c:v>80.319000000000003</c:v>
                </c:pt>
                <c:pt idx="2918">
                  <c:v>81.528000000000006</c:v>
                </c:pt>
                <c:pt idx="2919">
                  <c:v>82.438000000000002</c:v>
                </c:pt>
                <c:pt idx="2920">
                  <c:v>83.31</c:v>
                </c:pt>
                <c:pt idx="2921">
                  <c:v>80.337999999999994</c:v>
                </c:pt>
                <c:pt idx="2922">
                  <c:v>82.332999999999998</c:v>
                </c:pt>
                <c:pt idx="2923">
                  <c:v>81.798000000000002</c:v>
                </c:pt>
                <c:pt idx="2924">
                  <c:v>79.700999999999993</c:v>
                </c:pt>
                <c:pt idx="2925">
                  <c:v>81.06</c:v>
                </c:pt>
                <c:pt idx="2926">
                  <c:v>79.564999999999998</c:v>
                </c:pt>
                <c:pt idx="2927">
                  <c:v>78.823999999999998</c:v>
                </c:pt>
                <c:pt idx="2928">
                  <c:v>72.805999999999997</c:v>
                </c:pt>
                <c:pt idx="2929">
                  <c:v>73.037999999999997</c:v>
                </c:pt>
                <c:pt idx="2930">
                  <c:v>69.673000000000002</c:v>
                </c:pt>
                <c:pt idx="2931">
                  <c:v>62.08</c:v>
                </c:pt>
                <c:pt idx="2932">
                  <c:v>64.643000000000001</c:v>
                </c:pt>
                <c:pt idx="2933">
                  <c:v>72.010999999999996</c:v>
                </c:pt>
                <c:pt idx="2934">
                  <c:v>74.736999999999995</c:v>
                </c:pt>
                <c:pt idx="2935">
                  <c:v>77.016999999999996</c:v>
                </c:pt>
                <c:pt idx="2936">
                  <c:v>78.278000000000006</c:v>
                </c:pt>
                <c:pt idx="2937">
                  <c:v>80.885000000000005</c:v>
                </c:pt>
                <c:pt idx="2938">
                  <c:v>82.57</c:v>
                </c:pt>
                <c:pt idx="2939">
                  <c:v>81.855000000000004</c:v>
                </c:pt>
                <c:pt idx="2940">
                  <c:v>83.179000000000002</c:v>
                </c:pt>
                <c:pt idx="2941">
                  <c:v>83.054000000000002</c:v>
                </c:pt>
                <c:pt idx="2942">
                  <c:v>82.516999999999996</c:v>
                </c:pt>
                <c:pt idx="2943">
                  <c:v>82.98</c:v>
                </c:pt>
                <c:pt idx="2944">
                  <c:v>82.471999999999994</c:v>
                </c:pt>
                <c:pt idx="2945">
                  <c:v>81.879000000000005</c:v>
                </c:pt>
                <c:pt idx="2946">
                  <c:v>78.066999999999993</c:v>
                </c:pt>
                <c:pt idx="2947">
                  <c:v>78.540000000000006</c:v>
                </c:pt>
                <c:pt idx="2948">
                  <c:v>77.228999999999999</c:v>
                </c:pt>
                <c:pt idx="2949">
                  <c:v>71.787999999999997</c:v>
                </c:pt>
                <c:pt idx="2950">
                  <c:v>67.599999999999994</c:v>
                </c:pt>
                <c:pt idx="2951">
                  <c:v>60.646999999999998</c:v>
                </c:pt>
                <c:pt idx="2952">
                  <c:v>54.003999999999998</c:v>
                </c:pt>
                <c:pt idx="2953">
                  <c:v>68.950999999999993</c:v>
                </c:pt>
                <c:pt idx="2954">
                  <c:v>66.016000000000005</c:v>
                </c:pt>
                <c:pt idx="2955">
                  <c:v>73.17</c:v>
                </c:pt>
                <c:pt idx="2956">
                  <c:v>76.510000000000005</c:v>
                </c:pt>
                <c:pt idx="2957">
                  <c:v>76.989000000000004</c:v>
                </c:pt>
                <c:pt idx="2958">
                  <c:v>80.311999999999998</c:v>
                </c:pt>
                <c:pt idx="2959">
                  <c:v>81.896000000000001</c:v>
                </c:pt>
                <c:pt idx="2960">
                  <c:v>82.960999999999999</c:v>
                </c:pt>
                <c:pt idx="2961">
                  <c:v>83.483000000000004</c:v>
                </c:pt>
                <c:pt idx="2962">
                  <c:v>84.042000000000002</c:v>
                </c:pt>
                <c:pt idx="2963">
                  <c:v>84.343999999999994</c:v>
                </c:pt>
                <c:pt idx="2964">
                  <c:v>82.344999999999999</c:v>
                </c:pt>
                <c:pt idx="2965">
                  <c:v>82.769000000000005</c:v>
                </c:pt>
                <c:pt idx="2966">
                  <c:v>81.832999999999998</c:v>
                </c:pt>
                <c:pt idx="2967">
                  <c:v>79.013999999999996</c:v>
                </c:pt>
                <c:pt idx="2968">
                  <c:v>79.546999999999997</c:v>
                </c:pt>
                <c:pt idx="2969">
                  <c:v>78.991</c:v>
                </c:pt>
                <c:pt idx="2970">
                  <c:v>75.477999999999994</c:v>
                </c:pt>
                <c:pt idx="2971">
                  <c:v>69.38</c:v>
                </c:pt>
                <c:pt idx="2972">
                  <c:v>66.296999999999997</c:v>
                </c:pt>
                <c:pt idx="2973">
                  <c:v>65.841999999999999</c:v>
                </c:pt>
                <c:pt idx="2974">
                  <c:v>71.716999999999999</c:v>
                </c:pt>
                <c:pt idx="2975">
                  <c:v>75.662999999999997</c:v>
                </c:pt>
                <c:pt idx="2976">
                  <c:v>78.099999999999994</c:v>
                </c:pt>
                <c:pt idx="2977">
                  <c:v>78.489000000000004</c:v>
                </c:pt>
                <c:pt idx="2978">
                  <c:v>80.436000000000007</c:v>
                </c:pt>
                <c:pt idx="2979">
                  <c:v>80.355999999999995</c:v>
                </c:pt>
                <c:pt idx="2980">
                  <c:v>82.100999999999999</c:v>
                </c:pt>
                <c:pt idx="2981">
                  <c:v>83.111999999999995</c:v>
                </c:pt>
                <c:pt idx="2982">
                  <c:v>81.37</c:v>
                </c:pt>
                <c:pt idx="2983">
                  <c:v>83.394000000000005</c:v>
                </c:pt>
                <c:pt idx="2984">
                  <c:v>83.468000000000004</c:v>
                </c:pt>
                <c:pt idx="2985">
                  <c:v>82.54</c:v>
                </c:pt>
                <c:pt idx="2986">
                  <c:v>83.322000000000003</c:v>
                </c:pt>
                <c:pt idx="2987">
                  <c:v>82.783000000000001</c:v>
                </c:pt>
                <c:pt idx="2988">
                  <c:v>82.748999999999995</c:v>
                </c:pt>
                <c:pt idx="2989">
                  <c:v>78.59</c:v>
                </c:pt>
                <c:pt idx="2990">
                  <c:v>78.454999999999998</c:v>
                </c:pt>
                <c:pt idx="2991">
                  <c:v>75.082999999999998</c:v>
                </c:pt>
                <c:pt idx="2992">
                  <c:v>63.856999999999999</c:v>
                </c:pt>
                <c:pt idx="2993">
                  <c:v>45.667000000000002</c:v>
                </c:pt>
                <c:pt idx="2994">
                  <c:v>67.198999999999998</c:v>
                </c:pt>
                <c:pt idx="2995">
                  <c:v>71.424999999999997</c:v>
                </c:pt>
                <c:pt idx="2996">
                  <c:v>76.171999999999997</c:v>
                </c:pt>
                <c:pt idx="2997">
                  <c:v>76.945999999999998</c:v>
                </c:pt>
                <c:pt idx="2998">
                  <c:v>80.247</c:v>
                </c:pt>
                <c:pt idx="2999">
                  <c:v>81.343000000000004</c:v>
                </c:pt>
                <c:pt idx="3000">
                  <c:v>80.903999999999996</c:v>
                </c:pt>
                <c:pt idx="3001">
                  <c:v>82.778000000000006</c:v>
                </c:pt>
                <c:pt idx="3002">
                  <c:v>83.56</c:v>
                </c:pt>
                <c:pt idx="3003">
                  <c:v>83.872</c:v>
                </c:pt>
                <c:pt idx="3004">
                  <c:v>83.989000000000004</c:v>
                </c:pt>
                <c:pt idx="3005">
                  <c:v>84.188999999999993</c:v>
                </c:pt>
                <c:pt idx="3006">
                  <c:v>83.718999999999994</c:v>
                </c:pt>
                <c:pt idx="3007">
                  <c:v>81.543000000000006</c:v>
                </c:pt>
                <c:pt idx="3008">
                  <c:v>82.192999999999998</c:v>
                </c:pt>
                <c:pt idx="3009">
                  <c:v>81.527000000000001</c:v>
                </c:pt>
                <c:pt idx="3010">
                  <c:v>78.572999999999993</c:v>
                </c:pt>
                <c:pt idx="3011">
                  <c:v>75.855999999999995</c:v>
                </c:pt>
                <c:pt idx="3012">
                  <c:v>72.897999999999996</c:v>
                </c:pt>
                <c:pt idx="3013">
                  <c:v>68.472999999999999</c:v>
                </c:pt>
                <c:pt idx="3014">
                  <c:v>61.055</c:v>
                </c:pt>
                <c:pt idx="3015">
                  <c:v>61.652000000000001</c:v>
                </c:pt>
                <c:pt idx="3016">
                  <c:v>73.558000000000007</c:v>
                </c:pt>
                <c:pt idx="3017">
                  <c:v>76.433000000000007</c:v>
                </c:pt>
                <c:pt idx="3018">
                  <c:v>77.665999999999997</c:v>
                </c:pt>
                <c:pt idx="3019">
                  <c:v>80.334999999999994</c:v>
                </c:pt>
                <c:pt idx="3020">
                  <c:v>82.063000000000002</c:v>
                </c:pt>
                <c:pt idx="3021">
                  <c:v>83.424000000000007</c:v>
                </c:pt>
                <c:pt idx="3022">
                  <c:v>83.572000000000003</c:v>
                </c:pt>
                <c:pt idx="3023">
                  <c:v>84.221999999999994</c:v>
                </c:pt>
                <c:pt idx="3024">
                  <c:v>84.072000000000003</c:v>
                </c:pt>
                <c:pt idx="3025">
                  <c:v>82.704999999999998</c:v>
                </c:pt>
                <c:pt idx="3026">
                  <c:v>83.322999999999993</c:v>
                </c:pt>
                <c:pt idx="3027">
                  <c:v>83.960999999999999</c:v>
                </c:pt>
                <c:pt idx="3028">
                  <c:v>82.691999999999993</c:v>
                </c:pt>
                <c:pt idx="3029">
                  <c:v>81.001999999999995</c:v>
                </c:pt>
                <c:pt idx="3030">
                  <c:v>80.656000000000006</c:v>
                </c:pt>
                <c:pt idx="3031">
                  <c:v>78.254999999999995</c:v>
                </c:pt>
                <c:pt idx="3032">
                  <c:v>73.539000000000001</c:v>
                </c:pt>
                <c:pt idx="3033">
                  <c:v>74.966999999999999</c:v>
                </c:pt>
                <c:pt idx="3034">
                  <c:v>67.373000000000005</c:v>
                </c:pt>
                <c:pt idx="3035">
                  <c:v>44.362000000000002</c:v>
                </c:pt>
                <c:pt idx="3036">
                  <c:v>69.156999999999996</c:v>
                </c:pt>
                <c:pt idx="3037">
                  <c:v>74.712000000000003</c:v>
                </c:pt>
                <c:pt idx="3038">
                  <c:v>77.881</c:v>
                </c:pt>
                <c:pt idx="3039">
                  <c:v>81.751000000000005</c:v>
                </c:pt>
                <c:pt idx="3040">
                  <c:v>81.253</c:v>
                </c:pt>
                <c:pt idx="3041">
                  <c:v>82.430999999999997</c:v>
                </c:pt>
                <c:pt idx="3042">
                  <c:v>82.799000000000007</c:v>
                </c:pt>
                <c:pt idx="3043">
                  <c:v>82.24</c:v>
                </c:pt>
                <c:pt idx="3044">
                  <c:v>83.42</c:v>
                </c:pt>
                <c:pt idx="3045">
                  <c:v>84.576999999999998</c:v>
                </c:pt>
                <c:pt idx="3046">
                  <c:v>84.475999999999999</c:v>
                </c:pt>
                <c:pt idx="3047">
                  <c:v>83.257999999999996</c:v>
                </c:pt>
                <c:pt idx="3048">
                  <c:v>83.444000000000003</c:v>
                </c:pt>
                <c:pt idx="3049">
                  <c:v>81.992999999999995</c:v>
                </c:pt>
                <c:pt idx="3050">
                  <c:v>79.284000000000006</c:v>
                </c:pt>
                <c:pt idx="3051">
                  <c:v>80.406999999999996</c:v>
                </c:pt>
                <c:pt idx="3052">
                  <c:v>78.558999999999997</c:v>
                </c:pt>
                <c:pt idx="3053">
                  <c:v>76.774000000000001</c:v>
                </c:pt>
                <c:pt idx="3054">
                  <c:v>72.942999999999998</c:v>
                </c:pt>
                <c:pt idx="3055">
                  <c:v>65.040999999999997</c:v>
                </c:pt>
                <c:pt idx="3056">
                  <c:v>59.92</c:v>
                </c:pt>
                <c:pt idx="3057">
                  <c:v>75.875</c:v>
                </c:pt>
                <c:pt idx="3058">
                  <c:v>73.777000000000001</c:v>
                </c:pt>
                <c:pt idx="3059">
                  <c:v>77.956999999999994</c:v>
                </c:pt>
                <c:pt idx="3060">
                  <c:v>79.066999999999993</c:v>
                </c:pt>
                <c:pt idx="3061">
                  <c:v>80.331000000000003</c:v>
                </c:pt>
                <c:pt idx="3062">
                  <c:v>82.072000000000003</c:v>
                </c:pt>
                <c:pt idx="3063">
                  <c:v>83.828000000000003</c:v>
                </c:pt>
                <c:pt idx="3064">
                  <c:v>84.977000000000004</c:v>
                </c:pt>
                <c:pt idx="3065">
                  <c:v>83.813999999999993</c:v>
                </c:pt>
                <c:pt idx="3066">
                  <c:v>84.352000000000004</c:v>
                </c:pt>
                <c:pt idx="3067">
                  <c:v>83.587000000000003</c:v>
                </c:pt>
                <c:pt idx="3068">
                  <c:v>81.966999999999999</c:v>
                </c:pt>
                <c:pt idx="3069">
                  <c:v>83.367000000000004</c:v>
                </c:pt>
                <c:pt idx="3070">
                  <c:v>82.775999999999996</c:v>
                </c:pt>
                <c:pt idx="3071">
                  <c:v>82.463999999999999</c:v>
                </c:pt>
                <c:pt idx="3072">
                  <c:v>79.856999999999999</c:v>
                </c:pt>
                <c:pt idx="3073">
                  <c:v>77.546999999999997</c:v>
                </c:pt>
                <c:pt idx="3074">
                  <c:v>74.433999999999997</c:v>
                </c:pt>
                <c:pt idx="3075">
                  <c:v>56.643000000000001</c:v>
                </c:pt>
                <c:pt idx="3076">
                  <c:v>62.383000000000003</c:v>
                </c:pt>
                <c:pt idx="3077">
                  <c:v>64.948999999999998</c:v>
                </c:pt>
                <c:pt idx="3078">
                  <c:v>69.956999999999994</c:v>
                </c:pt>
                <c:pt idx="3079">
                  <c:v>75.286000000000001</c:v>
                </c:pt>
                <c:pt idx="3080">
                  <c:v>77.006</c:v>
                </c:pt>
                <c:pt idx="3081">
                  <c:v>79.784000000000006</c:v>
                </c:pt>
                <c:pt idx="3082">
                  <c:v>82.771000000000001</c:v>
                </c:pt>
                <c:pt idx="3083">
                  <c:v>82.058999999999997</c:v>
                </c:pt>
                <c:pt idx="3084">
                  <c:v>83.734999999999999</c:v>
                </c:pt>
                <c:pt idx="3085">
                  <c:v>83.335999999999999</c:v>
                </c:pt>
                <c:pt idx="3086">
                  <c:v>82.745000000000005</c:v>
                </c:pt>
                <c:pt idx="3087">
                  <c:v>83.954999999999998</c:v>
                </c:pt>
                <c:pt idx="3088">
                  <c:v>84.46</c:v>
                </c:pt>
                <c:pt idx="3089">
                  <c:v>84.659000000000006</c:v>
                </c:pt>
                <c:pt idx="3090">
                  <c:v>82.605999999999995</c:v>
                </c:pt>
                <c:pt idx="3091">
                  <c:v>81.918000000000006</c:v>
                </c:pt>
                <c:pt idx="3092">
                  <c:v>80.942999999999998</c:v>
                </c:pt>
                <c:pt idx="3093">
                  <c:v>76.206000000000003</c:v>
                </c:pt>
                <c:pt idx="3094">
                  <c:v>79.004999999999995</c:v>
                </c:pt>
                <c:pt idx="3095">
                  <c:v>75.501999999999995</c:v>
                </c:pt>
                <c:pt idx="3096">
                  <c:v>73.42</c:v>
                </c:pt>
                <c:pt idx="3097">
                  <c:v>46.731999999999999</c:v>
                </c:pt>
                <c:pt idx="3098">
                  <c:v>64.491</c:v>
                </c:pt>
                <c:pt idx="3099">
                  <c:v>71.843000000000004</c:v>
                </c:pt>
                <c:pt idx="3100">
                  <c:v>79.837000000000003</c:v>
                </c:pt>
                <c:pt idx="3101">
                  <c:v>77.814999999999998</c:v>
                </c:pt>
                <c:pt idx="3102">
                  <c:v>80.602000000000004</c:v>
                </c:pt>
                <c:pt idx="3103">
                  <c:v>81.222999999999999</c:v>
                </c:pt>
                <c:pt idx="3104">
                  <c:v>81.135999999999996</c:v>
                </c:pt>
                <c:pt idx="3105">
                  <c:v>82.522999999999996</c:v>
                </c:pt>
                <c:pt idx="3106">
                  <c:v>83.766000000000005</c:v>
                </c:pt>
                <c:pt idx="3107">
                  <c:v>84.885000000000005</c:v>
                </c:pt>
                <c:pt idx="3108">
                  <c:v>83.787999999999997</c:v>
                </c:pt>
                <c:pt idx="3109">
                  <c:v>84.381</c:v>
                </c:pt>
                <c:pt idx="3110">
                  <c:v>83.582999999999998</c:v>
                </c:pt>
                <c:pt idx="3111">
                  <c:v>81.614999999999995</c:v>
                </c:pt>
                <c:pt idx="3112">
                  <c:v>83.052000000000007</c:v>
                </c:pt>
                <c:pt idx="3113">
                  <c:v>82.471999999999994</c:v>
                </c:pt>
                <c:pt idx="3114">
                  <c:v>81.772000000000006</c:v>
                </c:pt>
                <c:pt idx="3115">
                  <c:v>75.391999999999996</c:v>
                </c:pt>
                <c:pt idx="3116">
                  <c:v>74.501999999999995</c:v>
                </c:pt>
                <c:pt idx="3117">
                  <c:v>68.974000000000004</c:v>
                </c:pt>
                <c:pt idx="3118">
                  <c:v>70.316000000000003</c:v>
                </c:pt>
                <c:pt idx="3119">
                  <c:v>58.500999999999998</c:v>
                </c:pt>
                <c:pt idx="3120">
                  <c:v>72.923000000000002</c:v>
                </c:pt>
                <c:pt idx="3121">
                  <c:v>74.587999999999994</c:v>
                </c:pt>
                <c:pt idx="3122">
                  <c:v>78.165999999999997</c:v>
                </c:pt>
                <c:pt idx="3123">
                  <c:v>80.516999999999996</c:v>
                </c:pt>
                <c:pt idx="3124">
                  <c:v>82.224000000000004</c:v>
                </c:pt>
                <c:pt idx="3125">
                  <c:v>84.638000000000005</c:v>
                </c:pt>
                <c:pt idx="3126">
                  <c:v>83.292000000000002</c:v>
                </c:pt>
                <c:pt idx="3127">
                  <c:v>84.667000000000002</c:v>
                </c:pt>
                <c:pt idx="3128">
                  <c:v>84.084000000000003</c:v>
                </c:pt>
                <c:pt idx="3129">
                  <c:v>82.94</c:v>
                </c:pt>
                <c:pt idx="3130">
                  <c:v>84.087999999999994</c:v>
                </c:pt>
                <c:pt idx="3131">
                  <c:v>83.849000000000004</c:v>
                </c:pt>
                <c:pt idx="3132">
                  <c:v>84.266000000000005</c:v>
                </c:pt>
                <c:pt idx="3133">
                  <c:v>80.308000000000007</c:v>
                </c:pt>
                <c:pt idx="3134">
                  <c:v>81.34</c:v>
                </c:pt>
                <c:pt idx="3135">
                  <c:v>79.537999999999997</c:v>
                </c:pt>
                <c:pt idx="3136">
                  <c:v>72.84</c:v>
                </c:pt>
                <c:pt idx="3137">
                  <c:v>76.191999999999993</c:v>
                </c:pt>
                <c:pt idx="3138">
                  <c:v>72.033000000000001</c:v>
                </c:pt>
                <c:pt idx="3139">
                  <c:v>66.141000000000005</c:v>
                </c:pt>
                <c:pt idx="3140">
                  <c:v>68.591999999999999</c:v>
                </c:pt>
                <c:pt idx="3141">
                  <c:v>72.992000000000004</c:v>
                </c:pt>
                <c:pt idx="3142">
                  <c:v>77.441000000000003</c:v>
                </c:pt>
                <c:pt idx="3143">
                  <c:v>81.887</c:v>
                </c:pt>
                <c:pt idx="3144">
                  <c:v>80.988</c:v>
                </c:pt>
                <c:pt idx="3145">
                  <c:v>83.135000000000005</c:v>
                </c:pt>
                <c:pt idx="3146">
                  <c:v>82.974999999999994</c:v>
                </c:pt>
                <c:pt idx="3147">
                  <c:v>82.938000000000002</c:v>
                </c:pt>
                <c:pt idx="3148">
                  <c:v>84.096000000000004</c:v>
                </c:pt>
                <c:pt idx="3149">
                  <c:v>84.548000000000002</c:v>
                </c:pt>
                <c:pt idx="3150">
                  <c:v>85.369</c:v>
                </c:pt>
                <c:pt idx="3151">
                  <c:v>83.504999999999995</c:v>
                </c:pt>
                <c:pt idx="3152">
                  <c:v>83.957999999999998</c:v>
                </c:pt>
                <c:pt idx="3153">
                  <c:v>83.248999999999995</c:v>
                </c:pt>
                <c:pt idx="3154">
                  <c:v>80.652000000000001</c:v>
                </c:pt>
                <c:pt idx="3155">
                  <c:v>82.206999999999994</c:v>
                </c:pt>
                <c:pt idx="3156">
                  <c:v>80.248000000000005</c:v>
                </c:pt>
                <c:pt idx="3157">
                  <c:v>79.19</c:v>
                </c:pt>
                <c:pt idx="3158">
                  <c:v>71.673000000000002</c:v>
                </c:pt>
                <c:pt idx="3159">
                  <c:v>68.216999999999999</c:v>
                </c:pt>
                <c:pt idx="3160">
                  <c:v>27.614999999999998</c:v>
                </c:pt>
                <c:pt idx="3161">
                  <c:v>74.738</c:v>
                </c:pt>
                <c:pt idx="3162">
                  <c:v>75.363</c:v>
                </c:pt>
                <c:pt idx="3163">
                  <c:v>78.700999999999993</c:v>
                </c:pt>
                <c:pt idx="3164">
                  <c:v>80.049000000000007</c:v>
                </c:pt>
                <c:pt idx="3165">
                  <c:v>81.256</c:v>
                </c:pt>
                <c:pt idx="3166">
                  <c:v>82.018000000000001</c:v>
                </c:pt>
                <c:pt idx="3167">
                  <c:v>83.588999999999999</c:v>
                </c:pt>
                <c:pt idx="3168">
                  <c:v>84.756</c:v>
                </c:pt>
                <c:pt idx="3169">
                  <c:v>83.611999999999995</c:v>
                </c:pt>
                <c:pt idx="3170">
                  <c:v>84.87</c:v>
                </c:pt>
                <c:pt idx="3171">
                  <c:v>84.912000000000006</c:v>
                </c:pt>
                <c:pt idx="3172">
                  <c:v>84.13</c:v>
                </c:pt>
                <c:pt idx="3173">
                  <c:v>84.861000000000004</c:v>
                </c:pt>
                <c:pt idx="3174">
                  <c:v>84.08</c:v>
                </c:pt>
                <c:pt idx="3175">
                  <c:v>83.403000000000006</c:v>
                </c:pt>
                <c:pt idx="3176">
                  <c:v>79.153999999999996</c:v>
                </c:pt>
                <c:pt idx="3177">
                  <c:v>78.876999999999995</c:v>
                </c:pt>
                <c:pt idx="3178">
                  <c:v>75.909000000000006</c:v>
                </c:pt>
                <c:pt idx="3179">
                  <c:v>53.029000000000003</c:v>
                </c:pt>
                <c:pt idx="3180">
                  <c:v>67.525999999999996</c:v>
                </c:pt>
                <c:pt idx="3181">
                  <c:v>46.17</c:v>
                </c:pt>
                <c:pt idx="3182">
                  <c:v>69.069000000000003</c:v>
                </c:pt>
                <c:pt idx="3183">
                  <c:v>74.725999999999999</c:v>
                </c:pt>
                <c:pt idx="3184">
                  <c:v>77.966999999999999</c:v>
                </c:pt>
                <c:pt idx="3185">
                  <c:v>81.489999999999995</c:v>
                </c:pt>
                <c:pt idx="3186">
                  <c:v>83.468000000000004</c:v>
                </c:pt>
                <c:pt idx="3187">
                  <c:v>83.278999999999996</c:v>
                </c:pt>
                <c:pt idx="3188">
                  <c:v>84.706000000000003</c:v>
                </c:pt>
                <c:pt idx="3189">
                  <c:v>84.325999999999993</c:v>
                </c:pt>
                <c:pt idx="3190">
                  <c:v>83.948999999999998</c:v>
                </c:pt>
                <c:pt idx="3191">
                  <c:v>84.573999999999998</c:v>
                </c:pt>
                <c:pt idx="3192">
                  <c:v>85.01</c:v>
                </c:pt>
                <c:pt idx="3193">
                  <c:v>85.34</c:v>
                </c:pt>
                <c:pt idx="3194">
                  <c:v>82.132000000000005</c:v>
                </c:pt>
                <c:pt idx="3195">
                  <c:v>83.402000000000001</c:v>
                </c:pt>
                <c:pt idx="3196">
                  <c:v>82.262</c:v>
                </c:pt>
                <c:pt idx="3197">
                  <c:v>78.381</c:v>
                </c:pt>
                <c:pt idx="3198">
                  <c:v>79.918000000000006</c:v>
                </c:pt>
                <c:pt idx="3199">
                  <c:v>77.19</c:v>
                </c:pt>
                <c:pt idx="3200">
                  <c:v>74.558000000000007</c:v>
                </c:pt>
                <c:pt idx="3201">
                  <c:v>42.720999999999997</c:v>
                </c:pt>
                <c:pt idx="3202">
                  <c:v>60.625999999999998</c:v>
                </c:pt>
                <c:pt idx="3203">
                  <c:v>72.759</c:v>
                </c:pt>
                <c:pt idx="3204">
                  <c:v>79.316999999999993</c:v>
                </c:pt>
                <c:pt idx="3205">
                  <c:v>78.894999999999996</c:v>
                </c:pt>
                <c:pt idx="3206">
                  <c:v>81.802999999999997</c:v>
                </c:pt>
                <c:pt idx="3207">
                  <c:v>82.153999999999996</c:v>
                </c:pt>
                <c:pt idx="3208">
                  <c:v>82.945999999999998</c:v>
                </c:pt>
                <c:pt idx="3209">
                  <c:v>84.066000000000003</c:v>
                </c:pt>
                <c:pt idx="3210">
                  <c:v>85.093000000000004</c:v>
                </c:pt>
                <c:pt idx="3211">
                  <c:v>85.965000000000003</c:v>
                </c:pt>
                <c:pt idx="3212">
                  <c:v>83.936000000000007</c:v>
                </c:pt>
                <c:pt idx="3213">
                  <c:v>85.656999999999996</c:v>
                </c:pt>
                <c:pt idx="3214">
                  <c:v>85.352999999999994</c:v>
                </c:pt>
                <c:pt idx="3215">
                  <c:v>83.596999999999994</c:v>
                </c:pt>
                <c:pt idx="3216">
                  <c:v>83.989000000000004</c:v>
                </c:pt>
                <c:pt idx="3217">
                  <c:v>82.86</c:v>
                </c:pt>
                <c:pt idx="3218">
                  <c:v>81.323999999999998</c:v>
                </c:pt>
                <c:pt idx="3219">
                  <c:v>76.230999999999995</c:v>
                </c:pt>
                <c:pt idx="3220">
                  <c:v>74.956999999999994</c:v>
                </c:pt>
                <c:pt idx="3221">
                  <c:v>70.248000000000005</c:v>
                </c:pt>
                <c:pt idx="3222">
                  <c:v>66.915000000000006</c:v>
                </c:pt>
                <c:pt idx="3223">
                  <c:v>71.680999999999997</c:v>
                </c:pt>
                <c:pt idx="3224">
                  <c:v>75.686999999999998</c:v>
                </c:pt>
                <c:pt idx="3225">
                  <c:v>78.831999999999994</c:v>
                </c:pt>
                <c:pt idx="3226">
                  <c:v>80.385999999999996</c:v>
                </c:pt>
                <c:pt idx="3227">
                  <c:v>81.335999999999999</c:v>
                </c:pt>
                <c:pt idx="3228">
                  <c:v>83.509</c:v>
                </c:pt>
                <c:pt idx="3229">
                  <c:v>84.356999999999999</c:v>
                </c:pt>
                <c:pt idx="3230">
                  <c:v>82.905000000000001</c:v>
                </c:pt>
                <c:pt idx="3231">
                  <c:v>85.024000000000001</c:v>
                </c:pt>
                <c:pt idx="3232">
                  <c:v>85.457999999999998</c:v>
                </c:pt>
                <c:pt idx="3233">
                  <c:v>85.135000000000005</c:v>
                </c:pt>
                <c:pt idx="3234">
                  <c:v>85.492000000000004</c:v>
                </c:pt>
                <c:pt idx="3235">
                  <c:v>84.929000000000002</c:v>
                </c:pt>
                <c:pt idx="3236">
                  <c:v>84.430999999999997</c:v>
                </c:pt>
                <c:pt idx="3237">
                  <c:v>81.156999999999996</c:v>
                </c:pt>
                <c:pt idx="3238">
                  <c:v>81.795000000000002</c:v>
                </c:pt>
                <c:pt idx="3239">
                  <c:v>81.075999999999993</c:v>
                </c:pt>
                <c:pt idx="3240">
                  <c:v>75.668999999999997</c:v>
                </c:pt>
                <c:pt idx="3241">
                  <c:v>71.326999999999998</c:v>
                </c:pt>
                <c:pt idx="3242">
                  <c:v>64.376000000000005</c:v>
                </c:pt>
                <c:pt idx="3243">
                  <c:v>61.296999999999997</c:v>
                </c:pt>
                <c:pt idx="3244">
                  <c:v>72.159000000000006</c:v>
                </c:pt>
                <c:pt idx="3245">
                  <c:v>72.971000000000004</c:v>
                </c:pt>
                <c:pt idx="3246">
                  <c:v>77.832999999999998</c:v>
                </c:pt>
                <c:pt idx="3247">
                  <c:v>80.641999999999996</c:v>
                </c:pt>
                <c:pt idx="3248">
                  <c:v>81.114000000000004</c:v>
                </c:pt>
                <c:pt idx="3249">
                  <c:v>83.218999999999994</c:v>
                </c:pt>
                <c:pt idx="3250">
                  <c:v>84.816000000000003</c:v>
                </c:pt>
                <c:pt idx="3251">
                  <c:v>85.462000000000003</c:v>
                </c:pt>
                <c:pt idx="3252">
                  <c:v>85.688000000000002</c:v>
                </c:pt>
                <c:pt idx="3253">
                  <c:v>85.897999999999996</c:v>
                </c:pt>
                <c:pt idx="3254">
                  <c:v>85.471999999999994</c:v>
                </c:pt>
                <c:pt idx="3255">
                  <c:v>83.424000000000007</c:v>
                </c:pt>
                <c:pt idx="3256">
                  <c:v>84.07</c:v>
                </c:pt>
                <c:pt idx="3257">
                  <c:v>84.391000000000005</c:v>
                </c:pt>
                <c:pt idx="3258">
                  <c:v>82.551000000000002</c:v>
                </c:pt>
                <c:pt idx="3259">
                  <c:v>80.227000000000004</c:v>
                </c:pt>
                <c:pt idx="3260">
                  <c:v>79.067999999999998</c:v>
                </c:pt>
                <c:pt idx="3261">
                  <c:v>75.652000000000001</c:v>
                </c:pt>
                <c:pt idx="3262">
                  <c:v>66.209999999999994</c:v>
                </c:pt>
                <c:pt idx="3263">
                  <c:v>70.882000000000005</c:v>
                </c:pt>
                <c:pt idx="3264">
                  <c:v>46.103000000000002</c:v>
                </c:pt>
                <c:pt idx="3265">
                  <c:v>69.641999999999996</c:v>
                </c:pt>
                <c:pt idx="3266">
                  <c:v>73.867999999999995</c:v>
                </c:pt>
                <c:pt idx="3267">
                  <c:v>79.06</c:v>
                </c:pt>
                <c:pt idx="3268">
                  <c:v>81.697000000000003</c:v>
                </c:pt>
                <c:pt idx="3269">
                  <c:v>84.14</c:v>
                </c:pt>
                <c:pt idx="3270">
                  <c:v>83.906999999999996</c:v>
                </c:pt>
                <c:pt idx="3271">
                  <c:v>84.703000000000003</c:v>
                </c:pt>
                <c:pt idx="3272">
                  <c:v>84.923000000000002</c:v>
                </c:pt>
                <c:pt idx="3273">
                  <c:v>84.001000000000005</c:v>
                </c:pt>
                <c:pt idx="3274">
                  <c:v>84.658000000000001</c:v>
                </c:pt>
                <c:pt idx="3275">
                  <c:v>85.337999999999994</c:v>
                </c:pt>
                <c:pt idx="3276">
                  <c:v>84.213999999999999</c:v>
                </c:pt>
                <c:pt idx="3277">
                  <c:v>84.430999999999997</c:v>
                </c:pt>
                <c:pt idx="3278">
                  <c:v>84.575000000000003</c:v>
                </c:pt>
                <c:pt idx="3279">
                  <c:v>82.534999999999997</c:v>
                </c:pt>
                <c:pt idx="3280">
                  <c:v>79.659000000000006</c:v>
                </c:pt>
                <c:pt idx="3281">
                  <c:v>79.581000000000003</c:v>
                </c:pt>
                <c:pt idx="3282">
                  <c:v>75.588999999999999</c:v>
                </c:pt>
                <c:pt idx="3283">
                  <c:v>71.536000000000001</c:v>
                </c:pt>
                <c:pt idx="3284">
                  <c:v>47.616</c:v>
                </c:pt>
                <c:pt idx="3285">
                  <c:v>69.450999999999993</c:v>
                </c:pt>
                <c:pt idx="3286">
                  <c:v>71.697000000000003</c:v>
                </c:pt>
                <c:pt idx="3287">
                  <c:v>78.674999999999997</c:v>
                </c:pt>
                <c:pt idx="3288">
                  <c:v>77.400000000000006</c:v>
                </c:pt>
                <c:pt idx="3289">
                  <c:v>81.153999999999996</c:v>
                </c:pt>
                <c:pt idx="3290">
                  <c:v>82.771000000000001</c:v>
                </c:pt>
                <c:pt idx="3291">
                  <c:v>81.983999999999995</c:v>
                </c:pt>
                <c:pt idx="3292">
                  <c:v>84.105000000000004</c:v>
                </c:pt>
                <c:pt idx="3293">
                  <c:v>84.888999999999996</c:v>
                </c:pt>
                <c:pt idx="3294">
                  <c:v>85.484999999999999</c:v>
                </c:pt>
                <c:pt idx="3295">
                  <c:v>85.674999999999997</c:v>
                </c:pt>
                <c:pt idx="3296">
                  <c:v>85.658000000000001</c:v>
                </c:pt>
                <c:pt idx="3297">
                  <c:v>85.488</c:v>
                </c:pt>
                <c:pt idx="3298">
                  <c:v>82.631</c:v>
                </c:pt>
                <c:pt idx="3299">
                  <c:v>83.441000000000003</c:v>
                </c:pt>
                <c:pt idx="3300">
                  <c:v>82.822000000000003</c:v>
                </c:pt>
                <c:pt idx="3301">
                  <c:v>79.989000000000004</c:v>
                </c:pt>
                <c:pt idx="3302">
                  <c:v>77.751000000000005</c:v>
                </c:pt>
                <c:pt idx="3303">
                  <c:v>74.296999999999997</c:v>
                </c:pt>
                <c:pt idx="3304">
                  <c:v>71.23</c:v>
                </c:pt>
                <c:pt idx="3305">
                  <c:v>59.290999999999997</c:v>
                </c:pt>
                <c:pt idx="3306">
                  <c:v>39.570999999999998</c:v>
                </c:pt>
                <c:pt idx="3307">
                  <c:v>71.872</c:v>
                </c:pt>
                <c:pt idx="3308">
                  <c:v>75.816000000000003</c:v>
                </c:pt>
                <c:pt idx="3309">
                  <c:v>78.516999999999996</c:v>
                </c:pt>
                <c:pt idx="3310">
                  <c:v>81.328999999999994</c:v>
                </c:pt>
                <c:pt idx="3311">
                  <c:v>82.995999999999995</c:v>
                </c:pt>
                <c:pt idx="3312">
                  <c:v>85.201999999999998</c:v>
                </c:pt>
                <c:pt idx="3313">
                  <c:v>84.853999999999999</c:v>
                </c:pt>
                <c:pt idx="3314">
                  <c:v>85.858000000000004</c:v>
                </c:pt>
                <c:pt idx="3315">
                  <c:v>85.631</c:v>
                </c:pt>
                <c:pt idx="3316">
                  <c:v>83.938999999999993</c:v>
                </c:pt>
                <c:pt idx="3317">
                  <c:v>85.01</c:v>
                </c:pt>
                <c:pt idx="3318">
                  <c:v>85.266000000000005</c:v>
                </c:pt>
                <c:pt idx="3319">
                  <c:v>84.668000000000006</c:v>
                </c:pt>
                <c:pt idx="3320">
                  <c:v>82.715999999999994</c:v>
                </c:pt>
                <c:pt idx="3321">
                  <c:v>82.323999999999998</c:v>
                </c:pt>
                <c:pt idx="3322">
                  <c:v>80.210999999999999</c:v>
                </c:pt>
                <c:pt idx="3323">
                  <c:v>74.762</c:v>
                </c:pt>
                <c:pt idx="3324">
                  <c:v>77.441000000000003</c:v>
                </c:pt>
                <c:pt idx="3325">
                  <c:v>70.602000000000004</c:v>
                </c:pt>
                <c:pt idx="3326">
                  <c:v>65.022000000000006</c:v>
                </c:pt>
                <c:pt idx="3327">
                  <c:v>68.344999999999999</c:v>
                </c:pt>
                <c:pt idx="3328">
                  <c:v>74.228999999999999</c:v>
                </c:pt>
                <c:pt idx="3329">
                  <c:v>77.807000000000002</c:v>
                </c:pt>
                <c:pt idx="3330">
                  <c:v>82.421999999999997</c:v>
                </c:pt>
                <c:pt idx="3331">
                  <c:v>81.582999999999998</c:v>
                </c:pt>
                <c:pt idx="3332">
                  <c:v>83.438999999999993</c:v>
                </c:pt>
                <c:pt idx="3333">
                  <c:v>83.882999999999996</c:v>
                </c:pt>
                <c:pt idx="3334">
                  <c:v>83.584000000000003</c:v>
                </c:pt>
                <c:pt idx="3335">
                  <c:v>84.641999999999996</c:v>
                </c:pt>
                <c:pt idx="3336">
                  <c:v>85.822000000000003</c:v>
                </c:pt>
                <c:pt idx="3337">
                  <c:v>86.173000000000002</c:v>
                </c:pt>
                <c:pt idx="3338">
                  <c:v>84.894000000000005</c:v>
                </c:pt>
                <c:pt idx="3339">
                  <c:v>85.447999999999993</c:v>
                </c:pt>
                <c:pt idx="3340">
                  <c:v>84.061000000000007</c:v>
                </c:pt>
                <c:pt idx="3341">
                  <c:v>81.156999999999996</c:v>
                </c:pt>
                <c:pt idx="3342">
                  <c:v>82.965999999999994</c:v>
                </c:pt>
                <c:pt idx="3343">
                  <c:v>81.256</c:v>
                </c:pt>
                <c:pt idx="3344">
                  <c:v>80.677999999999997</c:v>
                </c:pt>
                <c:pt idx="3345">
                  <c:v>76.625</c:v>
                </c:pt>
                <c:pt idx="3346">
                  <c:v>71.164000000000001</c:v>
                </c:pt>
                <c:pt idx="3347">
                  <c:v>37.526000000000003</c:v>
                </c:pt>
                <c:pt idx="3348">
                  <c:v>76.917000000000002</c:v>
                </c:pt>
                <c:pt idx="3349">
                  <c:v>73.012</c:v>
                </c:pt>
                <c:pt idx="3350">
                  <c:v>78.944999999999993</c:v>
                </c:pt>
                <c:pt idx="3351">
                  <c:v>79.781999999999996</c:v>
                </c:pt>
                <c:pt idx="3352">
                  <c:v>81.694000000000003</c:v>
                </c:pt>
                <c:pt idx="3353">
                  <c:v>83.379000000000005</c:v>
                </c:pt>
                <c:pt idx="3354">
                  <c:v>84.801000000000002</c:v>
                </c:pt>
                <c:pt idx="3355">
                  <c:v>86.224999999999994</c:v>
                </c:pt>
                <c:pt idx="3356">
                  <c:v>85.045000000000002</c:v>
                </c:pt>
                <c:pt idx="3357">
                  <c:v>86.102999999999994</c:v>
                </c:pt>
                <c:pt idx="3358">
                  <c:v>85.269000000000005</c:v>
                </c:pt>
                <c:pt idx="3359">
                  <c:v>83.771000000000001</c:v>
                </c:pt>
                <c:pt idx="3360">
                  <c:v>84.793000000000006</c:v>
                </c:pt>
                <c:pt idx="3361">
                  <c:v>84.399000000000001</c:v>
                </c:pt>
                <c:pt idx="3362">
                  <c:v>84.444000000000003</c:v>
                </c:pt>
                <c:pt idx="3363">
                  <c:v>82.281000000000006</c:v>
                </c:pt>
                <c:pt idx="3364">
                  <c:v>81.034999999999997</c:v>
                </c:pt>
                <c:pt idx="3365">
                  <c:v>78.326999999999998</c:v>
                </c:pt>
                <c:pt idx="3366">
                  <c:v>61.648000000000003</c:v>
                </c:pt>
                <c:pt idx="3367">
                  <c:v>72.215000000000003</c:v>
                </c:pt>
                <c:pt idx="3368">
                  <c:v>37.548999999999999</c:v>
                </c:pt>
                <c:pt idx="3369">
                  <c:v>60.261000000000003</c:v>
                </c:pt>
                <c:pt idx="3370">
                  <c:v>75.302999999999997</c:v>
                </c:pt>
                <c:pt idx="3371">
                  <c:v>77.84</c:v>
                </c:pt>
                <c:pt idx="3372">
                  <c:v>81.325000000000003</c:v>
                </c:pt>
                <c:pt idx="3373">
                  <c:v>84.727999999999994</c:v>
                </c:pt>
                <c:pt idx="3374">
                  <c:v>83.418000000000006</c:v>
                </c:pt>
                <c:pt idx="3375">
                  <c:v>85.468999999999994</c:v>
                </c:pt>
                <c:pt idx="3376">
                  <c:v>84.9</c:v>
                </c:pt>
                <c:pt idx="3377">
                  <c:v>84.521000000000001</c:v>
                </c:pt>
                <c:pt idx="3378">
                  <c:v>85.650999999999996</c:v>
                </c:pt>
                <c:pt idx="3379">
                  <c:v>85.76</c:v>
                </c:pt>
                <c:pt idx="3380">
                  <c:v>86.307000000000002</c:v>
                </c:pt>
                <c:pt idx="3381">
                  <c:v>84.302000000000007</c:v>
                </c:pt>
                <c:pt idx="3382">
                  <c:v>84.41</c:v>
                </c:pt>
                <c:pt idx="3383">
                  <c:v>83.41</c:v>
                </c:pt>
                <c:pt idx="3384">
                  <c:v>79.337000000000003</c:v>
                </c:pt>
                <c:pt idx="3385">
                  <c:v>81.356999999999999</c:v>
                </c:pt>
                <c:pt idx="3386">
                  <c:v>78.795000000000002</c:v>
                </c:pt>
                <c:pt idx="3387">
                  <c:v>77.375</c:v>
                </c:pt>
                <c:pt idx="3388">
                  <c:v>66.784000000000006</c:v>
                </c:pt>
                <c:pt idx="3389">
                  <c:v>55.267000000000003</c:v>
                </c:pt>
                <c:pt idx="3390">
                  <c:v>70.209999999999994</c:v>
                </c:pt>
                <c:pt idx="3391">
                  <c:v>80.308999999999997</c:v>
                </c:pt>
                <c:pt idx="3392">
                  <c:v>78.244</c:v>
                </c:pt>
                <c:pt idx="3393">
                  <c:v>81.727999999999994</c:v>
                </c:pt>
                <c:pt idx="3394">
                  <c:v>82.355000000000004</c:v>
                </c:pt>
                <c:pt idx="3395">
                  <c:v>83.245999999999995</c:v>
                </c:pt>
                <c:pt idx="3396">
                  <c:v>84.656999999999996</c:v>
                </c:pt>
                <c:pt idx="3397">
                  <c:v>86.072999999999993</c:v>
                </c:pt>
                <c:pt idx="3398">
                  <c:v>87.087999999999994</c:v>
                </c:pt>
                <c:pt idx="3399">
                  <c:v>85.591999999999999</c:v>
                </c:pt>
                <c:pt idx="3400">
                  <c:v>86.358999999999995</c:v>
                </c:pt>
                <c:pt idx="3401">
                  <c:v>85.275000000000006</c:v>
                </c:pt>
                <c:pt idx="3402">
                  <c:v>83.436000000000007</c:v>
                </c:pt>
                <c:pt idx="3403">
                  <c:v>84.808000000000007</c:v>
                </c:pt>
                <c:pt idx="3404">
                  <c:v>83.846000000000004</c:v>
                </c:pt>
                <c:pt idx="3405">
                  <c:v>83.745999999999995</c:v>
                </c:pt>
                <c:pt idx="3406">
                  <c:v>78.025000000000006</c:v>
                </c:pt>
                <c:pt idx="3407">
                  <c:v>78.382000000000005</c:v>
                </c:pt>
                <c:pt idx="3408">
                  <c:v>74.116</c:v>
                </c:pt>
                <c:pt idx="3409">
                  <c:v>67.733999999999995</c:v>
                </c:pt>
                <c:pt idx="3410">
                  <c:v>31.643999999999998</c:v>
                </c:pt>
                <c:pt idx="3411">
                  <c:v>72.222999999999999</c:v>
                </c:pt>
                <c:pt idx="3412">
                  <c:v>75.186999999999998</c:v>
                </c:pt>
                <c:pt idx="3413">
                  <c:v>79.183999999999997</c:v>
                </c:pt>
                <c:pt idx="3414">
                  <c:v>81.457999999999998</c:v>
                </c:pt>
                <c:pt idx="3415">
                  <c:v>83.831999999999994</c:v>
                </c:pt>
                <c:pt idx="3416">
                  <c:v>86.051000000000002</c:v>
                </c:pt>
                <c:pt idx="3417">
                  <c:v>85.067999999999998</c:v>
                </c:pt>
                <c:pt idx="3418">
                  <c:v>86.394000000000005</c:v>
                </c:pt>
                <c:pt idx="3419">
                  <c:v>85.959000000000003</c:v>
                </c:pt>
                <c:pt idx="3420">
                  <c:v>85.192999999999998</c:v>
                </c:pt>
                <c:pt idx="3421">
                  <c:v>86.216999999999999</c:v>
                </c:pt>
                <c:pt idx="3422">
                  <c:v>86.271000000000001</c:v>
                </c:pt>
                <c:pt idx="3423">
                  <c:v>86.400999999999996</c:v>
                </c:pt>
                <c:pt idx="3424">
                  <c:v>82.513999999999996</c:v>
                </c:pt>
                <c:pt idx="3425">
                  <c:v>83.512</c:v>
                </c:pt>
                <c:pt idx="3426">
                  <c:v>81.697999999999993</c:v>
                </c:pt>
                <c:pt idx="3427">
                  <c:v>75.394999999999996</c:v>
                </c:pt>
                <c:pt idx="3428">
                  <c:v>78.245999999999995</c:v>
                </c:pt>
                <c:pt idx="3429">
                  <c:v>73.394999999999996</c:v>
                </c:pt>
                <c:pt idx="3430">
                  <c:v>69.346999999999994</c:v>
                </c:pt>
                <c:pt idx="3431">
                  <c:v>68.789000000000001</c:v>
                </c:pt>
                <c:pt idx="3432">
                  <c:v>73.638000000000005</c:v>
                </c:pt>
                <c:pt idx="3433">
                  <c:v>78.501999999999995</c:v>
                </c:pt>
                <c:pt idx="3434">
                  <c:v>83.4</c:v>
                </c:pt>
                <c:pt idx="3435">
                  <c:v>82.77</c:v>
                </c:pt>
                <c:pt idx="3436">
                  <c:v>84.706000000000003</c:v>
                </c:pt>
                <c:pt idx="3437">
                  <c:v>84.921999999999997</c:v>
                </c:pt>
                <c:pt idx="3438">
                  <c:v>84.965999999999994</c:v>
                </c:pt>
                <c:pt idx="3439">
                  <c:v>85.938999999999993</c:v>
                </c:pt>
                <c:pt idx="3440">
                  <c:v>86.572000000000003</c:v>
                </c:pt>
                <c:pt idx="3441">
                  <c:v>86.950999999999993</c:v>
                </c:pt>
                <c:pt idx="3442">
                  <c:v>85.367999999999995</c:v>
                </c:pt>
                <c:pt idx="3443">
                  <c:v>85.641999999999996</c:v>
                </c:pt>
                <c:pt idx="3444">
                  <c:v>85.174999999999997</c:v>
                </c:pt>
                <c:pt idx="3445">
                  <c:v>82.7</c:v>
                </c:pt>
                <c:pt idx="3446">
                  <c:v>83.908000000000001</c:v>
                </c:pt>
                <c:pt idx="3447">
                  <c:v>82.162999999999997</c:v>
                </c:pt>
                <c:pt idx="3448">
                  <c:v>80.549000000000007</c:v>
                </c:pt>
                <c:pt idx="3449">
                  <c:v>72.853999999999999</c:v>
                </c:pt>
                <c:pt idx="3450">
                  <c:v>69.236000000000004</c:v>
                </c:pt>
                <c:pt idx="3451">
                  <c:v>55.15</c:v>
                </c:pt>
                <c:pt idx="3452">
                  <c:v>73.593999999999994</c:v>
                </c:pt>
                <c:pt idx="3453">
                  <c:v>82.001000000000005</c:v>
                </c:pt>
                <c:pt idx="3454">
                  <c:v>91.301000000000002</c:v>
                </c:pt>
                <c:pt idx="3455">
                  <c:v>94.512</c:v>
                </c:pt>
                <c:pt idx="3456">
                  <c:v>92.724000000000004</c:v>
                </c:pt>
                <c:pt idx="3457">
                  <c:v>88.665000000000006</c:v>
                </c:pt>
                <c:pt idx="3458">
                  <c:v>83.641000000000005</c:v>
                </c:pt>
                <c:pt idx="3459">
                  <c:v>81.301000000000002</c:v>
                </c:pt>
                <c:pt idx="3460">
                  <c:v>88.491</c:v>
                </c:pt>
                <c:pt idx="3461">
                  <c:v>87.106999999999999</c:v>
                </c:pt>
                <c:pt idx="3462">
                  <c:v>77.137</c:v>
                </c:pt>
                <c:pt idx="3463">
                  <c:v>91.962999999999994</c:v>
                </c:pt>
                <c:pt idx="3464">
                  <c:v>91.328000000000003</c:v>
                </c:pt>
                <c:pt idx="3465">
                  <c:v>89.072999999999993</c:v>
                </c:pt>
                <c:pt idx="3466">
                  <c:v>85.244</c:v>
                </c:pt>
                <c:pt idx="3467">
                  <c:v>73.697000000000003</c:v>
                </c:pt>
                <c:pt idx="3468">
                  <c:v>86.138999999999996</c:v>
                </c:pt>
                <c:pt idx="3469">
                  <c:v>82.076999999999998</c:v>
                </c:pt>
                <c:pt idx="3470">
                  <c:v>71.706999999999994</c:v>
                </c:pt>
                <c:pt idx="3471">
                  <c:v>59.939</c:v>
                </c:pt>
                <c:pt idx="3472">
                  <c:v>83.418000000000006</c:v>
                </c:pt>
                <c:pt idx="3473">
                  <c:v>87.296999999999997</c:v>
                </c:pt>
                <c:pt idx="3474">
                  <c:v>86.558999999999997</c:v>
                </c:pt>
                <c:pt idx="3475">
                  <c:v>86.251999999999995</c:v>
                </c:pt>
                <c:pt idx="3476">
                  <c:v>82.828999999999994</c:v>
                </c:pt>
                <c:pt idx="3477">
                  <c:v>71.046000000000006</c:v>
                </c:pt>
                <c:pt idx="3478">
                  <c:v>81</c:v>
                </c:pt>
                <c:pt idx="3479">
                  <c:v>84.216999999999999</c:v>
                </c:pt>
                <c:pt idx="3480">
                  <c:v>81.185000000000002</c:v>
                </c:pt>
                <c:pt idx="3481">
                  <c:v>84.090999999999994</c:v>
                </c:pt>
                <c:pt idx="3482">
                  <c:v>80.018000000000001</c:v>
                </c:pt>
                <c:pt idx="3483">
                  <c:v>48.286000000000001</c:v>
                </c:pt>
                <c:pt idx="3484">
                  <c:v>69.603999999999999</c:v>
                </c:pt>
                <c:pt idx="3485">
                  <c:v>70.988</c:v>
                </c:pt>
                <c:pt idx="3486">
                  <c:v>60.406999999999996</c:v>
                </c:pt>
                <c:pt idx="3487">
                  <c:v>69.114000000000004</c:v>
                </c:pt>
                <c:pt idx="3488">
                  <c:v>74.83</c:v>
                </c:pt>
                <c:pt idx="3489">
                  <c:v>47.308999999999997</c:v>
                </c:pt>
                <c:pt idx="3490">
                  <c:v>38.856999999999999</c:v>
                </c:pt>
                <c:pt idx="3491">
                  <c:v>60.54</c:v>
                </c:pt>
                <c:pt idx="3492">
                  <c:v>55.433</c:v>
                </c:pt>
                <c:pt idx="3493">
                  <c:v>71.962000000000003</c:v>
                </c:pt>
                <c:pt idx="3494">
                  <c:v>45.436999999999998</c:v>
                </c:pt>
                <c:pt idx="3495">
                  <c:v>69.570999999999998</c:v>
                </c:pt>
                <c:pt idx="3496">
                  <c:v>82.152000000000001</c:v>
                </c:pt>
                <c:pt idx="3497">
                  <c:v>79.054000000000002</c:v>
                </c:pt>
                <c:pt idx="3498">
                  <c:v>74.706999999999994</c:v>
                </c:pt>
                <c:pt idx="3499">
                  <c:v>57.999000000000002</c:v>
                </c:pt>
                <c:pt idx="3500">
                  <c:v>43.093000000000004</c:v>
                </c:pt>
                <c:pt idx="3501">
                  <c:v>71.460999999999999</c:v>
                </c:pt>
                <c:pt idx="3502">
                  <c:v>68.188999999999993</c:v>
                </c:pt>
                <c:pt idx="3503">
                  <c:v>71.384</c:v>
                </c:pt>
                <c:pt idx="3504">
                  <c:v>62.878</c:v>
                </c:pt>
                <c:pt idx="3505">
                  <c:v>70.132999999999996</c:v>
                </c:pt>
                <c:pt idx="3506">
                  <c:v>71.054000000000002</c:v>
                </c:pt>
                <c:pt idx="3507">
                  <c:v>74.399000000000001</c:v>
                </c:pt>
                <c:pt idx="3508">
                  <c:v>77.584999999999994</c:v>
                </c:pt>
                <c:pt idx="3509">
                  <c:v>69.981999999999999</c:v>
                </c:pt>
                <c:pt idx="3510">
                  <c:v>69.611000000000004</c:v>
                </c:pt>
                <c:pt idx="3511">
                  <c:v>76.548000000000002</c:v>
                </c:pt>
                <c:pt idx="3512">
                  <c:v>76.414000000000001</c:v>
                </c:pt>
                <c:pt idx="3513">
                  <c:v>78.141000000000005</c:v>
                </c:pt>
                <c:pt idx="3514">
                  <c:v>67.634</c:v>
                </c:pt>
                <c:pt idx="3515">
                  <c:v>71.347999999999999</c:v>
                </c:pt>
                <c:pt idx="3516">
                  <c:v>77.331999999999994</c:v>
                </c:pt>
                <c:pt idx="3517">
                  <c:v>60.948</c:v>
                </c:pt>
                <c:pt idx="3518">
                  <c:v>58.481000000000002</c:v>
                </c:pt>
                <c:pt idx="3519">
                  <c:v>69.872</c:v>
                </c:pt>
                <c:pt idx="3520">
                  <c:v>58.597000000000001</c:v>
                </c:pt>
                <c:pt idx="3521">
                  <c:v>52.418999999999997</c:v>
                </c:pt>
                <c:pt idx="3522">
                  <c:v>54.670999999999999</c:v>
                </c:pt>
                <c:pt idx="3523">
                  <c:v>72.394000000000005</c:v>
                </c:pt>
                <c:pt idx="3524">
                  <c:v>51.223999999999997</c:v>
                </c:pt>
                <c:pt idx="3525">
                  <c:v>39.869999999999997</c:v>
                </c:pt>
                <c:pt idx="3526">
                  <c:v>51.499000000000002</c:v>
                </c:pt>
                <c:pt idx="3527">
                  <c:v>61.16</c:v>
                </c:pt>
                <c:pt idx="3528">
                  <c:v>70.322000000000003</c:v>
                </c:pt>
                <c:pt idx="3529">
                  <c:v>69.763000000000005</c:v>
                </c:pt>
                <c:pt idx="3530">
                  <c:v>49.837000000000003</c:v>
                </c:pt>
                <c:pt idx="3531">
                  <c:v>59.252000000000002</c:v>
                </c:pt>
                <c:pt idx="3532">
                  <c:v>62.703000000000003</c:v>
                </c:pt>
                <c:pt idx="3533">
                  <c:v>69.537999999999997</c:v>
                </c:pt>
                <c:pt idx="3534">
                  <c:v>65.703000000000003</c:v>
                </c:pt>
                <c:pt idx="3535">
                  <c:v>47.31</c:v>
                </c:pt>
                <c:pt idx="3536">
                  <c:v>51.235999999999997</c:v>
                </c:pt>
                <c:pt idx="3537">
                  <c:v>71.161000000000001</c:v>
                </c:pt>
                <c:pt idx="3538">
                  <c:v>66.888000000000005</c:v>
                </c:pt>
                <c:pt idx="3539">
                  <c:v>61.912999999999997</c:v>
                </c:pt>
                <c:pt idx="3540">
                  <c:v>58.834000000000003</c:v>
                </c:pt>
                <c:pt idx="3541">
                  <c:v>64.813000000000002</c:v>
                </c:pt>
                <c:pt idx="3542">
                  <c:v>66.061000000000007</c:v>
                </c:pt>
                <c:pt idx="3543">
                  <c:v>56.424999999999997</c:v>
                </c:pt>
                <c:pt idx="3544">
                  <c:v>55.747999999999998</c:v>
                </c:pt>
                <c:pt idx="3545">
                  <c:v>60.201000000000001</c:v>
                </c:pt>
                <c:pt idx="3546">
                  <c:v>61.59</c:v>
                </c:pt>
                <c:pt idx="3547">
                  <c:v>49.113</c:v>
                </c:pt>
                <c:pt idx="3548">
                  <c:v>61.253999999999998</c:v>
                </c:pt>
                <c:pt idx="3549">
                  <c:v>48.613999999999997</c:v>
                </c:pt>
                <c:pt idx="3550">
                  <c:v>59.362000000000002</c:v>
                </c:pt>
                <c:pt idx="3551">
                  <c:v>62.718000000000004</c:v>
                </c:pt>
                <c:pt idx="3552">
                  <c:v>51.328000000000003</c:v>
                </c:pt>
                <c:pt idx="3553">
                  <c:v>60.268999999999998</c:v>
                </c:pt>
                <c:pt idx="3554">
                  <c:v>47.878</c:v>
                </c:pt>
                <c:pt idx="3555">
                  <c:v>65.480999999999995</c:v>
                </c:pt>
                <c:pt idx="3556">
                  <c:v>53.417999999999999</c:v>
                </c:pt>
                <c:pt idx="3557">
                  <c:v>61.223999999999997</c:v>
                </c:pt>
                <c:pt idx="3558">
                  <c:v>68.718000000000004</c:v>
                </c:pt>
                <c:pt idx="3559">
                  <c:v>67.31</c:v>
                </c:pt>
                <c:pt idx="3560">
                  <c:v>58.533999999999999</c:v>
                </c:pt>
                <c:pt idx="3561">
                  <c:v>46.192</c:v>
                </c:pt>
                <c:pt idx="3562">
                  <c:v>67.161000000000001</c:v>
                </c:pt>
                <c:pt idx="3563">
                  <c:v>68.292000000000002</c:v>
                </c:pt>
                <c:pt idx="3564">
                  <c:v>64.849999999999994</c:v>
                </c:pt>
                <c:pt idx="3565">
                  <c:v>39.970999999999997</c:v>
                </c:pt>
                <c:pt idx="3566">
                  <c:v>46.241</c:v>
                </c:pt>
                <c:pt idx="3567">
                  <c:v>42.735999999999997</c:v>
                </c:pt>
                <c:pt idx="3568">
                  <c:v>15.202999999999999</c:v>
                </c:pt>
                <c:pt idx="3569">
                  <c:v>46.932000000000002</c:v>
                </c:pt>
                <c:pt idx="3570">
                  <c:v>62.802</c:v>
                </c:pt>
                <c:pt idx="3571">
                  <c:v>54.253</c:v>
                </c:pt>
                <c:pt idx="3572">
                  <c:v>38.057000000000002</c:v>
                </c:pt>
                <c:pt idx="3573">
                  <c:v>59.16</c:v>
                </c:pt>
                <c:pt idx="3574">
                  <c:v>63.722999999999999</c:v>
                </c:pt>
                <c:pt idx="3575">
                  <c:v>62.557000000000002</c:v>
                </c:pt>
                <c:pt idx="3576">
                  <c:v>36.17</c:v>
                </c:pt>
                <c:pt idx="3577">
                  <c:v>71.858999999999995</c:v>
                </c:pt>
                <c:pt idx="3578">
                  <c:v>57.819000000000003</c:v>
                </c:pt>
                <c:pt idx="3579">
                  <c:v>53.265999999999998</c:v>
                </c:pt>
                <c:pt idx="3580">
                  <c:v>66.460999999999999</c:v>
                </c:pt>
                <c:pt idx="3581">
                  <c:v>55.591000000000001</c:v>
                </c:pt>
                <c:pt idx="3582">
                  <c:v>61.762</c:v>
                </c:pt>
                <c:pt idx="3583">
                  <c:v>64.016999999999996</c:v>
                </c:pt>
                <c:pt idx="3584">
                  <c:v>59.478000000000002</c:v>
                </c:pt>
                <c:pt idx="3585">
                  <c:v>39.447000000000003</c:v>
                </c:pt>
                <c:pt idx="3586">
                  <c:v>59.905999999999999</c:v>
                </c:pt>
                <c:pt idx="3587">
                  <c:v>64.224999999999994</c:v>
                </c:pt>
                <c:pt idx="3588">
                  <c:v>51.737000000000002</c:v>
                </c:pt>
                <c:pt idx="3589">
                  <c:v>50.506</c:v>
                </c:pt>
                <c:pt idx="3590">
                  <c:v>51.05</c:v>
                </c:pt>
                <c:pt idx="3591">
                  <c:v>0</c:v>
                </c:pt>
                <c:pt idx="3592">
                  <c:v>58.546999999999997</c:v>
                </c:pt>
                <c:pt idx="3593">
                  <c:v>60.075000000000003</c:v>
                </c:pt>
                <c:pt idx="3594">
                  <c:v>48.899000000000001</c:v>
                </c:pt>
                <c:pt idx="3595">
                  <c:v>52.517000000000003</c:v>
                </c:pt>
                <c:pt idx="3596">
                  <c:v>63.503</c:v>
                </c:pt>
                <c:pt idx="3597">
                  <c:v>45.1</c:v>
                </c:pt>
                <c:pt idx="3598">
                  <c:v>51.808</c:v>
                </c:pt>
                <c:pt idx="3599">
                  <c:v>63.831000000000003</c:v>
                </c:pt>
                <c:pt idx="3600">
                  <c:v>61.347999999999999</c:v>
                </c:pt>
                <c:pt idx="3601">
                  <c:v>29.876000000000001</c:v>
                </c:pt>
                <c:pt idx="3602">
                  <c:v>53.470999999999997</c:v>
                </c:pt>
                <c:pt idx="3603">
                  <c:v>56.094000000000001</c:v>
                </c:pt>
                <c:pt idx="3604">
                  <c:v>57.53</c:v>
                </c:pt>
                <c:pt idx="3605">
                  <c:v>57.814</c:v>
                </c:pt>
                <c:pt idx="3606">
                  <c:v>52.692</c:v>
                </c:pt>
                <c:pt idx="3607">
                  <c:v>60.063000000000002</c:v>
                </c:pt>
                <c:pt idx="3608">
                  <c:v>55.271000000000001</c:v>
                </c:pt>
                <c:pt idx="3609">
                  <c:v>57.292000000000002</c:v>
                </c:pt>
                <c:pt idx="3610">
                  <c:v>51.503999999999998</c:v>
                </c:pt>
                <c:pt idx="3611">
                  <c:v>57.375</c:v>
                </c:pt>
                <c:pt idx="3612">
                  <c:v>11.769</c:v>
                </c:pt>
                <c:pt idx="3613">
                  <c:v>61.023000000000003</c:v>
                </c:pt>
                <c:pt idx="3614">
                  <c:v>47.709000000000003</c:v>
                </c:pt>
                <c:pt idx="3615">
                  <c:v>52.953000000000003</c:v>
                </c:pt>
                <c:pt idx="3616">
                  <c:v>30.792999999999999</c:v>
                </c:pt>
                <c:pt idx="3617">
                  <c:v>58.792999999999999</c:v>
                </c:pt>
                <c:pt idx="3618">
                  <c:v>61.997999999999998</c:v>
                </c:pt>
                <c:pt idx="3619">
                  <c:v>52.838999999999999</c:v>
                </c:pt>
                <c:pt idx="3620">
                  <c:v>38.738</c:v>
                </c:pt>
                <c:pt idx="3621">
                  <c:v>60.707999999999998</c:v>
                </c:pt>
                <c:pt idx="3622">
                  <c:v>61.246000000000002</c:v>
                </c:pt>
                <c:pt idx="3623">
                  <c:v>33.238999999999997</c:v>
                </c:pt>
                <c:pt idx="3624">
                  <c:v>53.201999999999998</c:v>
                </c:pt>
                <c:pt idx="3625">
                  <c:v>61.226999999999997</c:v>
                </c:pt>
                <c:pt idx="3626">
                  <c:v>58.081000000000003</c:v>
                </c:pt>
                <c:pt idx="3627">
                  <c:v>59.399000000000001</c:v>
                </c:pt>
                <c:pt idx="3628">
                  <c:v>60.709000000000003</c:v>
                </c:pt>
                <c:pt idx="3629">
                  <c:v>55.448</c:v>
                </c:pt>
                <c:pt idx="3630">
                  <c:v>60.539000000000001</c:v>
                </c:pt>
                <c:pt idx="3631">
                  <c:v>61.545999999999999</c:v>
                </c:pt>
                <c:pt idx="3632">
                  <c:v>41.392000000000003</c:v>
                </c:pt>
                <c:pt idx="3633">
                  <c:v>51.881999999999998</c:v>
                </c:pt>
                <c:pt idx="3634">
                  <c:v>41.152000000000001</c:v>
                </c:pt>
                <c:pt idx="3635">
                  <c:v>52.743000000000002</c:v>
                </c:pt>
                <c:pt idx="3636">
                  <c:v>63.844000000000001</c:v>
                </c:pt>
                <c:pt idx="3637">
                  <c:v>63.417000000000002</c:v>
                </c:pt>
                <c:pt idx="3638">
                  <c:v>61.381</c:v>
                </c:pt>
                <c:pt idx="3639">
                  <c:v>62.026000000000003</c:v>
                </c:pt>
                <c:pt idx="3640">
                  <c:v>62.014000000000003</c:v>
                </c:pt>
                <c:pt idx="3641">
                  <c:v>61.34</c:v>
                </c:pt>
                <c:pt idx="3642">
                  <c:v>61.23</c:v>
                </c:pt>
                <c:pt idx="3643">
                  <c:v>61.57</c:v>
                </c:pt>
                <c:pt idx="3644">
                  <c:v>60.671999999999997</c:v>
                </c:pt>
                <c:pt idx="3645">
                  <c:v>60.497</c:v>
                </c:pt>
                <c:pt idx="3646">
                  <c:v>62.043999999999997</c:v>
                </c:pt>
                <c:pt idx="3647">
                  <c:v>59.792999999999999</c:v>
                </c:pt>
                <c:pt idx="3648">
                  <c:v>46.640999999999998</c:v>
                </c:pt>
                <c:pt idx="3649">
                  <c:v>42.762</c:v>
                </c:pt>
                <c:pt idx="3650">
                  <c:v>43.018000000000001</c:v>
                </c:pt>
                <c:pt idx="3651">
                  <c:v>51.698</c:v>
                </c:pt>
                <c:pt idx="3652">
                  <c:v>16.806000000000001</c:v>
                </c:pt>
                <c:pt idx="3653">
                  <c:v>50.914000000000001</c:v>
                </c:pt>
                <c:pt idx="3654">
                  <c:v>46.295000000000002</c:v>
                </c:pt>
                <c:pt idx="3655">
                  <c:v>33.76</c:v>
                </c:pt>
                <c:pt idx="3656">
                  <c:v>56.304000000000002</c:v>
                </c:pt>
                <c:pt idx="3657">
                  <c:v>63.536000000000001</c:v>
                </c:pt>
                <c:pt idx="3658">
                  <c:v>59.874000000000002</c:v>
                </c:pt>
                <c:pt idx="3659">
                  <c:v>57.271999999999998</c:v>
                </c:pt>
                <c:pt idx="3660">
                  <c:v>62.698999999999998</c:v>
                </c:pt>
                <c:pt idx="3661">
                  <c:v>64.703000000000003</c:v>
                </c:pt>
                <c:pt idx="3662">
                  <c:v>63.295000000000002</c:v>
                </c:pt>
                <c:pt idx="3663">
                  <c:v>62.817999999999998</c:v>
                </c:pt>
                <c:pt idx="3664">
                  <c:v>63.924999999999997</c:v>
                </c:pt>
                <c:pt idx="3665">
                  <c:v>65.265000000000001</c:v>
                </c:pt>
                <c:pt idx="3666">
                  <c:v>65.372</c:v>
                </c:pt>
                <c:pt idx="3667">
                  <c:v>60.988999999999997</c:v>
                </c:pt>
                <c:pt idx="3668">
                  <c:v>55.875</c:v>
                </c:pt>
                <c:pt idx="3669">
                  <c:v>58.215000000000003</c:v>
                </c:pt>
                <c:pt idx="3670">
                  <c:v>52.805999999999997</c:v>
                </c:pt>
                <c:pt idx="3671">
                  <c:v>50.094000000000001</c:v>
                </c:pt>
                <c:pt idx="3672">
                  <c:v>30.103999999999999</c:v>
                </c:pt>
                <c:pt idx="3673">
                  <c:v>14.154</c:v>
                </c:pt>
                <c:pt idx="3674">
                  <c:v>58.612000000000002</c:v>
                </c:pt>
                <c:pt idx="3675">
                  <c:v>59.811999999999998</c:v>
                </c:pt>
                <c:pt idx="3676">
                  <c:v>58.89</c:v>
                </c:pt>
                <c:pt idx="3677">
                  <c:v>60.52</c:v>
                </c:pt>
                <c:pt idx="3678">
                  <c:v>61.881</c:v>
                </c:pt>
                <c:pt idx="3679">
                  <c:v>64.623000000000005</c:v>
                </c:pt>
                <c:pt idx="3680">
                  <c:v>64.260999999999996</c:v>
                </c:pt>
                <c:pt idx="3681">
                  <c:v>64.694000000000003</c:v>
                </c:pt>
                <c:pt idx="3682">
                  <c:v>68.007999999999996</c:v>
                </c:pt>
                <c:pt idx="3683">
                  <c:v>67.018000000000001</c:v>
                </c:pt>
                <c:pt idx="3684">
                  <c:v>63.258000000000003</c:v>
                </c:pt>
                <c:pt idx="3685">
                  <c:v>64.102999999999994</c:v>
                </c:pt>
                <c:pt idx="3686">
                  <c:v>65.043999999999997</c:v>
                </c:pt>
                <c:pt idx="3687">
                  <c:v>62.231999999999999</c:v>
                </c:pt>
                <c:pt idx="3688">
                  <c:v>58.55</c:v>
                </c:pt>
                <c:pt idx="3689">
                  <c:v>54.655000000000001</c:v>
                </c:pt>
                <c:pt idx="3690">
                  <c:v>43.091000000000001</c:v>
                </c:pt>
                <c:pt idx="3691">
                  <c:v>11.336</c:v>
                </c:pt>
                <c:pt idx="3692">
                  <c:v>51.072000000000003</c:v>
                </c:pt>
                <c:pt idx="3693">
                  <c:v>34.948</c:v>
                </c:pt>
                <c:pt idx="3694">
                  <c:v>60.628</c:v>
                </c:pt>
                <c:pt idx="3695">
                  <c:v>60.088999999999999</c:v>
                </c:pt>
                <c:pt idx="3696">
                  <c:v>56.784999999999997</c:v>
                </c:pt>
                <c:pt idx="3697">
                  <c:v>60.512</c:v>
                </c:pt>
                <c:pt idx="3698">
                  <c:v>65.522999999999996</c:v>
                </c:pt>
                <c:pt idx="3699">
                  <c:v>66.256</c:v>
                </c:pt>
                <c:pt idx="3700">
                  <c:v>66.055000000000007</c:v>
                </c:pt>
                <c:pt idx="3701">
                  <c:v>67.619</c:v>
                </c:pt>
                <c:pt idx="3702">
                  <c:v>67.293000000000006</c:v>
                </c:pt>
                <c:pt idx="3703">
                  <c:v>65.355999999999995</c:v>
                </c:pt>
                <c:pt idx="3704">
                  <c:v>65.176000000000002</c:v>
                </c:pt>
                <c:pt idx="3705">
                  <c:v>64.668000000000006</c:v>
                </c:pt>
                <c:pt idx="3706">
                  <c:v>63.220999999999997</c:v>
                </c:pt>
                <c:pt idx="3707">
                  <c:v>62.902999999999999</c:v>
                </c:pt>
                <c:pt idx="3708">
                  <c:v>61.552999999999997</c:v>
                </c:pt>
                <c:pt idx="3709">
                  <c:v>56.808</c:v>
                </c:pt>
                <c:pt idx="3710">
                  <c:v>48.206000000000003</c:v>
                </c:pt>
                <c:pt idx="3711">
                  <c:v>41.12</c:v>
                </c:pt>
                <c:pt idx="3712">
                  <c:v>47.085000000000001</c:v>
                </c:pt>
                <c:pt idx="3713">
                  <c:v>58.283999999999999</c:v>
                </c:pt>
                <c:pt idx="3714">
                  <c:v>59.470999999999997</c:v>
                </c:pt>
                <c:pt idx="3715">
                  <c:v>58.351999999999997</c:v>
                </c:pt>
                <c:pt idx="3716">
                  <c:v>62.250999999999998</c:v>
                </c:pt>
                <c:pt idx="3717">
                  <c:v>63.701000000000001</c:v>
                </c:pt>
                <c:pt idx="3718">
                  <c:v>62.738</c:v>
                </c:pt>
                <c:pt idx="3719">
                  <c:v>63.613</c:v>
                </c:pt>
                <c:pt idx="3720">
                  <c:v>65.417000000000002</c:v>
                </c:pt>
                <c:pt idx="3721">
                  <c:v>65.814999999999998</c:v>
                </c:pt>
                <c:pt idx="3722">
                  <c:v>65.375</c:v>
                </c:pt>
                <c:pt idx="3723">
                  <c:v>65.370999999999995</c:v>
                </c:pt>
                <c:pt idx="3724">
                  <c:v>65.159000000000006</c:v>
                </c:pt>
                <c:pt idx="3725">
                  <c:v>64.296999999999997</c:v>
                </c:pt>
                <c:pt idx="3726">
                  <c:v>62.533999999999999</c:v>
                </c:pt>
                <c:pt idx="3727">
                  <c:v>60.088999999999999</c:v>
                </c:pt>
                <c:pt idx="3728">
                  <c:v>58.35</c:v>
                </c:pt>
                <c:pt idx="3729">
                  <c:v>58.396000000000001</c:v>
                </c:pt>
                <c:pt idx="3730">
                  <c:v>58.771000000000001</c:v>
                </c:pt>
                <c:pt idx="3731">
                  <c:v>54.878999999999998</c:v>
                </c:pt>
                <c:pt idx="3732">
                  <c:v>34.593000000000004</c:v>
                </c:pt>
                <c:pt idx="3733">
                  <c:v>49.069000000000003</c:v>
                </c:pt>
                <c:pt idx="3734">
                  <c:v>54.545000000000002</c:v>
                </c:pt>
                <c:pt idx="3735">
                  <c:v>57.015999999999998</c:v>
                </c:pt>
                <c:pt idx="3736">
                  <c:v>59.201000000000001</c:v>
                </c:pt>
                <c:pt idx="3737">
                  <c:v>62.723999999999997</c:v>
                </c:pt>
                <c:pt idx="3738">
                  <c:v>65.016999999999996</c:v>
                </c:pt>
                <c:pt idx="3739">
                  <c:v>65.138000000000005</c:v>
                </c:pt>
                <c:pt idx="3740">
                  <c:v>64.796999999999997</c:v>
                </c:pt>
                <c:pt idx="3741">
                  <c:v>65.584000000000003</c:v>
                </c:pt>
                <c:pt idx="3742">
                  <c:v>66.543000000000006</c:v>
                </c:pt>
                <c:pt idx="3743">
                  <c:v>66.697000000000003</c:v>
                </c:pt>
                <c:pt idx="3744">
                  <c:v>64.992999999999995</c:v>
                </c:pt>
                <c:pt idx="3745">
                  <c:v>62.374000000000002</c:v>
                </c:pt>
                <c:pt idx="3746">
                  <c:v>60.588999999999999</c:v>
                </c:pt>
                <c:pt idx="3747">
                  <c:v>59.298000000000002</c:v>
                </c:pt>
                <c:pt idx="3748">
                  <c:v>56.976999999999997</c:v>
                </c:pt>
                <c:pt idx="3749">
                  <c:v>53.884999999999998</c:v>
                </c:pt>
                <c:pt idx="3750">
                  <c:v>50.311</c:v>
                </c:pt>
                <c:pt idx="3751">
                  <c:v>45.756999999999998</c:v>
                </c:pt>
                <c:pt idx="3752">
                  <c:v>20.187000000000001</c:v>
                </c:pt>
                <c:pt idx="3753">
                  <c:v>49.779000000000003</c:v>
                </c:pt>
                <c:pt idx="3754">
                  <c:v>54.832999999999998</c:v>
                </c:pt>
                <c:pt idx="3755">
                  <c:v>54.085999999999999</c:v>
                </c:pt>
                <c:pt idx="3756">
                  <c:v>52.573999999999998</c:v>
                </c:pt>
                <c:pt idx="3757">
                  <c:v>56.192</c:v>
                </c:pt>
                <c:pt idx="3758">
                  <c:v>61.765999999999998</c:v>
                </c:pt>
                <c:pt idx="3759">
                  <c:v>64.673000000000002</c:v>
                </c:pt>
                <c:pt idx="3760">
                  <c:v>64.466999999999999</c:v>
                </c:pt>
                <c:pt idx="3761">
                  <c:v>64.248999999999995</c:v>
                </c:pt>
                <c:pt idx="3762">
                  <c:v>65.117000000000004</c:v>
                </c:pt>
                <c:pt idx="3763">
                  <c:v>64.867999999999995</c:v>
                </c:pt>
                <c:pt idx="3764">
                  <c:v>62.624000000000002</c:v>
                </c:pt>
                <c:pt idx="3765">
                  <c:v>58.686999999999998</c:v>
                </c:pt>
                <c:pt idx="3766">
                  <c:v>55.561999999999998</c:v>
                </c:pt>
                <c:pt idx="3767">
                  <c:v>58.073</c:v>
                </c:pt>
                <c:pt idx="3768">
                  <c:v>60.709000000000003</c:v>
                </c:pt>
                <c:pt idx="3769">
                  <c:v>58.886000000000003</c:v>
                </c:pt>
                <c:pt idx="3770">
                  <c:v>53.938000000000002</c:v>
                </c:pt>
                <c:pt idx="3771">
                  <c:v>52.683</c:v>
                </c:pt>
                <c:pt idx="3772">
                  <c:v>51.268000000000001</c:v>
                </c:pt>
                <c:pt idx="3773">
                  <c:v>40.412999999999997</c:v>
                </c:pt>
                <c:pt idx="3774">
                  <c:v>55.103000000000002</c:v>
                </c:pt>
                <c:pt idx="3775">
                  <c:v>57.286000000000001</c:v>
                </c:pt>
                <c:pt idx="3776">
                  <c:v>56.719000000000001</c:v>
                </c:pt>
                <c:pt idx="3777">
                  <c:v>55.963999999999999</c:v>
                </c:pt>
                <c:pt idx="3778">
                  <c:v>56.168999999999997</c:v>
                </c:pt>
                <c:pt idx="3779">
                  <c:v>57.414000000000001</c:v>
                </c:pt>
                <c:pt idx="3780">
                  <c:v>58.850999999999999</c:v>
                </c:pt>
                <c:pt idx="3781">
                  <c:v>59.573999999999998</c:v>
                </c:pt>
                <c:pt idx="3782">
                  <c:v>59.902999999999999</c:v>
                </c:pt>
                <c:pt idx="3783">
                  <c:v>59.82</c:v>
                </c:pt>
                <c:pt idx="3784">
                  <c:v>59.954999999999998</c:v>
                </c:pt>
                <c:pt idx="3785">
                  <c:v>60.433</c:v>
                </c:pt>
                <c:pt idx="3786">
                  <c:v>60.683</c:v>
                </c:pt>
                <c:pt idx="3787">
                  <c:v>61.804000000000002</c:v>
                </c:pt>
                <c:pt idx="3788">
                  <c:v>63.18</c:v>
                </c:pt>
                <c:pt idx="3789">
                  <c:v>62.82</c:v>
                </c:pt>
                <c:pt idx="3790">
                  <c:v>59.828000000000003</c:v>
                </c:pt>
                <c:pt idx="3791">
                  <c:v>55.174999999999997</c:v>
                </c:pt>
                <c:pt idx="3792">
                  <c:v>53.662999999999997</c:v>
                </c:pt>
                <c:pt idx="3793">
                  <c:v>50.613999999999997</c:v>
                </c:pt>
                <c:pt idx="3794">
                  <c:v>40.131999999999998</c:v>
                </c:pt>
                <c:pt idx="3795">
                  <c:v>53.636000000000003</c:v>
                </c:pt>
                <c:pt idx="3796">
                  <c:v>52.347999999999999</c:v>
                </c:pt>
                <c:pt idx="3797">
                  <c:v>50.043999999999997</c:v>
                </c:pt>
                <c:pt idx="3798">
                  <c:v>55.066000000000003</c:v>
                </c:pt>
                <c:pt idx="3799">
                  <c:v>59.008000000000003</c:v>
                </c:pt>
                <c:pt idx="3800">
                  <c:v>59.137</c:v>
                </c:pt>
                <c:pt idx="3801">
                  <c:v>56.655999999999999</c:v>
                </c:pt>
                <c:pt idx="3802">
                  <c:v>56.743000000000002</c:v>
                </c:pt>
                <c:pt idx="3803">
                  <c:v>58.91</c:v>
                </c:pt>
                <c:pt idx="3804">
                  <c:v>59.02</c:v>
                </c:pt>
                <c:pt idx="3805">
                  <c:v>57.886000000000003</c:v>
                </c:pt>
                <c:pt idx="3806">
                  <c:v>57.295999999999999</c:v>
                </c:pt>
                <c:pt idx="3807">
                  <c:v>56.896000000000001</c:v>
                </c:pt>
                <c:pt idx="3808">
                  <c:v>57.936</c:v>
                </c:pt>
                <c:pt idx="3809">
                  <c:v>60.234000000000002</c:v>
                </c:pt>
                <c:pt idx="3810">
                  <c:v>61.043999999999997</c:v>
                </c:pt>
                <c:pt idx="3811">
                  <c:v>60.487000000000002</c:v>
                </c:pt>
                <c:pt idx="3812">
                  <c:v>59.594000000000001</c:v>
                </c:pt>
                <c:pt idx="3813">
                  <c:v>58.545999999999999</c:v>
                </c:pt>
                <c:pt idx="3814">
                  <c:v>56.05</c:v>
                </c:pt>
                <c:pt idx="3815">
                  <c:v>47.854999999999997</c:v>
                </c:pt>
                <c:pt idx="3816">
                  <c:v>45.164000000000001</c:v>
                </c:pt>
                <c:pt idx="3817">
                  <c:v>50.591999999999999</c:v>
                </c:pt>
                <c:pt idx="3818">
                  <c:v>50.758000000000003</c:v>
                </c:pt>
                <c:pt idx="3819">
                  <c:v>51.929000000000002</c:v>
                </c:pt>
                <c:pt idx="3820">
                  <c:v>54.387999999999998</c:v>
                </c:pt>
                <c:pt idx="3821">
                  <c:v>56.006</c:v>
                </c:pt>
                <c:pt idx="3822">
                  <c:v>56.35</c:v>
                </c:pt>
                <c:pt idx="3823">
                  <c:v>55.664999999999999</c:v>
                </c:pt>
                <c:pt idx="3824">
                  <c:v>56.058999999999997</c:v>
                </c:pt>
                <c:pt idx="3825">
                  <c:v>56.863</c:v>
                </c:pt>
                <c:pt idx="3826">
                  <c:v>56.322000000000003</c:v>
                </c:pt>
                <c:pt idx="3827">
                  <c:v>56.731000000000002</c:v>
                </c:pt>
                <c:pt idx="3828">
                  <c:v>59.468000000000004</c:v>
                </c:pt>
                <c:pt idx="3829">
                  <c:v>61.07</c:v>
                </c:pt>
                <c:pt idx="3830">
                  <c:v>60.319000000000003</c:v>
                </c:pt>
                <c:pt idx="3831">
                  <c:v>58.292000000000002</c:v>
                </c:pt>
                <c:pt idx="3832">
                  <c:v>58.353000000000002</c:v>
                </c:pt>
                <c:pt idx="3833">
                  <c:v>60.570999999999998</c:v>
                </c:pt>
                <c:pt idx="3834">
                  <c:v>62.16</c:v>
                </c:pt>
                <c:pt idx="3835">
                  <c:v>61.151000000000003</c:v>
                </c:pt>
                <c:pt idx="3836">
                  <c:v>58.045999999999999</c:v>
                </c:pt>
                <c:pt idx="3837">
                  <c:v>54.688000000000002</c:v>
                </c:pt>
                <c:pt idx="3838">
                  <c:v>50.968000000000004</c:v>
                </c:pt>
                <c:pt idx="3839">
                  <c:v>38.118000000000002</c:v>
                </c:pt>
                <c:pt idx="3840">
                  <c:v>47.061</c:v>
                </c:pt>
                <c:pt idx="3841">
                  <c:v>51.079000000000001</c:v>
                </c:pt>
                <c:pt idx="3842">
                  <c:v>51.347999999999999</c:v>
                </c:pt>
                <c:pt idx="3843">
                  <c:v>54.930999999999997</c:v>
                </c:pt>
                <c:pt idx="3844">
                  <c:v>58.963999999999999</c:v>
                </c:pt>
                <c:pt idx="3845">
                  <c:v>60.612000000000002</c:v>
                </c:pt>
                <c:pt idx="3846">
                  <c:v>60.808999999999997</c:v>
                </c:pt>
                <c:pt idx="3847">
                  <c:v>61.734999999999999</c:v>
                </c:pt>
                <c:pt idx="3848">
                  <c:v>63.072000000000003</c:v>
                </c:pt>
                <c:pt idx="3849">
                  <c:v>63.463000000000001</c:v>
                </c:pt>
                <c:pt idx="3850">
                  <c:v>63.33</c:v>
                </c:pt>
                <c:pt idx="3851">
                  <c:v>62.906999999999996</c:v>
                </c:pt>
                <c:pt idx="3852">
                  <c:v>61.685000000000002</c:v>
                </c:pt>
                <c:pt idx="3853">
                  <c:v>60.27</c:v>
                </c:pt>
                <c:pt idx="3854">
                  <c:v>59.624000000000002</c:v>
                </c:pt>
                <c:pt idx="3855">
                  <c:v>59.496000000000002</c:v>
                </c:pt>
                <c:pt idx="3856">
                  <c:v>58.500999999999998</c:v>
                </c:pt>
                <c:pt idx="3857">
                  <c:v>55.667999999999999</c:v>
                </c:pt>
                <c:pt idx="3858">
                  <c:v>49.076000000000001</c:v>
                </c:pt>
                <c:pt idx="3859">
                  <c:v>30.716000000000001</c:v>
                </c:pt>
                <c:pt idx="3860">
                  <c:v>46.835999999999999</c:v>
                </c:pt>
                <c:pt idx="3861">
                  <c:v>51.658000000000001</c:v>
                </c:pt>
                <c:pt idx="3862">
                  <c:v>55.731000000000002</c:v>
                </c:pt>
                <c:pt idx="3863">
                  <c:v>58.401000000000003</c:v>
                </c:pt>
                <c:pt idx="3864">
                  <c:v>58.878999999999998</c:v>
                </c:pt>
                <c:pt idx="3865">
                  <c:v>59.112000000000002</c:v>
                </c:pt>
                <c:pt idx="3866">
                  <c:v>60.366</c:v>
                </c:pt>
                <c:pt idx="3867">
                  <c:v>61.417000000000002</c:v>
                </c:pt>
                <c:pt idx="3868">
                  <c:v>62.167999999999999</c:v>
                </c:pt>
                <c:pt idx="3869">
                  <c:v>63.082000000000001</c:v>
                </c:pt>
                <c:pt idx="3870">
                  <c:v>63.822000000000003</c:v>
                </c:pt>
                <c:pt idx="3871">
                  <c:v>63.517000000000003</c:v>
                </c:pt>
                <c:pt idx="3872">
                  <c:v>62.094000000000001</c:v>
                </c:pt>
                <c:pt idx="3873">
                  <c:v>60.22</c:v>
                </c:pt>
                <c:pt idx="3874">
                  <c:v>59.347000000000001</c:v>
                </c:pt>
                <c:pt idx="3875">
                  <c:v>60.012999999999998</c:v>
                </c:pt>
                <c:pt idx="3876">
                  <c:v>60.811</c:v>
                </c:pt>
                <c:pt idx="3877">
                  <c:v>60.753</c:v>
                </c:pt>
                <c:pt idx="3878">
                  <c:v>59.262</c:v>
                </c:pt>
                <c:pt idx="3879">
                  <c:v>55.134999999999998</c:v>
                </c:pt>
                <c:pt idx="3880">
                  <c:v>35.491999999999997</c:v>
                </c:pt>
                <c:pt idx="3881">
                  <c:v>55.786000000000001</c:v>
                </c:pt>
                <c:pt idx="3882">
                  <c:v>61.106000000000002</c:v>
                </c:pt>
                <c:pt idx="3883">
                  <c:v>62.835999999999999</c:v>
                </c:pt>
                <c:pt idx="3884">
                  <c:v>63.26</c:v>
                </c:pt>
                <c:pt idx="3885">
                  <c:v>63.863</c:v>
                </c:pt>
                <c:pt idx="3886">
                  <c:v>64.551000000000002</c:v>
                </c:pt>
                <c:pt idx="3887">
                  <c:v>64.555000000000007</c:v>
                </c:pt>
                <c:pt idx="3888">
                  <c:v>63.896999999999998</c:v>
                </c:pt>
                <c:pt idx="3889">
                  <c:v>63.527999999999999</c:v>
                </c:pt>
                <c:pt idx="3890">
                  <c:v>63.728999999999999</c:v>
                </c:pt>
                <c:pt idx="3891">
                  <c:v>63.95</c:v>
                </c:pt>
                <c:pt idx="3892">
                  <c:v>63.499000000000002</c:v>
                </c:pt>
                <c:pt idx="3893">
                  <c:v>62.48</c:v>
                </c:pt>
                <c:pt idx="3894">
                  <c:v>61.286000000000001</c:v>
                </c:pt>
                <c:pt idx="3895">
                  <c:v>59.546999999999997</c:v>
                </c:pt>
                <c:pt idx="3896">
                  <c:v>56.570999999999998</c:v>
                </c:pt>
                <c:pt idx="3897">
                  <c:v>51.79</c:v>
                </c:pt>
                <c:pt idx="3898">
                  <c:v>46.149000000000001</c:v>
                </c:pt>
                <c:pt idx="3899">
                  <c:v>27.797999999999998</c:v>
                </c:pt>
                <c:pt idx="3900">
                  <c:v>48.35</c:v>
                </c:pt>
                <c:pt idx="3901">
                  <c:v>55.594999999999999</c:v>
                </c:pt>
                <c:pt idx="3902">
                  <c:v>58.811</c:v>
                </c:pt>
                <c:pt idx="3903">
                  <c:v>60.502000000000002</c:v>
                </c:pt>
                <c:pt idx="3904">
                  <c:v>62.279000000000003</c:v>
                </c:pt>
                <c:pt idx="3905">
                  <c:v>63.651000000000003</c:v>
                </c:pt>
                <c:pt idx="3906">
                  <c:v>63.972000000000001</c:v>
                </c:pt>
                <c:pt idx="3907">
                  <c:v>63.603999999999999</c:v>
                </c:pt>
                <c:pt idx="3908">
                  <c:v>63.530999999999999</c:v>
                </c:pt>
                <c:pt idx="3909">
                  <c:v>64.040999999999997</c:v>
                </c:pt>
                <c:pt idx="3910">
                  <c:v>64.808000000000007</c:v>
                </c:pt>
                <c:pt idx="3911">
                  <c:v>65.073999999999998</c:v>
                </c:pt>
                <c:pt idx="3912">
                  <c:v>64.346999999999994</c:v>
                </c:pt>
                <c:pt idx="3913">
                  <c:v>62.329000000000001</c:v>
                </c:pt>
                <c:pt idx="3914">
                  <c:v>60.145000000000003</c:v>
                </c:pt>
                <c:pt idx="3915">
                  <c:v>57.859000000000002</c:v>
                </c:pt>
                <c:pt idx="3916">
                  <c:v>53.780999999999999</c:v>
                </c:pt>
                <c:pt idx="3917">
                  <c:v>39.918999999999997</c:v>
                </c:pt>
                <c:pt idx="3918">
                  <c:v>45.252000000000002</c:v>
                </c:pt>
                <c:pt idx="3919">
                  <c:v>50.762</c:v>
                </c:pt>
                <c:pt idx="3920">
                  <c:v>53.762999999999998</c:v>
                </c:pt>
                <c:pt idx="3921">
                  <c:v>56.823999999999998</c:v>
                </c:pt>
                <c:pt idx="3922">
                  <c:v>59.7</c:v>
                </c:pt>
                <c:pt idx="3923">
                  <c:v>61.6</c:v>
                </c:pt>
                <c:pt idx="3924">
                  <c:v>62.506</c:v>
                </c:pt>
                <c:pt idx="3925">
                  <c:v>62.848999999999997</c:v>
                </c:pt>
                <c:pt idx="3926">
                  <c:v>63.401000000000003</c:v>
                </c:pt>
                <c:pt idx="3927">
                  <c:v>64.103999999999999</c:v>
                </c:pt>
                <c:pt idx="3928">
                  <c:v>64.242000000000004</c:v>
                </c:pt>
                <c:pt idx="3929">
                  <c:v>63.249000000000002</c:v>
                </c:pt>
                <c:pt idx="3930">
                  <c:v>61.395000000000003</c:v>
                </c:pt>
                <c:pt idx="3931">
                  <c:v>59.73</c:v>
                </c:pt>
                <c:pt idx="3932">
                  <c:v>59.576000000000001</c:v>
                </c:pt>
                <c:pt idx="3933">
                  <c:v>59.905999999999999</c:v>
                </c:pt>
                <c:pt idx="3934">
                  <c:v>59.643000000000001</c:v>
                </c:pt>
                <c:pt idx="3935">
                  <c:v>58.228000000000002</c:v>
                </c:pt>
                <c:pt idx="3936">
                  <c:v>55.68</c:v>
                </c:pt>
                <c:pt idx="3937">
                  <c:v>51.235999999999997</c:v>
                </c:pt>
                <c:pt idx="3938">
                  <c:v>37.582000000000001</c:v>
                </c:pt>
                <c:pt idx="3939">
                  <c:v>47.173000000000002</c:v>
                </c:pt>
                <c:pt idx="3940">
                  <c:v>55.079000000000001</c:v>
                </c:pt>
                <c:pt idx="3941">
                  <c:v>58.784999999999997</c:v>
                </c:pt>
                <c:pt idx="3942">
                  <c:v>60.908000000000001</c:v>
                </c:pt>
                <c:pt idx="3943">
                  <c:v>62.293999999999997</c:v>
                </c:pt>
                <c:pt idx="3944">
                  <c:v>63.533999999999999</c:v>
                </c:pt>
                <c:pt idx="3945">
                  <c:v>64.206000000000003</c:v>
                </c:pt>
                <c:pt idx="3946">
                  <c:v>63.790999999999997</c:v>
                </c:pt>
                <c:pt idx="3947">
                  <c:v>62.500999999999998</c:v>
                </c:pt>
                <c:pt idx="3948">
                  <c:v>61.122</c:v>
                </c:pt>
                <c:pt idx="3949">
                  <c:v>60.366999999999997</c:v>
                </c:pt>
                <c:pt idx="3950">
                  <c:v>59.978999999999999</c:v>
                </c:pt>
                <c:pt idx="3951">
                  <c:v>59.136000000000003</c:v>
                </c:pt>
                <c:pt idx="3952">
                  <c:v>58.139000000000003</c:v>
                </c:pt>
                <c:pt idx="3953">
                  <c:v>55.75</c:v>
                </c:pt>
                <c:pt idx="3954">
                  <c:v>46.652999999999999</c:v>
                </c:pt>
                <c:pt idx="3955">
                  <c:v>44.975000000000001</c:v>
                </c:pt>
                <c:pt idx="3956">
                  <c:v>39.329000000000001</c:v>
                </c:pt>
                <c:pt idx="3957">
                  <c:v>49.866</c:v>
                </c:pt>
                <c:pt idx="3958">
                  <c:v>46.677</c:v>
                </c:pt>
                <c:pt idx="3959">
                  <c:v>40.558999999999997</c:v>
                </c:pt>
                <c:pt idx="3960">
                  <c:v>51.557000000000002</c:v>
                </c:pt>
                <c:pt idx="3961">
                  <c:v>53.59</c:v>
                </c:pt>
                <c:pt idx="3962">
                  <c:v>49.46</c:v>
                </c:pt>
                <c:pt idx="3963">
                  <c:v>45.91</c:v>
                </c:pt>
                <c:pt idx="3964">
                  <c:v>12.964</c:v>
                </c:pt>
                <c:pt idx="3965">
                  <c:v>31.596</c:v>
                </c:pt>
                <c:pt idx="3966">
                  <c:v>57.420999999999999</c:v>
                </c:pt>
                <c:pt idx="3967">
                  <c:v>52.494</c:v>
                </c:pt>
                <c:pt idx="3968">
                  <c:v>60.573</c:v>
                </c:pt>
                <c:pt idx="3969">
                  <c:v>55.860999999999997</c:v>
                </c:pt>
                <c:pt idx="3970">
                  <c:v>58.097999999999999</c:v>
                </c:pt>
                <c:pt idx="3971">
                  <c:v>58.847999999999999</c:v>
                </c:pt>
                <c:pt idx="3972">
                  <c:v>58.289000000000001</c:v>
                </c:pt>
                <c:pt idx="3973">
                  <c:v>63.433999999999997</c:v>
                </c:pt>
                <c:pt idx="3974">
                  <c:v>54.877000000000002</c:v>
                </c:pt>
                <c:pt idx="3975">
                  <c:v>61.612000000000002</c:v>
                </c:pt>
                <c:pt idx="3976">
                  <c:v>54.497999999999998</c:v>
                </c:pt>
                <c:pt idx="3977">
                  <c:v>54.307000000000002</c:v>
                </c:pt>
                <c:pt idx="3978">
                  <c:v>50.006</c:v>
                </c:pt>
                <c:pt idx="3979">
                  <c:v>56.091000000000001</c:v>
                </c:pt>
                <c:pt idx="3980">
                  <c:v>53.814</c:v>
                </c:pt>
                <c:pt idx="3981">
                  <c:v>54.805</c:v>
                </c:pt>
                <c:pt idx="3982">
                  <c:v>41.801000000000002</c:v>
                </c:pt>
                <c:pt idx="3983">
                  <c:v>44.773000000000003</c:v>
                </c:pt>
                <c:pt idx="3984">
                  <c:v>47.359000000000002</c:v>
                </c:pt>
                <c:pt idx="3985">
                  <c:v>52.057000000000002</c:v>
                </c:pt>
                <c:pt idx="3986">
                  <c:v>52.932000000000002</c:v>
                </c:pt>
                <c:pt idx="3987">
                  <c:v>40.933999999999997</c:v>
                </c:pt>
                <c:pt idx="3988">
                  <c:v>47.807000000000002</c:v>
                </c:pt>
                <c:pt idx="3989">
                  <c:v>27.114999999999998</c:v>
                </c:pt>
                <c:pt idx="3990">
                  <c:v>51.984999999999999</c:v>
                </c:pt>
                <c:pt idx="3991">
                  <c:v>63.341999999999999</c:v>
                </c:pt>
                <c:pt idx="3992">
                  <c:v>60.722000000000001</c:v>
                </c:pt>
                <c:pt idx="3993">
                  <c:v>63.636000000000003</c:v>
                </c:pt>
                <c:pt idx="3994">
                  <c:v>58.915999999999997</c:v>
                </c:pt>
                <c:pt idx="3995">
                  <c:v>59.548000000000002</c:v>
                </c:pt>
                <c:pt idx="3996">
                  <c:v>53.588999999999999</c:v>
                </c:pt>
                <c:pt idx="3997">
                  <c:v>54.558</c:v>
                </c:pt>
                <c:pt idx="3998">
                  <c:v>58.029000000000003</c:v>
                </c:pt>
                <c:pt idx="3999">
                  <c:v>45.003</c:v>
                </c:pt>
                <c:pt idx="4000">
                  <c:v>53.156999999999996</c:v>
                </c:pt>
                <c:pt idx="4001">
                  <c:v>52.158999999999999</c:v>
                </c:pt>
                <c:pt idx="4002">
                  <c:v>46.107999999999997</c:v>
                </c:pt>
                <c:pt idx="4003">
                  <c:v>41.478999999999999</c:v>
                </c:pt>
                <c:pt idx="4004">
                  <c:v>55.956000000000003</c:v>
                </c:pt>
                <c:pt idx="4005">
                  <c:v>49.716999999999999</c:v>
                </c:pt>
                <c:pt idx="4006">
                  <c:v>56.966999999999999</c:v>
                </c:pt>
                <c:pt idx="4007">
                  <c:v>42.707999999999998</c:v>
                </c:pt>
                <c:pt idx="4008">
                  <c:v>21.402999999999999</c:v>
                </c:pt>
                <c:pt idx="4009">
                  <c:v>46.691000000000003</c:v>
                </c:pt>
                <c:pt idx="4010">
                  <c:v>41.529000000000003</c:v>
                </c:pt>
                <c:pt idx="4011">
                  <c:v>41.281999999999996</c:v>
                </c:pt>
                <c:pt idx="4012">
                  <c:v>42.219000000000001</c:v>
                </c:pt>
                <c:pt idx="4013">
                  <c:v>48.148000000000003</c:v>
                </c:pt>
                <c:pt idx="4014">
                  <c:v>38.347000000000001</c:v>
                </c:pt>
                <c:pt idx="4015">
                  <c:v>53.63</c:v>
                </c:pt>
                <c:pt idx="4016">
                  <c:v>60.643999999999998</c:v>
                </c:pt>
                <c:pt idx="4017">
                  <c:v>59.399000000000001</c:v>
                </c:pt>
                <c:pt idx="4018">
                  <c:v>61.994</c:v>
                </c:pt>
                <c:pt idx="4019">
                  <c:v>58.097999999999999</c:v>
                </c:pt>
                <c:pt idx="4020">
                  <c:v>59.92</c:v>
                </c:pt>
                <c:pt idx="4021">
                  <c:v>57.460999999999999</c:v>
                </c:pt>
                <c:pt idx="4022">
                  <c:v>59.360999999999997</c:v>
                </c:pt>
                <c:pt idx="4023">
                  <c:v>58.512999999999998</c:v>
                </c:pt>
                <c:pt idx="4024">
                  <c:v>26.106000000000002</c:v>
                </c:pt>
                <c:pt idx="4025">
                  <c:v>49.865000000000002</c:v>
                </c:pt>
                <c:pt idx="4026">
                  <c:v>51.561</c:v>
                </c:pt>
                <c:pt idx="4027">
                  <c:v>49.331000000000003</c:v>
                </c:pt>
                <c:pt idx="4028">
                  <c:v>46.914000000000001</c:v>
                </c:pt>
                <c:pt idx="4029">
                  <c:v>50.052999999999997</c:v>
                </c:pt>
                <c:pt idx="4030">
                  <c:v>36.485999999999997</c:v>
                </c:pt>
                <c:pt idx="4031">
                  <c:v>53.433999999999997</c:v>
                </c:pt>
                <c:pt idx="4032">
                  <c:v>50.387</c:v>
                </c:pt>
                <c:pt idx="4033">
                  <c:v>46.661000000000001</c:v>
                </c:pt>
                <c:pt idx="4034">
                  <c:v>55.136000000000003</c:v>
                </c:pt>
                <c:pt idx="4035">
                  <c:v>52.453000000000003</c:v>
                </c:pt>
                <c:pt idx="4036">
                  <c:v>48.887</c:v>
                </c:pt>
                <c:pt idx="4037">
                  <c:v>51.328000000000003</c:v>
                </c:pt>
                <c:pt idx="4038">
                  <c:v>43.401000000000003</c:v>
                </c:pt>
                <c:pt idx="4039">
                  <c:v>51.183</c:v>
                </c:pt>
                <c:pt idx="4040">
                  <c:v>56.100999999999999</c:v>
                </c:pt>
                <c:pt idx="4041">
                  <c:v>55.48</c:v>
                </c:pt>
                <c:pt idx="4042">
                  <c:v>54.972000000000001</c:v>
                </c:pt>
                <c:pt idx="4043">
                  <c:v>58.973999999999997</c:v>
                </c:pt>
                <c:pt idx="4044">
                  <c:v>59.811999999999998</c:v>
                </c:pt>
                <c:pt idx="4045">
                  <c:v>61.488</c:v>
                </c:pt>
                <c:pt idx="4046">
                  <c:v>61.347000000000001</c:v>
                </c:pt>
                <c:pt idx="4047">
                  <c:v>62.628</c:v>
                </c:pt>
                <c:pt idx="4048">
                  <c:v>59.686</c:v>
                </c:pt>
                <c:pt idx="4049">
                  <c:v>54.18</c:v>
                </c:pt>
                <c:pt idx="4050">
                  <c:v>52.848999999999997</c:v>
                </c:pt>
                <c:pt idx="4051">
                  <c:v>45.503</c:v>
                </c:pt>
                <c:pt idx="4052">
                  <c:v>35.777999999999999</c:v>
                </c:pt>
                <c:pt idx="4053">
                  <c:v>48.996000000000002</c:v>
                </c:pt>
                <c:pt idx="4054">
                  <c:v>27.084</c:v>
                </c:pt>
                <c:pt idx="4055">
                  <c:v>38.558</c:v>
                </c:pt>
                <c:pt idx="4056">
                  <c:v>41.296999999999997</c:v>
                </c:pt>
                <c:pt idx="4057">
                  <c:v>48.045999999999999</c:v>
                </c:pt>
                <c:pt idx="4058">
                  <c:v>53.143000000000001</c:v>
                </c:pt>
                <c:pt idx="4059">
                  <c:v>59.124000000000002</c:v>
                </c:pt>
                <c:pt idx="4060">
                  <c:v>59.008000000000003</c:v>
                </c:pt>
                <c:pt idx="4061">
                  <c:v>61.036999999999999</c:v>
                </c:pt>
                <c:pt idx="4062">
                  <c:v>64.034999999999997</c:v>
                </c:pt>
                <c:pt idx="4063">
                  <c:v>65.917000000000002</c:v>
                </c:pt>
                <c:pt idx="4064">
                  <c:v>67.025000000000006</c:v>
                </c:pt>
                <c:pt idx="4065">
                  <c:v>67.001000000000005</c:v>
                </c:pt>
                <c:pt idx="4066">
                  <c:v>63.591999999999999</c:v>
                </c:pt>
                <c:pt idx="4067">
                  <c:v>62.222999999999999</c:v>
                </c:pt>
                <c:pt idx="4068">
                  <c:v>60.600999999999999</c:v>
                </c:pt>
                <c:pt idx="4069">
                  <c:v>62.276000000000003</c:v>
                </c:pt>
                <c:pt idx="4070">
                  <c:v>60.14</c:v>
                </c:pt>
                <c:pt idx="4071">
                  <c:v>56.881999999999998</c:v>
                </c:pt>
                <c:pt idx="4072">
                  <c:v>57.19</c:v>
                </c:pt>
                <c:pt idx="4073">
                  <c:v>30.036000000000001</c:v>
                </c:pt>
                <c:pt idx="4074">
                  <c:v>14.637</c:v>
                </c:pt>
                <c:pt idx="4075">
                  <c:v>53.383000000000003</c:v>
                </c:pt>
                <c:pt idx="4076">
                  <c:v>54.405000000000001</c:v>
                </c:pt>
                <c:pt idx="4077">
                  <c:v>58.856000000000002</c:v>
                </c:pt>
                <c:pt idx="4078">
                  <c:v>61.966999999999999</c:v>
                </c:pt>
                <c:pt idx="4079">
                  <c:v>59.74</c:v>
                </c:pt>
                <c:pt idx="4080">
                  <c:v>61.747</c:v>
                </c:pt>
                <c:pt idx="4081">
                  <c:v>63.893000000000001</c:v>
                </c:pt>
                <c:pt idx="4082">
                  <c:v>65.412000000000006</c:v>
                </c:pt>
                <c:pt idx="4083">
                  <c:v>65.88</c:v>
                </c:pt>
                <c:pt idx="4084">
                  <c:v>65.971999999999994</c:v>
                </c:pt>
                <c:pt idx="4085">
                  <c:v>64.585999999999999</c:v>
                </c:pt>
                <c:pt idx="4086">
                  <c:v>64.037999999999997</c:v>
                </c:pt>
                <c:pt idx="4087">
                  <c:v>65.756</c:v>
                </c:pt>
                <c:pt idx="4088">
                  <c:v>67.108999999999995</c:v>
                </c:pt>
                <c:pt idx="4089">
                  <c:v>66.739000000000004</c:v>
                </c:pt>
                <c:pt idx="4090">
                  <c:v>65.373999999999995</c:v>
                </c:pt>
                <c:pt idx="4091">
                  <c:v>55.72</c:v>
                </c:pt>
                <c:pt idx="4092">
                  <c:v>52.466000000000001</c:v>
                </c:pt>
                <c:pt idx="4093">
                  <c:v>36.03</c:v>
                </c:pt>
                <c:pt idx="4094">
                  <c:v>36.116999999999997</c:v>
                </c:pt>
                <c:pt idx="4095">
                  <c:v>55.468000000000004</c:v>
                </c:pt>
                <c:pt idx="4096">
                  <c:v>58.98</c:v>
                </c:pt>
                <c:pt idx="4097">
                  <c:v>60.497</c:v>
                </c:pt>
                <c:pt idx="4098">
                  <c:v>63.402999999999999</c:v>
                </c:pt>
                <c:pt idx="4099">
                  <c:v>60.692999999999998</c:v>
                </c:pt>
                <c:pt idx="4100">
                  <c:v>64.081000000000003</c:v>
                </c:pt>
                <c:pt idx="4101">
                  <c:v>62.262999999999998</c:v>
                </c:pt>
                <c:pt idx="4102">
                  <c:v>64.441999999999993</c:v>
                </c:pt>
                <c:pt idx="4103">
                  <c:v>64.38</c:v>
                </c:pt>
                <c:pt idx="4104">
                  <c:v>61.625999999999998</c:v>
                </c:pt>
                <c:pt idx="4105">
                  <c:v>62.835000000000001</c:v>
                </c:pt>
                <c:pt idx="4106">
                  <c:v>62.350999999999999</c:v>
                </c:pt>
                <c:pt idx="4107">
                  <c:v>64.825000000000003</c:v>
                </c:pt>
                <c:pt idx="4108">
                  <c:v>65.509</c:v>
                </c:pt>
                <c:pt idx="4109">
                  <c:v>65.346999999999994</c:v>
                </c:pt>
                <c:pt idx="4110">
                  <c:v>62.662999999999997</c:v>
                </c:pt>
                <c:pt idx="4111">
                  <c:v>63.319000000000003</c:v>
                </c:pt>
                <c:pt idx="4112">
                  <c:v>64.644999999999996</c:v>
                </c:pt>
                <c:pt idx="4113">
                  <c:v>66</c:v>
                </c:pt>
                <c:pt idx="4114">
                  <c:v>62.015000000000001</c:v>
                </c:pt>
                <c:pt idx="4115">
                  <c:v>52.826000000000001</c:v>
                </c:pt>
                <c:pt idx="4116">
                  <c:v>57.238999999999997</c:v>
                </c:pt>
                <c:pt idx="4117">
                  <c:v>60.726999999999997</c:v>
                </c:pt>
                <c:pt idx="4118">
                  <c:v>62.688000000000002</c:v>
                </c:pt>
                <c:pt idx="4119">
                  <c:v>62.095999999999997</c:v>
                </c:pt>
                <c:pt idx="4120">
                  <c:v>65.001999999999995</c:v>
                </c:pt>
                <c:pt idx="4121">
                  <c:v>64.994</c:v>
                </c:pt>
                <c:pt idx="4122">
                  <c:v>66.402000000000001</c:v>
                </c:pt>
                <c:pt idx="4123">
                  <c:v>68.194999999999993</c:v>
                </c:pt>
                <c:pt idx="4124">
                  <c:v>66.447999999999993</c:v>
                </c:pt>
                <c:pt idx="4125">
                  <c:v>67.769000000000005</c:v>
                </c:pt>
                <c:pt idx="4126">
                  <c:v>64.95</c:v>
                </c:pt>
                <c:pt idx="4127">
                  <c:v>65.066000000000003</c:v>
                </c:pt>
                <c:pt idx="4128">
                  <c:v>62.600999999999999</c:v>
                </c:pt>
                <c:pt idx="4129">
                  <c:v>59.664000000000001</c:v>
                </c:pt>
                <c:pt idx="4130">
                  <c:v>61.226999999999997</c:v>
                </c:pt>
                <c:pt idx="4131">
                  <c:v>57.225000000000001</c:v>
                </c:pt>
                <c:pt idx="4132">
                  <c:v>55.969000000000001</c:v>
                </c:pt>
                <c:pt idx="4133">
                  <c:v>58.152999999999999</c:v>
                </c:pt>
                <c:pt idx="4134">
                  <c:v>50.601999999999997</c:v>
                </c:pt>
                <c:pt idx="4135">
                  <c:v>45.426000000000002</c:v>
                </c:pt>
                <c:pt idx="4136">
                  <c:v>29.742000000000001</c:v>
                </c:pt>
                <c:pt idx="4137">
                  <c:v>46.82</c:v>
                </c:pt>
                <c:pt idx="4138">
                  <c:v>47.826000000000001</c:v>
                </c:pt>
                <c:pt idx="4139">
                  <c:v>56.936</c:v>
                </c:pt>
                <c:pt idx="4140">
                  <c:v>60.067</c:v>
                </c:pt>
                <c:pt idx="4141">
                  <c:v>64.534999999999997</c:v>
                </c:pt>
                <c:pt idx="4142">
                  <c:v>66.369</c:v>
                </c:pt>
                <c:pt idx="4143">
                  <c:v>65.491</c:v>
                </c:pt>
                <c:pt idx="4144">
                  <c:v>64.215999999999994</c:v>
                </c:pt>
                <c:pt idx="4145">
                  <c:v>64.617999999999995</c:v>
                </c:pt>
                <c:pt idx="4146">
                  <c:v>61.674999999999997</c:v>
                </c:pt>
                <c:pt idx="4147">
                  <c:v>63.606999999999999</c:v>
                </c:pt>
                <c:pt idx="4148">
                  <c:v>65.204999999999998</c:v>
                </c:pt>
                <c:pt idx="4149">
                  <c:v>62.994999999999997</c:v>
                </c:pt>
                <c:pt idx="4150">
                  <c:v>62.915999999999997</c:v>
                </c:pt>
                <c:pt idx="4151">
                  <c:v>60.942</c:v>
                </c:pt>
                <c:pt idx="4152">
                  <c:v>60.265999999999998</c:v>
                </c:pt>
                <c:pt idx="4153">
                  <c:v>53.508000000000003</c:v>
                </c:pt>
                <c:pt idx="4154">
                  <c:v>57.39</c:v>
                </c:pt>
                <c:pt idx="4155">
                  <c:v>57.048999999999999</c:v>
                </c:pt>
                <c:pt idx="4156">
                  <c:v>53.594000000000001</c:v>
                </c:pt>
                <c:pt idx="4157">
                  <c:v>44.261000000000003</c:v>
                </c:pt>
                <c:pt idx="4158">
                  <c:v>41.578000000000003</c:v>
                </c:pt>
                <c:pt idx="4159">
                  <c:v>52.250999999999998</c:v>
                </c:pt>
                <c:pt idx="4160">
                  <c:v>60.816000000000003</c:v>
                </c:pt>
                <c:pt idx="4161">
                  <c:v>54.51</c:v>
                </c:pt>
                <c:pt idx="4162">
                  <c:v>59.756999999999998</c:v>
                </c:pt>
                <c:pt idx="4163">
                  <c:v>57.674999999999997</c:v>
                </c:pt>
                <c:pt idx="4164">
                  <c:v>62.71</c:v>
                </c:pt>
                <c:pt idx="4165">
                  <c:v>64.248000000000005</c:v>
                </c:pt>
                <c:pt idx="4166">
                  <c:v>65.176000000000002</c:v>
                </c:pt>
                <c:pt idx="4167">
                  <c:v>66.793000000000006</c:v>
                </c:pt>
                <c:pt idx="4168">
                  <c:v>64.775999999999996</c:v>
                </c:pt>
                <c:pt idx="4169">
                  <c:v>65.506</c:v>
                </c:pt>
                <c:pt idx="4170">
                  <c:v>64.605000000000004</c:v>
                </c:pt>
                <c:pt idx="4171">
                  <c:v>60.911999999999999</c:v>
                </c:pt>
                <c:pt idx="4172">
                  <c:v>64.61</c:v>
                </c:pt>
                <c:pt idx="4173">
                  <c:v>63.417000000000002</c:v>
                </c:pt>
                <c:pt idx="4174">
                  <c:v>63.41</c:v>
                </c:pt>
                <c:pt idx="4175">
                  <c:v>58.444000000000003</c:v>
                </c:pt>
                <c:pt idx="4176">
                  <c:v>54.801000000000002</c:v>
                </c:pt>
                <c:pt idx="4177">
                  <c:v>47.872999999999998</c:v>
                </c:pt>
                <c:pt idx="4178">
                  <c:v>57.433999999999997</c:v>
                </c:pt>
                <c:pt idx="4179">
                  <c:v>44.149000000000001</c:v>
                </c:pt>
                <c:pt idx="4180">
                  <c:v>19.456</c:v>
                </c:pt>
                <c:pt idx="4181">
                  <c:v>32.125</c:v>
                </c:pt>
                <c:pt idx="4182">
                  <c:v>55.328000000000003</c:v>
                </c:pt>
                <c:pt idx="4183">
                  <c:v>56.046999999999997</c:v>
                </c:pt>
                <c:pt idx="4184">
                  <c:v>61.984000000000002</c:v>
                </c:pt>
                <c:pt idx="4185">
                  <c:v>65.510000000000005</c:v>
                </c:pt>
                <c:pt idx="4186">
                  <c:v>62.396000000000001</c:v>
                </c:pt>
                <c:pt idx="4187">
                  <c:v>65.95</c:v>
                </c:pt>
                <c:pt idx="4188">
                  <c:v>66.082999999999998</c:v>
                </c:pt>
                <c:pt idx="4189">
                  <c:v>65.832999999999998</c:v>
                </c:pt>
                <c:pt idx="4190">
                  <c:v>66.793000000000006</c:v>
                </c:pt>
                <c:pt idx="4191">
                  <c:v>64.518000000000001</c:v>
                </c:pt>
                <c:pt idx="4192">
                  <c:v>66.16</c:v>
                </c:pt>
                <c:pt idx="4193">
                  <c:v>61.835000000000001</c:v>
                </c:pt>
                <c:pt idx="4194">
                  <c:v>64.168000000000006</c:v>
                </c:pt>
                <c:pt idx="4195">
                  <c:v>62.731999999999999</c:v>
                </c:pt>
                <c:pt idx="4196">
                  <c:v>55.88</c:v>
                </c:pt>
                <c:pt idx="4197">
                  <c:v>62.497</c:v>
                </c:pt>
                <c:pt idx="4198">
                  <c:v>55.371000000000002</c:v>
                </c:pt>
                <c:pt idx="4199">
                  <c:v>58.902999999999999</c:v>
                </c:pt>
                <c:pt idx="4200">
                  <c:v>51.331000000000003</c:v>
                </c:pt>
                <c:pt idx="4201">
                  <c:v>44.024000000000001</c:v>
                </c:pt>
                <c:pt idx="4202">
                  <c:v>56.588999999999999</c:v>
                </c:pt>
                <c:pt idx="4203">
                  <c:v>64.968999999999994</c:v>
                </c:pt>
                <c:pt idx="4204">
                  <c:v>55.457000000000001</c:v>
                </c:pt>
                <c:pt idx="4205">
                  <c:v>59.845999999999997</c:v>
                </c:pt>
                <c:pt idx="4206">
                  <c:v>58.831000000000003</c:v>
                </c:pt>
                <c:pt idx="4207">
                  <c:v>61.335999999999999</c:v>
                </c:pt>
                <c:pt idx="4208">
                  <c:v>63.530999999999999</c:v>
                </c:pt>
                <c:pt idx="4209">
                  <c:v>66.001000000000005</c:v>
                </c:pt>
                <c:pt idx="4210">
                  <c:v>67.277000000000001</c:v>
                </c:pt>
                <c:pt idx="4211">
                  <c:v>64.177999999999997</c:v>
                </c:pt>
                <c:pt idx="4212">
                  <c:v>67.201999999999998</c:v>
                </c:pt>
                <c:pt idx="4213">
                  <c:v>68.338999999999999</c:v>
                </c:pt>
                <c:pt idx="4214">
                  <c:v>65.968000000000004</c:v>
                </c:pt>
                <c:pt idx="4215">
                  <c:v>67.644000000000005</c:v>
                </c:pt>
                <c:pt idx="4216">
                  <c:v>63.584000000000003</c:v>
                </c:pt>
                <c:pt idx="4217">
                  <c:v>65.649000000000001</c:v>
                </c:pt>
                <c:pt idx="4218">
                  <c:v>54.832999999999998</c:v>
                </c:pt>
                <c:pt idx="4219">
                  <c:v>61.878999999999998</c:v>
                </c:pt>
                <c:pt idx="4220">
                  <c:v>56.293999999999997</c:v>
                </c:pt>
                <c:pt idx="4221">
                  <c:v>49.390999999999998</c:v>
                </c:pt>
                <c:pt idx="4222">
                  <c:v>50.201999999999998</c:v>
                </c:pt>
                <c:pt idx="4223">
                  <c:v>57.225999999999999</c:v>
                </c:pt>
                <c:pt idx="4224">
                  <c:v>47.237000000000002</c:v>
                </c:pt>
                <c:pt idx="4225">
                  <c:v>63.104999999999997</c:v>
                </c:pt>
                <c:pt idx="4226">
                  <c:v>61.722000000000001</c:v>
                </c:pt>
                <c:pt idx="4227">
                  <c:v>65.67</c:v>
                </c:pt>
                <c:pt idx="4228">
                  <c:v>68.626999999999995</c:v>
                </c:pt>
                <c:pt idx="4229">
                  <c:v>63.506999999999998</c:v>
                </c:pt>
                <c:pt idx="4230">
                  <c:v>66.040000000000006</c:v>
                </c:pt>
                <c:pt idx="4231">
                  <c:v>64.075999999999993</c:v>
                </c:pt>
                <c:pt idx="4232">
                  <c:v>64.337000000000003</c:v>
                </c:pt>
                <c:pt idx="4233">
                  <c:v>66.992000000000004</c:v>
                </c:pt>
                <c:pt idx="4234">
                  <c:v>67.144000000000005</c:v>
                </c:pt>
                <c:pt idx="4235">
                  <c:v>67.573999999999998</c:v>
                </c:pt>
                <c:pt idx="4236">
                  <c:v>62.713999999999999</c:v>
                </c:pt>
                <c:pt idx="4237">
                  <c:v>66.093000000000004</c:v>
                </c:pt>
                <c:pt idx="4238">
                  <c:v>68.230999999999995</c:v>
                </c:pt>
                <c:pt idx="4239">
                  <c:v>63.033999999999999</c:v>
                </c:pt>
                <c:pt idx="4240">
                  <c:v>65.941999999999993</c:v>
                </c:pt>
                <c:pt idx="4241">
                  <c:v>58.703000000000003</c:v>
                </c:pt>
                <c:pt idx="4242">
                  <c:v>59.768999999999998</c:v>
                </c:pt>
                <c:pt idx="4243">
                  <c:v>49.441000000000003</c:v>
                </c:pt>
                <c:pt idx="4244">
                  <c:v>40.662999999999997</c:v>
                </c:pt>
                <c:pt idx="4245">
                  <c:v>59.734999999999999</c:v>
                </c:pt>
                <c:pt idx="4246">
                  <c:v>65.022999999999996</c:v>
                </c:pt>
                <c:pt idx="4247">
                  <c:v>64.287999999999997</c:v>
                </c:pt>
                <c:pt idx="4248">
                  <c:v>67.936999999999998</c:v>
                </c:pt>
                <c:pt idx="4249">
                  <c:v>64.706999999999994</c:v>
                </c:pt>
                <c:pt idx="4250">
                  <c:v>67.010000000000005</c:v>
                </c:pt>
                <c:pt idx="4251">
                  <c:v>65.852000000000004</c:v>
                </c:pt>
                <c:pt idx="4252">
                  <c:v>68.215999999999994</c:v>
                </c:pt>
                <c:pt idx="4253">
                  <c:v>69.305000000000007</c:v>
                </c:pt>
                <c:pt idx="4254">
                  <c:v>65.399000000000001</c:v>
                </c:pt>
                <c:pt idx="4255">
                  <c:v>67.655000000000001</c:v>
                </c:pt>
                <c:pt idx="4256">
                  <c:v>66.802999999999997</c:v>
                </c:pt>
                <c:pt idx="4257">
                  <c:v>65.941999999999993</c:v>
                </c:pt>
                <c:pt idx="4258">
                  <c:v>69.013000000000005</c:v>
                </c:pt>
                <c:pt idx="4259">
                  <c:v>67.436999999999998</c:v>
                </c:pt>
                <c:pt idx="4260">
                  <c:v>66.712999999999994</c:v>
                </c:pt>
                <c:pt idx="4261">
                  <c:v>61.465000000000003</c:v>
                </c:pt>
                <c:pt idx="4262">
                  <c:v>60.994</c:v>
                </c:pt>
                <c:pt idx="4263">
                  <c:v>62.735999999999997</c:v>
                </c:pt>
                <c:pt idx="4264">
                  <c:v>46.668999999999997</c:v>
                </c:pt>
                <c:pt idx="4265">
                  <c:v>52.356999999999999</c:v>
                </c:pt>
                <c:pt idx="4266">
                  <c:v>62.152999999999999</c:v>
                </c:pt>
                <c:pt idx="4267">
                  <c:v>62.433999999999997</c:v>
                </c:pt>
                <c:pt idx="4268">
                  <c:v>65.337000000000003</c:v>
                </c:pt>
                <c:pt idx="4269">
                  <c:v>64.555999999999997</c:v>
                </c:pt>
                <c:pt idx="4270">
                  <c:v>68.081999999999994</c:v>
                </c:pt>
                <c:pt idx="4271">
                  <c:v>68.844999999999999</c:v>
                </c:pt>
                <c:pt idx="4272">
                  <c:v>68.209999999999994</c:v>
                </c:pt>
                <c:pt idx="4273">
                  <c:v>70.453999999999994</c:v>
                </c:pt>
                <c:pt idx="4274">
                  <c:v>69.899000000000001</c:v>
                </c:pt>
                <c:pt idx="4275">
                  <c:v>70.5</c:v>
                </c:pt>
                <c:pt idx="4276">
                  <c:v>70.48</c:v>
                </c:pt>
                <c:pt idx="4277">
                  <c:v>70.665999999999997</c:v>
                </c:pt>
                <c:pt idx="4278">
                  <c:v>70</c:v>
                </c:pt>
                <c:pt idx="4279">
                  <c:v>66.498000000000005</c:v>
                </c:pt>
                <c:pt idx="4280">
                  <c:v>67.546000000000006</c:v>
                </c:pt>
                <c:pt idx="4281">
                  <c:v>65.481999999999999</c:v>
                </c:pt>
                <c:pt idx="4282">
                  <c:v>57.19</c:v>
                </c:pt>
                <c:pt idx="4283">
                  <c:v>61.951000000000001</c:v>
                </c:pt>
                <c:pt idx="4284">
                  <c:v>53.63</c:v>
                </c:pt>
                <c:pt idx="4285">
                  <c:v>46.604999999999997</c:v>
                </c:pt>
                <c:pt idx="4286">
                  <c:v>58.100999999999999</c:v>
                </c:pt>
                <c:pt idx="4287">
                  <c:v>62.24</c:v>
                </c:pt>
                <c:pt idx="4288">
                  <c:v>65.747</c:v>
                </c:pt>
                <c:pt idx="4289">
                  <c:v>69.516999999999996</c:v>
                </c:pt>
                <c:pt idx="4290">
                  <c:v>69.781999999999996</c:v>
                </c:pt>
                <c:pt idx="4291">
                  <c:v>70.960999999999999</c:v>
                </c:pt>
                <c:pt idx="4292">
                  <c:v>70.498999999999995</c:v>
                </c:pt>
                <c:pt idx="4293">
                  <c:v>70.507999999999996</c:v>
                </c:pt>
                <c:pt idx="4294">
                  <c:v>71.037999999999997</c:v>
                </c:pt>
                <c:pt idx="4295">
                  <c:v>71.822999999999993</c:v>
                </c:pt>
                <c:pt idx="4296">
                  <c:v>71.650000000000006</c:v>
                </c:pt>
                <c:pt idx="4297">
                  <c:v>68.122</c:v>
                </c:pt>
                <c:pt idx="4298">
                  <c:v>69.281000000000006</c:v>
                </c:pt>
                <c:pt idx="4299">
                  <c:v>68.231999999999999</c:v>
                </c:pt>
                <c:pt idx="4300">
                  <c:v>64.055999999999997</c:v>
                </c:pt>
                <c:pt idx="4301">
                  <c:v>66.308000000000007</c:v>
                </c:pt>
                <c:pt idx="4302">
                  <c:v>64.006</c:v>
                </c:pt>
                <c:pt idx="4303">
                  <c:v>61.334000000000003</c:v>
                </c:pt>
                <c:pt idx="4304">
                  <c:v>41.289000000000001</c:v>
                </c:pt>
                <c:pt idx="4305">
                  <c:v>50.817999999999998</c:v>
                </c:pt>
                <c:pt idx="4306">
                  <c:v>50.540999999999997</c:v>
                </c:pt>
                <c:pt idx="4307">
                  <c:v>64.421999999999997</c:v>
                </c:pt>
                <c:pt idx="4308">
                  <c:v>63.783999999999999</c:v>
                </c:pt>
                <c:pt idx="4309">
                  <c:v>68.097999999999999</c:v>
                </c:pt>
                <c:pt idx="4310">
                  <c:v>67.816999999999993</c:v>
                </c:pt>
                <c:pt idx="4311">
                  <c:v>68.665000000000006</c:v>
                </c:pt>
                <c:pt idx="4312">
                  <c:v>69.542000000000002</c:v>
                </c:pt>
                <c:pt idx="4313">
                  <c:v>71.295000000000002</c:v>
                </c:pt>
                <c:pt idx="4314">
                  <c:v>72.507000000000005</c:v>
                </c:pt>
                <c:pt idx="4315">
                  <c:v>69.753</c:v>
                </c:pt>
                <c:pt idx="4316">
                  <c:v>70.825000000000003</c:v>
                </c:pt>
                <c:pt idx="4317">
                  <c:v>71.295000000000002</c:v>
                </c:pt>
                <c:pt idx="4318">
                  <c:v>69.537000000000006</c:v>
                </c:pt>
                <c:pt idx="4319">
                  <c:v>71.168999999999997</c:v>
                </c:pt>
                <c:pt idx="4320">
                  <c:v>70.269000000000005</c:v>
                </c:pt>
                <c:pt idx="4321">
                  <c:v>68.991</c:v>
                </c:pt>
                <c:pt idx="4322">
                  <c:v>64.114000000000004</c:v>
                </c:pt>
                <c:pt idx="4323">
                  <c:v>62.499000000000002</c:v>
                </c:pt>
                <c:pt idx="4324">
                  <c:v>62.642000000000003</c:v>
                </c:pt>
                <c:pt idx="4325">
                  <c:v>47.887</c:v>
                </c:pt>
                <c:pt idx="4326">
                  <c:v>49.84</c:v>
                </c:pt>
                <c:pt idx="4327">
                  <c:v>59.895000000000003</c:v>
                </c:pt>
                <c:pt idx="4328">
                  <c:v>63.9</c:v>
                </c:pt>
                <c:pt idx="4329">
                  <c:v>65.084999999999994</c:v>
                </c:pt>
                <c:pt idx="4330">
                  <c:v>63.119</c:v>
                </c:pt>
                <c:pt idx="4331">
                  <c:v>66.763000000000005</c:v>
                </c:pt>
                <c:pt idx="4332">
                  <c:v>69.442999999999998</c:v>
                </c:pt>
                <c:pt idx="4333">
                  <c:v>67.588999999999999</c:v>
                </c:pt>
                <c:pt idx="4334">
                  <c:v>71.253</c:v>
                </c:pt>
                <c:pt idx="4335">
                  <c:v>71.655000000000001</c:v>
                </c:pt>
                <c:pt idx="4336">
                  <c:v>71.887</c:v>
                </c:pt>
                <c:pt idx="4337">
                  <c:v>72.491</c:v>
                </c:pt>
                <c:pt idx="4338">
                  <c:v>73.456000000000003</c:v>
                </c:pt>
                <c:pt idx="4339">
                  <c:v>72.837999999999994</c:v>
                </c:pt>
                <c:pt idx="4340">
                  <c:v>68.445999999999998</c:v>
                </c:pt>
                <c:pt idx="4341">
                  <c:v>67.738</c:v>
                </c:pt>
                <c:pt idx="4342">
                  <c:v>68.906000000000006</c:v>
                </c:pt>
                <c:pt idx="4343">
                  <c:v>63.578000000000003</c:v>
                </c:pt>
                <c:pt idx="4344">
                  <c:v>63.567</c:v>
                </c:pt>
                <c:pt idx="4345">
                  <c:v>60.256</c:v>
                </c:pt>
                <c:pt idx="4346">
                  <c:v>55.116</c:v>
                </c:pt>
                <c:pt idx="4347">
                  <c:v>49.619</c:v>
                </c:pt>
                <c:pt idx="4348">
                  <c:v>53.487000000000002</c:v>
                </c:pt>
                <c:pt idx="4349">
                  <c:v>56.558</c:v>
                </c:pt>
                <c:pt idx="4350">
                  <c:v>65.632999999999996</c:v>
                </c:pt>
                <c:pt idx="4351">
                  <c:v>64.637</c:v>
                </c:pt>
                <c:pt idx="4352">
                  <c:v>68.587999999999994</c:v>
                </c:pt>
                <c:pt idx="4353">
                  <c:v>70.44</c:v>
                </c:pt>
                <c:pt idx="4354">
                  <c:v>71.384</c:v>
                </c:pt>
                <c:pt idx="4355">
                  <c:v>70.421999999999997</c:v>
                </c:pt>
                <c:pt idx="4356">
                  <c:v>70.814999999999998</c:v>
                </c:pt>
                <c:pt idx="4357">
                  <c:v>71.783000000000001</c:v>
                </c:pt>
                <c:pt idx="4358">
                  <c:v>69.632999999999996</c:v>
                </c:pt>
                <c:pt idx="4359">
                  <c:v>71.600999999999999</c:v>
                </c:pt>
                <c:pt idx="4360">
                  <c:v>72.349999999999994</c:v>
                </c:pt>
                <c:pt idx="4361">
                  <c:v>71.534999999999997</c:v>
                </c:pt>
                <c:pt idx="4362">
                  <c:v>70.010999999999996</c:v>
                </c:pt>
                <c:pt idx="4363">
                  <c:v>71.960999999999999</c:v>
                </c:pt>
                <c:pt idx="4364">
                  <c:v>69.412999999999997</c:v>
                </c:pt>
                <c:pt idx="4365">
                  <c:v>62.844999999999999</c:v>
                </c:pt>
                <c:pt idx="4366">
                  <c:v>63.99</c:v>
                </c:pt>
                <c:pt idx="4367">
                  <c:v>60.761000000000003</c:v>
                </c:pt>
                <c:pt idx="4368">
                  <c:v>48.021999999999998</c:v>
                </c:pt>
                <c:pt idx="4369">
                  <c:v>42.448999999999998</c:v>
                </c:pt>
                <c:pt idx="4370">
                  <c:v>61.399000000000001</c:v>
                </c:pt>
                <c:pt idx="4371">
                  <c:v>65.078999999999994</c:v>
                </c:pt>
                <c:pt idx="4372">
                  <c:v>70.295000000000002</c:v>
                </c:pt>
                <c:pt idx="4373">
                  <c:v>70.078000000000003</c:v>
                </c:pt>
                <c:pt idx="4374">
                  <c:v>69.912999999999997</c:v>
                </c:pt>
                <c:pt idx="4375">
                  <c:v>71.677000000000007</c:v>
                </c:pt>
                <c:pt idx="4376">
                  <c:v>69.751999999999995</c:v>
                </c:pt>
                <c:pt idx="4377">
                  <c:v>71.756</c:v>
                </c:pt>
                <c:pt idx="4378">
                  <c:v>72.875</c:v>
                </c:pt>
                <c:pt idx="4379">
                  <c:v>72.543999999999997</c:v>
                </c:pt>
                <c:pt idx="4380">
                  <c:v>71.099000000000004</c:v>
                </c:pt>
                <c:pt idx="4381">
                  <c:v>71.628</c:v>
                </c:pt>
                <c:pt idx="4382">
                  <c:v>71.037000000000006</c:v>
                </c:pt>
                <c:pt idx="4383">
                  <c:v>68.697000000000003</c:v>
                </c:pt>
                <c:pt idx="4384">
                  <c:v>70.763000000000005</c:v>
                </c:pt>
                <c:pt idx="4385">
                  <c:v>69.257999999999996</c:v>
                </c:pt>
                <c:pt idx="4386">
                  <c:v>68.986000000000004</c:v>
                </c:pt>
                <c:pt idx="4387">
                  <c:v>65.352999999999994</c:v>
                </c:pt>
                <c:pt idx="4388">
                  <c:v>65.239000000000004</c:v>
                </c:pt>
                <c:pt idx="4389">
                  <c:v>57.280999999999999</c:v>
                </c:pt>
                <c:pt idx="4390">
                  <c:v>62.673999999999999</c:v>
                </c:pt>
                <c:pt idx="4391">
                  <c:v>58.027999999999999</c:v>
                </c:pt>
                <c:pt idx="4392">
                  <c:v>64.123999999999995</c:v>
                </c:pt>
                <c:pt idx="4393">
                  <c:v>66.947999999999993</c:v>
                </c:pt>
                <c:pt idx="4394">
                  <c:v>67.405000000000001</c:v>
                </c:pt>
                <c:pt idx="4395">
                  <c:v>70.555000000000007</c:v>
                </c:pt>
                <c:pt idx="4396">
                  <c:v>71.850999999999999</c:v>
                </c:pt>
                <c:pt idx="4397">
                  <c:v>73.727000000000004</c:v>
                </c:pt>
                <c:pt idx="4398">
                  <c:v>73.676000000000002</c:v>
                </c:pt>
                <c:pt idx="4399">
                  <c:v>73.98</c:v>
                </c:pt>
                <c:pt idx="4400">
                  <c:v>73.846000000000004</c:v>
                </c:pt>
                <c:pt idx="4401">
                  <c:v>71.141000000000005</c:v>
                </c:pt>
                <c:pt idx="4402">
                  <c:v>72.828999999999994</c:v>
                </c:pt>
                <c:pt idx="4403">
                  <c:v>72.063000000000002</c:v>
                </c:pt>
                <c:pt idx="4404">
                  <c:v>71.558999999999997</c:v>
                </c:pt>
                <c:pt idx="4405">
                  <c:v>69.212999999999994</c:v>
                </c:pt>
                <c:pt idx="4406">
                  <c:v>67.825999999999993</c:v>
                </c:pt>
                <c:pt idx="4407">
                  <c:v>67.100999999999999</c:v>
                </c:pt>
                <c:pt idx="4408">
                  <c:v>58.804000000000002</c:v>
                </c:pt>
                <c:pt idx="4409">
                  <c:v>63.033000000000001</c:v>
                </c:pt>
                <c:pt idx="4410">
                  <c:v>52.478000000000002</c:v>
                </c:pt>
                <c:pt idx="4411">
                  <c:v>31.696999999999999</c:v>
                </c:pt>
                <c:pt idx="4412">
                  <c:v>60.118000000000002</c:v>
                </c:pt>
                <c:pt idx="4413">
                  <c:v>62.829000000000001</c:v>
                </c:pt>
                <c:pt idx="4414">
                  <c:v>68.13</c:v>
                </c:pt>
                <c:pt idx="4415">
                  <c:v>72.295000000000002</c:v>
                </c:pt>
                <c:pt idx="4416">
                  <c:v>70.647000000000006</c:v>
                </c:pt>
                <c:pt idx="4417">
                  <c:v>72.272000000000006</c:v>
                </c:pt>
                <c:pt idx="4418">
                  <c:v>72.397000000000006</c:v>
                </c:pt>
                <c:pt idx="4419">
                  <c:v>70.968999999999994</c:v>
                </c:pt>
                <c:pt idx="4420">
                  <c:v>73.289000000000001</c:v>
                </c:pt>
                <c:pt idx="4421">
                  <c:v>74.070999999999998</c:v>
                </c:pt>
                <c:pt idx="4422">
                  <c:v>74.650000000000006</c:v>
                </c:pt>
                <c:pt idx="4423">
                  <c:v>73.078999999999994</c:v>
                </c:pt>
                <c:pt idx="4424">
                  <c:v>73.366</c:v>
                </c:pt>
                <c:pt idx="4425">
                  <c:v>72.185000000000002</c:v>
                </c:pt>
                <c:pt idx="4426">
                  <c:v>68.292000000000002</c:v>
                </c:pt>
                <c:pt idx="4427">
                  <c:v>70.957999999999998</c:v>
                </c:pt>
                <c:pt idx="4428">
                  <c:v>68.141999999999996</c:v>
                </c:pt>
                <c:pt idx="4429">
                  <c:v>67.956999999999994</c:v>
                </c:pt>
                <c:pt idx="4430">
                  <c:v>59.737000000000002</c:v>
                </c:pt>
                <c:pt idx="4431">
                  <c:v>52.787999999999997</c:v>
                </c:pt>
                <c:pt idx="4432">
                  <c:v>55.113999999999997</c:v>
                </c:pt>
                <c:pt idx="4433">
                  <c:v>67.584000000000003</c:v>
                </c:pt>
                <c:pt idx="4434">
                  <c:v>65.674999999999997</c:v>
                </c:pt>
                <c:pt idx="4435">
                  <c:v>68.909000000000006</c:v>
                </c:pt>
                <c:pt idx="4436">
                  <c:v>69.262</c:v>
                </c:pt>
                <c:pt idx="4437">
                  <c:v>70.804000000000002</c:v>
                </c:pt>
                <c:pt idx="4438">
                  <c:v>72.706000000000003</c:v>
                </c:pt>
                <c:pt idx="4439">
                  <c:v>74.921000000000006</c:v>
                </c:pt>
                <c:pt idx="4440">
                  <c:v>75.844999999999999</c:v>
                </c:pt>
                <c:pt idx="4441">
                  <c:v>73.483000000000004</c:v>
                </c:pt>
                <c:pt idx="4442">
                  <c:v>74.739999999999995</c:v>
                </c:pt>
                <c:pt idx="4443">
                  <c:v>73.165000000000006</c:v>
                </c:pt>
                <c:pt idx="4444">
                  <c:v>71.662000000000006</c:v>
                </c:pt>
                <c:pt idx="4445">
                  <c:v>73.471999999999994</c:v>
                </c:pt>
                <c:pt idx="4446">
                  <c:v>72.646000000000001</c:v>
                </c:pt>
                <c:pt idx="4447">
                  <c:v>72.813999999999993</c:v>
                </c:pt>
                <c:pt idx="4448">
                  <c:v>65.772999999999996</c:v>
                </c:pt>
                <c:pt idx="4449">
                  <c:v>68.518000000000001</c:v>
                </c:pt>
                <c:pt idx="4450">
                  <c:v>61.698</c:v>
                </c:pt>
                <c:pt idx="4451">
                  <c:v>53.036000000000001</c:v>
                </c:pt>
                <c:pt idx="4452">
                  <c:v>54.283999999999999</c:v>
                </c:pt>
                <c:pt idx="4453">
                  <c:v>56.174999999999997</c:v>
                </c:pt>
                <c:pt idx="4454">
                  <c:v>49.515999999999998</c:v>
                </c:pt>
                <c:pt idx="4455">
                  <c:v>61.588999999999999</c:v>
                </c:pt>
                <c:pt idx="4456">
                  <c:v>66.346999999999994</c:v>
                </c:pt>
                <c:pt idx="4457">
                  <c:v>70.828000000000003</c:v>
                </c:pt>
                <c:pt idx="4458">
                  <c:v>73.778999999999996</c:v>
                </c:pt>
                <c:pt idx="4459">
                  <c:v>72.834000000000003</c:v>
                </c:pt>
                <c:pt idx="4460">
                  <c:v>74.447999999999993</c:v>
                </c:pt>
                <c:pt idx="4461">
                  <c:v>74.022999999999996</c:v>
                </c:pt>
                <c:pt idx="4462">
                  <c:v>73.822999999999993</c:v>
                </c:pt>
                <c:pt idx="4463">
                  <c:v>75.963999999999999</c:v>
                </c:pt>
                <c:pt idx="4464">
                  <c:v>76.402000000000001</c:v>
                </c:pt>
                <c:pt idx="4465">
                  <c:v>76.435000000000002</c:v>
                </c:pt>
                <c:pt idx="4466">
                  <c:v>73.510999999999996</c:v>
                </c:pt>
                <c:pt idx="4467">
                  <c:v>73.576999999999998</c:v>
                </c:pt>
                <c:pt idx="4468">
                  <c:v>71.197000000000003</c:v>
                </c:pt>
                <c:pt idx="4469">
                  <c:v>66.772999999999996</c:v>
                </c:pt>
                <c:pt idx="4470">
                  <c:v>69.231999999999999</c:v>
                </c:pt>
                <c:pt idx="4471">
                  <c:v>65.912000000000006</c:v>
                </c:pt>
                <c:pt idx="4472">
                  <c:v>63.603999999999999</c:v>
                </c:pt>
                <c:pt idx="4473">
                  <c:v>54.895000000000003</c:v>
                </c:pt>
                <c:pt idx="4474">
                  <c:v>47.798999999999999</c:v>
                </c:pt>
                <c:pt idx="4475">
                  <c:v>66.790000000000006</c:v>
                </c:pt>
                <c:pt idx="4476">
                  <c:v>70.837000000000003</c:v>
                </c:pt>
                <c:pt idx="4477">
                  <c:v>70.417000000000002</c:v>
                </c:pt>
                <c:pt idx="4478">
                  <c:v>73.406999999999996</c:v>
                </c:pt>
                <c:pt idx="4479">
                  <c:v>72.114000000000004</c:v>
                </c:pt>
                <c:pt idx="4480">
                  <c:v>72.445999999999998</c:v>
                </c:pt>
                <c:pt idx="4481">
                  <c:v>74.212000000000003</c:v>
                </c:pt>
                <c:pt idx="4482">
                  <c:v>75.626999999999995</c:v>
                </c:pt>
                <c:pt idx="4483">
                  <c:v>76.608000000000004</c:v>
                </c:pt>
                <c:pt idx="4484">
                  <c:v>74.73</c:v>
                </c:pt>
                <c:pt idx="4485">
                  <c:v>75.224000000000004</c:v>
                </c:pt>
                <c:pt idx="4486">
                  <c:v>74.831000000000003</c:v>
                </c:pt>
                <c:pt idx="4487">
                  <c:v>72.91</c:v>
                </c:pt>
                <c:pt idx="4488">
                  <c:v>75.483999999999995</c:v>
                </c:pt>
                <c:pt idx="4489">
                  <c:v>73.950999999999993</c:v>
                </c:pt>
                <c:pt idx="4490">
                  <c:v>72.384</c:v>
                </c:pt>
                <c:pt idx="4491">
                  <c:v>62.511000000000003</c:v>
                </c:pt>
                <c:pt idx="4492">
                  <c:v>63.143000000000001</c:v>
                </c:pt>
                <c:pt idx="4493">
                  <c:v>36.64</c:v>
                </c:pt>
                <c:pt idx="4494">
                  <c:v>65.593000000000004</c:v>
                </c:pt>
                <c:pt idx="4495">
                  <c:v>62.579000000000001</c:v>
                </c:pt>
                <c:pt idx="4496">
                  <c:v>66.739000000000004</c:v>
                </c:pt>
                <c:pt idx="4497">
                  <c:v>69.102999999999994</c:v>
                </c:pt>
                <c:pt idx="4498">
                  <c:v>71.494</c:v>
                </c:pt>
                <c:pt idx="4499">
                  <c:v>71.902000000000001</c:v>
                </c:pt>
                <c:pt idx="4500">
                  <c:v>75.519000000000005</c:v>
                </c:pt>
                <c:pt idx="4501">
                  <c:v>76.058999999999997</c:v>
                </c:pt>
                <c:pt idx="4502">
                  <c:v>75.296999999999997</c:v>
                </c:pt>
                <c:pt idx="4503">
                  <c:v>76.426000000000002</c:v>
                </c:pt>
                <c:pt idx="4504">
                  <c:v>74.88</c:v>
                </c:pt>
                <c:pt idx="4505">
                  <c:v>73.599999999999994</c:v>
                </c:pt>
                <c:pt idx="4506">
                  <c:v>75.156999999999996</c:v>
                </c:pt>
                <c:pt idx="4507">
                  <c:v>75.144000000000005</c:v>
                </c:pt>
                <c:pt idx="4508">
                  <c:v>75.459999999999994</c:v>
                </c:pt>
                <c:pt idx="4509">
                  <c:v>70.081000000000003</c:v>
                </c:pt>
                <c:pt idx="4510">
                  <c:v>70.837000000000003</c:v>
                </c:pt>
                <c:pt idx="4511">
                  <c:v>68.355000000000004</c:v>
                </c:pt>
                <c:pt idx="4512">
                  <c:v>53.100999999999999</c:v>
                </c:pt>
                <c:pt idx="4513">
                  <c:v>66.751999999999995</c:v>
                </c:pt>
                <c:pt idx="4514">
                  <c:v>56.335000000000001</c:v>
                </c:pt>
                <c:pt idx="4515">
                  <c:v>21.558</c:v>
                </c:pt>
                <c:pt idx="4516">
                  <c:v>65.272000000000006</c:v>
                </c:pt>
                <c:pt idx="4517">
                  <c:v>67.138999999999996</c:v>
                </c:pt>
                <c:pt idx="4518">
                  <c:v>71.606999999999999</c:v>
                </c:pt>
                <c:pt idx="4519">
                  <c:v>74.522000000000006</c:v>
                </c:pt>
                <c:pt idx="4520">
                  <c:v>73.816000000000003</c:v>
                </c:pt>
                <c:pt idx="4521">
                  <c:v>75.241</c:v>
                </c:pt>
                <c:pt idx="4522">
                  <c:v>75.087999999999994</c:v>
                </c:pt>
                <c:pt idx="4523">
                  <c:v>74.757999999999996</c:v>
                </c:pt>
                <c:pt idx="4524">
                  <c:v>75.460999999999999</c:v>
                </c:pt>
                <c:pt idx="4525">
                  <c:v>76.56</c:v>
                </c:pt>
                <c:pt idx="4526">
                  <c:v>76.638999999999996</c:v>
                </c:pt>
                <c:pt idx="4527">
                  <c:v>73.364999999999995</c:v>
                </c:pt>
                <c:pt idx="4528">
                  <c:v>75.126999999999995</c:v>
                </c:pt>
                <c:pt idx="4529">
                  <c:v>73.885999999999996</c:v>
                </c:pt>
                <c:pt idx="4530">
                  <c:v>70.281999999999996</c:v>
                </c:pt>
                <c:pt idx="4531">
                  <c:v>72.382999999999996</c:v>
                </c:pt>
                <c:pt idx="4532">
                  <c:v>70.084000000000003</c:v>
                </c:pt>
                <c:pt idx="4533">
                  <c:v>68.777000000000001</c:v>
                </c:pt>
                <c:pt idx="4534">
                  <c:v>51.401000000000003</c:v>
                </c:pt>
                <c:pt idx="4535">
                  <c:v>30.606000000000002</c:v>
                </c:pt>
                <c:pt idx="4536">
                  <c:v>60.41</c:v>
                </c:pt>
                <c:pt idx="4537">
                  <c:v>70.343999999999994</c:v>
                </c:pt>
                <c:pt idx="4538">
                  <c:v>68.430000000000007</c:v>
                </c:pt>
                <c:pt idx="4539">
                  <c:v>72.44</c:v>
                </c:pt>
                <c:pt idx="4540">
                  <c:v>72.948999999999998</c:v>
                </c:pt>
                <c:pt idx="4541">
                  <c:v>73.051000000000002</c:v>
                </c:pt>
                <c:pt idx="4542">
                  <c:v>74.325999999999993</c:v>
                </c:pt>
                <c:pt idx="4543">
                  <c:v>75.763999999999996</c:v>
                </c:pt>
                <c:pt idx="4544">
                  <c:v>76.825000000000003</c:v>
                </c:pt>
                <c:pt idx="4545">
                  <c:v>74.313999999999993</c:v>
                </c:pt>
                <c:pt idx="4546">
                  <c:v>76.350999999999999</c:v>
                </c:pt>
                <c:pt idx="4547">
                  <c:v>76.495000000000005</c:v>
                </c:pt>
                <c:pt idx="4548">
                  <c:v>74.643000000000001</c:v>
                </c:pt>
                <c:pt idx="4549">
                  <c:v>75.997</c:v>
                </c:pt>
                <c:pt idx="4550">
                  <c:v>74.765000000000001</c:v>
                </c:pt>
                <c:pt idx="4551">
                  <c:v>73.828999999999994</c:v>
                </c:pt>
                <c:pt idx="4552">
                  <c:v>68.471999999999994</c:v>
                </c:pt>
                <c:pt idx="4553">
                  <c:v>68.024000000000001</c:v>
                </c:pt>
                <c:pt idx="4554">
                  <c:v>66.600999999999999</c:v>
                </c:pt>
                <c:pt idx="4555">
                  <c:v>16.678000000000001</c:v>
                </c:pt>
                <c:pt idx="4556">
                  <c:v>52.542999999999999</c:v>
                </c:pt>
                <c:pt idx="4557">
                  <c:v>63.430999999999997</c:v>
                </c:pt>
                <c:pt idx="4558">
                  <c:v>65.713999999999999</c:v>
                </c:pt>
                <c:pt idx="4559">
                  <c:v>69.477000000000004</c:v>
                </c:pt>
                <c:pt idx="4560">
                  <c:v>69.406000000000006</c:v>
                </c:pt>
                <c:pt idx="4561">
                  <c:v>72.099000000000004</c:v>
                </c:pt>
                <c:pt idx="4562">
                  <c:v>74.478999999999999</c:v>
                </c:pt>
                <c:pt idx="4563">
                  <c:v>73.399000000000001</c:v>
                </c:pt>
                <c:pt idx="4564">
                  <c:v>76.156999999999996</c:v>
                </c:pt>
                <c:pt idx="4565">
                  <c:v>76.822000000000003</c:v>
                </c:pt>
                <c:pt idx="4566">
                  <c:v>76.144999999999996</c:v>
                </c:pt>
                <c:pt idx="4567">
                  <c:v>77.489999999999995</c:v>
                </c:pt>
                <c:pt idx="4568">
                  <c:v>77.099999999999994</c:v>
                </c:pt>
                <c:pt idx="4569">
                  <c:v>77.251999999999995</c:v>
                </c:pt>
                <c:pt idx="4570">
                  <c:v>74.245999999999995</c:v>
                </c:pt>
                <c:pt idx="4571">
                  <c:v>74.849999999999994</c:v>
                </c:pt>
                <c:pt idx="4572">
                  <c:v>74.739000000000004</c:v>
                </c:pt>
                <c:pt idx="4573">
                  <c:v>69.888000000000005</c:v>
                </c:pt>
                <c:pt idx="4574">
                  <c:v>69.197000000000003</c:v>
                </c:pt>
                <c:pt idx="4575">
                  <c:v>63.62</c:v>
                </c:pt>
                <c:pt idx="4576">
                  <c:v>57.997999999999998</c:v>
                </c:pt>
                <c:pt idx="4577">
                  <c:v>56.834000000000003</c:v>
                </c:pt>
                <c:pt idx="4578">
                  <c:v>56.445999999999998</c:v>
                </c:pt>
                <c:pt idx="4579">
                  <c:v>63.292000000000002</c:v>
                </c:pt>
                <c:pt idx="4580">
                  <c:v>68.162000000000006</c:v>
                </c:pt>
                <c:pt idx="4581">
                  <c:v>68.936999999999998</c:v>
                </c:pt>
                <c:pt idx="4582">
                  <c:v>73.346999999999994</c:v>
                </c:pt>
                <c:pt idx="4583">
                  <c:v>75.010000000000005</c:v>
                </c:pt>
                <c:pt idx="4584">
                  <c:v>76.69</c:v>
                </c:pt>
                <c:pt idx="4585">
                  <c:v>76.647000000000006</c:v>
                </c:pt>
                <c:pt idx="4586">
                  <c:v>77.167000000000002</c:v>
                </c:pt>
                <c:pt idx="4587">
                  <c:v>77.694999999999993</c:v>
                </c:pt>
                <c:pt idx="4588">
                  <c:v>76.64</c:v>
                </c:pt>
                <c:pt idx="4589">
                  <c:v>77.575000000000003</c:v>
                </c:pt>
                <c:pt idx="4590">
                  <c:v>77.391000000000005</c:v>
                </c:pt>
                <c:pt idx="4591">
                  <c:v>74.05</c:v>
                </c:pt>
                <c:pt idx="4592">
                  <c:v>75.736999999999995</c:v>
                </c:pt>
                <c:pt idx="4593">
                  <c:v>74.754000000000005</c:v>
                </c:pt>
                <c:pt idx="4594">
                  <c:v>73.007999999999996</c:v>
                </c:pt>
                <c:pt idx="4595">
                  <c:v>68.263999999999996</c:v>
                </c:pt>
                <c:pt idx="4596">
                  <c:v>67.861000000000004</c:v>
                </c:pt>
                <c:pt idx="4597">
                  <c:v>56.360999999999997</c:v>
                </c:pt>
                <c:pt idx="4598">
                  <c:v>60.084000000000003</c:v>
                </c:pt>
                <c:pt idx="4599">
                  <c:v>60.78</c:v>
                </c:pt>
                <c:pt idx="4600">
                  <c:v>70.075999999999993</c:v>
                </c:pt>
                <c:pt idx="4601">
                  <c:v>68.587000000000003</c:v>
                </c:pt>
                <c:pt idx="4602">
                  <c:v>72.688999999999993</c:v>
                </c:pt>
                <c:pt idx="4603">
                  <c:v>73.275000000000006</c:v>
                </c:pt>
                <c:pt idx="4604">
                  <c:v>74.516000000000005</c:v>
                </c:pt>
                <c:pt idx="4605">
                  <c:v>76.25</c:v>
                </c:pt>
                <c:pt idx="4606">
                  <c:v>74.049000000000007</c:v>
                </c:pt>
                <c:pt idx="4607">
                  <c:v>77.239999999999995</c:v>
                </c:pt>
                <c:pt idx="4608">
                  <c:v>77.763000000000005</c:v>
                </c:pt>
                <c:pt idx="4609">
                  <c:v>77.307000000000002</c:v>
                </c:pt>
                <c:pt idx="4610">
                  <c:v>77.87</c:v>
                </c:pt>
                <c:pt idx="4611">
                  <c:v>77.462000000000003</c:v>
                </c:pt>
                <c:pt idx="4612">
                  <c:v>77.441000000000003</c:v>
                </c:pt>
                <c:pt idx="4613">
                  <c:v>74.950999999999993</c:v>
                </c:pt>
                <c:pt idx="4614">
                  <c:v>75.242000000000004</c:v>
                </c:pt>
                <c:pt idx="4615">
                  <c:v>73.477000000000004</c:v>
                </c:pt>
                <c:pt idx="4616">
                  <c:v>65.835999999999999</c:v>
                </c:pt>
                <c:pt idx="4617">
                  <c:v>65.87</c:v>
                </c:pt>
                <c:pt idx="4618">
                  <c:v>49.825000000000003</c:v>
                </c:pt>
                <c:pt idx="4619">
                  <c:v>51.136000000000003</c:v>
                </c:pt>
                <c:pt idx="4620">
                  <c:v>63.930999999999997</c:v>
                </c:pt>
                <c:pt idx="4621">
                  <c:v>62.14</c:v>
                </c:pt>
                <c:pt idx="4622">
                  <c:v>69.941000000000003</c:v>
                </c:pt>
                <c:pt idx="4623">
                  <c:v>73.501999999999995</c:v>
                </c:pt>
                <c:pt idx="4624">
                  <c:v>71.844999999999999</c:v>
                </c:pt>
                <c:pt idx="4625">
                  <c:v>76.361999999999995</c:v>
                </c:pt>
                <c:pt idx="4626">
                  <c:v>76.704999999999998</c:v>
                </c:pt>
                <c:pt idx="4627">
                  <c:v>78.078000000000003</c:v>
                </c:pt>
                <c:pt idx="4628">
                  <c:v>78.534999999999997</c:v>
                </c:pt>
                <c:pt idx="4629">
                  <c:v>78.475999999999999</c:v>
                </c:pt>
                <c:pt idx="4630">
                  <c:v>78.522999999999996</c:v>
                </c:pt>
                <c:pt idx="4631">
                  <c:v>76.256</c:v>
                </c:pt>
                <c:pt idx="4632">
                  <c:v>77.756</c:v>
                </c:pt>
                <c:pt idx="4633">
                  <c:v>77.971000000000004</c:v>
                </c:pt>
                <c:pt idx="4634">
                  <c:v>75.98</c:v>
                </c:pt>
                <c:pt idx="4635">
                  <c:v>73.858000000000004</c:v>
                </c:pt>
                <c:pt idx="4636">
                  <c:v>72.698999999999998</c:v>
                </c:pt>
                <c:pt idx="4637">
                  <c:v>69.98</c:v>
                </c:pt>
                <c:pt idx="4638">
                  <c:v>65.477999999999994</c:v>
                </c:pt>
                <c:pt idx="4639">
                  <c:v>65.516999999999996</c:v>
                </c:pt>
                <c:pt idx="4640">
                  <c:v>46.902999999999999</c:v>
                </c:pt>
                <c:pt idx="4641">
                  <c:v>64.388000000000005</c:v>
                </c:pt>
                <c:pt idx="4642">
                  <c:v>67.715000000000003</c:v>
                </c:pt>
                <c:pt idx="4643">
                  <c:v>72.650999999999996</c:v>
                </c:pt>
                <c:pt idx="4644">
                  <c:v>74.489999999999995</c:v>
                </c:pt>
                <c:pt idx="4645">
                  <c:v>77.346000000000004</c:v>
                </c:pt>
                <c:pt idx="4646">
                  <c:v>76.849999999999994</c:v>
                </c:pt>
                <c:pt idx="4647">
                  <c:v>78.117000000000004</c:v>
                </c:pt>
                <c:pt idx="4648">
                  <c:v>78.462999999999994</c:v>
                </c:pt>
                <c:pt idx="4649">
                  <c:v>76.691000000000003</c:v>
                </c:pt>
                <c:pt idx="4650">
                  <c:v>78.400999999999996</c:v>
                </c:pt>
                <c:pt idx="4651">
                  <c:v>78.835999999999999</c:v>
                </c:pt>
                <c:pt idx="4652">
                  <c:v>78.444000000000003</c:v>
                </c:pt>
                <c:pt idx="4653">
                  <c:v>77.02</c:v>
                </c:pt>
                <c:pt idx="4654">
                  <c:v>76.971000000000004</c:v>
                </c:pt>
                <c:pt idx="4655">
                  <c:v>75.680999999999997</c:v>
                </c:pt>
                <c:pt idx="4656">
                  <c:v>72.212999999999994</c:v>
                </c:pt>
                <c:pt idx="4657">
                  <c:v>74.186999999999998</c:v>
                </c:pt>
                <c:pt idx="4658">
                  <c:v>71.751000000000005</c:v>
                </c:pt>
                <c:pt idx="4659">
                  <c:v>68.394999999999996</c:v>
                </c:pt>
                <c:pt idx="4660">
                  <c:v>62.134</c:v>
                </c:pt>
                <c:pt idx="4661">
                  <c:v>54.231000000000002</c:v>
                </c:pt>
                <c:pt idx="4662">
                  <c:v>67.031999999999996</c:v>
                </c:pt>
                <c:pt idx="4663">
                  <c:v>73.347999999999999</c:v>
                </c:pt>
                <c:pt idx="4664">
                  <c:v>72.924000000000007</c:v>
                </c:pt>
                <c:pt idx="4665">
                  <c:v>75.465999999999994</c:v>
                </c:pt>
                <c:pt idx="4666">
                  <c:v>75.974000000000004</c:v>
                </c:pt>
                <c:pt idx="4667">
                  <c:v>76.061999999999998</c:v>
                </c:pt>
                <c:pt idx="4668">
                  <c:v>77.738</c:v>
                </c:pt>
                <c:pt idx="4669">
                  <c:v>79.234999999999999</c:v>
                </c:pt>
                <c:pt idx="4670">
                  <c:v>79.912000000000006</c:v>
                </c:pt>
                <c:pt idx="4671">
                  <c:v>78.555999999999997</c:v>
                </c:pt>
                <c:pt idx="4672">
                  <c:v>79.444000000000003</c:v>
                </c:pt>
                <c:pt idx="4673">
                  <c:v>78.183999999999997</c:v>
                </c:pt>
                <c:pt idx="4674">
                  <c:v>76.19</c:v>
                </c:pt>
                <c:pt idx="4675">
                  <c:v>77.540000000000006</c:v>
                </c:pt>
                <c:pt idx="4676">
                  <c:v>76.31</c:v>
                </c:pt>
                <c:pt idx="4677">
                  <c:v>75.716999999999999</c:v>
                </c:pt>
                <c:pt idx="4678">
                  <c:v>72.539000000000001</c:v>
                </c:pt>
                <c:pt idx="4679">
                  <c:v>70.027000000000001</c:v>
                </c:pt>
                <c:pt idx="4680">
                  <c:v>65.001000000000005</c:v>
                </c:pt>
                <c:pt idx="4681">
                  <c:v>62.960999999999999</c:v>
                </c:pt>
                <c:pt idx="4682">
                  <c:v>54.289000000000001</c:v>
                </c:pt>
                <c:pt idx="4683">
                  <c:v>66.421000000000006</c:v>
                </c:pt>
                <c:pt idx="4684">
                  <c:v>69.605999999999995</c:v>
                </c:pt>
                <c:pt idx="4685">
                  <c:v>72.600999999999999</c:v>
                </c:pt>
                <c:pt idx="4686">
                  <c:v>74.599999999999994</c:v>
                </c:pt>
                <c:pt idx="4687">
                  <c:v>77.290000000000006</c:v>
                </c:pt>
                <c:pt idx="4688">
                  <c:v>79.203000000000003</c:v>
                </c:pt>
                <c:pt idx="4689">
                  <c:v>79.058000000000007</c:v>
                </c:pt>
                <c:pt idx="4690">
                  <c:v>80.195999999999998</c:v>
                </c:pt>
                <c:pt idx="4691">
                  <c:v>78.942999999999998</c:v>
                </c:pt>
                <c:pt idx="4692">
                  <c:v>78.072999999999993</c:v>
                </c:pt>
                <c:pt idx="4693">
                  <c:v>78.92</c:v>
                </c:pt>
                <c:pt idx="4694">
                  <c:v>78.885999999999996</c:v>
                </c:pt>
                <c:pt idx="4695">
                  <c:v>78.911000000000001</c:v>
                </c:pt>
                <c:pt idx="4696">
                  <c:v>76.566000000000003</c:v>
                </c:pt>
                <c:pt idx="4697">
                  <c:v>76.173000000000002</c:v>
                </c:pt>
                <c:pt idx="4698">
                  <c:v>74.418000000000006</c:v>
                </c:pt>
                <c:pt idx="4699">
                  <c:v>69.183999999999997</c:v>
                </c:pt>
                <c:pt idx="4700">
                  <c:v>70.733000000000004</c:v>
                </c:pt>
                <c:pt idx="4701">
                  <c:v>64.762</c:v>
                </c:pt>
                <c:pt idx="4702">
                  <c:v>53.787999999999997</c:v>
                </c:pt>
                <c:pt idx="4703">
                  <c:v>64.667000000000002</c:v>
                </c:pt>
                <c:pt idx="4704">
                  <c:v>67.427999999999997</c:v>
                </c:pt>
                <c:pt idx="4705">
                  <c:v>72.043000000000006</c:v>
                </c:pt>
                <c:pt idx="4706">
                  <c:v>76.52</c:v>
                </c:pt>
                <c:pt idx="4707">
                  <c:v>76.2</c:v>
                </c:pt>
                <c:pt idx="4708">
                  <c:v>77.902000000000001</c:v>
                </c:pt>
                <c:pt idx="4709">
                  <c:v>78.418999999999997</c:v>
                </c:pt>
                <c:pt idx="4710">
                  <c:v>77.647000000000006</c:v>
                </c:pt>
                <c:pt idx="4711">
                  <c:v>78.936000000000007</c:v>
                </c:pt>
                <c:pt idx="4712">
                  <c:v>80.141000000000005</c:v>
                </c:pt>
                <c:pt idx="4713">
                  <c:v>80.775000000000006</c:v>
                </c:pt>
                <c:pt idx="4714">
                  <c:v>79.501000000000005</c:v>
                </c:pt>
                <c:pt idx="4715">
                  <c:v>79.352000000000004</c:v>
                </c:pt>
                <c:pt idx="4716">
                  <c:v>77.481999999999999</c:v>
                </c:pt>
                <c:pt idx="4717">
                  <c:v>74.849999999999994</c:v>
                </c:pt>
                <c:pt idx="4718">
                  <c:v>76.158000000000001</c:v>
                </c:pt>
                <c:pt idx="4719">
                  <c:v>74.849999999999994</c:v>
                </c:pt>
                <c:pt idx="4720">
                  <c:v>73.477999999999994</c:v>
                </c:pt>
                <c:pt idx="4721">
                  <c:v>65.069000000000003</c:v>
                </c:pt>
                <c:pt idx="4722">
                  <c:v>61.81</c:v>
                </c:pt>
                <c:pt idx="4723">
                  <c:v>59.808</c:v>
                </c:pt>
                <c:pt idx="4724">
                  <c:v>71.289000000000001</c:v>
                </c:pt>
                <c:pt idx="4725">
                  <c:v>70.53</c:v>
                </c:pt>
                <c:pt idx="4726">
                  <c:v>73.396000000000001</c:v>
                </c:pt>
                <c:pt idx="4727">
                  <c:v>74.653999999999996</c:v>
                </c:pt>
                <c:pt idx="4728">
                  <c:v>75.983000000000004</c:v>
                </c:pt>
                <c:pt idx="4729">
                  <c:v>76.87</c:v>
                </c:pt>
                <c:pt idx="4730">
                  <c:v>78.814999999999998</c:v>
                </c:pt>
                <c:pt idx="4731">
                  <c:v>80.119</c:v>
                </c:pt>
                <c:pt idx="4732">
                  <c:v>79.316999999999993</c:v>
                </c:pt>
                <c:pt idx="4733">
                  <c:v>80.370999999999995</c:v>
                </c:pt>
                <c:pt idx="4734">
                  <c:v>79.513000000000005</c:v>
                </c:pt>
                <c:pt idx="4735">
                  <c:v>77.813999999999993</c:v>
                </c:pt>
                <c:pt idx="4736">
                  <c:v>78.986999999999995</c:v>
                </c:pt>
                <c:pt idx="4737">
                  <c:v>78.525000000000006</c:v>
                </c:pt>
                <c:pt idx="4738">
                  <c:v>79.076999999999998</c:v>
                </c:pt>
                <c:pt idx="4739">
                  <c:v>73.956000000000003</c:v>
                </c:pt>
                <c:pt idx="4740">
                  <c:v>74.025000000000006</c:v>
                </c:pt>
                <c:pt idx="4741">
                  <c:v>68.811000000000007</c:v>
                </c:pt>
                <c:pt idx="4742">
                  <c:v>49.704999999999998</c:v>
                </c:pt>
                <c:pt idx="4743">
                  <c:v>57.206000000000003</c:v>
                </c:pt>
                <c:pt idx="4744">
                  <c:v>55.884</c:v>
                </c:pt>
                <c:pt idx="4745">
                  <c:v>64.343999999999994</c:v>
                </c:pt>
                <c:pt idx="4746">
                  <c:v>70.296000000000006</c:v>
                </c:pt>
                <c:pt idx="4747">
                  <c:v>73.072999999999993</c:v>
                </c:pt>
                <c:pt idx="4748">
                  <c:v>76.616</c:v>
                </c:pt>
                <c:pt idx="4749">
                  <c:v>78.522999999999996</c:v>
                </c:pt>
                <c:pt idx="4750">
                  <c:v>78.247</c:v>
                </c:pt>
                <c:pt idx="4751">
                  <c:v>79.186000000000007</c:v>
                </c:pt>
                <c:pt idx="4752">
                  <c:v>79.034999999999997</c:v>
                </c:pt>
                <c:pt idx="4753">
                  <c:v>78.269000000000005</c:v>
                </c:pt>
                <c:pt idx="4754">
                  <c:v>79.162999999999997</c:v>
                </c:pt>
                <c:pt idx="4755">
                  <c:v>79.614000000000004</c:v>
                </c:pt>
                <c:pt idx="4756">
                  <c:v>79.906999999999996</c:v>
                </c:pt>
                <c:pt idx="4757">
                  <c:v>78.23</c:v>
                </c:pt>
                <c:pt idx="4758">
                  <c:v>78.213999999999999</c:v>
                </c:pt>
                <c:pt idx="4759">
                  <c:v>76.768000000000001</c:v>
                </c:pt>
                <c:pt idx="4760">
                  <c:v>71.846000000000004</c:v>
                </c:pt>
                <c:pt idx="4761">
                  <c:v>74.509</c:v>
                </c:pt>
                <c:pt idx="4762">
                  <c:v>71.492999999999995</c:v>
                </c:pt>
                <c:pt idx="4763">
                  <c:v>71.084000000000003</c:v>
                </c:pt>
                <c:pt idx="4764">
                  <c:v>48.875</c:v>
                </c:pt>
                <c:pt idx="4765">
                  <c:v>57.076000000000001</c:v>
                </c:pt>
                <c:pt idx="4766">
                  <c:v>68.995999999999995</c:v>
                </c:pt>
                <c:pt idx="4767">
                  <c:v>75.212000000000003</c:v>
                </c:pt>
                <c:pt idx="4768">
                  <c:v>74.921999999999997</c:v>
                </c:pt>
                <c:pt idx="4769">
                  <c:v>76.935000000000002</c:v>
                </c:pt>
                <c:pt idx="4770">
                  <c:v>77.418999999999997</c:v>
                </c:pt>
                <c:pt idx="4771">
                  <c:v>77.262</c:v>
                </c:pt>
                <c:pt idx="4772">
                  <c:v>78.64</c:v>
                </c:pt>
                <c:pt idx="4773">
                  <c:v>79.777000000000001</c:v>
                </c:pt>
                <c:pt idx="4774">
                  <c:v>80.311999999999998</c:v>
                </c:pt>
                <c:pt idx="4775">
                  <c:v>79.126999999999995</c:v>
                </c:pt>
                <c:pt idx="4776">
                  <c:v>79.450999999999993</c:v>
                </c:pt>
                <c:pt idx="4777">
                  <c:v>79.353999999999999</c:v>
                </c:pt>
                <c:pt idx="4778">
                  <c:v>77.233999999999995</c:v>
                </c:pt>
                <c:pt idx="4779">
                  <c:v>78.644000000000005</c:v>
                </c:pt>
                <c:pt idx="4780">
                  <c:v>77.522999999999996</c:v>
                </c:pt>
                <c:pt idx="4781">
                  <c:v>76.543000000000006</c:v>
                </c:pt>
                <c:pt idx="4782">
                  <c:v>71.018000000000001</c:v>
                </c:pt>
                <c:pt idx="4783">
                  <c:v>70.421999999999997</c:v>
                </c:pt>
                <c:pt idx="4784">
                  <c:v>63.018999999999998</c:v>
                </c:pt>
                <c:pt idx="4785">
                  <c:v>67.491</c:v>
                </c:pt>
                <c:pt idx="4786">
                  <c:v>60.430999999999997</c:v>
                </c:pt>
                <c:pt idx="4787">
                  <c:v>69.153999999999996</c:v>
                </c:pt>
                <c:pt idx="4788">
                  <c:v>71.331000000000003</c:v>
                </c:pt>
                <c:pt idx="4789">
                  <c:v>74.191000000000003</c:v>
                </c:pt>
                <c:pt idx="4790">
                  <c:v>76.363</c:v>
                </c:pt>
                <c:pt idx="4791">
                  <c:v>78.52</c:v>
                </c:pt>
                <c:pt idx="4792">
                  <c:v>80.058000000000007</c:v>
                </c:pt>
                <c:pt idx="4793">
                  <c:v>79.094999999999999</c:v>
                </c:pt>
                <c:pt idx="4794">
                  <c:v>80.085999999999999</c:v>
                </c:pt>
                <c:pt idx="4795">
                  <c:v>79.501999999999995</c:v>
                </c:pt>
                <c:pt idx="4796">
                  <c:v>78.082999999999998</c:v>
                </c:pt>
                <c:pt idx="4797">
                  <c:v>79.662000000000006</c:v>
                </c:pt>
                <c:pt idx="4798">
                  <c:v>79.394000000000005</c:v>
                </c:pt>
                <c:pt idx="4799">
                  <c:v>79.680000000000007</c:v>
                </c:pt>
                <c:pt idx="4800">
                  <c:v>75.382000000000005</c:v>
                </c:pt>
                <c:pt idx="4801">
                  <c:v>76.575000000000003</c:v>
                </c:pt>
                <c:pt idx="4802">
                  <c:v>74.924000000000007</c:v>
                </c:pt>
                <c:pt idx="4803">
                  <c:v>66.510999999999996</c:v>
                </c:pt>
                <c:pt idx="4804">
                  <c:v>72.411000000000001</c:v>
                </c:pt>
                <c:pt idx="4805">
                  <c:v>67.480999999999995</c:v>
                </c:pt>
                <c:pt idx="4806">
                  <c:v>63.94</c:v>
                </c:pt>
                <c:pt idx="4807">
                  <c:v>61.756999999999998</c:v>
                </c:pt>
                <c:pt idx="4808">
                  <c:v>67.067999999999998</c:v>
                </c:pt>
                <c:pt idx="4809">
                  <c:v>73.212999999999994</c:v>
                </c:pt>
                <c:pt idx="4810">
                  <c:v>77.69</c:v>
                </c:pt>
                <c:pt idx="4811">
                  <c:v>76.567999999999998</c:v>
                </c:pt>
                <c:pt idx="4812">
                  <c:v>79.135999999999996</c:v>
                </c:pt>
                <c:pt idx="4813">
                  <c:v>79.108000000000004</c:v>
                </c:pt>
                <c:pt idx="4814">
                  <c:v>79.150000000000006</c:v>
                </c:pt>
                <c:pt idx="4815">
                  <c:v>80.289000000000001</c:v>
                </c:pt>
                <c:pt idx="4816">
                  <c:v>80.388999999999996</c:v>
                </c:pt>
                <c:pt idx="4817">
                  <c:v>81.224000000000004</c:v>
                </c:pt>
                <c:pt idx="4818">
                  <c:v>77.873999999999995</c:v>
                </c:pt>
                <c:pt idx="4819">
                  <c:v>79.801000000000002</c:v>
                </c:pt>
                <c:pt idx="4820">
                  <c:v>79.040000000000006</c:v>
                </c:pt>
                <c:pt idx="4821">
                  <c:v>75.992999999999995</c:v>
                </c:pt>
                <c:pt idx="4822">
                  <c:v>78.010999999999996</c:v>
                </c:pt>
                <c:pt idx="4823">
                  <c:v>75.677000000000007</c:v>
                </c:pt>
                <c:pt idx="4824">
                  <c:v>75.024000000000001</c:v>
                </c:pt>
                <c:pt idx="4825">
                  <c:v>66.106999999999999</c:v>
                </c:pt>
                <c:pt idx="4826">
                  <c:v>64.513000000000005</c:v>
                </c:pt>
                <c:pt idx="4827">
                  <c:v>44.561999999999998</c:v>
                </c:pt>
                <c:pt idx="4828">
                  <c:v>71.537999999999997</c:v>
                </c:pt>
                <c:pt idx="4829">
                  <c:v>69.858999999999995</c:v>
                </c:pt>
                <c:pt idx="4830">
                  <c:v>74.14</c:v>
                </c:pt>
                <c:pt idx="4831">
                  <c:v>75.069999999999993</c:v>
                </c:pt>
                <c:pt idx="4832">
                  <c:v>76.578999999999994</c:v>
                </c:pt>
                <c:pt idx="4833">
                  <c:v>77.86</c:v>
                </c:pt>
                <c:pt idx="4834">
                  <c:v>79.593000000000004</c:v>
                </c:pt>
                <c:pt idx="4835">
                  <c:v>80.653999999999996</c:v>
                </c:pt>
                <c:pt idx="4836">
                  <c:v>78.376999999999995</c:v>
                </c:pt>
                <c:pt idx="4837">
                  <c:v>80.697000000000003</c:v>
                </c:pt>
                <c:pt idx="4838">
                  <c:v>81.210999999999999</c:v>
                </c:pt>
                <c:pt idx="4839">
                  <c:v>80.099000000000004</c:v>
                </c:pt>
                <c:pt idx="4840">
                  <c:v>81.027000000000001</c:v>
                </c:pt>
                <c:pt idx="4841">
                  <c:v>79.653999999999996</c:v>
                </c:pt>
                <c:pt idx="4842">
                  <c:v>79.48</c:v>
                </c:pt>
                <c:pt idx="4843">
                  <c:v>75.066999999999993</c:v>
                </c:pt>
                <c:pt idx="4844">
                  <c:v>75.798000000000002</c:v>
                </c:pt>
                <c:pt idx="4845">
                  <c:v>73.983000000000004</c:v>
                </c:pt>
                <c:pt idx="4846">
                  <c:v>64.350999999999999</c:v>
                </c:pt>
                <c:pt idx="4847">
                  <c:v>60.003999999999998</c:v>
                </c:pt>
                <c:pt idx="4848">
                  <c:v>61.357999999999997</c:v>
                </c:pt>
                <c:pt idx="4849">
                  <c:v>64.504000000000005</c:v>
                </c:pt>
                <c:pt idx="4850">
                  <c:v>72.042000000000002</c:v>
                </c:pt>
                <c:pt idx="4851">
                  <c:v>72.019000000000005</c:v>
                </c:pt>
                <c:pt idx="4852">
                  <c:v>76.111999999999995</c:v>
                </c:pt>
                <c:pt idx="4853">
                  <c:v>78.37</c:v>
                </c:pt>
                <c:pt idx="4854">
                  <c:v>76.902000000000001</c:v>
                </c:pt>
                <c:pt idx="4855">
                  <c:v>79.546999999999997</c:v>
                </c:pt>
                <c:pt idx="4856">
                  <c:v>80.337000000000003</c:v>
                </c:pt>
                <c:pt idx="4857">
                  <c:v>80.977000000000004</c:v>
                </c:pt>
                <c:pt idx="4858">
                  <c:v>81.734999999999999</c:v>
                </c:pt>
                <c:pt idx="4859">
                  <c:v>81.671000000000006</c:v>
                </c:pt>
                <c:pt idx="4860">
                  <c:v>81.454999999999998</c:v>
                </c:pt>
                <c:pt idx="4861">
                  <c:v>79.040999999999997</c:v>
                </c:pt>
                <c:pt idx="4862">
                  <c:v>79.772999999999996</c:v>
                </c:pt>
                <c:pt idx="4863">
                  <c:v>80.356999999999999</c:v>
                </c:pt>
                <c:pt idx="4864">
                  <c:v>77.363</c:v>
                </c:pt>
                <c:pt idx="4865">
                  <c:v>75.361000000000004</c:v>
                </c:pt>
                <c:pt idx="4866">
                  <c:v>72.040000000000006</c:v>
                </c:pt>
                <c:pt idx="4867">
                  <c:v>68.272999999999996</c:v>
                </c:pt>
                <c:pt idx="4868">
                  <c:v>42.177</c:v>
                </c:pt>
                <c:pt idx="4869">
                  <c:v>53.396000000000001</c:v>
                </c:pt>
                <c:pt idx="4870">
                  <c:v>66.867999999999995</c:v>
                </c:pt>
                <c:pt idx="4871">
                  <c:v>71.817999999999998</c:v>
                </c:pt>
                <c:pt idx="4872">
                  <c:v>73.183000000000007</c:v>
                </c:pt>
                <c:pt idx="4873">
                  <c:v>77.692999999999998</c:v>
                </c:pt>
                <c:pt idx="4874">
                  <c:v>78.822999999999993</c:v>
                </c:pt>
                <c:pt idx="4875">
                  <c:v>81.12</c:v>
                </c:pt>
                <c:pt idx="4876">
                  <c:v>80.847999999999999</c:v>
                </c:pt>
                <c:pt idx="4877">
                  <c:v>81.676000000000002</c:v>
                </c:pt>
                <c:pt idx="4878">
                  <c:v>81.748000000000005</c:v>
                </c:pt>
                <c:pt idx="4879">
                  <c:v>80.116</c:v>
                </c:pt>
                <c:pt idx="4880">
                  <c:v>81.024000000000001</c:v>
                </c:pt>
                <c:pt idx="4881">
                  <c:v>81.498999999999995</c:v>
                </c:pt>
                <c:pt idx="4882">
                  <c:v>80.674000000000007</c:v>
                </c:pt>
                <c:pt idx="4883">
                  <c:v>79.271000000000001</c:v>
                </c:pt>
                <c:pt idx="4884">
                  <c:v>78.713999999999999</c:v>
                </c:pt>
                <c:pt idx="4885">
                  <c:v>76.489000000000004</c:v>
                </c:pt>
                <c:pt idx="4886">
                  <c:v>72.299000000000007</c:v>
                </c:pt>
                <c:pt idx="4887">
                  <c:v>73.808999999999997</c:v>
                </c:pt>
                <c:pt idx="4888">
                  <c:v>70.691999999999993</c:v>
                </c:pt>
                <c:pt idx="4889">
                  <c:v>63.441000000000003</c:v>
                </c:pt>
                <c:pt idx="4890">
                  <c:v>45.012</c:v>
                </c:pt>
                <c:pt idx="4891">
                  <c:v>69.932000000000002</c:v>
                </c:pt>
                <c:pt idx="4892">
                  <c:v>74.168000000000006</c:v>
                </c:pt>
                <c:pt idx="4893">
                  <c:v>78.73</c:v>
                </c:pt>
                <c:pt idx="4894">
                  <c:v>77.841999999999999</c:v>
                </c:pt>
                <c:pt idx="4895">
                  <c:v>79.768000000000001</c:v>
                </c:pt>
                <c:pt idx="4896">
                  <c:v>80.037999999999997</c:v>
                </c:pt>
                <c:pt idx="4897">
                  <c:v>79.849000000000004</c:v>
                </c:pt>
                <c:pt idx="4898">
                  <c:v>81.171999999999997</c:v>
                </c:pt>
                <c:pt idx="4899">
                  <c:v>81.736999999999995</c:v>
                </c:pt>
                <c:pt idx="4900">
                  <c:v>81.736000000000004</c:v>
                </c:pt>
                <c:pt idx="4901">
                  <c:v>81.52</c:v>
                </c:pt>
                <c:pt idx="4902">
                  <c:v>82.116</c:v>
                </c:pt>
                <c:pt idx="4903">
                  <c:v>80.481999999999999</c:v>
                </c:pt>
                <c:pt idx="4904">
                  <c:v>78.331999999999994</c:v>
                </c:pt>
                <c:pt idx="4905">
                  <c:v>78.828999999999994</c:v>
                </c:pt>
                <c:pt idx="4906">
                  <c:v>76.430999999999997</c:v>
                </c:pt>
                <c:pt idx="4907">
                  <c:v>74.968000000000004</c:v>
                </c:pt>
                <c:pt idx="4908">
                  <c:v>70.200999999999993</c:v>
                </c:pt>
                <c:pt idx="4909">
                  <c:v>62.966000000000001</c:v>
                </c:pt>
                <c:pt idx="4910">
                  <c:v>55.420999999999999</c:v>
                </c:pt>
                <c:pt idx="4911">
                  <c:v>68.551000000000002</c:v>
                </c:pt>
                <c:pt idx="4912">
                  <c:v>67.010999999999996</c:v>
                </c:pt>
                <c:pt idx="4913">
                  <c:v>73.516999999999996</c:v>
                </c:pt>
                <c:pt idx="4914">
                  <c:v>76.760999999999996</c:v>
                </c:pt>
                <c:pt idx="4915">
                  <c:v>77.421000000000006</c:v>
                </c:pt>
                <c:pt idx="4916">
                  <c:v>79.715999999999994</c:v>
                </c:pt>
                <c:pt idx="4917">
                  <c:v>81.001999999999995</c:v>
                </c:pt>
                <c:pt idx="4918">
                  <c:v>82.174999999999997</c:v>
                </c:pt>
                <c:pt idx="4919">
                  <c:v>82.183000000000007</c:v>
                </c:pt>
                <c:pt idx="4920">
                  <c:v>82.635000000000005</c:v>
                </c:pt>
                <c:pt idx="4921">
                  <c:v>82.385000000000005</c:v>
                </c:pt>
                <c:pt idx="4922">
                  <c:v>80.403999999999996</c:v>
                </c:pt>
                <c:pt idx="4923">
                  <c:v>81.216999999999999</c:v>
                </c:pt>
                <c:pt idx="4924">
                  <c:v>81.114999999999995</c:v>
                </c:pt>
                <c:pt idx="4925">
                  <c:v>79.475999999999999</c:v>
                </c:pt>
                <c:pt idx="4926">
                  <c:v>77.570999999999998</c:v>
                </c:pt>
                <c:pt idx="4927">
                  <c:v>76.037000000000006</c:v>
                </c:pt>
                <c:pt idx="4928">
                  <c:v>73.525999999999996</c:v>
                </c:pt>
                <c:pt idx="4929">
                  <c:v>64.436000000000007</c:v>
                </c:pt>
                <c:pt idx="4930">
                  <c:v>68.600999999999999</c:v>
                </c:pt>
                <c:pt idx="4931">
                  <c:v>27.555</c:v>
                </c:pt>
                <c:pt idx="4932">
                  <c:v>64.213999999999999</c:v>
                </c:pt>
                <c:pt idx="4933">
                  <c:v>71.268000000000001</c:v>
                </c:pt>
                <c:pt idx="4934">
                  <c:v>75.7</c:v>
                </c:pt>
                <c:pt idx="4935">
                  <c:v>78.087000000000003</c:v>
                </c:pt>
                <c:pt idx="4936">
                  <c:v>80.911000000000001</c:v>
                </c:pt>
                <c:pt idx="4937">
                  <c:v>80.524000000000001</c:v>
                </c:pt>
                <c:pt idx="4938">
                  <c:v>81.864000000000004</c:v>
                </c:pt>
                <c:pt idx="4939">
                  <c:v>81.938000000000002</c:v>
                </c:pt>
                <c:pt idx="4940">
                  <c:v>80.936999999999998</c:v>
                </c:pt>
                <c:pt idx="4941">
                  <c:v>81.644000000000005</c:v>
                </c:pt>
                <c:pt idx="4942">
                  <c:v>82.435000000000002</c:v>
                </c:pt>
                <c:pt idx="4943">
                  <c:v>82.06</c:v>
                </c:pt>
                <c:pt idx="4944">
                  <c:v>80.534000000000006</c:v>
                </c:pt>
                <c:pt idx="4945">
                  <c:v>80.488</c:v>
                </c:pt>
                <c:pt idx="4946">
                  <c:v>78.665000000000006</c:v>
                </c:pt>
                <c:pt idx="4947">
                  <c:v>75.355999999999995</c:v>
                </c:pt>
                <c:pt idx="4948">
                  <c:v>76.522999999999996</c:v>
                </c:pt>
                <c:pt idx="4949">
                  <c:v>74.075999999999993</c:v>
                </c:pt>
                <c:pt idx="4950">
                  <c:v>71.138000000000005</c:v>
                </c:pt>
                <c:pt idx="4951">
                  <c:v>50.704000000000001</c:v>
                </c:pt>
                <c:pt idx="4952">
                  <c:v>59.024999999999999</c:v>
                </c:pt>
                <c:pt idx="4953">
                  <c:v>70.465999999999994</c:v>
                </c:pt>
                <c:pt idx="4954">
                  <c:v>76.847999999999999</c:v>
                </c:pt>
                <c:pt idx="4955">
                  <c:v>74.823999999999998</c:v>
                </c:pt>
                <c:pt idx="4956">
                  <c:v>77.582999999999998</c:v>
                </c:pt>
                <c:pt idx="4957">
                  <c:v>78.692999999999998</c:v>
                </c:pt>
                <c:pt idx="4958">
                  <c:v>78.972999999999999</c:v>
                </c:pt>
                <c:pt idx="4959">
                  <c:v>80.77</c:v>
                </c:pt>
                <c:pt idx="4960">
                  <c:v>82.245999999999995</c:v>
                </c:pt>
                <c:pt idx="4961">
                  <c:v>82.962999999999994</c:v>
                </c:pt>
                <c:pt idx="4962">
                  <c:v>81.742999999999995</c:v>
                </c:pt>
                <c:pt idx="4963">
                  <c:v>82.813000000000002</c:v>
                </c:pt>
                <c:pt idx="4964">
                  <c:v>81.692999999999998</c:v>
                </c:pt>
                <c:pt idx="4965">
                  <c:v>79.442999999999998</c:v>
                </c:pt>
                <c:pt idx="4966">
                  <c:v>80.331999999999994</c:v>
                </c:pt>
                <c:pt idx="4967">
                  <c:v>79.614999999999995</c:v>
                </c:pt>
                <c:pt idx="4968">
                  <c:v>78.774000000000001</c:v>
                </c:pt>
                <c:pt idx="4969">
                  <c:v>76.045000000000002</c:v>
                </c:pt>
                <c:pt idx="4970">
                  <c:v>72.646000000000001</c:v>
                </c:pt>
                <c:pt idx="4971">
                  <c:v>66.674999999999997</c:v>
                </c:pt>
                <c:pt idx="4972">
                  <c:v>66.944000000000003</c:v>
                </c:pt>
                <c:pt idx="4973">
                  <c:v>60.862000000000002</c:v>
                </c:pt>
                <c:pt idx="4974">
                  <c:v>68.667000000000002</c:v>
                </c:pt>
                <c:pt idx="4975">
                  <c:v>72.552000000000007</c:v>
                </c:pt>
                <c:pt idx="4976">
                  <c:v>75.260000000000005</c:v>
                </c:pt>
                <c:pt idx="4977">
                  <c:v>77.513000000000005</c:v>
                </c:pt>
                <c:pt idx="4978">
                  <c:v>79.945999999999998</c:v>
                </c:pt>
                <c:pt idx="4979">
                  <c:v>81.712999999999994</c:v>
                </c:pt>
                <c:pt idx="4980">
                  <c:v>80.772000000000006</c:v>
                </c:pt>
                <c:pt idx="4981">
                  <c:v>82.100999999999999</c:v>
                </c:pt>
                <c:pt idx="4982">
                  <c:v>81.790999999999997</c:v>
                </c:pt>
                <c:pt idx="4983">
                  <c:v>80.822999999999993</c:v>
                </c:pt>
                <c:pt idx="4984">
                  <c:v>82.09</c:v>
                </c:pt>
                <c:pt idx="4985">
                  <c:v>81.975999999999999</c:v>
                </c:pt>
                <c:pt idx="4986">
                  <c:v>82.177000000000007</c:v>
                </c:pt>
                <c:pt idx="4987">
                  <c:v>79.921000000000006</c:v>
                </c:pt>
                <c:pt idx="4988">
                  <c:v>80.013000000000005</c:v>
                </c:pt>
                <c:pt idx="4989">
                  <c:v>78.325999999999993</c:v>
                </c:pt>
                <c:pt idx="4990">
                  <c:v>71.23</c:v>
                </c:pt>
                <c:pt idx="4991">
                  <c:v>73.706999999999994</c:v>
                </c:pt>
                <c:pt idx="4992">
                  <c:v>68.453000000000003</c:v>
                </c:pt>
                <c:pt idx="4993">
                  <c:v>60.689</c:v>
                </c:pt>
                <c:pt idx="4994">
                  <c:v>65.105999999999995</c:v>
                </c:pt>
                <c:pt idx="4995">
                  <c:v>70.667000000000002</c:v>
                </c:pt>
                <c:pt idx="4996">
                  <c:v>74.923000000000002</c:v>
                </c:pt>
                <c:pt idx="4997">
                  <c:v>79.676000000000002</c:v>
                </c:pt>
                <c:pt idx="4998">
                  <c:v>78.799000000000007</c:v>
                </c:pt>
                <c:pt idx="4999">
                  <c:v>80.034999999999997</c:v>
                </c:pt>
                <c:pt idx="5000">
                  <c:v>80.747</c:v>
                </c:pt>
                <c:pt idx="5001">
                  <c:v>79.927999999999997</c:v>
                </c:pt>
                <c:pt idx="5002">
                  <c:v>81.534000000000006</c:v>
                </c:pt>
                <c:pt idx="5003">
                  <c:v>82.393000000000001</c:v>
                </c:pt>
                <c:pt idx="5004">
                  <c:v>82.832999999999998</c:v>
                </c:pt>
                <c:pt idx="5005">
                  <c:v>81.456999999999994</c:v>
                </c:pt>
                <c:pt idx="5006">
                  <c:v>81.683000000000007</c:v>
                </c:pt>
                <c:pt idx="5007">
                  <c:v>81.043999999999997</c:v>
                </c:pt>
                <c:pt idx="5008">
                  <c:v>78.311999999999998</c:v>
                </c:pt>
                <c:pt idx="5009">
                  <c:v>79.930999999999997</c:v>
                </c:pt>
                <c:pt idx="5010">
                  <c:v>78.191999999999993</c:v>
                </c:pt>
                <c:pt idx="5011">
                  <c:v>77.495000000000005</c:v>
                </c:pt>
                <c:pt idx="5012">
                  <c:v>69.888999999999996</c:v>
                </c:pt>
                <c:pt idx="5013">
                  <c:v>70.100999999999999</c:v>
                </c:pt>
                <c:pt idx="5014">
                  <c:v>55.383000000000003</c:v>
                </c:pt>
                <c:pt idx="5015">
                  <c:v>73.135999999999996</c:v>
                </c:pt>
                <c:pt idx="5016">
                  <c:v>69.67</c:v>
                </c:pt>
                <c:pt idx="5017">
                  <c:v>74.918999999999997</c:v>
                </c:pt>
                <c:pt idx="5018">
                  <c:v>76.457999999999998</c:v>
                </c:pt>
                <c:pt idx="5019">
                  <c:v>77.722999999999999</c:v>
                </c:pt>
                <c:pt idx="5020">
                  <c:v>79.881</c:v>
                </c:pt>
                <c:pt idx="5021">
                  <c:v>81.441000000000003</c:v>
                </c:pt>
                <c:pt idx="5022">
                  <c:v>83.168000000000006</c:v>
                </c:pt>
                <c:pt idx="5023">
                  <c:v>82.093999999999994</c:v>
                </c:pt>
                <c:pt idx="5024">
                  <c:v>82.759</c:v>
                </c:pt>
                <c:pt idx="5025">
                  <c:v>82.370999999999995</c:v>
                </c:pt>
                <c:pt idx="5026">
                  <c:v>80.543999999999997</c:v>
                </c:pt>
                <c:pt idx="5027">
                  <c:v>82.100999999999999</c:v>
                </c:pt>
                <c:pt idx="5028">
                  <c:v>81.570999999999998</c:v>
                </c:pt>
                <c:pt idx="5029">
                  <c:v>81.507000000000005</c:v>
                </c:pt>
                <c:pt idx="5030">
                  <c:v>76.959000000000003</c:v>
                </c:pt>
                <c:pt idx="5031">
                  <c:v>77.703999999999994</c:v>
                </c:pt>
                <c:pt idx="5032">
                  <c:v>75.337000000000003</c:v>
                </c:pt>
                <c:pt idx="5033">
                  <c:v>62.826999999999998</c:v>
                </c:pt>
                <c:pt idx="5034">
                  <c:v>69.578000000000003</c:v>
                </c:pt>
                <c:pt idx="5035">
                  <c:v>52.942</c:v>
                </c:pt>
                <c:pt idx="5036">
                  <c:v>54.790999999999997</c:v>
                </c:pt>
                <c:pt idx="5037">
                  <c:v>71.332999999999998</c:v>
                </c:pt>
                <c:pt idx="5038">
                  <c:v>73.861000000000004</c:v>
                </c:pt>
                <c:pt idx="5039">
                  <c:v>78.024000000000001</c:v>
                </c:pt>
                <c:pt idx="5040">
                  <c:v>81.471000000000004</c:v>
                </c:pt>
                <c:pt idx="5041">
                  <c:v>80.433000000000007</c:v>
                </c:pt>
                <c:pt idx="5042">
                  <c:v>82.218999999999994</c:v>
                </c:pt>
                <c:pt idx="5043">
                  <c:v>81.989000000000004</c:v>
                </c:pt>
                <c:pt idx="5044">
                  <c:v>81.442999999999998</c:v>
                </c:pt>
                <c:pt idx="5045">
                  <c:v>82.751999999999995</c:v>
                </c:pt>
                <c:pt idx="5046">
                  <c:v>82.988</c:v>
                </c:pt>
                <c:pt idx="5047">
                  <c:v>83.6</c:v>
                </c:pt>
                <c:pt idx="5048">
                  <c:v>80.159000000000006</c:v>
                </c:pt>
                <c:pt idx="5049">
                  <c:v>81.680999999999997</c:v>
                </c:pt>
                <c:pt idx="5050">
                  <c:v>80.623999999999995</c:v>
                </c:pt>
                <c:pt idx="5051">
                  <c:v>76.722999999999999</c:v>
                </c:pt>
                <c:pt idx="5052">
                  <c:v>78.891000000000005</c:v>
                </c:pt>
                <c:pt idx="5053">
                  <c:v>76.046000000000006</c:v>
                </c:pt>
                <c:pt idx="5054">
                  <c:v>74.772000000000006</c:v>
                </c:pt>
                <c:pt idx="5055">
                  <c:v>63.079000000000001</c:v>
                </c:pt>
                <c:pt idx="5056">
                  <c:v>45.231999999999999</c:v>
                </c:pt>
                <c:pt idx="5057">
                  <c:v>67.022999999999996</c:v>
                </c:pt>
                <c:pt idx="5058">
                  <c:v>76.457999999999998</c:v>
                </c:pt>
                <c:pt idx="5059">
                  <c:v>76.543999999999997</c:v>
                </c:pt>
                <c:pt idx="5060">
                  <c:v>79.241</c:v>
                </c:pt>
                <c:pt idx="5061">
                  <c:v>79.701999999999998</c:v>
                </c:pt>
                <c:pt idx="5062">
                  <c:v>80.495000000000005</c:v>
                </c:pt>
                <c:pt idx="5063">
                  <c:v>81.603999999999999</c:v>
                </c:pt>
                <c:pt idx="5064">
                  <c:v>82.992000000000004</c:v>
                </c:pt>
                <c:pt idx="5065">
                  <c:v>83.866</c:v>
                </c:pt>
                <c:pt idx="5066">
                  <c:v>82.192999999999998</c:v>
                </c:pt>
                <c:pt idx="5067">
                  <c:v>83.144999999999996</c:v>
                </c:pt>
                <c:pt idx="5068">
                  <c:v>82.793000000000006</c:v>
                </c:pt>
                <c:pt idx="5069">
                  <c:v>81.400000000000006</c:v>
                </c:pt>
                <c:pt idx="5070">
                  <c:v>82.424999999999997</c:v>
                </c:pt>
                <c:pt idx="5071">
                  <c:v>81.278999999999996</c:v>
                </c:pt>
                <c:pt idx="5072">
                  <c:v>80.61</c:v>
                </c:pt>
                <c:pt idx="5073">
                  <c:v>75.224999999999994</c:v>
                </c:pt>
                <c:pt idx="5074">
                  <c:v>75.596999999999994</c:v>
                </c:pt>
                <c:pt idx="5075">
                  <c:v>71.710999999999999</c:v>
                </c:pt>
                <c:pt idx="5076">
                  <c:v>52.326999999999998</c:v>
                </c:pt>
                <c:pt idx="5077">
                  <c:v>61.366999999999997</c:v>
                </c:pt>
                <c:pt idx="5078">
                  <c:v>71.534000000000006</c:v>
                </c:pt>
                <c:pt idx="5079">
                  <c:v>73.266000000000005</c:v>
                </c:pt>
                <c:pt idx="5080">
                  <c:v>76.326999999999998</c:v>
                </c:pt>
                <c:pt idx="5081">
                  <c:v>77.622</c:v>
                </c:pt>
                <c:pt idx="5082">
                  <c:v>80.352999999999994</c:v>
                </c:pt>
                <c:pt idx="5083">
                  <c:v>82.019000000000005</c:v>
                </c:pt>
                <c:pt idx="5084">
                  <c:v>81.293999999999997</c:v>
                </c:pt>
                <c:pt idx="5085">
                  <c:v>82.884</c:v>
                </c:pt>
                <c:pt idx="5086">
                  <c:v>83.367000000000004</c:v>
                </c:pt>
                <c:pt idx="5087">
                  <c:v>83.424000000000007</c:v>
                </c:pt>
                <c:pt idx="5088">
                  <c:v>84.230999999999995</c:v>
                </c:pt>
                <c:pt idx="5089">
                  <c:v>84.016999999999996</c:v>
                </c:pt>
                <c:pt idx="5090">
                  <c:v>83.53</c:v>
                </c:pt>
                <c:pt idx="5091">
                  <c:v>79.968000000000004</c:v>
                </c:pt>
                <c:pt idx="5092">
                  <c:v>80.572000000000003</c:v>
                </c:pt>
                <c:pt idx="5093">
                  <c:v>78.995999999999995</c:v>
                </c:pt>
                <c:pt idx="5094">
                  <c:v>73.352000000000004</c:v>
                </c:pt>
                <c:pt idx="5095">
                  <c:v>75.067999999999998</c:v>
                </c:pt>
                <c:pt idx="5096">
                  <c:v>72.103999999999999</c:v>
                </c:pt>
                <c:pt idx="5097">
                  <c:v>62.773000000000003</c:v>
                </c:pt>
                <c:pt idx="5098">
                  <c:v>65.715000000000003</c:v>
                </c:pt>
                <c:pt idx="5099">
                  <c:v>68.465000000000003</c:v>
                </c:pt>
                <c:pt idx="5100">
                  <c:v>77.099999999999994</c:v>
                </c:pt>
                <c:pt idx="5101">
                  <c:v>79.400000000000006</c:v>
                </c:pt>
                <c:pt idx="5102">
                  <c:v>79.977000000000004</c:v>
                </c:pt>
                <c:pt idx="5103">
                  <c:v>81.974000000000004</c:v>
                </c:pt>
                <c:pt idx="5104">
                  <c:v>81.177000000000007</c:v>
                </c:pt>
                <c:pt idx="5105">
                  <c:v>81.795000000000002</c:v>
                </c:pt>
                <c:pt idx="5106">
                  <c:v>82.626999999999995</c:v>
                </c:pt>
                <c:pt idx="5107">
                  <c:v>83.611000000000004</c:v>
                </c:pt>
                <c:pt idx="5108">
                  <c:v>84.32</c:v>
                </c:pt>
                <c:pt idx="5109">
                  <c:v>81.569000000000003</c:v>
                </c:pt>
                <c:pt idx="5110">
                  <c:v>82.882000000000005</c:v>
                </c:pt>
                <c:pt idx="5111">
                  <c:v>82.305000000000007</c:v>
                </c:pt>
                <c:pt idx="5112">
                  <c:v>80.149000000000001</c:v>
                </c:pt>
                <c:pt idx="5113">
                  <c:v>81.834999999999994</c:v>
                </c:pt>
                <c:pt idx="5114">
                  <c:v>80.144000000000005</c:v>
                </c:pt>
                <c:pt idx="5115">
                  <c:v>78.826999999999998</c:v>
                </c:pt>
                <c:pt idx="5116">
                  <c:v>69.921000000000006</c:v>
                </c:pt>
                <c:pt idx="5117">
                  <c:v>69.62</c:v>
                </c:pt>
                <c:pt idx="5118">
                  <c:v>42.951000000000001</c:v>
                </c:pt>
                <c:pt idx="5119">
                  <c:v>72.192999999999998</c:v>
                </c:pt>
                <c:pt idx="5120">
                  <c:v>73.116</c:v>
                </c:pt>
                <c:pt idx="5121">
                  <c:v>77.281999999999996</c:v>
                </c:pt>
                <c:pt idx="5122">
                  <c:v>78.049000000000007</c:v>
                </c:pt>
                <c:pt idx="5123">
                  <c:v>80.150999999999996</c:v>
                </c:pt>
                <c:pt idx="5124">
                  <c:v>80.296999999999997</c:v>
                </c:pt>
                <c:pt idx="5125">
                  <c:v>82.578000000000003</c:v>
                </c:pt>
                <c:pt idx="5126">
                  <c:v>83.31</c:v>
                </c:pt>
                <c:pt idx="5127">
                  <c:v>81.653000000000006</c:v>
                </c:pt>
                <c:pt idx="5128">
                  <c:v>83.655000000000001</c:v>
                </c:pt>
                <c:pt idx="5129">
                  <c:v>83.442999999999998</c:v>
                </c:pt>
                <c:pt idx="5130">
                  <c:v>82.875</c:v>
                </c:pt>
                <c:pt idx="5131">
                  <c:v>83.558000000000007</c:v>
                </c:pt>
                <c:pt idx="5132">
                  <c:v>83.206000000000003</c:v>
                </c:pt>
                <c:pt idx="5133">
                  <c:v>82.611999999999995</c:v>
                </c:pt>
                <c:pt idx="5134">
                  <c:v>78.852000000000004</c:v>
                </c:pt>
                <c:pt idx="5135">
                  <c:v>78.769000000000005</c:v>
                </c:pt>
                <c:pt idx="5136">
                  <c:v>77.134</c:v>
                </c:pt>
                <c:pt idx="5137">
                  <c:v>69.614000000000004</c:v>
                </c:pt>
                <c:pt idx="5138">
                  <c:v>66.27</c:v>
                </c:pt>
                <c:pt idx="5139">
                  <c:v>55.582999999999998</c:v>
                </c:pt>
                <c:pt idx="5140">
                  <c:v>68.956999999999994</c:v>
                </c:pt>
                <c:pt idx="5141">
                  <c:v>75.213999999999999</c:v>
                </c:pt>
                <c:pt idx="5142">
                  <c:v>75.462999999999994</c:v>
                </c:pt>
                <c:pt idx="5143">
                  <c:v>79.331000000000003</c:v>
                </c:pt>
                <c:pt idx="5144">
                  <c:v>80.852000000000004</c:v>
                </c:pt>
                <c:pt idx="5145">
                  <c:v>80.343000000000004</c:v>
                </c:pt>
                <c:pt idx="5146">
                  <c:v>82.593000000000004</c:v>
                </c:pt>
                <c:pt idx="5147">
                  <c:v>83.533000000000001</c:v>
                </c:pt>
                <c:pt idx="5148">
                  <c:v>84.058999999999997</c:v>
                </c:pt>
                <c:pt idx="5149">
                  <c:v>84.091999999999999</c:v>
                </c:pt>
                <c:pt idx="5150">
                  <c:v>84.355000000000004</c:v>
                </c:pt>
                <c:pt idx="5151">
                  <c:v>83.891999999999996</c:v>
                </c:pt>
                <c:pt idx="5152">
                  <c:v>81.543999999999997</c:v>
                </c:pt>
                <c:pt idx="5153">
                  <c:v>82.132999999999996</c:v>
                </c:pt>
                <c:pt idx="5154">
                  <c:v>82.046999999999997</c:v>
                </c:pt>
                <c:pt idx="5155">
                  <c:v>79.543000000000006</c:v>
                </c:pt>
                <c:pt idx="5156">
                  <c:v>77.180999999999997</c:v>
                </c:pt>
                <c:pt idx="5157">
                  <c:v>75.483999999999995</c:v>
                </c:pt>
                <c:pt idx="5158">
                  <c:v>71.337999999999994</c:v>
                </c:pt>
                <c:pt idx="5159">
                  <c:v>28.219000000000001</c:v>
                </c:pt>
                <c:pt idx="5160">
                  <c:v>49.743000000000002</c:v>
                </c:pt>
                <c:pt idx="5161">
                  <c:v>68.796999999999997</c:v>
                </c:pt>
                <c:pt idx="5162">
                  <c:v>74.361000000000004</c:v>
                </c:pt>
                <c:pt idx="5163">
                  <c:v>75.418000000000006</c:v>
                </c:pt>
                <c:pt idx="5164">
                  <c:v>79.879000000000005</c:v>
                </c:pt>
                <c:pt idx="5165">
                  <c:v>81.808000000000007</c:v>
                </c:pt>
                <c:pt idx="5166">
                  <c:v>83.548000000000002</c:v>
                </c:pt>
                <c:pt idx="5167">
                  <c:v>83.444999999999993</c:v>
                </c:pt>
                <c:pt idx="5168">
                  <c:v>84.066000000000003</c:v>
                </c:pt>
                <c:pt idx="5169">
                  <c:v>84.073999999999998</c:v>
                </c:pt>
                <c:pt idx="5170">
                  <c:v>82.71</c:v>
                </c:pt>
                <c:pt idx="5171">
                  <c:v>83.444000000000003</c:v>
                </c:pt>
                <c:pt idx="5172">
                  <c:v>84.144000000000005</c:v>
                </c:pt>
                <c:pt idx="5173">
                  <c:v>83.061000000000007</c:v>
                </c:pt>
                <c:pt idx="5174">
                  <c:v>81.311999999999998</c:v>
                </c:pt>
                <c:pt idx="5175">
                  <c:v>80.953000000000003</c:v>
                </c:pt>
                <c:pt idx="5176">
                  <c:v>78.546999999999997</c:v>
                </c:pt>
                <c:pt idx="5177">
                  <c:v>73.959000000000003</c:v>
                </c:pt>
                <c:pt idx="5178">
                  <c:v>75.641000000000005</c:v>
                </c:pt>
                <c:pt idx="5179">
                  <c:v>71.524000000000001</c:v>
                </c:pt>
                <c:pt idx="5180">
                  <c:v>66.325000000000003</c:v>
                </c:pt>
                <c:pt idx="5181">
                  <c:v>50.408999999999999</c:v>
                </c:pt>
                <c:pt idx="5182">
                  <c:v>71.245999999999995</c:v>
                </c:pt>
                <c:pt idx="5183">
                  <c:v>75.942999999999998</c:v>
                </c:pt>
                <c:pt idx="5184">
                  <c:v>80.896000000000001</c:v>
                </c:pt>
                <c:pt idx="5185">
                  <c:v>79.912000000000006</c:v>
                </c:pt>
                <c:pt idx="5186">
                  <c:v>81.578000000000003</c:v>
                </c:pt>
                <c:pt idx="5187">
                  <c:v>82.233999999999995</c:v>
                </c:pt>
                <c:pt idx="5188">
                  <c:v>82.2</c:v>
                </c:pt>
                <c:pt idx="5189">
                  <c:v>83.474999999999994</c:v>
                </c:pt>
                <c:pt idx="5190">
                  <c:v>84.328999999999994</c:v>
                </c:pt>
                <c:pt idx="5191">
                  <c:v>83.960999999999999</c:v>
                </c:pt>
                <c:pt idx="5192">
                  <c:v>83.994</c:v>
                </c:pt>
                <c:pt idx="5193">
                  <c:v>84.308000000000007</c:v>
                </c:pt>
                <c:pt idx="5194">
                  <c:v>82.912000000000006</c:v>
                </c:pt>
                <c:pt idx="5195">
                  <c:v>80.597999999999999</c:v>
                </c:pt>
                <c:pt idx="5196">
                  <c:v>80.900000000000006</c:v>
                </c:pt>
                <c:pt idx="5197">
                  <c:v>78.804000000000002</c:v>
                </c:pt>
                <c:pt idx="5198">
                  <c:v>76.694000000000003</c:v>
                </c:pt>
                <c:pt idx="5199">
                  <c:v>71.704999999999998</c:v>
                </c:pt>
                <c:pt idx="5200">
                  <c:v>62.478999999999999</c:v>
                </c:pt>
                <c:pt idx="5201">
                  <c:v>54.56</c:v>
                </c:pt>
                <c:pt idx="5202">
                  <c:v>72.144000000000005</c:v>
                </c:pt>
                <c:pt idx="5203">
                  <c:v>69.616</c:v>
                </c:pt>
                <c:pt idx="5204">
                  <c:v>75.164000000000001</c:v>
                </c:pt>
                <c:pt idx="5205">
                  <c:v>77.724999999999994</c:v>
                </c:pt>
                <c:pt idx="5206">
                  <c:v>78.396000000000001</c:v>
                </c:pt>
                <c:pt idx="5207">
                  <c:v>81.177999999999997</c:v>
                </c:pt>
                <c:pt idx="5208">
                  <c:v>82.477000000000004</c:v>
                </c:pt>
                <c:pt idx="5209">
                  <c:v>83.984999999999999</c:v>
                </c:pt>
                <c:pt idx="5210">
                  <c:v>83.641000000000005</c:v>
                </c:pt>
                <c:pt idx="5211">
                  <c:v>84.114999999999995</c:v>
                </c:pt>
                <c:pt idx="5212">
                  <c:v>84.224999999999994</c:v>
                </c:pt>
                <c:pt idx="5213">
                  <c:v>82.552000000000007</c:v>
                </c:pt>
                <c:pt idx="5214">
                  <c:v>83.563000000000002</c:v>
                </c:pt>
                <c:pt idx="5215">
                  <c:v>83.468000000000004</c:v>
                </c:pt>
                <c:pt idx="5216">
                  <c:v>81.635000000000005</c:v>
                </c:pt>
                <c:pt idx="5217">
                  <c:v>80.156000000000006</c:v>
                </c:pt>
                <c:pt idx="5218">
                  <c:v>78.466999999999999</c:v>
                </c:pt>
                <c:pt idx="5219">
                  <c:v>76.998999999999995</c:v>
                </c:pt>
                <c:pt idx="5220">
                  <c:v>68.266999999999996</c:v>
                </c:pt>
                <c:pt idx="5221">
                  <c:v>71.989000000000004</c:v>
                </c:pt>
                <c:pt idx="5222">
                  <c:v>57.725000000000001</c:v>
                </c:pt>
                <c:pt idx="5223">
                  <c:v>63.514000000000003</c:v>
                </c:pt>
                <c:pt idx="5224">
                  <c:v>71.754999999999995</c:v>
                </c:pt>
                <c:pt idx="5225">
                  <c:v>76.808999999999997</c:v>
                </c:pt>
                <c:pt idx="5226">
                  <c:v>78.972999999999999</c:v>
                </c:pt>
                <c:pt idx="5227">
                  <c:v>82.536000000000001</c:v>
                </c:pt>
                <c:pt idx="5228">
                  <c:v>81.813000000000002</c:v>
                </c:pt>
                <c:pt idx="5229">
                  <c:v>82.777000000000001</c:v>
                </c:pt>
                <c:pt idx="5230">
                  <c:v>82.873999999999995</c:v>
                </c:pt>
                <c:pt idx="5231">
                  <c:v>82.043000000000006</c:v>
                </c:pt>
                <c:pt idx="5232">
                  <c:v>83.546000000000006</c:v>
                </c:pt>
                <c:pt idx="5233">
                  <c:v>84.427000000000007</c:v>
                </c:pt>
                <c:pt idx="5234">
                  <c:v>84.445999999999998</c:v>
                </c:pt>
                <c:pt idx="5235">
                  <c:v>82.638000000000005</c:v>
                </c:pt>
                <c:pt idx="5236">
                  <c:v>82.897000000000006</c:v>
                </c:pt>
                <c:pt idx="5237">
                  <c:v>81.570999999999998</c:v>
                </c:pt>
                <c:pt idx="5238">
                  <c:v>79.3</c:v>
                </c:pt>
                <c:pt idx="5239">
                  <c:v>80.641999999999996</c:v>
                </c:pt>
                <c:pt idx="5240">
                  <c:v>78.02</c:v>
                </c:pt>
                <c:pt idx="5241">
                  <c:v>75.698999999999998</c:v>
                </c:pt>
                <c:pt idx="5242">
                  <c:v>63.999000000000002</c:v>
                </c:pt>
                <c:pt idx="5243">
                  <c:v>33.613999999999997</c:v>
                </c:pt>
                <c:pt idx="5244">
                  <c:v>68.087000000000003</c:v>
                </c:pt>
                <c:pt idx="5245">
                  <c:v>78.313000000000002</c:v>
                </c:pt>
                <c:pt idx="5246">
                  <c:v>76.108999999999995</c:v>
                </c:pt>
                <c:pt idx="5247">
                  <c:v>79.424999999999997</c:v>
                </c:pt>
                <c:pt idx="5248">
                  <c:v>80.587000000000003</c:v>
                </c:pt>
                <c:pt idx="5249">
                  <c:v>80.709999999999994</c:v>
                </c:pt>
                <c:pt idx="5250">
                  <c:v>82.7</c:v>
                </c:pt>
                <c:pt idx="5251">
                  <c:v>83.941999999999993</c:v>
                </c:pt>
                <c:pt idx="5252">
                  <c:v>85.006</c:v>
                </c:pt>
                <c:pt idx="5253">
                  <c:v>83.739000000000004</c:v>
                </c:pt>
                <c:pt idx="5254">
                  <c:v>84.3</c:v>
                </c:pt>
                <c:pt idx="5255">
                  <c:v>83.43</c:v>
                </c:pt>
                <c:pt idx="5256">
                  <c:v>81.570999999999998</c:v>
                </c:pt>
                <c:pt idx="5257">
                  <c:v>83.239000000000004</c:v>
                </c:pt>
                <c:pt idx="5258">
                  <c:v>82.671999999999997</c:v>
                </c:pt>
                <c:pt idx="5259">
                  <c:v>82.257999999999996</c:v>
                </c:pt>
                <c:pt idx="5260">
                  <c:v>76.918000000000006</c:v>
                </c:pt>
                <c:pt idx="5261">
                  <c:v>77.126000000000005</c:v>
                </c:pt>
                <c:pt idx="5262">
                  <c:v>73.158000000000001</c:v>
                </c:pt>
                <c:pt idx="5263">
                  <c:v>55.207999999999998</c:v>
                </c:pt>
                <c:pt idx="5264">
                  <c:v>60.104999999999997</c:v>
                </c:pt>
                <c:pt idx="5265">
                  <c:v>67.688999999999993</c:v>
                </c:pt>
                <c:pt idx="5266">
                  <c:v>72.262</c:v>
                </c:pt>
                <c:pt idx="5267">
                  <c:v>76.863</c:v>
                </c:pt>
                <c:pt idx="5268">
                  <c:v>79.256</c:v>
                </c:pt>
                <c:pt idx="5269">
                  <c:v>81.570999999999998</c:v>
                </c:pt>
                <c:pt idx="5270">
                  <c:v>84.093999999999994</c:v>
                </c:pt>
                <c:pt idx="5271">
                  <c:v>82.929000000000002</c:v>
                </c:pt>
                <c:pt idx="5272">
                  <c:v>84.453000000000003</c:v>
                </c:pt>
                <c:pt idx="5273">
                  <c:v>84.033000000000001</c:v>
                </c:pt>
                <c:pt idx="5274">
                  <c:v>82.962999999999994</c:v>
                </c:pt>
                <c:pt idx="5275">
                  <c:v>84.397999999999996</c:v>
                </c:pt>
                <c:pt idx="5276">
                  <c:v>84.307000000000002</c:v>
                </c:pt>
                <c:pt idx="5277">
                  <c:v>84.707999999999998</c:v>
                </c:pt>
                <c:pt idx="5278">
                  <c:v>82.614999999999995</c:v>
                </c:pt>
                <c:pt idx="5279">
                  <c:v>82.129000000000005</c:v>
                </c:pt>
                <c:pt idx="5280">
                  <c:v>80.879000000000005</c:v>
                </c:pt>
                <c:pt idx="5281">
                  <c:v>75.305999999999997</c:v>
                </c:pt>
                <c:pt idx="5282">
                  <c:v>78.218000000000004</c:v>
                </c:pt>
                <c:pt idx="5283">
                  <c:v>74.527000000000001</c:v>
                </c:pt>
                <c:pt idx="5284">
                  <c:v>71.182000000000002</c:v>
                </c:pt>
                <c:pt idx="5285">
                  <c:v>61.415999999999997</c:v>
                </c:pt>
                <c:pt idx="5286">
                  <c:v>68.397000000000006</c:v>
                </c:pt>
                <c:pt idx="5287">
                  <c:v>75.234999999999999</c:v>
                </c:pt>
                <c:pt idx="5288">
                  <c:v>80.644999999999996</c:v>
                </c:pt>
                <c:pt idx="5289">
                  <c:v>80.441999999999993</c:v>
                </c:pt>
                <c:pt idx="5290">
                  <c:v>82.76</c:v>
                </c:pt>
                <c:pt idx="5291">
                  <c:v>82.825000000000003</c:v>
                </c:pt>
                <c:pt idx="5292">
                  <c:v>82.921000000000006</c:v>
                </c:pt>
                <c:pt idx="5293">
                  <c:v>83.951999999999998</c:v>
                </c:pt>
                <c:pt idx="5294">
                  <c:v>84.724000000000004</c:v>
                </c:pt>
                <c:pt idx="5295">
                  <c:v>85.512</c:v>
                </c:pt>
                <c:pt idx="5296">
                  <c:v>83.763000000000005</c:v>
                </c:pt>
                <c:pt idx="5297">
                  <c:v>84.402000000000001</c:v>
                </c:pt>
                <c:pt idx="5298">
                  <c:v>83.820999999999998</c:v>
                </c:pt>
                <c:pt idx="5299">
                  <c:v>81.585999999999999</c:v>
                </c:pt>
                <c:pt idx="5300">
                  <c:v>82.888000000000005</c:v>
                </c:pt>
                <c:pt idx="5301">
                  <c:v>81.221000000000004</c:v>
                </c:pt>
                <c:pt idx="5302">
                  <c:v>80.242000000000004</c:v>
                </c:pt>
                <c:pt idx="5303">
                  <c:v>73.185000000000002</c:v>
                </c:pt>
                <c:pt idx="5304">
                  <c:v>72.292000000000002</c:v>
                </c:pt>
                <c:pt idx="5305">
                  <c:v>62.968000000000004</c:v>
                </c:pt>
                <c:pt idx="5306">
                  <c:v>73.933999999999997</c:v>
                </c:pt>
                <c:pt idx="5307">
                  <c:v>70.36</c:v>
                </c:pt>
                <c:pt idx="5308">
                  <c:v>75.850999999999999</c:v>
                </c:pt>
                <c:pt idx="5309">
                  <c:v>78.361999999999995</c:v>
                </c:pt>
                <c:pt idx="5310">
                  <c:v>79.977999999999994</c:v>
                </c:pt>
                <c:pt idx="5311">
                  <c:v>81.710999999999999</c:v>
                </c:pt>
                <c:pt idx="5312">
                  <c:v>83.978999999999999</c:v>
                </c:pt>
                <c:pt idx="5313">
                  <c:v>85.391999999999996</c:v>
                </c:pt>
                <c:pt idx="5314">
                  <c:v>84.659000000000006</c:v>
                </c:pt>
                <c:pt idx="5315">
                  <c:v>85.513000000000005</c:v>
                </c:pt>
                <c:pt idx="5316">
                  <c:v>84.518000000000001</c:v>
                </c:pt>
                <c:pt idx="5317">
                  <c:v>83.444999999999993</c:v>
                </c:pt>
                <c:pt idx="5318">
                  <c:v>84.405000000000001</c:v>
                </c:pt>
                <c:pt idx="5319">
                  <c:v>84.179000000000002</c:v>
                </c:pt>
                <c:pt idx="5320">
                  <c:v>84.19</c:v>
                </c:pt>
                <c:pt idx="5321">
                  <c:v>79.563999999999993</c:v>
                </c:pt>
                <c:pt idx="5322">
                  <c:v>80.53</c:v>
                </c:pt>
                <c:pt idx="5323">
                  <c:v>77.760000000000005</c:v>
                </c:pt>
                <c:pt idx="5324">
                  <c:v>67.346000000000004</c:v>
                </c:pt>
                <c:pt idx="5325">
                  <c:v>72.295000000000002</c:v>
                </c:pt>
                <c:pt idx="5326">
                  <c:v>59.497999999999998</c:v>
                </c:pt>
                <c:pt idx="5327">
                  <c:v>54.451000000000001</c:v>
                </c:pt>
                <c:pt idx="5328">
                  <c:v>74.084000000000003</c:v>
                </c:pt>
                <c:pt idx="5329">
                  <c:v>75.777000000000001</c:v>
                </c:pt>
                <c:pt idx="5330">
                  <c:v>79.55</c:v>
                </c:pt>
                <c:pt idx="5331">
                  <c:v>83.191999999999993</c:v>
                </c:pt>
                <c:pt idx="5332">
                  <c:v>82.585999999999999</c:v>
                </c:pt>
                <c:pt idx="5333">
                  <c:v>84.400999999999996</c:v>
                </c:pt>
                <c:pt idx="5334">
                  <c:v>84.201999999999998</c:v>
                </c:pt>
                <c:pt idx="5335">
                  <c:v>83.894000000000005</c:v>
                </c:pt>
                <c:pt idx="5336">
                  <c:v>84.775999999999996</c:v>
                </c:pt>
                <c:pt idx="5337">
                  <c:v>85.358000000000004</c:v>
                </c:pt>
                <c:pt idx="5338">
                  <c:v>86.078999999999994</c:v>
                </c:pt>
                <c:pt idx="5339">
                  <c:v>82.912999999999997</c:v>
                </c:pt>
                <c:pt idx="5340">
                  <c:v>84.168999999999997</c:v>
                </c:pt>
                <c:pt idx="5341">
                  <c:v>82.728999999999999</c:v>
                </c:pt>
                <c:pt idx="5342">
                  <c:v>79.486000000000004</c:v>
                </c:pt>
                <c:pt idx="5343">
                  <c:v>80.849000000000004</c:v>
                </c:pt>
                <c:pt idx="5344">
                  <c:v>78.728999999999999</c:v>
                </c:pt>
                <c:pt idx="5345">
                  <c:v>76.503</c:v>
                </c:pt>
                <c:pt idx="5346">
                  <c:v>62.165999999999997</c:v>
                </c:pt>
                <c:pt idx="5347">
                  <c:v>41.654000000000003</c:v>
                </c:pt>
                <c:pt idx="5348">
                  <c:v>70.463999999999999</c:v>
                </c:pt>
                <c:pt idx="5349">
                  <c:v>78.295000000000002</c:v>
                </c:pt>
                <c:pt idx="5350">
                  <c:v>79.016999999999996</c:v>
                </c:pt>
                <c:pt idx="5351">
                  <c:v>81.212999999999994</c:v>
                </c:pt>
                <c:pt idx="5352">
                  <c:v>81.954999999999998</c:v>
                </c:pt>
                <c:pt idx="5353">
                  <c:v>82.668000000000006</c:v>
                </c:pt>
                <c:pt idx="5354">
                  <c:v>83.075000000000003</c:v>
                </c:pt>
                <c:pt idx="5355">
                  <c:v>84.426000000000002</c:v>
                </c:pt>
                <c:pt idx="5356">
                  <c:v>85.289000000000001</c:v>
                </c:pt>
                <c:pt idx="5357">
                  <c:v>83.129000000000005</c:v>
                </c:pt>
                <c:pt idx="5358">
                  <c:v>85.108999999999995</c:v>
                </c:pt>
                <c:pt idx="5359">
                  <c:v>84.956000000000003</c:v>
                </c:pt>
                <c:pt idx="5360">
                  <c:v>83.57</c:v>
                </c:pt>
                <c:pt idx="5361">
                  <c:v>84.361000000000004</c:v>
                </c:pt>
                <c:pt idx="5362">
                  <c:v>83.503</c:v>
                </c:pt>
                <c:pt idx="5363">
                  <c:v>83.198999999999998</c:v>
                </c:pt>
                <c:pt idx="5364">
                  <c:v>78.248999999999995</c:v>
                </c:pt>
                <c:pt idx="5365">
                  <c:v>77.721999999999994</c:v>
                </c:pt>
                <c:pt idx="5366">
                  <c:v>74.215000000000003</c:v>
                </c:pt>
                <c:pt idx="5367">
                  <c:v>48.58</c:v>
                </c:pt>
                <c:pt idx="5368">
                  <c:v>65.369</c:v>
                </c:pt>
                <c:pt idx="5369">
                  <c:v>72.608000000000004</c:v>
                </c:pt>
                <c:pt idx="5370">
                  <c:v>76.311999999999998</c:v>
                </c:pt>
                <c:pt idx="5371">
                  <c:v>79.076999999999998</c:v>
                </c:pt>
                <c:pt idx="5372">
                  <c:v>79.789000000000001</c:v>
                </c:pt>
                <c:pt idx="5373">
                  <c:v>82.515000000000001</c:v>
                </c:pt>
                <c:pt idx="5374">
                  <c:v>83.656000000000006</c:v>
                </c:pt>
                <c:pt idx="5375">
                  <c:v>83.305000000000007</c:v>
                </c:pt>
                <c:pt idx="5376">
                  <c:v>84.649000000000001</c:v>
                </c:pt>
                <c:pt idx="5377">
                  <c:v>85.296999999999997</c:v>
                </c:pt>
                <c:pt idx="5378">
                  <c:v>85.272999999999996</c:v>
                </c:pt>
                <c:pt idx="5379">
                  <c:v>85.423000000000002</c:v>
                </c:pt>
                <c:pt idx="5380">
                  <c:v>85.215000000000003</c:v>
                </c:pt>
                <c:pt idx="5381">
                  <c:v>84.75</c:v>
                </c:pt>
                <c:pt idx="5382">
                  <c:v>81.884</c:v>
                </c:pt>
                <c:pt idx="5383">
                  <c:v>82.492999999999995</c:v>
                </c:pt>
                <c:pt idx="5384">
                  <c:v>82.021000000000001</c:v>
                </c:pt>
                <c:pt idx="5385">
                  <c:v>78.028000000000006</c:v>
                </c:pt>
                <c:pt idx="5386">
                  <c:v>75.072999999999993</c:v>
                </c:pt>
                <c:pt idx="5387">
                  <c:v>71.5</c:v>
                </c:pt>
                <c:pt idx="5388">
                  <c:v>64.341999999999999</c:v>
                </c:pt>
                <c:pt idx="5389">
                  <c:v>68.212999999999994</c:v>
                </c:pt>
                <c:pt idx="5390">
                  <c:v>67.84</c:v>
                </c:pt>
                <c:pt idx="5391">
                  <c:v>76.105999999999995</c:v>
                </c:pt>
                <c:pt idx="5392">
                  <c:v>79.042000000000002</c:v>
                </c:pt>
                <c:pt idx="5393">
                  <c:v>79.671999999999997</c:v>
                </c:pt>
                <c:pt idx="5394">
                  <c:v>82.454999999999998</c:v>
                </c:pt>
                <c:pt idx="5395">
                  <c:v>83.995999999999995</c:v>
                </c:pt>
                <c:pt idx="5396">
                  <c:v>85.231999999999999</c:v>
                </c:pt>
                <c:pt idx="5397">
                  <c:v>85.290999999999997</c:v>
                </c:pt>
                <c:pt idx="5398">
                  <c:v>85.751000000000005</c:v>
                </c:pt>
                <c:pt idx="5399">
                  <c:v>85.484999999999999</c:v>
                </c:pt>
                <c:pt idx="5400">
                  <c:v>83.897000000000006</c:v>
                </c:pt>
                <c:pt idx="5401">
                  <c:v>84.375</c:v>
                </c:pt>
                <c:pt idx="5402">
                  <c:v>84.454999999999998</c:v>
                </c:pt>
                <c:pt idx="5403">
                  <c:v>82.183999999999997</c:v>
                </c:pt>
                <c:pt idx="5404">
                  <c:v>82.608999999999995</c:v>
                </c:pt>
                <c:pt idx="5405">
                  <c:v>82.221000000000004</c:v>
                </c:pt>
                <c:pt idx="5406">
                  <c:v>79.08</c:v>
                </c:pt>
                <c:pt idx="5407">
                  <c:v>73.918999999999997</c:v>
                </c:pt>
                <c:pt idx="5408">
                  <c:v>72.887</c:v>
                </c:pt>
                <c:pt idx="5409">
                  <c:v>42.082000000000001</c:v>
                </c:pt>
                <c:pt idx="5410">
                  <c:v>69.481999999999999</c:v>
                </c:pt>
                <c:pt idx="5411">
                  <c:v>74.629000000000005</c:v>
                </c:pt>
                <c:pt idx="5412">
                  <c:v>78.521000000000001</c:v>
                </c:pt>
                <c:pt idx="5413">
                  <c:v>78.521000000000001</c:v>
                </c:pt>
                <c:pt idx="5414">
                  <c:v>81.751999999999995</c:v>
                </c:pt>
                <c:pt idx="5415">
                  <c:v>81.744</c:v>
                </c:pt>
                <c:pt idx="5416">
                  <c:v>83.649000000000001</c:v>
                </c:pt>
                <c:pt idx="5417">
                  <c:v>84.799000000000007</c:v>
                </c:pt>
                <c:pt idx="5418">
                  <c:v>83.156999999999996</c:v>
                </c:pt>
                <c:pt idx="5419">
                  <c:v>85.004000000000005</c:v>
                </c:pt>
                <c:pt idx="5420">
                  <c:v>85.323999999999998</c:v>
                </c:pt>
                <c:pt idx="5421">
                  <c:v>84.825999999999993</c:v>
                </c:pt>
                <c:pt idx="5422">
                  <c:v>85.376000000000005</c:v>
                </c:pt>
                <c:pt idx="5423">
                  <c:v>84.808999999999997</c:v>
                </c:pt>
                <c:pt idx="5424">
                  <c:v>84.338999999999999</c:v>
                </c:pt>
                <c:pt idx="5425">
                  <c:v>80.406999999999996</c:v>
                </c:pt>
                <c:pt idx="5426">
                  <c:v>80.903000000000006</c:v>
                </c:pt>
                <c:pt idx="5427">
                  <c:v>79.438999999999993</c:v>
                </c:pt>
                <c:pt idx="5428">
                  <c:v>72.641999999999996</c:v>
                </c:pt>
                <c:pt idx="5429">
                  <c:v>69.685000000000002</c:v>
                </c:pt>
                <c:pt idx="5430">
                  <c:v>19.864000000000001</c:v>
                </c:pt>
                <c:pt idx="5431">
                  <c:v>64.277000000000001</c:v>
                </c:pt>
                <c:pt idx="5432">
                  <c:v>75.433999999999997</c:v>
                </c:pt>
                <c:pt idx="5433">
                  <c:v>75.034999999999997</c:v>
                </c:pt>
                <c:pt idx="5434">
                  <c:v>79.673000000000002</c:v>
                </c:pt>
                <c:pt idx="5435">
                  <c:v>81.602000000000004</c:v>
                </c:pt>
                <c:pt idx="5436">
                  <c:v>81.427999999999997</c:v>
                </c:pt>
                <c:pt idx="5437">
                  <c:v>83.893000000000001</c:v>
                </c:pt>
                <c:pt idx="5438">
                  <c:v>84.879000000000005</c:v>
                </c:pt>
                <c:pt idx="5439">
                  <c:v>85.843999999999994</c:v>
                </c:pt>
                <c:pt idx="5440">
                  <c:v>85.811000000000007</c:v>
                </c:pt>
                <c:pt idx="5441">
                  <c:v>85.884</c:v>
                </c:pt>
                <c:pt idx="5442">
                  <c:v>85.590999999999994</c:v>
                </c:pt>
                <c:pt idx="5443">
                  <c:v>83.302999999999997</c:v>
                </c:pt>
                <c:pt idx="5444">
                  <c:v>84.168000000000006</c:v>
                </c:pt>
                <c:pt idx="5445">
                  <c:v>84.04</c:v>
                </c:pt>
                <c:pt idx="5446">
                  <c:v>82.072000000000003</c:v>
                </c:pt>
                <c:pt idx="5447">
                  <c:v>79.863</c:v>
                </c:pt>
                <c:pt idx="5448">
                  <c:v>78.028999999999996</c:v>
                </c:pt>
                <c:pt idx="5449">
                  <c:v>74.852000000000004</c:v>
                </c:pt>
                <c:pt idx="5450">
                  <c:v>58.941000000000003</c:v>
                </c:pt>
                <c:pt idx="5451">
                  <c:v>66.182000000000002</c:v>
                </c:pt>
                <c:pt idx="5452">
                  <c:v>65.724000000000004</c:v>
                </c:pt>
                <c:pt idx="5453">
                  <c:v>72.900999999999996</c:v>
                </c:pt>
                <c:pt idx="5454">
                  <c:v>76.343999999999994</c:v>
                </c:pt>
                <c:pt idx="5455">
                  <c:v>79.576999999999998</c:v>
                </c:pt>
                <c:pt idx="5456">
                  <c:v>81.873000000000005</c:v>
                </c:pt>
                <c:pt idx="5457">
                  <c:v>84.546000000000006</c:v>
                </c:pt>
                <c:pt idx="5458">
                  <c:v>84.218999999999994</c:v>
                </c:pt>
                <c:pt idx="5459">
                  <c:v>85.224999999999994</c:v>
                </c:pt>
                <c:pt idx="5460">
                  <c:v>85.340999999999994</c:v>
                </c:pt>
                <c:pt idx="5461">
                  <c:v>84.138999999999996</c:v>
                </c:pt>
                <c:pt idx="5462">
                  <c:v>85.227000000000004</c:v>
                </c:pt>
                <c:pt idx="5463">
                  <c:v>86.301000000000002</c:v>
                </c:pt>
                <c:pt idx="5464">
                  <c:v>85.655000000000001</c:v>
                </c:pt>
                <c:pt idx="5465">
                  <c:v>83.981999999999999</c:v>
                </c:pt>
                <c:pt idx="5466">
                  <c:v>83.519000000000005</c:v>
                </c:pt>
                <c:pt idx="5467">
                  <c:v>81.840999999999994</c:v>
                </c:pt>
                <c:pt idx="5468">
                  <c:v>77.736999999999995</c:v>
                </c:pt>
                <c:pt idx="5469">
                  <c:v>79.811000000000007</c:v>
                </c:pt>
                <c:pt idx="5470">
                  <c:v>76.263999999999996</c:v>
                </c:pt>
                <c:pt idx="5471">
                  <c:v>73.153000000000006</c:v>
                </c:pt>
                <c:pt idx="5472">
                  <c:v>63.701999999999998</c:v>
                </c:pt>
                <c:pt idx="5473">
                  <c:v>69.22</c:v>
                </c:pt>
                <c:pt idx="5474">
                  <c:v>75.05</c:v>
                </c:pt>
                <c:pt idx="5475">
                  <c:v>81.701999999999998</c:v>
                </c:pt>
                <c:pt idx="5476">
                  <c:v>80.171000000000006</c:v>
                </c:pt>
                <c:pt idx="5477">
                  <c:v>82.48</c:v>
                </c:pt>
                <c:pt idx="5478">
                  <c:v>83.153000000000006</c:v>
                </c:pt>
                <c:pt idx="5479">
                  <c:v>83.114000000000004</c:v>
                </c:pt>
                <c:pt idx="5480">
                  <c:v>84.36</c:v>
                </c:pt>
                <c:pt idx="5481">
                  <c:v>85.75</c:v>
                </c:pt>
                <c:pt idx="5482">
                  <c:v>86.509</c:v>
                </c:pt>
                <c:pt idx="5483">
                  <c:v>85.265000000000001</c:v>
                </c:pt>
                <c:pt idx="5484">
                  <c:v>85.894000000000005</c:v>
                </c:pt>
                <c:pt idx="5485">
                  <c:v>84.677999999999997</c:v>
                </c:pt>
                <c:pt idx="5486">
                  <c:v>82.662000000000006</c:v>
                </c:pt>
                <c:pt idx="5487">
                  <c:v>83.983999999999995</c:v>
                </c:pt>
                <c:pt idx="5488">
                  <c:v>83.358000000000004</c:v>
                </c:pt>
                <c:pt idx="5489">
                  <c:v>82.421000000000006</c:v>
                </c:pt>
                <c:pt idx="5490">
                  <c:v>78.924999999999997</c:v>
                </c:pt>
                <c:pt idx="5491">
                  <c:v>74.281000000000006</c:v>
                </c:pt>
                <c:pt idx="5492">
                  <c:v>66.537000000000006</c:v>
                </c:pt>
                <c:pt idx="5493">
                  <c:v>73.95</c:v>
                </c:pt>
                <c:pt idx="5494">
                  <c:v>67.462999999999994</c:v>
                </c:pt>
                <c:pt idx="5495">
                  <c:v>75.894999999999996</c:v>
                </c:pt>
                <c:pt idx="5496">
                  <c:v>77.411000000000001</c:v>
                </c:pt>
                <c:pt idx="5497">
                  <c:v>80.400999999999996</c:v>
                </c:pt>
                <c:pt idx="5498">
                  <c:v>82.366</c:v>
                </c:pt>
                <c:pt idx="5499">
                  <c:v>83.941999999999993</c:v>
                </c:pt>
                <c:pt idx="5500">
                  <c:v>85.953999999999994</c:v>
                </c:pt>
                <c:pt idx="5501">
                  <c:v>85.094999999999999</c:v>
                </c:pt>
                <c:pt idx="5502">
                  <c:v>86.381</c:v>
                </c:pt>
                <c:pt idx="5503">
                  <c:v>85.614999999999995</c:v>
                </c:pt>
                <c:pt idx="5504">
                  <c:v>84.424000000000007</c:v>
                </c:pt>
                <c:pt idx="5505">
                  <c:v>85.3</c:v>
                </c:pt>
                <c:pt idx="5506">
                  <c:v>84.921999999999997</c:v>
                </c:pt>
                <c:pt idx="5507">
                  <c:v>85.14</c:v>
                </c:pt>
                <c:pt idx="5508">
                  <c:v>82.667000000000002</c:v>
                </c:pt>
                <c:pt idx="5509">
                  <c:v>81.894000000000005</c:v>
                </c:pt>
                <c:pt idx="5510">
                  <c:v>80.409000000000006</c:v>
                </c:pt>
                <c:pt idx="5511">
                  <c:v>73.25</c:v>
                </c:pt>
                <c:pt idx="5512">
                  <c:v>76.683000000000007</c:v>
                </c:pt>
                <c:pt idx="5513">
                  <c:v>70.912000000000006</c:v>
                </c:pt>
                <c:pt idx="5514">
                  <c:v>59.012</c:v>
                </c:pt>
                <c:pt idx="5515">
                  <c:v>72.299000000000007</c:v>
                </c:pt>
                <c:pt idx="5516">
                  <c:v>76.361000000000004</c:v>
                </c:pt>
                <c:pt idx="5517">
                  <c:v>79.878</c:v>
                </c:pt>
                <c:pt idx="5518">
                  <c:v>84.057000000000002</c:v>
                </c:pt>
                <c:pt idx="5519">
                  <c:v>82.908000000000001</c:v>
                </c:pt>
                <c:pt idx="5520">
                  <c:v>84.671000000000006</c:v>
                </c:pt>
                <c:pt idx="5521">
                  <c:v>84.828000000000003</c:v>
                </c:pt>
                <c:pt idx="5522">
                  <c:v>84.366</c:v>
                </c:pt>
                <c:pt idx="5523">
                  <c:v>85.688999999999993</c:v>
                </c:pt>
                <c:pt idx="5524">
                  <c:v>86.331000000000003</c:v>
                </c:pt>
                <c:pt idx="5525">
                  <c:v>86.706000000000003</c:v>
                </c:pt>
                <c:pt idx="5526">
                  <c:v>85.034000000000006</c:v>
                </c:pt>
                <c:pt idx="5527">
                  <c:v>85.224999999999994</c:v>
                </c:pt>
                <c:pt idx="5528">
                  <c:v>83.971999999999994</c:v>
                </c:pt>
                <c:pt idx="5529">
                  <c:v>80.876000000000005</c:v>
                </c:pt>
                <c:pt idx="5530">
                  <c:v>82.605999999999995</c:v>
                </c:pt>
                <c:pt idx="5531">
                  <c:v>80.430999999999997</c:v>
                </c:pt>
                <c:pt idx="5532">
                  <c:v>79.525999999999996</c:v>
                </c:pt>
                <c:pt idx="5533">
                  <c:v>69.239000000000004</c:v>
                </c:pt>
                <c:pt idx="5534">
                  <c:v>64.364000000000004</c:v>
                </c:pt>
                <c:pt idx="5535">
                  <c:v>65.537999999999997</c:v>
                </c:pt>
                <c:pt idx="5536">
                  <c:v>78.95</c:v>
                </c:pt>
                <c:pt idx="5537">
                  <c:v>76.421000000000006</c:v>
                </c:pt>
                <c:pt idx="5538">
                  <c:v>80.206000000000003</c:v>
                </c:pt>
                <c:pt idx="5539">
                  <c:v>81.33</c:v>
                </c:pt>
                <c:pt idx="5540">
                  <c:v>82.781000000000006</c:v>
                </c:pt>
                <c:pt idx="5541">
                  <c:v>84.13</c:v>
                </c:pt>
                <c:pt idx="5542">
                  <c:v>85.712000000000003</c:v>
                </c:pt>
                <c:pt idx="5543">
                  <c:v>87.042000000000002</c:v>
                </c:pt>
                <c:pt idx="5544">
                  <c:v>85.709000000000003</c:v>
                </c:pt>
                <c:pt idx="5545">
                  <c:v>86.623999999999995</c:v>
                </c:pt>
                <c:pt idx="5546">
                  <c:v>85.646000000000001</c:v>
                </c:pt>
                <c:pt idx="5547">
                  <c:v>84.156999999999996</c:v>
                </c:pt>
                <c:pt idx="5548">
                  <c:v>85.281000000000006</c:v>
                </c:pt>
                <c:pt idx="5549">
                  <c:v>84.597999999999999</c:v>
                </c:pt>
                <c:pt idx="5550">
                  <c:v>84.42</c:v>
                </c:pt>
                <c:pt idx="5551">
                  <c:v>78.894999999999996</c:v>
                </c:pt>
                <c:pt idx="5552">
                  <c:v>79.53</c:v>
                </c:pt>
                <c:pt idx="5553">
                  <c:v>75.512</c:v>
                </c:pt>
                <c:pt idx="5554">
                  <c:v>58.112000000000002</c:v>
                </c:pt>
                <c:pt idx="5555">
                  <c:v>66.260000000000005</c:v>
                </c:pt>
                <c:pt idx="5556">
                  <c:v>65.77</c:v>
                </c:pt>
                <c:pt idx="5557">
                  <c:v>71.245000000000005</c:v>
                </c:pt>
                <c:pt idx="5558">
                  <c:v>77.745999999999995</c:v>
                </c:pt>
                <c:pt idx="5559">
                  <c:v>80.192999999999998</c:v>
                </c:pt>
                <c:pt idx="5560">
                  <c:v>82.873999999999995</c:v>
                </c:pt>
                <c:pt idx="5561">
                  <c:v>85.501999999999995</c:v>
                </c:pt>
                <c:pt idx="5562">
                  <c:v>84.600999999999999</c:v>
                </c:pt>
                <c:pt idx="5563">
                  <c:v>86.141999999999996</c:v>
                </c:pt>
                <c:pt idx="5564">
                  <c:v>85.828999999999994</c:v>
                </c:pt>
                <c:pt idx="5565">
                  <c:v>85.09</c:v>
                </c:pt>
                <c:pt idx="5566">
                  <c:v>85.953999999999994</c:v>
                </c:pt>
                <c:pt idx="5567">
                  <c:v>86.283000000000001</c:v>
                </c:pt>
                <c:pt idx="5568">
                  <c:v>86.555000000000007</c:v>
                </c:pt>
                <c:pt idx="5569">
                  <c:v>84.552999999999997</c:v>
                </c:pt>
                <c:pt idx="5570">
                  <c:v>84.277000000000001</c:v>
                </c:pt>
                <c:pt idx="5571">
                  <c:v>82.918000000000006</c:v>
                </c:pt>
                <c:pt idx="5572">
                  <c:v>78.260999999999996</c:v>
                </c:pt>
                <c:pt idx="5573">
                  <c:v>80.234999999999999</c:v>
                </c:pt>
                <c:pt idx="5574">
                  <c:v>77.084999999999994</c:v>
                </c:pt>
                <c:pt idx="5575">
                  <c:v>73.884</c:v>
                </c:pt>
                <c:pt idx="5576">
                  <c:v>56.898000000000003</c:v>
                </c:pt>
                <c:pt idx="5577">
                  <c:v>66.811999999999998</c:v>
                </c:pt>
                <c:pt idx="5578">
                  <c:v>81.378</c:v>
                </c:pt>
                <c:pt idx="5579">
                  <c:v>91.846999999999994</c:v>
                </c:pt>
                <c:pt idx="5580">
                  <c:v>92.364999999999995</c:v>
                </c:pt>
                <c:pt idx="5581">
                  <c:v>90.191000000000003</c:v>
                </c:pt>
                <c:pt idx="5582">
                  <c:v>89.338999999999999</c:v>
                </c:pt>
                <c:pt idx="5583">
                  <c:v>83.483999999999995</c:v>
                </c:pt>
                <c:pt idx="5584">
                  <c:v>82.509</c:v>
                </c:pt>
                <c:pt idx="5585">
                  <c:v>88.893000000000001</c:v>
                </c:pt>
                <c:pt idx="5586">
                  <c:v>87.445999999999998</c:v>
                </c:pt>
                <c:pt idx="5587">
                  <c:v>79.893000000000001</c:v>
                </c:pt>
                <c:pt idx="5588">
                  <c:v>89.353999999999999</c:v>
                </c:pt>
                <c:pt idx="5589">
                  <c:v>91.924000000000007</c:v>
                </c:pt>
                <c:pt idx="5590">
                  <c:v>89.266000000000005</c:v>
                </c:pt>
                <c:pt idx="5591">
                  <c:v>76.144000000000005</c:v>
                </c:pt>
                <c:pt idx="5592">
                  <c:v>79.95</c:v>
                </c:pt>
                <c:pt idx="5593">
                  <c:v>86.953000000000003</c:v>
                </c:pt>
                <c:pt idx="5594">
                  <c:v>83.552999999999997</c:v>
                </c:pt>
                <c:pt idx="5595">
                  <c:v>56.378</c:v>
                </c:pt>
                <c:pt idx="5596">
                  <c:v>49.304000000000002</c:v>
                </c:pt>
                <c:pt idx="5597">
                  <c:v>83.941999999999993</c:v>
                </c:pt>
                <c:pt idx="5598">
                  <c:v>89.295000000000002</c:v>
                </c:pt>
                <c:pt idx="5599">
                  <c:v>89.171999999999997</c:v>
                </c:pt>
                <c:pt idx="5600">
                  <c:v>86.614999999999995</c:v>
                </c:pt>
                <c:pt idx="5601">
                  <c:v>82.953000000000003</c:v>
                </c:pt>
                <c:pt idx="5602">
                  <c:v>73.775000000000006</c:v>
                </c:pt>
                <c:pt idx="5603">
                  <c:v>81.394999999999996</c:v>
                </c:pt>
                <c:pt idx="5604">
                  <c:v>84.691000000000003</c:v>
                </c:pt>
                <c:pt idx="5605">
                  <c:v>84.591999999999999</c:v>
                </c:pt>
                <c:pt idx="5606">
                  <c:v>84.067999999999998</c:v>
                </c:pt>
                <c:pt idx="5607">
                  <c:v>79.599999999999994</c:v>
                </c:pt>
                <c:pt idx="5608">
                  <c:v>46.151000000000003</c:v>
                </c:pt>
                <c:pt idx="5609">
                  <c:v>71.635999999999996</c:v>
                </c:pt>
                <c:pt idx="5610">
                  <c:v>72.489000000000004</c:v>
                </c:pt>
                <c:pt idx="5611">
                  <c:v>62.935000000000002</c:v>
                </c:pt>
                <c:pt idx="5612">
                  <c:v>65.275999999999996</c:v>
                </c:pt>
                <c:pt idx="5613">
                  <c:v>74.605000000000004</c:v>
                </c:pt>
                <c:pt idx="5614">
                  <c:v>45.28</c:v>
                </c:pt>
                <c:pt idx="5615">
                  <c:v>60.195</c:v>
                </c:pt>
                <c:pt idx="5616">
                  <c:v>55.408999999999999</c:v>
                </c:pt>
                <c:pt idx="5617">
                  <c:v>52.845999999999997</c:v>
                </c:pt>
                <c:pt idx="5618">
                  <c:v>72.942999999999998</c:v>
                </c:pt>
                <c:pt idx="5619">
                  <c:v>48.128</c:v>
                </c:pt>
                <c:pt idx="5620">
                  <c:v>67.706000000000003</c:v>
                </c:pt>
                <c:pt idx="5621">
                  <c:v>82.201999999999998</c:v>
                </c:pt>
                <c:pt idx="5622">
                  <c:v>78.963999999999999</c:v>
                </c:pt>
                <c:pt idx="5623">
                  <c:v>76.453999999999994</c:v>
                </c:pt>
                <c:pt idx="5624">
                  <c:v>68.061000000000007</c:v>
                </c:pt>
                <c:pt idx="5625">
                  <c:v>53.021000000000001</c:v>
                </c:pt>
                <c:pt idx="5626">
                  <c:v>70.760999999999996</c:v>
                </c:pt>
                <c:pt idx="5627">
                  <c:v>71.760000000000005</c:v>
                </c:pt>
                <c:pt idx="5628">
                  <c:v>70.233000000000004</c:v>
                </c:pt>
                <c:pt idx="5629">
                  <c:v>63.92</c:v>
                </c:pt>
                <c:pt idx="5630">
                  <c:v>65.858999999999995</c:v>
                </c:pt>
                <c:pt idx="5631">
                  <c:v>73.206000000000003</c:v>
                </c:pt>
                <c:pt idx="5632">
                  <c:v>73.893000000000001</c:v>
                </c:pt>
                <c:pt idx="5633">
                  <c:v>78.528000000000006</c:v>
                </c:pt>
                <c:pt idx="5634">
                  <c:v>70.185000000000002</c:v>
                </c:pt>
                <c:pt idx="5635">
                  <c:v>55.210999999999999</c:v>
                </c:pt>
                <c:pt idx="5636">
                  <c:v>76.834000000000003</c:v>
                </c:pt>
                <c:pt idx="5637">
                  <c:v>75.775999999999996</c:v>
                </c:pt>
                <c:pt idx="5638">
                  <c:v>79.947999999999993</c:v>
                </c:pt>
                <c:pt idx="5639">
                  <c:v>66.61</c:v>
                </c:pt>
                <c:pt idx="5640">
                  <c:v>70.756</c:v>
                </c:pt>
                <c:pt idx="5641">
                  <c:v>77.528000000000006</c:v>
                </c:pt>
                <c:pt idx="5642">
                  <c:v>62.69</c:v>
                </c:pt>
                <c:pt idx="5643">
                  <c:v>60.017000000000003</c:v>
                </c:pt>
                <c:pt idx="5644">
                  <c:v>67.792000000000002</c:v>
                </c:pt>
                <c:pt idx="5645">
                  <c:v>56.244</c:v>
                </c:pt>
                <c:pt idx="5646">
                  <c:v>67.025000000000006</c:v>
                </c:pt>
                <c:pt idx="5647">
                  <c:v>55.878999999999998</c:v>
                </c:pt>
                <c:pt idx="5648">
                  <c:v>68.52</c:v>
                </c:pt>
                <c:pt idx="5649">
                  <c:v>64.185000000000002</c:v>
                </c:pt>
                <c:pt idx="5650">
                  <c:v>59.351999999999997</c:v>
                </c:pt>
                <c:pt idx="5651">
                  <c:v>61.13</c:v>
                </c:pt>
                <c:pt idx="5652">
                  <c:v>65.33</c:v>
                </c:pt>
                <c:pt idx="5653">
                  <c:v>66.436000000000007</c:v>
                </c:pt>
                <c:pt idx="5654">
                  <c:v>72.325999999999993</c:v>
                </c:pt>
                <c:pt idx="5655">
                  <c:v>57.962000000000003</c:v>
                </c:pt>
                <c:pt idx="5656">
                  <c:v>62.329000000000001</c:v>
                </c:pt>
                <c:pt idx="5657">
                  <c:v>61.524000000000001</c:v>
                </c:pt>
                <c:pt idx="5658">
                  <c:v>69.613</c:v>
                </c:pt>
                <c:pt idx="5659">
                  <c:v>62.624000000000002</c:v>
                </c:pt>
                <c:pt idx="5660">
                  <c:v>57.430999999999997</c:v>
                </c:pt>
                <c:pt idx="5661">
                  <c:v>54.707000000000001</c:v>
                </c:pt>
                <c:pt idx="5662">
                  <c:v>68.016999999999996</c:v>
                </c:pt>
                <c:pt idx="5663">
                  <c:v>60.552999999999997</c:v>
                </c:pt>
                <c:pt idx="5664">
                  <c:v>43.575000000000003</c:v>
                </c:pt>
                <c:pt idx="5665">
                  <c:v>65.067999999999998</c:v>
                </c:pt>
                <c:pt idx="5666">
                  <c:v>58.155999999999999</c:v>
                </c:pt>
                <c:pt idx="5667">
                  <c:v>62.347000000000001</c:v>
                </c:pt>
                <c:pt idx="5668">
                  <c:v>60.927999999999997</c:v>
                </c:pt>
                <c:pt idx="5669">
                  <c:v>61.865000000000002</c:v>
                </c:pt>
                <c:pt idx="5670">
                  <c:v>64.296999999999997</c:v>
                </c:pt>
                <c:pt idx="5671">
                  <c:v>60.081000000000003</c:v>
                </c:pt>
                <c:pt idx="5672">
                  <c:v>57.305999999999997</c:v>
                </c:pt>
                <c:pt idx="5673">
                  <c:v>65.08</c:v>
                </c:pt>
                <c:pt idx="5674">
                  <c:v>42.948</c:v>
                </c:pt>
                <c:pt idx="5675">
                  <c:v>54.796999999999997</c:v>
                </c:pt>
                <c:pt idx="5676">
                  <c:v>65.683000000000007</c:v>
                </c:pt>
                <c:pt idx="5677">
                  <c:v>28.696000000000002</c:v>
                </c:pt>
                <c:pt idx="5678">
                  <c:v>61.353000000000002</c:v>
                </c:pt>
                <c:pt idx="5679">
                  <c:v>41.844999999999999</c:v>
                </c:pt>
                <c:pt idx="5680">
                  <c:v>65.146000000000001</c:v>
                </c:pt>
                <c:pt idx="5681">
                  <c:v>62.137</c:v>
                </c:pt>
                <c:pt idx="5682">
                  <c:v>52.792000000000002</c:v>
                </c:pt>
                <c:pt idx="5683">
                  <c:v>65.554000000000002</c:v>
                </c:pt>
                <c:pt idx="5684">
                  <c:v>62.037999999999997</c:v>
                </c:pt>
                <c:pt idx="5685">
                  <c:v>57.164999999999999</c:v>
                </c:pt>
                <c:pt idx="5686">
                  <c:v>61.847999999999999</c:v>
                </c:pt>
                <c:pt idx="5687">
                  <c:v>62.3</c:v>
                </c:pt>
                <c:pt idx="5688">
                  <c:v>61.527000000000001</c:v>
                </c:pt>
                <c:pt idx="5689">
                  <c:v>68.116</c:v>
                </c:pt>
                <c:pt idx="5690">
                  <c:v>48.222000000000001</c:v>
                </c:pt>
                <c:pt idx="5691">
                  <c:v>49.392000000000003</c:v>
                </c:pt>
                <c:pt idx="5692">
                  <c:v>47.552999999999997</c:v>
                </c:pt>
                <c:pt idx="5693">
                  <c:v>45.603999999999999</c:v>
                </c:pt>
                <c:pt idx="5694">
                  <c:v>52.762</c:v>
                </c:pt>
                <c:pt idx="5695">
                  <c:v>64.828999999999994</c:v>
                </c:pt>
                <c:pt idx="5696">
                  <c:v>55.023000000000003</c:v>
                </c:pt>
                <c:pt idx="5697">
                  <c:v>41.292999999999999</c:v>
                </c:pt>
                <c:pt idx="5698">
                  <c:v>57.944000000000003</c:v>
                </c:pt>
                <c:pt idx="5699">
                  <c:v>62.506</c:v>
                </c:pt>
                <c:pt idx="5700">
                  <c:v>63.898000000000003</c:v>
                </c:pt>
                <c:pt idx="5701">
                  <c:v>52.720999999999997</c:v>
                </c:pt>
                <c:pt idx="5702">
                  <c:v>70.531999999999996</c:v>
                </c:pt>
                <c:pt idx="5703">
                  <c:v>64.113</c:v>
                </c:pt>
                <c:pt idx="5704">
                  <c:v>42.302999999999997</c:v>
                </c:pt>
                <c:pt idx="5705">
                  <c:v>64.212000000000003</c:v>
                </c:pt>
                <c:pt idx="5706">
                  <c:v>62.664999999999999</c:v>
                </c:pt>
                <c:pt idx="5707">
                  <c:v>58.991999999999997</c:v>
                </c:pt>
                <c:pt idx="5708">
                  <c:v>59.789000000000001</c:v>
                </c:pt>
                <c:pt idx="5709">
                  <c:v>64.912000000000006</c:v>
                </c:pt>
                <c:pt idx="5710">
                  <c:v>59.843000000000004</c:v>
                </c:pt>
                <c:pt idx="5711">
                  <c:v>42.902999999999999</c:v>
                </c:pt>
                <c:pt idx="5712">
                  <c:v>59.893000000000001</c:v>
                </c:pt>
                <c:pt idx="5713">
                  <c:v>53.859000000000002</c:v>
                </c:pt>
                <c:pt idx="5714">
                  <c:v>60.256</c:v>
                </c:pt>
                <c:pt idx="5715">
                  <c:v>40.536999999999999</c:v>
                </c:pt>
                <c:pt idx="5716">
                  <c:v>24.88</c:v>
                </c:pt>
                <c:pt idx="5717">
                  <c:v>59.627000000000002</c:v>
                </c:pt>
                <c:pt idx="5718">
                  <c:v>58.744999999999997</c:v>
                </c:pt>
                <c:pt idx="5719">
                  <c:v>46.863999999999997</c:v>
                </c:pt>
                <c:pt idx="5720">
                  <c:v>38.963999999999999</c:v>
                </c:pt>
                <c:pt idx="5721">
                  <c:v>61.868000000000002</c:v>
                </c:pt>
                <c:pt idx="5722">
                  <c:v>44.271999999999998</c:v>
                </c:pt>
                <c:pt idx="5723">
                  <c:v>57.97</c:v>
                </c:pt>
                <c:pt idx="5724">
                  <c:v>63.606000000000002</c:v>
                </c:pt>
                <c:pt idx="5725">
                  <c:v>59.573999999999998</c:v>
                </c:pt>
                <c:pt idx="5726">
                  <c:v>43.584000000000003</c:v>
                </c:pt>
                <c:pt idx="5727">
                  <c:v>46.731999999999999</c:v>
                </c:pt>
                <c:pt idx="5728">
                  <c:v>49.228999999999999</c:v>
                </c:pt>
                <c:pt idx="5729">
                  <c:v>49.927</c:v>
                </c:pt>
                <c:pt idx="5730">
                  <c:v>44.658999999999999</c:v>
                </c:pt>
                <c:pt idx="5731">
                  <c:v>51.610999999999997</c:v>
                </c:pt>
                <c:pt idx="5732">
                  <c:v>46.865000000000002</c:v>
                </c:pt>
                <c:pt idx="5733">
                  <c:v>43.348999999999997</c:v>
                </c:pt>
                <c:pt idx="5734">
                  <c:v>62.738</c:v>
                </c:pt>
                <c:pt idx="5735">
                  <c:v>59.26</c:v>
                </c:pt>
                <c:pt idx="5736">
                  <c:v>48.484999999999999</c:v>
                </c:pt>
                <c:pt idx="5737">
                  <c:v>46.893000000000001</c:v>
                </c:pt>
                <c:pt idx="5738">
                  <c:v>62.438000000000002</c:v>
                </c:pt>
                <c:pt idx="5739">
                  <c:v>51.643000000000001</c:v>
                </c:pt>
                <c:pt idx="5740">
                  <c:v>50.555999999999997</c:v>
                </c:pt>
                <c:pt idx="5741">
                  <c:v>31.869</c:v>
                </c:pt>
                <c:pt idx="5742">
                  <c:v>60.201000000000001</c:v>
                </c:pt>
                <c:pt idx="5743">
                  <c:v>62.292000000000002</c:v>
                </c:pt>
                <c:pt idx="5744">
                  <c:v>50.741999999999997</c:v>
                </c:pt>
                <c:pt idx="5745">
                  <c:v>38.640999999999998</c:v>
                </c:pt>
                <c:pt idx="5746">
                  <c:v>59.73</c:v>
                </c:pt>
                <c:pt idx="5747">
                  <c:v>58.734000000000002</c:v>
                </c:pt>
                <c:pt idx="5748">
                  <c:v>50.378999999999998</c:v>
                </c:pt>
                <c:pt idx="5749">
                  <c:v>39.945</c:v>
                </c:pt>
                <c:pt idx="5750">
                  <c:v>54.716000000000001</c:v>
                </c:pt>
                <c:pt idx="5751">
                  <c:v>36.250999999999998</c:v>
                </c:pt>
                <c:pt idx="5752">
                  <c:v>32.841999999999999</c:v>
                </c:pt>
                <c:pt idx="5753">
                  <c:v>40.668999999999997</c:v>
                </c:pt>
                <c:pt idx="5754">
                  <c:v>57.122</c:v>
                </c:pt>
                <c:pt idx="5755">
                  <c:v>46.993000000000002</c:v>
                </c:pt>
                <c:pt idx="5756">
                  <c:v>41.543999999999997</c:v>
                </c:pt>
                <c:pt idx="5757">
                  <c:v>61.235999999999997</c:v>
                </c:pt>
                <c:pt idx="5758">
                  <c:v>61.762999999999998</c:v>
                </c:pt>
                <c:pt idx="5759">
                  <c:v>49.884</c:v>
                </c:pt>
                <c:pt idx="5760">
                  <c:v>56.951999999999998</c:v>
                </c:pt>
                <c:pt idx="5761">
                  <c:v>63.661999999999999</c:v>
                </c:pt>
                <c:pt idx="5762">
                  <c:v>60.804000000000002</c:v>
                </c:pt>
                <c:pt idx="5763">
                  <c:v>55.738999999999997</c:v>
                </c:pt>
                <c:pt idx="5764">
                  <c:v>56.648000000000003</c:v>
                </c:pt>
                <c:pt idx="5765">
                  <c:v>55.524000000000001</c:v>
                </c:pt>
                <c:pt idx="5766">
                  <c:v>52.206000000000003</c:v>
                </c:pt>
                <c:pt idx="5767">
                  <c:v>51.744</c:v>
                </c:pt>
                <c:pt idx="5768">
                  <c:v>53.064</c:v>
                </c:pt>
                <c:pt idx="5769">
                  <c:v>48.518000000000001</c:v>
                </c:pt>
                <c:pt idx="5770">
                  <c:v>45.14</c:v>
                </c:pt>
                <c:pt idx="5771">
                  <c:v>52.468000000000004</c:v>
                </c:pt>
                <c:pt idx="5772">
                  <c:v>45.478000000000002</c:v>
                </c:pt>
                <c:pt idx="5773">
                  <c:v>54.386000000000003</c:v>
                </c:pt>
                <c:pt idx="5774">
                  <c:v>58.341999999999999</c:v>
                </c:pt>
                <c:pt idx="5775">
                  <c:v>53.040999999999997</c:v>
                </c:pt>
                <c:pt idx="5776">
                  <c:v>41.683</c:v>
                </c:pt>
                <c:pt idx="5777">
                  <c:v>52.414999999999999</c:v>
                </c:pt>
                <c:pt idx="5778">
                  <c:v>58.046999999999997</c:v>
                </c:pt>
                <c:pt idx="5779">
                  <c:v>55.868000000000002</c:v>
                </c:pt>
                <c:pt idx="5780">
                  <c:v>50.494</c:v>
                </c:pt>
                <c:pt idx="5781">
                  <c:v>59.616999999999997</c:v>
                </c:pt>
                <c:pt idx="5782">
                  <c:v>64.244</c:v>
                </c:pt>
                <c:pt idx="5783">
                  <c:v>58.948</c:v>
                </c:pt>
                <c:pt idx="5784">
                  <c:v>51.606000000000002</c:v>
                </c:pt>
                <c:pt idx="5785">
                  <c:v>59.286999999999999</c:v>
                </c:pt>
                <c:pt idx="5786">
                  <c:v>60.683</c:v>
                </c:pt>
                <c:pt idx="5787">
                  <c:v>55.948</c:v>
                </c:pt>
                <c:pt idx="5788">
                  <c:v>52.006999999999998</c:v>
                </c:pt>
                <c:pt idx="5789">
                  <c:v>55.036000000000001</c:v>
                </c:pt>
                <c:pt idx="5790">
                  <c:v>57.563000000000002</c:v>
                </c:pt>
                <c:pt idx="5791">
                  <c:v>57.052999999999997</c:v>
                </c:pt>
                <c:pt idx="5792">
                  <c:v>39.798999999999999</c:v>
                </c:pt>
                <c:pt idx="5793">
                  <c:v>53.456000000000003</c:v>
                </c:pt>
                <c:pt idx="5794">
                  <c:v>45.902000000000001</c:v>
                </c:pt>
                <c:pt idx="5795">
                  <c:v>52.664000000000001</c:v>
                </c:pt>
                <c:pt idx="5796">
                  <c:v>60.457000000000001</c:v>
                </c:pt>
                <c:pt idx="5797">
                  <c:v>55.234999999999999</c:v>
                </c:pt>
                <c:pt idx="5798">
                  <c:v>50.563000000000002</c:v>
                </c:pt>
                <c:pt idx="5799">
                  <c:v>60.610999999999997</c:v>
                </c:pt>
                <c:pt idx="5800">
                  <c:v>59.837000000000003</c:v>
                </c:pt>
                <c:pt idx="5801">
                  <c:v>57.338999999999999</c:v>
                </c:pt>
                <c:pt idx="5802">
                  <c:v>57.548999999999999</c:v>
                </c:pt>
                <c:pt idx="5803">
                  <c:v>58.98</c:v>
                </c:pt>
                <c:pt idx="5804">
                  <c:v>61.762999999999998</c:v>
                </c:pt>
                <c:pt idx="5805">
                  <c:v>59.070999999999998</c:v>
                </c:pt>
                <c:pt idx="5806">
                  <c:v>58.366999999999997</c:v>
                </c:pt>
                <c:pt idx="5807">
                  <c:v>64.076999999999998</c:v>
                </c:pt>
                <c:pt idx="5808">
                  <c:v>61.07</c:v>
                </c:pt>
                <c:pt idx="5809">
                  <c:v>47.469000000000001</c:v>
                </c:pt>
                <c:pt idx="5810">
                  <c:v>53.939</c:v>
                </c:pt>
                <c:pt idx="5811">
                  <c:v>56.898000000000003</c:v>
                </c:pt>
                <c:pt idx="5812">
                  <c:v>48.253</c:v>
                </c:pt>
                <c:pt idx="5813">
                  <c:v>37.859000000000002</c:v>
                </c:pt>
                <c:pt idx="5814">
                  <c:v>48.006</c:v>
                </c:pt>
                <c:pt idx="5815">
                  <c:v>55.44</c:v>
                </c:pt>
                <c:pt idx="5816">
                  <c:v>57.259</c:v>
                </c:pt>
                <c:pt idx="5817">
                  <c:v>48.418999999999997</c:v>
                </c:pt>
                <c:pt idx="5818">
                  <c:v>57.197000000000003</c:v>
                </c:pt>
                <c:pt idx="5819">
                  <c:v>63.969000000000001</c:v>
                </c:pt>
                <c:pt idx="5820">
                  <c:v>62.588999999999999</c:v>
                </c:pt>
                <c:pt idx="5821">
                  <c:v>57.606000000000002</c:v>
                </c:pt>
                <c:pt idx="5822">
                  <c:v>59.57</c:v>
                </c:pt>
                <c:pt idx="5823">
                  <c:v>63.087000000000003</c:v>
                </c:pt>
                <c:pt idx="5824">
                  <c:v>62.317</c:v>
                </c:pt>
                <c:pt idx="5825">
                  <c:v>60.198</c:v>
                </c:pt>
                <c:pt idx="5826">
                  <c:v>61.703000000000003</c:v>
                </c:pt>
                <c:pt idx="5827">
                  <c:v>59.951000000000001</c:v>
                </c:pt>
                <c:pt idx="5828">
                  <c:v>53.795999999999999</c:v>
                </c:pt>
                <c:pt idx="5829">
                  <c:v>54.683999999999997</c:v>
                </c:pt>
                <c:pt idx="5830">
                  <c:v>53.475000000000001</c:v>
                </c:pt>
                <c:pt idx="5831">
                  <c:v>49.078000000000003</c:v>
                </c:pt>
                <c:pt idx="5832">
                  <c:v>52.011000000000003</c:v>
                </c:pt>
                <c:pt idx="5833">
                  <c:v>50.219000000000001</c:v>
                </c:pt>
                <c:pt idx="5834">
                  <c:v>40.286999999999999</c:v>
                </c:pt>
                <c:pt idx="5835">
                  <c:v>52.872</c:v>
                </c:pt>
                <c:pt idx="5836">
                  <c:v>52.7</c:v>
                </c:pt>
                <c:pt idx="5837">
                  <c:v>56.427999999999997</c:v>
                </c:pt>
                <c:pt idx="5838">
                  <c:v>61.372</c:v>
                </c:pt>
                <c:pt idx="5839">
                  <c:v>61.031999999999996</c:v>
                </c:pt>
                <c:pt idx="5840">
                  <c:v>59.21</c:v>
                </c:pt>
                <c:pt idx="5841">
                  <c:v>62.040999999999997</c:v>
                </c:pt>
                <c:pt idx="5842">
                  <c:v>62.932000000000002</c:v>
                </c:pt>
                <c:pt idx="5843">
                  <c:v>60.716999999999999</c:v>
                </c:pt>
                <c:pt idx="5844">
                  <c:v>60.845999999999997</c:v>
                </c:pt>
                <c:pt idx="5845">
                  <c:v>62.593000000000004</c:v>
                </c:pt>
                <c:pt idx="5846">
                  <c:v>62.515999999999998</c:v>
                </c:pt>
                <c:pt idx="5847">
                  <c:v>61.139000000000003</c:v>
                </c:pt>
                <c:pt idx="5848">
                  <c:v>60.253</c:v>
                </c:pt>
                <c:pt idx="5849">
                  <c:v>58.959000000000003</c:v>
                </c:pt>
                <c:pt idx="5850">
                  <c:v>55.527999999999999</c:v>
                </c:pt>
                <c:pt idx="5851">
                  <c:v>46.802</c:v>
                </c:pt>
                <c:pt idx="5852">
                  <c:v>45.734999999999999</c:v>
                </c:pt>
                <c:pt idx="5853">
                  <c:v>52.557000000000002</c:v>
                </c:pt>
                <c:pt idx="5854">
                  <c:v>52.058</c:v>
                </c:pt>
                <c:pt idx="5855">
                  <c:v>50.344000000000001</c:v>
                </c:pt>
                <c:pt idx="5856">
                  <c:v>54.664999999999999</c:v>
                </c:pt>
                <c:pt idx="5857">
                  <c:v>59.17</c:v>
                </c:pt>
                <c:pt idx="5858">
                  <c:v>60.323</c:v>
                </c:pt>
                <c:pt idx="5859">
                  <c:v>60.494999999999997</c:v>
                </c:pt>
                <c:pt idx="5860">
                  <c:v>60.131999999999998</c:v>
                </c:pt>
                <c:pt idx="5861">
                  <c:v>59.843000000000004</c:v>
                </c:pt>
                <c:pt idx="5862">
                  <c:v>61.399000000000001</c:v>
                </c:pt>
                <c:pt idx="5863">
                  <c:v>62.889000000000003</c:v>
                </c:pt>
                <c:pt idx="5864">
                  <c:v>61.72</c:v>
                </c:pt>
                <c:pt idx="5865">
                  <c:v>59.968000000000004</c:v>
                </c:pt>
                <c:pt idx="5866">
                  <c:v>60.186</c:v>
                </c:pt>
                <c:pt idx="5867">
                  <c:v>61.38</c:v>
                </c:pt>
                <c:pt idx="5868">
                  <c:v>61.249000000000002</c:v>
                </c:pt>
                <c:pt idx="5869">
                  <c:v>57.713999999999999</c:v>
                </c:pt>
                <c:pt idx="5870">
                  <c:v>50.710999999999999</c:v>
                </c:pt>
                <c:pt idx="5871">
                  <c:v>45.362000000000002</c:v>
                </c:pt>
                <c:pt idx="5872">
                  <c:v>41.968000000000004</c:v>
                </c:pt>
                <c:pt idx="5873">
                  <c:v>20.594999999999999</c:v>
                </c:pt>
                <c:pt idx="5874">
                  <c:v>45.106000000000002</c:v>
                </c:pt>
                <c:pt idx="5875">
                  <c:v>51.122999999999998</c:v>
                </c:pt>
                <c:pt idx="5876">
                  <c:v>54.491999999999997</c:v>
                </c:pt>
                <c:pt idx="5877">
                  <c:v>57.795999999999999</c:v>
                </c:pt>
                <c:pt idx="5878">
                  <c:v>61.292999999999999</c:v>
                </c:pt>
                <c:pt idx="5879">
                  <c:v>62.576000000000001</c:v>
                </c:pt>
                <c:pt idx="5880">
                  <c:v>61.402999999999999</c:v>
                </c:pt>
                <c:pt idx="5881">
                  <c:v>59.024999999999999</c:v>
                </c:pt>
                <c:pt idx="5882">
                  <c:v>58.637999999999998</c:v>
                </c:pt>
                <c:pt idx="5883">
                  <c:v>61.15</c:v>
                </c:pt>
                <c:pt idx="5884">
                  <c:v>62.128</c:v>
                </c:pt>
                <c:pt idx="5885">
                  <c:v>60.076000000000001</c:v>
                </c:pt>
                <c:pt idx="5886">
                  <c:v>58.048999999999999</c:v>
                </c:pt>
                <c:pt idx="5887">
                  <c:v>58.783000000000001</c:v>
                </c:pt>
                <c:pt idx="5888">
                  <c:v>58.195</c:v>
                </c:pt>
                <c:pt idx="5889">
                  <c:v>52.463000000000001</c:v>
                </c:pt>
                <c:pt idx="5890">
                  <c:v>24.081</c:v>
                </c:pt>
                <c:pt idx="5891">
                  <c:v>46.423999999999999</c:v>
                </c:pt>
                <c:pt idx="5892">
                  <c:v>19.716999999999999</c:v>
                </c:pt>
                <c:pt idx="5893">
                  <c:v>49.871000000000002</c:v>
                </c:pt>
                <c:pt idx="5894">
                  <c:v>39.302</c:v>
                </c:pt>
                <c:pt idx="5895">
                  <c:v>48.924999999999997</c:v>
                </c:pt>
                <c:pt idx="5896">
                  <c:v>48.671999999999997</c:v>
                </c:pt>
                <c:pt idx="5897">
                  <c:v>47.945999999999998</c:v>
                </c:pt>
                <c:pt idx="5898">
                  <c:v>55.000999999999998</c:v>
                </c:pt>
                <c:pt idx="5899">
                  <c:v>59.031999999999996</c:v>
                </c:pt>
                <c:pt idx="5900">
                  <c:v>59.241</c:v>
                </c:pt>
                <c:pt idx="5901">
                  <c:v>57.725000000000001</c:v>
                </c:pt>
                <c:pt idx="5902">
                  <c:v>56.755000000000003</c:v>
                </c:pt>
                <c:pt idx="5903">
                  <c:v>56.968000000000004</c:v>
                </c:pt>
                <c:pt idx="5904">
                  <c:v>58.176000000000002</c:v>
                </c:pt>
                <c:pt idx="5905">
                  <c:v>59.154000000000003</c:v>
                </c:pt>
                <c:pt idx="5906">
                  <c:v>59.399000000000001</c:v>
                </c:pt>
                <c:pt idx="5907">
                  <c:v>58.622</c:v>
                </c:pt>
                <c:pt idx="5908">
                  <c:v>56.587000000000003</c:v>
                </c:pt>
                <c:pt idx="5909">
                  <c:v>54.026000000000003</c:v>
                </c:pt>
                <c:pt idx="5910">
                  <c:v>51.274999999999999</c:v>
                </c:pt>
                <c:pt idx="5911">
                  <c:v>46</c:v>
                </c:pt>
                <c:pt idx="5912">
                  <c:v>46.252000000000002</c:v>
                </c:pt>
                <c:pt idx="5913">
                  <c:v>50.883000000000003</c:v>
                </c:pt>
                <c:pt idx="5914">
                  <c:v>48.119</c:v>
                </c:pt>
                <c:pt idx="5915">
                  <c:v>42.582000000000001</c:v>
                </c:pt>
                <c:pt idx="5916">
                  <c:v>52.484999999999999</c:v>
                </c:pt>
                <c:pt idx="5917">
                  <c:v>51.756999999999998</c:v>
                </c:pt>
                <c:pt idx="5918">
                  <c:v>51.43</c:v>
                </c:pt>
                <c:pt idx="5919">
                  <c:v>56.197000000000003</c:v>
                </c:pt>
                <c:pt idx="5920">
                  <c:v>58.015999999999998</c:v>
                </c:pt>
                <c:pt idx="5921">
                  <c:v>54.834000000000003</c:v>
                </c:pt>
                <c:pt idx="5922">
                  <c:v>48.893999999999998</c:v>
                </c:pt>
                <c:pt idx="5923">
                  <c:v>52.148000000000003</c:v>
                </c:pt>
                <c:pt idx="5924">
                  <c:v>56.712000000000003</c:v>
                </c:pt>
                <c:pt idx="5925">
                  <c:v>56.786000000000001</c:v>
                </c:pt>
                <c:pt idx="5926">
                  <c:v>54.084000000000003</c:v>
                </c:pt>
                <c:pt idx="5927">
                  <c:v>55.177</c:v>
                </c:pt>
                <c:pt idx="5928">
                  <c:v>57.984999999999999</c:v>
                </c:pt>
                <c:pt idx="5929">
                  <c:v>57.738999999999997</c:v>
                </c:pt>
                <c:pt idx="5930">
                  <c:v>55.561</c:v>
                </c:pt>
                <c:pt idx="5931">
                  <c:v>52.707999999999998</c:v>
                </c:pt>
                <c:pt idx="5932">
                  <c:v>47.262999999999998</c:v>
                </c:pt>
                <c:pt idx="5933">
                  <c:v>45.209000000000003</c:v>
                </c:pt>
                <c:pt idx="5934">
                  <c:v>48.811</c:v>
                </c:pt>
                <c:pt idx="5935">
                  <c:v>49.051000000000002</c:v>
                </c:pt>
                <c:pt idx="5936">
                  <c:v>43.348999999999997</c:v>
                </c:pt>
                <c:pt idx="5937">
                  <c:v>34.331000000000003</c:v>
                </c:pt>
                <c:pt idx="5938">
                  <c:v>6.2065000000000001</c:v>
                </c:pt>
                <c:pt idx="5939">
                  <c:v>43.908999999999999</c:v>
                </c:pt>
                <c:pt idx="5940">
                  <c:v>54.143999999999998</c:v>
                </c:pt>
                <c:pt idx="5941">
                  <c:v>58.026000000000003</c:v>
                </c:pt>
                <c:pt idx="5942">
                  <c:v>58.64</c:v>
                </c:pt>
                <c:pt idx="5943">
                  <c:v>57.728000000000002</c:v>
                </c:pt>
                <c:pt idx="5944">
                  <c:v>57.39</c:v>
                </c:pt>
                <c:pt idx="5945">
                  <c:v>57.631999999999998</c:v>
                </c:pt>
                <c:pt idx="5946">
                  <c:v>57.813000000000002</c:v>
                </c:pt>
                <c:pt idx="5947">
                  <c:v>57.061999999999998</c:v>
                </c:pt>
                <c:pt idx="5948">
                  <c:v>55.328000000000003</c:v>
                </c:pt>
                <c:pt idx="5949">
                  <c:v>54.353999999999999</c:v>
                </c:pt>
                <c:pt idx="5950">
                  <c:v>53.683</c:v>
                </c:pt>
                <c:pt idx="5951">
                  <c:v>50.533000000000001</c:v>
                </c:pt>
                <c:pt idx="5952">
                  <c:v>48.201000000000001</c:v>
                </c:pt>
                <c:pt idx="5953">
                  <c:v>51.442999999999998</c:v>
                </c:pt>
                <c:pt idx="5954">
                  <c:v>52.279000000000003</c:v>
                </c:pt>
                <c:pt idx="5955">
                  <c:v>44.481000000000002</c:v>
                </c:pt>
                <c:pt idx="5956">
                  <c:v>42.658999999999999</c:v>
                </c:pt>
                <c:pt idx="5957">
                  <c:v>46.771999999999998</c:v>
                </c:pt>
                <c:pt idx="5958">
                  <c:v>10.632</c:v>
                </c:pt>
                <c:pt idx="5959">
                  <c:v>46.170999999999999</c:v>
                </c:pt>
                <c:pt idx="5960">
                  <c:v>40.51</c:v>
                </c:pt>
                <c:pt idx="5961">
                  <c:v>46.704000000000001</c:v>
                </c:pt>
                <c:pt idx="5962">
                  <c:v>51.893000000000001</c:v>
                </c:pt>
                <c:pt idx="5963">
                  <c:v>53.582000000000001</c:v>
                </c:pt>
                <c:pt idx="5964">
                  <c:v>56.418999999999997</c:v>
                </c:pt>
                <c:pt idx="5965">
                  <c:v>59.069000000000003</c:v>
                </c:pt>
                <c:pt idx="5966">
                  <c:v>59.039000000000001</c:v>
                </c:pt>
                <c:pt idx="5967">
                  <c:v>57.506</c:v>
                </c:pt>
                <c:pt idx="5968">
                  <c:v>57.735999999999997</c:v>
                </c:pt>
                <c:pt idx="5969">
                  <c:v>59.13</c:v>
                </c:pt>
                <c:pt idx="5970">
                  <c:v>58.601999999999997</c:v>
                </c:pt>
                <c:pt idx="5971">
                  <c:v>56.279000000000003</c:v>
                </c:pt>
                <c:pt idx="5972">
                  <c:v>54.911000000000001</c:v>
                </c:pt>
                <c:pt idx="5973">
                  <c:v>54.734999999999999</c:v>
                </c:pt>
                <c:pt idx="5974">
                  <c:v>52.741999999999997</c:v>
                </c:pt>
                <c:pt idx="5975">
                  <c:v>47.552</c:v>
                </c:pt>
                <c:pt idx="5976">
                  <c:v>33.536000000000001</c:v>
                </c:pt>
                <c:pt idx="5977">
                  <c:v>45.728000000000002</c:v>
                </c:pt>
                <c:pt idx="5978">
                  <c:v>51.973999999999997</c:v>
                </c:pt>
                <c:pt idx="5979">
                  <c:v>52.695999999999998</c:v>
                </c:pt>
                <c:pt idx="5980">
                  <c:v>50.847999999999999</c:v>
                </c:pt>
                <c:pt idx="5981">
                  <c:v>49.502000000000002</c:v>
                </c:pt>
                <c:pt idx="5982">
                  <c:v>50.807000000000002</c:v>
                </c:pt>
                <c:pt idx="5983">
                  <c:v>53.509</c:v>
                </c:pt>
                <c:pt idx="5984">
                  <c:v>54.750999999999998</c:v>
                </c:pt>
                <c:pt idx="5985">
                  <c:v>54.466999999999999</c:v>
                </c:pt>
                <c:pt idx="5986">
                  <c:v>54.210999999999999</c:v>
                </c:pt>
                <c:pt idx="5987">
                  <c:v>55.540999999999997</c:v>
                </c:pt>
                <c:pt idx="5988">
                  <c:v>56.517000000000003</c:v>
                </c:pt>
                <c:pt idx="5989">
                  <c:v>55.593000000000004</c:v>
                </c:pt>
                <c:pt idx="5990">
                  <c:v>54.194000000000003</c:v>
                </c:pt>
                <c:pt idx="5991">
                  <c:v>54.622999999999998</c:v>
                </c:pt>
                <c:pt idx="5992">
                  <c:v>54.99</c:v>
                </c:pt>
                <c:pt idx="5993">
                  <c:v>54.8</c:v>
                </c:pt>
                <c:pt idx="5994">
                  <c:v>55.301000000000002</c:v>
                </c:pt>
                <c:pt idx="5995">
                  <c:v>55.462000000000003</c:v>
                </c:pt>
                <c:pt idx="5996">
                  <c:v>53.009</c:v>
                </c:pt>
                <c:pt idx="5997">
                  <c:v>40.426000000000002</c:v>
                </c:pt>
                <c:pt idx="5998">
                  <c:v>45.933999999999997</c:v>
                </c:pt>
                <c:pt idx="5999">
                  <c:v>50.524000000000001</c:v>
                </c:pt>
                <c:pt idx="6000">
                  <c:v>49.75</c:v>
                </c:pt>
                <c:pt idx="6001">
                  <c:v>46.328000000000003</c:v>
                </c:pt>
                <c:pt idx="6002">
                  <c:v>44.125999999999998</c:v>
                </c:pt>
                <c:pt idx="6003">
                  <c:v>46.545000000000002</c:v>
                </c:pt>
                <c:pt idx="6004">
                  <c:v>51.767000000000003</c:v>
                </c:pt>
                <c:pt idx="6005">
                  <c:v>56.052999999999997</c:v>
                </c:pt>
                <c:pt idx="6006">
                  <c:v>59.27</c:v>
                </c:pt>
                <c:pt idx="6007">
                  <c:v>60.758000000000003</c:v>
                </c:pt>
                <c:pt idx="6008">
                  <c:v>59.889000000000003</c:v>
                </c:pt>
                <c:pt idx="6009">
                  <c:v>57.670999999999999</c:v>
                </c:pt>
                <c:pt idx="6010">
                  <c:v>56.457000000000001</c:v>
                </c:pt>
                <c:pt idx="6011">
                  <c:v>56.558999999999997</c:v>
                </c:pt>
                <c:pt idx="6012">
                  <c:v>55.811999999999998</c:v>
                </c:pt>
                <c:pt idx="6013">
                  <c:v>54.113999999999997</c:v>
                </c:pt>
                <c:pt idx="6014">
                  <c:v>53.261000000000003</c:v>
                </c:pt>
                <c:pt idx="6015">
                  <c:v>54.103999999999999</c:v>
                </c:pt>
                <c:pt idx="6016">
                  <c:v>54.337000000000003</c:v>
                </c:pt>
                <c:pt idx="6017">
                  <c:v>51.997</c:v>
                </c:pt>
                <c:pt idx="6018">
                  <c:v>45.057000000000002</c:v>
                </c:pt>
                <c:pt idx="6019">
                  <c:v>30.582999999999998</c:v>
                </c:pt>
                <c:pt idx="6020">
                  <c:v>45.594000000000001</c:v>
                </c:pt>
                <c:pt idx="6021">
                  <c:v>51.329000000000001</c:v>
                </c:pt>
                <c:pt idx="6022">
                  <c:v>54.061999999999998</c:v>
                </c:pt>
                <c:pt idx="6023">
                  <c:v>53.502000000000002</c:v>
                </c:pt>
                <c:pt idx="6024">
                  <c:v>52.265999999999998</c:v>
                </c:pt>
                <c:pt idx="6025">
                  <c:v>53.661999999999999</c:v>
                </c:pt>
                <c:pt idx="6026">
                  <c:v>56.209000000000003</c:v>
                </c:pt>
                <c:pt idx="6027">
                  <c:v>57.201000000000001</c:v>
                </c:pt>
                <c:pt idx="6028">
                  <c:v>57.79</c:v>
                </c:pt>
                <c:pt idx="6029">
                  <c:v>59.189</c:v>
                </c:pt>
                <c:pt idx="6030">
                  <c:v>60.066000000000003</c:v>
                </c:pt>
                <c:pt idx="6031">
                  <c:v>59.389000000000003</c:v>
                </c:pt>
                <c:pt idx="6032">
                  <c:v>57.418999999999997</c:v>
                </c:pt>
                <c:pt idx="6033">
                  <c:v>55.561999999999998</c:v>
                </c:pt>
                <c:pt idx="6034">
                  <c:v>55.448999999999998</c:v>
                </c:pt>
                <c:pt idx="6035">
                  <c:v>56.258000000000003</c:v>
                </c:pt>
                <c:pt idx="6036">
                  <c:v>56.460999999999999</c:v>
                </c:pt>
                <c:pt idx="6037">
                  <c:v>53.933</c:v>
                </c:pt>
                <c:pt idx="6038">
                  <c:v>46.932000000000002</c:v>
                </c:pt>
                <c:pt idx="6039">
                  <c:v>17.710999999999999</c:v>
                </c:pt>
                <c:pt idx="6040">
                  <c:v>42.542000000000002</c:v>
                </c:pt>
                <c:pt idx="6041">
                  <c:v>49.838999999999999</c:v>
                </c:pt>
                <c:pt idx="6042">
                  <c:v>54.554000000000002</c:v>
                </c:pt>
                <c:pt idx="6043">
                  <c:v>56.6</c:v>
                </c:pt>
                <c:pt idx="6044">
                  <c:v>56.639000000000003</c:v>
                </c:pt>
                <c:pt idx="6045">
                  <c:v>56.19</c:v>
                </c:pt>
                <c:pt idx="6046">
                  <c:v>56.786000000000001</c:v>
                </c:pt>
                <c:pt idx="6047">
                  <c:v>58.383000000000003</c:v>
                </c:pt>
                <c:pt idx="6048">
                  <c:v>59.433999999999997</c:v>
                </c:pt>
                <c:pt idx="6049">
                  <c:v>59.634999999999998</c:v>
                </c:pt>
                <c:pt idx="6050">
                  <c:v>59.463999999999999</c:v>
                </c:pt>
                <c:pt idx="6051">
                  <c:v>59.868000000000002</c:v>
                </c:pt>
                <c:pt idx="6052">
                  <c:v>60.685000000000002</c:v>
                </c:pt>
                <c:pt idx="6053">
                  <c:v>60.579000000000001</c:v>
                </c:pt>
                <c:pt idx="6054">
                  <c:v>57.073</c:v>
                </c:pt>
                <c:pt idx="6055">
                  <c:v>18.422999999999998</c:v>
                </c:pt>
                <c:pt idx="6056">
                  <c:v>46.447000000000003</c:v>
                </c:pt>
                <c:pt idx="6057">
                  <c:v>47.981999999999999</c:v>
                </c:pt>
                <c:pt idx="6058">
                  <c:v>38.156999999999996</c:v>
                </c:pt>
                <c:pt idx="6059">
                  <c:v>40.905000000000001</c:v>
                </c:pt>
                <c:pt idx="6060">
                  <c:v>49.62</c:v>
                </c:pt>
                <c:pt idx="6061">
                  <c:v>51.389000000000003</c:v>
                </c:pt>
                <c:pt idx="6062">
                  <c:v>51.543999999999997</c:v>
                </c:pt>
                <c:pt idx="6063">
                  <c:v>40.790999999999997</c:v>
                </c:pt>
                <c:pt idx="6064">
                  <c:v>46.36</c:v>
                </c:pt>
                <c:pt idx="6065">
                  <c:v>50.634</c:v>
                </c:pt>
                <c:pt idx="6066">
                  <c:v>57.701000000000001</c:v>
                </c:pt>
                <c:pt idx="6067">
                  <c:v>55.731999999999999</c:v>
                </c:pt>
                <c:pt idx="6068">
                  <c:v>58.676000000000002</c:v>
                </c:pt>
                <c:pt idx="6069">
                  <c:v>56.316000000000003</c:v>
                </c:pt>
                <c:pt idx="6070">
                  <c:v>57.902999999999999</c:v>
                </c:pt>
                <c:pt idx="6071">
                  <c:v>57.639000000000003</c:v>
                </c:pt>
                <c:pt idx="6072">
                  <c:v>53.920999999999999</c:v>
                </c:pt>
                <c:pt idx="6073">
                  <c:v>55.895000000000003</c:v>
                </c:pt>
                <c:pt idx="6074">
                  <c:v>47.243000000000002</c:v>
                </c:pt>
                <c:pt idx="6075">
                  <c:v>54.677999999999997</c:v>
                </c:pt>
                <c:pt idx="6076">
                  <c:v>44.75</c:v>
                </c:pt>
                <c:pt idx="6077">
                  <c:v>44.795999999999999</c:v>
                </c:pt>
                <c:pt idx="6078">
                  <c:v>42.691000000000003</c:v>
                </c:pt>
                <c:pt idx="6079">
                  <c:v>46.006999999999998</c:v>
                </c:pt>
                <c:pt idx="6080">
                  <c:v>56.5</c:v>
                </c:pt>
                <c:pt idx="6081">
                  <c:v>59.396000000000001</c:v>
                </c:pt>
                <c:pt idx="6082">
                  <c:v>57.122999999999998</c:v>
                </c:pt>
                <c:pt idx="6083">
                  <c:v>53.987000000000002</c:v>
                </c:pt>
                <c:pt idx="6084">
                  <c:v>48.555999999999997</c:v>
                </c:pt>
                <c:pt idx="6085">
                  <c:v>48.731000000000002</c:v>
                </c:pt>
                <c:pt idx="6086">
                  <c:v>50.088000000000001</c:v>
                </c:pt>
                <c:pt idx="6087">
                  <c:v>49.704999999999998</c:v>
                </c:pt>
                <c:pt idx="6088">
                  <c:v>44.908000000000001</c:v>
                </c:pt>
                <c:pt idx="6089">
                  <c:v>36.930999999999997</c:v>
                </c:pt>
                <c:pt idx="6090">
                  <c:v>44.826000000000001</c:v>
                </c:pt>
                <c:pt idx="6091">
                  <c:v>51.223999999999997</c:v>
                </c:pt>
                <c:pt idx="6092">
                  <c:v>33.802</c:v>
                </c:pt>
                <c:pt idx="6093">
                  <c:v>52.985999999999997</c:v>
                </c:pt>
                <c:pt idx="6094">
                  <c:v>46.231000000000002</c:v>
                </c:pt>
                <c:pt idx="6095">
                  <c:v>41.027000000000001</c:v>
                </c:pt>
                <c:pt idx="6096">
                  <c:v>46.540999999999997</c:v>
                </c:pt>
                <c:pt idx="6097">
                  <c:v>36.130000000000003</c:v>
                </c:pt>
                <c:pt idx="6098">
                  <c:v>52.161000000000001</c:v>
                </c:pt>
                <c:pt idx="6099">
                  <c:v>47.335000000000001</c:v>
                </c:pt>
                <c:pt idx="6100">
                  <c:v>50.762999999999998</c:v>
                </c:pt>
                <c:pt idx="6101">
                  <c:v>44.982999999999997</c:v>
                </c:pt>
                <c:pt idx="6102">
                  <c:v>30.346</c:v>
                </c:pt>
                <c:pt idx="6103">
                  <c:v>42.378999999999998</c:v>
                </c:pt>
                <c:pt idx="6104">
                  <c:v>54.713999999999999</c:v>
                </c:pt>
                <c:pt idx="6105">
                  <c:v>56.482999999999997</c:v>
                </c:pt>
                <c:pt idx="6106">
                  <c:v>56.488</c:v>
                </c:pt>
                <c:pt idx="6107">
                  <c:v>39.698999999999998</c:v>
                </c:pt>
                <c:pt idx="6108">
                  <c:v>35.51</c:v>
                </c:pt>
                <c:pt idx="6109">
                  <c:v>40.997</c:v>
                </c:pt>
                <c:pt idx="6110">
                  <c:v>42.619</c:v>
                </c:pt>
                <c:pt idx="6111">
                  <c:v>48.521000000000001</c:v>
                </c:pt>
                <c:pt idx="6112">
                  <c:v>53.712000000000003</c:v>
                </c:pt>
                <c:pt idx="6113">
                  <c:v>61.493000000000002</c:v>
                </c:pt>
                <c:pt idx="6114">
                  <c:v>58.2</c:v>
                </c:pt>
                <c:pt idx="6115">
                  <c:v>43.883000000000003</c:v>
                </c:pt>
                <c:pt idx="6116">
                  <c:v>46.384999999999998</c:v>
                </c:pt>
                <c:pt idx="6117">
                  <c:v>37.593000000000004</c:v>
                </c:pt>
                <c:pt idx="6118">
                  <c:v>54.646000000000001</c:v>
                </c:pt>
                <c:pt idx="6119">
                  <c:v>46.167999999999999</c:v>
                </c:pt>
                <c:pt idx="6120">
                  <c:v>27.01</c:v>
                </c:pt>
                <c:pt idx="6121">
                  <c:v>44.554000000000002</c:v>
                </c:pt>
                <c:pt idx="6122">
                  <c:v>30.478000000000002</c:v>
                </c:pt>
                <c:pt idx="6123">
                  <c:v>53.759</c:v>
                </c:pt>
                <c:pt idx="6124">
                  <c:v>32.369999999999997</c:v>
                </c:pt>
                <c:pt idx="6125">
                  <c:v>56.899000000000001</c:v>
                </c:pt>
                <c:pt idx="6126">
                  <c:v>36.308</c:v>
                </c:pt>
                <c:pt idx="6127">
                  <c:v>53.686</c:v>
                </c:pt>
                <c:pt idx="6128">
                  <c:v>51.337000000000003</c:v>
                </c:pt>
                <c:pt idx="6129">
                  <c:v>46.85</c:v>
                </c:pt>
                <c:pt idx="6130">
                  <c:v>50.334000000000003</c:v>
                </c:pt>
                <c:pt idx="6131">
                  <c:v>43.761000000000003</c:v>
                </c:pt>
                <c:pt idx="6132">
                  <c:v>55.087000000000003</c:v>
                </c:pt>
                <c:pt idx="6133">
                  <c:v>50.371000000000002</c:v>
                </c:pt>
                <c:pt idx="6134">
                  <c:v>54.271999999999998</c:v>
                </c:pt>
                <c:pt idx="6135">
                  <c:v>52.475000000000001</c:v>
                </c:pt>
                <c:pt idx="6136">
                  <c:v>48.418999999999997</c:v>
                </c:pt>
                <c:pt idx="6137">
                  <c:v>49.710999999999999</c:v>
                </c:pt>
                <c:pt idx="6138">
                  <c:v>57.44</c:v>
                </c:pt>
                <c:pt idx="6139">
                  <c:v>47.491</c:v>
                </c:pt>
                <c:pt idx="6140">
                  <c:v>53.121000000000002</c:v>
                </c:pt>
                <c:pt idx="6141">
                  <c:v>55.460999999999999</c:v>
                </c:pt>
                <c:pt idx="6142">
                  <c:v>55.997</c:v>
                </c:pt>
                <c:pt idx="6143">
                  <c:v>60.177</c:v>
                </c:pt>
                <c:pt idx="6144">
                  <c:v>54.411000000000001</c:v>
                </c:pt>
                <c:pt idx="6145">
                  <c:v>58.935000000000002</c:v>
                </c:pt>
                <c:pt idx="6146">
                  <c:v>55.87</c:v>
                </c:pt>
                <c:pt idx="6147">
                  <c:v>58.378999999999998</c:v>
                </c:pt>
                <c:pt idx="6148">
                  <c:v>59.594999999999999</c:v>
                </c:pt>
                <c:pt idx="6149">
                  <c:v>54.686999999999998</c:v>
                </c:pt>
                <c:pt idx="6150">
                  <c:v>58.904000000000003</c:v>
                </c:pt>
                <c:pt idx="6151">
                  <c:v>39.107999999999997</c:v>
                </c:pt>
                <c:pt idx="6152">
                  <c:v>54.759</c:v>
                </c:pt>
                <c:pt idx="6153">
                  <c:v>51.503</c:v>
                </c:pt>
                <c:pt idx="6154">
                  <c:v>50.679000000000002</c:v>
                </c:pt>
                <c:pt idx="6155">
                  <c:v>57.332000000000001</c:v>
                </c:pt>
                <c:pt idx="6156">
                  <c:v>52.393999999999998</c:v>
                </c:pt>
                <c:pt idx="6157">
                  <c:v>52.558999999999997</c:v>
                </c:pt>
                <c:pt idx="6158">
                  <c:v>38.036000000000001</c:v>
                </c:pt>
                <c:pt idx="6159">
                  <c:v>38.375</c:v>
                </c:pt>
                <c:pt idx="6160">
                  <c:v>44.643999999999998</c:v>
                </c:pt>
                <c:pt idx="6161">
                  <c:v>51.286000000000001</c:v>
                </c:pt>
                <c:pt idx="6162">
                  <c:v>53.942999999999998</c:v>
                </c:pt>
                <c:pt idx="6163">
                  <c:v>52.209000000000003</c:v>
                </c:pt>
                <c:pt idx="6164">
                  <c:v>57.97</c:v>
                </c:pt>
                <c:pt idx="6165">
                  <c:v>60.354999999999997</c:v>
                </c:pt>
                <c:pt idx="6166">
                  <c:v>58.302999999999997</c:v>
                </c:pt>
                <c:pt idx="6167">
                  <c:v>60.228000000000002</c:v>
                </c:pt>
                <c:pt idx="6168">
                  <c:v>61.008000000000003</c:v>
                </c:pt>
                <c:pt idx="6169">
                  <c:v>56.93</c:v>
                </c:pt>
                <c:pt idx="6170">
                  <c:v>61.206000000000003</c:v>
                </c:pt>
                <c:pt idx="6171">
                  <c:v>59.762999999999998</c:v>
                </c:pt>
                <c:pt idx="6172">
                  <c:v>60.542999999999999</c:v>
                </c:pt>
                <c:pt idx="6173">
                  <c:v>59.758000000000003</c:v>
                </c:pt>
                <c:pt idx="6174">
                  <c:v>58.298999999999999</c:v>
                </c:pt>
                <c:pt idx="6175">
                  <c:v>56.789000000000001</c:v>
                </c:pt>
                <c:pt idx="6176">
                  <c:v>41.686</c:v>
                </c:pt>
                <c:pt idx="6177">
                  <c:v>50.09</c:v>
                </c:pt>
                <c:pt idx="6178">
                  <c:v>39.262</c:v>
                </c:pt>
                <c:pt idx="6179">
                  <c:v>42.082000000000001</c:v>
                </c:pt>
                <c:pt idx="6180">
                  <c:v>46.491</c:v>
                </c:pt>
                <c:pt idx="6181">
                  <c:v>32.286999999999999</c:v>
                </c:pt>
                <c:pt idx="6182">
                  <c:v>42.085999999999999</c:v>
                </c:pt>
                <c:pt idx="6183">
                  <c:v>50.039000000000001</c:v>
                </c:pt>
                <c:pt idx="6184">
                  <c:v>54.677999999999997</c:v>
                </c:pt>
                <c:pt idx="6185">
                  <c:v>56.927999999999997</c:v>
                </c:pt>
                <c:pt idx="6186">
                  <c:v>57.790999999999997</c:v>
                </c:pt>
                <c:pt idx="6187">
                  <c:v>57.581000000000003</c:v>
                </c:pt>
                <c:pt idx="6188">
                  <c:v>62.226999999999997</c:v>
                </c:pt>
                <c:pt idx="6189">
                  <c:v>65.025000000000006</c:v>
                </c:pt>
                <c:pt idx="6190">
                  <c:v>65.301000000000002</c:v>
                </c:pt>
                <c:pt idx="6191">
                  <c:v>62.716000000000001</c:v>
                </c:pt>
                <c:pt idx="6192">
                  <c:v>63.42</c:v>
                </c:pt>
                <c:pt idx="6193">
                  <c:v>60.911999999999999</c:v>
                </c:pt>
                <c:pt idx="6194">
                  <c:v>59.469000000000001</c:v>
                </c:pt>
                <c:pt idx="6195">
                  <c:v>60.45</c:v>
                </c:pt>
                <c:pt idx="6196">
                  <c:v>60.387</c:v>
                </c:pt>
                <c:pt idx="6197">
                  <c:v>58.631</c:v>
                </c:pt>
                <c:pt idx="6198">
                  <c:v>46.45</c:v>
                </c:pt>
                <c:pt idx="6199">
                  <c:v>55.444000000000003</c:v>
                </c:pt>
                <c:pt idx="6200">
                  <c:v>45.886000000000003</c:v>
                </c:pt>
                <c:pt idx="6201">
                  <c:v>47.771000000000001</c:v>
                </c:pt>
                <c:pt idx="6202">
                  <c:v>42.854999999999997</c:v>
                </c:pt>
                <c:pt idx="6203">
                  <c:v>55.776000000000003</c:v>
                </c:pt>
                <c:pt idx="6204">
                  <c:v>43.473999999999997</c:v>
                </c:pt>
                <c:pt idx="6205">
                  <c:v>51.445</c:v>
                </c:pt>
                <c:pt idx="6206">
                  <c:v>56.488999999999997</c:v>
                </c:pt>
                <c:pt idx="6207">
                  <c:v>60.759</c:v>
                </c:pt>
                <c:pt idx="6208">
                  <c:v>62.713999999999999</c:v>
                </c:pt>
                <c:pt idx="6209">
                  <c:v>62.59</c:v>
                </c:pt>
                <c:pt idx="6210">
                  <c:v>62.146000000000001</c:v>
                </c:pt>
                <c:pt idx="6211">
                  <c:v>61.887999999999998</c:v>
                </c:pt>
                <c:pt idx="6212">
                  <c:v>62.265000000000001</c:v>
                </c:pt>
                <c:pt idx="6213">
                  <c:v>65.400999999999996</c:v>
                </c:pt>
                <c:pt idx="6214">
                  <c:v>66.391999999999996</c:v>
                </c:pt>
                <c:pt idx="6215">
                  <c:v>63.89</c:v>
                </c:pt>
                <c:pt idx="6216">
                  <c:v>61.101999999999997</c:v>
                </c:pt>
                <c:pt idx="6217">
                  <c:v>62.857999999999997</c:v>
                </c:pt>
                <c:pt idx="6218">
                  <c:v>55.7</c:v>
                </c:pt>
                <c:pt idx="6219">
                  <c:v>56.131999999999998</c:v>
                </c:pt>
                <c:pt idx="6220">
                  <c:v>51.621000000000002</c:v>
                </c:pt>
                <c:pt idx="6221">
                  <c:v>41.5</c:v>
                </c:pt>
                <c:pt idx="6222">
                  <c:v>39.301000000000002</c:v>
                </c:pt>
                <c:pt idx="6223">
                  <c:v>57.63</c:v>
                </c:pt>
                <c:pt idx="6224">
                  <c:v>42.258000000000003</c:v>
                </c:pt>
                <c:pt idx="6225">
                  <c:v>59.582999999999998</c:v>
                </c:pt>
                <c:pt idx="6226">
                  <c:v>57.793999999999997</c:v>
                </c:pt>
                <c:pt idx="6227">
                  <c:v>59.268000000000001</c:v>
                </c:pt>
                <c:pt idx="6228">
                  <c:v>63.305</c:v>
                </c:pt>
                <c:pt idx="6229">
                  <c:v>59.534999999999997</c:v>
                </c:pt>
                <c:pt idx="6230">
                  <c:v>56.999000000000002</c:v>
                </c:pt>
                <c:pt idx="6231">
                  <c:v>61.176000000000002</c:v>
                </c:pt>
                <c:pt idx="6232">
                  <c:v>63.301000000000002</c:v>
                </c:pt>
                <c:pt idx="6233">
                  <c:v>63.813000000000002</c:v>
                </c:pt>
                <c:pt idx="6234">
                  <c:v>64.384</c:v>
                </c:pt>
                <c:pt idx="6235">
                  <c:v>64.194000000000003</c:v>
                </c:pt>
                <c:pt idx="6236">
                  <c:v>64.664000000000001</c:v>
                </c:pt>
                <c:pt idx="6237">
                  <c:v>63.085999999999999</c:v>
                </c:pt>
                <c:pt idx="6238">
                  <c:v>66.873000000000005</c:v>
                </c:pt>
                <c:pt idx="6239">
                  <c:v>65.724999999999994</c:v>
                </c:pt>
                <c:pt idx="6240">
                  <c:v>59.84</c:v>
                </c:pt>
                <c:pt idx="6241">
                  <c:v>46.457999999999998</c:v>
                </c:pt>
                <c:pt idx="6242">
                  <c:v>38.639000000000003</c:v>
                </c:pt>
                <c:pt idx="6243">
                  <c:v>52.814999999999998</c:v>
                </c:pt>
                <c:pt idx="6244">
                  <c:v>51.567</c:v>
                </c:pt>
                <c:pt idx="6245">
                  <c:v>55.024000000000001</c:v>
                </c:pt>
                <c:pt idx="6246">
                  <c:v>57.500999999999998</c:v>
                </c:pt>
                <c:pt idx="6247">
                  <c:v>61.311</c:v>
                </c:pt>
                <c:pt idx="6248">
                  <c:v>63.598999999999997</c:v>
                </c:pt>
                <c:pt idx="6249">
                  <c:v>61.182000000000002</c:v>
                </c:pt>
                <c:pt idx="6250">
                  <c:v>66.367999999999995</c:v>
                </c:pt>
                <c:pt idx="6251">
                  <c:v>64.369</c:v>
                </c:pt>
                <c:pt idx="6252">
                  <c:v>65.06</c:v>
                </c:pt>
                <c:pt idx="6253">
                  <c:v>65.869</c:v>
                </c:pt>
                <c:pt idx="6254">
                  <c:v>62.298999999999999</c:v>
                </c:pt>
                <c:pt idx="6255">
                  <c:v>59.588000000000001</c:v>
                </c:pt>
                <c:pt idx="6256">
                  <c:v>61.533000000000001</c:v>
                </c:pt>
                <c:pt idx="6257">
                  <c:v>63.895000000000003</c:v>
                </c:pt>
                <c:pt idx="6258">
                  <c:v>63.667999999999999</c:v>
                </c:pt>
                <c:pt idx="6259">
                  <c:v>59.988999999999997</c:v>
                </c:pt>
                <c:pt idx="6260">
                  <c:v>59.804000000000002</c:v>
                </c:pt>
                <c:pt idx="6261">
                  <c:v>57.499000000000002</c:v>
                </c:pt>
                <c:pt idx="6262">
                  <c:v>50.104999999999997</c:v>
                </c:pt>
                <c:pt idx="6263">
                  <c:v>61.466999999999999</c:v>
                </c:pt>
                <c:pt idx="6264">
                  <c:v>54.192</c:v>
                </c:pt>
                <c:pt idx="6265">
                  <c:v>31.529</c:v>
                </c:pt>
                <c:pt idx="6266">
                  <c:v>56.143000000000001</c:v>
                </c:pt>
                <c:pt idx="6267">
                  <c:v>57.912999999999997</c:v>
                </c:pt>
                <c:pt idx="6268">
                  <c:v>62.731999999999999</c:v>
                </c:pt>
                <c:pt idx="6269">
                  <c:v>63.61</c:v>
                </c:pt>
                <c:pt idx="6270">
                  <c:v>63.701999999999998</c:v>
                </c:pt>
                <c:pt idx="6271">
                  <c:v>63.473999999999997</c:v>
                </c:pt>
                <c:pt idx="6272">
                  <c:v>64.665000000000006</c:v>
                </c:pt>
                <c:pt idx="6273">
                  <c:v>63.823</c:v>
                </c:pt>
                <c:pt idx="6274">
                  <c:v>63.38</c:v>
                </c:pt>
                <c:pt idx="6275">
                  <c:v>67.254999999999995</c:v>
                </c:pt>
                <c:pt idx="6276">
                  <c:v>65.510000000000005</c:v>
                </c:pt>
                <c:pt idx="6277">
                  <c:v>65.007999999999996</c:v>
                </c:pt>
                <c:pt idx="6278">
                  <c:v>65.686999999999998</c:v>
                </c:pt>
                <c:pt idx="6279">
                  <c:v>63.250999999999998</c:v>
                </c:pt>
                <c:pt idx="6280">
                  <c:v>60.915999999999997</c:v>
                </c:pt>
                <c:pt idx="6281">
                  <c:v>63.036999999999999</c:v>
                </c:pt>
                <c:pt idx="6282">
                  <c:v>62.212000000000003</c:v>
                </c:pt>
                <c:pt idx="6283">
                  <c:v>62.587000000000003</c:v>
                </c:pt>
                <c:pt idx="6284">
                  <c:v>56.436</c:v>
                </c:pt>
                <c:pt idx="6285">
                  <c:v>50.511000000000003</c:v>
                </c:pt>
                <c:pt idx="6286">
                  <c:v>25.466000000000001</c:v>
                </c:pt>
                <c:pt idx="6287">
                  <c:v>60.234999999999999</c:v>
                </c:pt>
                <c:pt idx="6288">
                  <c:v>51.786000000000001</c:v>
                </c:pt>
                <c:pt idx="6289">
                  <c:v>61.527999999999999</c:v>
                </c:pt>
                <c:pt idx="6290">
                  <c:v>62.88</c:v>
                </c:pt>
                <c:pt idx="6291">
                  <c:v>61.997999999999998</c:v>
                </c:pt>
                <c:pt idx="6292">
                  <c:v>64.424000000000007</c:v>
                </c:pt>
                <c:pt idx="6293">
                  <c:v>66.531000000000006</c:v>
                </c:pt>
                <c:pt idx="6294">
                  <c:v>67.466999999999999</c:v>
                </c:pt>
                <c:pt idx="6295">
                  <c:v>66.477000000000004</c:v>
                </c:pt>
                <c:pt idx="6296">
                  <c:v>67.203999999999994</c:v>
                </c:pt>
                <c:pt idx="6297">
                  <c:v>67.212999999999994</c:v>
                </c:pt>
                <c:pt idx="6298">
                  <c:v>64.831999999999994</c:v>
                </c:pt>
                <c:pt idx="6299">
                  <c:v>67.405000000000001</c:v>
                </c:pt>
                <c:pt idx="6300">
                  <c:v>66.709999999999994</c:v>
                </c:pt>
                <c:pt idx="6301">
                  <c:v>66.19</c:v>
                </c:pt>
                <c:pt idx="6302">
                  <c:v>64.024000000000001</c:v>
                </c:pt>
                <c:pt idx="6303">
                  <c:v>61.329000000000001</c:v>
                </c:pt>
                <c:pt idx="6304">
                  <c:v>60.637</c:v>
                </c:pt>
                <c:pt idx="6305">
                  <c:v>49.183999999999997</c:v>
                </c:pt>
                <c:pt idx="6306">
                  <c:v>56.957999999999998</c:v>
                </c:pt>
                <c:pt idx="6307">
                  <c:v>49.006999999999998</c:v>
                </c:pt>
                <c:pt idx="6308">
                  <c:v>47.965000000000003</c:v>
                </c:pt>
                <c:pt idx="6309">
                  <c:v>54.085000000000001</c:v>
                </c:pt>
                <c:pt idx="6310">
                  <c:v>57.31</c:v>
                </c:pt>
                <c:pt idx="6311">
                  <c:v>61.688000000000002</c:v>
                </c:pt>
                <c:pt idx="6312">
                  <c:v>66.837999999999994</c:v>
                </c:pt>
                <c:pt idx="6313">
                  <c:v>66.259</c:v>
                </c:pt>
                <c:pt idx="6314">
                  <c:v>69.287999999999997</c:v>
                </c:pt>
                <c:pt idx="6315">
                  <c:v>68.346999999999994</c:v>
                </c:pt>
                <c:pt idx="6316">
                  <c:v>64.736999999999995</c:v>
                </c:pt>
                <c:pt idx="6317">
                  <c:v>67.933999999999997</c:v>
                </c:pt>
                <c:pt idx="6318">
                  <c:v>67.451999999999998</c:v>
                </c:pt>
                <c:pt idx="6319">
                  <c:v>69.146000000000001</c:v>
                </c:pt>
                <c:pt idx="6320">
                  <c:v>67.185000000000002</c:v>
                </c:pt>
                <c:pt idx="6321">
                  <c:v>67.453999999999994</c:v>
                </c:pt>
                <c:pt idx="6322">
                  <c:v>67.275000000000006</c:v>
                </c:pt>
                <c:pt idx="6323">
                  <c:v>60.625</c:v>
                </c:pt>
                <c:pt idx="6324">
                  <c:v>66.744</c:v>
                </c:pt>
                <c:pt idx="6325">
                  <c:v>61.220999999999997</c:v>
                </c:pt>
                <c:pt idx="6326">
                  <c:v>62.27</c:v>
                </c:pt>
                <c:pt idx="6327">
                  <c:v>54.871000000000002</c:v>
                </c:pt>
                <c:pt idx="6328">
                  <c:v>44.162999999999997</c:v>
                </c:pt>
                <c:pt idx="6329">
                  <c:v>48.197000000000003</c:v>
                </c:pt>
                <c:pt idx="6330">
                  <c:v>57.84</c:v>
                </c:pt>
                <c:pt idx="6331">
                  <c:v>56.161999999999999</c:v>
                </c:pt>
                <c:pt idx="6332">
                  <c:v>62.761000000000003</c:v>
                </c:pt>
                <c:pt idx="6333">
                  <c:v>64.204999999999998</c:v>
                </c:pt>
                <c:pt idx="6334">
                  <c:v>65.352999999999994</c:v>
                </c:pt>
                <c:pt idx="6335">
                  <c:v>67.444999999999993</c:v>
                </c:pt>
                <c:pt idx="6336">
                  <c:v>69.320999999999998</c:v>
                </c:pt>
                <c:pt idx="6337">
                  <c:v>71.299000000000007</c:v>
                </c:pt>
                <c:pt idx="6338">
                  <c:v>71.248999999999995</c:v>
                </c:pt>
                <c:pt idx="6339">
                  <c:v>72.188000000000002</c:v>
                </c:pt>
                <c:pt idx="6340">
                  <c:v>70.906000000000006</c:v>
                </c:pt>
                <c:pt idx="6341">
                  <c:v>65.966999999999999</c:v>
                </c:pt>
                <c:pt idx="6342">
                  <c:v>69.546000000000006</c:v>
                </c:pt>
                <c:pt idx="6343">
                  <c:v>67.066999999999993</c:v>
                </c:pt>
                <c:pt idx="6344">
                  <c:v>68.495000000000005</c:v>
                </c:pt>
                <c:pt idx="6345">
                  <c:v>62.698</c:v>
                </c:pt>
                <c:pt idx="6346">
                  <c:v>63.48</c:v>
                </c:pt>
                <c:pt idx="6347">
                  <c:v>58.953000000000003</c:v>
                </c:pt>
                <c:pt idx="6348">
                  <c:v>58.533000000000001</c:v>
                </c:pt>
                <c:pt idx="6349">
                  <c:v>52.003999999999998</c:v>
                </c:pt>
                <c:pt idx="6350">
                  <c:v>61.069000000000003</c:v>
                </c:pt>
                <c:pt idx="6351">
                  <c:v>57.031999999999996</c:v>
                </c:pt>
                <c:pt idx="6352">
                  <c:v>62.512999999999998</c:v>
                </c:pt>
                <c:pt idx="6353">
                  <c:v>65.813999999999993</c:v>
                </c:pt>
                <c:pt idx="6354">
                  <c:v>65.509</c:v>
                </c:pt>
                <c:pt idx="6355">
                  <c:v>68.822000000000003</c:v>
                </c:pt>
                <c:pt idx="6356">
                  <c:v>67.869</c:v>
                </c:pt>
                <c:pt idx="6357">
                  <c:v>70.448999999999998</c:v>
                </c:pt>
                <c:pt idx="6358">
                  <c:v>70.299000000000007</c:v>
                </c:pt>
                <c:pt idx="6359">
                  <c:v>69.146000000000001</c:v>
                </c:pt>
                <c:pt idx="6360">
                  <c:v>70.397000000000006</c:v>
                </c:pt>
                <c:pt idx="6361">
                  <c:v>70.438999999999993</c:v>
                </c:pt>
                <c:pt idx="6362">
                  <c:v>71.555000000000007</c:v>
                </c:pt>
                <c:pt idx="6363">
                  <c:v>70.245999999999995</c:v>
                </c:pt>
                <c:pt idx="6364">
                  <c:v>70.691000000000003</c:v>
                </c:pt>
                <c:pt idx="6365">
                  <c:v>68.376999999999995</c:v>
                </c:pt>
                <c:pt idx="6366">
                  <c:v>57.143000000000001</c:v>
                </c:pt>
                <c:pt idx="6367">
                  <c:v>64.486999999999995</c:v>
                </c:pt>
                <c:pt idx="6368">
                  <c:v>53.820999999999998</c:v>
                </c:pt>
                <c:pt idx="6369">
                  <c:v>55.746000000000002</c:v>
                </c:pt>
                <c:pt idx="6370">
                  <c:v>55.398000000000003</c:v>
                </c:pt>
                <c:pt idx="6371">
                  <c:v>58.051000000000002</c:v>
                </c:pt>
                <c:pt idx="6372">
                  <c:v>64.748000000000005</c:v>
                </c:pt>
                <c:pt idx="6373">
                  <c:v>69.941000000000003</c:v>
                </c:pt>
                <c:pt idx="6374">
                  <c:v>66.356999999999999</c:v>
                </c:pt>
                <c:pt idx="6375">
                  <c:v>70.942999999999998</c:v>
                </c:pt>
                <c:pt idx="6376">
                  <c:v>68.86</c:v>
                </c:pt>
                <c:pt idx="6377">
                  <c:v>69.266000000000005</c:v>
                </c:pt>
                <c:pt idx="6378">
                  <c:v>70.962000000000003</c:v>
                </c:pt>
                <c:pt idx="6379">
                  <c:v>70.263999999999996</c:v>
                </c:pt>
                <c:pt idx="6380">
                  <c:v>71.525000000000006</c:v>
                </c:pt>
                <c:pt idx="6381">
                  <c:v>69.540000000000006</c:v>
                </c:pt>
                <c:pt idx="6382">
                  <c:v>70.691999999999993</c:v>
                </c:pt>
                <c:pt idx="6383">
                  <c:v>70.540999999999997</c:v>
                </c:pt>
                <c:pt idx="6384">
                  <c:v>66.968000000000004</c:v>
                </c:pt>
                <c:pt idx="6385">
                  <c:v>68.825000000000003</c:v>
                </c:pt>
                <c:pt idx="6386">
                  <c:v>67.111000000000004</c:v>
                </c:pt>
                <c:pt idx="6387">
                  <c:v>66.379000000000005</c:v>
                </c:pt>
                <c:pt idx="6388">
                  <c:v>63.508000000000003</c:v>
                </c:pt>
                <c:pt idx="6389">
                  <c:v>59.585000000000001</c:v>
                </c:pt>
                <c:pt idx="6390">
                  <c:v>28.945</c:v>
                </c:pt>
                <c:pt idx="6391">
                  <c:v>64</c:v>
                </c:pt>
                <c:pt idx="6392">
                  <c:v>62.423000000000002</c:v>
                </c:pt>
                <c:pt idx="6393">
                  <c:v>67.363</c:v>
                </c:pt>
                <c:pt idx="6394">
                  <c:v>66.774000000000001</c:v>
                </c:pt>
                <c:pt idx="6395">
                  <c:v>68.551000000000002</c:v>
                </c:pt>
                <c:pt idx="6396">
                  <c:v>69.040999999999997</c:v>
                </c:pt>
                <c:pt idx="6397">
                  <c:v>71.227000000000004</c:v>
                </c:pt>
                <c:pt idx="6398">
                  <c:v>72.599000000000004</c:v>
                </c:pt>
                <c:pt idx="6399">
                  <c:v>70.159000000000006</c:v>
                </c:pt>
                <c:pt idx="6400">
                  <c:v>72.364000000000004</c:v>
                </c:pt>
                <c:pt idx="6401">
                  <c:v>71.203000000000003</c:v>
                </c:pt>
                <c:pt idx="6402">
                  <c:v>70.302000000000007</c:v>
                </c:pt>
                <c:pt idx="6403">
                  <c:v>71.545000000000002</c:v>
                </c:pt>
                <c:pt idx="6404">
                  <c:v>70.3</c:v>
                </c:pt>
                <c:pt idx="6405">
                  <c:v>70.400000000000006</c:v>
                </c:pt>
                <c:pt idx="6406">
                  <c:v>65.305000000000007</c:v>
                </c:pt>
                <c:pt idx="6407">
                  <c:v>66.224000000000004</c:v>
                </c:pt>
                <c:pt idx="6408">
                  <c:v>64.382000000000005</c:v>
                </c:pt>
                <c:pt idx="6409">
                  <c:v>42.387999999999998</c:v>
                </c:pt>
                <c:pt idx="6410">
                  <c:v>53.402000000000001</c:v>
                </c:pt>
                <c:pt idx="6411">
                  <c:v>26.254000000000001</c:v>
                </c:pt>
                <c:pt idx="6412">
                  <c:v>56.037999999999997</c:v>
                </c:pt>
                <c:pt idx="6413">
                  <c:v>59.069000000000003</c:v>
                </c:pt>
                <c:pt idx="6414">
                  <c:v>65.034000000000006</c:v>
                </c:pt>
                <c:pt idx="6415">
                  <c:v>69.378</c:v>
                </c:pt>
                <c:pt idx="6416">
                  <c:v>71.125</c:v>
                </c:pt>
                <c:pt idx="6417">
                  <c:v>70.828999999999994</c:v>
                </c:pt>
                <c:pt idx="6418">
                  <c:v>72.335999999999999</c:v>
                </c:pt>
                <c:pt idx="6419">
                  <c:v>71.757000000000005</c:v>
                </c:pt>
                <c:pt idx="6420">
                  <c:v>71.433999999999997</c:v>
                </c:pt>
                <c:pt idx="6421">
                  <c:v>72.203999999999994</c:v>
                </c:pt>
                <c:pt idx="6422">
                  <c:v>72.795000000000002</c:v>
                </c:pt>
                <c:pt idx="6423">
                  <c:v>72.786000000000001</c:v>
                </c:pt>
                <c:pt idx="6424">
                  <c:v>68.929000000000002</c:v>
                </c:pt>
                <c:pt idx="6425">
                  <c:v>70.472999999999999</c:v>
                </c:pt>
                <c:pt idx="6426">
                  <c:v>68.837000000000003</c:v>
                </c:pt>
                <c:pt idx="6427">
                  <c:v>63.936</c:v>
                </c:pt>
                <c:pt idx="6428">
                  <c:v>66.728999999999999</c:v>
                </c:pt>
                <c:pt idx="6429">
                  <c:v>64.665999999999997</c:v>
                </c:pt>
                <c:pt idx="6430">
                  <c:v>63.936</c:v>
                </c:pt>
                <c:pt idx="6431">
                  <c:v>46.692999999999998</c:v>
                </c:pt>
                <c:pt idx="6432">
                  <c:v>45.545000000000002</c:v>
                </c:pt>
                <c:pt idx="6433">
                  <c:v>59.2</c:v>
                </c:pt>
                <c:pt idx="6434">
                  <c:v>68.076999999999998</c:v>
                </c:pt>
                <c:pt idx="6435">
                  <c:v>66.468999999999994</c:v>
                </c:pt>
                <c:pt idx="6436">
                  <c:v>69.295000000000002</c:v>
                </c:pt>
                <c:pt idx="6437">
                  <c:v>70.043999999999997</c:v>
                </c:pt>
                <c:pt idx="6438">
                  <c:v>70.950999999999993</c:v>
                </c:pt>
                <c:pt idx="6439">
                  <c:v>72.674000000000007</c:v>
                </c:pt>
                <c:pt idx="6440">
                  <c:v>73.572999999999993</c:v>
                </c:pt>
                <c:pt idx="6441">
                  <c:v>73.412000000000006</c:v>
                </c:pt>
                <c:pt idx="6442">
                  <c:v>70.971999999999994</c:v>
                </c:pt>
                <c:pt idx="6443">
                  <c:v>72.492000000000004</c:v>
                </c:pt>
                <c:pt idx="6444">
                  <c:v>72.504000000000005</c:v>
                </c:pt>
                <c:pt idx="6445">
                  <c:v>70.156999999999996</c:v>
                </c:pt>
                <c:pt idx="6446">
                  <c:v>71.504999999999995</c:v>
                </c:pt>
                <c:pt idx="6447">
                  <c:v>70.465000000000003</c:v>
                </c:pt>
                <c:pt idx="6448">
                  <c:v>68.242999999999995</c:v>
                </c:pt>
                <c:pt idx="6449">
                  <c:v>64.131</c:v>
                </c:pt>
                <c:pt idx="6450">
                  <c:v>60.756</c:v>
                </c:pt>
                <c:pt idx="6451">
                  <c:v>57.536999999999999</c:v>
                </c:pt>
                <c:pt idx="6452">
                  <c:v>57.378</c:v>
                </c:pt>
                <c:pt idx="6453">
                  <c:v>59.43</c:v>
                </c:pt>
                <c:pt idx="6454">
                  <c:v>60.511000000000003</c:v>
                </c:pt>
                <c:pt idx="6455">
                  <c:v>62.613999999999997</c:v>
                </c:pt>
                <c:pt idx="6456">
                  <c:v>65.106999999999999</c:v>
                </c:pt>
                <c:pt idx="6457">
                  <c:v>67.984999999999999</c:v>
                </c:pt>
                <c:pt idx="6458">
                  <c:v>70.534999999999997</c:v>
                </c:pt>
                <c:pt idx="6459">
                  <c:v>72.352000000000004</c:v>
                </c:pt>
                <c:pt idx="6460">
                  <c:v>69.986999999999995</c:v>
                </c:pt>
                <c:pt idx="6461">
                  <c:v>72.320999999999998</c:v>
                </c:pt>
                <c:pt idx="6462">
                  <c:v>73.393000000000001</c:v>
                </c:pt>
                <c:pt idx="6463">
                  <c:v>73.873000000000005</c:v>
                </c:pt>
                <c:pt idx="6464">
                  <c:v>74.688999999999993</c:v>
                </c:pt>
                <c:pt idx="6465">
                  <c:v>73.796000000000006</c:v>
                </c:pt>
                <c:pt idx="6466">
                  <c:v>71.789000000000001</c:v>
                </c:pt>
                <c:pt idx="6467">
                  <c:v>68.590999999999994</c:v>
                </c:pt>
                <c:pt idx="6468">
                  <c:v>68.268000000000001</c:v>
                </c:pt>
                <c:pt idx="6469">
                  <c:v>69.156999999999996</c:v>
                </c:pt>
                <c:pt idx="6470">
                  <c:v>62.628</c:v>
                </c:pt>
                <c:pt idx="6471">
                  <c:v>61.435000000000002</c:v>
                </c:pt>
                <c:pt idx="6472">
                  <c:v>55.341999999999999</c:v>
                </c:pt>
                <c:pt idx="6473">
                  <c:v>52.143999999999998</c:v>
                </c:pt>
                <c:pt idx="6474">
                  <c:v>54.627000000000002</c:v>
                </c:pt>
                <c:pt idx="6475">
                  <c:v>61.878</c:v>
                </c:pt>
                <c:pt idx="6476">
                  <c:v>63.970999999999997</c:v>
                </c:pt>
                <c:pt idx="6477">
                  <c:v>67.927999999999997</c:v>
                </c:pt>
                <c:pt idx="6478">
                  <c:v>67.680000000000007</c:v>
                </c:pt>
                <c:pt idx="6479">
                  <c:v>68.852999999999994</c:v>
                </c:pt>
                <c:pt idx="6480">
                  <c:v>70.837000000000003</c:v>
                </c:pt>
                <c:pt idx="6481">
                  <c:v>71.754000000000005</c:v>
                </c:pt>
                <c:pt idx="6482">
                  <c:v>73.533000000000001</c:v>
                </c:pt>
                <c:pt idx="6483">
                  <c:v>74.152000000000001</c:v>
                </c:pt>
                <c:pt idx="6484">
                  <c:v>74.159000000000006</c:v>
                </c:pt>
                <c:pt idx="6485">
                  <c:v>71.658000000000001</c:v>
                </c:pt>
                <c:pt idx="6486">
                  <c:v>72.463999999999999</c:v>
                </c:pt>
                <c:pt idx="6487">
                  <c:v>73.393000000000001</c:v>
                </c:pt>
                <c:pt idx="6488">
                  <c:v>72.980999999999995</c:v>
                </c:pt>
                <c:pt idx="6489">
                  <c:v>71.230999999999995</c:v>
                </c:pt>
                <c:pt idx="6490">
                  <c:v>69.572000000000003</c:v>
                </c:pt>
                <c:pt idx="6491">
                  <c:v>64.076999999999998</c:v>
                </c:pt>
                <c:pt idx="6492">
                  <c:v>58.308999999999997</c:v>
                </c:pt>
                <c:pt idx="6493">
                  <c:v>58.468000000000004</c:v>
                </c:pt>
                <c:pt idx="6494">
                  <c:v>51.71</c:v>
                </c:pt>
                <c:pt idx="6495">
                  <c:v>55.417000000000002</c:v>
                </c:pt>
                <c:pt idx="6496">
                  <c:v>56.052</c:v>
                </c:pt>
                <c:pt idx="6497">
                  <c:v>65.917000000000002</c:v>
                </c:pt>
                <c:pt idx="6498">
                  <c:v>70.040000000000006</c:v>
                </c:pt>
                <c:pt idx="6499">
                  <c:v>71.316000000000003</c:v>
                </c:pt>
                <c:pt idx="6500">
                  <c:v>72.804000000000002</c:v>
                </c:pt>
                <c:pt idx="6501">
                  <c:v>72.613</c:v>
                </c:pt>
                <c:pt idx="6502">
                  <c:v>73.385000000000005</c:v>
                </c:pt>
                <c:pt idx="6503">
                  <c:v>72</c:v>
                </c:pt>
                <c:pt idx="6504">
                  <c:v>72.403999999999996</c:v>
                </c:pt>
                <c:pt idx="6505">
                  <c:v>73.507999999999996</c:v>
                </c:pt>
                <c:pt idx="6506">
                  <c:v>72.063000000000002</c:v>
                </c:pt>
                <c:pt idx="6507">
                  <c:v>73.816999999999993</c:v>
                </c:pt>
                <c:pt idx="6508">
                  <c:v>74.585999999999999</c:v>
                </c:pt>
                <c:pt idx="6509">
                  <c:v>72.710999999999999</c:v>
                </c:pt>
                <c:pt idx="6510">
                  <c:v>70.103999999999999</c:v>
                </c:pt>
                <c:pt idx="6511">
                  <c:v>70.34</c:v>
                </c:pt>
                <c:pt idx="6512">
                  <c:v>67.287999999999997</c:v>
                </c:pt>
                <c:pt idx="6513">
                  <c:v>67.045000000000002</c:v>
                </c:pt>
                <c:pt idx="6514">
                  <c:v>59.981999999999999</c:v>
                </c:pt>
                <c:pt idx="6515">
                  <c:v>42.223999999999997</c:v>
                </c:pt>
                <c:pt idx="6516">
                  <c:v>56.326000000000001</c:v>
                </c:pt>
                <c:pt idx="6517">
                  <c:v>65.183000000000007</c:v>
                </c:pt>
                <c:pt idx="6518">
                  <c:v>65.873999999999995</c:v>
                </c:pt>
                <c:pt idx="6519">
                  <c:v>69.09</c:v>
                </c:pt>
                <c:pt idx="6520">
                  <c:v>71.896000000000001</c:v>
                </c:pt>
                <c:pt idx="6521">
                  <c:v>70.141000000000005</c:v>
                </c:pt>
                <c:pt idx="6522">
                  <c:v>73.447000000000003</c:v>
                </c:pt>
                <c:pt idx="6523">
                  <c:v>74.528999999999996</c:v>
                </c:pt>
                <c:pt idx="6524">
                  <c:v>74.355000000000004</c:v>
                </c:pt>
                <c:pt idx="6525">
                  <c:v>75.613</c:v>
                </c:pt>
                <c:pt idx="6526">
                  <c:v>75.025999999999996</c:v>
                </c:pt>
                <c:pt idx="6527">
                  <c:v>75.301000000000002</c:v>
                </c:pt>
                <c:pt idx="6528">
                  <c:v>72.325999999999993</c:v>
                </c:pt>
                <c:pt idx="6529">
                  <c:v>73.427999999999997</c:v>
                </c:pt>
                <c:pt idx="6530">
                  <c:v>73.477999999999994</c:v>
                </c:pt>
                <c:pt idx="6531">
                  <c:v>70.677999999999997</c:v>
                </c:pt>
                <c:pt idx="6532">
                  <c:v>69.787999999999997</c:v>
                </c:pt>
                <c:pt idx="6533">
                  <c:v>68.108999999999995</c:v>
                </c:pt>
                <c:pt idx="6534">
                  <c:v>65.164000000000001</c:v>
                </c:pt>
                <c:pt idx="6535">
                  <c:v>51.527999999999999</c:v>
                </c:pt>
                <c:pt idx="6536">
                  <c:v>56.832999999999998</c:v>
                </c:pt>
                <c:pt idx="6537">
                  <c:v>57.109000000000002</c:v>
                </c:pt>
                <c:pt idx="6538">
                  <c:v>62.408000000000001</c:v>
                </c:pt>
                <c:pt idx="6539">
                  <c:v>66.736999999999995</c:v>
                </c:pt>
                <c:pt idx="6540">
                  <c:v>70.986000000000004</c:v>
                </c:pt>
                <c:pt idx="6541">
                  <c:v>72.525000000000006</c:v>
                </c:pt>
                <c:pt idx="6542">
                  <c:v>74.575000000000003</c:v>
                </c:pt>
                <c:pt idx="6543">
                  <c:v>74.619</c:v>
                </c:pt>
                <c:pt idx="6544">
                  <c:v>75.531000000000006</c:v>
                </c:pt>
                <c:pt idx="6545">
                  <c:v>75.765000000000001</c:v>
                </c:pt>
                <c:pt idx="6546">
                  <c:v>74.122</c:v>
                </c:pt>
                <c:pt idx="6547">
                  <c:v>75.775000000000006</c:v>
                </c:pt>
                <c:pt idx="6548">
                  <c:v>76.046000000000006</c:v>
                </c:pt>
                <c:pt idx="6549">
                  <c:v>75.305000000000007</c:v>
                </c:pt>
                <c:pt idx="6550">
                  <c:v>73.75</c:v>
                </c:pt>
                <c:pt idx="6551">
                  <c:v>73.247</c:v>
                </c:pt>
                <c:pt idx="6552">
                  <c:v>71.593000000000004</c:v>
                </c:pt>
                <c:pt idx="6553">
                  <c:v>67.138000000000005</c:v>
                </c:pt>
                <c:pt idx="6554">
                  <c:v>70.058000000000007</c:v>
                </c:pt>
                <c:pt idx="6555">
                  <c:v>66.537000000000006</c:v>
                </c:pt>
                <c:pt idx="6556">
                  <c:v>62.779000000000003</c:v>
                </c:pt>
                <c:pt idx="6557">
                  <c:v>33.423999999999999</c:v>
                </c:pt>
                <c:pt idx="6558">
                  <c:v>59.3</c:v>
                </c:pt>
                <c:pt idx="6559">
                  <c:v>67.233999999999995</c:v>
                </c:pt>
                <c:pt idx="6560">
                  <c:v>72.072999999999993</c:v>
                </c:pt>
                <c:pt idx="6561">
                  <c:v>71.073999999999998</c:v>
                </c:pt>
                <c:pt idx="6562">
                  <c:v>73.7</c:v>
                </c:pt>
                <c:pt idx="6563">
                  <c:v>74.697000000000003</c:v>
                </c:pt>
                <c:pt idx="6564">
                  <c:v>74.552000000000007</c:v>
                </c:pt>
                <c:pt idx="6565">
                  <c:v>75.998999999999995</c:v>
                </c:pt>
                <c:pt idx="6566">
                  <c:v>76.525000000000006</c:v>
                </c:pt>
                <c:pt idx="6567">
                  <c:v>76.936000000000007</c:v>
                </c:pt>
                <c:pt idx="6568">
                  <c:v>75.474000000000004</c:v>
                </c:pt>
                <c:pt idx="6569">
                  <c:v>76.346000000000004</c:v>
                </c:pt>
                <c:pt idx="6570">
                  <c:v>75.174999999999997</c:v>
                </c:pt>
                <c:pt idx="6571">
                  <c:v>72.790999999999997</c:v>
                </c:pt>
                <c:pt idx="6572">
                  <c:v>74.522999999999996</c:v>
                </c:pt>
                <c:pt idx="6573">
                  <c:v>72.304000000000002</c:v>
                </c:pt>
                <c:pt idx="6574">
                  <c:v>72.153999999999996</c:v>
                </c:pt>
                <c:pt idx="6575">
                  <c:v>64.757000000000005</c:v>
                </c:pt>
                <c:pt idx="6576">
                  <c:v>63.595999999999997</c:v>
                </c:pt>
                <c:pt idx="6577">
                  <c:v>47.35</c:v>
                </c:pt>
                <c:pt idx="6578">
                  <c:v>66.430000000000007</c:v>
                </c:pt>
                <c:pt idx="6579">
                  <c:v>58.44</c:v>
                </c:pt>
                <c:pt idx="6580">
                  <c:v>66.126000000000005</c:v>
                </c:pt>
                <c:pt idx="6581">
                  <c:v>68.021000000000001</c:v>
                </c:pt>
                <c:pt idx="6582">
                  <c:v>70.775000000000006</c:v>
                </c:pt>
                <c:pt idx="6583">
                  <c:v>73.33</c:v>
                </c:pt>
                <c:pt idx="6584">
                  <c:v>75.686000000000007</c:v>
                </c:pt>
                <c:pt idx="6585">
                  <c:v>76.927000000000007</c:v>
                </c:pt>
                <c:pt idx="6586">
                  <c:v>75.611999999999995</c:v>
                </c:pt>
                <c:pt idx="6587">
                  <c:v>77.173000000000002</c:v>
                </c:pt>
                <c:pt idx="6588">
                  <c:v>77.138000000000005</c:v>
                </c:pt>
                <c:pt idx="6589">
                  <c:v>75.700999999999993</c:v>
                </c:pt>
                <c:pt idx="6590">
                  <c:v>76.844999999999999</c:v>
                </c:pt>
                <c:pt idx="6591">
                  <c:v>75.415000000000006</c:v>
                </c:pt>
                <c:pt idx="6592">
                  <c:v>75.784999999999997</c:v>
                </c:pt>
                <c:pt idx="6593">
                  <c:v>72.882000000000005</c:v>
                </c:pt>
                <c:pt idx="6594">
                  <c:v>72.337999999999994</c:v>
                </c:pt>
                <c:pt idx="6595">
                  <c:v>69.123999999999995</c:v>
                </c:pt>
                <c:pt idx="6596">
                  <c:v>55.313000000000002</c:v>
                </c:pt>
                <c:pt idx="6597">
                  <c:v>63.482999999999997</c:v>
                </c:pt>
                <c:pt idx="6598">
                  <c:v>46.609000000000002</c:v>
                </c:pt>
                <c:pt idx="6599">
                  <c:v>26.376999999999999</c:v>
                </c:pt>
                <c:pt idx="6600">
                  <c:v>65.935000000000002</c:v>
                </c:pt>
                <c:pt idx="6601">
                  <c:v>67.361000000000004</c:v>
                </c:pt>
                <c:pt idx="6602">
                  <c:v>71.837000000000003</c:v>
                </c:pt>
                <c:pt idx="6603">
                  <c:v>75.194999999999993</c:v>
                </c:pt>
                <c:pt idx="6604">
                  <c:v>73.126999999999995</c:v>
                </c:pt>
                <c:pt idx="6605">
                  <c:v>75.361000000000004</c:v>
                </c:pt>
                <c:pt idx="6606">
                  <c:v>74.861999999999995</c:v>
                </c:pt>
                <c:pt idx="6607">
                  <c:v>74.849000000000004</c:v>
                </c:pt>
                <c:pt idx="6608">
                  <c:v>76.572000000000003</c:v>
                </c:pt>
                <c:pt idx="6609">
                  <c:v>76.894999999999996</c:v>
                </c:pt>
                <c:pt idx="6610">
                  <c:v>77.334000000000003</c:v>
                </c:pt>
                <c:pt idx="6611">
                  <c:v>75.341999999999999</c:v>
                </c:pt>
                <c:pt idx="6612">
                  <c:v>75.813999999999993</c:v>
                </c:pt>
                <c:pt idx="6613">
                  <c:v>75.930000000000007</c:v>
                </c:pt>
                <c:pt idx="6614">
                  <c:v>71.831999999999994</c:v>
                </c:pt>
                <c:pt idx="6615">
                  <c:v>73.536000000000001</c:v>
                </c:pt>
                <c:pt idx="6616">
                  <c:v>69.260999999999996</c:v>
                </c:pt>
                <c:pt idx="6617">
                  <c:v>68.596999999999994</c:v>
                </c:pt>
                <c:pt idx="6618">
                  <c:v>52.917000000000002</c:v>
                </c:pt>
                <c:pt idx="6619">
                  <c:v>50.307000000000002</c:v>
                </c:pt>
                <c:pt idx="6620">
                  <c:v>62.210999999999999</c:v>
                </c:pt>
                <c:pt idx="6621">
                  <c:v>70.811000000000007</c:v>
                </c:pt>
                <c:pt idx="6622">
                  <c:v>69.313000000000002</c:v>
                </c:pt>
                <c:pt idx="6623">
                  <c:v>73.361999999999995</c:v>
                </c:pt>
                <c:pt idx="6624">
                  <c:v>72.715999999999994</c:v>
                </c:pt>
                <c:pt idx="6625">
                  <c:v>74.277000000000001</c:v>
                </c:pt>
                <c:pt idx="6626">
                  <c:v>75.213999999999999</c:v>
                </c:pt>
                <c:pt idx="6627">
                  <c:v>76.911000000000001</c:v>
                </c:pt>
                <c:pt idx="6628">
                  <c:v>77.88</c:v>
                </c:pt>
                <c:pt idx="6629">
                  <c:v>75.965999999999994</c:v>
                </c:pt>
                <c:pt idx="6630">
                  <c:v>76.906000000000006</c:v>
                </c:pt>
                <c:pt idx="6631">
                  <c:v>75.888999999999996</c:v>
                </c:pt>
                <c:pt idx="6632">
                  <c:v>74.233999999999995</c:v>
                </c:pt>
                <c:pt idx="6633">
                  <c:v>76.203000000000003</c:v>
                </c:pt>
                <c:pt idx="6634">
                  <c:v>74.942999999999998</c:v>
                </c:pt>
                <c:pt idx="6635">
                  <c:v>74.578000000000003</c:v>
                </c:pt>
                <c:pt idx="6636">
                  <c:v>69.531000000000006</c:v>
                </c:pt>
                <c:pt idx="6637">
                  <c:v>69.435000000000002</c:v>
                </c:pt>
                <c:pt idx="6638">
                  <c:v>67.634</c:v>
                </c:pt>
                <c:pt idx="6639">
                  <c:v>56.133000000000003</c:v>
                </c:pt>
                <c:pt idx="6640">
                  <c:v>44.24</c:v>
                </c:pt>
                <c:pt idx="6641">
                  <c:v>64.33</c:v>
                </c:pt>
                <c:pt idx="6642">
                  <c:v>66.012</c:v>
                </c:pt>
                <c:pt idx="6643">
                  <c:v>70.369</c:v>
                </c:pt>
                <c:pt idx="6644">
                  <c:v>72.102000000000004</c:v>
                </c:pt>
                <c:pt idx="6645">
                  <c:v>75.037000000000006</c:v>
                </c:pt>
                <c:pt idx="6646">
                  <c:v>76.885999999999996</c:v>
                </c:pt>
                <c:pt idx="6647">
                  <c:v>76.009</c:v>
                </c:pt>
                <c:pt idx="6648">
                  <c:v>77.459000000000003</c:v>
                </c:pt>
                <c:pt idx="6649">
                  <c:v>76.465999999999994</c:v>
                </c:pt>
                <c:pt idx="6650">
                  <c:v>75.912000000000006</c:v>
                </c:pt>
                <c:pt idx="6651">
                  <c:v>76.933999999999997</c:v>
                </c:pt>
                <c:pt idx="6652">
                  <c:v>77.207999999999998</c:v>
                </c:pt>
                <c:pt idx="6653">
                  <c:v>77.403999999999996</c:v>
                </c:pt>
                <c:pt idx="6654">
                  <c:v>73.635000000000005</c:v>
                </c:pt>
                <c:pt idx="6655">
                  <c:v>74.947000000000003</c:v>
                </c:pt>
                <c:pt idx="6656">
                  <c:v>72.959000000000003</c:v>
                </c:pt>
                <c:pt idx="6657">
                  <c:v>66.667000000000002</c:v>
                </c:pt>
                <c:pt idx="6658">
                  <c:v>70.373000000000005</c:v>
                </c:pt>
                <c:pt idx="6659">
                  <c:v>63.988</c:v>
                </c:pt>
                <c:pt idx="6660">
                  <c:v>59.377000000000002</c:v>
                </c:pt>
                <c:pt idx="6661">
                  <c:v>58.673999999999999</c:v>
                </c:pt>
                <c:pt idx="6662">
                  <c:v>64.813000000000002</c:v>
                </c:pt>
                <c:pt idx="6663">
                  <c:v>69.082999999999998</c:v>
                </c:pt>
                <c:pt idx="6664">
                  <c:v>74.661000000000001</c:v>
                </c:pt>
                <c:pt idx="6665">
                  <c:v>74.028000000000006</c:v>
                </c:pt>
                <c:pt idx="6666">
                  <c:v>75.881</c:v>
                </c:pt>
                <c:pt idx="6667">
                  <c:v>75.878</c:v>
                </c:pt>
                <c:pt idx="6668">
                  <c:v>75.638999999999996</c:v>
                </c:pt>
                <c:pt idx="6669">
                  <c:v>76.843000000000004</c:v>
                </c:pt>
                <c:pt idx="6670">
                  <c:v>77.658000000000001</c:v>
                </c:pt>
                <c:pt idx="6671">
                  <c:v>78.069999999999993</c:v>
                </c:pt>
                <c:pt idx="6672">
                  <c:v>75.111000000000004</c:v>
                </c:pt>
                <c:pt idx="6673">
                  <c:v>76.674999999999997</c:v>
                </c:pt>
                <c:pt idx="6674">
                  <c:v>76.039000000000001</c:v>
                </c:pt>
                <c:pt idx="6675">
                  <c:v>73.144999999999996</c:v>
                </c:pt>
                <c:pt idx="6676">
                  <c:v>74.881</c:v>
                </c:pt>
                <c:pt idx="6677">
                  <c:v>73.251999999999995</c:v>
                </c:pt>
                <c:pt idx="6678">
                  <c:v>71.866</c:v>
                </c:pt>
                <c:pt idx="6679">
                  <c:v>65.370999999999995</c:v>
                </c:pt>
                <c:pt idx="6680">
                  <c:v>65.055999999999997</c:v>
                </c:pt>
                <c:pt idx="6681">
                  <c:v>55.095999999999997</c:v>
                </c:pt>
                <c:pt idx="6682">
                  <c:v>66.234999999999999</c:v>
                </c:pt>
                <c:pt idx="6683">
                  <c:v>66.492000000000004</c:v>
                </c:pt>
                <c:pt idx="6684">
                  <c:v>71.483999999999995</c:v>
                </c:pt>
                <c:pt idx="6685">
                  <c:v>72.334000000000003</c:v>
                </c:pt>
                <c:pt idx="6686">
                  <c:v>73.308000000000007</c:v>
                </c:pt>
                <c:pt idx="6687">
                  <c:v>74.650000000000006</c:v>
                </c:pt>
                <c:pt idx="6688">
                  <c:v>76.53</c:v>
                </c:pt>
                <c:pt idx="6689">
                  <c:v>77.921999999999997</c:v>
                </c:pt>
                <c:pt idx="6690">
                  <c:v>76.712999999999994</c:v>
                </c:pt>
                <c:pt idx="6691">
                  <c:v>77.328999999999994</c:v>
                </c:pt>
                <c:pt idx="6692">
                  <c:v>77.769000000000005</c:v>
                </c:pt>
                <c:pt idx="6693">
                  <c:v>76.551000000000002</c:v>
                </c:pt>
                <c:pt idx="6694">
                  <c:v>77.89</c:v>
                </c:pt>
                <c:pt idx="6695">
                  <c:v>77.096999999999994</c:v>
                </c:pt>
                <c:pt idx="6696">
                  <c:v>76.433000000000007</c:v>
                </c:pt>
                <c:pt idx="6697">
                  <c:v>72.650000000000006</c:v>
                </c:pt>
                <c:pt idx="6698">
                  <c:v>72.138000000000005</c:v>
                </c:pt>
                <c:pt idx="6699">
                  <c:v>71.759</c:v>
                </c:pt>
                <c:pt idx="6700">
                  <c:v>60.963999999999999</c:v>
                </c:pt>
                <c:pt idx="6701">
                  <c:v>58.814</c:v>
                </c:pt>
                <c:pt idx="6702">
                  <c:v>50.825000000000003</c:v>
                </c:pt>
                <c:pt idx="6703">
                  <c:v>62.835999999999999</c:v>
                </c:pt>
                <c:pt idx="6704">
                  <c:v>66.927000000000007</c:v>
                </c:pt>
                <c:pt idx="6705">
                  <c:v>66.471000000000004</c:v>
                </c:pt>
                <c:pt idx="6706">
                  <c:v>71.12</c:v>
                </c:pt>
                <c:pt idx="6707">
                  <c:v>74.185000000000002</c:v>
                </c:pt>
                <c:pt idx="6708">
                  <c:v>73.73</c:v>
                </c:pt>
                <c:pt idx="6709">
                  <c:v>76.394999999999996</c:v>
                </c:pt>
                <c:pt idx="6710">
                  <c:v>77.204999999999998</c:v>
                </c:pt>
                <c:pt idx="6711">
                  <c:v>77.668999999999997</c:v>
                </c:pt>
                <c:pt idx="6712">
                  <c:v>78.47</c:v>
                </c:pt>
                <c:pt idx="6713">
                  <c:v>79.129000000000005</c:v>
                </c:pt>
                <c:pt idx="6714">
                  <c:v>78.941999999999993</c:v>
                </c:pt>
                <c:pt idx="6715">
                  <c:v>76.146000000000001</c:v>
                </c:pt>
                <c:pt idx="6716">
                  <c:v>76.27</c:v>
                </c:pt>
                <c:pt idx="6717">
                  <c:v>76.256</c:v>
                </c:pt>
                <c:pt idx="6718">
                  <c:v>71.858000000000004</c:v>
                </c:pt>
                <c:pt idx="6719">
                  <c:v>74.254000000000005</c:v>
                </c:pt>
                <c:pt idx="6720">
                  <c:v>72.521000000000001</c:v>
                </c:pt>
                <c:pt idx="6721">
                  <c:v>68.798000000000002</c:v>
                </c:pt>
                <c:pt idx="6722">
                  <c:v>60.631</c:v>
                </c:pt>
                <c:pt idx="6723">
                  <c:v>20.158000000000001</c:v>
                </c:pt>
                <c:pt idx="6724">
                  <c:v>62.777999999999999</c:v>
                </c:pt>
                <c:pt idx="6725">
                  <c:v>70.864000000000004</c:v>
                </c:pt>
                <c:pt idx="6726">
                  <c:v>71.025000000000006</c:v>
                </c:pt>
                <c:pt idx="6727">
                  <c:v>74.361999999999995</c:v>
                </c:pt>
                <c:pt idx="6728">
                  <c:v>74.418000000000006</c:v>
                </c:pt>
                <c:pt idx="6729">
                  <c:v>75.245999999999995</c:v>
                </c:pt>
                <c:pt idx="6730">
                  <c:v>75.686000000000007</c:v>
                </c:pt>
                <c:pt idx="6731">
                  <c:v>77.045000000000002</c:v>
                </c:pt>
                <c:pt idx="6732">
                  <c:v>78.572000000000003</c:v>
                </c:pt>
                <c:pt idx="6733">
                  <c:v>76.08</c:v>
                </c:pt>
                <c:pt idx="6734">
                  <c:v>78.316999999999993</c:v>
                </c:pt>
                <c:pt idx="6735">
                  <c:v>78.138999999999996</c:v>
                </c:pt>
                <c:pt idx="6736">
                  <c:v>76.825999999999993</c:v>
                </c:pt>
                <c:pt idx="6737">
                  <c:v>78.055999999999997</c:v>
                </c:pt>
                <c:pt idx="6738">
                  <c:v>77.915999999999997</c:v>
                </c:pt>
                <c:pt idx="6739">
                  <c:v>76.935000000000002</c:v>
                </c:pt>
                <c:pt idx="6740">
                  <c:v>71.311000000000007</c:v>
                </c:pt>
                <c:pt idx="6741">
                  <c:v>70.647999999999996</c:v>
                </c:pt>
                <c:pt idx="6742">
                  <c:v>68.188999999999993</c:v>
                </c:pt>
                <c:pt idx="6743">
                  <c:v>49.002000000000002</c:v>
                </c:pt>
                <c:pt idx="6744">
                  <c:v>32.929000000000002</c:v>
                </c:pt>
                <c:pt idx="6745">
                  <c:v>66.180999999999997</c:v>
                </c:pt>
                <c:pt idx="6746">
                  <c:v>67.34</c:v>
                </c:pt>
                <c:pt idx="6747">
                  <c:v>71.846999999999994</c:v>
                </c:pt>
                <c:pt idx="6748">
                  <c:v>73.481999999999999</c:v>
                </c:pt>
                <c:pt idx="6749">
                  <c:v>75.099000000000004</c:v>
                </c:pt>
                <c:pt idx="6750">
                  <c:v>77.527000000000001</c:v>
                </c:pt>
                <c:pt idx="6751">
                  <c:v>75.405000000000001</c:v>
                </c:pt>
                <c:pt idx="6752">
                  <c:v>78.185000000000002</c:v>
                </c:pt>
                <c:pt idx="6753">
                  <c:v>78.632999999999996</c:v>
                </c:pt>
                <c:pt idx="6754">
                  <c:v>78.438999999999993</c:v>
                </c:pt>
                <c:pt idx="6755">
                  <c:v>79.046000000000006</c:v>
                </c:pt>
                <c:pt idx="6756">
                  <c:v>78.840999999999994</c:v>
                </c:pt>
                <c:pt idx="6757">
                  <c:v>78.822999999999993</c:v>
                </c:pt>
                <c:pt idx="6758">
                  <c:v>76.111999999999995</c:v>
                </c:pt>
                <c:pt idx="6759">
                  <c:v>76.677000000000007</c:v>
                </c:pt>
                <c:pt idx="6760">
                  <c:v>75.935000000000002</c:v>
                </c:pt>
                <c:pt idx="6761">
                  <c:v>72.635999999999996</c:v>
                </c:pt>
                <c:pt idx="6762">
                  <c:v>70.266000000000005</c:v>
                </c:pt>
                <c:pt idx="6763">
                  <c:v>68.88</c:v>
                </c:pt>
                <c:pt idx="6764">
                  <c:v>61.131</c:v>
                </c:pt>
                <c:pt idx="6765">
                  <c:v>60.524999999999999</c:v>
                </c:pt>
                <c:pt idx="6766">
                  <c:v>61.113999999999997</c:v>
                </c:pt>
                <c:pt idx="6767">
                  <c:v>69.248999999999995</c:v>
                </c:pt>
                <c:pt idx="6768">
                  <c:v>72.875</c:v>
                </c:pt>
                <c:pt idx="6769">
                  <c:v>72.558999999999997</c:v>
                </c:pt>
                <c:pt idx="6770">
                  <c:v>76.356999999999999</c:v>
                </c:pt>
                <c:pt idx="6771">
                  <c:v>77.525999999999996</c:v>
                </c:pt>
                <c:pt idx="6772">
                  <c:v>79.001999999999995</c:v>
                </c:pt>
                <c:pt idx="6773">
                  <c:v>79.444000000000003</c:v>
                </c:pt>
                <c:pt idx="6774">
                  <c:v>79.542000000000002</c:v>
                </c:pt>
                <c:pt idx="6775">
                  <c:v>79.912000000000006</c:v>
                </c:pt>
                <c:pt idx="6776">
                  <c:v>77.653000000000006</c:v>
                </c:pt>
                <c:pt idx="6777">
                  <c:v>78.832999999999998</c:v>
                </c:pt>
                <c:pt idx="6778">
                  <c:v>79.129000000000005</c:v>
                </c:pt>
                <c:pt idx="6779">
                  <c:v>77.680000000000007</c:v>
                </c:pt>
                <c:pt idx="6780">
                  <c:v>76.340999999999994</c:v>
                </c:pt>
                <c:pt idx="6781">
                  <c:v>75.462999999999994</c:v>
                </c:pt>
                <c:pt idx="6782">
                  <c:v>73.474000000000004</c:v>
                </c:pt>
                <c:pt idx="6783">
                  <c:v>68.528999999999996</c:v>
                </c:pt>
                <c:pt idx="6784">
                  <c:v>69.037000000000006</c:v>
                </c:pt>
                <c:pt idx="6785">
                  <c:v>59.753999999999998</c:v>
                </c:pt>
                <c:pt idx="6786">
                  <c:v>48.475999999999999</c:v>
                </c:pt>
                <c:pt idx="6787">
                  <c:v>62.767000000000003</c:v>
                </c:pt>
                <c:pt idx="6788">
                  <c:v>70.364000000000004</c:v>
                </c:pt>
                <c:pt idx="6789">
                  <c:v>74.495000000000005</c:v>
                </c:pt>
                <c:pt idx="6790">
                  <c:v>77.852999999999994</c:v>
                </c:pt>
                <c:pt idx="6791">
                  <c:v>77.44</c:v>
                </c:pt>
                <c:pt idx="6792">
                  <c:v>78.703999999999994</c:v>
                </c:pt>
                <c:pt idx="6793">
                  <c:v>79.088999999999999</c:v>
                </c:pt>
                <c:pt idx="6794">
                  <c:v>78.156000000000006</c:v>
                </c:pt>
                <c:pt idx="6795">
                  <c:v>79.543999999999997</c:v>
                </c:pt>
                <c:pt idx="6796">
                  <c:v>80.31</c:v>
                </c:pt>
                <c:pt idx="6797">
                  <c:v>80.194000000000003</c:v>
                </c:pt>
                <c:pt idx="6798">
                  <c:v>78.736000000000004</c:v>
                </c:pt>
                <c:pt idx="6799">
                  <c:v>78.911000000000001</c:v>
                </c:pt>
                <c:pt idx="6800">
                  <c:v>77.396000000000001</c:v>
                </c:pt>
                <c:pt idx="6801">
                  <c:v>74.325000000000003</c:v>
                </c:pt>
                <c:pt idx="6802">
                  <c:v>75.930999999999997</c:v>
                </c:pt>
                <c:pt idx="6803">
                  <c:v>73.477999999999994</c:v>
                </c:pt>
                <c:pt idx="6804">
                  <c:v>72.153999999999996</c:v>
                </c:pt>
                <c:pt idx="6805">
                  <c:v>67.790000000000006</c:v>
                </c:pt>
                <c:pt idx="6806">
                  <c:v>51.658000000000001</c:v>
                </c:pt>
                <c:pt idx="6807">
                  <c:v>63.32</c:v>
                </c:pt>
                <c:pt idx="6808">
                  <c:v>73.2</c:v>
                </c:pt>
                <c:pt idx="6809">
                  <c:v>72.441999999999993</c:v>
                </c:pt>
                <c:pt idx="6810">
                  <c:v>75.171000000000006</c:v>
                </c:pt>
                <c:pt idx="6811">
                  <c:v>75.980999999999995</c:v>
                </c:pt>
                <c:pt idx="6812">
                  <c:v>77.049000000000007</c:v>
                </c:pt>
                <c:pt idx="6813">
                  <c:v>78.555999999999997</c:v>
                </c:pt>
                <c:pt idx="6814">
                  <c:v>80.091999999999999</c:v>
                </c:pt>
                <c:pt idx="6815">
                  <c:v>80.557000000000002</c:v>
                </c:pt>
                <c:pt idx="6816">
                  <c:v>79.971000000000004</c:v>
                </c:pt>
                <c:pt idx="6817">
                  <c:v>80.846999999999994</c:v>
                </c:pt>
                <c:pt idx="6818">
                  <c:v>79.454999999999998</c:v>
                </c:pt>
                <c:pt idx="6819">
                  <c:v>78.040999999999997</c:v>
                </c:pt>
                <c:pt idx="6820">
                  <c:v>78.617999999999995</c:v>
                </c:pt>
                <c:pt idx="6821">
                  <c:v>77.367999999999995</c:v>
                </c:pt>
                <c:pt idx="6822">
                  <c:v>76.834000000000003</c:v>
                </c:pt>
                <c:pt idx="6823">
                  <c:v>72.727000000000004</c:v>
                </c:pt>
                <c:pt idx="6824">
                  <c:v>71.787000000000006</c:v>
                </c:pt>
                <c:pt idx="6825">
                  <c:v>68.013999999999996</c:v>
                </c:pt>
                <c:pt idx="6826">
                  <c:v>45.058</c:v>
                </c:pt>
                <c:pt idx="6827">
                  <c:v>54.813000000000002</c:v>
                </c:pt>
                <c:pt idx="6828">
                  <c:v>65.271000000000001</c:v>
                </c:pt>
                <c:pt idx="6829">
                  <c:v>67.885999999999996</c:v>
                </c:pt>
                <c:pt idx="6830">
                  <c:v>70.924000000000007</c:v>
                </c:pt>
                <c:pt idx="6831">
                  <c:v>74.608999999999995</c:v>
                </c:pt>
                <c:pt idx="6832">
                  <c:v>76.915999999999997</c:v>
                </c:pt>
                <c:pt idx="6833">
                  <c:v>79.180999999999997</c:v>
                </c:pt>
                <c:pt idx="6834">
                  <c:v>79.022999999999996</c:v>
                </c:pt>
                <c:pt idx="6835">
                  <c:v>79.781999999999996</c:v>
                </c:pt>
                <c:pt idx="6836">
                  <c:v>79.903000000000006</c:v>
                </c:pt>
                <c:pt idx="6837">
                  <c:v>78.760999999999996</c:v>
                </c:pt>
                <c:pt idx="6838">
                  <c:v>80.263999999999996</c:v>
                </c:pt>
                <c:pt idx="6839">
                  <c:v>80.727000000000004</c:v>
                </c:pt>
                <c:pt idx="6840">
                  <c:v>79.837999999999994</c:v>
                </c:pt>
                <c:pt idx="6841">
                  <c:v>77.697000000000003</c:v>
                </c:pt>
                <c:pt idx="6842">
                  <c:v>77.305000000000007</c:v>
                </c:pt>
                <c:pt idx="6843">
                  <c:v>75.231999999999999</c:v>
                </c:pt>
                <c:pt idx="6844">
                  <c:v>71.171000000000006</c:v>
                </c:pt>
                <c:pt idx="6845">
                  <c:v>72.805000000000007</c:v>
                </c:pt>
                <c:pt idx="6846">
                  <c:v>68.546999999999997</c:v>
                </c:pt>
                <c:pt idx="6847">
                  <c:v>64.414000000000001</c:v>
                </c:pt>
                <c:pt idx="6848">
                  <c:v>61.448999999999998</c:v>
                </c:pt>
                <c:pt idx="6849">
                  <c:v>64.153000000000006</c:v>
                </c:pt>
                <c:pt idx="6850">
                  <c:v>72.417000000000002</c:v>
                </c:pt>
                <c:pt idx="6851">
                  <c:v>76.462999999999994</c:v>
                </c:pt>
                <c:pt idx="6852">
                  <c:v>75.55</c:v>
                </c:pt>
                <c:pt idx="6853">
                  <c:v>77.853999999999999</c:v>
                </c:pt>
                <c:pt idx="6854">
                  <c:v>77.320999999999998</c:v>
                </c:pt>
                <c:pt idx="6855">
                  <c:v>77.334000000000003</c:v>
                </c:pt>
                <c:pt idx="6856">
                  <c:v>78.998999999999995</c:v>
                </c:pt>
                <c:pt idx="6857">
                  <c:v>80.441999999999993</c:v>
                </c:pt>
                <c:pt idx="6858">
                  <c:v>81.05</c:v>
                </c:pt>
                <c:pt idx="6859">
                  <c:v>79.528000000000006</c:v>
                </c:pt>
                <c:pt idx="6860">
                  <c:v>79.906999999999996</c:v>
                </c:pt>
                <c:pt idx="6861">
                  <c:v>78.680999999999997</c:v>
                </c:pt>
                <c:pt idx="6862">
                  <c:v>76.646000000000001</c:v>
                </c:pt>
                <c:pt idx="6863">
                  <c:v>78.677999999999997</c:v>
                </c:pt>
                <c:pt idx="6864">
                  <c:v>77.150999999999996</c:v>
                </c:pt>
                <c:pt idx="6865">
                  <c:v>76.001999999999995</c:v>
                </c:pt>
                <c:pt idx="6866">
                  <c:v>67.144000000000005</c:v>
                </c:pt>
                <c:pt idx="6867">
                  <c:v>66.899000000000001</c:v>
                </c:pt>
                <c:pt idx="6868">
                  <c:v>36.482999999999997</c:v>
                </c:pt>
                <c:pt idx="6869">
                  <c:v>69.875</c:v>
                </c:pt>
                <c:pt idx="6870">
                  <c:v>67.251000000000005</c:v>
                </c:pt>
                <c:pt idx="6871">
                  <c:v>71.962999999999994</c:v>
                </c:pt>
                <c:pt idx="6872">
                  <c:v>73.697999999999993</c:v>
                </c:pt>
                <c:pt idx="6873">
                  <c:v>75.947999999999993</c:v>
                </c:pt>
                <c:pt idx="6874">
                  <c:v>76.763999999999996</c:v>
                </c:pt>
                <c:pt idx="6875">
                  <c:v>79.647999999999996</c:v>
                </c:pt>
                <c:pt idx="6876">
                  <c:v>80.528999999999996</c:v>
                </c:pt>
                <c:pt idx="6877">
                  <c:v>79.552000000000007</c:v>
                </c:pt>
                <c:pt idx="6878">
                  <c:v>80.710999999999999</c:v>
                </c:pt>
                <c:pt idx="6879">
                  <c:v>79.47</c:v>
                </c:pt>
                <c:pt idx="6880">
                  <c:v>78.248999999999995</c:v>
                </c:pt>
                <c:pt idx="6881">
                  <c:v>79.644999999999996</c:v>
                </c:pt>
                <c:pt idx="6882">
                  <c:v>79.56</c:v>
                </c:pt>
                <c:pt idx="6883">
                  <c:v>79.703000000000003</c:v>
                </c:pt>
                <c:pt idx="6884">
                  <c:v>76.968999999999994</c:v>
                </c:pt>
                <c:pt idx="6885">
                  <c:v>75.697000000000003</c:v>
                </c:pt>
                <c:pt idx="6886">
                  <c:v>73.319000000000003</c:v>
                </c:pt>
                <c:pt idx="6887">
                  <c:v>61.951000000000001</c:v>
                </c:pt>
                <c:pt idx="6888">
                  <c:v>70.141000000000005</c:v>
                </c:pt>
                <c:pt idx="6889">
                  <c:v>59.774999999999999</c:v>
                </c:pt>
                <c:pt idx="6890">
                  <c:v>45.845999999999997</c:v>
                </c:pt>
                <c:pt idx="6891">
                  <c:v>69.165000000000006</c:v>
                </c:pt>
                <c:pt idx="6892">
                  <c:v>71.760000000000005</c:v>
                </c:pt>
                <c:pt idx="6893">
                  <c:v>75.819999999999993</c:v>
                </c:pt>
                <c:pt idx="6894">
                  <c:v>78.745000000000005</c:v>
                </c:pt>
                <c:pt idx="6895">
                  <c:v>78.171000000000006</c:v>
                </c:pt>
                <c:pt idx="6896">
                  <c:v>79.635999999999996</c:v>
                </c:pt>
                <c:pt idx="6897">
                  <c:v>79.569000000000003</c:v>
                </c:pt>
                <c:pt idx="6898">
                  <c:v>79.188000000000002</c:v>
                </c:pt>
                <c:pt idx="6899">
                  <c:v>80.022000000000006</c:v>
                </c:pt>
                <c:pt idx="6900">
                  <c:v>80.844999999999999</c:v>
                </c:pt>
                <c:pt idx="6901">
                  <c:v>80.977999999999994</c:v>
                </c:pt>
                <c:pt idx="6902">
                  <c:v>79.283000000000001</c:v>
                </c:pt>
                <c:pt idx="6903">
                  <c:v>79.299000000000007</c:v>
                </c:pt>
                <c:pt idx="6904">
                  <c:v>78.192999999999998</c:v>
                </c:pt>
                <c:pt idx="6905">
                  <c:v>74.686000000000007</c:v>
                </c:pt>
                <c:pt idx="6906">
                  <c:v>76.594999999999999</c:v>
                </c:pt>
                <c:pt idx="6907">
                  <c:v>74.349000000000004</c:v>
                </c:pt>
                <c:pt idx="6908">
                  <c:v>73.231999999999999</c:v>
                </c:pt>
                <c:pt idx="6909">
                  <c:v>61.084000000000003</c:v>
                </c:pt>
                <c:pt idx="6910">
                  <c:v>52.162999999999997</c:v>
                </c:pt>
                <c:pt idx="6911">
                  <c:v>63.021000000000001</c:v>
                </c:pt>
                <c:pt idx="6912">
                  <c:v>74.37</c:v>
                </c:pt>
                <c:pt idx="6913">
                  <c:v>71.409000000000006</c:v>
                </c:pt>
                <c:pt idx="6914">
                  <c:v>75.665999999999997</c:v>
                </c:pt>
                <c:pt idx="6915">
                  <c:v>76.680999999999997</c:v>
                </c:pt>
                <c:pt idx="6916">
                  <c:v>77.081000000000003</c:v>
                </c:pt>
                <c:pt idx="6917">
                  <c:v>78.888000000000005</c:v>
                </c:pt>
                <c:pt idx="6918">
                  <c:v>80.344999999999999</c:v>
                </c:pt>
                <c:pt idx="6919">
                  <c:v>81.429000000000002</c:v>
                </c:pt>
                <c:pt idx="6920">
                  <c:v>80.271000000000001</c:v>
                </c:pt>
                <c:pt idx="6921">
                  <c:v>80.802999999999997</c:v>
                </c:pt>
                <c:pt idx="6922">
                  <c:v>80.256</c:v>
                </c:pt>
                <c:pt idx="6923">
                  <c:v>78.185000000000002</c:v>
                </c:pt>
                <c:pt idx="6924">
                  <c:v>79.825999999999993</c:v>
                </c:pt>
                <c:pt idx="6925">
                  <c:v>78.998999999999995</c:v>
                </c:pt>
                <c:pt idx="6926">
                  <c:v>78.734999999999999</c:v>
                </c:pt>
                <c:pt idx="6927">
                  <c:v>73.745999999999995</c:v>
                </c:pt>
                <c:pt idx="6928">
                  <c:v>73.959000000000003</c:v>
                </c:pt>
                <c:pt idx="6929">
                  <c:v>70.983000000000004</c:v>
                </c:pt>
                <c:pt idx="6930">
                  <c:v>48.22</c:v>
                </c:pt>
                <c:pt idx="6931">
                  <c:v>60.29</c:v>
                </c:pt>
                <c:pt idx="6932">
                  <c:v>61.835999999999999</c:v>
                </c:pt>
                <c:pt idx="6933">
                  <c:v>65.924000000000007</c:v>
                </c:pt>
                <c:pt idx="6934">
                  <c:v>72.588999999999999</c:v>
                </c:pt>
                <c:pt idx="6935">
                  <c:v>74.902000000000001</c:v>
                </c:pt>
                <c:pt idx="6936">
                  <c:v>77.587000000000003</c:v>
                </c:pt>
                <c:pt idx="6937">
                  <c:v>80.48</c:v>
                </c:pt>
                <c:pt idx="6938">
                  <c:v>79.516999999999996</c:v>
                </c:pt>
                <c:pt idx="6939">
                  <c:v>81.269000000000005</c:v>
                </c:pt>
                <c:pt idx="6940">
                  <c:v>80.804000000000002</c:v>
                </c:pt>
                <c:pt idx="6941">
                  <c:v>79.48</c:v>
                </c:pt>
                <c:pt idx="6942">
                  <c:v>81.069000000000003</c:v>
                </c:pt>
                <c:pt idx="6943">
                  <c:v>80.921000000000006</c:v>
                </c:pt>
                <c:pt idx="6944">
                  <c:v>81.471000000000004</c:v>
                </c:pt>
                <c:pt idx="6945">
                  <c:v>77.778000000000006</c:v>
                </c:pt>
                <c:pt idx="6946">
                  <c:v>78.938000000000002</c:v>
                </c:pt>
                <c:pt idx="6947">
                  <c:v>77.647000000000006</c:v>
                </c:pt>
                <c:pt idx="6948">
                  <c:v>71.573999999999998</c:v>
                </c:pt>
                <c:pt idx="6949">
                  <c:v>75.421999999999997</c:v>
                </c:pt>
                <c:pt idx="6950">
                  <c:v>70.466999999999999</c:v>
                </c:pt>
                <c:pt idx="6951">
                  <c:v>68.522000000000006</c:v>
                </c:pt>
                <c:pt idx="6952">
                  <c:v>52.631</c:v>
                </c:pt>
                <c:pt idx="6953">
                  <c:v>64.253</c:v>
                </c:pt>
                <c:pt idx="6954">
                  <c:v>69.846999999999994</c:v>
                </c:pt>
                <c:pt idx="6955">
                  <c:v>76.400999999999996</c:v>
                </c:pt>
                <c:pt idx="6956">
                  <c:v>76.084000000000003</c:v>
                </c:pt>
                <c:pt idx="6957">
                  <c:v>78.778000000000006</c:v>
                </c:pt>
                <c:pt idx="6958">
                  <c:v>79.03</c:v>
                </c:pt>
                <c:pt idx="6959">
                  <c:v>79.269000000000005</c:v>
                </c:pt>
                <c:pt idx="6960">
                  <c:v>80.290000000000006</c:v>
                </c:pt>
                <c:pt idx="6961">
                  <c:v>81.144999999999996</c:v>
                </c:pt>
                <c:pt idx="6962">
                  <c:v>82.195999999999998</c:v>
                </c:pt>
                <c:pt idx="6963">
                  <c:v>80.010999999999996</c:v>
                </c:pt>
                <c:pt idx="6964">
                  <c:v>81.644999999999996</c:v>
                </c:pt>
                <c:pt idx="6965">
                  <c:v>81.031999999999996</c:v>
                </c:pt>
                <c:pt idx="6966">
                  <c:v>78.119</c:v>
                </c:pt>
                <c:pt idx="6967">
                  <c:v>79.95</c:v>
                </c:pt>
                <c:pt idx="6968">
                  <c:v>78.022999999999996</c:v>
                </c:pt>
                <c:pt idx="6969">
                  <c:v>77.569000000000003</c:v>
                </c:pt>
                <c:pt idx="6970">
                  <c:v>71.277000000000001</c:v>
                </c:pt>
                <c:pt idx="6971">
                  <c:v>70.185000000000002</c:v>
                </c:pt>
                <c:pt idx="6972">
                  <c:v>63.866</c:v>
                </c:pt>
                <c:pt idx="6973">
                  <c:v>68.712999999999994</c:v>
                </c:pt>
                <c:pt idx="6974">
                  <c:v>66.986999999999995</c:v>
                </c:pt>
                <c:pt idx="6975">
                  <c:v>74.278999999999996</c:v>
                </c:pt>
                <c:pt idx="6976">
                  <c:v>74.840999999999994</c:v>
                </c:pt>
                <c:pt idx="6977">
                  <c:v>76.805999999999997</c:v>
                </c:pt>
                <c:pt idx="6978">
                  <c:v>78.084000000000003</c:v>
                </c:pt>
                <c:pt idx="6979">
                  <c:v>79.289000000000001</c:v>
                </c:pt>
                <c:pt idx="6980">
                  <c:v>80.828000000000003</c:v>
                </c:pt>
                <c:pt idx="6981">
                  <c:v>78.775000000000006</c:v>
                </c:pt>
                <c:pt idx="6982">
                  <c:v>81.494</c:v>
                </c:pt>
                <c:pt idx="6983">
                  <c:v>81.835999999999999</c:v>
                </c:pt>
                <c:pt idx="6984">
                  <c:v>81.153999999999996</c:v>
                </c:pt>
                <c:pt idx="6985">
                  <c:v>81.816999999999993</c:v>
                </c:pt>
                <c:pt idx="6986">
                  <c:v>81.283000000000001</c:v>
                </c:pt>
                <c:pt idx="6987">
                  <c:v>81.090999999999994</c:v>
                </c:pt>
                <c:pt idx="6988">
                  <c:v>78.531999999999996</c:v>
                </c:pt>
                <c:pt idx="6989">
                  <c:v>78.477000000000004</c:v>
                </c:pt>
                <c:pt idx="6990">
                  <c:v>77.087999999999994</c:v>
                </c:pt>
                <c:pt idx="6991">
                  <c:v>69.209000000000003</c:v>
                </c:pt>
                <c:pt idx="6992">
                  <c:v>66.691000000000003</c:v>
                </c:pt>
                <c:pt idx="6993">
                  <c:v>38.173999999999999</c:v>
                </c:pt>
                <c:pt idx="6994">
                  <c:v>61.527000000000001</c:v>
                </c:pt>
                <c:pt idx="6995">
                  <c:v>71.197999999999993</c:v>
                </c:pt>
                <c:pt idx="6996">
                  <c:v>71.501000000000005</c:v>
                </c:pt>
                <c:pt idx="6997">
                  <c:v>76.009</c:v>
                </c:pt>
                <c:pt idx="6998">
                  <c:v>78.712000000000003</c:v>
                </c:pt>
                <c:pt idx="6999">
                  <c:v>77.628</c:v>
                </c:pt>
                <c:pt idx="7000">
                  <c:v>80.760000000000005</c:v>
                </c:pt>
                <c:pt idx="7001">
                  <c:v>81.203999999999994</c:v>
                </c:pt>
                <c:pt idx="7002">
                  <c:v>82.022000000000006</c:v>
                </c:pt>
                <c:pt idx="7003">
                  <c:v>82.45</c:v>
                </c:pt>
                <c:pt idx="7004">
                  <c:v>82.182000000000002</c:v>
                </c:pt>
                <c:pt idx="7005">
                  <c:v>82.188000000000002</c:v>
                </c:pt>
                <c:pt idx="7006">
                  <c:v>79.807000000000002</c:v>
                </c:pt>
                <c:pt idx="7007">
                  <c:v>80.866</c:v>
                </c:pt>
                <c:pt idx="7008">
                  <c:v>81.066000000000003</c:v>
                </c:pt>
                <c:pt idx="7009">
                  <c:v>78.606999999999999</c:v>
                </c:pt>
                <c:pt idx="7010">
                  <c:v>76.418999999999997</c:v>
                </c:pt>
                <c:pt idx="7011">
                  <c:v>74.885999999999996</c:v>
                </c:pt>
                <c:pt idx="7012">
                  <c:v>71.210999999999999</c:v>
                </c:pt>
                <c:pt idx="7013">
                  <c:v>63.456000000000003</c:v>
                </c:pt>
                <c:pt idx="7014">
                  <c:v>63.305999999999997</c:v>
                </c:pt>
                <c:pt idx="7015">
                  <c:v>62.508000000000003</c:v>
                </c:pt>
                <c:pt idx="7016">
                  <c:v>70.936000000000007</c:v>
                </c:pt>
                <c:pt idx="7017">
                  <c:v>72.441000000000003</c:v>
                </c:pt>
                <c:pt idx="7018">
                  <c:v>77.272000000000006</c:v>
                </c:pt>
                <c:pt idx="7019">
                  <c:v>79.021000000000001</c:v>
                </c:pt>
                <c:pt idx="7020">
                  <c:v>81.388999999999996</c:v>
                </c:pt>
                <c:pt idx="7021">
                  <c:v>81.105999999999995</c:v>
                </c:pt>
                <c:pt idx="7022">
                  <c:v>82.066999999999993</c:v>
                </c:pt>
                <c:pt idx="7023">
                  <c:v>82.286000000000001</c:v>
                </c:pt>
                <c:pt idx="7024">
                  <c:v>80.793999999999997</c:v>
                </c:pt>
                <c:pt idx="7025">
                  <c:v>82.019000000000005</c:v>
                </c:pt>
                <c:pt idx="7026">
                  <c:v>82.021000000000001</c:v>
                </c:pt>
                <c:pt idx="7027">
                  <c:v>80.927000000000007</c:v>
                </c:pt>
                <c:pt idx="7028">
                  <c:v>81.230999999999995</c:v>
                </c:pt>
                <c:pt idx="7029">
                  <c:v>81.057000000000002</c:v>
                </c:pt>
                <c:pt idx="7030">
                  <c:v>79.146000000000001</c:v>
                </c:pt>
                <c:pt idx="7031">
                  <c:v>75.736999999999995</c:v>
                </c:pt>
                <c:pt idx="7032">
                  <c:v>75.655000000000001</c:v>
                </c:pt>
                <c:pt idx="7033">
                  <c:v>70.849999999999994</c:v>
                </c:pt>
                <c:pt idx="7034">
                  <c:v>62.453000000000003</c:v>
                </c:pt>
                <c:pt idx="7035">
                  <c:v>59.125999999999998</c:v>
                </c:pt>
                <c:pt idx="7036">
                  <c:v>69.311000000000007</c:v>
                </c:pt>
                <c:pt idx="7037">
                  <c:v>71.409000000000006</c:v>
                </c:pt>
                <c:pt idx="7038">
                  <c:v>76.180000000000007</c:v>
                </c:pt>
                <c:pt idx="7039">
                  <c:v>76.605000000000004</c:v>
                </c:pt>
                <c:pt idx="7040">
                  <c:v>79.561999999999998</c:v>
                </c:pt>
                <c:pt idx="7041">
                  <c:v>80.856999999999999</c:v>
                </c:pt>
                <c:pt idx="7042">
                  <c:v>79.891999999999996</c:v>
                </c:pt>
                <c:pt idx="7043">
                  <c:v>81.855000000000004</c:v>
                </c:pt>
                <c:pt idx="7044">
                  <c:v>82.340999999999994</c:v>
                </c:pt>
                <c:pt idx="7045">
                  <c:v>82.534000000000006</c:v>
                </c:pt>
                <c:pt idx="7046">
                  <c:v>82.653999999999996</c:v>
                </c:pt>
                <c:pt idx="7047">
                  <c:v>82.597999999999999</c:v>
                </c:pt>
                <c:pt idx="7048">
                  <c:v>82.14</c:v>
                </c:pt>
                <c:pt idx="7049">
                  <c:v>79.114999999999995</c:v>
                </c:pt>
                <c:pt idx="7050">
                  <c:v>79.778000000000006</c:v>
                </c:pt>
                <c:pt idx="7051">
                  <c:v>78.825000000000003</c:v>
                </c:pt>
                <c:pt idx="7052">
                  <c:v>75.39</c:v>
                </c:pt>
                <c:pt idx="7053">
                  <c:v>72.786000000000001</c:v>
                </c:pt>
                <c:pt idx="7054">
                  <c:v>68.646000000000001</c:v>
                </c:pt>
                <c:pt idx="7055">
                  <c:v>63.927</c:v>
                </c:pt>
                <c:pt idx="7056">
                  <c:v>64.631</c:v>
                </c:pt>
                <c:pt idx="7057">
                  <c:v>63.694000000000003</c:v>
                </c:pt>
                <c:pt idx="7058">
                  <c:v>72.367999999999995</c:v>
                </c:pt>
                <c:pt idx="7059">
                  <c:v>75.813999999999993</c:v>
                </c:pt>
                <c:pt idx="7060">
                  <c:v>76.747</c:v>
                </c:pt>
                <c:pt idx="7061">
                  <c:v>79.325000000000003</c:v>
                </c:pt>
                <c:pt idx="7062">
                  <c:v>80.927999999999997</c:v>
                </c:pt>
                <c:pt idx="7063">
                  <c:v>82.539000000000001</c:v>
                </c:pt>
                <c:pt idx="7064">
                  <c:v>82.569000000000003</c:v>
                </c:pt>
                <c:pt idx="7065">
                  <c:v>83.141000000000005</c:v>
                </c:pt>
                <c:pt idx="7066">
                  <c:v>82.542000000000002</c:v>
                </c:pt>
                <c:pt idx="7067">
                  <c:v>81.043999999999997</c:v>
                </c:pt>
                <c:pt idx="7068">
                  <c:v>81.739000000000004</c:v>
                </c:pt>
                <c:pt idx="7069">
                  <c:v>82.087999999999994</c:v>
                </c:pt>
                <c:pt idx="7070">
                  <c:v>80.888999999999996</c:v>
                </c:pt>
                <c:pt idx="7071">
                  <c:v>78.881</c:v>
                </c:pt>
                <c:pt idx="7072">
                  <c:v>78.269000000000005</c:v>
                </c:pt>
                <c:pt idx="7073">
                  <c:v>75.209000000000003</c:v>
                </c:pt>
                <c:pt idx="7074">
                  <c:v>70.069999999999993</c:v>
                </c:pt>
                <c:pt idx="7075">
                  <c:v>70.965000000000003</c:v>
                </c:pt>
                <c:pt idx="7076">
                  <c:v>61.845999999999997</c:v>
                </c:pt>
                <c:pt idx="7077">
                  <c:v>50.755000000000003</c:v>
                </c:pt>
                <c:pt idx="7078">
                  <c:v>69.451999999999998</c:v>
                </c:pt>
                <c:pt idx="7079">
                  <c:v>72.744</c:v>
                </c:pt>
                <c:pt idx="7080">
                  <c:v>76.361999999999995</c:v>
                </c:pt>
                <c:pt idx="7081">
                  <c:v>80.015000000000001</c:v>
                </c:pt>
                <c:pt idx="7082">
                  <c:v>79.825999999999993</c:v>
                </c:pt>
                <c:pt idx="7083">
                  <c:v>81.236000000000004</c:v>
                </c:pt>
                <c:pt idx="7084">
                  <c:v>81.697999999999993</c:v>
                </c:pt>
                <c:pt idx="7085">
                  <c:v>80.929000000000002</c:v>
                </c:pt>
                <c:pt idx="7086">
                  <c:v>81.956999999999994</c:v>
                </c:pt>
                <c:pt idx="7087">
                  <c:v>83.234999999999999</c:v>
                </c:pt>
                <c:pt idx="7088">
                  <c:v>83.444000000000003</c:v>
                </c:pt>
                <c:pt idx="7089">
                  <c:v>82.052999999999997</c:v>
                </c:pt>
                <c:pt idx="7090">
                  <c:v>82.122</c:v>
                </c:pt>
                <c:pt idx="7091">
                  <c:v>80.049000000000007</c:v>
                </c:pt>
                <c:pt idx="7092">
                  <c:v>77.512</c:v>
                </c:pt>
                <c:pt idx="7093">
                  <c:v>78.531999999999996</c:v>
                </c:pt>
                <c:pt idx="7094">
                  <c:v>76.92</c:v>
                </c:pt>
                <c:pt idx="7095">
                  <c:v>74.938999999999993</c:v>
                </c:pt>
                <c:pt idx="7096">
                  <c:v>70.072000000000003</c:v>
                </c:pt>
                <c:pt idx="7097">
                  <c:v>55.258000000000003</c:v>
                </c:pt>
                <c:pt idx="7098">
                  <c:v>67.503</c:v>
                </c:pt>
                <c:pt idx="7099">
                  <c:v>75.66</c:v>
                </c:pt>
                <c:pt idx="7100">
                  <c:v>75.034000000000006</c:v>
                </c:pt>
                <c:pt idx="7101">
                  <c:v>77.254999999999995</c:v>
                </c:pt>
                <c:pt idx="7102">
                  <c:v>78.415999999999997</c:v>
                </c:pt>
                <c:pt idx="7103">
                  <c:v>79.338999999999999</c:v>
                </c:pt>
                <c:pt idx="7104">
                  <c:v>80.239000000000004</c:v>
                </c:pt>
                <c:pt idx="7105">
                  <c:v>82.037000000000006</c:v>
                </c:pt>
                <c:pt idx="7106">
                  <c:v>82.989000000000004</c:v>
                </c:pt>
                <c:pt idx="7107">
                  <c:v>82.064999999999998</c:v>
                </c:pt>
                <c:pt idx="7108">
                  <c:v>83.003</c:v>
                </c:pt>
                <c:pt idx="7109">
                  <c:v>82.034000000000006</c:v>
                </c:pt>
                <c:pt idx="7110">
                  <c:v>80.305999999999997</c:v>
                </c:pt>
                <c:pt idx="7111">
                  <c:v>81.474999999999994</c:v>
                </c:pt>
                <c:pt idx="7112">
                  <c:v>81.042000000000002</c:v>
                </c:pt>
                <c:pt idx="7113">
                  <c:v>81.257999999999996</c:v>
                </c:pt>
                <c:pt idx="7114">
                  <c:v>78.406999999999996</c:v>
                </c:pt>
                <c:pt idx="7115">
                  <c:v>76.024000000000001</c:v>
                </c:pt>
                <c:pt idx="7116">
                  <c:v>70.766999999999996</c:v>
                </c:pt>
                <c:pt idx="7117">
                  <c:v>59.134</c:v>
                </c:pt>
                <c:pt idx="7118">
                  <c:v>51.430999999999997</c:v>
                </c:pt>
                <c:pt idx="7119">
                  <c:v>64.319000000000003</c:v>
                </c:pt>
                <c:pt idx="7120">
                  <c:v>69.391000000000005</c:v>
                </c:pt>
                <c:pt idx="7121">
                  <c:v>74.533000000000001</c:v>
                </c:pt>
                <c:pt idx="7122">
                  <c:v>76.855999999999995</c:v>
                </c:pt>
                <c:pt idx="7123">
                  <c:v>79.771000000000001</c:v>
                </c:pt>
                <c:pt idx="7124">
                  <c:v>81.656999999999996</c:v>
                </c:pt>
                <c:pt idx="7125">
                  <c:v>81.402000000000001</c:v>
                </c:pt>
                <c:pt idx="7126">
                  <c:v>82.382000000000005</c:v>
                </c:pt>
                <c:pt idx="7127">
                  <c:v>82.055999999999997</c:v>
                </c:pt>
                <c:pt idx="7128">
                  <c:v>81.266999999999996</c:v>
                </c:pt>
                <c:pt idx="7129">
                  <c:v>82.070999999999998</c:v>
                </c:pt>
                <c:pt idx="7130">
                  <c:v>82.338999999999999</c:v>
                </c:pt>
                <c:pt idx="7131">
                  <c:v>82.587000000000003</c:v>
                </c:pt>
                <c:pt idx="7132">
                  <c:v>80.715000000000003</c:v>
                </c:pt>
                <c:pt idx="7133">
                  <c:v>80.677999999999997</c:v>
                </c:pt>
                <c:pt idx="7134">
                  <c:v>79.405000000000001</c:v>
                </c:pt>
                <c:pt idx="7135">
                  <c:v>74.525999999999996</c:v>
                </c:pt>
                <c:pt idx="7136">
                  <c:v>76.977000000000004</c:v>
                </c:pt>
                <c:pt idx="7137">
                  <c:v>73.453999999999994</c:v>
                </c:pt>
                <c:pt idx="7138">
                  <c:v>72.153999999999996</c:v>
                </c:pt>
                <c:pt idx="7139">
                  <c:v>42.572000000000003</c:v>
                </c:pt>
                <c:pt idx="7140">
                  <c:v>64.281999999999996</c:v>
                </c:pt>
                <c:pt idx="7141">
                  <c:v>72.971999999999994</c:v>
                </c:pt>
                <c:pt idx="7142">
                  <c:v>78.863</c:v>
                </c:pt>
                <c:pt idx="7143">
                  <c:v>77.697000000000003</c:v>
                </c:pt>
                <c:pt idx="7144">
                  <c:v>79.694000000000003</c:v>
                </c:pt>
                <c:pt idx="7145">
                  <c:v>80.436000000000007</c:v>
                </c:pt>
                <c:pt idx="7146">
                  <c:v>80.233999999999995</c:v>
                </c:pt>
                <c:pt idx="7147">
                  <c:v>81.909000000000006</c:v>
                </c:pt>
                <c:pt idx="7148">
                  <c:v>83.132999999999996</c:v>
                </c:pt>
                <c:pt idx="7149">
                  <c:v>83.600999999999999</c:v>
                </c:pt>
                <c:pt idx="7150">
                  <c:v>82.572999999999993</c:v>
                </c:pt>
                <c:pt idx="7151">
                  <c:v>82.734999999999999</c:v>
                </c:pt>
                <c:pt idx="7152">
                  <c:v>81.98</c:v>
                </c:pt>
                <c:pt idx="7153">
                  <c:v>79.596000000000004</c:v>
                </c:pt>
                <c:pt idx="7154">
                  <c:v>81.093999999999994</c:v>
                </c:pt>
                <c:pt idx="7155">
                  <c:v>79.991</c:v>
                </c:pt>
                <c:pt idx="7156">
                  <c:v>79.382999999999996</c:v>
                </c:pt>
                <c:pt idx="7157">
                  <c:v>73.201999999999998</c:v>
                </c:pt>
                <c:pt idx="7158">
                  <c:v>72.97</c:v>
                </c:pt>
                <c:pt idx="7159">
                  <c:v>64.912999999999997</c:v>
                </c:pt>
                <c:pt idx="7160">
                  <c:v>70.367000000000004</c:v>
                </c:pt>
                <c:pt idx="7161">
                  <c:v>63.335999999999999</c:v>
                </c:pt>
                <c:pt idx="7162">
                  <c:v>72.953999999999994</c:v>
                </c:pt>
                <c:pt idx="7163">
                  <c:v>74.191000000000003</c:v>
                </c:pt>
                <c:pt idx="7164">
                  <c:v>77.566999999999993</c:v>
                </c:pt>
                <c:pt idx="7165">
                  <c:v>79.576999999999998</c:v>
                </c:pt>
                <c:pt idx="7166">
                  <c:v>81.486999999999995</c:v>
                </c:pt>
                <c:pt idx="7167">
                  <c:v>83.400999999999996</c:v>
                </c:pt>
                <c:pt idx="7168">
                  <c:v>82.268000000000001</c:v>
                </c:pt>
                <c:pt idx="7169">
                  <c:v>83.394999999999996</c:v>
                </c:pt>
                <c:pt idx="7170">
                  <c:v>82.861999999999995</c:v>
                </c:pt>
                <c:pt idx="7171">
                  <c:v>81.569999999999993</c:v>
                </c:pt>
                <c:pt idx="7172">
                  <c:v>82.994</c:v>
                </c:pt>
                <c:pt idx="7173">
                  <c:v>82.674000000000007</c:v>
                </c:pt>
                <c:pt idx="7174">
                  <c:v>82.856999999999999</c:v>
                </c:pt>
                <c:pt idx="7175">
                  <c:v>78.751000000000005</c:v>
                </c:pt>
                <c:pt idx="7176">
                  <c:v>79.617000000000004</c:v>
                </c:pt>
                <c:pt idx="7177">
                  <c:v>77.685000000000002</c:v>
                </c:pt>
                <c:pt idx="7178">
                  <c:v>68.997</c:v>
                </c:pt>
                <c:pt idx="7179">
                  <c:v>74.108999999999995</c:v>
                </c:pt>
                <c:pt idx="7180">
                  <c:v>67.772000000000006</c:v>
                </c:pt>
                <c:pt idx="7181">
                  <c:v>60.765000000000001</c:v>
                </c:pt>
                <c:pt idx="7182">
                  <c:v>68.134</c:v>
                </c:pt>
                <c:pt idx="7183">
                  <c:v>72.281000000000006</c:v>
                </c:pt>
                <c:pt idx="7184">
                  <c:v>77.069000000000003</c:v>
                </c:pt>
                <c:pt idx="7185">
                  <c:v>80.980999999999995</c:v>
                </c:pt>
                <c:pt idx="7186">
                  <c:v>80.126999999999995</c:v>
                </c:pt>
                <c:pt idx="7187">
                  <c:v>82.277000000000001</c:v>
                </c:pt>
                <c:pt idx="7188">
                  <c:v>82.353999999999999</c:v>
                </c:pt>
                <c:pt idx="7189">
                  <c:v>82.222999999999999</c:v>
                </c:pt>
                <c:pt idx="7190">
                  <c:v>83.322999999999993</c:v>
                </c:pt>
                <c:pt idx="7191">
                  <c:v>83.543999999999997</c:v>
                </c:pt>
                <c:pt idx="7192">
                  <c:v>84.24</c:v>
                </c:pt>
                <c:pt idx="7193">
                  <c:v>82.382999999999996</c:v>
                </c:pt>
                <c:pt idx="7194">
                  <c:v>82.718000000000004</c:v>
                </c:pt>
                <c:pt idx="7195">
                  <c:v>81.897999999999996</c:v>
                </c:pt>
                <c:pt idx="7196">
                  <c:v>78.775000000000006</c:v>
                </c:pt>
                <c:pt idx="7197">
                  <c:v>80.495000000000005</c:v>
                </c:pt>
                <c:pt idx="7198">
                  <c:v>77.997</c:v>
                </c:pt>
                <c:pt idx="7199">
                  <c:v>77.117000000000004</c:v>
                </c:pt>
                <c:pt idx="7200">
                  <c:v>67.123999999999995</c:v>
                </c:pt>
                <c:pt idx="7201">
                  <c:v>63.968000000000004</c:v>
                </c:pt>
                <c:pt idx="7202">
                  <c:v>58.293999999999997</c:v>
                </c:pt>
                <c:pt idx="7203">
                  <c:v>75.256</c:v>
                </c:pt>
                <c:pt idx="7204">
                  <c:v>74.367999999999995</c:v>
                </c:pt>
                <c:pt idx="7205">
                  <c:v>78.028999999999996</c:v>
                </c:pt>
                <c:pt idx="7206">
                  <c:v>78.960999999999999</c:v>
                </c:pt>
                <c:pt idx="7207">
                  <c:v>80.23</c:v>
                </c:pt>
                <c:pt idx="7208">
                  <c:v>81.379000000000005</c:v>
                </c:pt>
                <c:pt idx="7209">
                  <c:v>82.88</c:v>
                </c:pt>
                <c:pt idx="7210">
                  <c:v>83.891999999999996</c:v>
                </c:pt>
                <c:pt idx="7211">
                  <c:v>82.528999999999996</c:v>
                </c:pt>
                <c:pt idx="7212">
                  <c:v>83.765000000000001</c:v>
                </c:pt>
                <c:pt idx="7213">
                  <c:v>84.064999999999998</c:v>
                </c:pt>
                <c:pt idx="7214">
                  <c:v>82.891999999999996</c:v>
                </c:pt>
                <c:pt idx="7215">
                  <c:v>83.658000000000001</c:v>
                </c:pt>
                <c:pt idx="7216">
                  <c:v>82.284000000000006</c:v>
                </c:pt>
                <c:pt idx="7217">
                  <c:v>81.849000000000004</c:v>
                </c:pt>
                <c:pt idx="7218">
                  <c:v>77.215999999999994</c:v>
                </c:pt>
                <c:pt idx="7219">
                  <c:v>77.317999999999998</c:v>
                </c:pt>
                <c:pt idx="7220">
                  <c:v>74.022999999999996</c:v>
                </c:pt>
                <c:pt idx="7221">
                  <c:v>50.664999999999999</c:v>
                </c:pt>
                <c:pt idx="7222">
                  <c:v>61.103000000000002</c:v>
                </c:pt>
                <c:pt idx="7223">
                  <c:v>64.519000000000005</c:v>
                </c:pt>
                <c:pt idx="7224">
                  <c:v>70.117000000000004</c:v>
                </c:pt>
                <c:pt idx="7225">
                  <c:v>75.676000000000002</c:v>
                </c:pt>
                <c:pt idx="7226">
                  <c:v>77.528999999999996</c:v>
                </c:pt>
                <c:pt idx="7227">
                  <c:v>80.951999999999998</c:v>
                </c:pt>
                <c:pt idx="7228">
                  <c:v>82.869</c:v>
                </c:pt>
                <c:pt idx="7229">
                  <c:v>82.001000000000005</c:v>
                </c:pt>
                <c:pt idx="7230">
                  <c:v>83.406000000000006</c:v>
                </c:pt>
                <c:pt idx="7231">
                  <c:v>82.861999999999995</c:v>
                </c:pt>
                <c:pt idx="7232">
                  <c:v>82.692999999999998</c:v>
                </c:pt>
                <c:pt idx="7233">
                  <c:v>83.748000000000005</c:v>
                </c:pt>
                <c:pt idx="7234">
                  <c:v>83.936000000000007</c:v>
                </c:pt>
                <c:pt idx="7235">
                  <c:v>84.207999999999998</c:v>
                </c:pt>
                <c:pt idx="7236">
                  <c:v>80.820999999999998</c:v>
                </c:pt>
                <c:pt idx="7237">
                  <c:v>81.953999999999994</c:v>
                </c:pt>
                <c:pt idx="7238">
                  <c:v>81.236000000000004</c:v>
                </c:pt>
                <c:pt idx="7239">
                  <c:v>76.489000000000004</c:v>
                </c:pt>
                <c:pt idx="7240">
                  <c:v>78.334999999999994</c:v>
                </c:pt>
                <c:pt idx="7241">
                  <c:v>73.528000000000006</c:v>
                </c:pt>
                <c:pt idx="7242">
                  <c:v>71.477999999999994</c:v>
                </c:pt>
                <c:pt idx="7243">
                  <c:v>61.255000000000003</c:v>
                </c:pt>
                <c:pt idx="7244">
                  <c:v>65.688000000000002</c:v>
                </c:pt>
                <c:pt idx="7245">
                  <c:v>74.19</c:v>
                </c:pt>
                <c:pt idx="7246">
                  <c:v>79.725999999999999</c:v>
                </c:pt>
                <c:pt idx="7247">
                  <c:v>79.311999999999998</c:v>
                </c:pt>
                <c:pt idx="7248">
                  <c:v>82.010999999999996</c:v>
                </c:pt>
                <c:pt idx="7249">
                  <c:v>81.528999999999996</c:v>
                </c:pt>
                <c:pt idx="7250">
                  <c:v>82.382000000000005</c:v>
                </c:pt>
                <c:pt idx="7251">
                  <c:v>82.881</c:v>
                </c:pt>
                <c:pt idx="7252">
                  <c:v>83.885999999999996</c:v>
                </c:pt>
                <c:pt idx="7253">
                  <c:v>84.572000000000003</c:v>
                </c:pt>
                <c:pt idx="7254">
                  <c:v>81.850999999999999</c:v>
                </c:pt>
                <c:pt idx="7255">
                  <c:v>83.406000000000006</c:v>
                </c:pt>
                <c:pt idx="7256">
                  <c:v>82.828000000000003</c:v>
                </c:pt>
                <c:pt idx="7257">
                  <c:v>81.111000000000004</c:v>
                </c:pt>
                <c:pt idx="7258">
                  <c:v>82.311000000000007</c:v>
                </c:pt>
                <c:pt idx="7259">
                  <c:v>80.867999999999995</c:v>
                </c:pt>
                <c:pt idx="7260">
                  <c:v>79.634</c:v>
                </c:pt>
                <c:pt idx="7261">
                  <c:v>73.718000000000004</c:v>
                </c:pt>
                <c:pt idx="7262">
                  <c:v>72.546999999999997</c:v>
                </c:pt>
                <c:pt idx="7263">
                  <c:v>68.436000000000007</c:v>
                </c:pt>
                <c:pt idx="7264">
                  <c:v>68.497</c:v>
                </c:pt>
                <c:pt idx="7265">
                  <c:v>71.102999999999994</c:v>
                </c:pt>
                <c:pt idx="7266">
                  <c:v>76.409000000000006</c:v>
                </c:pt>
                <c:pt idx="7267">
                  <c:v>77.796999999999997</c:v>
                </c:pt>
                <c:pt idx="7268">
                  <c:v>79.713999999999999</c:v>
                </c:pt>
                <c:pt idx="7269">
                  <c:v>80.171000000000006</c:v>
                </c:pt>
                <c:pt idx="7270">
                  <c:v>82.296000000000006</c:v>
                </c:pt>
                <c:pt idx="7271">
                  <c:v>83.326999999999998</c:v>
                </c:pt>
                <c:pt idx="7272">
                  <c:v>81.763000000000005</c:v>
                </c:pt>
                <c:pt idx="7273">
                  <c:v>83.896000000000001</c:v>
                </c:pt>
                <c:pt idx="7274">
                  <c:v>83.942999999999998</c:v>
                </c:pt>
                <c:pt idx="7275">
                  <c:v>83.667000000000002</c:v>
                </c:pt>
                <c:pt idx="7276">
                  <c:v>83.992000000000004</c:v>
                </c:pt>
                <c:pt idx="7277">
                  <c:v>83.590999999999994</c:v>
                </c:pt>
                <c:pt idx="7278">
                  <c:v>83.012</c:v>
                </c:pt>
                <c:pt idx="7279">
                  <c:v>79.450999999999993</c:v>
                </c:pt>
                <c:pt idx="7280">
                  <c:v>79.768000000000001</c:v>
                </c:pt>
                <c:pt idx="7281">
                  <c:v>78.766999999999996</c:v>
                </c:pt>
                <c:pt idx="7282">
                  <c:v>72.899000000000001</c:v>
                </c:pt>
                <c:pt idx="7283">
                  <c:v>69.138999999999996</c:v>
                </c:pt>
                <c:pt idx="7284">
                  <c:v>53.978000000000002</c:v>
                </c:pt>
                <c:pt idx="7285">
                  <c:v>64.122</c:v>
                </c:pt>
                <c:pt idx="7286">
                  <c:v>72.861999999999995</c:v>
                </c:pt>
                <c:pt idx="7287">
                  <c:v>73.290999999999997</c:v>
                </c:pt>
                <c:pt idx="7288">
                  <c:v>77.344999999999999</c:v>
                </c:pt>
                <c:pt idx="7289">
                  <c:v>80.049000000000007</c:v>
                </c:pt>
                <c:pt idx="7290">
                  <c:v>79.954999999999998</c:v>
                </c:pt>
                <c:pt idx="7291">
                  <c:v>82.284999999999997</c:v>
                </c:pt>
                <c:pt idx="7292">
                  <c:v>83.34</c:v>
                </c:pt>
                <c:pt idx="7293">
                  <c:v>84.128</c:v>
                </c:pt>
                <c:pt idx="7294">
                  <c:v>84.272000000000006</c:v>
                </c:pt>
                <c:pt idx="7295">
                  <c:v>84.478999999999999</c:v>
                </c:pt>
                <c:pt idx="7296">
                  <c:v>84.192999999999998</c:v>
                </c:pt>
                <c:pt idx="7297">
                  <c:v>82.111000000000004</c:v>
                </c:pt>
                <c:pt idx="7298">
                  <c:v>82.727999999999994</c:v>
                </c:pt>
                <c:pt idx="7299">
                  <c:v>82.941999999999993</c:v>
                </c:pt>
                <c:pt idx="7300">
                  <c:v>80.831000000000003</c:v>
                </c:pt>
                <c:pt idx="7301">
                  <c:v>78.661000000000001</c:v>
                </c:pt>
                <c:pt idx="7302">
                  <c:v>77.525999999999996</c:v>
                </c:pt>
                <c:pt idx="7303">
                  <c:v>73.552999999999997</c:v>
                </c:pt>
                <c:pt idx="7304">
                  <c:v>63.442</c:v>
                </c:pt>
                <c:pt idx="7305">
                  <c:v>67.849000000000004</c:v>
                </c:pt>
                <c:pt idx="7306">
                  <c:v>56.241999999999997</c:v>
                </c:pt>
                <c:pt idx="7307">
                  <c:v>69.497</c:v>
                </c:pt>
                <c:pt idx="7308">
                  <c:v>72.802000000000007</c:v>
                </c:pt>
                <c:pt idx="7309">
                  <c:v>78.275999999999996</c:v>
                </c:pt>
                <c:pt idx="7310">
                  <c:v>80.531999999999996</c:v>
                </c:pt>
                <c:pt idx="7311">
                  <c:v>83.025000000000006</c:v>
                </c:pt>
                <c:pt idx="7312">
                  <c:v>82.823999999999998</c:v>
                </c:pt>
                <c:pt idx="7313">
                  <c:v>83.84</c:v>
                </c:pt>
                <c:pt idx="7314">
                  <c:v>84.073999999999998</c:v>
                </c:pt>
                <c:pt idx="7315">
                  <c:v>82.963999999999999</c:v>
                </c:pt>
                <c:pt idx="7316">
                  <c:v>83.632999999999996</c:v>
                </c:pt>
                <c:pt idx="7317">
                  <c:v>84.206999999999994</c:v>
                </c:pt>
                <c:pt idx="7318">
                  <c:v>83.049000000000007</c:v>
                </c:pt>
                <c:pt idx="7319">
                  <c:v>83.346000000000004</c:v>
                </c:pt>
                <c:pt idx="7320">
                  <c:v>83.343999999999994</c:v>
                </c:pt>
                <c:pt idx="7321">
                  <c:v>81.177000000000007</c:v>
                </c:pt>
                <c:pt idx="7322">
                  <c:v>78.046000000000006</c:v>
                </c:pt>
                <c:pt idx="7323">
                  <c:v>77.531000000000006</c:v>
                </c:pt>
                <c:pt idx="7324">
                  <c:v>73.385999999999996</c:v>
                </c:pt>
                <c:pt idx="7325">
                  <c:v>66.613</c:v>
                </c:pt>
                <c:pt idx="7326">
                  <c:v>55.441000000000003</c:v>
                </c:pt>
                <c:pt idx="7327">
                  <c:v>69.856999999999999</c:v>
                </c:pt>
                <c:pt idx="7328">
                  <c:v>72.066000000000003</c:v>
                </c:pt>
                <c:pt idx="7329">
                  <c:v>77.584000000000003</c:v>
                </c:pt>
                <c:pt idx="7330">
                  <c:v>76.522999999999996</c:v>
                </c:pt>
                <c:pt idx="7331">
                  <c:v>79.944999999999993</c:v>
                </c:pt>
                <c:pt idx="7332">
                  <c:v>81.805000000000007</c:v>
                </c:pt>
                <c:pt idx="7333">
                  <c:v>80.959999999999994</c:v>
                </c:pt>
                <c:pt idx="7334">
                  <c:v>83.284000000000006</c:v>
                </c:pt>
                <c:pt idx="7335">
                  <c:v>83.915999999999997</c:v>
                </c:pt>
                <c:pt idx="7336">
                  <c:v>84.367999999999995</c:v>
                </c:pt>
                <c:pt idx="7337">
                  <c:v>84.588999999999999</c:v>
                </c:pt>
                <c:pt idx="7338">
                  <c:v>84.850999999999999</c:v>
                </c:pt>
                <c:pt idx="7339">
                  <c:v>84.504000000000005</c:v>
                </c:pt>
                <c:pt idx="7340">
                  <c:v>81.405000000000001</c:v>
                </c:pt>
                <c:pt idx="7341">
                  <c:v>81.885000000000005</c:v>
                </c:pt>
                <c:pt idx="7342">
                  <c:v>81.516999999999996</c:v>
                </c:pt>
                <c:pt idx="7343">
                  <c:v>78.265000000000001</c:v>
                </c:pt>
                <c:pt idx="7344">
                  <c:v>76.438000000000002</c:v>
                </c:pt>
                <c:pt idx="7345">
                  <c:v>72.367999999999995</c:v>
                </c:pt>
                <c:pt idx="7346">
                  <c:v>68.149000000000001</c:v>
                </c:pt>
                <c:pt idx="7347">
                  <c:v>64.009</c:v>
                </c:pt>
                <c:pt idx="7348">
                  <c:v>62.036999999999999</c:v>
                </c:pt>
                <c:pt idx="7349">
                  <c:v>71.947000000000003</c:v>
                </c:pt>
                <c:pt idx="7350">
                  <c:v>76.424999999999997</c:v>
                </c:pt>
                <c:pt idx="7351">
                  <c:v>77.596999999999994</c:v>
                </c:pt>
                <c:pt idx="7352">
                  <c:v>80.588999999999999</c:v>
                </c:pt>
                <c:pt idx="7353">
                  <c:v>82.209000000000003</c:v>
                </c:pt>
                <c:pt idx="7354">
                  <c:v>83.888000000000005</c:v>
                </c:pt>
                <c:pt idx="7355">
                  <c:v>83.433999999999997</c:v>
                </c:pt>
                <c:pt idx="7356">
                  <c:v>84.22</c:v>
                </c:pt>
                <c:pt idx="7357">
                  <c:v>84.266999999999996</c:v>
                </c:pt>
                <c:pt idx="7358">
                  <c:v>82.77</c:v>
                </c:pt>
                <c:pt idx="7359">
                  <c:v>83.849000000000004</c:v>
                </c:pt>
                <c:pt idx="7360">
                  <c:v>84.174000000000007</c:v>
                </c:pt>
                <c:pt idx="7361">
                  <c:v>83.405000000000001</c:v>
                </c:pt>
                <c:pt idx="7362">
                  <c:v>81.540999999999997</c:v>
                </c:pt>
                <c:pt idx="7363">
                  <c:v>81.680999999999997</c:v>
                </c:pt>
                <c:pt idx="7364">
                  <c:v>79.268000000000001</c:v>
                </c:pt>
                <c:pt idx="7365">
                  <c:v>73.62</c:v>
                </c:pt>
                <c:pt idx="7366">
                  <c:v>75.182000000000002</c:v>
                </c:pt>
                <c:pt idx="7367">
                  <c:v>69.244</c:v>
                </c:pt>
                <c:pt idx="7368">
                  <c:v>58.704000000000001</c:v>
                </c:pt>
                <c:pt idx="7369">
                  <c:v>67.572999999999993</c:v>
                </c:pt>
                <c:pt idx="7370">
                  <c:v>73.775999999999996</c:v>
                </c:pt>
                <c:pt idx="7371">
                  <c:v>77.64</c:v>
                </c:pt>
                <c:pt idx="7372">
                  <c:v>81.912000000000006</c:v>
                </c:pt>
                <c:pt idx="7373">
                  <c:v>81.335999999999999</c:v>
                </c:pt>
                <c:pt idx="7374">
                  <c:v>82.477999999999994</c:v>
                </c:pt>
                <c:pt idx="7375">
                  <c:v>83.254999999999995</c:v>
                </c:pt>
                <c:pt idx="7376">
                  <c:v>82.451999999999998</c:v>
                </c:pt>
                <c:pt idx="7377">
                  <c:v>83.81</c:v>
                </c:pt>
                <c:pt idx="7378">
                  <c:v>84.947999999999993</c:v>
                </c:pt>
                <c:pt idx="7379">
                  <c:v>84.953999999999994</c:v>
                </c:pt>
                <c:pt idx="7380">
                  <c:v>83.581999999999994</c:v>
                </c:pt>
                <c:pt idx="7381">
                  <c:v>83.944999999999993</c:v>
                </c:pt>
                <c:pt idx="7382">
                  <c:v>82.781999999999996</c:v>
                </c:pt>
                <c:pt idx="7383">
                  <c:v>80.296999999999997</c:v>
                </c:pt>
                <c:pt idx="7384">
                  <c:v>81.605000000000004</c:v>
                </c:pt>
                <c:pt idx="7385">
                  <c:v>79.855000000000004</c:v>
                </c:pt>
                <c:pt idx="7386">
                  <c:v>78.781999999999996</c:v>
                </c:pt>
                <c:pt idx="7387">
                  <c:v>70.489999999999995</c:v>
                </c:pt>
                <c:pt idx="7388">
                  <c:v>69.391999999999996</c:v>
                </c:pt>
                <c:pt idx="7389">
                  <c:v>52.551000000000002</c:v>
                </c:pt>
                <c:pt idx="7390">
                  <c:v>76.349999999999994</c:v>
                </c:pt>
                <c:pt idx="7391">
                  <c:v>74.105000000000004</c:v>
                </c:pt>
                <c:pt idx="7392">
                  <c:v>78.046000000000006</c:v>
                </c:pt>
                <c:pt idx="7393">
                  <c:v>79.525999999999996</c:v>
                </c:pt>
                <c:pt idx="7394">
                  <c:v>80.585999999999999</c:v>
                </c:pt>
                <c:pt idx="7395">
                  <c:v>82.430999999999997</c:v>
                </c:pt>
                <c:pt idx="7396">
                  <c:v>84.028999999999996</c:v>
                </c:pt>
                <c:pt idx="7397">
                  <c:v>85.403999999999996</c:v>
                </c:pt>
                <c:pt idx="7398">
                  <c:v>84.328999999999994</c:v>
                </c:pt>
                <c:pt idx="7399">
                  <c:v>85.021000000000001</c:v>
                </c:pt>
                <c:pt idx="7400">
                  <c:v>84.441000000000003</c:v>
                </c:pt>
                <c:pt idx="7401">
                  <c:v>82.671999999999997</c:v>
                </c:pt>
                <c:pt idx="7402">
                  <c:v>84.048000000000002</c:v>
                </c:pt>
                <c:pt idx="7403">
                  <c:v>83.573999999999998</c:v>
                </c:pt>
                <c:pt idx="7404">
                  <c:v>83.301000000000002</c:v>
                </c:pt>
                <c:pt idx="7405">
                  <c:v>80.83</c:v>
                </c:pt>
                <c:pt idx="7406">
                  <c:v>79.099999999999994</c:v>
                </c:pt>
                <c:pt idx="7407">
                  <c:v>76.31</c:v>
                </c:pt>
                <c:pt idx="7408">
                  <c:v>57.771000000000001</c:v>
                </c:pt>
                <c:pt idx="7409">
                  <c:v>68.221999999999994</c:v>
                </c:pt>
                <c:pt idx="7410">
                  <c:v>56.280999999999999</c:v>
                </c:pt>
                <c:pt idx="7411">
                  <c:v>65.722999999999999</c:v>
                </c:pt>
                <c:pt idx="7412">
                  <c:v>75.436000000000007</c:v>
                </c:pt>
                <c:pt idx="7413">
                  <c:v>77.563000000000002</c:v>
                </c:pt>
                <c:pt idx="7414">
                  <c:v>80.953000000000003</c:v>
                </c:pt>
                <c:pt idx="7415">
                  <c:v>83.989000000000004</c:v>
                </c:pt>
                <c:pt idx="7416">
                  <c:v>83.007999999999996</c:v>
                </c:pt>
                <c:pt idx="7417">
                  <c:v>84.606999999999999</c:v>
                </c:pt>
                <c:pt idx="7418">
                  <c:v>84.275999999999996</c:v>
                </c:pt>
                <c:pt idx="7419">
                  <c:v>83.649000000000001</c:v>
                </c:pt>
                <c:pt idx="7420">
                  <c:v>84.81</c:v>
                </c:pt>
                <c:pt idx="7421">
                  <c:v>84.97</c:v>
                </c:pt>
                <c:pt idx="7422">
                  <c:v>85.47</c:v>
                </c:pt>
                <c:pt idx="7423">
                  <c:v>83.382999999999996</c:v>
                </c:pt>
                <c:pt idx="7424">
                  <c:v>83.311000000000007</c:v>
                </c:pt>
                <c:pt idx="7425">
                  <c:v>82.111000000000004</c:v>
                </c:pt>
                <c:pt idx="7426">
                  <c:v>77.727999999999994</c:v>
                </c:pt>
                <c:pt idx="7427">
                  <c:v>79.998999999999995</c:v>
                </c:pt>
                <c:pt idx="7428">
                  <c:v>76.710999999999999</c:v>
                </c:pt>
                <c:pt idx="7429">
                  <c:v>75.033000000000001</c:v>
                </c:pt>
                <c:pt idx="7430">
                  <c:v>54.231999999999999</c:v>
                </c:pt>
                <c:pt idx="7431">
                  <c:v>60.656999999999996</c:v>
                </c:pt>
                <c:pt idx="7432">
                  <c:v>72.787999999999997</c:v>
                </c:pt>
                <c:pt idx="7433">
                  <c:v>80.225999999999999</c:v>
                </c:pt>
                <c:pt idx="7434">
                  <c:v>78.783000000000001</c:v>
                </c:pt>
                <c:pt idx="7435">
                  <c:v>81.367999999999995</c:v>
                </c:pt>
                <c:pt idx="7436">
                  <c:v>81.941999999999993</c:v>
                </c:pt>
                <c:pt idx="7437">
                  <c:v>82.558999999999997</c:v>
                </c:pt>
                <c:pt idx="7438">
                  <c:v>84.016000000000005</c:v>
                </c:pt>
                <c:pt idx="7439">
                  <c:v>85.385999999999996</c:v>
                </c:pt>
                <c:pt idx="7440">
                  <c:v>86.22</c:v>
                </c:pt>
                <c:pt idx="7441">
                  <c:v>84.673000000000002</c:v>
                </c:pt>
                <c:pt idx="7442">
                  <c:v>85.284000000000006</c:v>
                </c:pt>
                <c:pt idx="7443">
                  <c:v>84.233999999999995</c:v>
                </c:pt>
                <c:pt idx="7444">
                  <c:v>82.238</c:v>
                </c:pt>
                <c:pt idx="7445">
                  <c:v>83.545000000000002</c:v>
                </c:pt>
                <c:pt idx="7446">
                  <c:v>82.396000000000001</c:v>
                </c:pt>
                <c:pt idx="7447">
                  <c:v>82.045000000000002</c:v>
                </c:pt>
                <c:pt idx="7448">
                  <c:v>75.161000000000001</c:v>
                </c:pt>
                <c:pt idx="7449">
                  <c:v>75.837000000000003</c:v>
                </c:pt>
                <c:pt idx="7450">
                  <c:v>68.209999999999994</c:v>
                </c:pt>
                <c:pt idx="7451">
                  <c:v>70.965999999999994</c:v>
                </c:pt>
                <c:pt idx="7452">
                  <c:v>62.417000000000002</c:v>
                </c:pt>
                <c:pt idx="7453">
                  <c:v>74.162000000000006</c:v>
                </c:pt>
                <c:pt idx="7454">
                  <c:v>75.123999999999995</c:v>
                </c:pt>
                <c:pt idx="7455">
                  <c:v>78.775999999999996</c:v>
                </c:pt>
                <c:pt idx="7456">
                  <c:v>80.852999999999994</c:v>
                </c:pt>
                <c:pt idx="7457">
                  <c:v>83.15</c:v>
                </c:pt>
                <c:pt idx="7458">
                  <c:v>85.272000000000006</c:v>
                </c:pt>
                <c:pt idx="7459">
                  <c:v>84.201999999999998</c:v>
                </c:pt>
                <c:pt idx="7460">
                  <c:v>85.328999999999994</c:v>
                </c:pt>
                <c:pt idx="7461">
                  <c:v>84.754999999999995</c:v>
                </c:pt>
                <c:pt idx="7462">
                  <c:v>83.918999999999997</c:v>
                </c:pt>
                <c:pt idx="7463">
                  <c:v>85.218999999999994</c:v>
                </c:pt>
                <c:pt idx="7464">
                  <c:v>85.165999999999997</c:v>
                </c:pt>
                <c:pt idx="7465">
                  <c:v>85.210999999999999</c:v>
                </c:pt>
                <c:pt idx="7466">
                  <c:v>80.525000000000006</c:v>
                </c:pt>
                <c:pt idx="7467">
                  <c:v>81.918000000000006</c:v>
                </c:pt>
                <c:pt idx="7468">
                  <c:v>79.635000000000005</c:v>
                </c:pt>
                <c:pt idx="7469">
                  <c:v>72.558000000000007</c:v>
                </c:pt>
                <c:pt idx="7470">
                  <c:v>75.932000000000002</c:v>
                </c:pt>
                <c:pt idx="7471">
                  <c:v>69.478999999999999</c:v>
                </c:pt>
                <c:pt idx="7472">
                  <c:v>62.585999999999999</c:v>
                </c:pt>
                <c:pt idx="7473">
                  <c:v>71.77</c:v>
                </c:pt>
                <c:pt idx="7474">
                  <c:v>73.572000000000003</c:v>
                </c:pt>
                <c:pt idx="7475">
                  <c:v>78.951999999999998</c:v>
                </c:pt>
                <c:pt idx="7476">
                  <c:v>82.641999999999996</c:v>
                </c:pt>
                <c:pt idx="7477">
                  <c:v>82.055999999999997</c:v>
                </c:pt>
                <c:pt idx="7478">
                  <c:v>84.028000000000006</c:v>
                </c:pt>
                <c:pt idx="7479">
                  <c:v>83.584999999999994</c:v>
                </c:pt>
                <c:pt idx="7480">
                  <c:v>83.488</c:v>
                </c:pt>
                <c:pt idx="7481">
                  <c:v>84.554000000000002</c:v>
                </c:pt>
                <c:pt idx="7482">
                  <c:v>85.335999999999999</c:v>
                </c:pt>
                <c:pt idx="7483">
                  <c:v>85.992000000000004</c:v>
                </c:pt>
                <c:pt idx="7484">
                  <c:v>82.92</c:v>
                </c:pt>
                <c:pt idx="7485">
                  <c:v>84.393000000000001</c:v>
                </c:pt>
                <c:pt idx="7486">
                  <c:v>83.700999999999993</c:v>
                </c:pt>
                <c:pt idx="7487">
                  <c:v>81.111000000000004</c:v>
                </c:pt>
                <c:pt idx="7488">
                  <c:v>82.903000000000006</c:v>
                </c:pt>
                <c:pt idx="7489">
                  <c:v>80.968000000000004</c:v>
                </c:pt>
                <c:pt idx="7490">
                  <c:v>79.382000000000005</c:v>
                </c:pt>
                <c:pt idx="7491">
                  <c:v>68.718000000000004</c:v>
                </c:pt>
                <c:pt idx="7492">
                  <c:v>66.808999999999997</c:v>
                </c:pt>
                <c:pt idx="7493">
                  <c:v>58.832999999999998</c:v>
                </c:pt>
                <c:pt idx="7494">
                  <c:v>76.078000000000003</c:v>
                </c:pt>
                <c:pt idx="7495">
                  <c:v>76.846999999999994</c:v>
                </c:pt>
                <c:pt idx="7496">
                  <c:v>79.911000000000001</c:v>
                </c:pt>
                <c:pt idx="7497">
                  <c:v>81.010999999999996</c:v>
                </c:pt>
                <c:pt idx="7498">
                  <c:v>82.343000000000004</c:v>
                </c:pt>
                <c:pt idx="7499">
                  <c:v>82.620999999999995</c:v>
                </c:pt>
                <c:pt idx="7500">
                  <c:v>84.555999999999997</c:v>
                </c:pt>
                <c:pt idx="7501">
                  <c:v>85.304000000000002</c:v>
                </c:pt>
                <c:pt idx="7502">
                  <c:v>84.128</c:v>
                </c:pt>
                <c:pt idx="7503">
                  <c:v>85.277000000000001</c:v>
                </c:pt>
                <c:pt idx="7504">
                  <c:v>85.040999999999997</c:v>
                </c:pt>
                <c:pt idx="7505">
                  <c:v>84.152000000000001</c:v>
                </c:pt>
                <c:pt idx="7506">
                  <c:v>84.906000000000006</c:v>
                </c:pt>
                <c:pt idx="7507">
                  <c:v>84.234999999999999</c:v>
                </c:pt>
                <c:pt idx="7508">
                  <c:v>83.713999999999999</c:v>
                </c:pt>
                <c:pt idx="7509">
                  <c:v>79.308999999999997</c:v>
                </c:pt>
                <c:pt idx="7510">
                  <c:v>79.224999999999994</c:v>
                </c:pt>
                <c:pt idx="7511">
                  <c:v>77.757000000000005</c:v>
                </c:pt>
                <c:pt idx="7512">
                  <c:v>66.873999999999995</c:v>
                </c:pt>
                <c:pt idx="7513">
                  <c:v>61.627000000000002</c:v>
                </c:pt>
                <c:pt idx="7514">
                  <c:v>65.341999999999999</c:v>
                </c:pt>
                <c:pt idx="7515">
                  <c:v>72.927999999999997</c:v>
                </c:pt>
                <c:pt idx="7516">
                  <c:v>77.841999999999999</c:v>
                </c:pt>
                <c:pt idx="7517">
                  <c:v>77.998999999999995</c:v>
                </c:pt>
                <c:pt idx="7518">
                  <c:v>81.308999999999997</c:v>
                </c:pt>
                <c:pt idx="7519">
                  <c:v>82.91</c:v>
                </c:pt>
                <c:pt idx="7520">
                  <c:v>82.498999999999995</c:v>
                </c:pt>
                <c:pt idx="7521">
                  <c:v>84.370999999999995</c:v>
                </c:pt>
                <c:pt idx="7522">
                  <c:v>85.221999999999994</c:v>
                </c:pt>
                <c:pt idx="7523">
                  <c:v>85.653000000000006</c:v>
                </c:pt>
                <c:pt idx="7524">
                  <c:v>85.730999999999995</c:v>
                </c:pt>
                <c:pt idx="7525">
                  <c:v>85.863</c:v>
                </c:pt>
                <c:pt idx="7526">
                  <c:v>85.373000000000005</c:v>
                </c:pt>
                <c:pt idx="7527">
                  <c:v>82.866</c:v>
                </c:pt>
                <c:pt idx="7528">
                  <c:v>83.314999999999998</c:v>
                </c:pt>
                <c:pt idx="7529">
                  <c:v>82.578999999999994</c:v>
                </c:pt>
                <c:pt idx="7530">
                  <c:v>78.460999999999999</c:v>
                </c:pt>
                <c:pt idx="7531">
                  <c:v>79.662999999999997</c:v>
                </c:pt>
                <c:pt idx="7532">
                  <c:v>78.212000000000003</c:v>
                </c:pt>
                <c:pt idx="7533">
                  <c:v>73.338999999999999</c:v>
                </c:pt>
                <c:pt idx="7534">
                  <c:v>51.814999999999998</c:v>
                </c:pt>
                <c:pt idx="7535">
                  <c:v>60.143000000000001</c:v>
                </c:pt>
                <c:pt idx="7536">
                  <c:v>74.977000000000004</c:v>
                </c:pt>
                <c:pt idx="7537">
                  <c:v>79.147000000000006</c:v>
                </c:pt>
                <c:pt idx="7538">
                  <c:v>80.137</c:v>
                </c:pt>
                <c:pt idx="7539">
                  <c:v>82.718999999999994</c:v>
                </c:pt>
                <c:pt idx="7540">
                  <c:v>82.649000000000001</c:v>
                </c:pt>
                <c:pt idx="7541">
                  <c:v>83.73</c:v>
                </c:pt>
                <c:pt idx="7542">
                  <c:v>84.120999999999995</c:v>
                </c:pt>
                <c:pt idx="7543">
                  <c:v>85.284999999999997</c:v>
                </c:pt>
                <c:pt idx="7544">
                  <c:v>86.034999999999997</c:v>
                </c:pt>
                <c:pt idx="7545">
                  <c:v>83.667000000000002</c:v>
                </c:pt>
                <c:pt idx="7546">
                  <c:v>85.173000000000002</c:v>
                </c:pt>
                <c:pt idx="7547">
                  <c:v>85.006</c:v>
                </c:pt>
                <c:pt idx="7548">
                  <c:v>83.384</c:v>
                </c:pt>
                <c:pt idx="7549">
                  <c:v>84.274000000000001</c:v>
                </c:pt>
                <c:pt idx="7550">
                  <c:v>83.037999999999997</c:v>
                </c:pt>
                <c:pt idx="7551">
                  <c:v>82.162999999999997</c:v>
                </c:pt>
                <c:pt idx="7552">
                  <c:v>76.222999999999999</c:v>
                </c:pt>
                <c:pt idx="7553">
                  <c:v>76.043999999999997</c:v>
                </c:pt>
                <c:pt idx="7554">
                  <c:v>72.105000000000004</c:v>
                </c:pt>
                <c:pt idx="7555">
                  <c:v>64.147999999999996</c:v>
                </c:pt>
                <c:pt idx="7556">
                  <c:v>68.25</c:v>
                </c:pt>
                <c:pt idx="7557">
                  <c:v>75.935000000000002</c:v>
                </c:pt>
                <c:pt idx="7558">
                  <c:v>77.135999999999996</c:v>
                </c:pt>
                <c:pt idx="7559">
                  <c:v>80.527000000000001</c:v>
                </c:pt>
                <c:pt idx="7560">
                  <c:v>80.748999999999995</c:v>
                </c:pt>
                <c:pt idx="7561">
                  <c:v>82.986999999999995</c:v>
                </c:pt>
                <c:pt idx="7562">
                  <c:v>84.483000000000004</c:v>
                </c:pt>
                <c:pt idx="7563">
                  <c:v>83.27</c:v>
                </c:pt>
                <c:pt idx="7564">
                  <c:v>85.396000000000001</c:v>
                </c:pt>
                <c:pt idx="7565">
                  <c:v>85.715999999999994</c:v>
                </c:pt>
                <c:pt idx="7566">
                  <c:v>85.379000000000005</c:v>
                </c:pt>
                <c:pt idx="7567">
                  <c:v>85.819000000000003</c:v>
                </c:pt>
                <c:pt idx="7568">
                  <c:v>85.501999999999995</c:v>
                </c:pt>
                <c:pt idx="7569">
                  <c:v>84.977999999999994</c:v>
                </c:pt>
                <c:pt idx="7570">
                  <c:v>81.787999999999997</c:v>
                </c:pt>
                <c:pt idx="7571">
                  <c:v>82.177999999999997</c:v>
                </c:pt>
                <c:pt idx="7572">
                  <c:v>81.396000000000001</c:v>
                </c:pt>
                <c:pt idx="7573">
                  <c:v>76.635999999999996</c:v>
                </c:pt>
                <c:pt idx="7574">
                  <c:v>73.828999999999994</c:v>
                </c:pt>
                <c:pt idx="7575">
                  <c:v>66.284999999999997</c:v>
                </c:pt>
                <c:pt idx="7576">
                  <c:v>48.109000000000002</c:v>
                </c:pt>
                <c:pt idx="7577">
                  <c:v>72.183000000000007</c:v>
                </c:pt>
                <c:pt idx="7578">
                  <c:v>71.816999999999993</c:v>
                </c:pt>
                <c:pt idx="7579">
                  <c:v>77.113</c:v>
                </c:pt>
                <c:pt idx="7580">
                  <c:v>79.695999999999998</c:v>
                </c:pt>
                <c:pt idx="7581">
                  <c:v>80.013999999999996</c:v>
                </c:pt>
                <c:pt idx="7582">
                  <c:v>83.119</c:v>
                </c:pt>
                <c:pt idx="7583">
                  <c:v>84.388000000000005</c:v>
                </c:pt>
                <c:pt idx="7584">
                  <c:v>85.646000000000001</c:v>
                </c:pt>
                <c:pt idx="7585">
                  <c:v>85.525000000000006</c:v>
                </c:pt>
                <c:pt idx="7586">
                  <c:v>85.891999999999996</c:v>
                </c:pt>
                <c:pt idx="7587">
                  <c:v>85.988</c:v>
                </c:pt>
                <c:pt idx="7588">
                  <c:v>84.304000000000002</c:v>
                </c:pt>
                <c:pt idx="7589">
                  <c:v>85.096000000000004</c:v>
                </c:pt>
                <c:pt idx="7590">
                  <c:v>85.376000000000005</c:v>
                </c:pt>
                <c:pt idx="7591">
                  <c:v>83.293999999999997</c:v>
                </c:pt>
                <c:pt idx="7592">
                  <c:v>81.561999999999998</c:v>
                </c:pt>
                <c:pt idx="7593">
                  <c:v>80.375</c:v>
                </c:pt>
                <c:pt idx="7594">
                  <c:v>77.805000000000007</c:v>
                </c:pt>
                <c:pt idx="7595">
                  <c:v>69.677999999999997</c:v>
                </c:pt>
                <c:pt idx="7596">
                  <c:v>72.555999999999997</c:v>
                </c:pt>
                <c:pt idx="7597">
                  <c:v>54.936</c:v>
                </c:pt>
                <c:pt idx="7598">
                  <c:v>67.826999999999998</c:v>
                </c:pt>
                <c:pt idx="7599">
                  <c:v>71.247</c:v>
                </c:pt>
                <c:pt idx="7600">
                  <c:v>78.906000000000006</c:v>
                </c:pt>
                <c:pt idx="7601">
                  <c:v>81.147999999999996</c:v>
                </c:pt>
                <c:pt idx="7602">
                  <c:v>84.287999999999997</c:v>
                </c:pt>
                <c:pt idx="7603">
                  <c:v>83.844999999999999</c:v>
                </c:pt>
                <c:pt idx="7604">
                  <c:v>84.567999999999998</c:v>
                </c:pt>
                <c:pt idx="7605">
                  <c:v>84.875</c:v>
                </c:pt>
                <c:pt idx="7606">
                  <c:v>83.923000000000002</c:v>
                </c:pt>
                <c:pt idx="7607">
                  <c:v>85.325999999999993</c:v>
                </c:pt>
                <c:pt idx="7608">
                  <c:v>86.356999999999999</c:v>
                </c:pt>
                <c:pt idx="7609">
                  <c:v>86.085999999999999</c:v>
                </c:pt>
                <c:pt idx="7610">
                  <c:v>84.400999999999996</c:v>
                </c:pt>
                <c:pt idx="7611">
                  <c:v>84.614000000000004</c:v>
                </c:pt>
                <c:pt idx="7612">
                  <c:v>83.093000000000004</c:v>
                </c:pt>
                <c:pt idx="7613">
                  <c:v>80.58</c:v>
                </c:pt>
                <c:pt idx="7614">
                  <c:v>81.856999999999999</c:v>
                </c:pt>
                <c:pt idx="7615">
                  <c:v>79.332999999999998</c:v>
                </c:pt>
                <c:pt idx="7616">
                  <c:v>76.501999999999995</c:v>
                </c:pt>
                <c:pt idx="7617">
                  <c:v>70.992999999999995</c:v>
                </c:pt>
                <c:pt idx="7618">
                  <c:v>57.146000000000001</c:v>
                </c:pt>
                <c:pt idx="7619">
                  <c:v>71.597999999999999</c:v>
                </c:pt>
                <c:pt idx="7620">
                  <c:v>80.516000000000005</c:v>
                </c:pt>
                <c:pt idx="7621">
                  <c:v>78.697999999999993</c:v>
                </c:pt>
                <c:pt idx="7622">
                  <c:v>81.585999999999999</c:v>
                </c:pt>
                <c:pt idx="7623">
                  <c:v>82.561999999999998</c:v>
                </c:pt>
                <c:pt idx="7624">
                  <c:v>82.832999999999998</c:v>
                </c:pt>
                <c:pt idx="7625">
                  <c:v>84.581999999999994</c:v>
                </c:pt>
                <c:pt idx="7626">
                  <c:v>85.551000000000002</c:v>
                </c:pt>
                <c:pt idx="7627">
                  <c:v>86.325999999999993</c:v>
                </c:pt>
                <c:pt idx="7628">
                  <c:v>86.001000000000005</c:v>
                </c:pt>
                <c:pt idx="7629">
                  <c:v>86.546000000000006</c:v>
                </c:pt>
                <c:pt idx="7630">
                  <c:v>85.429000000000002</c:v>
                </c:pt>
                <c:pt idx="7631">
                  <c:v>83.597999999999999</c:v>
                </c:pt>
                <c:pt idx="7632">
                  <c:v>84.518000000000001</c:v>
                </c:pt>
                <c:pt idx="7633">
                  <c:v>83.47</c:v>
                </c:pt>
                <c:pt idx="7634">
                  <c:v>82.724000000000004</c:v>
                </c:pt>
                <c:pt idx="7635">
                  <c:v>78.834000000000003</c:v>
                </c:pt>
                <c:pt idx="7636">
                  <c:v>76.733000000000004</c:v>
                </c:pt>
                <c:pt idx="7637">
                  <c:v>74.373999999999995</c:v>
                </c:pt>
                <c:pt idx="7638">
                  <c:v>51.104999999999997</c:v>
                </c:pt>
                <c:pt idx="7639">
                  <c:v>61.063000000000002</c:v>
                </c:pt>
                <c:pt idx="7640">
                  <c:v>70.988</c:v>
                </c:pt>
                <c:pt idx="7641">
                  <c:v>76.072999999999993</c:v>
                </c:pt>
                <c:pt idx="7642">
                  <c:v>78.811000000000007</c:v>
                </c:pt>
                <c:pt idx="7643">
                  <c:v>81.647999999999996</c:v>
                </c:pt>
                <c:pt idx="7644">
                  <c:v>83.331999999999994</c:v>
                </c:pt>
                <c:pt idx="7645">
                  <c:v>85.744</c:v>
                </c:pt>
                <c:pt idx="7646">
                  <c:v>85.117000000000004</c:v>
                </c:pt>
                <c:pt idx="7647">
                  <c:v>86.1</c:v>
                </c:pt>
                <c:pt idx="7648">
                  <c:v>86.188999999999993</c:v>
                </c:pt>
                <c:pt idx="7649">
                  <c:v>84.55</c:v>
                </c:pt>
                <c:pt idx="7650">
                  <c:v>85.882000000000005</c:v>
                </c:pt>
                <c:pt idx="7651">
                  <c:v>86.046999999999997</c:v>
                </c:pt>
                <c:pt idx="7652">
                  <c:v>85.554000000000002</c:v>
                </c:pt>
                <c:pt idx="7653">
                  <c:v>83.850999999999999</c:v>
                </c:pt>
                <c:pt idx="7654">
                  <c:v>83.18</c:v>
                </c:pt>
                <c:pt idx="7655">
                  <c:v>81.728999999999999</c:v>
                </c:pt>
                <c:pt idx="7656">
                  <c:v>76.429000000000002</c:v>
                </c:pt>
                <c:pt idx="7657">
                  <c:v>78.893000000000001</c:v>
                </c:pt>
                <c:pt idx="7658">
                  <c:v>74.465999999999994</c:v>
                </c:pt>
                <c:pt idx="7659">
                  <c:v>69.828000000000003</c:v>
                </c:pt>
                <c:pt idx="7660">
                  <c:v>66.983000000000004</c:v>
                </c:pt>
                <c:pt idx="7661">
                  <c:v>72.831999999999994</c:v>
                </c:pt>
                <c:pt idx="7662">
                  <c:v>78.099999999999994</c:v>
                </c:pt>
                <c:pt idx="7663">
                  <c:v>83.066000000000003</c:v>
                </c:pt>
                <c:pt idx="7664">
                  <c:v>82.028000000000006</c:v>
                </c:pt>
                <c:pt idx="7665">
                  <c:v>84.176000000000002</c:v>
                </c:pt>
                <c:pt idx="7666">
                  <c:v>84.325999999999993</c:v>
                </c:pt>
                <c:pt idx="7667">
                  <c:v>84.289000000000001</c:v>
                </c:pt>
                <c:pt idx="7668">
                  <c:v>85.507000000000005</c:v>
                </c:pt>
                <c:pt idx="7669">
                  <c:v>86.527000000000001</c:v>
                </c:pt>
                <c:pt idx="7670">
                  <c:v>87.116</c:v>
                </c:pt>
                <c:pt idx="7671">
                  <c:v>85.460999999999999</c:v>
                </c:pt>
                <c:pt idx="7672">
                  <c:v>86.028000000000006</c:v>
                </c:pt>
                <c:pt idx="7673">
                  <c:v>84.665000000000006</c:v>
                </c:pt>
                <c:pt idx="7674">
                  <c:v>82.26</c:v>
                </c:pt>
                <c:pt idx="7675">
                  <c:v>83.673000000000002</c:v>
                </c:pt>
                <c:pt idx="7676">
                  <c:v>82.144000000000005</c:v>
                </c:pt>
                <c:pt idx="7677">
                  <c:v>82.113</c:v>
                </c:pt>
                <c:pt idx="7678">
                  <c:v>75.400999999999996</c:v>
                </c:pt>
                <c:pt idx="7679">
                  <c:v>82.320999999999998</c:v>
                </c:pt>
                <c:pt idx="7680">
                  <c:v>88.915000000000006</c:v>
                </c:pt>
                <c:pt idx="7681">
                  <c:v>89.65</c:v>
                </c:pt>
                <c:pt idx="7682">
                  <c:v>86.186999999999998</c:v>
                </c:pt>
                <c:pt idx="7683">
                  <c:v>84.415000000000006</c:v>
                </c:pt>
                <c:pt idx="7684">
                  <c:v>82.78</c:v>
                </c:pt>
                <c:pt idx="7685">
                  <c:v>85.48</c:v>
                </c:pt>
                <c:pt idx="7686">
                  <c:v>87.138999999999996</c:v>
                </c:pt>
                <c:pt idx="7687">
                  <c:v>76.343999999999994</c:v>
                </c:pt>
                <c:pt idx="7688">
                  <c:v>83.117999999999995</c:v>
                </c:pt>
                <c:pt idx="7689">
                  <c:v>84.864000000000004</c:v>
                </c:pt>
                <c:pt idx="7690">
                  <c:v>83.671999999999997</c:v>
                </c:pt>
                <c:pt idx="7691">
                  <c:v>79.055000000000007</c:v>
                </c:pt>
                <c:pt idx="7692">
                  <c:v>65.528000000000006</c:v>
                </c:pt>
                <c:pt idx="7693">
                  <c:v>82.2</c:v>
                </c:pt>
                <c:pt idx="7694">
                  <c:v>77.111999999999995</c:v>
                </c:pt>
                <c:pt idx="7695">
                  <c:v>50.710999999999999</c:v>
                </c:pt>
                <c:pt idx="7696">
                  <c:v>54.531999999999996</c:v>
                </c:pt>
                <c:pt idx="7697">
                  <c:v>78.850999999999999</c:v>
                </c:pt>
                <c:pt idx="7698">
                  <c:v>83.513999999999996</c:v>
                </c:pt>
                <c:pt idx="7699">
                  <c:v>81.594999999999999</c:v>
                </c:pt>
                <c:pt idx="7700">
                  <c:v>81.838999999999999</c:v>
                </c:pt>
                <c:pt idx="7701">
                  <c:v>77.397000000000006</c:v>
                </c:pt>
                <c:pt idx="7702">
                  <c:v>64.007000000000005</c:v>
                </c:pt>
                <c:pt idx="7703">
                  <c:v>58.643000000000001</c:v>
                </c:pt>
                <c:pt idx="7704">
                  <c:v>79.582999999999998</c:v>
                </c:pt>
                <c:pt idx="7705">
                  <c:v>76.513999999999996</c:v>
                </c:pt>
                <c:pt idx="7706">
                  <c:v>80.489999999999995</c:v>
                </c:pt>
                <c:pt idx="7707">
                  <c:v>74.650999999999996</c:v>
                </c:pt>
                <c:pt idx="7708">
                  <c:v>46.662999999999997</c:v>
                </c:pt>
                <c:pt idx="7709">
                  <c:v>67.495000000000005</c:v>
                </c:pt>
                <c:pt idx="7710">
                  <c:v>65.652000000000001</c:v>
                </c:pt>
                <c:pt idx="7711">
                  <c:v>57.02</c:v>
                </c:pt>
                <c:pt idx="7712">
                  <c:v>63.91</c:v>
                </c:pt>
                <c:pt idx="7713">
                  <c:v>68.489999999999995</c:v>
                </c:pt>
                <c:pt idx="7714">
                  <c:v>48.219000000000001</c:v>
                </c:pt>
                <c:pt idx="7715">
                  <c:v>56.433999999999997</c:v>
                </c:pt>
                <c:pt idx="7716">
                  <c:v>61.901000000000003</c:v>
                </c:pt>
                <c:pt idx="7717">
                  <c:v>55.789000000000001</c:v>
                </c:pt>
                <c:pt idx="7718">
                  <c:v>67.605000000000004</c:v>
                </c:pt>
                <c:pt idx="7719">
                  <c:v>47.988</c:v>
                </c:pt>
                <c:pt idx="7720">
                  <c:v>66.796999999999997</c:v>
                </c:pt>
                <c:pt idx="7721">
                  <c:v>78.244</c:v>
                </c:pt>
                <c:pt idx="7722">
                  <c:v>73.253</c:v>
                </c:pt>
                <c:pt idx="7723">
                  <c:v>68.751999999999995</c:v>
                </c:pt>
                <c:pt idx="7724">
                  <c:v>61.201000000000001</c:v>
                </c:pt>
                <c:pt idx="7725">
                  <c:v>47.831000000000003</c:v>
                </c:pt>
                <c:pt idx="7726">
                  <c:v>67.948999999999998</c:v>
                </c:pt>
                <c:pt idx="7727">
                  <c:v>63.609000000000002</c:v>
                </c:pt>
                <c:pt idx="7728">
                  <c:v>67.713999999999999</c:v>
                </c:pt>
                <c:pt idx="7729">
                  <c:v>54.962000000000003</c:v>
                </c:pt>
                <c:pt idx="7730">
                  <c:v>64.424000000000007</c:v>
                </c:pt>
                <c:pt idx="7731">
                  <c:v>63.079000000000001</c:v>
                </c:pt>
                <c:pt idx="7732">
                  <c:v>69.760000000000005</c:v>
                </c:pt>
                <c:pt idx="7733">
                  <c:v>72.765000000000001</c:v>
                </c:pt>
                <c:pt idx="7734">
                  <c:v>65.626000000000005</c:v>
                </c:pt>
                <c:pt idx="7735">
                  <c:v>66.385999999999996</c:v>
                </c:pt>
                <c:pt idx="7736">
                  <c:v>71.677999999999997</c:v>
                </c:pt>
                <c:pt idx="7737">
                  <c:v>71.433999999999997</c:v>
                </c:pt>
                <c:pt idx="7738">
                  <c:v>72.834000000000003</c:v>
                </c:pt>
                <c:pt idx="7739">
                  <c:v>55.84</c:v>
                </c:pt>
                <c:pt idx="7740">
                  <c:v>65.819999999999993</c:v>
                </c:pt>
                <c:pt idx="7741">
                  <c:v>72.855000000000004</c:v>
                </c:pt>
                <c:pt idx="7742">
                  <c:v>15.391</c:v>
                </c:pt>
                <c:pt idx="7743">
                  <c:v>45.378999999999998</c:v>
                </c:pt>
                <c:pt idx="7744">
                  <c:v>66.593000000000004</c:v>
                </c:pt>
                <c:pt idx="7745">
                  <c:v>58.886000000000003</c:v>
                </c:pt>
                <c:pt idx="7746">
                  <c:v>30.28</c:v>
                </c:pt>
                <c:pt idx="7747">
                  <c:v>49.771000000000001</c:v>
                </c:pt>
                <c:pt idx="7748">
                  <c:v>68.37</c:v>
                </c:pt>
                <c:pt idx="7749">
                  <c:v>32.363999999999997</c:v>
                </c:pt>
                <c:pt idx="7750">
                  <c:v>43.756999999999998</c:v>
                </c:pt>
                <c:pt idx="7751">
                  <c:v>50.18</c:v>
                </c:pt>
                <c:pt idx="7752">
                  <c:v>55.99</c:v>
                </c:pt>
                <c:pt idx="7753">
                  <c:v>65.903000000000006</c:v>
                </c:pt>
                <c:pt idx="7754">
                  <c:v>65.17</c:v>
                </c:pt>
                <c:pt idx="7755">
                  <c:v>39.479999999999997</c:v>
                </c:pt>
                <c:pt idx="7756">
                  <c:v>54.436999999999998</c:v>
                </c:pt>
                <c:pt idx="7757">
                  <c:v>59.045999999999999</c:v>
                </c:pt>
                <c:pt idx="7758">
                  <c:v>64.692999999999998</c:v>
                </c:pt>
                <c:pt idx="7759">
                  <c:v>59.887999999999998</c:v>
                </c:pt>
                <c:pt idx="7760">
                  <c:v>26.619</c:v>
                </c:pt>
                <c:pt idx="7761">
                  <c:v>38.536000000000001</c:v>
                </c:pt>
                <c:pt idx="7762">
                  <c:v>65.796999999999997</c:v>
                </c:pt>
                <c:pt idx="7763">
                  <c:v>63.161999999999999</c:v>
                </c:pt>
                <c:pt idx="7764">
                  <c:v>59.875999999999998</c:v>
                </c:pt>
                <c:pt idx="7765">
                  <c:v>48.011000000000003</c:v>
                </c:pt>
                <c:pt idx="7766">
                  <c:v>62.826999999999998</c:v>
                </c:pt>
                <c:pt idx="7767">
                  <c:v>64.596000000000004</c:v>
                </c:pt>
                <c:pt idx="7768">
                  <c:v>47.258000000000003</c:v>
                </c:pt>
                <c:pt idx="7769">
                  <c:v>40.012999999999998</c:v>
                </c:pt>
                <c:pt idx="7770">
                  <c:v>41.762999999999998</c:v>
                </c:pt>
                <c:pt idx="7771">
                  <c:v>60.707000000000001</c:v>
                </c:pt>
                <c:pt idx="7772">
                  <c:v>38.634999999999998</c:v>
                </c:pt>
                <c:pt idx="7773">
                  <c:v>53.399000000000001</c:v>
                </c:pt>
                <c:pt idx="7774">
                  <c:v>46.393999999999998</c:v>
                </c:pt>
                <c:pt idx="7775">
                  <c:v>55.481999999999999</c:v>
                </c:pt>
                <c:pt idx="7776">
                  <c:v>60.390999999999998</c:v>
                </c:pt>
                <c:pt idx="7777">
                  <c:v>21.346</c:v>
                </c:pt>
                <c:pt idx="7778">
                  <c:v>58.755000000000003</c:v>
                </c:pt>
                <c:pt idx="7779">
                  <c:v>47.902999999999999</c:v>
                </c:pt>
                <c:pt idx="7780">
                  <c:v>62.667999999999999</c:v>
                </c:pt>
                <c:pt idx="7781">
                  <c:v>37.57</c:v>
                </c:pt>
                <c:pt idx="7782">
                  <c:v>52.137999999999998</c:v>
                </c:pt>
                <c:pt idx="7783">
                  <c:v>63.77</c:v>
                </c:pt>
                <c:pt idx="7784">
                  <c:v>62.277000000000001</c:v>
                </c:pt>
                <c:pt idx="7785">
                  <c:v>53.750999999999998</c:v>
                </c:pt>
                <c:pt idx="7786">
                  <c:v>45.55</c:v>
                </c:pt>
                <c:pt idx="7787">
                  <c:v>61.95</c:v>
                </c:pt>
                <c:pt idx="7788">
                  <c:v>64.816999999999993</c:v>
                </c:pt>
                <c:pt idx="7789">
                  <c:v>56.695999999999998</c:v>
                </c:pt>
                <c:pt idx="7790">
                  <c:v>49.17</c:v>
                </c:pt>
                <c:pt idx="7791">
                  <c:v>52.234999999999999</c:v>
                </c:pt>
                <c:pt idx="7792">
                  <c:v>53.198</c:v>
                </c:pt>
                <c:pt idx="7793">
                  <c:v>48.930999999999997</c:v>
                </c:pt>
                <c:pt idx="7794">
                  <c:v>36.603000000000002</c:v>
                </c:pt>
                <c:pt idx="7795">
                  <c:v>54.795000000000002</c:v>
                </c:pt>
                <c:pt idx="7796">
                  <c:v>47.368000000000002</c:v>
                </c:pt>
                <c:pt idx="7797">
                  <c:v>28.742000000000001</c:v>
                </c:pt>
                <c:pt idx="7798">
                  <c:v>53.517000000000003</c:v>
                </c:pt>
                <c:pt idx="7799">
                  <c:v>59.338000000000001</c:v>
                </c:pt>
                <c:pt idx="7800">
                  <c:v>55.54</c:v>
                </c:pt>
                <c:pt idx="7801">
                  <c:v>40.612000000000002</c:v>
                </c:pt>
                <c:pt idx="7802">
                  <c:v>67.436999999999998</c:v>
                </c:pt>
                <c:pt idx="7803">
                  <c:v>47.643000000000001</c:v>
                </c:pt>
                <c:pt idx="7804">
                  <c:v>51.872</c:v>
                </c:pt>
                <c:pt idx="7805">
                  <c:v>63.444000000000003</c:v>
                </c:pt>
                <c:pt idx="7806">
                  <c:v>35.554000000000002</c:v>
                </c:pt>
                <c:pt idx="7807">
                  <c:v>58.764000000000003</c:v>
                </c:pt>
                <c:pt idx="7808">
                  <c:v>61.127000000000002</c:v>
                </c:pt>
                <c:pt idx="7809">
                  <c:v>51.871000000000002</c:v>
                </c:pt>
                <c:pt idx="7810">
                  <c:v>39.274999999999999</c:v>
                </c:pt>
                <c:pt idx="7811">
                  <c:v>53.393000000000001</c:v>
                </c:pt>
                <c:pt idx="7812">
                  <c:v>58.756</c:v>
                </c:pt>
                <c:pt idx="7813">
                  <c:v>45.036000000000001</c:v>
                </c:pt>
                <c:pt idx="7814">
                  <c:v>46.164000000000001</c:v>
                </c:pt>
                <c:pt idx="7815">
                  <c:v>46.988999999999997</c:v>
                </c:pt>
                <c:pt idx="7816">
                  <c:v>33.393000000000001</c:v>
                </c:pt>
                <c:pt idx="7817">
                  <c:v>52.088000000000001</c:v>
                </c:pt>
                <c:pt idx="7818">
                  <c:v>53.838000000000001</c:v>
                </c:pt>
                <c:pt idx="7819">
                  <c:v>37.905999999999999</c:v>
                </c:pt>
                <c:pt idx="7820">
                  <c:v>42.064</c:v>
                </c:pt>
                <c:pt idx="7821">
                  <c:v>57.743000000000002</c:v>
                </c:pt>
                <c:pt idx="7822">
                  <c:v>40.643999999999998</c:v>
                </c:pt>
                <c:pt idx="7823">
                  <c:v>46.631999999999998</c:v>
                </c:pt>
                <c:pt idx="7824">
                  <c:v>59.331000000000003</c:v>
                </c:pt>
                <c:pt idx="7825">
                  <c:v>57.906999999999996</c:v>
                </c:pt>
                <c:pt idx="7826">
                  <c:v>44.128999999999998</c:v>
                </c:pt>
                <c:pt idx="7827">
                  <c:v>52.633000000000003</c:v>
                </c:pt>
                <c:pt idx="7828">
                  <c:v>53.218000000000004</c:v>
                </c:pt>
                <c:pt idx="7829">
                  <c:v>53.445</c:v>
                </c:pt>
                <c:pt idx="7830">
                  <c:v>54.079000000000001</c:v>
                </c:pt>
                <c:pt idx="7831">
                  <c:v>48.920999999999999</c:v>
                </c:pt>
                <c:pt idx="7832">
                  <c:v>55.207000000000001</c:v>
                </c:pt>
                <c:pt idx="7833">
                  <c:v>52.670999999999999</c:v>
                </c:pt>
                <c:pt idx="7834">
                  <c:v>49.735999999999997</c:v>
                </c:pt>
                <c:pt idx="7835">
                  <c:v>43.725000000000001</c:v>
                </c:pt>
                <c:pt idx="7836">
                  <c:v>54.326000000000001</c:v>
                </c:pt>
                <c:pt idx="7837">
                  <c:v>45.308999999999997</c:v>
                </c:pt>
                <c:pt idx="7838">
                  <c:v>54.436</c:v>
                </c:pt>
                <c:pt idx="7839">
                  <c:v>34.701000000000001</c:v>
                </c:pt>
                <c:pt idx="7840">
                  <c:v>50.976999999999997</c:v>
                </c:pt>
                <c:pt idx="7841">
                  <c:v>38.384999999999998</c:v>
                </c:pt>
                <c:pt idx="7842">
                  <c:v>53.262</c:v>
                </c:pt>
                <c:pt idx="7843">
                  <c:v>56.966000000000001</c:v>
                </c:pt>
                <c:pt idx="7844">
                  <c:v>50.218000000000004</c:v>
                </c:pt>
                <c:pt idx="7845">
                  <c:v>41.805</c:v>
                </c:pt>
                <c:pt idx="7846">
                  <c:v>56.441000000000003</c:v>
                </c:pt>
                <c:pt idx="7847">
                  <c:v>57.99</c:v>
                </c:pt>
                <c:pt idx="7848">
                  <c:v>46.067</c:v>
                </c:pt>
                <c:pt idx="7849">
                  <c:v>51.593000000000004</c:v>
                </c:pt>
                <c:pt idx="7850">
                  <c:v>58.014000000000003</c:v>
                </c:pt>
                <c:pt idx="7851">
                  <c:v>56.082999999999998</c:v>
                </c:pt>
                <c:pt idx="7852">
                  <c:v>56.661000000000001</c:v>
                </c:pt>
                <c:pt idx="7853">
                  <c:v>57.018999999999998</c:v>
                </c:pt>
                <c:pt idx="7854">
                  <c:v>51.118000000000002</c:v>
                </c:pt>
                <c:pt idx="7855">
                  <c:v>55.262999999999998</c:v>
                </c:pt>
                <c:pt idx="7856">
                  <c:v>56.854999999999997</c:v>
                </c:pt>
                <c:pt idx="7857">
                  <c:v>41.503</c:v>
                </c:pt>
                <c:pt idx="7858">
                  <c:v>42.085000000000001</c:v>
                </c:pt>
                <c:pt idx="7859">
                  <c:v>48.780999999999999</c:v>
                </c:pt>
                <c:pt idx="7860">
                  <c:v>38.299999999999997</c:v>
                </c:pt>
                <c:pt idx="7861">
                  <c:v>54.055</c:v>
                </c:pt>
                <c:pt idx="7862">
                  <c:v>53.845999999999997</c:v>
                </c:pt>
                <c:pt idx="7863">
                  <c:v>51.16</c:v>
                </c:pt>
                <c:pt idx="7864">
                  <c:v>53.295000000000002</c:v>
                </c:pt>
                <c:pt idx="7865">
                  <c:v>54.780999999999999</c:v>
                </c:pt>
                <c:pt idx="7866">
                  <c:v>55.302</c:v>
                </c:pt>
                <c:pt idx="7867">
                  <c:v>56.341000000000001</c:v>
                </c:pt>
                <c:pt idx="7868">
                  <c:v>57.531999999999996</c:v>
                </c:pt>
                <c:pt idx="7869">
                  <c:v>57.439</c:v>
                </c:pt>
                <c:pt idx="7870">
                  <c:v>57.936999999999998</c:v>
                </c:pt>
                <c:pt idx="7871">
                  <c:v>59.7</c:v>
                </c:pt>
                <c:pt idx="7872">
                  <c:v>59.015000000000001</c:v>
                </c:pt>
                <c:pt idx="7873">
                  <c:v>52.914000000000001</c:v>
                </c:pt>
                <c:pt idx="7874">
                  <c:v>46.372</c:v>
                </c:pt>
                <c:pt idx="7875">
                  <c:v>50.454000000000001</c:v>
                </c:pt>
                <c:pt idx="7876">
                  <c:v>53.438000000000002</c:v>
                </c:pt>
                <c:pt idx="7877">
                  <c:v>48.018999999999998</c:v>
                </c:pt>
                <c:pt idx="7878">
                  <c:v>22.632000000000001</c:v>
                </c:pt>
                <c:pt idx="7879">
                  <c:v>13.88</c:v>
                </c:pt>
                <c:pt idx="7880">
                  <c:v>37.805</c:v>
                </c:pt>
                <c:pt idx="7881">
                  <c:v>48.878</c:v>
                </c:pt>
                <c:pt idx="7882">
                  <c:v>58.121000000000002</c:v>
                </c:pt>
                <c:pt idx="7883">
                  <c:v>54.198</c:v>
                </c:pt>
                <c:pt idx="7884">
                  <c:v>49.744999999999997</c:v>
                </c:pt>
                <c:pt idx="7885">
                  <c:v>55.901000000000003</c:v>
                </c:pt>
                <c:pt idx="7886">
                  <c:v>58.167000000000002</c:v>
                </c:pt>
                <c:pt idx="7887">
                  <c:v>56.156999999999996</c:v>
                </c:pt>
                <c:pt idx="7888">
                  <c:v>55.231999999999999</c:v>
                </c:pt>
                <c:pt idx="7889">
                  <c:v>56.752000000000002</c:v>
                </c:pt>
                <c:pt idx="7890">
                  <c:v>58.594000000000001</c:v>
                </c:pt>
                <c:pt idx="7891">
                  <c:v>59.661000000000001</c:v>
                </c:pt>
                <c:pt idx="7892">
                  <c:v>55.488</c:v>
                </c:pt>
                <c:pt idx="7893">
                  <c:v>50.073999999999998</c:v>
                </c:pt>
                <c:pt idx="7894">
                  <c:v>54.054000000000002</c:v>
                </c:pt>
                <c:pt idx="7895">
                  <c:v>51.792000000000002</c:v>
                </c:pt>
                <c:pt idx="7896">
                  <c:v>25.454999999999998</c:v>
                </c:pt>
                <c:pt idx="7897">
                  <c:v>43.569000000000003</c:v>
                </c:pt>
                <c:pt idx="7898">
                  <c:v>49.795000000000002</c:v>
                </c:pt>
                <c:pt idx="7899">
                  <c:v>44.438000000000002</c:v>
                </c:pt>
                <c:pt idx="7900">
                  <c:v>48.512</c:v>
                </c:pt>
                <c:pt idx="7901">
                  <c:v>45.720999999999997</c:v>
                </c:pt>
                <c:pt idx="7902">
                  <c:v>49.399000000000001</c:v>
                </c:pt>
                <c:pt idx="7903">
                  <c:v>52.195</c:v>
                </c:pt>
                <c:pt idx="7904">
                  <c:v>56.515000000000001</c:v>
                </c:pt>
                <c:pt idx="7905">
                  <c:v>55.889000000000003</c:v>
                </c:pt>
                <c:pt idx="7906">
                  <c:v>56.337000000000003</c:v>
                </c:pt>
                <c:pt idx="7907">
                  <c:v>60.898000000000003</c:v>
                </c:pt>
                <c:pt idx="7908">
                  <c:v>59.814</c:v>
                </c:pt>
                <c:pt idx="7909">
                  <c:v>54.703000000000003</c:v>
                </c:pt>
                <c:pt idx="7910">
                  <c:v>56.094999999999999</c:v>
                </c:pt>
                <c:pt idx="7911">
                  <c:v>58.101999999999997</c:v>
                </c:pt>
                <c:pt idx="7912">
                  <c:v>56.027999999999999</c:v>
                </c:pt>
                <c:pt idx="7913">
                  <c:v>53.377000000000002</c:v>
                </c:pt>
                <c:pt idx="7914">
                  <c:v>50.494</c:v>
                </c:pt>
                <c:pt idx="7915">
                  <c:v>43.478999999999999</c:v>
                </c:pt>
                <c:pt idx="7916">
                  <c:v>37.79</c:v>
                </c:pt>
                <c:pt idx="7917">
                  <c:v>49.231000000000002</c:v>
                </c:pt>
                <c:pt idx="7918">
                  <c:v>32.165999999999997</c:v>
                </c:pt>
                <c:pt idx="7919">
                  <c:v>54.97</c:v>
                </c:pt>
                <c:pt idx="7920">
                  <c:v>54.311999999999998</c:v>
                </c:pt>
                <c:pt idx="7921">
                  <c:v>49.445</c:v>
                </c:pt>
                <c:pt idx="7922">
                  <c:v>52.566000000000003</c:v>
                </c:pt>
                <c:pt idx="7923">
                  <c:v>58.085000000000001</c:v>
                </c:pt>
                <c:pt idx="7924">
                  <c:v>58.52</c:v>
                </c:pt>
                <c:pt idx="7925">
                  <c:v>57.668999999999997</c:v>
                </c:pt>
                <c:pt idx="7926">
                  <c:v>59.524999999999999</c:v>
                </c:pt>
                <c:pt idx="7927">
                  <c:v>58.96</c:v>
                </c:pt>
                <c:pt idx="7928">
                  <c:v>55.811999999999998</c:v>
                </c:pt>
                <c:pt idx="7929">
                  <c:v>55.537999999999997</c:v>
                </c:pt>
                <c:pt idx="7930">
                  <c:v>55.103000000000002</c:v>
                </c:pt>
                <c:pt idx="7931">
                  <c:v>53.244</c:v>
                </c:pt>
                <c:pt idx="7932">
                  <c:v>53.323</c:v>
                </c:pt>
                <c:pt idx="7933">
                  <c:v>52.332000000000001</c:v>
                </c:pt>
                <c:pt idx="7934">
                  <c:v>45.024999999999999</c:v>
                </c:pt>
                <c:pt idx="7935">
                  <c:v>22.01</c:v>
                </c:pt>
                <c:pt idx="7936">
                  <c:v>33.313000000000002</c:v>
                </c:pt>
                <c:pt idx="7937">
                  <c:v>44.686999999999998</c:v>
                </c:pt>
                <c:pt idx="7938">
                  <c:v>52.957000000000001</c:v>
                </c:pt>
                <c:pt idx="7939">
                  <c:v>53.2</c:v>
                </c:pt>
                <c:pt idx="7940">
                  <c:v>50.131</c:v>
                </c:pt>
                <c:pt idx="7941">
                  <c:v>54.176000000000002</c:v>
                </c:pt>
                <c:pt idx="7942">
                  <c:v>55.764000000000003</c:v>
                </c:pt>
                <c:pt idx="7943">
                  <c:v>53.89</c:v>
                </c:pt>
                <c:pt idx="7944">
                  <c:v>54.616999999999997</c:v>
                </c:pt>
                <c:pt idx="7945">
                  <c:v>57.222999999999999</c:v>
                </c:pt>
                <c:pt idx="7946">
                  <c:v>58.046999999999997</c:v>
                </c:pt>
                <c:pt idx="7947">
                  <c:v>57.776000000000003</c:v>
                </c:pt>
                <c:pt idx="7948">
                  <c:v>58.024000000000001</c:v>
                </c:pt>
                <c:pt idx="7949">
                  <c:v>57.886000000000003</c:v>
                </c:pt>
                <c:pt idx="7950">
                  <c:v>56.712000000000003</c:v>
                </c:pt>
                <c:pt idx="7951">
                  <c:v>54.237000000000002</c:v>
                </c:pt>
                <c:pt idx="7952">
                  <c:v>48.561</c:v>
                </c:pt>
                <c:pt idx="7953">
                  <c:v>41.238999999999997</c:v>
                </c:pt>
                <c:pt idx="7954">
                  <c:v>39.515999999999998</c:v>
                </c:pt>
                <c:pt idx="7955">
                  <c:v>43.396000000000001</c:v>
                </c:pt>
                <c:pt idx="7956">
                  <c:v>29.966999999999999</c:v>
                </c:pt>
                <c:pt idx="7957">
                  <c:v>45.975000000000001</c:v>
                </c:pt>
                <c:pt idx="7958">
                  <c:v>50.512999999999998</c:v>
                </c:pt>
                <c:pt idx="7959">
                  <c:v>52.070999999999998</c:v>
                </c:pt>
                <c:pt idx="7960">
                  <c:v>52.554000000000002</c:v>
                </c:pt>
                <c:pt idx="7961">
                  <c:v>53.125999999999998</c:v>
                </c:pt>
                <c:pt idx="7962">
                  <c:v>55.956000000000003</c:v>
                </c:pt>
                <c:pt idx="7963">
                  <c:v>58.197000000000003</c:v>
                </c:pt>
                <c:pt idx="7964">
                  <c:v>57.848999999999997</c:v>
                </c:pt>
                <c:pt idx="7965">
                  <c:v>56.686999999999998</c:v>
                </c:pt>
                <c:pt idx="7966">
                  <c:v>57.231000000000002</c:v>
                </c:pt>
                <c:pt idx="7967">
                  <c:v>58.564</c:v>
                </c:pt>
                <c:pt idx="7968">
                  <c:v>59.045000000000002</c:v>
                </c:pt>
                <c:pt idx="7969">
                  <c:v>57.414000000000001</c:v>
                </c:pt>
                <c:pt idx="7970">
                  <c:v>53.841999999999999</c:v>
                </c:pt>
                <c:pt idx="7971">
                  <c:v>52.075000000000003</c:v>
                </c:pt>
                <c:pt idx="7972">
                  <c:v>51.771999999999998</c:v>
                </c:pt>
                <c:pt idx="7973">
                  <c:v>50.826000000000001</c:v>
                </c:pt>
                <c:pt idx="7974">
                  <c:v>48.756</c:v>
                </c:pt>
                <c:pt idx="7975">
                  <c:v>45.396000000000001</c:v>
                </c:pt>
                <c:pt idx="7976">
                  <c:v>40.000999999999998</c:v>
                </c:pt>
                <c:pt idx="7977">
                  <c:v>36.180999999999997</c:v>
                </c:pt>
                <c:pt idx="7978">
                  <c:v>50.408999999999999</c:v>
                </c:pt>
                <c:pt idx="7979">
                  <c:v>54.837000000000003</c:v>
                </c:pt>
                <c:pt idx="7980">
                  <c:v>54.887999999999998</c:v>
                </c:pt>
                <c:pt idx="7981">
                  <c:v>53.313000000000002</c:v>
                </c:pt>
                <c:pt idx="7982">
                  <c:v>53.808999999999997</c:v>
                </c:pt>
                <c:pt idx="7983">
                  <c:v>57.094999999999999</c:v>
                </c:pt>
                <c:pt idx="7984">
                  <c:v>59.154000000000003</c:v>
                </c:pt>
                <c:pt idx="7985">
                  <c:v>58.298999999999999</c:v>
                </c:pt>
                <c:pt idx="7986">
                  <c:v>57.487000000000002</c:v>
                </c:pt>
                <c:pt idx="7987">
                  <c:v>58.366999999999997</c:v>
                </c:pt>
                <c:pt idx="7988">
                  <c:v>58.511000000000003</c:v>
                </c:pt>
                <c:pt idx="7989">
                  <c:v>56.313000000000002</c:v>
                </c:pt>
                <c:pt idx="7990">
                  <c:v>51.850999999999999</c:v>
                </c:pt>
                <c:pt idx="7991">
                  <c:v>47.363999999999997</c:v>
                </c:pt>
                <c:pt idx="7992">
                  <c:v>50.332999999999998</c:v>
                </c:pt>
                <c:pt idx="7993">
                  <c:v>53.707999999999998</c:v>
                </c:pt>
                <c:pt idx="7994">
                  <c:v>51.923999999999999</c:v>
                </c:pt>
                <c:pt idx="7995">
                  <c:v>43.411000000000001</c:v>
                </c:pt>
                <c:pt idx="7996">
                  <c:v>40.783999999999999</c:v>
                </c:pt>
                <c:pt idx="7997">
                  <c:v>39.786000000000001</c:v>
                </c:pt>
                <c:pt idx="7998">
                  <c:v>42.741</c:v>
                </c:pt>
                <c:pt idx="7999">
                  <c:v>51.834000000000003</c:v>
                </c:pt>
                <c:pt idx="8000">
                  <c:v>53.689</c:v>
                </c:pt>
                <c:pt idx="8001">
                  <c:v>53.23</c:v>
                </c:pt>
                <c:pt idx="8002">
                  <c:v>52.677999999999997</c:v>
                </c:pt>
                <c:pt idx="8003">
                  <c:v>53.018000000000001</c:v>
                </c:pt>
                <c:pt idx="8004">
                  <c:v>54.234999999999999</c:v>
                </c:pt>
                <c:pt idx="8005">
                  <c:v>55.445999999999998</c:v>
                </c:pt>
                <c:pt idx="8006">
                  <c:v>55.756</c:v>
                </c:pt>
                <c:pt idx="8007">
                  <c:v>55.463999999999999</c:v>
                </c:pt>
                <c:pt idx="8008">
                  <c:v>54.57</c:v>
                </c:pt>
                <c:pt idx="8009">
                  <c:v>53.466000000000001</c:v>
                </c:pt>
                <c:pt idx="8010">
                  <c:v>52.526000000000003</c:v>
                </c:pt>
                <c:pt idx="8011">
                  <c:v>51.131999999999998</c:v>
                </c:pt>
                <c:pt idx="8012">
                  <c:v>51.594000000000001</c:v>
                </c:pt>
                <c:pt idx="8013">
                  <c:v>54.155999999999999</c:v>
                </c:pt>
                <c:pt idx="8014">
                  <c:v>54.152000000000001</c:v>
                </c:pt>
                <c:pt idx="8015">
                  <c:v>49.813000000000002</c:v>
                </c:pt>
                <c:pt idx="8016">
                  <c:v>39.512</c:v>
                </c:pt>
                <c:pt idx="8017">
                  <c:v>37.213999999999999</c:v>
                </c:pt>
                <c:pt idx="8018">
                  <c:v>32.624000000000002</c:v>
                </c:pt>
                <c:pt idx="8019">
                  <c:v>44.384999999999998</c:v>
                </c:pt>
                <c:pt idx="8020">
                  <c:v>50.905000000000001</c:v>
                </c:pt>
                <c:pt idx="8021">
                  <c:v>48.594999999999999</c:v>
                </c:pt>
                <c:pt idx="8022">
                  <c:v>43.518000000000001</c:v>
                </c:pt>
                <c:pt idx="8023">
                  <c:v>47.584000000000003</c:v>
                </c:pt>
                <c:pt idx="8024">
                  <c:v>52.548999999999999</c:v>
                </c:pt>
                <c:pt idx="8025">
                  <c:v>53.387</c:v>
                </c:pt>
                <c:pt idx="8026">
                  <c:v>51.67</c:v>
                </c:pt>
                <c:pt idx="8027">
                  <c:v>52.780999999999999</c:v>
                </c:pt>
                <c:pt idx="8028">
                  <c:v>55.454999999999998</c:v>
                </c:pt>
                <c:pt idx="8029">
                  <c:v>55.890999999999998</c:v>
                </c:pt>
                <c:pt idx="8030">
                  <c:v>54.17</c:v>
                </c:pt>
                <c:pt idx="8031">
                  <c:v>47.942</c:v>
                </c:pt>
                <c:pt idx="8032">
                  <c:v>38.354999999999997</c:v>
                </c:pt>
                <c:pt idx="8033">
                  <c:v>26.436</c:v>
                </c:pt>
                <c:pt idx="8034">
                  <c:v>39.899000000000001</c:v>
                </c:pt>
                <c:pt idx="8035">
                  <c:v>41.936</c:v>
                </c:pt>
                <c:pt idx="8036">
                  <c:v>38.427999999999997</c:v>
                </c:pt>
                <c:pt idx="8037">
                  <c:v>37.774999999999999</c:v>
                </c:pt>
                <c:pt idx="8038">
                  <c:v>40.411999999999999</c:v>
                </c:pt>
                <c:pt idx="8039">
                  <c:v>46.338999999999999</c:v>
                </c:pt>
                <c:pt idx="8040">
                  <c:v>45.508000000000003</c:v>
                </c:pt>
                <c:pt idx="8041">
                  <c:v>32.405999999999999</c:v>
                </c:pt>
                <c:pt idx="8042">
                  <c:v>21.696000000000002</c:v>
                </c:pt>
                <c:pt idx="8043">
                  <c:v>30.504000000000001</c:v>
                </c:pt>
                <c:pt idx="8044">
                  <c:v>27.306999999999999</c:v>
                </c:pt>
                <c:pt idx="8045">
                  <c:v>11.625</c:v>
                </c:pt>
                <c:pt idx="8046">
                  <c:v>27.263000000000002</c:v>
                </c:pt>
                <c:pt idx="8047">
                  <c:v>34.518999999999998</c:v>
                </c:pt>
                <c:pt idx="8048">
                  <c:v>37.256</c:v>
                </c:pt>
                <c:pt idx="8049">
                  <c:v>41.133000000000003</c:v>
                </c:pt>
                <c:pt idx="8050">
                  <c:v>43.073</c:v>
                </c:pt>
                <c:pt idx="8051">
                  <c:v>46.261000000000003</c:v>
                </c:pt>
                <c:pt idx="8052">
                  <c:v>42.387999999999998</c:v>
                </c:pt>
                <c:pt idx="8053">
                  <c:v>46.896000000000001</c:v>
                </c:pt>
                <c:pt idx="8054">
                  <c:v>41.902999999999999</c:v>
                </c:pt>
                <c:pt idx="8055">
                  <c:v>39.095999999999997</c:v>
                </c:pt>
                <c:pt idx="8056">
                  <c:v>42.1</c:v>
                </c:pt>
                <c:pt idx="8057">
                  <c:v>45.506</c:v>
                </c:pt>
                <c:pt idx="8058">
                  <c:v>42.805999999999997</c:v>
                </c:pt>
                <c:pt idx="8059">
                  <c:v>51.000999999999998</c:v>
                </c:pt>
                <c:pt idx="8060">
                  <c:v>48.003999999999998</c:v>
                </c:pt>
                <c:pt idx="8061">
                  <c:v>45.088000000000001</c:v>
                </c:pt>
                <c:pt idx="8062">
                  <c:v>52.360999999999997</c:v>
                </c:pt>
                <c:pt idx="8063">
                  <c:v>55.865000000000002</c:v>
                </c:pt>
                <c:pt idx="8064">
                  <c:v>57.715000000000003</c:v>
                </c:pt>
                <c:pt idx="8065">
                  <c:v>55.95</c:v>
                </c:pt>
                <c:pt idx="8066">
                  <c:v>38.979999999999997</c:v>
                </c:pt>
                <c:pt idx="8067">
                  <c:v>53.42</c:v>
                </c:pt>
                <c:pt idx="8068">
                  <c:v>42.676000000000002</c:v>
                </c:pt>
                <c:pt idx="8069">
                  <c:v>47.746000000000002</c:v>
                </c:pt>
                <c:pt idx="8070">
                  <c:v>42.64</c:v>
                </c:pt>
                <c:pt idx="8071">
                  <c:v>42.085999999999999</c:v>
                </c:pt>
                <c:pt idx="8072">
                  <c:v>45.557000000000002</c:v>
                </c:pt>
                <c:pt idx="8073">
                  <c:v>52.408999999999999</c:v>
                </c:pt>
                <c:pt idx="8074">
                  <c:v>27.960999999999999</c:v>
                </c:pt>
                <c:pt idx="8075">
                  <c:v>53.981000000000002</c:v>
                </c:pt>
                <c:pt idx="8076">
                  <c:v>49.445</c:v>
                </c:pt>
                <c:pt idx="8077">
                  <c:v>49.627000000000002</c:v>
                </c:pt>
                <c:pt idx="8078">
                  <c:v>51.073</c:v>
                </c:pt>
                <c:pt idx="8079">
                  <c:v>46.261000000000003</c:v>
                </c:pt>
                <c:pt idx="8080">
                  <c:v>35.912999999999997</c:v>
                </c:pt>
                <c:pt idx="8081">
                  <c:v>39.348999999999997</c:v>
                </c:pt>
                <c:pt idx="8082">
                  <c:v>52.902999999999999</c:v>
                </c:pt>
                <c:pt idx="8083">
                  <c:v>54.609000000000002</c:v>
                </c:pt>
                <c:pt idx="8084">
                  <c:v>53.124000000000002</c:v>
                </c:pt>
                <c:pt idx="8085">
                  <c:v>50.64</c:v>
                </c:pt>
                <c:pt idx="8086">
                  <c:v>51.064</c:v>
                </c:pt>
                <c:pt idx="8087">
                  <c:v>57.148000000000003</c:v>
                </c:pt>
                <c:pt idx="8088">
                  <c:v>60.23</c:v>
                </c:pt>
                <c:pt idx="8089">
                  <c:v>60.984000000000002</c:v>
                </c:pt>
                <c:pt idx="8090">
                  <c:v>58.872999999999998</c:v>
                </c:pt>
                <c:pt idx="8091">
                  <c:v>44.073</c:v>
                </c:pt>
                <c:pt idx="8092">
                  <c:v>47.594000000000001</c:v>
                </c:pt>
                <c:pt idx="8093">
                  <c:v>49.530999999999999</c:v>
                </c:pt>
                <c:pt idx="8094">
                  <c:v>35.807000000000002</c:v>
                </c:pt>
                <c:pt idx="8095">
                  <c:v>53.764000000000003</c:v>
                </c:pt>
                <c:pt idx="8096">
                  <c:v>51.886000000000003</c:v>
                </c:pt>
                <c:pt idx="8097">
                  <c:v>50.994</c:v>
                </c:pt>
                <c:pt idx="8098">
                  <c:v>58.286999999999999</c:v>
                </c:pt>
                <c:pt idx="8099">
                  <c:v>36.838999999999999</c:v>
                </c:pt>
                <c:pt idx="8100">
                  <c:v>58.676000000000002</c:v>
                </c:pt>
                <c:pt idx="8101">
                  <c:v>52.756</c:v>
                </c:pt>
                <c:pt idx="8102">
                  <c:v>56.304000000000002</c:v>
                </c:pt>
                <c:pt idx="8103">
                  <c:v>58.966999999999999</c:v>
                </c:pt>
                <c:pt idx="8104">
                  <c:v>44.18</c:v>
                </c:pt>
                <c:pt idx="8105">
                  <c:v>49.378</c:v>
                </c:pt>
                <c:pt idx="8106">
                  <c:v>44.110999999999997</c:v>
                </c:pt>
                <c:pt idx="8107">
                  <c:v>52.680999999999997</c:v>
                </c:pt>
                <c:pt idx="8108">
                  <c:v>55.244</c:v>
                </c:pt>
                <c:pt idx="8109">
                  <c:v>52.222000000000001</c:v>
                </c:pt>
                <c:pt idx="8110">
                  <c:v>50.875999999999998</c:v>
                </c:pt>
                <c:pt idx="8111">
                  <c:v>52.457999999999998</c:v>
                </c:pt>
                <c:pt idx="8112">
                  <c:v>55.56</c:v>
                </c:pt>
                <c:pt idx="8113">
                  <c:v>60.109000000000002</c:v>
                </c:pt>
                <c:pt idx="8114">
                  <c:v>58.591999999999999</c:v>
                </c:pt>
                <c:pt idx="8115">
                  <c:v>50.814999999999998</c:v>
                </c:pt>
                <c:pt idx="8116">
                  <c:v>56.444000000000003</c:v>
                </c:pt>
                <c:pt idx="8117">
                  <c:v>46.05</c:v>
                </c:pt>
                <c:pt idx="8118">
                  <c:v>57.363999999999997</c:v>
                </c:pt>
                <c:pt idx="8119">
                  <c:v>48.414999999999999</c:v>
                </c:pt>
                <c:pt idx="8120">
                  <c:v>55.392000000000003</c:v>
                </c:pt>
                <c:pt idx="8121">
                  <c:v>53.401000000000003</c:v>
                </c:pt>
                <c:pt idx="8122">
                  <c:v>56.744</c:v>
                </c:pt>
                <c:pt idx="8123">
                  <c:v>62.125</c:v>
                </c:pt>
                <c:pt idx="8124">
                  <c:v>54.61</c:v>
                </c:pt>
                <c:pt idx="8125">
                  <c:v>62.676000000000002</c:v>
                </c:pt>
                <c:pt idx="8126">
                  <c:v>55.63</c:v>
                </c:pt>
                <c:pt idx="8127">
                  <c:v>57.371000000000002</c:v>
                </c:pt>
                <c:pt idx="8128">
                  <c:v>57.988999999999997</c:v>
                </c:pt>
                <c:pt idx="8129">
                  <c:v>47.524999999999999</c:v>
                </c:pt>
                <c:pt idx="8130">
                  <c:v>49.244999999999997</c:v>
                </c:pt>
                <c:pt idx="8131">
                  <c:v>51.149000000000001</c:v>
                </c:pt>
                <c:pt idx="8132">
                  <c:v>58.207000000000001</c:v>
                </c:pt>
                <c:pt idx="8133">
                  <c:v>58.768999999999998</c:v>
                </c:pt>
                <c:pt idx="8134">
                  <c:v>52.408000000000001</c:v>
                </c:pt>
                <c:pt idx="8135">
                  <c:v>48.472999999999999</c:v>
                </c:pt>
                <c:pt idx="8136">
                  <c:v>36.378999999999998</c:v>
                </c:pt>
                <c:pt idx="8137">
                  <c:v>27.337</c:v>
                </c:pt>
                <c:pt idx="8138">
                  <c:v>51.816000000000003</c:v>
                </c:pt>
                <c:pt idx="8139">
                  <c:v>17.75</c:v>
                </c:pt>
                <c:pt idx="8140">
                  <c:v>49.15</c:v>
                </c:pt>
                <c:pt idx="8141">
                  <c:v>58.8</c:v>
                </c:pt>
                <c:pt idx="8142">
                  <c:v>53.929000000000002</c:v>
                </c:pt>
                <c:pt idx="8143">
                  <c:v>59.402000000000001</c:v>
                </c:pt>
                <c:pt idx="8144">
                  <c:v>56.908999999999999</c:v>
                </c:pt>
                <c:pt idx="8145">
                  <c:v>58.744</c:v>
                </c:pt>
                <c:pt idx="8146">
                  <c:v>58.774999999999999</c:v>
                </c:pt>
                <c:pt idx="8147">
                  <c:v>61.000999999999998</c:v>
                </c:pt>
                <c:pt idx="8148">
                  <c:v>61.843000000000004</c:v>
                </c:pt>
                <c:pt idx="8149">
                  <c:v>58.508000000000003</c:v>
                </c:pt>
                <c:pt idx="8150">
                  <c:v>62.384</c:v>
                </c:pt>
                <c:pt idx="8151">
                  <c:v>57.643000000000001</c:v>
                </c:pt>
                <c:pt idx="8152">
                  <c:v>54.398000000000003</c:v>
                </c:pt>
                <c:pt idx="8153">
                  <c:v>55.158000000000001</c:v>
                </c:pt>
                <c:pt idx="8154">
                  <c:v>53.372</c:v>
                </c:pt>
                <c:pt idx="8155">
                  <c:v>55.262999999999998</c:v>
                </c:pt>
                <c:pt idx="8156">
                  <c:v>52.234000000000002</c:v>
                </c:pt>
                <c:pt idx="8157">
                  <c:v>52.92</c:v>
                </c:pt>
                <c:pt idx="8158">
                  <c:v>53.514000000000003</c:v>
                </c:pt>
                <c:pt idx="8159">
                  <c:v>43.292999999999999</c:v>
                </c:pt>
                <c:pt idx="8160">
                  <c:v>27.241</c:v>
                </c:pt>
                <c:pt idx="8161">
                  <c:v>41.863</c:v>
                </c:pt>
                <c:pt idx="8162">
                  <c:v>51.762</c:v>
                </c:pt>
                <c:pt idx="8163">
                  <c:v>49.003999999999998</c:v>
                </c:pt>
                <c:pt idx="8164">
                  <c:v>58.481999999999999</c:v>
                </c:pt>
                <c:pt idx="8165">
                  <c:v>61.162999999999997</c:v>
                </c:pt>
                <c:pt idx="8166">
                  <c:v>61.966000000000001</c:v>
                </c:pt>
                <c:pt idx="8167">
                  <c:v>61.805</c:v>
                </c:pt>
                <c:pt idx="8168">
                  <c:v>62.52</c:v>
                </c:pt>
                <c:pt idx="8169">
                  <c:v>61.036000000000001</c:v>
                </c:pt>
                <c:pt idx="8170">
                  <c:v>59.387999999999998</c:v>
                </c:pt>
                <c:pt idx="8171">
                  <c:v>59.485999999999997</c:v>
                </c:pt>
                <c:pt idx="8172">
                  <c:v>62.619</c:v>
                </c:pt>
                <c:pt idx="8173">
                  <c:v>61.052</c:v>
                </c:pt>
                <c:pt idx="8174">
                  <c:v>59.225999999999999</c:v>
                </c:pt>
                <c:pt idx="8175">
                  <c:v>58.914000000000001</c:v>
                </c:pt>
                <c:pt idx="8176">
                  <c:v>55.058999999999997</c:v>
                </c:pt>
                <c:pt idx="8177">
                  <c:v>51.100999999999999</c:v>
                </c:pt>
                <c:pt idx="8178">
                  <c:v>53.585000000000001</c:v>
                </c:pt>
                <c:pt idx="8179">
                  <c:v>54.238999999999997</c:v>
                </c:pt>
                <c:pt idx="8180">
                  <c:v>55.365000000000002</c:v>
                </c:pt>
                <c:pt idx="8181">
                  <c:v>45.774999999999999</c:v>
                </c:pt>
                <c:pt idx="8182">
                  <c:v>24.878</c:v>
                </c:pt>
                <c:pt idx="8183">
                  <c:v>46.244</c:v>
                </c:pt>
                <c:pt idx="8184">
                  <c:v>60.316000000000003</c:v>
                </c:pt>
                <c:pt idx="8185">
                  <c:v>58.075000000000003</c:v>
                </c:pt>
                <c:pt idx="8186">
                  <c:v>59.357999999999997</c:v>
                </c:pt>
                <c:pt idx="8187">
                  <c:v>61.152000000000001</c:v>
                </c:pt>
                <c:pt idx="8188">
                  <c:v>61.430999999999997</c:v>
                </c:pt>
                <c:pt idx="8189">
                  <c:v>64.313000000000002</c:v>
                </c:pt>
                <c:pt idx="8190">
                  <c:v>65.766000000000005</c:v>
                </c:pt>
                <c:pt idx="8191">
                  <c:v>63.497</c:v>
                </c:pt>
                <c:pt idx="8192">
                  <c:v>63.396000000000001</c:v>
                </c:pt>
                <c:pt idx="8193">
                  <c:v>62.268000000000001</c:v>
                </c:pt>
                <c:pt idx="8194">
                  <c:v>62.386000000000003</c:v>
                </c:pt>
                <c:pt idx="8195">
                  <c:v>59.536999999999999</c:v>
                </c:pt>
                <c:pt idx="8196">
                  <c:v>61.582000000000001</c:v>
                </c:pt>
                <c:pt idx="8197">
                  <c:v>60.780999999999999</c:v>
                </c:pt>
                <c:pt idx="8198">
                  <c:v>54.923999999999999</c:v>
                </c:pt>
                <c:pt idx="8199">
                  <c:v>57.502000000000002</c:v>
                </c:pt>
                <c:pt idx="8200">
                  <c:v>20.931999999999999</c:v>
                </c:pt>
                <c:pt idx="8201">
                  <c:v>19.399000000000001</c:v>
                </c:pt>
                <c:pt idx="8202">
                  <c:v>56.122</c:v>
                </c:pt>
                <c:pt idx="8203">
                  <c:v>50.960999999999999</c:v>
                </c:pt>
                <c:pt idx="8204">
                  <c:v>38.140999999999998</c:v>
                </c:pt>
                <c:pt idx="8205">
                  <c:v>30.824999999999999</c:v>
                </c:pt>
                <c:pt idx="8206">
                  <c:v>46.28</c:v>
                </c:pt>
                <c:pt idx="8207">
                  <c:v>58.709000000000003</c:v>
                </c:pt>
                <c:pt idx="8208">
                  <c:v>61.802</c:v>
                </c:pt>
                <c:pt idx="8209">
                  <c:v>64.731999999999999</c:v>
                </c:pt>
                <c:pt idx="8210">
                  <c:v>61.975999999999999</c:v>
                </c:pt>
                <c:pt idx="8211">
                  <c:v>63.741</c:v>
                </c:pt>
                <c:pt idx="8212">
                  <c:v>64.655000000000001</c:v>
                </c:pt>
                <c:pt idx="8213">
                  <c:v>66.093000000000004</c:v>
                </c:pt>
                <c:pt idx="8214">
                  <c:v>67.593000000000004</c:v>
                </c:pt>
                <c:pt idx="8215">
                  <c:v>66.616</c:v>
                </c:pt>
                <c:pt idx="8216">
                  <c:v>62.576999999999998</c:v>
                </c:pt>
                <c:pt idx="8217">
                  <c:v>62.12</c:v>
                </c:pt>
                <c:pt idx="8218">
                  <c:v>57.487000000000002</c:v>
                </c:pt>
                <c:pt idx="8219">
                  <c:v>59.838000000000001</c:v>
                </c:pt>
                <c:pt idx="8220">
                  <c:v>43.963000000000001</c:v>
                </c:pt>
                <c:pt idx="8221">
                  <c:v>57.225000000000001</c:v>
                </c:pt>
                <c:pt idx="8222">
                  <c:v>51.35</c:v>
                </c:pt>
                <c:pt idx="8223">
                  <c:v>47.363999999999997</c:v>
                </c:pt>
                <c:pt idx="8224">
                  <c:v>29.766999999999999</c:v>
                </c:pt>
                <c:pt idx="8225">
                  <c:v>59.057000000000002</c:v>
                </c:pt>
                <c:pt idx="8226">
                  <c:v>56.656999999999996</c:v>
                </c:pt>
                <c:pt idx="8227">
                  <c:v>63.319000000000003</c:v>
                </c:pt>
                <c:pt idx="8228">
                  <c:v>62.643000000000001</c:v>
                </c:pt>
                <c:pt idx="8229">
                  <c:v>60.2</c:v>
                </c:pt>
                <c:pt idx="8230">
                  <c:v>60.749000000000002</c:v>
                </c:pt>
                <c:pt idx="8231">
                  <c:v>59.029000000000003</c:v>
                </c:pt>
                <c:pt idx="8232">
                  <c:v>64.938000000000002</c:v>
                </c:pt>
                <c:pt idx="8233">
                  <c:v>66.527000000000001</c:v>
                </c:pt>
                <c:pt idx="8234">
                  <c:v>67.466999999999999</c:v>
                </c:pt>
                <c:pt idx="8235">
                  <c:v>64.667000000000002</c:v>
                </c:pt>
                <c:pt idx="8236">
                  <c:v>65.302999999999997</c:v>
                </c:pt>
                <c:pt idx="8237">
                  <c:v>65.542000000000002</c:v>
                </c:pt>
                <c:pt idx="8238">
                  <c:v>66.052999999999997</c:v>
                </c:pt>
                <c:pt idx="8239">
                  <c:v>67.084000000000003</c:v>
                </c:pt>
                <c:pt idx="8240">
                  <c:v>64.180999999999997</c:v>
                </c:pt>
                <c:pt idx="8241">
                  <c:v>58.048000000000002</c:v>
                </c:pt>
                <c:pt idx="8242">
                  <c:v>51.503</c:v>
                </c:pt>
                <c:pt idx="8243">
                  <c:v>31.395</c:v>
                </c:pt>
                <c:pt idx="8244">
                  <c:v>29.077999999999999</c:v>
                </c:pt>
                <c:pt idx="8245">
                  <c:v>60.976999999999997</c:v>
                </c:pt>
                <c:pt idx="8246">
                  <c:v>55.478999999999999</c:v>
                </c:pt>
                <c:pt idx="8247">
                  <c:v>61.924999999999997</c:v>
                </c:pt>
                <c:pt idx="8248">
                  <c:v>64.748999999999995</c:v>
                </c:pt>
                <c:pt idx="8249">
                  <c:v>61.308999999999997</c:v>
                </c:pt>
                <c:pt idx="8250">
                  <c:v>66.864999999999995</c:v>
                </c:pt>
                <c:pt idx="8251">
                  <c:v>65.778000000000006</c:v>
                </c:pt>
                <c:pt idx="8252">
                  <c:v>68.248999999999995</c:v>
                </c:pt>
                <c:pt idx="8253">
                  <c:v>67.239999999999995</c:v>
                </c:pt>
                <c:pt idx="8254">
                  <c:v>66.421000000000006</c:v>
                </c:pt>
                <c:pt idx="8255">
                  <c:v>66.599999999999994</c:v>
                </c:pt>
                <c:pt idx="8256">
                  <c:v>63.731000000000002</c:v>
                </c:pt>
                <c:pt idx="8257">
                  <c:v>67.546000000000006</c:v>
                </c:pt>
                <c:pt idx="8258">
                  <c:v>67.638000000000005</c:v>
                </c:pt>
                <c:pt idx="8259">
                  <c:v>67.052999999999997</c:v>
                </c:pt>
                <c:pt idx="8260">
                  <c:v>61.826000000000001</c:v>
                </c:pt>
                <c:pt idx="8261">
                  <c:v>62.524999999999999</c:v>
                </c:pt>
                <c:pt idx="8262">
                  <c:v>59.738999999999997</c:v>
                </c:pt>
                <c:pt idx="8263">
                  <c:v>55.091000000000001</c:v>
                </c:pt>
                <c:pt idx="8264">
                  <c:v>56.137999999999998</c:v>
                </c:pt>
                <c:pt idx="8265">
                  <c:v>45.918999999999997</c:v>
                </c:pt>
                <c:pt idx="8266">
                  <c:v>56.970999999999997</c:v>
                </c:pt>
                <c:pt idx="8267">
                  <c:v>60.478000000000002</c:v>
                </c:pt>
                <c:pt idx="8268">
                  <c:v>64.123000000000005</c:v>
                </c:pt>
                <c:pt idx="8269">
                  <c:v>65.132999999999996</c:v>
                </c:pt>
                <c:pt idx="8270">
                  <c:v>68.852999999999994</c:v>
                </c:pt>
                <c:pt idx="8271">
                  <c:v>66.941000000000003</c:v>
                </c:pt>
                <c:pt idx="8272">
                  <c:v>69.254000000000005</c:v>
                </c:pt>
                <c:pt idx="8273">
                  <c:v>69.066999999999993</c:v>
                </c:pt>
                <c:pt idx="8274">
                  <c:v>66.658000000000001</c:v>
                </c:pt>
                <c:pt idx="8275">
                  <c:v>69.484999999999999</c:v>
                </c:pt>
                <c:pt idx="8276">
                  <c:v>68.203999999999994</c:v>
                </c:pt>
                <c:pt idx="8277">
                  <c:v>69.337999999999994</c:v>
                </c:pt>
                <c:pt idx="8278">
                  <c:v>64.741</c:v>
                </c:pt>
                <c:pt idx="8279">
                  <c:v>66.484999999999999</c:v>
                </c:pt>
                <c:pt idx="8280">
                  <c:v>66.179000000000002</c:v>
                </c:pt>
                <c:pt idx="8281">
                  <c:v>60.395000000000003</c:v>
                </c:pt>
                <c:pt idx="8282">
                  <c:v>64.617999999999995</c:v>
                </c:pt>
                <c:pt idx="8283">
                  <c:v>62.415999999999997</c:v>
                </c:pt>
                <c:pt idx="8284">
                  <c:v>57.62</c:v>
                </c:pt>
                <c:pt idx="8285">
                  <c:v>43.503999999999998</c:v>
                </c:pt>
                <c:pt idx="8286">
                  <c:v>50.341000000000001</c:v>
                </c:pt>
                <c:pt idx="8287">
                  <c:v>60.207999999999998</c:v>
                </c:pt>
                <c:pt idx="8288">
                  <c:v>64.885000000000005</c:v>
                </c:pt>
                <c:pt idx="8289">
                  <c:v>66.129000000000005</c:v>
                </c:pt>
                <c:pt idx="8290">
                  <c:v>68.795000000000002</c:v>
                </c:pt>
                <c:pt idx="8291">
                  <c:v>68.260999999999996</c:v>
                </c:pt>
                <c:pt idx="8292">
                  <c:v>68.225999999999999</c:v>
                </c:pt>
                <c:pt idx="8293">
                  <c:v>69.19</c:v>
                </c:pt>
                <c:pt idx="8294">
                  <c:v>69.855000000000004</c:v>
                </c:pt>
                <c:pt idx="8295">
                  <c:v>70.885999999999996</c:v>
                </c:pt>
                <c:pt idx="8296">
                  <c:v>67.129000000000005</c:v>
                </c:pt>
                <c:pt idx="8297">
                  <c:v>69.855999999999995</c:v>
                </c:pt>
                <c:pt idx="8298">
                  <c:v>68.763999999999996</c:v>
                </c:pt>
                <c:pt idx="8299">
                  <c:v>66.325000000000003</c:v>
                </c:pt>
                <c:pt idx="8300">
                  <c:v>67.677999999999997</c:v>
                </c:pt>
                <c:pt idx="8301">
                  <c:v>65.427999999999997</c:v>
                </c:pt>
                <c:pt idx="8302">
                  <c:v>64.602999999999994</c:v>
                </c:pt>
                <c:pt idx="8303">
                  <c:v>52.692999999999998</c:v>
                </c:pt>
                <c:pt idx="8304">
                  <c:v>57.38</c:v>
                </c:pt>
                <c:pt idx="8305">
                  <c:v>53.176000000000002</c:v>
                </c:pt>
                <c:pt idx="8306">
                  <c:v>56.514000000000003</c:v>
                </c:pt>
                <c:pt idx="8307">
                  <c:v>58.987000000000002</c:v>
                </c:pt>
                <c:pt idx="8308">
                  <c:v>62.451000000000001</c:v>
                </c:pt>
                <c:pt idx="8309">
                  <c:v>64.965000000000003</c:v>
                </c:pt>
                <c:pt idx="8310">
                  <c:v>66.113</c:v>
                </c:pt>
                <c:pt idx="8311">
                  <c:v>66.031000000000006</c:v>
                </c:pt>
                <c:pt idx="8312">
                  <c:v>69.021000000000001</c:v>
                </c:pt>
                <c:pt idx="8313">
                  <c:v>70.731999999999999</c:v>
                </c:pt>
                <c:pt idx="8314">
                  <c:v>70.156000000000006</c:v>
                </c:pt>
                <c:pt idx="8315">
                  <c:v>71.271000000000001</c:v>
                </c:pt>
                <c:pt idx="8316">
                  <c:v>69.988</c:v>
                </c:pt>
                <c:pt idx="8317">
                  <c:v>69.872</c:v>
                </c:pt>
                <c:pt idx="8318">
                  <c:v>70.051000000000002</c:v>
                </c:pt>
                <c:pt idx="8319">
                  <c:v>69.960999999999999</c:v>
                </c:pt>
                <c:pt idx="8320">
                  <c:v>69.007000000000005</c:v>
                </c:pt>
                <c:pt idx="8321">
                  <c:v>63.878999999999998</c:v>
                </c:pt>
                <c:pt idx="8322">
                  <c:v>65.200999999999993</c:v>
                </c:pt>
                <c:pt idx="8323">
                  <c:v>61.81</c:v>
                </c:pt>
                <c:pt idx="8324">
                  <c:v>56.908000000000001</c:v>
                </c:pt>
                <c:pt idx="8325">
                  <c:v>36.654000000000003</c:v>
                </c:pt>
                <c:pt idx="8326">
                  <c:v>46.936999999999998</c:v>
                </c:pt>
                <c:pt idx="8327">
                  <c:v>57.488</c:v>
                </c:pt>
                <c:pt idx="8328">
                  <c:v>63.683</c:v>
                </c:pt>
                <c:pt idx="8329">
                  <c:v>58.06</c:v>
                </c:pt>
                <c:pt idx="8330">
                  <c:v>62.960999999999999</c:v>
                </c:pt>
                <c:pt idx="8331">
                  <c:v>65</c:v>
                </c:pt>
                <c:pt idx="8332">
                  <c:v>65.834999999999994</c:v>
                </c:pt>
                <c:pt idx="8333">
                  <c:v>68.433999999999997</c:v>
                </c:pt>
                <c:pt idx="8334">
                  <c:v>69.795000000000002</c:v>
                </c:pt>
                <c:pt idx="8335">
                  <c:v>70.337000000000003</c:v>
                </c:pt>
                <c:pt idx="8336">
                  <c:v>70.182000000000002</c:v>
                </c:pt>
                <c:pt idx="8337">
                  <c:v>71.311000000000007</c:v>
                </c:pt>
                <c:pt idx="8338">
                  <c:v>72.41</c:v>
                </c:pt>
                <c:pt idx="8339">
                  <c:v>69.795000000000002</c:v>
                </c:pt>
                <c:pt idx="8340">
                  <c:v>69.974000000000004</c:v>
                </c:pt>
                <c:pt idx="8341">
                  <c:v>66.81</c:v>
                </c:pt>
                <c:pt idx="8342">
                  <c:v>63.905999999999999</c:v>
                </c:pt>
                <c:pt idx="8343">
                  <c:v>64.278999999999996</c:v>
                </c:pt>
                <c:pt idx="8344">
                  <c:v>65.703000000000003</c:v>
                </c:pt>
                <c:pt idx="8345">
                  <c:v>60.412999999999997</c:v>
                </c:pt>
                <c:pt idx="8346">
                  <c:v>50.151000000000003</c:v>
                </c:pt>
                <c:pt idx="8347">
                  <c:v>46.347000000000001</c:v>
                </c:pt>
                <c:pt idx="8348">
                  <c:v>61.198</c:v>
                </c:pt>
                <c:pt idx="8349">
                  <c:v>60.396000000000001</c:v>
                </c:pt>
                <c:pt idx="8350">
                  <c:v>66.14</c:v>
                </c:pt>
                <c:pt idx="8351">
                  <c:v>65.997</c:v>
                </c:pt>
                <c:pt idx="8352">
                  <c:v>66.522000000000006</c:v>
                </c:pt>
                <c:pt idx="8353">
                  <c:v>68.552999999999997</c:v>
                </c:pt>
                <c:pt idx="8354">
                  <c:v>66.238</c:v>
                </c:pt>
                <c:pt idx="8355">
                  <c:v>68.643000000000001</c:v>
                </c:pt>
                <c:pt idx="8356">
                  <c:v>69.451999999999998</c:v>
                </c:pt>
                <c:pt idx="8357">
                  <c:v>67.813000000000002</c:v>
                </c:pt>
                <c:pt idx="8358">
                  <c:v>70.843999999999994</c:v>
                </c:pt>
                <c:pt idx="8359">
                  <c:v>70.870999999999995</c:v>
                </c:pt>
                <c:pt idx="8360">
                  <c:v>69.524000000000001</c:v>
                </c:pt>
                <c:pt idx="8361">
                  <c:v>70.253</c:v>
                </c:pt>
                <c:pt idx="8362">
                  <c:v>70.135999999999996</c:v>
                </c:pt>
                <c:pt idx="8363">
                  <c:v>71.477000000000004</c:v>
                </c:pt>
                <c:pt idx="8364">
                  <c:v>66.197999999999993</c:v>
                </c:pt>
                <c:pt idx="8365">
                  <c:v>65.980999999999995</c:v>
                </c:pt>
                <c:pt idx="8366">
                  <c:v>58.292999999999999</c:v>
                </c:pt>
                <c:pt idx="8367">
                  <c:v>22.032</c:v>
                </c:pt>
                <c:pt idx="8368">
                  <c:v>53.534999999999997</c:v>
                </c:pt>
                <c:pt idx="8369">
                  <c:v>55.938000000000002</c:v>
                </c:pt>
                <c:pt idx="8370">
                  <c:v>60.442999999999998</c:v>
                </c:pt>
                <c:pt idx="8371">
                  <c:v>63.758000000000003</c:v>
                </c:pt>
                <c:pt idx="8372">
                  <c:v>64.212000000000003</c:v>
                </c:pt>
                <c:pt idx="8373">
                  <c:v>68.661000000000001</c:v>
                </c:pt>
                <c:pt idx="8374">
                  <c:v>68.081000000000003</c:v>
                </c:pt>
                <c:pt idx="8375">
                  <c:v>68.7</c:v>
                </c:pt>
                <c:pt idx="8376">
                  <c:v>69.864000000000004</c:v>
                </c:pt>
                <c:pt idx="8377">
                  <c:v>71.265000000000001</c:v>
                </c:pt>
                <c:pt idx="8378">
                  <c:v>71.567999999999998</c:v>
                </c:pt>
                <c:pt idx="8379">
                  <c:v>70.902000000000001</c:v>
                </c:pt>
                <c:pt idx="8380">
                  <c:v>71.435000000000002</c:v>
                </c:pt>
                <c:pt idx="8381">
                  <c:v>70.551000000000002</c:v>
                </c:pt>
                <c:pt idx="8382">
                  <c:v>68.453999999999994</c:v>
                </c:pt>
                <c:pt idx="8383">
                  <c:v>70.206000000000003</c:v>
                </c:pt>
                <c:pt idx="8384">
                  <c:v>69.588999999999999</c:v>
                </c:pt>
                <c:pt idx="8385">
                  <c:v>66.596999999999994</c:v>
                </c:pt>
                <c:pt idx="8386">
                  <c:v>64.180000000000007</c:v>
                </c:pt>
                <c:pt idx="8387">
                  <c:v>62.576000000000001</c:v>
                </c:pt>
                <c:pt idx="8388">
                  <c:v>63.048000000000002</c:v>
                </c:pt>
                <c:pt idx="8389">
                  <c:v>39.723999999999997</c:v>
                </c:pt>
                <c:pt idx="8390">
                  <c:v>42.701000000000001</c:v>
                </c:pt>
                <c:pt idx="8391">
                  <c:v>60.331000000000003</c:v>
                </c:pt>
                <c:pt idx="8392">
                  <c:v>62.695</c:v>
                </c:pt>
                <c:pt idx="8393">
                  <c:v>64.62</c:v>
                </c:pt>
                <c:pt idx="8394">
                  <c:v>67.069000000000003</c:v>
                </c:pt>
                <c:pt idx="8395">
                  <c:v>69.844999999999999</c:v>
                </c:pt>
                <c:pt idx="8396">
                  <c:v>71.084999999999994</c:v>
                </c:pt>
                <c:pt idx="8397">
                  <c:v>71.680000000000007</c:v>
                </c:pt>
                <c:pt idx="8398">
                  <c:v>72.72</c:v>
                </c:pt>
                <c:pt idx="8399">
                  <c:v>72.007999999999996</c:v>
                </c:pt>
                <c:pt idx="8400">
                  <c:v>71.066000000000003</c:v>
                </c:pt>
                <c:pt idx="8401">
                  <c:v>71.352999999999994</c:v>
                </c:pt>
                <c:pt idx="8402">
                  <c:v>72.581999999999994</c:v>
                </c:pt>
                <c:pt idx="8403">
                  <c:v>71.147999999999996</c:v>
                </c:pt>
                <c:pt idx="8404">
                  <c:v>69.418999999999997</c:v>
                </c:pt>
                <c:pt idx="8405">
                  <c:v>69.94</c:v>
                </c:pt>
                <c:pt idx="8406">
                  <c:v>67.716999999999999</c:v>
                </c:pt>
                <c:pt idx="8407">
                  <c:v>64.561000000000007</c:v>
                </c:pt>
                <c:pt idx="8408">
                  <c:v>67.305000000000007</c:v>
                </c:pt>
                <c:pt idx="8409">
                  <c:v>62.350999999999999</c:v>
                </c:pt>
                <c:pt idx="8410">
                  <c:v>57.94</c:v>
                </c:pt>
                <c:pt idx="8411">
                  <c:v>50.265999999999998</c:v>
                </c:pt>
                <c:pt idx="8412">
                  <c:v>58.207000000000001</c:v>
                </c:pt>
                <c:pt idx="8413">
                  <c:v>62.695</c:v>
                </c:pt>
                <c:pt idx="8414">
                  <c:v>69.644000000000005</c:v>
                </c:pt>
                <c:pt idx="8415">
                  <c:v>69.266999999999996</c:v>
                </c:pt>
                <c:pt idx="8416">
                  <c:v>70.552000000000007</c:v>
                </c:pt>
                <c:pt idx="8417">
                  <c:v>71.111000000000004</c:v>
                </c:pt>
                <c:pt idx="8418">
                  <c:v>70.522000000000006</c:v>
                </c:pt>
                <c:pt idx="8419">
                  <c:v>72.108999999999995</c:v>
                </c:pt>
                <c:pt idx="8420">
                  <c:v>73.796000000000006</c:v>
                </c:pt>
                <c:pt idx="8421">
                  <c:v>73.605000000000004</c:v>
                </c:pt>
                <c:pt idx="8422">
                  <c:v>72.772999999999996</c:v>
                </c:pt>
                <c:pt idx="8423">
                  <c:v>72.974000000000004</c:v>
                </c:pt>
                <c:pt idx="8424">
                  <c:v>71.742999999999995</c:v>
                </c:pt>
                <c:pt idx="8425">
                  <c:v>69.302000000000007</c:v>
                </c:pt>
                <c:pt idx="8426">
                  <c:v>70.852999999999994</c:v>
                </c:pt>
                <c:pt idx="8427">
                  <c:v>69.756</c:v>
                </c:pt>
                <c:pt idx="8428">
                  <c:v>68.224999999999994</c:v>
                </c:pt>
                <c:pt idx="8429">
                  <c:v>66.667000000000002</c:v>
                </c:pt>
                <c:pt idx="8430">
                  <c:v>63.279000000000003</c:v>
                </c:pt>
                <c:pt idx="8431">
                  <c:v>55.055999999999997</c:v>
                </c:pt>
                <c:pt idx="8432">
                  <c:v>60.969000000000001</c:v>
                </c:pt>
                <c:pt idx="8433">
                  <c:v>55.368000000000002</c:v>
                </c:pt>
                <c:pt idx="8434">
                  <c:v>64.619</c:v>
                </c:pt>
                <c:pt idx="8435">
                  <c:v>66.081000000000003</c:v>
                </c:pt>
                <c:pt idx="8436">
                  <c:v>67.885999999999996</c:v>
                </c:pt>
                <c:pt idx="8437">
                  <c:v>70.588999999999999</c:v>
                </c:pt>
                <c:pt idx="8438">
                  <c:v>72.881</c:v>
                </c:pt>
                <c:pt idx="8439">
                  <c:v>74.326999999999998</c:v>
                </c:pt>
                <c:pt idx="8440">
                  <c:v>74.186000000000007</c:v>
                </c:pt>
                <c:pt idx="8441">
                  <c:v>74.332999999999998</c:v>
                </c:pt>
                <c:pt idx="8442">
                  <c:v>73.805000000000007</c:v>
                </c:pt>
                <c:pt idx="8443">
                  <c:v>72.091999999999999</c:v>
                </c:pt>
                <c:pt idx="8444">
                  <c:v>73.614999999999995</c:v>
                </c:pt>
                <c:pt idx="8445">
                  <c:v>72.957999999999998</c:v>
                </c:pt>
                <c:pt idx="8446">
                  <c:v>72.591999999999999</c:v>
                </c:pt>
                <c:pt idx="8447">
                  <c:v>70.417000000000002</c:v>
                </c:pt>
                <c:pt idx="8448">
                  <c:v>68.218999999999994</c:v>
                </c:pt>
                <c:pt idx="8449">
                  <c:v>68.316000000000003</c:v>
                </c:pt>
                <c:pt idx="8450">
                  <c:v>56.564999999999998</c:v>
                </c:pt>
                <c:pt idx="8451">
                  <c:v>63.463000000000001</c:v>
                </c:pt>
                <c:pt idx="8452">
                  <c:v>50.656999999999996</c:v>
                </c:pt>
                <c:pt idx="8453">
                  <c:v>52.932000000000002</c:v>
                </c:pt>
                <c:pt idx="8454">
                  <c:v>59.073</c:v>
                </c:pt>
                <c:pt idx="8455">
                  <c:v>62.856000000000002</c:v>
                </c:pt>
                <c:pt idx="8456">
                  <c:v>67.031000000000006</c:v>
                </c:pt>
                <c:pt idx="8457">
                  <c:v>71.864000000000004</c:v>
                </c:pt>
                <c:pt idx="8458">
                  <c:v>71.724999999999994</c:v>
                </c:pt>
                <c:pt idx="8459">
                  <c:v>73.406999999999996</c:v>
                </c:pt>
                <c:pt idx="8460">
                  <c:v>73.581999999999994</c:v>
                </c:pt>
                <c:pt idx="8461">
                  <c:v>72.566999999999993</c:v>
                </c:pt>
                <c:pt idx="8462">
                  <c:v>74.340999999999994</c:v>
                </c:pt>
                <c:pt idx="8463">
                  <c:v>75.938999999999993</c:v>
                </c:pt>
                <c:pt idx="8464">
                  <c:v>75.665999999999997</c:v>
                </c:pt>
                <c:pt idx="8465">
                  <c:v>74.372</c:v>
                </c:pt>
                <c:pt idx="8466">
                  <c:v>72.927000000000007</c:v>
                </c:pt>
                <c:pt idx="8467">
                  <c:v>72.494</c:v>
                </c:pt>
                <c:pt idx="8468">
                  <c:v>68.103999999999999</c:v>
                </c:pt>
                <c:pt idx="8469">
                  <c:v>71.082999999999998</c:v>
                </c:pt>
                <c:pt idx="8470">
                  <c:v>67.81</c:v>
                </c:pt>
                <c:pt idx="8471">
                  <c:v>66.147999999999996</c:v>
                </c:pt>
                <c:pt idx="8472">
                  <c:v>53.851999999999997</c:v>
                </c:pt>
                <c:pt idx="8473">
                  <c:v>53.084000000000003</c:v>
                </c:pt>
                <c:pt idx="8474">
                  <c:v>57.454999999999998</c:v>
                </c:pt>
                <c:pt idx="8475">
                  <c:v>69.968999999999994</c:v>
                </c:pt>
                <c:pt idx="8476">
                  <c:v>66.543999999999997</c:v>
                </c:pt>
                <c:pt idx="8477">
                  <c:v>70.456999999999994</c:v>
                </c:pt>
                <c:pt idx="8478">
                  <c:v>71.245999999999995</c:v>
                </c:pt>
                <c:pt idx="8479">
                  <c:v>70.995000000000005</c:v>
                </c:pt>
                <c:pt idx="8480">
                  <c:v>72.245999999999995</c:v>
                </c:pt>
                <c:pt idx="8481">
                  <c:v>73.724999999999994</c:v>
                </c:pt>
                <c:pt idx="8482">
                  <c:v>75.465999999999994</c:v>
                </c:pt>
                <c:pt idx="8483">
                  <c:v>74.534000000000006</c:v>
                </c:pt>
                <c:pt idx="8484">
                  <c:v>75.343999999999994</c:v>
                </c:pt>
                <c:pt idx="8485">
                  <c:v>74.305000000000007</c:v>
                </c:pt>
                <c:pt idx="8486">
                  <c:v>72.703000000000003</c:v>
                </c:pt>
                <c:pt idx="8487">
                  <c:v>74.233999999999995</c:v>
                </c:pt>
                <c:pt idx="8488">
                  <c:v>74.599999999999994</c:v>
                </c:pt>
                <c:pt idx="8489">
                  <c:v>73.685000000000002</c:v>
                </c:pt>
                <c:pt idx="8490">
                  <c:v>67.293999999999997</c:v>
                </c:pt>
                <c:pt idx="8491">
                  <c:v>65.863</c:v>
                </c:pt>
                <c:pt idx="8492">
                  <c:v>62.118000000000002</c:v>
                </c:pt>
                <c:pt idx="8493">
                  <c:v>60.247</c:v>
                </c:pt>
                <c:pt idx="8494">
                  <c:v>42.006999999999998</c:v>
                </c:pt>
                <c:pt idx="8495">
                  <c:v>62.113</c:v>
                </c:pt>
                <c:pt idx="8496">
                  <c:v>63.838000000000001</c:v>
                </c:pt>
                <c:pt idx="8497">
                  <c:v>68.275999999999996</c:v>
                </c:pt>
                <c:pt idx="8498">
                  <c:v>71.406000000000006</c:v>
                </c:pt>
                <c:pt idx="8499">
                  <c:v>72.516000000000005</c:v>
                </c:pt>
                <c:pt idx="8500">
                  <c:v>75.605999999999995</c:v>
                </c:pt>
                <c:pt idx="8501">
                  <c:v>73.707999999999998</c:v>
                </c:pt>
                <c:pt idx="8502">
                  <c:v>75.510999999999996</c:v>
                </c:pt>
                <c:pt idx="8503">
                  <c:v>74.899000000000001</c:v>
                </c:pt>
                <c:pt idx="8504">
                  <c:v>73.647999999999996</c:v>
                </c:pt>
                <c:pt idx="8505">
                  <c:v>74.906999999999996</c:v>
                </c:pt>
                <c:pt idx="8506">
                  <c:v>74.683999999999997</c:v>
                </c:pt>
                <c:pt idx="8507">
                  <c:v>75.486000000000004</c:v>
                </c:pt>
                <c:pt idx="8508">
                  <c:v>73.662000000000006</c:v>
                </c:pt>
                <c:pt idx="8509">
                  <c:v>72.712999999999994</c:v>
                </c:pt>
                <c:pt idx="8510">
                  <c:v>70.87</c:v>
                </c:pt>
                <c:pt idx="8511">
                  <c:v>64.885000000000005</c:v>
                </c:pt>
                <c:pt idx="8512">
                  <c:v>68.12</c:v>
                </c:pt>
                <c:pt idx="8513">
                  <c:v>66.570999999999998</c:v>
                </c:pt>
                <c:pt idx="8514">
                  <c:v>61.273000000000003</c:v>
                </c:pt>
                <c:pt idx="8515">
                  <c:v>58.923000000000002</c:v>
                </c:pt>
                <c:pt idx="8516">
                  <c:v>63.877000000000002</c:v>
                </c:pt>
                <c:pt idx="8517">
                  <c:v>68.228999999999999</c:v>
                </c:pt>
                <c:pt idx="8518">
                  <c:v>73.161000000000001</c:v>
                </c:pt>
                <c:pt idx="8519">
                  <c:v>71.873999999999995</c:v>
                </c:pt>
                <c:pt idx="8520">
                  <c:v>74.394999999999996</c:v>
                </c:pt>
                <c:pt idx="8521">
                  <c:v>73.88</c:v>
                </c:pt>
                <c:pt idx="8522">
                  <c:v>74.049000000000007</c:v>
                </c:pt>
                <c:pt idx="8523">
                  <c:v>75.349999999999994</c:v>
                </c:pt>
                <c:pt idx="8524">
                  <c:v>75.492999999999995</c:v>
                </c:pt>
                <c:pt idx="8525">
                  <c:v>76.647000000000006</c:v>
                </c:pt>
                <c:pt idx="8526">
                  <c:v>74.37</c:v>
                </c:pt>
                <c:pt idx="8527">
                  <c:v>75.129000000000005</c:v>
                </c:pt>
                <c:pt idx="8528">
                  <c:v>74.241</c:v>
                </c:pt>
                <c:pt idx="8529">
                  <c:v>71.584999999999994</c:v>
                </c:pt>
                <c:pt idx="8530">
                  <c:v>73.477000000000004</c:v>
                </c:pt>
                <c:pt idx="8531">
                  <c:v>71.378</c:v>
                </c:pt>
                <c:pt idx="8532">
                  <c:v>70.8</c:v>
                </c:pt>
                <c:pt idx="8533">
                  <c:v>63.89</c:v>
                </c:pt>
                <c:pt idx="8534">
                  <c:v>60.39</c:v>
                </c:pt>
                <c:pt idx="8535">
                  <c:v>20.792000000000002</c:v>
                </c:pt>
                <c:pt idx="8536">
                  <c:v>66.539000000000001</c:v>
                </c:pt>
                <c:pt idx="8537">
                  <c:v>63.646999999999998</c:v>
                </c:pt>
                <c:pt idx="8538">
                  <c:v>67.361000000000004</c:v>
                </c:pt>
                <c:pt idx="8539">
                  <c:v>70.231999999999999</c:v>
                </c:pt>
                <c:pt idx="8540">
                  <c:v>71.974999999999994</c:v>
                </c:pt>
                <c:pt idx="8541">
                  <c:v>73.323999999999998</c:v>
                </c:pt>
                <c:pt idx="8542">
                  <c:v>75.269000000000005</c:v>
                </c:pt>
                <c:pt idx="8543">
                  <c:v>76.53</c:v>
                </c:pt>
                <c:pt idx="8544">
                  <c:v>75.328000000000003</c:v>
                </c:pt>
                <c:pt idx="8545">
                  <c:v>76.317999999999998</c:v>
                </c:pt>
                <c:pt idx="8546">
                  <c:v>75.238</c:v>
                </c:pt>
                <c:pt idx="8547">
                  <c:v>73.991</c:v>
                </c:pt>
                <c:pt idx="8548">
                  <c:v>75.185000000000002</c:v>
                </c:pt>
                <c:pt idx="8549">
                  <c:v>74.774000000000001</c:v>
                </c:pt>
                <c:pt idx="8550">
                  <c:v>74.751000000000005</c:v>
                </c:pt>
                <c:pt idx="8551">
                  <c:v>69.427000000000007</c:v>
                </c:pt>
                <c:pt idx="8552">
                  <c:v>70.721999999999994</c:v>
                </c:pt>
                <c:pt idx="8553">
                  <c:v>67.141999999999996</c:v>
                </c:pt>
                <c:pt idx="8554">
                  <c:v>50.988999999999997</c:v>
                </c:pt>
                <c:pt idx="8555">
                  <c:v>64.057000000000002</c:v>
                </c:pt>
                <c:pt idx="8556">
                  <c:v>49.033999999999999</c:v>
                </c:pt>
                <c:pt idx="8557">
                  <c:v>45.905999999999999</c:v>
                </c:pt>
                <c:pt idx="8558">
                  <c:v>63.712000000000003</c:v>
                </c:pt>
                <c:pt idx="8559">
                  <c:v>68.103999999999999</c:v>
                </c:pt>
                <c:pt idx="8560">
                  <c:v>71.367999999999995</c:v>
                </c:pt>
                <c:pt idx="8561">
                  <c:v>74.614000000000004</c:v>
                </c:pt>
                <c:pt idx="8562">
                  <c:v>73.83</c:v>
                </c:pt>
                <c:pt idx="8563">
                  <c:v>75.876999999999995</c:v>
                </c:pt>
                <c:pt idx="8564">
                  <c:v>75.710999999999999</c:v>
                </c:pt>
                <c:pt idx="8565">
                  <c:v>74.994</c:v>
                </c:pt>
                <c:pt idx="8566">
                  <c:v>75.572000000000003</c:v>
                </c:pt>
                <c:pt idx="8567">
                  <c:v>76.216999999999999</c:v>
                </c:pt>
                <c:pt idx="8568">
                  <c:v>76.494</c:v>
                </c:pt>
                <c:pt idx="8569">
                  <c:v>73.052000000000007</c:v>
                </c:pt>
                <c:pt idx="8570">
                  <c:v>74.715999999999994</c:v>
                </c:pt>
                <c:pt idx="8571">
                  <c:v>73.424000000000007</c:v>
                </c:pt>
                <c:pt idx="8572">
                  <c:v>69.537999999999997</c:v>
                </c:pt>
                <c:pt idx="8573">
                  <c:v>71.153999999999996</c:v>
                </c:pt>
                <c:pt idx="8574">
                  <c:v>69.563000000000002</c:v>
                </c:pt>
                <c:pt idx="8575">
                  <c:v>66.399000000000001</c:v>
                </c:pt>
                <c:pt idx="8576">
                  <c:v>51.639000000000003</c:v>
                </c:pt>
                <c:pt idx="8577">
                  <c:v>23.3</c:v>
                </c:pt>
                <c:pt idx="8578">
                  <c:v>61.417999999999999</c:v>
                </c:pt>
                <c:pt idx="8579">
                  <c:v>68.771000000000001</c:v>
                </c:pt>
                <c:pt idx="8580">
                  <c:v>68.369</c:v>
                </c:pt>
                <c:pt idx="8581">
                  <c:v>71.671999999999997</c:v>
                </c:pt>
                <c:pt idx="8582">
                  <c:v>72.605999999999995</c:v>
                </c:pt>
                <c:pt idx="8583">
                  <c:v>73.031999999999996</c:v>
                </c:pt>
                <c:pt idx="8584">
                  <c:v>74.492000000000004</c:v>
                </c:pt>
                <c:pt idx="8585">
                  <c:v>75.494</c:v>
                </c:pt>
                <c:pt idx="8586">
                  <c:v>76.489000000000004</c:v>
                </c:pt>
                <c:pt idx="8587">
                  <c:v>74.302999999999997</c:v>
                </c:pt>
                <c:pt idx="8588">
                  <c:v>76.957999999999998</c:v>
                </c:pt>
                <c:pt idx="8589">
                  <c:v>77.027000000000001</c:v>
                </c:pt>
                <c:pt idx="8590">
                  <c:v>75.198999999999998</c:v>
                </c:pt>
                <c:pt idx="8591">
                  <c:v>75.653000000000006</c:v>
                </c:pt>
                <c:pt idx="8592">
                  <c:v>74.953000000000003</c:v>
                </c:pt>
                <c:pt idx="8593">
                  <c:v>73.507000000000005</c:v>
                </c:pt>
                <c:pt idx="8594">
                  <c:v>69.653000000000006</c:v>
                </c:pt>
                <c:pt idx="8595">
                  <c:v>68.650999999999996</c:v>
                </c:pt>
                <c:pt idx="8596">
                  <c:v>66.411000000000001</c:v>
                </c:pt>
                <c:pt idx="8597">
                  <c:v>42.386000000000003</c:v>
                </c:pt>
                <c:pt idx="8598">
                  <c:v>59.332999999999998</c:v>
                </c:pt>
                <c:pt idx="8599">
                  <c:v>61.600999999999999</c:v>
                </c:pt>
                <c:pt idx="8600">
                  <c:v>68.644999999999996</c:v>
                </c:pt>
                <c:pt idx="8601">
                  <c:v>69.375</c:v>
                </c:pt>
                <c:pt idx="8602">
                  <c:v>70.813000000000002</c:v>
                </c:pt>
                <c:pt idx="8603">
                  <c:v>73.715000000000003</c:v>
                </c:pt>
                <c:pt idx="8604">
                  <c:v>74.177999999999997</c:v>
                </c:pt>
                <c:pt idx="8605">
                  <c:v>73.793999999999997</c:v>
                </c:pt>
                <c:pt idx="8606">
                  <c:v>75.56</c:v>
                </c:pt>
                <c:pt idx="8607">
                  <c:v>76.593000000000004</c:v>
                </c:pt>
                <c:pt idx="8608">
                  <c:v>76.581000000000003</c:v>
                </c:pt>
                <c:pt idx="8609">
                  <c:v>77.308999999999997</c:v>
                </c:pt>
                <c:pt idx="8610">
                  <c:v>76.88</c:v>
                </c:pt>
                <c:pt idx="8611">
                  <c:v>76.680999999999997</c:v>
                </c:pt>
                <c:pt idx="8612">
                  <c:v>73.997</c:v>
                </c:pt>
                <c:pt idx="8613">
                  <c:v>75.491</c:v>
                </c:pt>
                <c:pt idx="8614">
                  <c:v>75.052999999999997</c:v>
                </c:pt>
                <c:pt idx="8615">
                  <c:v>70.573999999999998</c:v>
                </c:pt>
                <c:pt idx="8616">
                  <c:v>66.903000000000006</c:v>
                </c:pt>
                <c:pt idx="8617">
                  <c:v>63.753</c:v>
                </c:pt>
                <c:pt idx="8618">
                  <c:v>43.972999999999999</c:v>
                </c:pt>
                <c:pt idx="8619">
                  <c:v>57.104999999999997</c:v>
                </c:pt>
                <c:pt idx="8620">
                  <c:v>59.865000000000002</c:v>
                </c:pt>
                <c:pt idx="8621">
                  <c:v>66.674000000000007</c:v>
                </c:pt>
                <c:pt idx="8622">
                  <c:v>70.734999999999999</c:v>
                </c:pt>
                <c:pt idx="8623">
                  <c:v>71.709999999999994</c:v>
                </c:pt>
                <c:pt idx="8624">
                  <c:v>73.399000000000001</c:v>
                </c:pt>
                <c:pt idx="8625">
                  <c:v>76.081999999999994</c:v>
                </c:pt>
                <c:pt idx="8626">
                  <c:v>76.444000000000003</c:v>
                </c:pt>
                <c:pt idx="8627">
                  <c:v>77.043000000000006</c:v>
                </c:pt>
                <c:pt idx="8628">
                  <c:v>77.546999999999997</c:v>
                </c:pt>
                <c:pt idx="8629">
                  <c:v>76.941000000000003</c:v>
                </c:pt>
                <c:pt idx="8630">
                  <c:v>75.197999999999993</c:v>
                </c:pt>
                <c:pt idx="8631">
                  <c:v>76.278000000000006</c:v>
                </c:pt>
                <c:pt idx="8632">
                  <c:v>76.710999999999999</c:v>
                </c:pt>
                <c:pt idx="8633">
                  <c:v>74.742999999999995</c:v>
                </c:pt>
                <c:pt idx="8634">
                  <c:v>75.347999999999999</c:v>
                </c:pt>
                <c:pt idx="8635">
                  <c:v>74.869</c:v>
                </c:pt>
                <c:pt idx="8636">
                  <c:v>72.376999999999995</c:v>
                </c:pt>
                <c:pt idx="8637">
                  <c:v>68.272999999999996</c:v>
                </c:pt>
                <c:pt idx="8638">
                  <c:v>68.906999999999996</c:v>
                </c:pt>
                <c:pt idx="8639">
                  <c:v>55.905000000000001</c:v>
                </c:pt>
                <c:pt idx="8640">
                  <c:v>59.725000000000001</c:v>
                </c:pt>
                <c:pt idx="8641">
                  <c:v>66.218000000000004</c:v>
                </c:pt>
                <c:pt idx="8642">
                  <c:v>70.31</c:v>
                </c:pt>
                <c:pt idx="8643">
                  <c:v>71.174999999999997</c:v>
                </c:pt>
                <c:pt idx="8644">
                  <c:v>73.200999999999993</c:v>
                </c:pt>
                <c:pt idx="8645">
                  <c:v>74.183000000000007</c:v>
                </c:pt>
                <c:pt idx="8646">
                  <c:v>75.899000000000001</c:v>
                </c:pt>
                <c:pt idx="8647">
                  <c:v>77.47</c:v>
                </c:pt>
                <c:pt idx="8648">
                  <c:v>75.873999999999995</c:v>
                </c:pt>
                <c:pt idx="8649">
                  <c:v>77.409000000000006</c:v>
                </c:pt>
                <c:pt idx="8650">
                  <c:v>78.129000000000005</c:v>
                </c:pt>
                <c:pt idx="8651">
                  <c:v>77.018000000000001</c:v>
                </c:pt>
                <c:pt idx="8652">
                  <c:v>78.039000000000001</c:v>
                </c:pt>
                <c:pt idx="8653">
                  <c:v>77.486999999999995</c:v>
                </c:pt>
                <c:pt idx="8654">
                  <c:v>76.953999999999994</c:v>
                </c:pt>
                <c:pt idx="8655">
                  <c:v>73.498999999999995</c:v>
                </c:pt>
                <c:pt idx="8656">
                  <c:v>73.95</c:v>
                </c:pt>
                <c:pt idx="8657">
                  <c:v>72.77</c:v>
                </c:pt>
                <c:pt idx="8658">
                  <c:v>67.486999999999995</c:v>
                </c:pt>
                <c:pt idx="8659">
                  <c:v>63.564</c:v>
                </c:pt>
                <c:pt idx="8660">
                  <c:v>44.064999999999998</c:v>
                </c:pt>
                <c:pt idx="8661">
                  <c:v>51.389000000000003</c:v>
                </c:pt>
                <c:pt idx="8662">
                  <c:v>66.888000000000005</c:v>
                </c:pt>
                <c:pt idx="8663">
                  <c:v>66.114999999999995</c:v>
                </c:pt>
                <c:pt idx="8664">
                  <c:v>72.305999999999997</c:v>
                </c:pt>
                <c:pt idx="8665">
                  <c:v>74.73</c:v>
                </c:pt>
                <c:pt idx="8666">
                  <c:v>73.95</c:v>
                </c:pt>
                <c:pt idx="8667">
                  <c:v>76.742000000000004</c:v>
                </c:pt>
                <c:pt idx="8668">
                  <c:v>77.656999999999996</c:v>
                </c:pt>
                <c:pt idx="8669">
                  <c:v>78.319000000000003</c:v>
                </c:pt>
                <c:pt idx="8670">
                  <c:v>78.784999999999997</c:v>
                </c:pt>
                <c:pt idx="8671">
                  <c:v>78.888999999999996</c:v>
                </c:pt>
                <c:pt idx="8672">
                  <c:v>78.78</c:v>
                </c:pt>
                <c:pt idx="8673">
                  <c:v>76.459000000000003</c:v>
                </c:pt>
                <c:pt idx="8674">
                  <c:v>77.293000000000006</c:v>
                </c:pt>
                <c:pt idx="8675">
                  <c:v>77.031999999999996</c:v>
                </c:pt>
                <c:pt idx="8676">
                  <c:v>74.831999999999994</c:v>
                </c:pt>
                <c:pt idx="8677">
                  <c:v>73.082999999999998</c:v>
                </c:pt>
                <c:pt idx="8678">
                  <c:v>71.298000000000002</c:v>
                </c:pt>
                <c:pt idx="8679">
                  <c:v>68.947000000000003</c:v>
                </c:pt>
                <c:pt idx="8680">
                  <c:v>61.134</c:v>
                </c:pt>
                <c:pt idx="8681">
                  <c:v>61.744999999999997</c:v>
                </c:pt>
                <c:pt idx="8682">
                  <c:v>55.225999999999999</c:v>
                </c:pt>
                <c:pt idx="8683">
                  <c:v>64.305000000000007</c:v>
                </c:pt>
                <c:pt idx="8684">
                  <c:v>68.837000000000003</c:v>
                </c:pt>
                <c:pt idx="8685">
                  <c:v>72.81</c:v>
                </c:pt>
                <c:pt idx="8686">
                  <c:v>75.001999999999995</c:v>
                </c:pt>
                <c:pt idx="8687">
                  <c:v>77.655000000000001</c:v>
                </c:pt>
                <c:pt idx="8688">
                  <c:v>77.701999999999998</c:v>
                </c:pt>
                <c:pt idx="8689">
                  <c:v>78.945999999999998</c:v>
                </c:pt>
                <c:pt idx="8690">
                  <c:v>79.09</c:v>
                </c:pt>
                <c:pt idx="8691">
                  <c:v>77.162000000000006</c:v>
                </c:pt>
                <c:pt idx="8692">
                  <c:v>78.617999999999995</c:v>
                </c:pt>
                <c:pt idx="8693">
                  <c:v>79.114999999999995</c:v>
                </c:pt>
                <c:pt idx="8694">
                  <c:v>78.584999999999994</c:v>
                </c:pt>
                <c:pt idx="8695">
                  <c:v>77.057000000000002</c:v>
                </c:pt>
                <c:pt idx="8696">
                  <c:v>76.831000000000003</c:v>
                </c:pt>
                <c:pt idx="8697">
                  <c:v>75.242999999999995</c:v>
                </c:pt>
                <c:pt idx="8698">
                  <c:v>70.834999999999994</c:v>
                </c:pt>
                <c:pt idx="8699">
                  <c:v>73.445999999999998</c:v>
                </c:pt>
                <c:pt idx="8700">
                  <c:v>68.622</c:v>
                </c:pt>
                <c:pt idx="8701">
                  <c:v>65.962000000000003</c:v>
                </c:pt>
                <c:pt idx="8702">
                  <c:v>33.776000000000003</c:v>
                </c:pt>
                <c:pt idx="8703">
                  <c:v>63.085000000000001</c:v>
                </c:pt>
                <c:pt idx="8704">
                  <c:v>67.715999999999994</c:v>
                </c:pt>
                <c:pt idx="8705">
                  <c:v>74.055000000000007</c:v>
                </c:pt>
                <c:pt idx="8706">
                  <c:v>73.754999999999995</c:v>
                </c:pt>
                <c:pt idx="8707">
                  <c:v>76.08</c:v>
                </c:pt>
                <c:pt idx="8708">
                  <c:v>76.766000000000005</c:v>
                </c:pt>
                <c:pt idx="8709">
                  <c:v>76.828000000000003</c:v>
                </c:pt>
                <c:pt idx="8710">
                  <c:v>78.007000000000005</c:v>
                </c:pt>
                <c:pt idx="8711">
                  <c:v>79.308999999999997</c:v>
                </c:pt>
                <c:pt idx="8712">
                  <c:v>79.992000000000004</c:v>
                </c:pt>
                <c:pt idx="8713">
                  <c:v>79.179000000000002</c:v>
                </c:pt>
                <c:pt idx="8714">
                  <c:v>79.822999999999993</c:v>
                </c:pt>
                <c:pt idx="8715">
                  <c:v>78.460999999999999</c:v>
                </c:pt>
                <c:pt idx="8716">
                  <c:v>75.335999999999999</c:v>
                </c:pt>
                <c:pt idx="8717">
                  <c:v>77.225999999999999</c:v>
                </c:pt>
                <c:pt idx="8718">
                  <c:v>75.373999999999995</c:v>
                </c:pt>
                <c:pt idx="8719">
                  <c:v>75.119</c:v>
                </c:pt>
                <c:pt idx="8720">
                  <c:v>71.355999999999995</c:v>
                </c:pt>
                <c:pt idx="8721">
                  <c:v>67.242000000000004</c:v>
                </c:pt>
                <c:pt idx="8722">
                  <c:v>56.283000000000001</c:v>
                </c:pt>
                <c:pt idx="8723">
                  <c:v>69.251999999999995</c:v>
                </c:pt>
                <c:pt idx="8724">
                  <c:v>62.256</c:v>
                </c:pt>
                <c:pt idx="8725">
                  <c:v>71.540999999999997</c:v>
                </c:pt>
                <c:pt idx="8726">
                  <c:v>71.7</c:v>
                </c:pt>
                <c:pt idx="8727">
                  <c:v>74.22</c:v>
                </c:pt>
                <c:pt idx="8728">
                  <c:v>76.242999999999995</c:v>
                </c:pt>
                <c:pt idx="8729">
                  <c:v>77.381</c:v>
                </c:pt>
                <c:pt idx="8730">
                  <c:v>79.143000000000001</c:v>
                </c:pt>
                <c:pt idx="8731">
                  <c:v>78.194999999999993</c:v>
                </c:pt>
                <c:pt idx="8732">
                  <c:v>79.603999999999999</c:v>
                </c:pt>
                <c:pt idx="8733">
                  <c:v>79.037000000000006</c:v>
                </c:pt>
                <c:pt idx="8734">
                  <c:v>77.789000000000001</c:v>
                </c:pt>
                <c:pt idx="8735">
                  <c:v>78.805999999999997</c:v>
                </c:pt>
                <c:pt idx="8736">
                  <c:v>78.504000000000005</c:v>
                </c:pt>
                <c:pt idx="8737">
                  <c:v>78.77</c:v>
                </c:pt>
                <c:pt idx="8738">
                  <c:v>77.186999999999998</c:v>
                </c:pt>
                <c:pt idx="8739">
                  <c:v>76.058999999999997</c:v>
                </c:pt>
                <c:pt idx="8740">
                  <c:v>73.287000000000006</c:v>
                </c:pt>
                <c:pt idx="8741">
                  <c:v>58.484999999999999</c:v>
                </c:pt>
                <c:pt idx="8742">
                  <c:v>67.421000000000006</c:v>
                </c:pt>
                <c:pt idx="8743">
                  <c:v>44.435000000000002</c:v>
                </c:pt>
                <c:pt idx="8744">
                  <c:v>43.584000000000003</c:v>
                </c:pt>
                <c:pt idx="8745">
                  <c:v>68.123000000000005</c:v>
                </c:pt>
                <c:pt idx="8746">
                  <c:v>70.515000000000001</c:v>
                </c:pt>
                <c:pt idx="8747">
                  <c:v>74.367000000000004</c:v>
                </c:pt>
                <c:pt idx="8748">
                  <c:v>78.093999999999994</c:v>
                </c:pt>
                <c:pt idx="8749">
                  <c:v>76.271000000000001</c:v>
                </c:pt>
                <c:pt idx="8750">
                  <c:v>78.932000000000002</c:v>
                </c:pt>
                <c:pt idx="8751">
                  <c:v>78.031999999999996</c:v>
                </c:pt>
                <c:pt idx="8752">
                  <c:v>77.891000000000005</c:v>
                </c:pt>
                <c:pt idx="8753">
                  <c:v>79.183999999999997</c:v>
                </c:pt>
                <c:pt idx="8754">
                  <c:v>79.132999999999996</c:v>
                </c:pt>
                <c:pt idx="8755">
                  <c:v>79.817999999999998</c:v>
                </c:pt>
                <c:pt idx="8756">
                  <c:v>77.965000000000003</c:v>
                </c:pt>
                <c:pt idx="8757">
                  <c:v>78.337000000000003</c:v>
                </c:pt>
                <c:pt idx="8758">
                  <c:v>77.475999999999999</c:v>
                </c:pt>
                <c:pt idx="8759">
                  <c:v>73.641999999999996</c:v>
                </c:pt>
                <c:pt idx="8760">
                  <c:v>75.38</c:v>
                </c:pt>
                <c:pt idx="8761">
                  <c:v>72.960999999999999</c:v>
                </c:pt>
                <c:pt idx="8762">
                  <c:v>71.730999999999995</c:v>
                </c:pt>
                <c:pt idx="8763">
                  <c:v>64.251000000000005</c:v>
                </c:pt>
                <c:pt idx="8764">
                  <c:v>55.947000000000003</c:v>
                </c:pt>
                <c:pt idx="8765">
                  <c:v>62.792999999999999</c:v>
                </c:pt>
                <c:pt idx="8766">
                  <c:v>73.828999999999994</c:v>
                </c:pt>
                <c:pt idx="8767">
                  <c:v>71.346000000000004</c:v>
                </c:pt>
                <c:pt idx="8768">
                  <c:v>75.057000000000002</c:v>
                </c:pt>
                <c:pt idx="8769">
                  <c:v>75.296000000000006</c:v>
                </c:pt>
                <c:pt idx="8770">
                  <c:v>76.308000000000007</c:v>
                </c:pt>
                <c:pt idx="8771">
                  <c:v>77.600999999999999</c:v>
                </c:pt>
                <c:pt idx="8772">
                  <c:v>79.248999999999995</c:v>
                </c:pt>
                <c:pt idx="8773">
                  <c:v>80.41</c:v>
                </c:pt>
                <c:pt idx="8774">
                  <c:v>78.733000000000004</c:v>
                </c:pt>
                <c:pt idx="8775">
                  <c:v>79.866</c:v>
                </c:pt>
                <c:pt idx="8776">
                  <c:v>78.626999999999995</c:v>
                </c:pt>
                <c:pt idx="8777">
                  <c:v>76.966999999999999</c:v>
                </c:pt>
                <c:pt idx="8778">
                  <c:v>78.418000000000006</c:v>
                </c:pt>
                <c:pt idx="8779">
                  <c:v>77.450999999999993</c:v>
                </c:pt>
                <c:pt idx="8780">
                  <c:v>77.515000000000001</c:v>
                </c:pt>
                <c:pt idx="8781">
                  <c:v>71.831999999999994</c:v>
                </c:pt>
                <c:pt idx="8782">
                  <c:v>72.614999999999995</c:v>
                </c:pt>
                <c:pt idx="8783">
                  <c:v>69.284999999999997</c:v>
                </c:pt>
                <c:pt idx="8784">
                  <c:v>57.058</c:v>
                </c:pt>
                <c:pt idx="8785">
                  <c:v>55.667000000000002</c:v>
                </c:pt>
                <c:pt idx="8786">
                  <c:v>61.402000000000001</c:v>
                </c:pt>
                <c:pt idx="8787">
                  <c:v>65.802000000000007</c:v>
                </c:pt>
                <c:pt idx="8788">
                  <c:v>70.698999999999998</c:v>
                </c:pt>
                <c:pt idx="8789">
                  <c:v>73.91</c:v>
                </c:pt>
                <c:pt idx="8790">
                  <c:v>76.760000000000005</c:v>
                </c:pt>
                <c:pt idx="8791">
                  <c:v>79.108000000000004</c:v>
                </c:pt>
                <c:pt idx="8792">
                  <c:v>78.131</c:v>
                </c:pt>
                <c:pt idx="8793">
                  <c:v>79.56</c:v>
                </c:pt>
                <c:pt idx="8794">
                  <c:v>79.046000000000006</c:v>
                </c:pt>
                <c:pt idx="8795">
                  <c:v>78.286000000000001</c:v>
                </c:pt>
                <c:pt idx="8796">
                  <c:v>79.349000000000004</c:v>
                </c:pt>
                <c:pt idx="8797">
                  <c:v>79.62</c:v>
                </c:pt>
                <c:pt idx="8798">
                  <c:v>79.819999999999993</c:v>
                </c:pt>
                <c:pt idx="8799">
                  <c:v>76.043000000000006</c:v>
                </c:pt>
                <c:pt idx="8800">
                  <c:v>77.38</c:v>
                </c:pt>
                <c:pt idx="8801">
                  <c:v>75.831000000000003</c:v>
                </c:pt>
                <c:pt idx="8802">
                  <c:v>70.628</c:v>
                </c:pt>
                <c:pt idx="8803">
                  <c:v>73.366</c:v>
                </c:pt>
                <c:pt idx="8804">
                  <c:v>70.307000000000002</c:v>
                </c:pt>
                <c:pt idx="8805">
                  <c:v>68.388000000000005</c:v>
                </c:pt>
                <c:pt idx="8806">
                  <c:v>40.569000000000003</c:v>
                </c:pt>
                <c:pt idx="8807">
                  <c:v>60.552999999999997</c:v>
                </c:pt>
                <c:pt idx="8808">
                  <c:v>68.703000000000003</c:v>
                </c:pt>
                <c:pt idx="8809">
                  <c:v>75.481999999999999</c:v>
                </c:pt>
                <c:pt idx="8810">
                  <c:v>74.600999999999999</c:v>
                </c:pt>
                <c:pt idx="8811">
                  <c:v>76.994</c:v>
                </c:pt>
                <c:pt idx="8812">
                  <c:v>77.566999999999993</c:v>
                </c:pt>
                <c:pt idx="8813">
                  <c:v>77.906999999999996</c:v>
                </c:pt>
                <c:pt idx="8814">
                  <c:v>79.277000000000001</c:v>
                </c:pt>
                <c:pt idx="8815">
                  <c:v>80.105000000000004</c:v>
                </c:pt>
                <c:pt idx="8816">
                  <c:v>80.415999999999997</c:v>
                </c:pt>
                <c:pt idx="8817">
                  <c:v>79.099000000000004</c:v>
                </c:pt>
                <c:pt idx="8818">
                  <c:v>79.417000000000002</c:v>
                </c:pt>
                <c:pt idx="8819">
                  <c:v>79.206999999999994</c:v>
                </c:pt>
                <c:pt idx="8820">
                  <c:v>76.932000000000002</c:v>
                </c:pt>
                <c:pt idx="8821">
                  <c:v>78.254000000000005</c:v>
                </c:pt>
                <c:pt idx="8822">
                  <c:v>76.906999999999996</c:v>
                </c:pt>
                <c:pt idx="8823">
                  <c:v>75.427999999999997</c:v>
                </c:pt>
                <c:pt idx="8824">
                  <c:v>70.167000000000002</c:v>
                </c:pt>
                <c:pt idx="8825">
                  <c:v>67.716999999999999</c:v>
                </c:pt>
                <c:pt idx="8826">
                  <c:v>62.942</c:v>
                </c:pt>
                <c:pt idx="8827">
                  <c:v>65.591999999999999</c:v>
                </c:pt>
                <c:pt idx="8828">
                  <c:v>67.197999999999993</c:v>
                </c:pt>
                <c:pt idx="8829">
                  <c:v>70.62</c:v>
                </c:pt>
                <c:pt idx="8830">
                  <c:v>72.408000000000001</c:v>
                </c:pt>
                <c:pt idx="8831">
                  <c:v>74.290999999999997</c:v>
                </c:pt>
                <c:pt idx="8832">
                  <c:v>76.010000000000005</c:v>
                </c:pt>
                <c:pt idx="8833">
                  <c:v>78.069999999999993</c:v>
                </c:pt>
                <c:pt idx="8834">
                  <c:v>79.61</c:v>
                </c:pt>
                <c:pt idx="8835">
                  <c:v>78.293999999999997</c:v>
                </c:pt>
                <c:pt idx="8836">
                  <c:v>79.742000000000004</c:v>
                </c:pt>
                <c:pt idx="8837">
                  <c:v>80.331999999999994</c:v>
                </c:pt>
                <c:pt idx="8838">
                  <c:v>80.197999999999993</c:v>
                </c:pt>
                <c:pt idx="8839">
                  <c:v>80.944000000000003</c:v>
                </c:pt>
                <c:pt idx="8840">
                  <c:v>80.225999999999999</c:v>
                </c:pt>
                <c:pt idx="8841">
                  <c:v>79.102000000000004</c:v>
                </c:pt>
                <c:pt idx="8842">
                  <c:v>75.918000000000006</c:v>
                </c:pt>
                <c:pt idx="8843">
                  <c:v>75.67</c:v>
                </c:pt>
                <c:pt idx="8844">
                  <c:v>74.715000000000003</c:v>
                </c:pt>
                <c:pt idx="8845">
                  <c:v>64.832999999999998</c:v>
                </c:pt>
                <c:pt idx="8846">
                  <c:v>69.286000000000001</c:v>
                </c:pt>
                <c:pt idx="8847">
                  <c:v>63.436999999999998</c:v>
                </c:pt>
                <c:pt idx="8848">
                  <c:v>56.476999999999997</c:v>
                </c:pt>
                <c:pt idx="8849">
                  <c:v>64.891999999999996</c:v>
                </c:pt>
                <c:pt idx="8850">
                  <c:v>71.296000000000006</c:v>
                </c:pt>
                <c:pt idx="8851">
                  <c:v>74.966999999999999</c:v>
                </c:pt>
                <c:pt idx="8852">
                  <c:v>77.754000000000005</c:v>
                </c:pt>
                <c:pt idx="8853">
                  <c:v>77.846000000000004</c:v>
                </c:pt>
                <c:pt idx="8854">
                  <c:v>78.799000000000007</c:v>
                </c:pt>
                <c:pt idx="8855">
                  <c:v>78.566999999999993</c:v>
                </c:pt>
                <c:pt idx="8856">
                  <c:v>78.561999999999998</c:v>
                </c:pt>
                <c:pt idx="8857">
                  <c:v>80.037999999999997</c:v>
                </c:pt>
                <c:pt idx="8858">
                  <c:v>80.747</c:v>
                </c:pt>
                <c:pt idx="8859">
                  <c:v>81.287000000000006</c:v>
                </c:pt>
                <c:pt idx="8860">
                  <c:v>78.165000000000006</c:v>
                </c:pt>
                <c:pt idx="8861">
                  <c:v>79.459000000000003</c:v>
                </c:pt>
                <c:pt idx="8862">
                  <c:v>78.929000000000002</c:v>
                </c:pt>
                <c:pt idx="8863">
                  <c:v>76.825000000000003</c:v>
                </c:pt>
                <c:pt idx="8864">
                  <c:v>78.087000000000003</c:v>
                </c:pt>
                <c:pt idx="8865">
                  <c:v>75.59</c:v>
                </c:pt>
                <c:pt idx="8866">
                  <c:v>73.179000000000002</c:v>
                </c:pt>
                <c:pt idx="8867">
                  <c:v>63.69</c:v>
                </c:pt>
                <c:pt idx="8868">
                  <c:v>56.195999999999998</c:v>
                </c:pt>
                <c:pt idx="8869">
                  <c:v>57.628999999999998</c:v>
                </c:pt>
                <c:pt idx="8870">
                  <c:v>72.97</c:v>
                </c:pt>
                <c:pt idx="8871">
                  <c:v>72.293000000000006</c:v>
                </c:pt>
                <c:pt idx="8872">
                  <c:v>76.233999999999995</c:v>
                </c:pt>
                <c:pt idx="8873">
                  <c:v>77.025999999999996</c:v>
                </c:pt>
                <c:pt idx="8874">
                  <c:v>77.376000000000005</c:v>
                </c:pt>
                <c:pt idx="8875">
                  <c:v>79.081000000000003</c:v>
                </c:pt>
                <c:pt idx="8876">
                  <c:v>79.811000000000007</c:v>
                </c:pt>
                <c:pt idx="8877">
                  <c:v>81.049000000000007</c:v>
                </c:pt>
                <c:pt idx="8878">
                  <c:v>78.876000000000005</c:v>
                </c:pt>
                <c:pt idx="8879">
                  <c:v>80.418999999999997</c:v>
                </c:pt>
                <c:pt idx="8880">
                  <c:v>80.518000000000001</c:v>
                </c:pt>
                <c:pt idx="8881">
                  <c:v>79.244</c:v>
                </c:pt>
                <c:pt idx="8882">
                  <c:v>80.555000000000007</c:v>
                </c:pt>
                <c:pt idx="8883">
                  <c:v>79.971000000000004</c:v>
                </c:pt>
                <c:pt idx="8884">
                  <c:v>79.007000000000005</c:v>
                </c:pt>
                <c:pt idx="8885">
                  <c:v>74.781999999999996</c:v>
                </c:pt>
                <c:pt idx="8886">
                  <c:v>74.525999999999996</c:v>
                </c:pt>
                <c:pt idx="8887">
                  <c:v>72.248000000000005</c:v>
                </c:pt>
                <c:pt idx="8888">
                  <c:v>63.232999999999997</c:v>
                </c:pt>
                <c:pt idx="8889">
                  <c:v>48.561999999999998</c:v>
                </c:pt>
                <c:pt idx="8890">
                  <c:v>65.397000000000006</c:v>
                </c:pt>
                <c:pt idx="8891">
                  <c:v>70.552999999999997</c:v>
                </c:pt>
                <c:pt idx="8892">
                  <c:v>73.661000000000001</c:v>
                </c:pt>
                <c:pt idx="8893">
                  <c:v>74.869</c:v>
                </c:pt>
                <c:pt idx="8894">
                  <c:v>77.308999999999997</c:v>
                </c:pt>
                <c:pt idx="8895">
                  <c:v>79.228999999999999</c:v>
                </c:pt>
                <c:pt idx="8896">
                  <c:v>77.787000000000006</c:v>
                </c:pt>
                <c:pt idx="8897">
                  <c:v>80.445999999999998</c:v>
                </c:pt>
                <c:pt idx="8898">
                  <c:v>81.167000000000002</c:v>
                </c:pt>
                <c:pt idx="8899">
                  <c:v>80.956999999999994</c:v>
                </c:pt>
                <c:pt idx="8900">
                  <c:v>81.774000000000001</c:v>
                </c:pt>
                <c:pt idx="8901">
                  <c:v>81.284999999999997</c:v>
                </c:pt>
                <c:pt idx="8902">
                  <c:v>81.191999999999993</c:v>
                </c:pt>
                <c:pt idx="8903">
                  <c:v>78.343000000000004</c:v>
                </c:pt>
                <c:pt idx="8904">
                  <c:v>78.820999999999998</c:v>
                </c:pt>
                <c:pt idx="8905">
                  <c:v>78.77</c:v>
                </c:pt>
                <c:pt idx="8906">
                  <c:v>75.203000000000003</c:v>
                </c:pt>
                <c:pt idx="8907">
                  <c:v>73.164000000000001</c:v>
                </c:pt>
                <c:pt idx="8908">
                  <c:v>70.763999999999996</c:v>
                </c:pt>
                <c:pt idx="8909">
                  <c:v>63.68</c:v>
                </c:pt>
                <c:pt idx="8910">
                  <c:v>58.387</c:v>
                </c:pt>
                <c:pt idx="8911">
                  <c:v>56.844000000000001</c:v>
                </c:pt>
                <c:pt idx="8912">
                  <c:v>69.947999999999993</c:v>
                </c:pt>
                <c:pt idx="8913">
                  <c:v>73.367999999999995</c:v>
                </c:pt>
                <c:pt idx="8914">
                  <c:v>74.667000000000002</c:v>
                </c:pt>
                <c:pt idx="8915">
                  <c:v>78.2</c:v>
                </c:pt>
                <c:pt idx="8916">
                  <c:v>79.573999999999998</c:v>
                </c:pt>
                <c:pt idx="8917">
                  <c:v>81.009</c:v>
                </c:pt>
                <c:pt idx="8918">
                  <c:v>81.132000000000005</c:v>
                </c:pt>
                <c:pt idx="8919">
                  <c:v>81.561000000000007</c:v>
                </c:pt>
                <c:pt idx="8920">
                  <c:v>81.674000000000007</c:v>
                </c:pt>
                <c:pt idx="8921">
                  <c:v>79.831000000000003</c:v>
                </c:pt>
                <c:pt idx="8922">
                  <c:v>80.930999999999997</c:v>
                </c:pt>
                <c:pt idx="8923">
                  <c:v>81.293999999999997</c:v>
                </c:pt>
                <c:pt idx="8924">
                  <c:v>80.028000000000006</c:v>
                </c:pt>
                <c:pt idx="8925">
                  <c:v>78.346000000000004</c:v>
                </c:pt>
                <c:pt idx="8926">
                  <c:v>77.668000000000006</c:v>
                </c:pt>
                <c:pt idx="8927">
                  <c:v>75.34</c:v>
                </c:pt>
                <c:pt idx="8928">
                  <c:v>69.683999999999997</c:v>
                </c:pt>
                <c:pt idx="8929">
                  <c:v>72.302999999999997</c:v>
                </c:pt>
                <c:pt idx="8930">
                  <c:v>66.632000000000005</c:v>
                </c:pt>
                <c:pt idx="8931">
                  <c:v>54.622999999999998</c:v>
                </c:pt>
                <c:pt idx="8932">
                  <c:v>60.146000000000001</c:v>
                </c:pt>
                <c:pt idx="8933">
                  <c:v>71.004000000000005</c:v>
                </c:pt>
                <c:pt idx="8934">
                  <c:v>75.319000000000003</c:v>
                </c:pt>
                <c:pt idx="8935">
                  <c:v>79.021000000000001</c:v>
                </c:pt>
                <c:pt idx="8936">
                  <c:v>78.444999999999993</c:v>
                </c:pt>
                <c:pt idx="8937">
                  <c:v>80.158000000000001</c:v>
                </c:pt>
                <c:pt idx="8938">
                  <c:v>80.712000000000003</c:v>
                </c:pt>
                <c:pt idx="8939">
                  <c:v>80.334000000000003</c:v>
                </c:pt>
                <c:pt idx="8940">
                  <c:v>81.403999999999996</c:v>
                </c:pt>
                <c:pt idx="8941">
                  <c:v>81.686999999999998</c:v>
                </c:pt>
                <c:pt idx="8942">
                  <c:v>81.388999999999996</c:v>
                </c:pt>
                <c:pt idx="8943">
                  <c:v>81.308000000000007</c:v>
                </c:pt>
                <c:pt idx="8944">
                  <c:v>81.781999999999996</c:v>
                </c:pt>
                <c:pt idx="8945">
                  <c:v>80.111000000000004</c:v>
                </c:pt>
                <c:pt idx="8946">
                  <c:v>77.545000000000002</c:v>
                </c:pt>
                <c:pt idx="8947">
                  <c:v>77.912999999999997</c:v>
                </c:pt>
                <c:pt idx="8948">
                  <c:v>74.554000000000002</c:v>
                </c:pt>
                <c:pt idx="8949">
                  <c:v>72.917000000000002</c:v>
                </c:pt>
                <c:pt idx="8950">
                  <c:v>63.633000000000003</c:v>
                </c:pt>
                <c:pt idx="8951">
                  <c:v>42.993000000000002</c:v>
                </c:pt>
                <c:pt idx="8952">
                  <c:v>56.74</c:v>
                </c:pt>
                <c:pt idx="8953">
                  <c:v>72.180000000000007</c:v>
                </c:pt>
                <c:pt idx="8954">
                  <c:v>69.180000000000007</c:v>
                </c:pt>
                <c:pt idx="8955">
                  <c:v>74.753</c:v>
                </c:pt>
                <c:pt idx="8956">
                  <c:v>77.012</c:v>
                </c:pt>
                <c:pt idx="8957">
                  <c:v>77.379000000000005</c:v>
                </c:pt>
                <c:pt idx="8958">
                  <c:v>79.866</c:v>
                </c:pt>
                <c:pt idx="8959">
                  <c:v>80.992999999999995</c:v>
                </c:pt>
                <c:pt idx="8960">
                  <c:v>81.867999999999995</c:v>
                </c:pt>
                <c:pt idx="8961">
                  <c:v>81.757000000000005</c:v>
                </c:pt>
                <c:pt idx="8962">
                  <c:v>82.251000000000005</c:v>
                </c:pt>
                <c:pt idx="8963">
                  <c:v>82.468000000000004</c:v>
                </c:pt>
                <c:pt idx="8964">
                  <c:v>80.150000000000006</c:v>
                </c:pt>
                <c:pt idx="8965">
                  <c:v>80.909000000000006</c:v>
                </c:pt>
                <c:pt idx="8966">
                  <c:v>80.02</c:v>
                </c:pt>
                <c:pt idx="8967">
                  <c:v>78.385000000000005</c:v>
                </c:pt>
                <c:pt idx="8968">
                  <c:v>76.013000000000005</c:v>
                </c:pt>
                <c:pt idx="8969">
                  <c:v>74.605999999999995</c:v>
                </c:pt>
                <c:pt idx="8970">
                  <c:v>71.634</c:v>
                </c:pt>
                <c:pt idx="8971">
                  <c:v>56.350999999999999</c:v>
                </c:pt>
                <c:pt idx="8972">
                  <c:v>62.801000000000002</c:v>
                </c:pt>
                <c:pt idx="8973">
                  <c:v>64.027000000000001</c:v>
                </c:pt>
                <c:pt idx="8974">
                  <c:v>67.593000000000004</c:v>
                </c:pt>
                <c:pt idx="8975">
                  <c:v>73.474000000000004</c:v>
                </c:pt>
                <c:pt idx="8976">
                  <c:v>75.956999999999994</c:v>
                </c:pt>
                <c:pt idx="8977">
                  <c:v>78.358999999999995</c:v>
                </c:pt>
                <c:pt idx="8978">
                  <c:v>80.954999999999998</c:v>
                </c:pt>
                <c:pt idx="8979">
                  <c:v>79.882000000000005</c:v>
                </c:pt>
                <c:pt idx="8980">
                  <c:v>81.150000000000006</c:v>
                </c:pt>
                <c:pt idx="8981">
                  <c:v>81.013000000000005</c:v>
                </c:pt>
                <c:pt idx="8982">
                  <c:v>80.260999999999996</c:v>
                </c:pt>
                <c:pt idx="8983">
                  <c:v>81.486000000000004</c:v>
                </c:pt>
                <c:pt idx="8984">
                  <c:v>82.046000000000006</c:v>
                </c:pt>
                <c:pt idx="8985">
                  <c:v>81.617999999999995</c:v>
                </c:pt>
                <c:pt idx="8986">
                  <c:v>79.766000000000005</c:v>
                </c:pt>
                <c:pt idx="8987">
                  <c:v>79.963999999999999</c:v>
                </c:pt>
                <c:pt idx="8988">
                  <c:v>78.951999999999998</c:v>
                </c:pt>
                <c:pt idx="8989">
                  <c:v>75.12</c:v>
                </c:pt>
                <c:pt idx="8990">
                  <c:v>76.397999999999996</c:v>
                </c:pt>
                <c:pt idx="8991">
                  <c:v>71.518000000000001</c:v>
                </c:pt>
                <c:pt idx="8992">
                  <c:v>69.346999999999994</c:v>
                </c:pt>
                <c:pt idx="8993">
                  <c:v>55.031999999999996</c:v>
                </c:pt>
                <c:pt idx="8994">
                  <c:v>63.55</c:v>
                </c:pt>
                <c:pt idx="8995">
                  <c:v>72.132000000000005</c:v>
                </c:pt>
                <c:pt idx="8996">
                  <c:v>77.682000000000002</c:v>
                </c:pt>
                <c:pt idx="8997">
                  <c:v>76.572000000000003</c:v>
                </c:pt>
                <c:pt idx="8998">
                  <c:v>79.108999999999995</c:v>
                </c:pt>
                <c:pt idx="8999">
                  <c:v>79.043999999999997</c:v>
                </c:pt>
                <c:pt idx="9000">
                  <c:v>79.641000000000005</c:v>
                </c:pt>
                <c:pt idx="9001">
                  <c:v>80.522000000000006</c:v>
                </c:pt>
                <c:pt idx="9002">
                  <c:v>82.131</c:v>
                </c:pt>
                <c:pt idx="9003">
                  <c:v>82.629000000000005</c:v>
                </c:pt>
                <c:pt idx="9004">
                  <c:v>80.92</c:v>
                </c:pt>
                <c:pt idx="9005">
                  <c:v>81.728999999999999</c:v>
                </c:pt>
                <c:pt idx="9006">
                  <c:v>80.429000000000002</c:v>
                </c:pt>
                <c:pt idx="9007">
                  <c:v>78.634</c:v>
                </c:pt>
                <c:pt idx="9008">
                  <c:v>80.206000000000003</c:v>
                </c:pt>
                <c:pt idx="9009">
                  <c:v>78.960999999999999</c:v>
                </c:pt>
                <c:pt idx="9010">
                  <c:v>78.272000000000006</c:v>
                </c:pt>
                <c:pt idx="9011">
                  <c:v>74.91</c:v>
                </c:pt>
                <c:pt idx="9012">
                  <c:v>71.605000000000004</c:v>
                </c:pt>
                <c:pt idx="9013">
                  <c:v>67.082999999999998</c:v>
                </c:pt>
                <c:pt idx="9014">
                  <c:v>68.034000000000006</c:v>
                </c:pt>
                <c:pt idx="9015">
                  <c:v>62.576999999999998</c:v>
                </c:pt>
                <c:pt idx="9016">
                  <c:v>72.001000000000005</c:v>
                </c:pt>
                <c:pt idx="9017">
                  <c:v>73.546000000000006</c:v>
                </c:pt>
                <c:pt idx="9018">
                  <c:v>76.507999999999996</c:v>
                </c:pt>
                <c:pt idx="9019">
                  <c:v>78.034999999999997</c:v>
                </c:pt>
                <c:pt idx="9020">
                  <c:v>80.468000000000004</c:v>
                </c:pt>
                <c:pt idx="9021">
                  <c:v>82.061000000000007</c:v>
                </c:pt>
                <c:pt idx="9022">
                  <c:v>81.12</c:v>
                </c:pt>
                <c:pt idx="9023">
                  <c:v>82.385999999999996</c:v>
                </c:pt>
                <c:pt idx="9024">
                  <c:v>81.451999999999998</c:v>
                </c:pt>
                <c:pt idx="9025">
                  <c:v>80.602000000000004</c:v>
                </c:pt>
                <c:pt idx="9026">
                  <c:v>81.534000000000006</c:v>
                </c:pt>
                <c:pt idx="9027">
                  <c:v>81.576999999999998</c:v>
                </c:pt>
                <c:pt idx="9028">
                  <c:v>81.561999999999998</c:v>
                </c:pt>
                <c:pt idx="9029">
                  <c:v>79.2</c:v>
                </c:pt>
                <c:pt idx="9030">
                  <c:v>78.539000000000001</c:v>
                </c:pt>
                <c:pt idx="9031">
                  <c:v>76.399000000000001</c:v>
                </c:pt>
                <c:pt idx="9032">
                  <c:v>68.5</c:v>
                </c:pt>
                <c:pt idx="9033">
                  <c:v>72.908000000000001</c:v>
                </c:pt>
                <c:pt idx="9034">
                  <c:v>65.305000000000007</c:v>
                </c:pt>
                <c:pt idx="9035">
                  <c:v>58.247999999999998</c:v>
                </c:pt>
                <c:pt idx="9036">
                  <c:v>67.078999999999994</c:v>
                </c:pt>
                <c:pt idx="9037">
                  <c:v>71.322999999999993</c:v>
                </c:pt>
                <c:pt idx="9038">
                  <c:v>75.295000000000002</c:v>
                </c:pt>
                <c:pt idx="9039">
                  <c:v>79.953999999999994</c:v>
                </c:pt>
                <c:pt idx="9040">
                  <c:v>78.977999999999994</c:v>
                </c:pt>
                <c:pt idx="9041">
                  <c:v>80.78</c:v>
                </c:pt>
                <c:pt idx="9042">
                  <c:v>80.763000000000005</c:v>
                </c:pt>
                <c:pt idx="9043">
                  <c:v>80.483000000000004</c:v>
                </c:pt>
                <c:pt idx="9044">
                  <c:v>81.730999999999995</c:v>
                </c:pt>
                <c:pt idx="9045">
                  <c:v>82.454999999999998</c:v>
                </c:pt>
                <c:pt idx="9046">
                  <c:v>82.953000000000003</c:v>
                </c:pt>
                <c:pt idx="9047">
                  <c:v>81.39</c:v>
                </c:pt>
                <c:pt idx="9048">
                  <c:v>81.477000000000004</c:v>
                </c:pt>
                <c:pt idx="9049">
                  <c:v>80.555999999999997</c:v>
                </c:pt>
                <c:pt idx="9050">
                  <c:v>77.353999999999999</c:v>
                </c:pt>
                <c:pt idx="9051">
                  <c:v>79.113</c:v>
                </c:pt>
                <c:pt idx="9052">
                  <c:v>77.218999999999994</c:v>
                </c:pt>
                <c:pt idx="9053">
                  <c:v>75.863</c:v>
                </c:pt>
                <c:pt idx="9054">
                  <c:v>67.069000000000003</c:v>
                </c:pt>
                <c:pt idx="9055">
                  <c:v>65.364999999999995</c:v>
                </c:pt>
                <c:pt idx="9056">
                  <c:v>55.473999999999997</c:v>
                </c:pt>
                <c:pt idx="9057">
                  <c:v>74.486999999999995</c:v>
                </c:pt>
                <c:pt idx="9058">
                  <c:v>71.631</c:v>
                </c:pt>
                <c:pt idx="9059">
                  <c:v>76.323999999999998</c:v>
                </c:pt>
                <c:pt idx="9060">
                  <c:v>77.234999999999999</c:v>
                </c:pt>
                <c:pt idx="9061">
                  <c:v>78.414000000000001</c:v>
                </c:pt>
                <c:pt idx="9062">
                  <c:v>80.262</c:v>
                </c:pt>
                <c:pt idx="9063">
                  <c:v>81.968000000000004</c:v>
                </c:pt>
                <c:pt idx="9064">
                  <c:v>83.381</c:v>
                </c:pt>
                <c:pt idx="9065">
                  <c:v>82.206999999999994</c:v>
                </c:pt>
                <c:pt idx="9066">
                  <c:v>82.659000000000006</c:v>
                </c:pt>
                <c:pt idx="9067">
                  <c:v>82.078000000000003</c:v>
                </c:pt>
                <c:pt idx="9068">
                  <c:v>80.283000000000001</c:v>
                </c:pt>
                <c:pt idx="9069">
                  <c:v>81.801000000000002</c:v>
                </c:pt>
                <c:pt idx="9070">
                  <c:v>81.103999999999999</c:v>
                </c:pt>
                <c:pt idx="9071">
                  <c:v>80.91</c:v>
                </c:pt>
                <c:pt idx="9072">
                  <c:v>75.98</c:v>
                </c:pt>
                <c:pt idx="9073">
                  <c:v>76.090999999999994</c:v>
                </c:pt>
                <c:pt idx="9074">
                  <c:v>73.522999999999996</c:v>
                </c:pt>
                <c:pt idx="9075">
                  <c:v>48.174999999999997</c:v>
                </c:pt>
                <c:pt idx="9076">
                  <c:v>64.867999999999995</c:v>
                </c:pt>
                <c:pt idx="9077">
                  <c:v>59.716000000000001</c:v>
                </c:pt>
                <c:pt idx="9078">
                  <c:v>66.760999999999996</c:v>
                </c:pt>
                <c:pt idx="9079">
                  <c:v>73.2</c:v>
                </c:pt>
                <c:pt idx="9080">
                  <c:v>75.257000000000005</c:v>
                </c:pt>
                <c:pt idx="9081">
                  <c:v>78.332999999999998</c:v>
                </c:pt>
                <c:pt idx="9082">
                  <c:v>81.58</c:v>
                </c:pt>
                <c:pt idx="9083">
                  <c:v>80.710999999999999</c:v>
                </c:pt>
                <c:pt idx="9084">
                  <c:v>82.337999999999994</c:v>
                </c:pt>
                <c:pt idx="9085">
                  <c:v>81.956000000000003</c:v>
                </c:pt>
                <c:pt idx="9086">
                  <c:v>81.328999999999994</c:v>
                </c:pt>
                <c:pt idx="9087">
                  <c:v>82.594999999999999</c:v>
                </c:pt>
                <c:pt idx="9088">
                  <c:v>83.173000000000002</c:v>
                </c:pt>
                <c:pt idx="9089">
                  <c:v>83.484999999999999</c:v>
                </c:pt>
                <c:pt idx="9090">
                  <c:v>79.759</c:v>
                </c:pt>
                <c:pt idx="9091">
                  <c:v>80.683000000000007</c:v>
                </c:pt>
                <c:pt idx="9092">
                  <c:v>79.718999999999994</c:v>
                </c:pt>
                <c:pt idx="9093">
                  <c:v>74.742999999999995</c:v>
                </c:pt>
                <c:pt idx="9094">
                  <c:v>77.605999999999995</c:v>
                </c:pt>
                <c:pt idx="9095">
                  <c:v>73.977000000000004</c:v>
                </c:pt>
                <c:pt idx="9096">
                  <c:v>71.697000000000003</c:v>
                </c:pt>
                <c:pt idx="9097">
                  <c:v>38.524000000000001</c:v>
                </c:pt>
                <c:pt idx="9098">
                  <c:v>64.203999999999994</c:v>
                </c:pt>
                <c:pt idx="9099">
                  <c:v>70.373000000000005</c:v>
                </c:pt>
                <c:pt idx="9100">
                  <c:v>78.233999999999995</c:v>
                </c:pt>
                <c:pt idx="9101">
                  <c:v>77.305999999999997</c:v>
                </c:pt>
                <c:pt idx="9102">
                  <c:v>80</c:v>
                </c:pt>
                <c:pt idx="9103">
                  <c:v>80.411000000000001</c:v>
                </c:pt>
                <c:pt idx="9104">
                  <c:v>80.468000000000004</c:v>
                </c:pt>
                <c:pt idx="9105">
                  <c:v>81.343000000000004</c:v>
                </c:pt>
                <c:pt idx="9106">
                  <c:v>82.331999999999994</c:v>
                </c:pt>
                <c:pt idx="9107">
                  <c:v>83.471000000000004</c:v>
                </c:pt>
                <c:pt idx="9108">
                  <c:v>80.87</c:v>
                </c:pt>
                <c:pt idx="9109">
                  <c:v>82.808999999999997</c:v>
                </c:pt>
                <c:pt idx="9110">
                  <c:v>82.438000000000002</c:v>
                </c:pt>
                <c:pt idx="9111">
                  <c:v>80.697999999999993</c:v>
                </c:pt>
                <c:pt idx="9112">
                  <c:v>81.834000000000003</c:v>
                </c:pt>
                <c:pt idx="9113">
                  <c:v>81.126999999999995</c:v>
                </c:pt>
                <c:pt idx="9114">
                  <c:v>79.974000000000004</c:v>
                </c:pt>
                <c:pt idx="9115">
                  <c:v>73.811000000000007</c:v>
                </c:pt>
                <c:pt idx="9116">
                  <c:v>72.278999999999996</c:v>
                </c:pt>
                <c:pt idx="9117">
                  <c:v>68.483999999999995</c:v>
                </c:pt>
                <c:pt idx="9118">
                  <c:v>66.793000000000006</c:v>
                </c:pt>
                <c:pt idx="9119">
                  <c:v>67.643000000000001</c:v>
                </c:pt>
                <c:pt idx="9120">
                  <c:v>74.206999999999994</c:v>
                </c:pt>
                <c:pt idx="9121">
                  <c:v>75.945999999999998</c:v>
                </c:pt>
                <c:pt idx="9122">
                  <c:v>78.171000000000006</c:v>
                </c:pt>
                <c:pt idx="9123">
                  <c:v>79.319999999999993</c:v>
                </c:pt>
                <c:pt idx="9124">
                  <c:v>80.766000000000005</c:v>
                </c:pt>
                <c:pt idx="9125">
                  <c:v>82.572999999999993</c:v>
                </c:pt>
                <c:pt idx="9126">
                  <c:v>81.241</c:v>
                </c:pt>
                <c:pt idx="9127">
                  <c:v>82.897000000000006</c:v>
                </c:pt>
                <c:pt idx="9128">
                  <c:v>83.209000000000003</c:v>
                </c:pt>
                <c:pt idx="9129">
                  <c:v>82.731999999999999</c:v>
                </c:pt>
                <c:pt idx="9130">
                  <c:v>83.274000000000001</c:v>
                </c:pt>
                <c:pt idx="9131">
                  <c:v>82.722999999999999</c:v>
                </c:pt>
                <c:pt idx="9132">
                  <c:v>82.540999999999997</c:v>
                </c:pt>
                <c:pt idx="9133">
                  <c:v>79.275000000000006</c:v>
                </c:pt>
                <c:pt idx="9134">
                  <c:v>79.584000000000003</c:v>
                </c:pt>
                <c:pt idx="9135">
                  <c:v>78.805000000000007</c:v>
                </c:pt>
                <c:pt idx="9136">
                  <c:v>73.8</c:v>
                </c:pt>
                <c:pt idx="9137">
                  <c:v>70.289000000000001</c:v>
                </c:pt>
                <c:pt idx="9138">
                  <c:v>65.921999999999997</c:v>
                </c:pt>
                <c:pt idx="9139">
                  <c:v>54.707000000000001</c:v>
                </c:pt>
                <c:pt idx="9140">
                  <c:v>71.533000000000001</c:v>
                </c:pt>
                <c:pt idx="9141">
                  <c:v>71.944999999999993</c:v>
                </c:pt>
                <c:pt idx="9142">
                  <c:v>76.433000000000007</c:v>
                </c:pt>
                <c:pt idx="9143">
                  <c:v>79.088999999999999</c:v>
                </c:pt>
                <c:pt idx="9144">
                  <c:v>78.728999999999999</c:v>
                </c:pt>
                <c:pt idx="9145">
                  <c:v>81.483000000000004</c:v>
                </c:pt>
                <c:pt idx="9146">
                  <c:v>82.394999999999996</c:v>
                </c:pt>
                <c:pt idx="9147">
                  <c:v>83.427999999999997</c:v>
                </c:pt>
                <c:pt idx="9148">
                  <c:v>83.647999999999996</c:v>
                </c:pt>
                <c:pt idx="9149">
                  <c:v>83.632000000000005</c:v>
                </c:pt>
                <c:pt idx="9150">
                  <c:v>83.694999999999993</c:v>
                </c:pt>
                <c:pt idx="9151">
                  <c:v>81.376999999999995</c:v>
                </c:pt>
                <c:pt idx="9152">
                  <c:v>82.156000000000006</c:v>
                </c:pt>
                <c:pt idx="9153">
                  <c:v>81.795000000000002</c:v>
                </c:pt>
                <c:pt idx="9154">
                  <c:v>79.025000000000006</c:v>
                </c:pt>
                <c:pt idx="9155">
                  <c:v>79.878</c:v>
                </c:pt>
                <c:pt idx="9156">
                  <c:v>78.891999999999996</c:v>
                </c:pt>
                <c:pt idx="9157">
                  <c:v>75.688000000000002</c:v>
                </c:pt>
                <c:pt idx="9158">
                  <c:v>69.296000000000006</c:v>
                </c:pt>
                <c:pt idx="9159">
                  <c:v>65.204999999999998</c:v>
                </c:pt>
                <c:pt idx="9160">
                  <c:v>64.858999999999995</c:v>
                </c:pt>
                <c:pt idx="9161">
                  <c:v>72.366</c:v>
                </c:pt>
                <c:pt idx="9162">
                  <c:v>75.52</c:v>
                </c:pt>
                <c:pt idx="9163">
                  <c:v>78.245999999999995</c:v>
                </c:pt>
                <c:pt idx="9164">
                  <c:v>78.817999999999998</c:v>
                </c:pt>
                <c:pt idx="9165">
                  <c:v>80.968000000000004</c:v>
                </c:pt>
                <c:pt idx="9166">
                  <c:v>81.034999999999997</c:v>
                </c:pt>
                <c:pt idx="9167">
                  <c:v>82.64</c:v>
                </c:pt>
                <c:pt idx="9168">
                  <c:v>83.584999999999994</c:v>
                </c:pt>
                <c:pt idx="9169">
                  <c:v>81.596999999999994</c:v>
                </c:pt>
                <c:pt idx="9170">
                  <c:v>83.373000000000005</c:v>
                </c:pt>
                <c:pt idx="9171">
                  <c:v>83.238</c:v>
                </c:pt>
                <c:pt idx="9172">
                  <c:v>82.477999999999994</c:v>
                </c:pt>
                <c:pt idx="9173">
                  <c:v>82.965000000000003</c:v>
                </c:pt>
                <c:pt idx="9174">
                  <c:v>82.183999999999997</c:v>
                </c:pt>
                <c:pt idx="9175">
                  <c:v>81.531999999999996</c:v>
                </c:pt>
                <c:pt idx="9176">
                  <c:v>76.745000000000005</c:v>
                </c:pt>
                <c:pt idx="9177">
                  <c:v>77.188999999999993</c:v>
                </c:pt>
                <c:pt idx="9178">
                  <c:v>74.48</c:v>
                </c:pt>
                <c:pt idx="9179">
                  <c:v>63.042999999999999</c:v>
                </c:pt>
                <c:pt idx="9180">
                  <c:v>52.389000000000003</c:v>
                </c:pt>
                <c:pt idx="9181">
                  <c:v>67.578000000000003</c:v>
                </c:pt>
                <c:pt idx="9182">
                  <c:v>70.831999999999994</c:v>
                </c:pt>
                <c:pt idx="9183">
                  <c:v>76.084999999999994</c:v>
                </c:pt>
                <c:pt idx="9184">
                  <c:v>76.528999999999996</c:v>
                </c:pt>
                <c:pt idx="9185">
                  <c:v>79.451999999999998</c:v>
                </c:pt>
                <c:pt idx="9186">
                  <c:v>81.001000000000005</c:v>
                </c:pt>
                <c:pt idx="9187">
                  <c:v>80.527000000000001</c:v>
                </c:pt>
                <c:pt idx="9188">
                  <c:v>82.71</c:v>
                </c:pt>
                <c:pt idx="9189">
                  <c:v>83.52</c:v>
                </c:pt>
                <c:pt idx="9190">
                  <c:v>83.92</c:v>
                </c:pt>
                <c:pt idx="9191">
                  <c:v>83.772999999999996</c:v>
                </c:pt>
                <c:pt idx="9192">
                  <c:v>83.947000000000003</c:v>
                </c:pt>
                <c:pt idx="9193">
                  <c:v>83.272999999999996</c:v>
                </c:pt>
                <c:pt idx="9194">
                  <c:v>80.847999999999999</c:v>
                </c:pt>
                <c:pt idx="9195">
                  <c:v>81.34</c:v>
                </c:pt>
                <c:pt idx="9196">
                  <c:v>80.832999999999998</c:v>
                </c:pt>
                <c:pt idx="9197">
                  <c:v>78.141999999999996</c:v>
                </c:pt>
                <c:pt idx="9198">
                  <c:v>74.763999999999996</c:v>
                </c:pt>
                <c:pt idx="9199">
                  <c:v>73.081999999999994</c:v>
                </c:pt>
                <c:pt idx="9200">
                  <c:v>64.935000000000002</c:v>
                </c:pt>
                <c:pt idx="9201">
                  <c:v>61.08</c:v>
                </c:pt>
                <c:pt idx="9202">
                  <c:v>56.91</c:v>
                </c:pt>
                <c:pt idx="9203">
                  <c:v>72.031000000000006</c:v>
                </c:pt>
                <c:pt idx="9204">
                  <c:v>74.430000000000007</c:v>
                </c:pt>
                <c:pt idx="9205">
                  <c:v>76.200999999999993</c:v>
                </c:pt>
                <c:pt idx="9206">
                  <c:v>79.55</c:v>
                </c:pt>
                <c:pt idx="9207">
                  <c:v>81.397000000000006</c:v>
                </c:pt>
                <c:pt idx="9208">
                  <c:v>83.159000000000006</c:v>
                </c:pt>
                <c:pt idx="9209">
                  <c:v>83.019000000000005</c:v>
                </c:pt>
                <c:pt idx="9210">
                  <c:v>83.551000000000002</c:v>
                </c:pt>
                <c:pt idx="9211">
                  <c:v>83.563000000000002</c:v>
                </c:pt>
                <c:pt idx="9212">
                  <c:v>82.186999999999998</c:v>
                </c:pt>
                <c:pt idx="9213">
                  <c:v>83.305999999999997</c:v>
                </c:pt>
                <c:pt idx="9214">
                  <c:v>83.986999999999995</c:v>
                </c:pt>
                <c:pt idx="9215">
                  <c:v>82.792000000000002</c:v>
                </c:pt>
                <c:pt idx="9216">
                  <c:v>80.563000000000002</c:v>
                </c:pt>
                <c:pt idx="9217">
                  <c:v>80.372</c:v>
                </c:pt>
                <c:pt idx="9218">
                  <c:v>77.605000000000004</c:v>
                </c:pt>
                <c:pt idx="9219">
                  <c:v>73.162000000000006</c:v>
                </c:pt>
                <c:pt idx="9220">
                  <c:v>74.626000000000005</c:v>
                </c:pt>
                <c:pt idx="9221">
                  <c:v>69.12</c:v>
                </c:pt>
                <c:pt idx="9222">
                  <c:v>60.27</c:v>
                </c:pt>
                <c:pt idx="9223">
                  <c:v>63.393999999999998</c:v>
                </c:pt>
                <c:pt idx="9224">
                  <c:v>71.843999999999994</c:v>
                </c:pt>
                <c:pt idx="9225">
                  <c:v>77.344999999999999</c:v>
                </c:pt>
                <c:pt idx="9226">
                  <c:v>80.828999999999994</c:v>
                </c:pt>
                <c:pt idx="9227">
                  <c:v>80.177000000000007</c:v>
                </c:pt>
                <c:pt idx="9228">
                  <c:v>81.834000000000003</c:v>
                </c:pt>
                <c:pt idx="9229">
                  <c:v>81.73</c:v>
                </c:pt>
                <c:pt idx="9230">
                  <c:v>81.415000000000006</c:v>
                </c:pt>
                <c:pt idx="9231">
                  <c:v>82.781999999999996</c:v>
                </c:pt>
                <c:pt idx="9232">
                  <c:v>84.144000000000005</c:v>
                </c:pt>
                <c:pt idx="9233">
                  <c:v>84.361999999999995</c:v>
                </c:pt>
                <c:pt idx="9234">
                  <c:v>82.840999999999994</c:v>
                </c:pt>
                <c:pt idx="9235">
                  <c:v>83.186999999999998</c:v>
                </c:pt>
                <c:pt idx="9236">
                  <c:v>81.765000000000001</c:v>
                </c:pt>
                <c:pt idx="9237">
                  <c:v>79.427999999999997</c:v>
                </c:pt>
                <c:pt idx="9238">
                  <c:v>81.272000000000006</c:v>
                </c:pt>
                <c:pt idx="9239">
                  <c:v>79.716999999999999</c:v>
                </c:pt>
                <c:pt idx="9240">
                  <c:v>78.238</c:v>
                </c:pt>
                <c:pt idx="9241">
                  <c:v>73.33</c:v>
                </c:pt>
                <c:pt idx="9242">
                  <c:v>66.653999999999996</c:v>
                </c:pt>
                <c:pt idx="9243">
                  <c:v>60.027999999999999</c:v>
                </c:pt>
                <c:pt idx="9244">
                  <c:v>75.218999999999994</c:v>
                </c:pt>
                <c:pt idx="9245">
                  <c:v>73.061000000000007</c:v>
                </c:pt>
                <c:pt idx="9246">
                  <c:v>76.817999999999998</c:v>
                </c:pt>
                <c:pt idx="9247">
                  <c:v>78.090999999999994</c:v>
                </c:pt>
                <c:pt idx="9248">
                  <c:v>79.983999999999995</c:v>
                </c:pt>
                <c:pt idx="9249">
                  <c:v>80.897000000000006</c:v>
                </c:pt>
                <c:pt idx="9250">
                  <c:v>83.064999999999998</c:v>
                </c:pt>
                <c:pt idx="9251">
                  <c:v>83.861000000000004</c:v>
                </c:pt>
                <c:pt idx="9252">
                  <c:v>83.518000000000001</c:v>
                </c:pt>
                <c:pt idx="9253">
                  <c:v>84.543999999999997</c:v>
                </c:pt>
                <c:pt idx="9254">
                  <c:v>83.28</c:v>
                </c:pt>
                <c:pt idx="9255">
                  <c:v>81.986999999999995</c:v>
                </c:pt>
                <c:pt idx="9256">
                  <c:v>82.864000000000004</c:v>
                </c:pt>
                <c:pt idx="9257">
                  <c:v>82.388000000000005</c:v>
                </c:pt>
                <c:pt idx="9258">
                  <c:v>82.281999999999996</c:v>
                </c:pt>
                <c:pt idx="9259">
                  <c:v>79.078999999999994</c:v>
                </c:pt>
                <c:pt idx="9260">
                  <c:v>77.876999999999995</c:v>
                </c:pt>
                <c:pt idx="9261">
                  <c:v>76.186999999999998</c:v>
                </c:pt>
                <c:pt idx="9262">
                  <c:v>64.453000000000003</c:v>
                </c:pt>
                <c:pt idx="9263">
                  <c:v>71.741</c:v>
                </c:pt>
                <c:pt idx="9264">
                  <c:v>47.389000000000003</c:v>
                </c:pt>
                <c:pt idx="9265">
                  <c:v>65.677999999999997</c:v>
                </c:pt>
                <c:pt idx="9266">
                  <c:v>74.12</c:v>
                </c:pt>
                <c:pt idx="9267">
                  <c:v>77.010999999999996</c:v>
                </c:pt>
                <c:pt idx="9268">
                  <c:v>79.891000000000005</c:v>
                </c:pt>
                <c:pt idx="9269">
                  <c:v>82.7</c:v>
                </c:pt>
                <c:pt idx="9270">
                  <c:v>82.149000000000001</c:v>
                </c:pt>
                <c:pt idx="9271">
                  <c:v>83.191000000000003</c:v>
                </c:pt>
                <c:pt idx="9272">
                  <c:v>83.466999999999999</c:v>
                </c:pt>
                <c:pt idx="9273">
                  <c:v>82.519000000000005</c:v>
                </c:pt>
                <c:pt idx="9274">
                  <c:v>83.497</c:v>
                </c:pt>
                <c:pt idx="9275">
                  <c:v>84.366</c:v>
                </c:pt>
                <c:pt idx="9276">
                  <c:v>83.991</c:v>
                </c:pt>
                <c:pt idx="9277">
                  <c:v>82.557000000000002</c:v>
                </c:pt>
                <c:pt idx="9278">
                  <c:v>82.37</c:v>
                </c:pt>
                <c:pt idx="9279">
                  <c:v>80.959000000000003</c:v>
                </c:pt>
                <c:pt idx="9280">
                  <c:v>77.308000000000007</c:v>
                </c:pt>
                <c:pt idx="9281">
                  <c:v>79.113</c:v>
                </c:pt>
                <c:pt idx="9282">
                  <c:v>76.436000000000007</c:v>
                </c:pt>
                <c:pt idx="9283">
                  <c:v>74.930000000000007</c:v>
                </c:pt>
                <c:pt idx="9284">
                  <c:v>55.087000000000003</c:v>
                </c:pt>
                <c:pt idx="9285">
                  <c:v>57.137999999999998</c:v>
                </c:pt>
                <c:pt idx="9286">
                  <c:v>70.754000000000005</c:v>
                </c:pt>
                <c:pt idx="9287">
                  <c:v>79.076999999999998</c:v>
                </c:pt>
                <c:pt idx="9288">
                  <c:v>76.846000000000004</c:v>
                </c:pt>
                <c:pt idx="9289">
                  <c:v>80.263000000000005</c:v>
                </c:pt>
                <c:pt idx="9290">
                  <c:v>80.876999999999995</c:v>
                </c:pt>
                <c:pt idx="9291">
                  <c:v>81.331000000000003</c:v>
                </c:pt>
                <c:pt idx="9292">
                  <c:v>82.781999999999996</c:v>
                </c:pt>
                <c:pt idx="9293">
                  <c:v>84.102000000000004</c:v>
                </c:pt>
                <c:pt idx="9294">
                  <c:v>85.033000000000001</c:v>
                </c:pt>
                <c:pt idx="9295">
                  <c:v>83.679000000000002</c:v>
                </c:pt>
                <c:pt idx="9296">
                  <c:v>84.27</c:v>
                </c:pt>
                <c:pt idx="9297">
                  <c:v>83.341999999999999</c:v>
                </c:pt>
                <c:pt idx="9298">
                  <c:v>81.314999999999998</c:v>
                </c:pt>
                <c:pt idx="9299">
                  <c:v>82.718000000000004</c:v>
                </c:pt>
                <c:pt idx="9300">
                  <c:v>81.671999999999997</c:v>
                </c:pt>
                <c:pt idx="9301">
                  <c:v>81.263999999999996</c:v>
                </c:pt>
                <c:pt idx="9302">
                  <c:v>75.332999999999998</c:v>
                </c:pt>
                <c:pt idx="9303">
                  <c:v>75.17</c:v>
                </c:pt>
                <c:pt idx="9304">
                  <c:v>70.352000000000004</c:v>
                </c:pt>
                <c:pt idx="9305">
                  <c:v>67.123999999999995</c:v>
                </c:pt>
                <c:pt idx="9306">
                  <c:v>52.863</c:v>
                </c:pt>
                <c:pt idx="9307">
                  <c:v>71.064999999999998</c:v>
                </c:pt>
                <c:pt idx="9308">
                  <c:v>73.546000000000006</c:v>
                </c:pt>
                <c:pt idx="9309">
                  <c:v>77.725999999999999</c:v>
                </c:pt>
                <c:pt idx="9310">
                  <c:v>79.558000000000007</c:v>
                </c:pt>
                <c:pt idx="9311">
                  <c:v>81.929000000000002</c:v>
                </c:pt>
                <c:pt idx="9312">
                  <c:v>84.241</c:v>
                </c:pt>
                <c:pt idx="9313">
                  <c:v>83.227000000000004</c:v>
                </c:pt>
                <c:pt idx="9314">
                  <c:v>84.706000000000003</c:v>
                </c:pt>
                <c:pt idx="9315">
                  <c:v>84.135999999999996</c:v>
                </c:pt>
                <c:pt idx="9316">
                  <c:v>82.813000000000002</c:v>
                </c:pt>
                <c:pt idx="9317">
                  <c:v>84.135999999999996</c:v>
                </c:pt>
                <c:pt idx="9318">
                  <c:v>83.963999999999999</c:v>
                </c:pt>
                <c:pt idx="9319">
                  <c:v>84.275000000000006</c:v>
                </c:pt>
                <c:pt idx="9320">
                  <c:v>81.947999999999993</c:v>
                </c:pt>
                <c:pt idx="9321">
                  <c:v>81.271000000000001</c:v>
                </c:pt>
                <c:pt idx="9322">
                  <c:v>79.620999999999995</c:v>
                </c:pt>
                <c:pt idx="9323">
                  <c:v>72.153999999999996</c:v>
                </c:pt>
                <c:pt idx="9324">
                  <c:v>76.444000000000003</c:v>
                </c:pt>
                <c:pt idx="9325">
                  <c:v>69.899000000000001</c:v>
                </c:pt>
                <c:pt idx="9326">
                  <c:v>66.061999999999998</c:v>
                </c:pt>
                <c:pt idx="9327">
                  <c:v>67.866</c:v>
                </c:pt>
                <c:pt idx="9328">
                  <c:v>72.278999999999996</c:v>
                </c:pt>
                <c:pt idx="9329">
                  <c:v>76.113</c:v>
                </c:pt>
                <c:pt idx="9330">
                  <c:v>81.055999999999997</c:v>
                </c:pt>
                <c:pt idx="9331">
                  <c:v>80.55</c:v>
                </c:pt>
                <c:pt idx="9332">
                  <c:v>82.733999999999995</c:v>
                </c:pt>
                <c:pt idx="9333">
                  <c:v>82.790999999999997</c:v>
                </c:pt>
                <c:pt idx="9334">
                  <c:v>82.808000000000007</c:v>
                </c:pt>
                <c:pt idx="9335">
                  <c:v>83.671000000000006</c:v>
                </c:pt>
                <c:pt idx="9336">
                  <c:v>84.387</c:v>
                </c:pt>
                <c:pt idx="9337">
                  <c:v>85.218000000000004</c:v>
                </c:pt>
                <c:pt idx="9338">
                  <c:v>83.727000000000004</c:v>
                </c:pt>
                <c:pt idx="9339">
                  <c:v>84.207999999999998</c:v>
                </c:pt>
                <c:pt idx="9340">
                  <c:v>83.489000000000004</c:v>
                </c:pt>
                <c:pt idx="9341">
                  <c:v>80.349999999999994</c:v>
                </c:pt>
                <c:pt idx="9342">
                  <c:v>82.075000000000003</c:v>
                </c:pt>
                <c:pt idx="9343">
                  <c:v>79.885999999999996</c:v>
                </c:pt>
                <c:pt idx="9344">
                  <c:v>79.084999999999994</c:v>
                </c:pt>
                <c:pt idx="9345">
                  <c:v>70.587000000000003</c:v>
                </c:pt>
                <c:pt idx="9346">
                  <c:v>68.224000000000004</c:v>
                </c:pt>
                <c:pt idx="9347">
                  <c:v>48.948999999999998</c:v>
                </c:pt>
                <c:pt idx="9348">
                  <c:v>76.662999999999997</c:v>
                </c:pt>
                <c:pt idx="9349">
                  <c:v>72.41</c:v>
                </c:pt>
                <c:pt idx="9350">
                  <c:v>77.89</c:v>
                </c:pt>
                <c:pt idx="9351">
                  <c:v>78.900000000000006</c:v>
                </c:pt>
                <c:pt idx="9352">
                  <c:v>80.37</c:v>
                </c:pt>
                <c:pt idx="9353">
                  <c:v>82.108999999999995</c:v>
                </c:pt>
                <c:pt idx="9354">
                  <c:v>83.513000000000005</c:v>
                </c:pt>
                <c:pt idx="9355">
                  <c:v>84.888999999999996</c:v>
                </c:pt>
                <c:pt idx="9356">
                  <c:v>83.933000000000007</c:v>
                </c:pt>
                <c:pt idx="9357">
                  <c:v>84.930999999999997</c:v>
                </c:pt>
                <c:pt idx="9358">
                  <c:v>84.298000000000002</c:v>
                </c:pt>
                <c:pt idx="9359">
                  <c:v>82.915999999999997</c:v>
                </c:pt>
                <c:pt idx="9360">
                  <c:v>83.936999999999998</c:v>
                </c:pt>
                <c:pt idx="9361">
                  <c:v>83.49</c:v>
                </c:pt>
                <c:pt idx="9362">
                  <c:v>83.596999999999994</c:v>
                </c:pt>
                <c:pt idx="9363">
                  <c:v>79.486999999999995</c:v>
                </c:pt>
                <c:pt idx="9364">
                  <c:v>79.936000000000007</c:v>
                </c:pt>
                <c:pt idx="9365">
                  <c:v>76.86</c:v>
                </c:pt>
                <c:pt idx="9366">
                  <c:v>51.960999999999999</c:v>
                </c:pt>
                <c:pt idx="9367">
                  <c:v>69.515000000000001</c:v>
                </c:pt>
                <c:pt idx="9368">
                  <c:v>58.366</c:v>
                </c:pt>
                <c:pt idx="9369">
                  <c:v>64.266999999999996</c:v>
                </c:pt>
                <c:pt idx="9370">
                  <c:v>75.447000000000003</c:v>
                </c:pt>
                <c:pt idx="9371">
                  <c:v>77.388999999999996</c:v>
                </c:pt>
                <c:pt idx="9372">
                  <c:v>80.596999999999994</c:v>
                </c:pt>
                <c:pt idx="9373">
                  <c:v>83.891000000000005</c:v>
                </c:pt>
                <c:pt idx="9374">
                  <c:v>82.481999999999999</c:v>
                </c:pt>
                <c:pt idx="9375">
                  <c:v>84.567999999999998</c:v>
                </c:pt>
                <c:pt idx="9376">
                  <c:v>83.82</c:v>
                </c:pt>
                <c:pt idx="9377">
                  <c:v>83.528000000000006</c:v>
                </c:pt>
                <c:pt idx="9378">
                  <c:v>84.536000000000001</c:v>
                </c:pt>
                <c:pt idx="9379">
                  <c:v>84.54</c:v>
                </c:pt>
                <c:pt idx="9380">
                  <c:v>85.085999999999999</c:v>
                </c:pt>
                <c:pt idx="9381">
                  <c:v>81.427999999999997</c:v>
                </c:pt>
                <c:pt idx="9382">
                  <c:v>83.15</c:v>
                </c:pt>
                <c:pt idx="9383">
                  <c:v>82.174000000000007</c:v>
                </c:pt>
                <c:pt idx="9384">
                  <c:v>78.076999999999998</c:v>
                </c:pt>
                <c:pt idx="9385">
                  <c:v>79.923000000000002</c:v>
                </c:pt>
                <c:pt idx="9386">
                  <c:v>77.132999999999996</c:v>
                </c:pt>
                <c:pt idx="9387">
                  <c:v>75.05</c:v>
                </c:pt>
                <c:pt idx="9388">
                  <c:v>60.878999999999998</c:v>
                </c:pt>
                <c:pt idx="9389">
                  <c:v>52.426000000000002</c:v>
                </c:pt>
                <c:pt idx="9390">
                  <c:v>71.25</c:v>
                </c:pt>
                <c:pt idx="9391">
                  <c:v>79.433000000000007</c:v>
                </c:pt>
                <c:pt idx="9392">
                  <c:v>78.995999999999995</c:v>
                </c:pt>
                <c:pt idx="9393">
                  <c:v>81.715000000000003</c:v>
                </c:pt>
                <c:pt idx="9394">
                  <c:v>81.915000000000006</c:v>
                </c:pt>
                <c:pt idx="9395">
                  <c:v>82.572999999999993</c:v>
                </c:pt>
                <c:pt idx="9396">
                  <c:v>83.254999999999995</c:v>
                </c:pt>
                <c:pt idx="9397">
                  <c:v>84.507999999999996</c:v>
                </c:pt>
                <c:pt idx="9398">
                  <c:v>85.391999999999996</c:v>
                </c:pt>
                <c:pt idx="9399">
                  <c:v>82.653999999999996</c:v>
                </c:pt>
                <c:pt idx="9400">
                  <c:v>84.738</c:v>
                </c:pt>
                <c:pt idx="9401">
                  <c:v>84.245000000000005</c:v>
                </c:pt>
                <c:pt idx="9402">
                  <c:v>82.787000000000006</c:v>
                </c:pt>
                <c:pt idx="9403">
                  <c:v>83.721999999999994</c:v>
                </c:pt>
                <c:pt idx="9404">
                  <c:v>82.438000000000002</c:v>
                </c:pt>
                <c:pt idx="9405">
                  <c:v>81.731999999999999</c:v>
                </c:pt>
                <c:pt idx="9406">
                  <c:v>76.022000000000006</c:v>
                </c:pt>
                <c:pt idx="9407">
                  <c:v>75.840999999999994</c:v>
                </c:pt>
                <c:pt idx="9408">
                  <c:v>73.093000000000004</c:v>
                </c:pt>
                <c:pt idx="9409">
                  <c:v>62.295000000000002</c:v>
                </c:pt>
                <c:pt idx="9410">
                  <c:v>67.162000000000006</c:v>
                </c:pt>
                <c:pt idx="9411">
                  <c:v>73.950999999999993</c:v>
                </c:pt>
                <c:pt idx="9412">
                  <c:v>76.691999999999993</c:v>
                </c:pt>
                <c:pt idx="9413">
                  <c:v>78.988</c:v>
                </c:pt>
                <c:pt idx="9414">
                  <c:v>79.915000000000006</c:v>
                </c:pt>
                <c:pt idx="9415">
                  <c:v>82.302000000000007</c:v>
                </c:pt>
                <c:pt idx="9416">
                  <c:v>83.656000000000006</c:v>
                </c:pt>
                <c:pt idx="9417">
                  <c:v>82.769000000000005</c:v>
                </c:pt>
                <c:pt idx="9418">
                  <c:v>84.405000000000001</c:v>
                </c:pt>
                <c:pt idx="9419">
                  <c:v>84.828000000000003</c:v>
                </c:pt>
                <c:pt idx="9420">
                  <c:v>84.722999999999999</c:v>
                </c:pt>
                <c:pt idx="9421">
                  <c:v>85.072999999999993</c:v>
                </c:pt>
                <c:pt idx="9422">
                  <c:v>84.82</c:v>
                </c:pt>
                <c:pt idx="9423">
                  <c:v>84.328000000000003</c:v>
                </c:pt>
                <c:pt idx="9424">
                  <c:v>81.106999999999999</c:v>
                </c:pt>
                <c:pt idx="9425">
                  <c:v>81.566999999999993</c:v>
                </c:pt>
                <c:pt idx="9426">
                  <c:v>81.019000000000005</c:v>
                </c:pt>
                <c:pt idx="9427">
                  <c:v>76.594999999999999</c:v>
                </c:pt>
                <c:pt idx="9428">
                  <c:v>73.311000000000007</c:v>
                </c:pt>
                <c:pt idx="9429">
                  <c:v>69.293000000000006</c:v>
                </c:pt>
                <c:pt idx="9430">
                  <c:v>54.167999999999999</c:v>
                </c:pt>
                <c:pt idx="9431">
                  <c:v>69.691000000000003</c:v>
                </c:pt>
                <c:pt idx="9432">
                  <c:v>69.268000000000001</c:v>
                </c:pt>
                <c:pt idx="9433">
                  <c:v>75.873000000000005</c:v>
                </c:pt>
                <c:pt idx="9434">
                  <c:v>79.153000000000006</c:v>
                </c:pt>
                <c:pt idx="9435">
                  <c:v>79.186999999999998</c:v>
                </c:pt>
                <c:pt idx="9436">
                  <c:v>82.132000000000005</c:v>
                </c:pt>
                <c:pt idx="9437">
                  <c:v>83.620999999999995</c:v>
                </c:pt>
                <c:pt idx="9438">
                  <c:v>84.96</c:v>
                </c:pt>
                <c:pt idx="9439">
                  <c:v>85.087999999999994</c:v>
                </c:pt>
                <c:pt idx="9440">
                  <c:v>85.399000000000001</c:v>
                </c:pt>
                <c:pt idx="9441">
                  <c:v>85.022999999999996</c:v>
                </c:pt>
                <c:pt idx="9442">
                  <c:v>83.191000000000003</c:v>
                </c:pt>
                <c:pt idx="9443">
                  <c:v>83.820999999999998</c:v>
                </c:pt>
                <c:pt idx="9444">
                  <c:v>83.9</c:v>
                </c:pt>
                <c:pt idx="9445">
                  <c:v>81.448999999999998</c:v>
                </c:pt>
                <c:pt idx="9446">
                  <c:v>82.06</c:v>
                </c:pt>
                <c:pt idx="9447">
                  <c:v>81.582999999999998</c:v>
                </c:pt>
                <c:pt idx="9448">
                  <c:v>78.111999999999995</c:v>
                </c:pt>
                <c:pt idx="9449">
                  <c:v>73.076999999999998</c:v>
                </c:pt>
                <c:pt idx="9450">
                  <c:v>70.468000000000004</c:v>
                </c:pt>
                <c:pt idx="9451">
                  <c:v>55.087000000000003</c:v>
                </c:pt>
                <c:pt idx="9452">
                  <c:v>70.872</c:v>
                </c:pt>
                <c:pt idx="9453">
                  <c:v>75.387</c:v>
                </c:pt>
                <c:pt idx="9454">
                  <c:v>78.22</c:v>
                </c:pt>
                <c:pt idx="9455">
                  <c:v>78.450999999999993</c:v>
                </c:pt>
                <c:pt idx="9456">
                  <c:v>81.221999999999994</c:v>
                </c:pt>
                <c:pt idx="9457">
                  <c:v>81.576999999999998</c:v>
                </c:pt>
                <c:pt idx="9458">
                  <c:v>83.534999999999997</c:v>
                </c:pt>
                <c:pt idx="9459">
                  <c:v>84.718000000000004</c:v>
                </c:pt>
                <c:pt idx="9460">
                  <c:v>82.887</c:v>
                </c:pt>
                <c:pt idx="9461">
                  <c:v>84.664000000000001</c:v>
                </c:pt>
                <c:pt idx="9462">
                  <c:v>85.024000000000001</c:v>
                </c:pt>
                <c:pt idx="9463">
                  <c:v>84.771000000000001</c:v>
                </c:pt>
                <c:pt idx="9464">
                  <c:v>85.269000000000005</c:v>
                </c:pt>
                <c:pt idx="9465">
                  <c:v>84.582999999999998</c:v>
                </c:pt>
                <c:pt idx="9466">
                  <c:v>83.644000000000005</c:v>
                </c:pt>
                <c:pt idx="9467">
                  <c:v>79.661000000000001</c:v>
                </c:pt>
                <c:pt idx="9468">
                  <c:v>79.921000000000006</c:v>
                </c:pt>
                <c:pt idx="9469">
                  <c:v>78.588999999999999</c:v>
                </c:pt>
                <c:pt idx="9470">
                  <c:v>70.536000000000001</c:v>
                </c:pt>
                <c:pt idx="9471">
                  <c:v>66.111000000000004</c:v>
                </c:pt>
                <c:pt idx="9472">
                  <c:v>61.456000000000003</c:v>
                </c:pt>
                <c:pt idx="9473">
                  <c:v>69.668000000000006</c:v>
                </c:pt>
                <c:pt idx="9474">
                  <c:v>75.893000000000001</c:v>
                </c:pt>
                <c:pt idx="9475">
                  <c:v>76.614000000000004</c:v>
                </c:pt>
                <c:pt idx="9476">
                  <c:v>79.778000000000006</c:v>
                </c:pt>
                <c:pt idx="9477">
                  <c:v>81.8</c:v>
                </c:pt>
                <c:pt idx="9478">
                  <c:v>81.445999999999998</c:v>
                </c:pt>
                <c:pt idx="9479">
                  <c:v>83.385999999999996</c:v>
                </c:pt>
                <c:pt idx="9480">
                  <c:v>84.32</c:v>
                </c:pt>
                <c:pt idx="9481">
                  <c:v>85.07</c:v>
                </c:pt>
                <c:pt idx="9482">
                  <c:v>85.379000000000005</c:v>
                </c:pt>
                <c:pt idx="9483">
                  <c:v>85.72</c:v>
                </c:pt>
                <c:pt idx="9484">
                  <c:v>85.305999999999997</c:v>
                </c:pt>
                <c:pt idx="9485">
                  <c:v>82.953000000000003</c:v>
                </c:pt>
                <c:pt idx="9486">
                  <c:v>83.590999999999994</c:v>
                </c:pt>
                <c:pt idx="9487">
                  <c:v>83.578000000000003</c:v>
                </c:pt>
                <c:pt idx="9488">
                  <c:v>81.971999999999994</c:v>
                </c:pt>
                <c:pt idx="9489">
                  <c:v>79.516000000000005</c:v>
                </c:pt>
                <c:pt idx="9490">
                  <c:v>77.543999999999997</c:v>
                </c:pt>
                <c:pt idx="9491">
                  <c:v>72.150999999999996</c:v>
                </c:pt>
                <c:pt idx="9492">
                  <c:v>48.295000000000002</c:v>
                </c:pt>
                <c:pt idx="9493">
                  <c:v>57.256999999999998</c:v>
                </c:pt>
                <c:pt idx="9494">
                  <c:v>68.356999999999999</c:v>
                </c:pt>
                <c:pt idx="9495">
                  <c:v>74.358000000000004</c:v>
                </c:pt>
                <c:pt idx="9496">
                  <c:v>77.075999999999993</c:v>
                </c:pt>
                <c:pt idx="9497">
                  <c:v>80.5</c:v>
                </c:pt>
                <c:pt idx="9498">
                  <c:v>82.734999999999999</c:v>
                </c:pt>
                <c:pt idx="9499">
                  <c:v>84.51</c:v>
                </c:pt>
                <c:pt idx="9500">
                  <c:v>84.537000000000006</c:v>
                </c:pt>
                <c:pt idx="9501">
                  <c:v>85.025999999999996</c:v>
                </c:pt>
                <c:pt idx="9502">
                  <c:v>85.254999999999995</c:v>
                </c:pt>
                <c:pt idx="9503">
                  <c:v>83.864999999999995</c:v>
                </c:pt>
                <c:pt idx="9504">
                  <c:v>84.614000000000004</c:v>
                </c:pt>
                <c:pt idx="9505">
                  <c:v>85.5</c:v>
                </c:pt>
                <c:pt idx="9506">
                  <c:v>84.644000000000005</c:v>
                </c:pt>
                <c:pt idx="9507">
                  <c:v>83.126000000000005</c:v>
                </c:pt>
                <c:pt idx="9508">
                  <c:v>83.132999999999996</c:v>
                </c:pt>
                <c:pt idx="9509">
                  <c:v>81.02</c:v>
                </c:pt>
                <c:pt idx="9510">
                  <c:v>76.799000000000007</c:v>
                </c:pt>
                <c:pt idx="9511">
                  <c:v>78.56</c:v>
                </c:pt>
                <c:pt idx="9512">
                  <c:v>74.808000000000007</c:v>
                </c:pt>
                <c:pt idx="9513">
                  <c:v>72.201999999999998</c:v>
                </c:pt>
                <c:pt idx="9514">
                  <c:v>58.790999999999997</c:v>
                </c:pt>
                <c:pt idx="9515">
                  <c:v>70.62</c:v>
                </c:pt>
                <c:pt idx="9516">
                  <c:v>77.025000000000006</c:v>
                </c:pt>
                <c:pt idx="9517">
                  <c:v>81.968000000000004</c:v>
                </c:pt>
                <c:pt idx="9518">
                  <c:v>81.103999999999999</c:v>
                </c:pt>
                <c:pt idx="9519">
                  <c:v>82.733000000000004</c:v>
                </c:pt>
                <c:pt idx="9520">
                  <c:v>83.394000000000005</c:v>
                </c:pt>
                <c:pt idx="9521">
                  <c:v>83.161000000000001</c:v>
                </c:pt>
                <c:pt idx="9522">
                  <c:v>84.563999999999993</c:v>
                </c:pt>
                <c:pt idx="9523">
                  <c:v>85.912999999999997</c:v>
                </c:pt>
                <c:pt idx="9524">
                  <c:v>86.144999999999996</c:v>
                </c:pt>
                <c:pt idx="9525">
                  <c:v>84.93</c:v>
                </c:pt>
                <c:pt idx="9526">
                  <c:v>85.268000000000001</c:v>
                </c:pt>
                <c:pt idx="9527">
                  <c:v>84.070999999999998</c:v>
                </c:pt>
                <c:pt idx="9528">
                  <c:v>81.698999999999998</c:v>
                </c:pt>
                <c:pt idx="9529">
                  <c:v>83.063999999999993</c:v>
                </c:pt>
                <c:pt idx="9530">
                  <c:v>81.936999999999998</c:v>
                </c:pt>
                <c:pt idx="9531">
                  <c:v>80.981999999999999</c:v>
                </c:pt>
                <c:pt idx="9532">
                  <c:v>77.379000000000005</c:v>
                </c:pt>
                <c:pt idx="9533">
                  <c:v>73.256</c:v>
                </c:pt>
                <c:pt idx="9534">
                  <c:v>60.683999999999997</c:v>
                </c:pt>
                <c:pt idx="9535">
                  <c:v>74.828999999999994</c:v>
                </c:pt>
                <c:pt idx="9536">
                  <c:v>70.331000000000003</c:v>
                </c:pt>
                <c:pt idx="9537">
                  <c:v>76.691000000000003</c:v>
                </c:pt>
                <c:pt idx="9538">
                  <c:v>77.896000000000001</c:v>
                </c:pt>
                <c:pt idx="9539">
                  <c:v>80.664000000000001</c:v>
                </c:pt>
                <c:pt idx="9540">
                  <c:v>82.394999999999996</c:v>
                </c:pt>
                <c:pt idx="9541">
                  <c:v>84.144999999999996</c:v>
                </c:pt>
                <c:pt idx="9542">
                  <c:v>85.68</c:v>
                </c:pt>
                <c:pt idx="9543">
                  <c:v>85.099000000000004</c:v>
                </c:pt>
                <c:pt idx="9544">
                  <c:v>86.165000000000006</c:v>
                </c:pt>
                <c:pt idx="9545">
                  <c:v>85.381</c:v>
                </c:pt>
                <c:pt idx="9546">
                  <c:v>84.024000000000001</c:v>
                </c:pt>
                <c:pt idx="9547">
                  <c:v>85.034000000000006</c:v>
                </c:pt>
                <c:pt idx="9548">
                  <c:v>84.518000000000001</c:v>
                </c:pt>
                <c:pt idx="9549">
                  <c:v>84.465000000000003</c:v>
                </c:pt>
                <c:pt idx="9550">
                  <c:v>81.667000000000002</c:v>
                </c:pt>
                <c:pt idx="9551">
                  <c:v>80.731999999999999</c:v>
                </c:pt>
                <c:pt idx="9552">
                  <c:v>79.185000000000002</c:v>
                </c:pt>
                <c:pt idx="9553">
                  <c:v>69.555000000000007</c:v>
                </c:pt>
                <c:pt idx="9554">
                  <c:v>74.930000000000007</c:v>
                </c:pt>
                <c:pt idx="9555">
                  <c:v>65.015000000000001</c:v>
                </c:pt>
                <c:pt idx="9556">
                  <c:v>51.902000000000001</c:v>
                </c:pt>
                <c:pt idx="9557">
                  <c:v>73.167000000000002</c:v>
                </c:pt>
                <c:pt idx="9558">
                  <c:v>76.840999999999994</c:v>
                </c:pt>
                <c:pt idx="9559">
                  <c:v>80.341999999999999</c:v>
                </c:pt>
                <c:pt idx="9560">
                  <c:v>84.003</c:v>
                </c:pt>
                <c:pt idx="9561">
                  <c:v>82.95</c:v>
                </c:pt>
                <c:pt idx="9562">
                  <c:v>84.596999999999994</c:v>
                </c:pt>
                <c:pt idx="9563">
                  <c:v>84.915999999999997</c:v>
                </c:pt>
                <c:pt idx="9564">
                  <c:v>84.247</c:v>
                </c:pt>
                <c:pt idx="9565">
                  <c:v>85.48</c:v>
                </c:pt>
                <c:pt idx="9566">
                  <c:v>85.965000000000003</c:v>
                </c:pt>
                <c:pt idx="9567">
                  <c:v>86.165999999999997</c:v>
                </c:pt>
                <c:pt idx="9568">
                  <c:v>84.510999999999996</c:v>
                </c:pt>
                <c:pt idx="9569">
                  <c:v>84.632999999999996</c:v>
                </c:pt>
                <c:pt idx="9570">
                  <c:v>83.36</c:v>
                </c:pt>
                <c:pt idx="9571">
                  <c:v>79.813000000000002</c:v>
                </c:pt>
                <c:pt idx="9572">
                  <c:v>81.733999999999995</c:v>
                </c:pt>
                <c:pt idx="9573">
                  <c:v>78.988</c:v>
                </c:pt>
                <c:pt idx="9574">
                  <c:v>78.096999999999994</c:v>
                </c:pt>
                <c:pt idx="9575">
                  <c:v>62.969000000000001</c:v>
                </c:pt>
                <c:pt idx="9576">
                  <c:v>53.244999999999997</c:v>
                </c:pt>
                <c:pt idx="9577">
                  <c:v>69.733000000000004</c:v>
                </c:pt>
                <c:pt idx="9578">
                  <c:v>80.007999999999996</c:v>
                </c:pt>
                <c:pt idx="9579">
                  <c:v>76.882999999999996</c:v>
                </c:pt>
                <c:pt idx="9580">
                  <c:v>80.549000000000007</c:v>
                </c:pt>
                <c:pt idx="9581">
                  <c:v>81.183999999999997</c:v>
                </c:pt>
                <c:pt idx="9582">
                  <c:v>82.44</c:v>
                </c:pt>
                <c:pt idx="9583">
                  <c:v>83.971000000000004</c:v>
                </c:pt>
                <c:pt idx="9584">
                  <c:v>85.504999999999995</c:v>
                </c:pt>
                <c:pt idx="9585">
                  <c:v>86.673000000000002</c:v>
                </c:pt>
                <c:pt idx="9586">
                  <c:v>85.167000000000002</c:v>
                </c:pt>
                <c:pt idx="9587">
                  <c:v>86.162999999999997</c:v>
                </c:pt>
                <c:pt idx="9588">
                  <c:v>85.472999999999999</c:v>
                </c:pt>
                <c:pt idx="9589">
                  <c:v>83.707999999999998</c:v>
                </c:pt>
                <c:pt idx="9590">
                  <c:v>84.897000000000006</c:v>
                </c:pt>
                <c:pt idx="9591">
                  <c:v>83.668000000000006</c:v>
                </c:pt>
                <c:pt idx="9592">
                  <c:v>83.647999999999996</c:v>
                </c:pt>
                <c:pt idx="9593">
                  <c:v>77.552999999999997</c:v>
                </c:pt>
                <c:pt idx="9594">
                  <c:v>78.438999999999993</c:v>
                </c:pt>
                <c:pt idx="9595">
                  <c:v>73.811999999999998</c:v>
                </c:pt>
                <c:pt idx="9596">
                  <c:v>65.741</c:v>
                </c:pt>
                <c:pt idx="9597">
                  <c:v>56.783000000000001</c:v>
                </c:pt>
                <c:pt idx="9598">
                  <c:v>71.049000000000007</c:v>
                </c:pt>
                <c:pt idx="9599">
                  <c:v>72.905000000000001</c:v>
                </c:pt>
                <c:pt idx="9600">
                  <c:v>78.841999999999999</c:v>
                </c:pt>
                <c:pt idx="9601">
                  <c:v>80.367000000000004</c:v>
                </c:pt>
                <c:pt idx="9602">
                  <c:v>83.102999999999994</c:v>
                </c:pt>
                <c:pt idx="9603">
                  <c:v>85.563999999999993</c:v>
                </c:pt>
                <c:pt idx="9604">
                  <c:v>84.134</c:v>
                </c:pt>
                <c:pt idx="9605">
                  <c:v>85.632000000000005</c:v>
                </c:pt>
                <c:pt idx="9606">
                  <c:v>85.084000000000003</c:v>
                </c:pt>
                <c:pt idx="9607">
                  <c:v>84.438999999999993</c:v>
                </c:pt>
                <c:pt idx="9608">
                  <c:v>85.653000000000006</c:v>
                </c:pt>
                <c:pt idx="9609">
                  <c:v>85.77</c:v>
                </c:pt>
                <c:pt idx="9610">
                  <c:v>86.025000000000006</c:v>
                </c:pt>
                <c:pt idx="9611">
                  <c:v>82.132999999999996</c:v>
                </c:pt>
                <c:pt idx="9612">
                  <c:v>83.486999999999995</c:v>
                </c:pt>
                <c:pt idx="9613">
                  <c:v>82.516000000000005</c:v>
                </c:pt>
                <c:pt idx="9614">
                  <c:v>76.915000000000006</c:v>
                </c:pt>
                <c:pt idx="9615">
                  <c:v>79.391999999999996</c:v>
                </c:pt>
                <c:pt idx="9616">
                  <c:v>74.23</c:v>
                </c:pt>
                <c:pt idx="9617">
                  <c:v>71.531999999999996</c:v>
                </c:pt>
                <c:pt idx="9618">
                  <c:v>66.866</c:v>
                </c:pt>
                <c:pt idx="9619">
                  <c:v>70.373000000000005</c:v>
                </c:pt>
                <c:pt idx="9620">
                  <c:v>76.838999999999999</c:v>
                </c:pt>
                <c:pt idx="9621">
                  <c:v>82.188000000000002</c:v>
                </c:pt>
                <c:pt idx="9622">
                  <c:v>81.647999999999996</c:v>
                </c:pt>
                <c:pt idx="9623">
                  <c:v>84.004000000000005</c:v>
                </c:pt>
                <c:pt idx="9624">
                  <c:v>83.760999999999996</c:v>
                </c:pt>
                <c:pt idx="9625">
                  <c:v>84.186000000000007</c:v>
                </c:pt>
                <c:pt idx="9626">
                  <c:v>84.81</c:v>
                </c:pt>
                <c:pt idx="9627">
                  <c:v>85.814999999999998</c:v>
                </c:pt>
                <c:pt idx="9628">
                  <c:v>86.539000000000001</c:v>
                </c:pt>
                <c:pt idx="9629">
                  <c:v>84.581000000000003</c:v>
                </c:pt>
                <c:pt idx="9630">
                  <c:v>85.29</c:v>
                </c:pt>
                <c:pt idx="9631">
                  <c:v>84.766000000000005</c:v>
                </c:pt>
                <c:pt idx="9632">
                  <c:v>82.748000000000005</c:v>
                </c:pt>
                <c:pt idx="9633">
                  <c:v>84.165000000000006</c:v>
                </c:pt>
                <c:pt idx="9634">
                  <c:v>82.543999999999997</c:v>
                </c:pt>
                <c:pt idx="9635">
                  <c:v>81.524000000000001</c:v>
                </c:pt>
                <c:pt idx="9636">
                  <c:v>74.768000000000001</c:v>
                </c:pt>
                <c:pt idx="9637">
                  <c:v>73.674000000000007</c:v>
                </c:pt>
                <c:pt idx="9638">
                  <c:v>69.534000000000006</c:v>
                </c:pt>
                <c:pt idx="9639">
                  <c:v>72.126000000000005</c:v>
                </c:pt>
                <c:pt idx="9640">
                  <c:v>73.709999999999994</c:v>
                </c:pt>
                <c:pt idx="9641">
                  <c:v>78.638000000000005</c:v>
                </c:pt>
                <c:pt idx="9642">
                  <c:v>79.981999999999999</c:v>
                </c:pt>
                <c:pt idx="9643">
                  <c:v>81.760000000000005</c:v>
                </c:pt>
                <c:pt idx="9644">
                  <c:v>82.227000000000004</c:v>
                </c:pt>
                <c:pt idx="9645">
                  <c:v>84.241</c:v>
                </c:pt>
                <c:pt idx="9646">
                  <c:v>85.415999999999997</c:v>
                </c:pt>
                <c:pt idx="9647">
                  <c:v>84.335999999999999</c:v>
                </c:pt>
                <c:pt idx="9648">
                  <c:v>85.823999999999998</c:v>
                </c:pt>
                <c:pt idx="9649">
                  <c:v>85.905000000000001</c:v>
                </c:pt>
                <c:pt idx="9650">
                  <c:v>85.507000000000005</c:v>
                </c:pt>
                <c:pt idx="9651">
                  <c:v>85.97</c:v>
                </c:pt>
                <c:pt idx="9652">
                  <c:v>85.516000000000005</c:v>
                </c:pt>
                <c:pt idx="9653">
                  <c:v>85.081999999999994</c:v>
                </c:pt>
                <c:pt idx="9654">
                  <c:v>81.635999999999996</c:v>
                </c:pt>
                <c:pt idx="9655">
                  <c:v>76.911000000000001</c:v>
                </c:pt>
                <c:pt idx="9656">
                  <c:v>53.152000000000001</c:v>
                </c:pt>
                <c:pt idx="9657">
                  <c:v>79.206999999999994</c:v>
                </c:pt>
                <c:pt idx="9658">
                  <c:v>79.379000000000005</c:v>
                </c:pt>
                <c:pt idx="9659">
                  <c:v>82.010999999999996</c:v>
                </c:pt>
                <c:pt idx="9660">
                  <c:v>82.997</c:v>
                </c:pt>
                <c:pt idx="9661">
                  <c:v>84.209000000000003</c:v>
                </c:pt>
                <c:pt idx="9662">
                  <c:v>84.903000000000006</c:v>
                </c:pt>
                <c:pt idx="9663">
                  <c:v>84.325000000000003</c:v>
                </c:pt>
                <c:pt idx="9664">
                  <c:v>78.671000000000006</c:v>
                </c:pt>
                <c:pt idx="9665">
                  <c:v>71.947999999999993</c:v>
                </c:pt>
                <c:pt idx="9666">
                  <c:v>64.626000000000005</c:v>
                </c:pt>
                <c:pt idx="9667">
                  <c:v>52.183999999999997</c:v>
                </c:pt>
                <c:pt idx="9668">
                  <c:v>55.893000000000001</c:v>
                </c:pt>
                <c:pt idx="9669">
                  <c:v>67.128</c:v>
                </c:pt>
                <c:pt idx="9670">
                  <c:v>39.518999999999998</c:v>
                </c:pt>
                <c:pt idx="9671">
                  <c:v>59.451000000000001</c:v>
                </c:pt>
                <c:pt idx="9672">
                  <c:v>52.972000000000001</c:v>
                </c:pt>
                <c:pt idx="9673">
                  <c:v>67.635999999999996</c:v>
                </c:pt>
                <c:pt idx="9674">
                  <c:v>68.677000000000007</c:v>
                </c:pt>
                <c:pt idx="9675">
                  <c:v>63.356999999999999</c:v>
                </c:pt>
                <c:pt idx="9676">
                  <c:v>63.218000000000004</c:v>
                </c:pt>
                <c:pt idx="9677">
                  <c:v>57.750999999999998</c:v>
                </c:pt>
                <c:pt idx="9678">
                  <c:v>49.201000000000001</c:v>
                </c:pt>
                <c:pt idx="9679">
                  <c:v>59.393999999999998</c:v>
                </c:pt>
                <c:pt idx="9680">
                  <c:v>65.138000000000005</c:v>
                </c:pt>
                <c:pt idx="9681">
                  <c:v>57.481000000000002</c:v>
                </c:pt>
                <c:pt idx="9682">
                  <c:v>69.731999999999999</c:v>
                </c:pt>
                <c:pt idx="9683">
                  <c:v>56.100999999999999</c:v>
                </c:pt>
                <c:pt idx="9684">
                  <c:v>51.220999999999997</c:v>
                </c:pt>
                <c:pt idx="9685">
                  <c:v>54.2</c:v>
                </c:pt>
                <c:pt idx="9686">
                  <c:v>42.722999999999999</c:v>
                </c:pt>
                <c:pt idx="9687">
                  <c:v>45.531999999999996</c:v>
                </c:pt>
                <c:pt idx="9688">
                  <c:v>38.003999999999998</c:v>
                </c:pt>
                <c:pt idx="9689">
                  <c:v>35.051000000000002</c:v>
                </c:pt>
                <c:pt idx="9690">
                  <c:v>53.427999999999997</c:v>
                </c:pt>
                <c:pt idx="9691">
                  <c:v>58.374000000000002</c:v>
                </c:pt>
                <c:pt idx="9692">
                  <c:v>50.176000000000002</c:v>
                </c:pt>
                <c:pt idx="9693">
                  <c:v>41.33</c:v>
                </c:pt>
                <c:pt idx="9694">
                  <c:v>57.932000000000002</c:v>
                </c:pt>
                <c:pt idx="9695">
                  <c:v>49.305999999999997</c:v>
                </c:pt>
                <c:pt idx="9696">
                  <c:v>50.317</c:v>
                </c:pt>
                <c:pt idx="9697">
                  <c:v>64.744</c:v>
                </c:pt>
                <c:pt idx="9698">
                  <c:v>49.356000000000002</c:v>
                </c:pt>
                <c:pt idx="9699">
                  <c:v>52.835000000000001</c:v>
                </c:pt>
                <c:pt idx="9700">
                  <c:v>59.776000000000003</c:v>
                </c:pt>
                <c:pt idx="9701">
                  <c:v>34.061</c:v>
                </c:pt>
                <c:pt idx="9702">
                  <c:v>56.988</c:v>
                </c:pt>
                <c:pt idx="9703">
                  <c:v>21.027000000000001</c:v>
                </c:pt>
                <c:pt idx="9704">
                  <c:v>55.472000000000001</c:v>
                </c:pt>
                <c:pt idx="9705">
                  <c:v>39.241999999999997</c:v>
                </c:pt>
                <c:pt idx="9706">
                  <c:v>54.268000000000001</c:v>
                </c:pt>
                <c:pt idx="9707">
                  <c:v>41.3</c:v>
                </c:pt>
                <c:pt idx="9708">
                  <c:v>48.991999999999997</c:v>
                </c:pt>
                <c:pt idx="9709">
                  <c:v>55.241999999999997</c:v>
                </c:pt>
                <c:pt idx="9710">
                  <c:v>36.131999999999998</c:v>
                </c:pt>
                <c:pt idx="9711">
                  <c:v>54.588999999999999</c:v>
                </c:pt>
                <c:pt idx="9712">
                  <c:v>59.930999999999997</c:v>
                </c:pt>
                <c:pt idx="9713">
                  <c:v>51.838000000000001</c:v>
                </c:pt>
                <c:pt idx="9714">
                  <c:v>52.204999999999998</c:v>
                </c:pt>
                <c:pt idx="9715">
                  <c:v>58.530999999999999</c:v>
                </c:pt>
                <c:pt idx="9716">
                  <c:v>39.962000000000003</c:v>
                </c:pt>
                <c:pt idx="9717">
                  <c:v>56.280999999999999</c:v>
                </c:pt>
                <c:pt idx="9718">
                  <c:v>55.343000000000004</c:v>
                </c:pt>
                <c:pt idx="9719">
                  <c:v>49.438000000000002</c:v>
                </c:pt>
                <c:pt idx="9720">
                  <c:v>55.954999999999998</c:v>
                </c:pt>
                <c:pt idx="9721">
                  <c:v>53.8</c:v>
                </c:pt>
                <c:pt idx="9722">
                  <c:v>51.887999999999998</c:v>
                </c:pt>
                <c:pt idx="9723">
                  <c:v>43.735999999999997</c:v>
                </c:pt>
                <c:pt idx="9724">
                  <c:v>56.606000000000002</c:v>
                </c:pt>
                <c:pt idx="9725">
                  <c:v>52.642000000000003</c:v>
                </c:pt>
                <c:pt idx="9726">
                  <c:v>45.673999999999999</c:v>
                </c:pt>
                <c:pt idx="9727">
                  <c:v>47.86</c:v>
                </c:pt>
                <c:pt idx="9728">
                  <c:v>37.08</c:v>
                </c:pt>
                <c:pt idx="9729">
                  <c:v>51.350999999999999</c:v>
                </c:pt>
                <c:pt idx="9730">
                  <c:v>48.366999999999997</c:v>
                </c:pt>
                <c:pt idx="9731">
                  <c:v>38.194000000000003</c:v>
                </c:pt>
                <c:pt idx="9732">
                  <c:v>42.853999999999999</c:v>
                </c:pt>
                <c:pt idx="9733">
                  <c:v>13.194000000000001</c:v>
                </c:pt>
                <c:pt idx="9734">
                  <c:v>49.533000000000001</c:v>
                </c:pt>
                <c:pt idx="9735">
                  <c:v>48.002000000000002</c:v>
                </c:pt>
                <c:pt idx="9736">
                  <c:v>47.884</c:v>
                </c:pt>
                <c:pt idx="9737">
                  <c:v>45.561</c:v>
                </c:pt>
                <c:pt idx="9738">
                  <c:v>51.936999999999998</c:v>
                </c:pt>
                <c:pt idx="9739">
                  <c:v>54.136000000000003</c:v>
                </c:pt>
                <c:pt idx="9740">
                  <c:v>55.408000000000001</c:v>
                </c:pt>
                <c:pt idx="9741">
                  <c:v>47.598999999999997</c:v>
                </c:pt>
                <c:pt idx="9742">
                  <c:v>50.887</c:v>
                </c:pt>
                <c:pt idx="9743">
                  <c:v>54.744</c:v>
                </c:pt>
                <c:pt idx="9744">
                  <c:v>52.472999999999999</c:v>
                </c:pt>
                <c:pt idx="9745">
                  <c:v>48.838999999999999</c:v>
                </c:pt>
                <c:pt idx="9746">
                  <c:v>41.744999999999997</c:v>
                </c:pt>
                <c:pt idx="9747">
                  <c:v>48.795000000000002</c:v>
                </c:pt>
                <c:pt idx="9748">
                  <c:v>46.668999999999997</c:v>
                </c:pt>
                <c:pt idx="9749">
                  <c:v>34.664999999999999</c:v>
                </c:pt>
                <c:pt idx="9750">
                  <c:v>42.213000000000001</c:v>
                </c:pt>
                <c:pt idx="9751">
                  <c:v>47.015999999999998</c:v>
                </c:pt>
                <c:pt idx="9752">
                  <c:v>44.012</c:v>
                </c:pt>
                <c:pt idx="9753">
                  <c:v>39.648000000000003</c:v>
                </c:pt>
                <c:pt idx="9754">
                  <c:v>40.017000000000003</c:v>
                </c:pt>
                <c:pt idx="9755">
                  <c:v>44.643000000000001</c:v>
                </c:pt>
                <c:pt idx="9756">
                  <c:v>48.18</c:v>
                </c:pt>
                <c:pt idx="9757">
                  <c:v>38.21</c:v>
                </c:pt>
                <c:pt idx="9758">
                  <c:v>34.542999999999999</c:v>
                </c:pt>
                <c:pt idx="9759">
                  <c:v>51.831000000000003</c:v>
                </c:pt>
                <c:pt idx="9760">
                  <c:v>53.814999999999998</c:v>
                </c:pt>
                <c:pt idx="9761">
                  <c:v>51.965000000000003</c:v>
                </c:pt>
                <c:pt idx="9762">
                  <c:v>46.707999999999998</c:v>
                </c:pt>
                <c:pt idx="9763">
                  <c:v>52.414999999999999</c:v>
                </c:pt>
                <c:pt idx="9764">
                  <c:v>56.917000000000002</c:v>
                </c:pt>
                <c:pt idx="9765">
                  <c:v>51.151000000000003</c:v>
                </c:pt>
                <c:pt idx="9766">
                  <c:v>47.701999999999998</c:v>
                </c:pt>
                <c:pt idx="9767">
                  <c:v>50.024999999999999</c:v>
                </c:pt>
                <c:pt idx="9768">
                  <c:v>52.023000000000003</c:v>
                </c:pt>
                <c:pt idx="9769">
                  <c:v>50.036999999999999</c:v>
                </c:pt>
                <c:pt idx="9770">
                  <c:v>47.875999999999998</c:v>
                </c:pt>
                <c:pt idx="9771">
                  <c:v>44.454999999999998</c:v>
                </c:pt>
                <c:pt idx="9772">
                  <c:v>35.515000000000001</c:v>
                </c:pt>
                <c:pt idx="9773">
                  <c:v>27.289000000000001</c:v>
                </c:pt>
                <c:pt idx="9774">
                  <c:v>36.790999999999997</c:v>
                </c:pt>
                <c:pt idx="9775">
                  <c:v>46.61</c:v>
                </c:pt>
                <c:pt idx="9776">
                  <c:v>16.751999999999999</c:v>
                </c:pt>
                <c:pt idx="9777">
                  <c:v>28.64</c:v>
                </c:pt>
                <c:pt idx="9778">
                  <c:v>55.073999999999998</c:v>
                </c:pt>
                <c:pt idx="9779">
                  <c:v>49.561999999999998</c:v>
                </c:pt>
                <c:pt idx="9780">
                  <c:v>49.567999999999998</c:v>
                </c:pt>
                <c:pt idx="9781">
                  <c:v>56.472000000000001</c:v>
                </c:pt>
                <c:pt idx="9782">
                  <c:v>53.115000000000002</c:v>
                </c:pt>
                <c:pt idx="9783">
                  <c:v>52.908000000000001</c:v>
                </c:pt>
                <c:pt idx="9784">
                  <c:v>56.93</c:v>
                </c:pt>
                <c:pt idx="9785">
                  <c:v>54.063000000000002</c:v>
                </c:pt>
                <c:pt idx="9786">
                  <c:v>50.234999999999999</c:v>
                </c:pt>
                <c:pt idx="9787">
                  <c:v>49.905999999999999</c:v>
                </c:pt>
                <c:pt idx="9788">
                  <c:v>53.728999999999999</c:v>
                </c:pt>
                <c:pt idx="9789">
                  <c:v>53.293999999999997</c:v>
                </c:pt>
                <c:pt idx="9790">
                  <c:v>50.148000000000003</c:v>
                </c:pt>
                <c:pt idx="9791">
                  <c:v>47.277000000000001</c:v>
                </c:pt>
                <c:pt idx="9792">
                  <c:v>44.283999999999999</c:v>
                </c:pt>
                <c:pt idx="9793">
                  <c:v>34.421999999999997</c:v>
                </c:pt>
                <c:pt idx="9794">
                  <c:v>41.356000000000002</c:v>
                </c:pt>
                <c:pt idx="9795">
                  <c:v>47.390999999999998</c:v>
                </c:pt>
                <c:pt idx="9796">
                  <c:v>48.156999999999996</c:v>
                </c:pt>
                <c:pt idx="9797">
                  <c:v>51.58</c:v>
                </c:pt>
                <c:pt idx="9798">
                  <c:v>52.286000000000001</c:v>
                </c:pt>
                <c:pt idx="9799">
                  <c:v>51.277000000000001</c:v>
                </c:pt>
                <c:pt idx="9800">
                  <c:v>54.604999999999997</c:v>
                </c:pt>
                <c:pt idx="9801">
                  <c:v>56.061999999999998</c:v>
                </c:pt>
                <c:pt idx="9802">
                  <c:v>56.375</c:v>
                </c:pt>
                <c:pt idx="9803">
                  <c:v>57.067999999999998</c:v>
                </c:pt>
                <c:pt idx="9804">
                  <c:v>56.389000000000003</c:v>
                </c:pt>
                <c:pt idx="9805">
                  <c:v>56.133000000000003</c:v>
                </c:pt>
                <c:pt idx="9806">
                  <c:v>56.646000000000001</c:v>
                </c:pt>
                <c:pt idx="9807">
                  <c:v>55.009</c:v>
                </c:pt>
                <c:pt idx="9808">
                  <c:v>54.027999999999999</c:v>
                </c:pt>
                <c:pt idx="9809">
                  <c:v>53.478999999999999</c:v>
                </c:pt>
                <c:pt idx="9810">
                  <c:v>47.853000000000002</c:v>
                </c:pt>
                <c:pt idx="9811">
                  <c:v>36.765999999999998</c:v>
                </c:pt>
                <c:pt idx="9812">
                  <c:v>39.255000000000003</c:v>
                </c:pt>
                <c:pt idx="9813">
                  <c:v>28.896000000000001</c:v>
                </c:pt>
                <c:pt idx="9814">
                  <c:v>46.488999999999997</c:v>
                </c:pt>
                <c:pt idx="9815">
                  <c:v>48.216000000000001</c:v>
                </c:pt>
                <c:pt idx="9816">
                  <c:v>47.518999999999998</c:v>
                </c:pt>
                <c:pt idx="9817">
                  <c:v>50.429000000000002</c:v>
                </c:pt>
                <c:pt idx="9818">
                  <c:v>53.643999999999998</c:v>
                </c:pt>
                <c:pt idx="9819">
                  <c:v>55.671999999999997</c:v>
                </c:pt>
                <c:pt idx="9820">
                  <c:v>57.161000000000001</c:v>
                </c:pt>
                <c:pt idx="9821">
                  <c:v>57.374000000000002</c:v>
                </c:pt>
                <c:pt idx="9822">
                  <c:v>57.996000000000002</c:v>
                </c:pt>
                <c:pt idx="9823">
                  <c:v>58.591999999999999</c:v>
                </c:pt>
                <c:pt idx="9824">
                  <c:v>57.542000000000002</c:v>
                </c:pt>
                <c:pt idx="9825">
                  <c:v>56.582000000000001</c:v>
                </c:pt>
                <c:pt idx="9826">
                  <c:v>56.591000000000001</c:v>
                </c:pt>
                <c:pt idx="9827">
                  <c:v>56.116999999999997</c:v>
                </c:pt>
                <c:pt idx="9828">
                  <c:v>55.37</c:v>
                </c:pt>
                <c:pt idx="9829">
                  <c:v>53.933</c:v>
                </c:pt>
                <c:pt idx="9830">
                  <c:v>50.444000000000003</c:v>
                </c:pt>
                <c:pt idx="9831">
                  <c:v>47.762</c:v>
                </c:pt>
                <c:pt idx="9832">
                  <c:v>45.104999999999997</c:v>
                </c:pt>
                <c:pt idx="9833">
                  <c:v>18.167000000000002</c:v>
                </c:pt>
                <c:pt idx="9834">
                  <c:v>47.984999999999999</c:v>
                </c:pt>
                <c:pt idx="9835">
                  <c:v>50.287999999999997</c:v>
                </c:pt>
                <c:pt idx="9836">
                  <c:v>51.942</c:v>
                </c:pt>
                <c:pt idx="9837">
                  <c:v>54.93</c:v>
                </c:pt>
                <c:pt idx="9838">
                  <c:v>57.182000000000002</c:v>
                </c:pt>
                <c:pt idx="9839">
                  <c:v>57.895000000000003</c:v>
                </c:pt>
                <c:pt idx="9840">
                  <c:v>57.954999999999998</c:v>
                </c:pt>
                <c:pt idx="9841">
                  <c:v>58.097999999999999</c:v>
                </c:pt>
                <c:pt idx="9842">
                  <c:v>58.454000000000001</c:v>
                </c:pt>
                <c:pt idx="9843">
                  <c:v>58.207999999999998</c:v>
                </c:pt>
                <c:pt idx="9844">
                  <c:v>57.576000000000001</c:v>
                </c:pt>
                <c:pt idx="9845">
                  <c:v>57.423999999999999</c:v>
                </c:pt>
                <c:pt idx="9846">
                  <c:v>57.326999999999998</c:v>
                </c:pt>
                <c:pt idx="9847">
                  <c:v>56.860999999999997</c:v>
                </c:pt>
                <c:pt idx="9848">
                  <c:v>55.497999999999998</c:v>
                </c:pt>
                <c:pt idx="9849">
                  <c:v>52.542000000000002</c:v>
                </c:pt>
                <c:pt idx="9850">
                  <c:v>47.526000000000003</c:v>
                </c:pt>
                <c:pt idx="9851">
                  <c:v>39.082000000000001</c:v>
                </c:pt>
                <c:pt idx="9852">
                  <c:v>12.837999999999999</c:v>
                </c:pt>
                <c:pt idx="9853">
                  <c:v>39.106000000000002</c:v>
                </c:pt>
                <c:pt idx="9854">
                  <c:v>47.585999999999999</c:v>
                </c:pt>
                <c:pt idx="9855">
                  <c:v>50.634999999999998</c:v>
                </c:pt>
                <c:pt idx="9856">
                  <c:v>51.996000000000002</c:v>
                </c:pt>
                <c:pt idx="9857">
                  <c:v>54.298999999999999</c:v>
                </c:pt>
                <c:pt idx="9858">
                  <c:v>56.988</c:v>
                </c:pt>
                <c:pt idx="9859">
                  <c:v>57.899000000000001</c:v>
                </c:pt>
                <c:pt idx="9860">
                  <c:v>57.850999999999999</c:v>
                </c:pt>
                <c:pt idx="9861">
                  <c:v>58.161999999999999</c:v>
                </c:pt>
                <c:pt idx="9862">
                  <c:v>58.329000000000001</c:v>
                </c:pt>
                <c:pt idx="9863">
                  <c:v>57.865000000000002</c:v>
                </c:pt>
                <c:pt idx="9864">
                  <c:v>57.298999999999999</c:v>
                </c:pt>
                <c:pt idx="9865">
                  <c:v>56.588999999999999</c:v>
                </c:pt>
                <c:pt idx="9866">
                  <c:v>55.738</c:v>
                </c:pt>
                <c:pt idx="9867">
                  <c:v>55.578000000000003</c:v>
                </c:pt>
                <c:pt idx="9868">
                  <c:v>53.609000000000002</c:v>
                </c:pt>
                <c:pt idx="9869">
                  <c:v>48.83</c:v>
                </c:pt>
                <c:pt idx="9870">
                  <c:v>45.277000000000001</c:v>
                </c:pt>
                <c:pt idx="9871">
                  <c:v>40.463000000000001</c:v>
                </c:pt>
                <c:pt idx="9872">
                  <c:v>39.048999999999999</c:v>
                </c:pt>
                <c:pt idx="9873">
                  <c:v>45.398000000000003</c:v>
                </c:pt>
                <c:pt idx="9874">
                  <c:v>44.820999999999998</c:v>
                </c:pt>
                <c:pt idx="9875">
                  <c:v>49.554000000000002</c:v>
                </c:pt>
                <c:pt idx="9876">
                  <c:v>52.444000000000003</c:v>
                </c:pt>
                <c:pt idx="9877">
                  <c:v>52.670999999999999</c:v>
                </c:pt>
                <c:pt idx="9878">
                  <c:v>52.902000000000001</c:v>
                </c:pt>
                <c:pt idx="9879">
                  <c:v>53.776000000000003</c:v>
                </c:pt>
                <c:pt idx="9880">
                  <c:v>54.886000000000003</c:v>
                </c:pt>
                <c:pt idx="9881">
                  <c:v>54.884999999999998</c:v>
                </c:pt>
                <c:pt idx="9882">
                  <c:v>54.658000000000001</c:v>
                </c:pt>
                <c:pt idx="9883">
                  <c:v>55.816000000000003</c:v>
                </c:pt>
                <c:pt idx="9884">
                  <c:v>56.164999999999999</c:v>
                </c:pt>
                <c:pt idx="9885">
                  <c:v>54.405999999999999</c:v>
                </c:pt>
                <c:pt idx="9886">
                  <c:v>52.762</c:v>
                </c:pt>
                <c:pt idx="9887">
                  <c:v>52.036000000000001</c:v>
                </c:pt>
                <c:pt idx="9888">
                  <c:v>50.750999999999998</c:v>
                </c:pt>
                <c:pt idx="9889">
                  <c:v>48.926000000000002</c:v>
                </c:pt>
                <c:pt idx="9890">
                  <c:v>45.527000000000001</c:v>
                </c:pt>
                <c:pt idx="9891">
                  <c:v>38.101999999999997</c:v>
                </c:pt>
                <c:pt idx="9892">
                  <c:v>6.8391999999999999</c:v>
                </c:pt>
                <c:pt idx="9893">
                  <c:v>14.603</c:v>
                </c:pt>
                <c:pt idx="9894">
                  <c:v>34.688000000000002</c:v>
                </c:pt>
                <c:pt idx="9895">
                  <c:v>45.658999999999999</c:v>
                </c:pt>
                <c:pt idx="9896">
                  <c:v>48.404000000000003</c:v>
                </c:pt>
                <c:pt idx="9897">
                  <c:v>48.518000000000001</c:v>
                </c:pt>
                <c:pt idx="9898">
                  <c:v>48.648000000000003</c:v>
                </c:pt>
                <c:pt idx="9899">
                  <c:v>50.311</c:v>
                </c:pt>
                <c:pt idx="9900">
                  <c:v>51.646999999999998</c:v>
                </c:pt>
                <c:pt idx="9901">
                  <c:v>52.335999999999999</c:v>
                </c:pt>
                <c:pt idx="9902">
                  <c:v>53.328000000000003</c:v>
                </c:pt>
                <c:pt idx="9903">
                  <c:v>53.668999999999997</c:v>
                </c:pt>
                <c:pt idx="9904">
                  <c:v>52.847000000000001</c:v>
                </c:pt>
                <c:pt idx="9905">
                  <c:v>51.917999999999999</c:v>
                </c:pt>
                <c:pt idx="9906">
                  <c:v>47.451999999999998</c:v>
                </c:pt>
                <c:pt idx="9907">
                  <c:v>43.188000000000002</c:v>
                </c:pt>
                <c:pt idx="9908">
                  <c:v>39.991</c:v>
                </c:pt>
                <c:pt idx="9909">
                  <c:v>41.734999999999999</c:v>
                </c:pt>
                <c:pt idx="9910">
                  <c:v>43.884999999999998</c:v>
                </c:pt>
                <c:pt idx="9911">
                  <c:v>37.344999999999999</c:v>
                </c:pt>
                <c:pt idx="9912">
                  <c:v>30.431999999999999</c:v>
                </c:pt>
                <c:pt idx="9913">
                  <c:v>24.007000000000001</c:v>
                </c:pt>
                <c:pt idx="9914">
                  <c:v>38.287999999999997</c:v>
                </c:pt>
                <c:pt idx="9915">
                  <c:v>42.872999999999998</c:v>
                </c:pt>
                <c:pt idx="9916">
                  <c:v>45.723999999999997</c:v>
                </c:pt>
                <c:pt idx="9917">
                  <c:v>42.296999999999997</c:v>
                </c:pt>
                <c:pt idx="9918">
                  <c:v>41.978999999999999</c:v>
                </c:pt>
                <c:pt idx="9919">
                  <c:v>37.588999999999999</c:v>
                </c:pt>
                <c:pt idx="9920">
                  <c:v>38.122999999999998</c:v>
                </c:pt>
                <c:pt idx="9921">
                  <c:v>31.670999999999999</c:v>
                </c:pt>
                <c:pt idx="9922">
                  <c:v>32.411000000000001</c:v>
                </c:pt>
                <c:pt idx="9923">
                  <c:v>39.777000000000001</c:v>
                </c:pt>
                <c:pt idx="9924">
                  <c:v>45.116999999999997</c:v>
                </c:pt>
                <c:pt idx="9925">
                  <c:v>45.527000000000001</c:v>
                </c:pt>
                <c:pt idx="9926">
                  <c:v>49.963000000000001</c:v>
                </c:pt>
                <c:pt idx="9927">
                  <c:v>51.548000000000002</c:v>
                </c:pt>
                <c:pt idx="9928">
                  <c:v>48.262999999999998</c:v>
                </c:pt>
                <c:pt idx="9929">
                  <c:v>37.174999999999997</c:v>
                </c:pt>
                <c:pt idx="9930">
                  <c:v>38.432000000000002</c:v>
                </c:pt>
                <c:pt idx="9931">
                  <c:v>45.607999999999997</c:v>
                </c:pt>
                <c:pt idx="9932">
                  <c:v>45.591999999999999</c:v>
                </c:pt>
                <c:pt idx="9933">
                  <c:v>49.194000000000003</c:v>
                </c:pt>
                <c:pt idx="9934">
                  <c:v>50.38</c:v>
                </c:pt>
                <c:pt idx="9935">
                  <c:v>42.914999999999999</c:v>
                </c:pt>
                <c:pt idx="9936">
                  <c:v>46.292000000000002</c:v>
                </c:pt>
                <c:pt idx="9937">
                  <c:v>53.777000000000001</c:v>
                </c:pt>
                <c:pt idx="9938">
                  <c:v>55.405999999999999</c:v>
                </c:pt>
                <c:pt idx="9939">
                  <c:v>57.53</c:v>
                </c:pt>
                <c:pt idx="9940">
                  <c:v>56.648000000000003</c:v>
                </c:pt>
                <c:pt idx="9941">
                  <c:v>46.753999999999998</c:v>
                </c:pt>
                <c:pt idx="9942">
                  <c:v>52.351999999999997</c:v>
                </c:pt>
                <c:pt idx="9943">
                  <c:v>30.599</c:v>
                </c:pt>
                <c:pt idx="9944">
                  <c:v>45.548000000000002</c:v>
                </c:pt>
                <c:pt idx="9945">
                  <c:v>38.643000000000001</c:v>
                </c:pt>
                <c:pt idx="9946">
                  <c:v>39.274999999999999</c:v>
                </c:pt>
                <c:pt idx="9947">
                  <c:v>17.367999999999999</c:v>
                </c:pt>
                <c:pt idx="9948">
                  <c:v>54.319000000000003</c:v>
                </c:pt>
                <c:pt idx="9949">
                  <c:v>10.678000000000001</c:v>
                </c:pt>
                <c:pt idx="9950">
                  <c:v>53.944000000000003</c:v>
                </c:pt>
                <c:pt idx="9951">
                  <c:v>49.970999999999997</c:v>
                </c:pt>
                <c:pt idx="9952">
                  <c:v>53.835999999999999</c:v>
                </c:pt>
                <c:pt idx="9953">
                  <c:v>54.58</c:v>
                </c:pt>
                <c:pt idx="9954">
                  <c:v>25.99</c:v>
                </c:pt>
                <c:pt idx="9955">
                  <c:v>22.439</c:v>
                </c:pt>
                <c:pt idx="9956">
                  <c:v>41.768000000000001</c:v>
                </c:pt>
                <c:pt idx="9957">
                  <c:v>53.246000000000002</c:v>
                </c:pt>
                <c:pt idx="9958">
                  <c:v>54.277000000000001</c:v>
                </c:pt>
                <c:pt idx="9959">
                  <c:v>54.622999999999998</c:v>
                </c:pt>
                <c:pt idx="9960">
                  <c:v>48.44</c:v>
                </c:pt>
                <c:pt idx="9961">
                  <c:v>49.829000000000001</c:v>
                </c:pt>
                <c:pt idx="9962">
                  <c:v>57.762999999999998</c:v>
                </c:pt>
                <c:pt idx="9963">
                  <c:v>60.476999999999997</c:v>
                </c:pt>
                <c:pt idx="9964">
                  <c:v>60.290999999999997</c:v>
                </c:pt>
                <c:pt idx="9965">
                  <c:v>57.865000000000002</c:v>
                </c:pt>
                <c:pt idx="9966">
                  <c:v>40.085000000000001</c:v>
                </c:pt>
                <c:pt idx="9967">
                  <c:v>52.978999999999999</c:v>
                </c:pt>
                <c:pt idx="9968">
                  <c:v>41.372999999999998</c:v>
                </c:pt>
                <c:pt idx="9969">
                  <c:v>47.27</c:v>
                </c:pt>
                <c:pt idx="9970">
                  <c:v>49.508000000000003</c:v>
                </c:pt>
                <c:pt idx="9971">
                  <c:v>46.039000000000001</c:v>
                </c:pt>
                <c:pt idx="9972">
                  <c:v>50.715000000000003</c:v>
                </c:pt>
                <c:pt idx="9973">
                  <c:v>60.423999999999999</c:v>
                </c:pt>
                <c:pt idx="9974">
                  <c:v>48.488</c:v>
                </c:pt>
                <c:pt idx="9975">
                  <c:v>60.561999999999998</c:v>
                </c:pt>
                <c:pt idx="9976">
                  <c:v>52.374000000000002</c:v>
                </c:pt>
                <c:pt idx="9977">
                  <c:v>56.683</c:v>
                </c:pt>
                <c:pt idx="9978">
                  <c:v>57.161999999999999</c:v>
                </c:pt>
                <c:pt idx="9979">
                  <c:v>39.768000000000001</c:v>
                </c:pt>
                <c:pt idx="9980">
                  <c:v>50.241999999999997</c:v>
                </c:pt>
                <c:pt idx="9981">
                  <c:v>34.207000000000001</c:v>
                </c:pt>
                <c:pt idx="9982">
                  <c:v>56.914000000000001</c:v>
                </c:pt>
                <c:pt idx="9983">
                  <c:v>58.402999999999999</c:v>
                </c:pt>
                <c:pt idx="9984">
                  <c:v>56.402999999999999</c:v>
                </c:pt>
                <c:pt idx="9985">
                  <c:v>54.563000000000002</c:v>
                </c:pt>
                <c:pt idx="9986">
                  <c:v>54.985999999999997</c:v>
                </c:pt>
                <c:pt idx="9987">
                  <c:v>58.192999999999998</c:v>
                </c:pt>
                <c:pt idx="9988">
                  <c:v>61.491</c:v>
                </c:pt>
                <c:pt idx="9989">
                  <c:v>59.11</c:v>
                </c:pt>
                <c:pt idx="9990">
                  <c:v>53.622</c:v>
                </c:pt>
                <c:pt idx="9991">
                  <c:v>53.588999999999999</c:v>
                </c:pt>
                <c:pt idx="9992">
                  <c:v>45.133000000000003</c:v>
                </c:pt>
                <c:pt idx="9993">
                  <c:v>57.08</c:v>
                </c:pt>
                <c:pt idx="9994">
                  <c:v>48.771999999999998</c:v>
                </c:pt>
                <c:pt idx="9995">
                  <c:v>56.768000000000001</c:v>
                </c:pt>
                <c:pt idx="9996">
                  <c:v>52.05</c:v>
                </c:pt>
                <c:pt idx="9997">
                  <c:v>57.066000000000003</c:v>
                </c:pt>
                <c:pt idx="9998">
                  <c:v>61.6</c:v>
                </c:pt>
                <c:pt idx="9999">
                  <c:v>53.860999999999997</c:v>
                </c:pt>
                <c:pt idx="10000">
                  <c:v>61.146000000000001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164576"/>
        <c:axId val="400162224"/>
      </c:scatterChart>
      <c:valAx>
        <c:axId val="40016457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162224"/>
        <c:crosses val="autoZero"/>
        <c:crossBetween val="midCat"/>
        <c:majorUnit val="0.5"/>
      </c:valAx>
      <c:valAx>
        <c:axId val="400162224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Pressure(dB)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16457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AMPLITUDE(m) vs TIME(s)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176186260492964E-2"/>
          <c:y val="0.14680628857989095"/>
          <c:w val="0.85224219637606502"/>
          <c:h val="0.7015782001125678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Sheet8!$B$1</c:f>
              <c:strCache>
                <c:ptCount val="1"/>
                <c:pt idx="0">
                  <c:v>AMP(m)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Sheet8!$A$2:$A$10002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Sheet8!$B$2:$B$10002</c:f>
              <c:numCache>
                <c:formatCode>0.00E+00</c:formatCode>
                <c:ptCount val="10001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  <c:pt idx="21">
                  <c:v>0.75</c:v>
                </c:pt>
                <c:pt idx="22">
                  <c:v>0.75</c:v>
                </c:pt>
                <c:pt idx="23">
                  <c:v>0.75</c:v>
                </c:pt>
                <c:pt idx="24">
                  <c:v>0.75</c:v>
                </c:pt>
                <c:pt idx="25">
                  <c:v>0.75</c:v>
                </c:pt>
                <c:pt idx="26">
                  <c:v>0.75</c:v>
                </c:pt>
                <c:pt idx="27">
                  <c:v>0.75</c:v>
                </c:pt>
                <c:pt idx="28">
                  <c:v>0.75</c:v>
                </c:pt>
                <c:pt idx="29">
                  <c:v>0.75</c:v>
                </c:pt>
                <c:pt idx="30">
                  <c:v>0.75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0.75</c:v>
                </c:pt>
                <c:pt idx="36">
                  <c:v>0.75</c:v>
                </c:pt>
                <c:pt idx="37">
                  <c:v>0.75</c:v>
                </c:pt>
                <c:pt idx="38">
                  <c:v>0.75</c:v>
                </c:pt>
                <c:pt idx="39">
                  <c:v>0.75</c:v>
                </c:pt>
                <c:pt idx="40">
                  <c:v>0.75</c:v>
                </c:pt>
                <c:pt idx="41">
                  <c:v>0.75</c:v>
                </c:pt>
                <c:pt idx="42">
                  <c:v>0.75</c:v>
                </c:pt>
                <c:pt idx="43">
                  <c:v>0.75</c:v>
                </c:pt>
                <c:pt idx="44">
                  <c:v>0.75</c:v>
                </c:pt>
                <c:pt idx="45">
                  <c:v>0.75</c:v>
                </c:pt>
                <c:pt idx="46">
                  <c:v>0.75</c:v>
                </c:pt>
                <c:pt idx="47">
                  <c:v>0.75</c:v>
                </c:pt>
                <c:pt idx="48">
                  <c:v>0.75</c:v>
                </c:pt>
                <c:pt idx="49">
                  <c:v>0.75</c:v>
                </c:pt>
                <c:pt idx="50">
                  <c:v>0.75</c:v>
                </c:pt>
                <c:pt idx="51">
                  <c:v>0.75</c:v>
                </c:pt>
                <c:pt idx="52">
                  <c:v>0.75</c:v>
                </c:pt>
                <c:pt idx="53">
                  <c:v>0.75</c:v>
                </c:pt>
                <c:pt idx="54">
                  <c:v>0.75</c:v>
                </c:pt>
                <c:pt idx="55">
                  <c:v>0.75</c:v>
                </c:pt>
                <c:pt idx="56">
                  <c:v>0.75</c:v>
                </c:pt>
                <c:pt idx="57">
                  <c:v>0.75</c:v>
                </c:pt>
                <c:pt idx="58">
                  <c:v>0.75</c:v>
                </c:pt>
                <c:pt idx="59">
                  <c:v>0.75</c:v>
                </c:pt>
                <c:pt idx="60">
                  <c:v>0.75</c:v>
                </c:pt>
                <c:pt idx="61">
                  <c:v>0.75</c:v>
                </c:pt>
                <c:pt idx="62">
                  <c:v>0.75</c:v>
                </c:pt>
                <c:pt idx="63">
                  <c:v>0.75</c:v>
                </c:pt>
                <c:pt idx="64">
                  <c:v>0.75</c:v>
                </c:pt>
                <c:pt idx="65">
                  <c:v>0.75</c:v>
                </c:pt>
                <c:pt idx="66">
                  <c:v>0.75</c:v>
                </c:pt>
                <c:pt idx="67">
                  <c:v>0.75</c:v>
                </c:pt>
                <c:pt idx="68">
                  <c:v>0.75</c:v>
                </c:pt>
                <c:pt idx="69">
                  <c:v>0.75</c:v>
                </c:pt>
                <c:pt idx="70">
                  <c:v>0.75</c:v>
                </c:pt>
                <c:pt idx="71">
                  <c:v>0.75</c:v>
                </c:pt>
                <c:pt idx="72">
                  <c:v>0.75</c:v>
                </c:pt>
                <c:pt idx="73">
                  <c:v>0.75</c:v>
                </c:pt>
                <c:pt idx="74">
                  <c:v>0.75</c:v>
                </c:pt>
                <c:pt idx="75">
                  <c:v>0.75</c:v>
                </c:pt>
                <c:pt idx="76">
                  <c:v>0.75</c:v>
                </c:pt>
                <c:pt idx="77">
                  <c:v>0.75</c:v>
                </c:pt>
                <c:pt idx="78">
                  <c:v>0.75</c:v>
                </c:pt>
                <c:pt idx="79">
                  <c:v>0.75</c:v>
                </c:pt>
                <c:pt idx="80">
                  <c:v>0.75</c:v>
                </c:pt>
                <c:pt idx="81">
                  <c:v>0.75</c:v>
                </c:pt>
                <c:pt idx="82">
                  <c:v>0.75</c:v>
                </c:pt>
                <c:pt idx="83">
                  <c:v>0.75</c:v>
                </c:pt>
                <c:pt idx="84">
                  <c:v>0.75</c:v>
                </c:pt>
                <c:pt idx="85">
                  <c:v>0.75</c:v>
                </c:pt>
                <c:pt idx="86">
                  <c:v>0.75</c:v>
                </c:pt>
                <c:pt idx="87">
                  <c:v>0.75</c:v>
                </c:pt>
                <c:pt idx="88">
                  <c:v>0.75</c:v>
                </c:pt>
                <c:pt idx="89">
                  <c:v>0.75</c:v>
                </c:pt>
                <c:pt idx="90">
                  <c:v>0.75</c:v>
                </c:pt>
                <c:pt idx="91">
                  <c:v>0.75</c:v>
                </c:pt>
                <c:pt idx="92">
                  <c:v>0.75</c:v>
                </c:pt>
                <c:pt idx="93">
                  <c:v>0.75</c:v>
                </c:pt>
                <c:pt idx="94">
                  <c:v>0.75</c:v>
                </c:pt>
                <c:pt idx="95">
                  <c:v>0.75</c:v>
                </c:pt>
                <c:pt idx="96">
                  <c:v>0.75</c:v>
                </c:pt>
                <c:pt idx="97">
                  <c:v>0.75</c:v>
                </c:pt>
                <c:pt idx="98">
                  <c:v>0.75</c:v>
                </c:pt>
                <c:pt idx="99">
                  <c:v>0.75</c:v>
                </c:pt>
                <c:pt idx="100">
                  <c:v>0.72499999999999998</c:v>
                </c:pt>
                <c:pt idx="101">
                  <c:v>0.72499999999999998</c:v>
                </c:pt>
                <c:pt idx="102">
                  <c:v>0.72499999999999998</c:v>
                </c:pt>
                <c:pt idx="103">
                  <c:v>0.72499999999999998</c:v>
                </c:pt>
                <c:pt idx="104">
                  <c:v>0.72499999999999998</c:v>
                </c:pt>
                <c:pt idx="105">
                  <c:v>0.72499999999999998</c:v>
                </c:pt>
                <c:pt idx="106">
                  <c:v>0.72499999999999998</c:v>
                </c:pt>
                <c:pt idx="107">
                  <c:v>0.72499999999999998</c:v>
                </c:pt>
                <c:pt idx="108">
                  <c:v>0.72499999999999998</c:v>
                </c:pt>
                <c:pt idx="109">
                  <c:v>0.72499999999999998</c:v>
                </c:pt>
                <c:pt idx="110">
                  <c:v>0.72499999999999998</c:v>
                </c:pt>
                <c:pt idx="111">
                  <c:v>0.72499999999999998</c:v>
                </c:pt>
                <c:pt idx="112">
                  <c:v>0.72499999999999998</c:v>
                </c:pt>
                <c:pt idx="113">
                  <c:v>0.72499999999999998</c:v>
                </c:pt>
                <c:pt idx="114">
                  <c:v>0.72499999999999998</c:v>
                </c:pt>
                <c:pt idx="115">
                  <c:v>0.72499999999999998</c:v>
                </c:pt>
                <c:pt idx="116">
                  <c:v>0.72499999999999998</c:v>
                </c:pt>
                <c:pt idx="117">
                  <c:v>0.72499999999999998</c:v>
                </c:pt>
                <c:pt idx="118">
                  <c:v>0.72499999999999998</c:v>
                </c:pt>
                <c:pt idx="119">
                  <c:v>0.72499999999999998</c:v>
                </c:pt>
                <c:pt idx="120">
                  <c:v>0.72499999999999998</c:v>
                </c:pt>
                <c:pt idx="121">
                  <c:v>0.72499999999999998</c:v>
                </c:pt>
                <c:pt idx="122">
                  <c:v>0.72499999999999998</c:v>
                </c:pt>
                <c:pt idx="123">
                  <c:v>0.72499999999999998</c:v>
                </c:pt>
                <c:pt idx="124">
                  <c:v>0.72499999999999998</c:v>
                </c:pt>
                <c:pt idx="125">
                  <c:v>0.72499999999999998</c:v>
                </c:pt>
                <c:pt idx="126">
                  <c:v>0.72499999999999998</c:v>
                </c:pt>
                <c:pt idx="127">
                  <c:v>0.72499999999999998</c:v>
                </c:pt>
                <c:pt idx="128">
                  <c:v>0.72499999999999998</c:v>
                </c:pt>
                <c:pt idx="129">
                  <c:v>0.72499999999999998</c:v>
                </c:pt>
                <c:pt idx="130">
                  <c:v>0.72499999999999998</c:v>
                </c:pt>
                <c:pt idx="131">
                  <c:v>0.72499999999999998</c:v>
                </c:pt>
                <c:pt idx="132">
                  <c:v>0.72499999999999998</c:v>
                </c:pt>
                <c:pt idx="133">
                  <c:v>0.72499999999999998</c:v>
                </c:pt>
                <c:pt idx="134">
                  <c:v>0.72499999999999998</c:v>
                </c:pt>
                <c:pt idx="135">
                  <c:v>0.72499999999999998</c:v>
                </c:pt>
                <c:pt idx="136">
                  <c:v>0.72499999999999998</c:v>
                </c:pt>
                <c:pt idx="137">
                  <c:v>0.72499999999999998</c:v>
                </c:pt>
                <c:pt idx="138">
                  <c:v>0.72499999999999998</c:v>
                </c:pt>
                <c:pt idx="139">
                  <c:v>0.72499999999999998</c:v>
                </c:pt>
                <c:pt idx="140">
                  <c:v>0.72499999999999998</c:v>
                </c:pt>
                <c:pt idx="141">
                  <c:v>0.72499999999999998</c:v>
                </c:pt>
                <c:pt idx="142">
                  <c:v>0.72499999999999998</c:v>
                </c:pt>
                <c:pt idx="143">
                  <c:v>0.72499999999999998</c:v>
                </c:pt>
                <c:pt idx="144">
                  <c:v>0.72499999999999998</c:v>
                </c:pt>
                <c:pt idx="145">
                  <c:v>0.72499999999999998</c:v>
                </c:pt>
                <c:pt idx="146">
                  <c:v>0.72499999999999998</c:v>
                </c:pt>
                <c:pt idx="147">
                  <c:v>0.72499999999999998</c:v>
                </c:pt>
                <c:pt idx="148">
                  <c:v>0.72499999999999998</c:v>
                </c:pt>
                <c:pt idx="149">
                  <c:v>0.72499999999999998</c:v>
                </c:pt>
                <c:pt idx="150">
                  <c:v>0.72499999999999998</c:v>
                </c:pt>
                <c:pt idx="151">
                  <c:v>0.72499999999999998</c:v>
                </c:pt>
                <c:pt idx="152">
                  <c:v>0.72499999999999998</c:v>
                </c:pt>
                <c:pt idx="153">
                  <c:v>0.72499999999999998</c:v>
                </c:pt>
                <c:pt idx="154">
                  <c:v>0.72499999999999998</c:v>
                </c:pt>
                <c:pt idx="155">
                  <c:v>0.72499999999999998</c:v>
                </c:pt>
                <c:pt idx="156">
                  <c:v>0.72499999999999998</c:v>
                </c:pt>
                <c:pt idx="157">
                  <c:v>0.72499999999999998</c:v>
                </c:pt>
                <c:pt idx="158">
                  <c:v>0.72499999999999998</c:v>
                </c:pt>
                <c:pt idx="159">
                  <c:v>0.72499999999999998</c:v>
                </c:pt>
                <c:pt idx="160">
                  <c:v>0.72499999999999998</c:v>
                </c:pt>
                <c:pt idx="161">
                  <c:v>0.72499999999999998</c:v>
                </c:pt>
                <c:pt idx="162">
                  <c:v>0.72499999999999998</c:v>
                </c:pt>
                <c:pt idx="163">
                  <c:v>0.72499999999999998</c:v>
                </c:pt>
                <c:pt idx="164">
                  <c:v>0.72499999999999998</c:v>
                </c:pt>
                <c:pt idx="165">
                  <c:v>0.72499999999999998</c:v>
                </c:pt>
                <c:pt idx="166">
                  <c:v>0.72499999999999998</c:v>
                </c:pt>
                <c:pt idx="167">
                  <c:v>0.72499999999999998</c:v>
                </c:pt>
                <c:pt idx="168">
                  <c:v>0.72499999999999998</c:v>
                </c:pt>
                <c:pt idx="169">
                  <c:v>0.72499999999999998</c:v>
                </c:pt>
                <c:pt idx="170">
                  <c:v>0.72499999999999998</c:v>
                </c:pt>
                <c:pt idx="171">
                  <c:v>0.72499999999999998</c:v>
                </c:pt>
                <c:pt idx="172">
                  <c:v>0.72499999999999998</c:v>
                </c:pt>
                <c:pt idx="173">
                  <c:v>0.72499999999999998</c:v>
                </c:pt>
                <c:pt idx="174">
                  <c:v>0.72499999999999998</c:v>
                </c:pt>
                <c:pt idx="175">
                  <c:v>0.72499999999999998</c:v>
                </c:pt>
                <c:pt idx="176">
                  <c:v>0.72499999999999998</c:v>
                </c:pt>
                <c:pt idx="177">
                  <c:v>0.72499999999999998</c:v>
                </c:pt>
                <c:pt idx="178">
                  <c:v>0.72499999999999998</c:v>
                </c:pt>
                <c:pt idx="179">
                  <c:v>0.72499999999999998</c:v>
                </c:pt>
                <c:pt idx="180">
                  <c:v>0.72499999999999998</c:v>
                </c:pt>
                <c:pt idx="181">
                  <c:v>0.72499999999999998</c:v>
                </c:pt>
                <c:pt idx="182">
                  <c:v>0.72499999999999998</c:v>
                </c:pt>
                <c:pt idx="183">
                  <c:v>0.72499999999999998</c:v>
                </c:pt>
                <c:pt idx="184">
                  <c:v>0.72499999999999998</c:v>
                </c:pt>
                <c:pt idx="185">
                  <c:v>0.72499999999999998</c:v>
                </c:pt>
                <c:pt idx="186">
                  <c:v>0.72499999999999998</c:v>
                </c:pt>
                <c:pt idx="187">
                  <c:v>0.72499999999999998</c:v>
                </c:pt>
                <c:pt idx="188">
                  <c:v>0.72499999999999998</c:v>
                </c:pt>
                <c:pt idx="189">
                  <c:v>0.72499999999999998</c:v>
                </c:pt>
                <c:pt idx="190">
                  <c:v>0.72499999999999998</c:v>
                </c:pt>
                <c:pt idx="191">
                  <c:v>0.72499999999999998</c:v>
                </c:pt>
                <c:pt idx="192">
                  <c:v>0.72499999999999998</c:v>
                </c:pt>
                <c:pt idx="193">
                  <c:v>0.72499999999999998</c:v>
                </c:pt>
                <c:pt idx="194">
                  <c:v>0.72499999999999998</c:v>
                </c:pt>
                <c:pt idx="195">
                  <c:v>0.72499999999999998</c:v>
                </c:pt>
                <c:pt idx="196">
                  <c:v>0.72499999999999998</c:v>
                </c:pt>
                <c:pt idx="197">
                  <c:v>0.72499999999999998</c:v>
                </c:pt>
                <c:pt idx="198">
                  <c:v>0.72499999999999998</c:v>
                </c:pt>
                <c:pt idx="199">
                  <c:v>0.72499999999999998</c:v>
                </c:pt>
                <c:pt idx="200">
                  <c:v>0.7</c:v>
                </c:pt>
                <c:pt idx="201">
                  <c:v>0.7</c:v>
                </c:pt>
                <c:pt idx="202">
                  <c:v>0.7</c:v>
                </c:pt>
                <c:pt idx="203">
                  <c:v>0.7</c:v>
                </c:pt>
                <c:pt idx="204">
                  <c:v>0.7</c:v>
                </c:pt>
                <c:pt idx="205">
                  <c:v>0.7</c:v>
                </c:pt>
                <c:pt idx="206">
                  <c:v>0.7</c:v>
                </c:pt>
                <c:pt idx="207">
                  <c:v>0.7</c:v>
                </c:pt>
                <c:pt idx="208">
                  <c:v>0.7</c:v>
                </c:pt>
                <c:pt idx="209">
                  <c:v>0.7</c:v>
                </c:pt>
                <c:pt idx="210">
                  <c:v>0.7</c:v>
                </c:pt>
                <c:pt idx="211">
                  <c:v>0.7</c:v>
                </c:pt>
                <c:pt idx="212">
                  <c:v>0.7</c:v>
                </c:pt>
                <c:pt idx="213">
                  <c:v>0.7</c:v>
                </c:pt>
                <c:pt idx="214">
                  <c:v>0.7</c:v>
                </c:pt>
                <c:pt idx="215">
                  <c:v>0.7</c:v>
                </c:pt>
                <c:pt idx="216">
                  <c:v>0.7</c:v>
                </c:pt>
                <c:pt idx="217">
                  <c:v>0.7</c:v>
                </c:pt>
                <c:pt idx="218">
                  <c:v>0.7</c:v>
                </c:pt>
                <c:pt idx="219">
                  <c:v>0.7</c:v>
                </c:pt>
                <c:pt idx="220">
                  <c:v>0.7</c:v>
                </c:pt>
                <c:pt idx="221">
                  <c:v>0.7</c:v>
                </c:pt>
                <c:pt idx="222">
                  <c:v>0.7</c:v>
                </c:pt>
                <c:pt idx="223">
                  <c:v>0.7</c:v>
                </c:pt>
                <c:pt idx="224">
                  <c:v>0.7</c:v>
                </c:pt>
                <c:pt idx="225">
                  <c:v>0.7</c:v>
                </c:pt>
                <c:pt idx="226">
                  <c:v>0.7</c:v>
                </c:pt>
                <c:pt idx="227">
                  <c:v>0.7</c:v>
                </c:pt>
                <c:pt idx="228">
                  <c:v>0.7</c:v>
                </c:pt>
                <c:pt idx="229">
                  <c:v>0.7</c:v>
                </c:pt>
                <c:pt idx="230">
                  <c:v>0.7</c:v>
                </c:pt>
                <c:pt idx="231">
                  <c:v>0.7</c:v>
                </c:pt>
                <c:pt idx="232">
                  <c:v>0.7</c:v>
                </c:pt>
                <c:pt idx="233">
                  <c:v>0.7</c:v>
                </c:pt>
                <c:pt idx="234">
                  <c:v>0.7</c:v>
                </c:pt>
                <c:pt idx="235">
                  <c:v>0.7</c:v>
                </c:pt>
                <c:pt idx="236">
                  <c:v>0.7</c:v>
                </c:pt>
                <c:pt idx="237">
                  <c:v>0.7</c:v>
                </c:pt>
                <c:pt idx="238">
                  <c:v>0.7</c:v>
                </c:pt>
                <c:pt idx="239">
                  <c:v>0.7</c:v>
                </c:pt>
                <c:pt idx="240">
                  <c:v>0.7</c:v>
                </c:pt>
                <c:pt idx="241">
                  <c:v>0.7</c:v>
                </c:pt>
                <c:pt idx="242">
                  <c:v>0.7</c:v>
                </c:pt>
                <c:pt idx="243">
                  <c:v>0.7</c:v>
                </c:pt>
                <c:pt idx="244">
                  <c:v>0.7</c:v>
                </c:pt>
                <c:pt idx="245">
                  <c:v>0.7</c:v>
                </c:pt>
                <c:pt idx="246">
                  <c:v>0.7</c:v>
                </c:pt>
                <c:pt idx="247">
                  <c:v>0.7</c:v>
                </c:pt>
                <c:pt idx="248">
                  <c:v>0.7</c:v>
                </c:pt>
                <c:pt idx="249">
                  <c:v>0.7</c:v>
                </c:pt>
                <c:pt idx="250">
                  <c:v>0.7</c:v>
                </c:pt>
                <c:pt idx="251">
                  <c:v>0.7</c:v>
                </c:pt>
                <c:pt idx="252">
                  <c:v>0.7</c:v>
                </c:pt>
                <c:pt idx="253">
                  <c:v>0.7</c:v>
                </c:pt>
                <c:pt idx="254">
                  <c:v>0.7</c:v>
                </c:pt>
                <c:pt idx="255">
                  <c:v>0.7</c:v>
                </c:pt>
                <c:pt idx="256">
                  <c:v>0.7</c:v>
                </c:pt>
                <c:pt idx="257">
                  <c:v>0.7</c:v>
                </c:pt>
                <c:pt idx="258">
                  <c:v>0.7</c:v>
                </c:pt>
                <c:pt idx="259">
                  <c:v>0.7</c:v>
                </c:pt>
                <c:pt idx="260">
                  <c:v>0.7</c:v>
                </c:pt>
                <c:pt idx="261">
                  <c:v>0.7</c:v>
                </c:pt>
                <c:pt idx="262">
                  <c:v>0.7</c:v>
                </c:pt>
                <c:pt idx="263">
                  <c:v>0.7</c:v>
                </c:pt>
                <c:pt idx="264">
                  <c:v>0.7</c:v>
                </c:pt>
                <c:pt idx="265">
                  <c:v>0.7</c:v>
                </c:pt>
                <c:pt idx="266">
                  <c:v>0.7</c:v>
                </c:pt>
                <c:pt idx="267">
                  <c:v>0.7</c:v>
                </c:pt>
                <c:pt idx="268">
                  <c:v>0.7</c:v>
                </c:pt>
                <c:pt idx="269">
                  <c:v>0.7</c:v>
                </c:pt>
                <c:pt idx="270">
                  <c:v>0.7</c:v>
                </c:pt>
                <c:pt idx="271">
                  <c:v>0.7</c:v>
                </c:pt>
                <c:pt idx="272">
                  <c:v>0.7</c:v>
                </c:pt>
                <c:pt idx="273">
                  <c:v>0.7</c:v>
                </c:pt>
                <c:pt idx="274">
                  <c:v>0.7</c:v>
                </c:pt>
                <c:pt idx="275">
                  <c:v>0.7</c:v>
                </c:pt>
                <c:pt idx="276">
                  <c:v>0.7</c:v>
                </c:pt>
                <c:pt idx="277">
                  <c:v>0.7</c:v>
                </c:pt>
                <c:pt idx="278">
                  <c:v>0.7</c:v>
                </c:pt>
                <c:pt idx="279">
                  <c:v>0.7</c:v>
                </c:pt>
                <c:pt idx="280">
                  <c:v>0.7</c:v>
                </c:pt>
                <c:pt idx="281">
                  <c:v>0.7</c:v>
                </c:pt>
                <c:pt idx="282">
                  <c:v>0.7</c:v>
                </c:pt>
                <c:pt idx="283">
                  <c:v>0.7</c:v>
                </c:pt>
                <c:pt idx="284">
                  <c:v>0.7</c:v>
                </c:pt>
                <c:pt idx="285">
                  <c:v>0.7</c:v>
                </c:pt>
                <c:pt idx="286">
                  <c:v>0.7</c:v>
                </c:pt>
                <c:pt idx="287">
                  <c:v>0.7</c:v>
                </c:pt>
                <c:pt idx="288">
                  <c:v>0.7</c:v>
                </c:pt>
                <c:pt idx="289">
                  <c:v>0.7</c:v>
                </c:pt>
                <c:pt idx="290">
                  <c:v>0.7</c:v>
                </c:pt>
                <c:pt idx="291">
                  <c:v>0.7</c:v>
                </c:pt>
                <c:pt idx="292">
                  <c:v>0.7</c:v>
                </c:pt>
                <c:pt idx="293">
                  <c:v>0.7</c:v>
                </c:pt>
                <c:pt idx="294">
                  <c:v>0.7</c:v>
                </c:pt>
                <c:pt idx="295">
                  <c:v>0.7</c:v>
                </c:pt>
                <c:pt idx="296">
                  <c:v>0.7</c:v>
                </c:pt>
                <c:pt idx="297">
                  <c:v>0.7</c:v>
                </c:pt>
                <c:pt idx="298">
                  <c:v>0.7</c:v>
                </c:pt>
                <c:pt idx="299">
                  <c:v>0.7</c:v>
                </c:pt>
                <c:pt idx="300">
                  <c:v>0.67500000000000004</c:v>
                </c:pt>
                <c:pt idx="301">
                  <c:v>0.67500000000000004</c:v>
                </c:pt>
                <c:pt idx="302">
                  <c:v>0.67500000000000004</c:v>
                </c:pt>
                <c:pt idx="303">
                  <c:v>0.67500000000000004</c:v>
                </c:pt>
                <c:pt idx="304">
                  <c:v>0.67500000000000004</c:v>
                </c:pt>
                <c:pt idx="305">
                  <c:v>0.67500000000000004</c:v>
                </c:pt>
                <c:pt idx="306">
                  <c:v>0.67500000000000004</c:v>
                </c:pt>
                <c:pt idx="307">
                  <c:v>0.67500000000000004</c:v>
                </c:pt>
                <c:pt idx="308">
                  <c:v>0.67500000000000004</c:v>
                </c:pt>
                <c:pt idx="309">
                  <c:v>0.67500000000000004</c:v>
                </c:pt>
                <c:pt idx="310">
                  <c:v>0.67500000000000004</c:v>
                </c:pt>
                <c:pt idx="311">
                  <c:v>0.67500000000000004</c:v>
                </c:pt>
                <c:pt idx="312">
                  <c:v>0.67500000000000004</c:v>
                </c:pt>
                <c:pt idx="313">
                  <c:v>0.67500000000000004</c:v>
                </c:pt>
                <c:pt idx="314">
                  <c:v>0.67500000000000004</c:v>
                </c:pt>
                <c:pt idx="315">
                  <c:v>0.67500000000000004</c:v>
                </c:pt>
                <c:pt idx="316">
                  <c:v>0.67500000000000004</c:v>
                </c:pt>
                <c:pt idx="317">
                  <c:v>0.67500000000000004</c:v>
                </c:pt>
                <c:pt idx="318">
                  <c:v>0.67500000000000004</c:v>
                </c:pt>
                <c:pt idx="319">
                  <c:v>0.67500000000000004</c:v>
                </c:pt>
                <c:pt idx="320">
                  <c:v>0.67500000000000004</c:v>
                </c:pt>
                <c:pt idx="321">
                  <c:v>0.67500000000000004</c:v>
                </c:pt>
                <c:pt idx="322">
                  <c:v>0.67500000000000004</c:v>
                </c:pt>
                <c:pt idx="323">
                  <c:v>0.67500000000000004</c:v>
                </c:pt>
                <c:pt idx="324">
                  <c:v>0.67500000000000004</c:v>
                </c:pt>
                <c:pt idx="325">
                  <c:v>0.67500000000000004</c:v>
                </c:pt>
                <c:pt idx="326">
                  <c:v>0.67500000000000004</c:v>
                </c:pt>
                <c:pt idx="327">
                  <c:v>0.67500000000000004</c:v>
                </c:pt>
                <c:pt idx="328">
                  <c:v>0.67500000000000004</c:v>
                </c:pt>
                <c:pt idx="329">
                  <c:v>0.67500000000000004</c:v>
                </c:pt>
                <c:pt idx="330">
                  <c:v>0.67500000000000004</c:v>
                </c:pt>
                <c:pt idx="331">
                  <c:v>0.67500000000000004</c:v>
                </c:pt>
                <c:pt idx="332">
                  <c:v>0.67500000000000004</c:v>
                </c:pt>
                <c:pt idx="333">
                  <c:v>0.67500000000000004</c:v>
                </c:pt>
                <c:pt idx="334">
                  <c:v>0.67500000000000004</c:v>
                </c:pt>
                <c:pt idx="335">
                  <c:v>0.67500000000000004</c:v>
                </c:pt>
                <c:pt idx="336">
                  <c:v>0.67500000000000004</c:v>
                </c:pt>
                <c:pt idx="337">
                  <c:v>0.67500000000000004</c:v>
                </c:pt>
                <c:pt idx="338">
                  <c:v>0.67500000000000004</c:v>
                </c:pt>
                <c:pt idx="339">
                  <c:v>0.67500000000000004</c:v>
                </c:pt>
                <c:pt idx="340">
                  <c:v>0.67500000000000004</c:v>
                </c:pt>
                <c:pt idx="341">
                  <c:v>0.67500000000000004</c:v>
                </c:pt>
                <c:pt idx="342">
                  <c:v>0.67500000000000004</c:v>
                </c:pt>
                <c:pt idx="343">
                  <c:v>0.67500000000000004</c:v>
                </c:pt>
                <c:pt idx="344">
                  <c:v>0.67500000000000004</c:v>
                </c:pt>
                <c:pt idx="345">
                  <c:v>0.67500000000000004</c:v>
                </c:pt>
                <c:pt idx="346">
                  <c:v>0.67500000000000004</c:v>
                </c:pt>
                <c:pt idx="347">
                  <c:v>0.67500000000000004</c:v>
                </c:pt>
                <c:pt idx="348">
                  <c:v>0.67500000000000004</c:v>
                </c:pt>
                <c:pt idx="349">
                  <c:v>0.67500000000000004</c:v>
                </c:pt>
                <c:pt idx="350">
                  <c:v>0.67500000000000004</c:v>
                </c:pt>
                <c:pt idx="351">
                  <c:v>0.67500000000000004</c:v>
                </c:pt>
                <c:pt idx="352">
                  <c:v>0.67500000000000004</c:v>
                </c:pt>
                <c:pt idx="353">
                  <c:v>0.67500000000000004</c:v>
                </c:pt>
                <c:pt idx="354">
                  <c:v>0.67500000000000004</c:v>
                </c:pt>
                <c:pt idx="355">
                  <c:v>0.67500000000000004</c:v>
                </c:pt>
                <c:pt idx="356">
                  <c:v>0.67500000000000004</c:v>
                </c:pt>
                <c:pt idx="357">
                  <c:v>0.67500000000000004</c:v>
                </c:pt>
                <c:pt idx="358">
                  <c:v>0.67500000000000004</c:v>
                </c:pt>
                <c:pt idx="359">
                  <c:v>0.67500000000000004</c:v>
                </c:pt>
                <c:pt idx="360">
                  <c:v>0.67500000000000004</c:v>
                </c:pt>
                <c:pt idx="361">
                  <c:v>0.67500000000000004</c:v>
                </c:pt>
                <c:pt idx="362">
                  <c:v>0.67500000000000004</c:v>
                </c:pt>
                <c:pt idx="363">
                  <c:v>0.67500000000000004</c:v>
                </c:pt>
                <c:pt idx="364">
                  <c:v>0.67500000000000004</c:v>
                </c:pt>
                <c:pt idx="365">
                  <c:v>0.67500000000000004</c:v>
                </c:pt>
                <c:pt idx="366">
                  <c:v>0.67500000000000004</c:v>
                </c:pt>
                <c:pt idx="367">
                  <c:v>0.67500000000000004</c:v>
                </c:pt>
                <c:pt idx="368">
                  <c:v>0.67500000000000004</c:v>
                </c:pt>
                <c:pt idx="369">
                  <c:v>0.67500000000000004</c:v>
                </c:pt>
                <c:pt idx="370">
                  <c:v>0.67500000000000004</c:v>
                </c:pt>
                <c:pt idx="371">
                  <c:v>0.67500000000000004</c:v>
                </c:pt>
                <c:pt idx="372">
                  <c:v>0.67500000000000004</c:v>
                </c:pt>
                <c:pt idx="373">
                  <c:v>0.67500000000000004</c:v>
                </c:pt>
                <c:pt idx="374">
                  <c:v>0.67500000000000004</c:v>
                </c:pt>
                <c:pt idx="375">
                  <c:v>0.67500000000000004</c:v>
                </c:pt>
                <c:pt idx="376">
                  <c:v>0.67500000000000004</c:v>
                </c:pt>
                <c:pt idx="377">
                  <c:v>0.67500000000000004</c:v>
                </c:pt>
                <c:pt idx="378">
                  <c:v>0.67500000000000004</c:v>
                </c:pt>
                <c:pt idx="379">
                  <c:v>0.67500000000000004</c:v>
                </c:pt>
                <c:pt idx="380">
                  <c:v>0.67500000000000004</c:v>
                </c:pt>
                <c:pt idx="381">
                  <c:v>0.67500000000000004</c:v>
                </c:pt>
                <c:pt idx="382">
                  <c:v>0.67500000000000004</c:v>
                </c:pt>
                <c:pt idx="383">
                  <c:v>0.67500000000000004</c:v>
                </c:pt>
                <c:pt idx="384">
                  <c:v>0.67500000000000004</c:v>
                </c:pt>
                <c:pt idx="385">
                  <c:v>0.67500000000000004</c:v>
                </c:pt>
                <c:pt idx="386">
                  <c:v>0.67500000000000004</c:v>
                </c:pt>
                <c:pt idx="387">
                  <c:v>0.67500000000000004</c:v>
                </c:pt>
                <c:pt idx="388">
                  <c:v>0.67500000000000004</c:v>
                </c:pt>
                <c:pt idx="389">
                  <c:v>0.67500000000000004</c:v>
                </c:pt>
                <c:pt idx="390">
                  <c:v>0.67500000000000004</c:v>
                </c:pt>
                <c:pt idx="391">
                  <c:v>0.67500000000000004</c:v>
                </c:pt>
                <c:pt idx="392">
                  <c:v>0.67500000000000004</c:v>
                </c:pt>
                <c:pt idx="393">
                  <c:v>0.67500000000000004</c:v>
                </c:pt>
                <c:pt idx="394">
                  <c:v>0.67500000000000004</c:v>
                </c:pt>
                <c:pt idx="395">
                  <c:v>0.67500000000000004</c:v>
                </c:pt>
                <c:pt idx="396">
                  <c:v>0.67500000000000004</c:v>
                </c:pt>
                <c:pt idx="397">
                  <c:v>0.67500000000000004</c:v>
                </c:pt>
                <c:pt idx="398">
                  <c:v>0.67500000000000004</c:v>
                </c:pt>
                <c:pt idx="399">
                  <c:v>0.67500000000000004</c:v>
                </c:pt>
                <c:pt idx="400">
                  <c:v>0.65</c:v>
                </c:pt>
                <c:pt idx="401">
                  <c:v>0.65</c:v>
                </c:pt>
                <c:pt idx="402">
                  <c:v>0.65</c:v>
                </c:pt>
                <c:pt idx="403">
                  <c:v>0.65</c:v>
                </c:pt>
                <c:pt idx="404">
                  <c:v>0.65</c:v>
                </c:pt>
                <c:pt idx="405">
                  <c:v>0.65</c:v>
                </c:pt>
                <c:pt idx="406">
                  <c:v>0.65</c:v>
                </c:pt>
                <c:pt idx="407">
                  <c:v>0.65</c:v>
                </c:pt>
                <c:pt idx="408">
                  <c:v>0.65</c:v>
                </c:pt>
                <c:pt idx="409">
                  <c:v>0.65</c:v>
                </c:pt>
                <c:pt idx="410">
                  <c:v>0.65</c:v>
                </c:pt>
                <c:pt idx="411">
                  <c:v>0.65</c:v>
                </c:pt>
                <c:pt idx="412">
                  <c:v>0.65</c:v>
                </c:pt>
                <c:pt idx="413">
                  <c:v>0.65</c:v>
                </c:pt>
                <c:pt idx="414">
                  <c:v>0.65</c:v>
                </c:pt>
                <c:pt idx="415">
                  <c:v>0.65</c:v>
                </c:pt>
                <c:pt idx="416">
                  <c:v>0.65</c:v>
                </c:pt>
                <c:pt idx="417">
                  <c:v>0.65</c:v>
                </c:pt>
                <c:pt idx="418">
                  <c:v>0.65</c:v>
                </c:pt>
                <c:pt idx="419">
                  <c:v>0.65</c:v>
                </c:pt>
                <c:pt idx="420">
                  <c:v>0.65</c:v>
                </c:pt>
                <c:pt idx="421">
                  <c:v>0.65</c:v>
                </c:pt>
                <c:pt idx="422">
                  <c:v>0.65</c:v>
                </c:pt>
                <c:pt idx="423">
                  <c:v>0.65</c:v>
                </c:pt>
                <c:pt idx="424">
                  <c:v>0.65</c:v>
                </c:pt>
                <c:pt idx="425">
                  <c:v>0.65</c:v>
                </c:pt>
                <c:pt idx="426">
                  <c:v>0.65</c:v>
                </c:pt>
                <c:pt idx="427">
                  <c:v>0.65</c:v>
                </c:pt>
                <c:pt idx="428">
                  <c:v>0.65</c:v>
                </c:pt>
                <c:pt idx="429">
                  <c:v>0.65</c:v>
                </c:pt>
                <c:pt idx="430">
                  <c:v>0.65</c:v>
                </c:pt>
                <c:pt idx="431">
                  <c:v>0.65</c:v>
                </c:pt>
                <c:pt idx="432">
                  <c:v>0.65</c:v>
                </c:pt>
                <c:pt idx="433">
                  <c:v>0.65</c:v>
                </c:pt>
                <c:pt idx="434">
                  <c:v>0.65</c:v>
                </c:pt>
                <c:pt idx="435">
                  <c:v>0.65</c:v>
                </c:pt>
                <c:pt idx="436">
                  <c:v>0.65</c:v>
                </c:pt>
                <c:pt idx="437">
                  <c:v>0.65</c:v>
                </c:pt>
                <c:pt idx="438">
                  <c:v>0.65</c:v>
                </c:pt>
                <c:pt idx="439">
                  <c:v>0.65</c:v>
                </c:pt>
                <c:pt idx="440">
                  <c:v>0.65</c:v>
                </c:pt>
                <c:pt idx="441">
                  <c:v>0.65</c:v>
                </c:pt>
                <c:pt idx="442">
                  <c:v>0.65</c:v>
                </c:pt>
                <c:pt idx="443">
                  <c:v>0.65</c:v>
                </c:pt>
                <c:pt idx="444">
                  <c:v>0.65</c:v>
                </c:pt>
                <c:pt idx="445">
                  <c:v>0.65</c:v>
                </c:pt>
                <c:pt idx="446">
                  <c:v>0.65</c:v>
                </c:pt>
                <c:pt idx="447">
                  <c:v>0.65</c:v>
                </c:pt>
                <c:pt idx="448">
                  <c:v>0.65</c:v>
                </c:pt>
                <c:pt idx="449">
                  <c:v>0.65</c:v>
                </c:pt>
                <c:pt idx="450">
                  <c:v>0.65</c:v>
                </c:pt>
                <c:pt idx="451">
                  <c:v>0.65</c:v>
                </c:pt>
                <c:pt idx="452">
                  <c:v>0.65</c:v>
                </c:pt>
                <c:pt idx="453">
                  <c:v>0.65</c:v>
                </c:pt>
                <c:pt idx="454">
                  <c:v>0.65</c:v>
                </c:pt>
                <c:pt idx="455">
                  <c:v>0.65</c:v>
                </c:pt>
                <c:pt idx="456">
                  <c:v>0.65</c:v>
                </c:pt>
                <c:pt idx="457">
                  <c:v>0.65</c:v>
                </c:pt>
                <c:pt idx="458">
                  <c:v>0.65</c:v>
                </c:pt>
                <c:pt idx="459">
                  <c:v>0.65</c:v>
                </c:pt>
                <c:pt idx="460">
                  <c:v>0.65</c:v>
                </c:pt>
                <c:pt idx="461">
                  <c:v>0.65</c:v>
                </c:pt>
                <c:pt idx="462">
                  <c:v>0.65</c:v>
                </c:pt>
                <c:pt idx="463">
                  <c:v>0.65</c:v>
                </c:pt>
                <c:pt idx="464">
                  <c:v>0.65</c:v>
                </c:pt>
                <c:pt idx="465">
                  <c:v>0.65</c:v>
                </c:pt>
                <c:pt idx="466">
                  <c:v>0.65</c:v>
                </c:pt>
                <c:pt idx="467">
                  <c:v>0.65</c:v>
                </c:pt>
                <c:pt idx="468">
                  <c:v>0.65</c:v>
                </c:pt>
                <c:pt idx="469">
                  <c:v>0.65</c:v>
                </c:pt>
                <c:pt idx="470">
                  <c:v>0.65</c:v>
                </c:pt>
                <c:pt idx="471">
                  <c:v>0.65</c:v>
                </c:pt>
                <c:pt idx="472">
                  <c:v>0.65</c:v>
                </c:pt>
                <c:pt idx="473">
                  <c:v>0.65</c:v>
                </c:pt>
                <c:pt idx="474">
                  <c:v>0.65</c:v>
                </c:pt>
                <c:pt idx="475">
                  <c:v>0.65</c:v>
                </c:pt>
                <c:pt idx="476">
                  <c:v>0.65</c:v>
                </c:pt>
                <c:pt idx="477">
                  <c:v>0.65</c:v>
                </c:pt>
                <c:pt idx="478">
                  <c:v>0.65</c:v>
                </c:pt>
                <c:pt idx="479">
                  <c:v>0.65</c:v>
                </c:pt>
                <c:pt idx="480">
                  <c:v>0.65</c:v>
                </c:pt>
                <c:pt idx="481">
                  <c:v>0.65</c:v>
                </c:pt>
                <c:pt idx="482">
                  <c:v>0.65</c:v>
                </c:pt>
                <c:pt idx="483">
                  <c:v>0.65</c:v>
                </c:pt>
                <c:pt idx="484">
                  <c:v>0.65</c:v>
                </c:pt>
                <c:pt idx="485">
                  <c:v>0.65</c:v>
                </c:pt>
                <c:pt idx="486">
                  <c:v>0.65</c:v>
                </c:pt>
                <c:pt idx="487">
                  <c:v>0.65</c:v>
                </c:pt>
                <c:pt idx="488">
                  <c:v>0.65</c:v>
                </c:pt>
                <c:pt idx="489">
                  <c:v>0.65</c:v>
                </c:pt>
                <c:pt idx="490">
                  <c:v>0.65</c:v>
                </c:pt>
                <c:pt idx="491">
                  <c:v>0.65</c:v>
                </c:pt>
                <c:pt idx="492">
                  <c:v>0.65</c:v>
                </c:pt>
                <c:pt idx="493">
                  <c:v>0.65</c:v>
                </c:pt>
                <c:pt idx="494">
                  <c:v>0.65</c:v>
                </c:pt>
                <c:pt idx="495">
                  <c:v>0.65</c:v>
                </c:pt>
                <c:pt idx="496">
                  <c:v>0.65</c:v>
                </c:pt>
                <c:pt idx="497">
                  <c:v>0.65</c:v>
                </c:pt>
                <c:pt idx="498">
                  <c:v>0.65</c:v>
                </c:pt>
                <c:pt idx="499">
                  <c:v>0.65</c:v>
                </c:pt>
                <c:pt idx="500">
                  <c:v>0.625</c:v>
                </c:pt>
                <c:pt idx="501">
                  <c:v>0.625</c:v>
                </c:pt>
                <c:pt idx="502">
                  <c:v>0.625</c:v>
                </c:pt>
                <c:pt idx="503">
                  <c:v>0.625</c:v>
                </c:pt>
                <c:pt idx="504">
                  <c:v>0.625</c:v>
                </c:pt>
                <c:pt idx="505">
                  <c:v>0.625</c:v>
                </c:pt>
                <c:pt idx="506">
                  <c:v>0.625</c:v>
                </c:pt>
                <c:pt idx="507">
                  <c:v>0.625</c:v>
                </c:pt>
                <c:pt idx="508">
                  <c:v>0.625</c:v>
                </c:pt>
                <c:pt idx="509">
                  <c:v>0.625</c:v>
                </c:pt>
                <c:pt idx="510">
                  <c:v>0.625</c:v>
                </c:pt>
                <c:pt idx="511">
                  <c:v>0.625</c:v>
                </c:pt>
                <c:pt idx="512">
                  <c:v>0.625</c:v>
                </c:pt>
                <c:pt idx="513">
                  <c:v>0.625</c:v>
                </c:pt>
                <c:pt idx="514">
                  <c:v>0.625</c:v>
                </c:pt>
                <c:pt idx="515">
                  <c:v>0.625</c:v>
                </c:pt>
                <c:pt idx="516">
                  <c:v>0.625</c:v>
                </c:pt>
                <c:pt idx="517">
                  <c:v>0.625</c:v>
                </c:pt>
                <c:pt idx="518">
                  <c:v>0.625</c:v>
                </c:pt>
                <c:pt idx="519">
                  <c:v>0.625</c:v>
                </c:pt>
                <c:pt idx="520">
                  <c:v>0.625</c:v>
                </c:pt>
                <c:pt idx="521">
                  <c:v>0.625</c:v>
                </c:pt>
                <c:pt idx="522">
                  <c:v>0.625</c:v>
                </c:pt>
                <c:pt idx="523">
                  <c:v>0.625</c:v>
                </c:pt>
                <c:pt idx="524">
                  <c:v>0.625</c:v>
                </c:pt>
                <c:pt idx="525">
                  <c:v>0.625</c:v>
                </c:pt>
                <c:pt idx="526">
                  <c:v>0.625</c:v>
                </c:pt>
                <c:pt idx="527">
                  <c:v>0.625</c:v>
                </c:pt>
                <c:pt idx="528">
                  <c:v>0.625</c:v>
                </c:pt>
                <c:pt idx="529">
                  <c:v>0.625</c:v>
                </c:pt>
                <c:pt idx="530">
                  <c:v>0.625</c:v>
                </c:pt>
                <c:pt idx="531">
                  <c:v>0.625</c:v>
                </c:pt>
                <c:pt idx="532">
                  <c:v>0.625</c:v>
                </c:pt>
                <c:pt idx="533">
                  <c:v>0.625</c:v>
                </c:pt>
                <c:pt idx="534">
                  <c:v>0.625</c:v>
                </c:pt>
                <c:pt idx="535">
                  <c:v>0.625</c:v>
                </c:pt>
                <c:pt idx="536">
                  <c:v>0.625</c:v>
                </c:pt>
                <c:pt idx="537">
                  <c:v>0.625</c:v>
                </c:pt>
                <c:pt idx="538">
                  <c:v>0.625</c:v>
                </c:pt>
                <c:pt idx="539">
                  <c:v>0.625</c:v>
                </c:pt>
                <c:pt idx="540">
                  <c:v>0.625</c:v>
                </c:pt>
                <c:pt idx="541">
                  <c:v>0.625</c:v>
                </c:pt>
                <c:pt idx="542">
                  <c:v>0.625</c:v>
                </c:pt>
                <c:pt idx="543">
                  <c:v>0.625</c:v>
                </c:pt>
                <c:pt idx="544">
                  <c:v>0.625</c:v>
                </c:pt>
                <c:pt idx="545">
                  <c:v>0.625</c:v>
                </c:pt>
                <c:pt idx="546">
                  <c:v>0.625</c:v>
                </c:pt>
                <c:pt idx="547">
                  <c:v>0.625</c:v>
                </c:pt>
                <c:pt idx="548">
                  <c:v>0.625</c:v>
                </c:pt>
                <c:pt idx="549">
                  <c:v>0.625</c:v>
                </c:pt>
                <c:pt idx="550">
                  <c:v>0.625</c:v>
                </c:pt>
                <c:pt idx="551">
                  <c:v>0.625</c:v>
                </c:pt>
                <c:pt idx="552">
                  <c:v>0.625</c:v>
                </c:pt>
                <c:pt idx="553">
                  <c:v>0.625</c:v>
                </c:pt>
                <c:pt idx="554">
                  <c:v>0.625</c:v>
                </c:pt>
                <c:pt idx="555">
                  <c:v>0.625</c:v>
                </c:pt>
                <c:pt idx="556">
                  <c:v>0.625</c:v>
                </c:pt>
                <c:pt idx="557">
                  <c:v>0.625</c:v>
                </c:pt>
                <c:pt idx="558">
                  <c:v>0.625</c:v>
                </c:pt>
                <c:pt idx="559">
                  <c:v>0.625</c:v>
                </c:pt>
                <c:pt idx="560">
                  <c:v>0.625</c:v>
                </c:pt>
                <c:pt idx="561">
                  <c:v>0.625</c:v>
                </c:pt>
                <c:pt idx="562">
                  <c:v>0.625</c:v>
                </c:pt>
                <c:pt idx="563">
                  <c:v>0.625</c:v>
                </c:pt>
                <c:pt idx="564">
                  <c:v>0.625</c:v>
                </c:pt>
                <c:pt idx="565">
                  <c:v>0.625</c:v>
                </c:pt>
                <c:pt idx="566">
                  <c:v>0.625</c:v>
                </c:pt>
                <c:pt idx="567">
                  <c:v>0.625</c:v>
                </c:pt>
                <c:pt idx="568">
                  <c:v>0.625</c:v>
                </c:pt>
                <c:pt idx="569">
                  <c:v>0.625</c:v>
                </c:pt>
                <c:pt idx="570">
                  <c:v>0.625</c:v>
                </c:pt>
                <c:pt idx="571">
                  <c:v>0.625</c:v>
                </c:pt>
                <c:pt idx="572">
                  <c:v>0.625</c:v>
                </c:pt>
                <c:pt idx="573">
                  <c:v>0.625</c:v>
                </c:pt>
                <c:pt idx="574">
                  <c:v>0.625</c:v>
                </c:pt>
                <c:pt idx="575">
                  <c:v>0.625</c:v>
                </c:pt>
                <c:pt idx="576">
                  <c:v>0.625</c:v>
                </c:pt>
                <c:pt idx="577">
                  <c:v>0.625</c:v>
                </c:pt>
                <c:pt idx="578">
                  <c:v>0.625</c:v>
                </c:pt>
                <c:pt idx="579">
                  <c:v>0.625</c:v>
                </c:pt>
                <c:pt idx="580">
                  <c:v>0.625</c:v>
                </c:pt>
                <c:pt idx="581">
                  <c:v>0.625</c:v>
                </c:pt>
                <c:pt idx="582">
                  <c:v>0.625</c:v>
                </c:pt>
                <c:pt idx="583">
                  <c:v>0.625</c:v>
                </c:pt>
                <c:pt idx="584">
                  <c:v>0.625</c:v>
                </c:pt>
                <c:pt idx="585">
                  <c:v>0.625</c:v>
                </c:pt>
                <c:pt idx="586">
                  <c:v>0.625</c:v>
                </c:pt>
                <c:pt idx="587">
                  <c:v>0.625</c:v>
                </c:pt>
                <c:pt idx="588">
                  <c:v>0.625</c:v>
                </c:pt>
                <c:pt idx="589">
                  <c:v>0.625</c:v>
                </c:pt>
                <c:pt idx="590">
                  <c:v>0.625</c:v>
                </c:pt>
                <c:pt idx="591">
                  <c:v>0.625</c:v>
                </c:pt>
                <c:pt idx="592">
                  <c:v>0.625</c:v>
                </c:pt>
                <c:pt idx="593">
                  <c:v>0.625</c:v>
                </c:pt>
                <c:pt idx="594">
                  <c:v>0.625</c:v>
                </c:pt>
                <c:pt idx="595">
                  <c:v>0.625</c:v>
                </c:pt>
                <c:pt idx="596">
                  <c:v>0.625</c:v>
                </c:pt>
                <c:pt idx="597">
                  <c:v>0.625</c:v>
                </c:pt>
                <c:pt idx="598">
                  <c:v>0.625</c:v>
                </c:pt>
                <c:pt idx="599">
                  <c:v>0.625</c:v>
                </c:pt>
                <c:pt idx="600">
                  <c:v>0.6</c:v>
                </c:pt>
                <c:pt idx="601">
                  <c:v>0.6</c:v>
                </c:pt>
                <c:pt idx="602">
                  <c:v>0.6</c:v>
                </c:pt>
                <c:pt idx="603">
                  <c:v>0.6</c:v>
                </c:pt>
                <c:pt idx="604">
                  <c:v>0.6</c:v>
                </c:pt>
                <c:pt idx="605">
                  <c:v>0.6</c:v>
                </c:pt>
                <c:pt idx="606">
                  <c:v>0.6</c:v>
                </c:pt>
                <c:pt idx="607">
                  <c:v>0.6</c:v>
                </c:pt>
                <c:pt idx="608">
                  <c:v>0.6</c:v>
                </c:pt>
                <c:pt idx="609">
                  <c:v>0.6</c:v>
                </c:pt>
                <c:pt idx="610">
                  <c:v>0.6</c:v>
                </c:pt>
                <c:pt idx="611">
                  <c:v>0.6</c:v>
                </c:pt>
                <c:pt idx="612">
                  <c:v>0.6</c:v>
                </c:pt>
                <c:pt idx="613">
                  <c:v>0.6</c:v>
                </c:pt>
                <c:pt idx="614">
                  <c:v>0.6</c:v>
                </c:pt>
                <c:pt idx="615">
                  <c:v>0.6</c:v>
                </c:pt>
                <c:pt idx="616">
                  <c:v>0.6</c:v>
                </c:pt>
                <c:pt idx="617">
                  <c:v>0.6</c:v>
                </c:pt>
                <c:pt idx="618">
                  <c:v>0.6</c:v>
                </c:pt>
                <c:pt idx="619">
                  <c:v>0.6</c:v>
                </c:pt>
                <c:pt idx="620">
                  <c:v>0.6</c:v>
                </c:pt>
                <c:pt idx="621">
                  <c:v>0.6</c:v>
                </c:pt>
                <c:pt idx="622">
                  <c:v>0.6</c:v>
                </c:pt>
                <c:pt idx="623">
                  <c:v>0.6</c:v>
                </c:pt>
                <c:pt idx="624">
                  <c:v>0.6</c:v>
                </c:pt>
                <c:pt idx="625">
                  <c:v>0.6</c:v>
                </c:pt>
                <c:pt idx="626">
                  <c:v>0.6</c:v>
                </c:pt>
                <c:pt idx="627">
                  <c:v>0.6</c:v>
                </c:pt>
                <c:pt idx="628">
                  <c:v>0.6</c:v>
                </c:pt>
                <c:pt idx="629">
                  <c:v>0.6</c:v>
                </c:pt>
                <c:pt idx="630">
                  <c:v>0.6</c:v>
                </c:pt>
                <c:pt idx="631">
                  <c:v>0.6</c:v>
                </c:pt>
                <c:pt idx="632">
                  <c:v>0.6</c:v>
                </c:pt>
                <c:pt idx="633">
                  <c:v>0.6</c:v>
                </c:pt>
                <c:pt idx="634">
                  <c:v>0.6</c:v>
                </c:pt>
                <c:pt idx="635">
                  <c:v>0.6</c:v>
                </c:pt>
                <c:pt idx="636">
                  <c:v>0.6</c:v>
                </c:pt>
                <c:pt idx="637">
                  <c:v>0.6</c:v>
                </c:pt>
                <c:pt idx="638">
                  <c:v>0.6</c:v>
                </c:pt>
                <c:pt idx="639">
                  <c:v>0.6</c:v>
                </c:pt>
                <c:pt idx="640">
                  <c:v>0.6</c:v>
                </c:pt>
                <c:pt idx="641">
                  <c:v>0.6</c:v>
                </c:pt>
                <c:pt idx="642">
                  <c:v>0.6</c:v>
                </c:pt>
                <c:pt idx="643">
                  <c:v>0.6</c:v>
                </c:pt>
                <c:pt idx="644">
                  <c:v>0.6</c:v>
                </c:pt>
                <c:pt idx="645">
                  <c:v>0.6</c:v>
                </c:pt>
                <c:pt idx="646">
                  <c:v>0.6</c:v>
                </c:pt>
                <c:pt idx="647">
                  <c:v>0.6</c:v>
                </c:pt>
                <c:pt idx="648">
                  <c:v>0.6</c:v>
                </c:pt>
                <c:pt idx="649">
                  <c:v>0.6</c:v>
                </c:pt>
                <c:pt idx="650">
                  <c:v>0.6</c:v>
                </c:pt>
                <c:pt idx="651">
                  <c:v>0.6</c:v>
                </c:pt>
                <c:pt idx="652">
                  <c:v>0.6</c:v>
                </c:pt>
                <c:pt idx="653">
                  <c:v>0.6</c:v>
                </c:pt>
                <c:pt idx="654">
                  <c:v>0.6</c:v>
                </c:pt>
                <c:pt idx="655">
                  <c:v>0.6</c:v>
                </c:pt>
                <c:pt idx="656">
                  <c:v>0.6</c:v>
                </c:pt>
                <c:pt idx="657">
                  <c:v>0.6</c:v>
                </c:pt>
                <c:pt idx="658">
                  <c:v>0.6</c:v>
                </c:pt>
                <c:pt idx="659">
                  <c:v>0.6</c:v>
                </c:pt>
                <c:pt idx="660">
                  <c:v>0.6</c:v>
                </c:pt>
                <c:pt idx="661">
                  <c:v>0.6</c:v>
                </c:pt>
                <c:pt idx="662">
                  <c:v>0.6</c:v>
                </c:pt>
                <c:pt idx="663">
                  <c:v>0.6</c:v>
                </c:pt>
                <c:pt idx="664">
                  <c:v>0.6</c:v>
                </c:pt>
                <c:pt idx="665">
                  <c:v>0.6</c:v>
                </c:pt>
                <c:pt idx="666">
                  <c:v>0.6</c:v>
                </c:pt>
                <c:pt idx="667">
                  <c:v>0.6</c:v>
                </c:pt>
                <c:pt idx="668">
                  <c:v>0.6</c:v>
                </c:pt>
                <c:pt idx="669">
                  <c:v>0.6</c:v>
                </c:pt>
                <c:pt idx="670">
                  <c:v>0.6</c:v>
                </c:pt>
                <c:pt idx="671">
                  <c:v>0.6</c:v>
                </c:pt>
                <c:pt idx="672">
                  <c:v>0.6</c:v>
                </c:pt>
                <c:pt idx="673">
                  <c:v>0.6</c:v>
                </c:pt>
                <c:pt idx="674">
                  <c:v>0.6</c:v>
                </c:pt>
                <c:pt idx="675">
                  <c:v>0.6</c:v>
                </c:pt>
                <c:pt idx="676">
                  <c:v>0.6</c:v>
                </c:pt>
                <c:pt idx="677">
                  <c:v>0.6</c:v>
                </c:pt>
                <c:pt idx="678">
                  <c:v>0.6</c:v>
                </c:pt>
                <c:pt idx="679">
                  <c:v>0.6</c:v>
                </c:pt>
                <c:pt idx="680">
                  <c:v>0.6</c:v>
                </c:pt>
                <c:pt idx="681">
                  <c:v>0.6</c:v>
                </c:pt>
                <c:pt idx="682">
                  <c:v>0.6</c:v>
                </c:pt>
                <c:pt idx="683">
                  <c:v>0.6</c:v>
                </c:pt>
                <c:pt idx="684">
                  <c:v>0.6</c:v>
                </c:pt>
                <c:pt idx="685">
                  <c:v>0.6</c:v>
                </c:pt>
                <c:pt idx="686">
                  <c:v>0.6</c:v>
                </c:pt>
                <c:pt idx="687">
                  <c:v>0.6</c:v>
                </c:pt>
                <c:pt idx="688">
                  <c:v>0.6</c:v>
                </c:pt>
                <c:pt idx="689">
                  <c:v>0.6</c:v>
                </c:pt>
                <c:pt idx="690">
                  <c:v>0.6</c:v>
                </c:pt>
                <c:pt idx="691">
                  <c:v>0.6</c:v>
                </c:pt>
                <c:pt idx="692">
                  <c:v>0.6</c:v>
                </c:pt>
                <c:pt idx="693">
                  <c:v>0.6</c:v>
                </c:pt>
                <c:pt idx="694">
                  <c:v>0.6</c:v>
                </c:pt>
                <c:pt idx="695">
                  <c:v>0.6</c:v>
                </c:pt>
                <c:pt idx="696">
                  <c:v>0.6</c:v>
                </c:pt>
                <c:pt idx="697">
                  <c:v>0.6</c:v>
                </c:pt>
                <c:pt idx="698">
                  <c:v>0.6</c:v>
                </c:pt>
                <c:pt idx="699">
                  <c:v>0.6</c:v>
                </c:pt>
                <c:pt idx="700">
                  <c:v>0.57499999999999996</c:v>
                </c:pt>
                <c:pt idx="701">
                  <c:v>0.57499999999999996</c:v>
                </c:pt>
                <c:pt idx="702">
                  <c:v>0.57499999999999996</c:v>
                </c:pt>
                <c:pt idx="703">
                  <c:v>0.57499999999999996</c:v>
                </c:pt>
                <c:pt idx="704">
                  <c:v>0.57499999999999996</c:v>
                </c:pt>
                <c:pt idx="705">
                  <c:v>0.57499999999999996</c:v>
                </c:pt>
                <c:pt idx="706">
                  <c:v>0.57499999999999996</c:v>
                </c:pt>
                <c:pt idx="707">
                  <c:v>0.57499999999999996</c:v>
                </c:pt>
                <c:pt idx="708">
                  <c:v>0.57499999999999996</c:v>
                </c:pt>
                <c:pt idx="709">
                  <c:v>0.57499999999999996</c:v>
                </c:pt>
                <c:pt idx="710">
                  <c:v>0.57499999999999996</c:v>
                </c:pt>
                <c:pt idx="711">
                  <c:v>0.57499999999999996</c:v>
                </c:pt>
                <c:pt idx="712">
                  <c:v>0.57499999999999996</c:v>
                </c:pt>
                <c:pt idx="713">
                  <c:v>0.57499999999999996</c:v>
                </c:pt>
                <c:pt idx="714">
                  <c:v>0.57499999999999996</c:v>
                </c:pt>
                <c:pt idx="715">
                  <c:v>0.57499999999999996</c:v>
                </c:pt>
                <c:pt idx="716">
                  <c:v>0.57499999999999996</c:v>
                </c:pt>
                <c:pt idx="717">
                  <c:v>0.57499999999999996</c:v>
                </c:pt>
                <c:pt idx="718">
                  <c:v>0.57499999999999996</c:v>
                </c:pt>
                <c:pt idx="719">
                  <c:v>0.57499999999999996</c:v>
                </c:pt>
                <c:pt idx="720">
                  <c:v>0.57499999999999996</c:v>
                </c:pt>
                <c:pt idx="721">
                  <c:v>0.57499999999999996</c:v>
                </c:pt>
                <c:pt idx="722">
                  <c:v>0.57499999999999996</c:v>
                </c:pt>
                <c:pt idx="723">
                  <c:v>0.57499999999999996</c:v>
                </c:pt>
                <c:pt idx="724">
                  <c:v>0.57499999999999996</c:v>
                </c:pt>
                <c:pt idx="725">
                  <c:v>0.57499999999999996</c:v>
                </c:pt>
                <c:pt idx="726">
                  <c:v>0.57499999999999996</c:v>
                </c:pt>
                <c:pt idx="727">
                  <c:v>0.57499999999999996</c:v>
                </c:pt>
                <c:pt idx="728">
                  <c:v>0.57499999999999996</c:v>
                </c:pt>
                <c:pt idx="729">
                  <c:v>0.57499999999999996</c:v>
                </c:pt>
                <c:pt idx="730">
                  <c:v>0.57499999999999996</c:v>
                </c:pt>
                <c:pt idx="731">
                  <c:v>0.57499999999999996</c:v>
                </c:pt>
                <c:pt idx="732">
                  <c:v>0.57499999999999996</c:v>
                </c:pt>
                <c:pt idx="733">
                  <c:v>0.57499999999999996</c:v>
                </c:pt>
                <c:pt idx="734">
                  <c:v>0.57499999999999996</c:v>
                </c:pt>
                <c:pt idx="735">
                  <c:v>0.57499999999999996</c:v>
                </c:pt>
                <c:pt idx="736">
                  <c:v>0.57499999999999996</c:v>
                </c:pt>
                <c:pt idx="737">
                  <c:v>0.57499999999999996</c:v>
                </c:pt>
                <c:pt idx="738">
                  <c:v>0.57499999999999996</c:v>
                </c:pt>
                <c:pt idx="739">
                  <c:v>0.57499999999999996</c:v>
                </c:pt>
                <c:pt idx="740">
                  <c:v>0.57499999999999996</c:v>
                </c:pt>
                <c:pt idx="741">
                  <c:v>0.57499999999999996</c:v>
                </c:pt>
                <c:pt idx="742">
                  <c:v>0.57499999999999996</c:v>
                </c:pt>
                <c:pt idx="743">
                  <c:v>0.57499999999999996</c:v>
                </c:pt>
                <c:pt idx="744">
                  <c:v>0.57499999999999996</c:v>
                </c:pt>
                <c:pt idx="745">
                  <c:v>0.57499999999999996</c:v>
                </c:pt>
                <c:pt idx="746">
                  <c:v>0.57499999999999996</c:v>
                </c:pt>
                <c:pt idx="747">
                  <c:v>0.57499999999999996</c:v>
                </c:pt>
                <c:pt idx="748">
                  <c:v>0.57499999999999996</c:v>
                </c:pt>
                <c:pt idx="749">
                  <c:v>0.57499999999999996</c:v>
                </c:pt>
                <c:pt idx="750">
                  <c:v>0.57499999999999996</c:v>
                </c:pt>
                <c:pt idx="751">
                  <c:v>0.57499999999999996</c:v>
                </c:pt>
                <c:pt idx="752">
                  <c:v>0.57499999999999996</c:v>
                </c:pt>
                <c:pt idx="753">
                  <c:v>0.57499999999999996</c:v>
                </c:pt>
                <c:pt idx="754">
                  <c:v>0.57499999999999996</c:v>
                </c:pt>
                <c:pt idx="755">
                  <c:v>0.57499999999999996</c:v>
                </c:pt>
                <c:pt idx="756">
                  <c:v>0.57499999999999996</c:v>
                </c:pt>
                <c:pt idx="757">
                  <c:v>0.57499999999999996</c:v>
                </c:pt>
                <c:pt idx="758">
                  <c:v>0.57499999999999996</c:v>
                </c:pt>
                <c:pt idx="759">
                  <c:v>0.57499999999999996</c:v>
                </c:pt>
                <c:pt idx="760">
                  <c:v>0.57499999999999996</c:v>
                </c:pt>
                <c:pt idx="761">
                  <c:v>0.57499999999999996</c:v>
                </c:pt>
                <c:pt idx="762">
                  <c:v>0.57499999999999996</c:v>
                </c:pt>
                <c:pt idx="763">
                  <c:v>0.57499999999999996</c:v>
                </c:pt>
                <c:pt idx="764">
                  <c:v>0.57499999999999996</c:v>
                </c:pt>
                <c:pt idx="765">
                  <c:v>0.57499999999999996</c:v>
                </c:pt>
                <c:pt idx="766">
                  <c:v>0.57499999999999996</c:v>
                </c:pt>
                <c:pt idx="767">
                  <c:v>0.57499999999999996</c:v>
                </c:pt>
                <c:pt idx="768">
                  <c:v>0.57499999999999996</c:v>
                </c:pt>
                <c:pt idx="769">
                  <c:v>0.57499999999999996</c:v>
                </c:pt>
                <c:pt idx="770">
                  <c:v>0.57499999999999996</c:v>
                </c:pt>
                <c:pt idx="771">
                  <c:v>0.57499999999999996</c:v>
                </c:pt>
                <c:pt idx="772">
                  <c:v>0.57499999999999996</c:v>
                </c:pt>
                <c:pt idx="773">
                  <c:v>0.57499999999999996</c:v>
                </c:pt>
                <c:pt idx="774">
                  <c:v>0.57499999999999996</c:v>
                </c:pt>
                <c:pt idx="775">
                  <c:v>0.57499999999999996</c:v>
                </c:pt>
                <c:pt idx="776">
                  <c:v>0.57499999999999996</c:v>
                </c:pt>
                <c:pt idx="777">
                  <c:v>0.57499999999999996</c:v>
                </c:pt>
                <c:pt idx="778">
                  <c:v>0.57499999999999996</c:v>
                </c:pt>
                <c:pt idx="779">
                  <c:v>0.57499999999999996</c:v>
                </c:pt>
                <c:pt idx="780">
                  <c:v>0.57499999999999996</c:v>
                </c:pt>
                <c:pt idx="781">
                  <c:v>0.57499999999999996</c:v>
                </c:pt>
                <c:pt idx="782">
                  <c:v>0.57499999999999996</c:v>
                </c:pt>
                <c:pt idx="783">
                  <c:v>0.57499999999999996</c:v>
                </c:pt>
                <c:pt idx="784">
                  <c:v>0.57499999999999996</c:v>
                </c:pt>
                <c:pt idx="785">
                  <c:v>0.57499999999999996</c:v>
                </c:pt>
                <c:pt idx="786">
                  <c:v>0.57499999999999996</c:v>
                </c:pt>
                <c:pt idx="787">
                  <c:v>0.57499999999999996</c:v>
                </c:pt>
                <c:pt idx="788">
                  <c:v>0.57499999999999996</c:v>
                </c:pt>
                <c:pt idx="789">
                  <c:v>0.57499999999999996</c:v>
                </c:pt>
                <c:pt idx="790">
                  <c:v>0.57499999999999996</c:v>
                </c:pt>
                <c:pt idx="791">
                  <c:v>0.57499999999999996</c:v>
                </c:pt>
                <c:pt idx="792">
                  <c:v>0.57499999999999996</c:v>
                </c:pt>
                <c:pt idx="793">
                  <c:v>0.57499999999999996</c:v>
                </c:pt>
                <c:pt idx="794">
                  <c:v>0.57499999999999996</c:v>
                </c:pt>
                <c:pt idx="795">
                  <c:v>0.57499999999999996</c:v>
                </c:pt>
                <c:pt idx="796">
                  <c:v>0.57499999999999996</c:v>
                </c:pt>
                <c:pt idx="797">
                  <c:v>0.57499999999999996</c:v>
                </c:pt>
                <c:pt idx="798">
                  <c:v>0.57499999999999996</c:v>
                </c:pt>
                <c:pt idx="799">
                  <c:v>0.57499999999999996</c:v>
                </c:pt>
                <c:pt idx="800">
                  <c:v>0.55000000000000004</c:v>
                </c:pt>
                <c:pt idx="801">
                  <c:v>0.55000000000000004</c:v>
                </c:pt>
                <c:pt idx="802">
                  <c:v>0.55000000000000004</c:v>
                </c:pt>
                <c:pt idx="803">
                  <c:v>0.55000000000000004</c:v>
                </c:pt>
                <c:pt idx="804">
                  <c:v>0.55000000000000004</c:v>
                </c:pt>
                <c:pt idx="805">
                  <c:v>0.55000000000000004</c:v>
                </c:pt>
                <c:pt idx="806">
                  <c:v>0.55000000000000004</c:v>
                </c:pt>
                <c:pt idx="807">
                  <c:v>0.55000000000000004</c:v>
                </c:pt>
                <c:pt idx="808">
                  <c:v>0.55000000000000004</c:v>
                </c:pt>
                <c:pt idx="809">
                  <c:v>0.55000000000000004</c:v>
                </c:pt>
                <c:pt idx="810">
                  <c:v>0.55000000000000004</c:v>
                </c:pt>
                <c:pt idx="811">
                  <c:v>0.55000000000000004</c:v>
                </c:pt>
                <c:pt idx="812">
                  <c:v>0.55000000000000004</c:v>
                </c:pt>
                <c:pt idx="813">
                  <c:v>0.55000000000000004</c:v>
                </c:pt>
                <c:pt idx="814">
                  <c:v>0.55000000000000004</c:v>
                </c:pt>
                <c:pt idx="815">
                  <c:v>0.55000000000000004</c:v>
                </c:pt>
                <c:pt idx="816">
                  <c:v>0.55000000000000004</c:v>
                </c:pt>
                <c:pt idx="817">
                  <c:v>0.55000000000000004</c:v>
                </c:pt>
                <c:pt idx="818">
                  <c:v>0.55000000000000004</c:v>
                </c:pt>
                <c:pt idx="819">
                  <c:v>0.55000000000000004</c:v>
                </c:pt>
                <c:pt idx="820">
                  <c:v>0.55000000000000004</c:v>
                </c:pt>
                <c:pt idx="821">
                  <c:v>0.55000000000000004</c:v>
                </c:pt>
                <c:pt idx="822">
                  <c:v>0.55000000000000004</c:v>
                </c:pt>
                <c:pt idx="823">
                  <c:v>0.55000000000000004</c:v>
                </c:pt>
                <c:pt idx="824">
                  <c:v>0.55000000000000004</c:v>
                </c:pt>
                <c:pt idx="825">
                  <c:v>0.55000000000000004</c:v>
                </c:pt>
                <c:pt idx="826">
                  <c:v>0.55000000000000004</c:v>
                </c:pt>
                <c:pt idx="827">
                  <c:v>0.55000000000000004</c:v>
                </c:pt>
                <c:pt idx="828">
                  <c:v>0.55000000000000004</c:v>
                </c:pt>
                <c:pt idx="829">
                  <c:v>0.55000000000000004</c:v>
                </c:pt>
                <c:pt idx="830">
                  <c:v>0.55000000000000004</c:v>
                </c:pt>
                <c:pt idx="831">
                  <c:v>0.55000000000000004</c:v>
                </c:pt>
                <c:pt idx="832">
                  <c:v>0.55000000000000004</c:v>
                </c:pt>
                <c:pt idx="833">
                  <c:v>0.55000000000000004</c:v>
                </c:pt>
                <c:pt idx="834">
                  <c:v>0.55000000000000004</c:v>
                </c:pt>
                <c:pt idx="835">
                  <c:v>0.55000000000000004</c:v>
                </c:pt>
                <c:pt idx="836">
                  <c:v>0.55000000000000004</c:v>
                </c:pt>
                <c:pt idx="837">
                  <c:v>0.55000000000000004</c:v>
                </c:pt>
                <c:pt idx="838">
                  <c:v>0.55000000000000004</c:v>
                </c:pt>
                <c:pt idx="839">
                  <c:v>0.55000000000000004</c:v>
                </c:pt>
                <c:pt idx="840">
                  <c:v>0.55000000000000004</c:v>
                </c:pt>
                <c:pt idx="841">
                  <c:v>0.55000000000000004</c:v>
                </c:pt>
                <c:pt idx="842">
                  <c:v>0.55000000000000004</c:v>
                </c:pt>
                <c:pt idx="843">
                  <c:v>0.55000000000000004</c:v>
                </c:pt>
                <c:pt idx="844">
                  <c:v>0.55000000000000004</c:v>
                </c:pt>
                <c:pt idx="845">
                  <c:v>0.55000000000000004</c:v>
                </c:pt>
                <c:pt idx="846">
                  <c:v>0.55000000000000004</c:v>
                </c:pt>
                <c:pt idx="847">
                  <c:v>0.55000000000000004</c:v>
                </c:pt>
                <c:pt idx="848">
                  <c:v>0.55000000000000004</c:v>
                </c:pt>
                <c:pt idx="849">
                  <c:v>0.55000000000000004</c:v>
                </c:pt>
                <c:pt idx="850">
                  <c:v>0.55000000000000004</c:v>
                </c:pt>
                <c:pt idx="851">
                  <c:v>0.55000000000000004</c:v>
                </c:pt>
                <c:pt idx="852">
                  <c:v>0.55000000000000004</c:v>
                </c:pt>
                <c:pt idx="853">
                  <c:v>0.55000000000000004</c:v>
                </c:pt>
                <c:pt idx="854">
                  <c:v>0.55000000000000004</c:v>
                </c:pt>
                <c:pt idx="855">
                  <c:v>0.55000000000000004</c:v>
                </c:pt>
                <c:pt idx="856">
                  <c:v>0.55000000000000004</c:v>
                </c:pt>
                <c:pt idx="857">
                  <c:v>0.55000000000000004</c:v>
                </c:pt>
                <c:pt idx="858">
                  <c:v>0.55000000000000004</c:v>
                </c:pt>
                <c:pt idx="859">
                  <c:v>0.55000000000000004</c:v>
                </c:pt>
                <c:pt idx="860">
                  <c:v>0.55000000000000004</c:v>
                </c:pt>
                <c:pt idx="861">
                  <c:v>0.55000000000000004</c:v>
                </c:pt>
                <c:pt idx="862">
                  <c:v>0.55000000000000004</c:v>
                </c:pt>
                <c:pt idx="863">
                  <c:v>0.55000000000000004</c:v>
                </c:pt>
                <c:pt idx="864">
                  <c:v>0.55000000000000004</c:v>
                </c:pt>
                <c:pt idx="865">
                  <c:v>0.55000000000000004</c:v>
                </c:pt>
                <c:pt idx="866">
                  <c:v>0.55000000000000004</c:v>
                </c:pt>
                <c:pt idx="867">
                  <c:v>0.55000000000000004</c:v>
                </c:pt>
                <c:pt idx="868">
                  <c:v>0.55000000000000004</c:v>
                </c:pt>
                <c:pt idx="869">
                  <c:v>0.55000000000000004</c:v>
                </c:pt>
                <c:pt idx="870">
                  <c:v>0.55000000000000004</c:v>
                </c:pt>
                <c:pt idx="871">
                  <c:v>0.55000000000000004</c:v>
                </c:pt>
                <c:pt idx="872">
                  <c:v>0.55000000000000004</c:v>
                </c:pt>
                <c:pt idx="873">
                  <c:v>0.55000000000000004</c:v>
                </c:pt>
                <c:pt idx="874">
                  <c:v>0.55000000000000004</c:v>
                </c:pt>
                <c:pt idx="875">
                  <c:v>0.55000000000000004</c:v>
                </c:pt>
                <c:pt idx="876">
                  <c:v>0.55000000000000004</c:v>
                </c:pt>
                <c:pt idx="877">
                  <c:v>0.55000000000000004</c:v>
                </c:pt>
                <c:pt idx="878">
                  <c:v>0.55000000000000004</c:v>
                </c:pt>
                <c:pt idx="879">
                  <c:v>0.55000000000000004</c:v>
                </c:pt>
                <c:pt idx="880">
                  <c:v>0.55000000000000004</c:v>
                </c:pt>
                <c:pt idx="881">
                  <c:v>0.55000000000000004</c:v>
                </c:pt>
                <c:pt idx="882">
                  <c:v>0.55000000000000004</c:v>
                </c:pt>
                <c:pt idx="883">
                  <c:v>0.55000000000000004</c:v>
                </c:pt>
                <c:pt idx="884">
                  <c:v>0.55000000000000004</c:v>
                </c:pt>
                <c:pt idx="885">
                  <c:v>0.55000000000000004</c:v>
                </c:pt>
                <c:pt idx="886">
                  <c:v>0.55000000000000004</c:v>
                </c:pt>
                <c:pt idx="887">
                  <c:v>0.55000000000000004</c:v>
                </c:pt>
                <c:pt idx="888">
                  <c:v>0.55000000000000004</c:v>
                </c:pt>
                <c:pt idx="889">
                  <c:v>0.55000000000000004</c:v>
                </c:pt>
                <c:pt idx="890">
                  <c:v>0.55000000000000004</c:v>
                </c:pt>
                <c:pt idx="891">
                  <c:v>0.55000000000000004</c:v>
                </c:pt>
                <c:pt idx="892">
                  <c:v>0.55000000000000004</c:v>
                </c:pt>
                <c:pt idx="893">
                  <c:v>0.55000000000000004</c:v>
                </c:pt>
                <c:pt idx="894">
                  <c:v>0.55000000000000004</c:v>
                </c:pt>
                <c:pt idx="895">
                  <c:v>0.55000000000000004</c:v>
                </c:pt>
                <c:pt idx="896">
                  <c:v>0.55000000000000004</c:v>
                </c:pt>
                <c:pt idx="897">
                  <c:v>0.55000000000000004</c:v>
                </c:pt>
                <c:pt idx="898">
                  <c:v>0.55000000000000004</c:v>
                </c:pt>
                <c:pt idx="899">
                  <c:v>0.55000000000000004</c:v>
                </c:pt>
                <c:pt idx="900">
                  <c:v>0.52500000000000002</c:v>
                </c:pt>
                <c:pt idx="901">
                  <c:v>0.52500000000000002</c:v>
                </c:pt>
                <c:pt idx="902">
                  <c:v>0.52500000000000002</c:v>
                </c:pt>
                <c:pt idx="903">
                  <c:v>0.52500000000000002</c:v>
                </c:pt>
                <c:pt idx="904">
                  <c:v>0.52500000000000002</c:v>
                </c:pt>
                <c:pt idx="905">
                  <c:v>0.52500000000000002</c:v>
                </c:pt>
                <c:pt idx="906">
                  <c:v>0.52500000000000002</c:v>
                </c:pt>
                <c:pt idx="907">
                  <c:v>0.52500000000000002</c:v>
                </c:pt>
                <c:pt idx="908">
                  <c:v>0.52500000000000002</c:v>
                </c:pt>
                <c:pt idx="909">
                  <c:v>0.52500000000000002</c:v>
                </c:pt>
                <c:pt idx="910">
                  <c:v>0.52500000000000002</c:v>
                </c:pt>
                <c:pt idx="911">
                  <c:v>0.52500000000000002</c:v>
                </c:pt>
                <c:pt idx="912">
                  <c:v>0.52500000000000002</c:v>
                </c:pt>
                <c:pt idx="913">
                  <c:v>0.52500000000000002</c:v>
                </c:pt>
                <c:pt idx="914">
                  <c:v>0.52500000000000002</c:v>
                </c:pt>
                <c:pt idx="915">
                  <c:v>0.52500000000000002</c:v>
                </c:pt>
                <c:pt idx="916">
                  <c:v>0.52500000000000002</c:v>
                </c:pt>
                <c:pt idx="917">
                  <c:v>0.52500000000000002</c:v>
                </c:pt>
                <c:pt idx="918">
                  <c:v>0.52500000000000002</c:v>
                </c:pt>
                <c:pt idx="919">
                  <c:v>0.52500000000000002</c:v>
                </c:pt>
                <c:pt idx="920">
                  <c:v>0.52500000000000002</c:v>
                </c:pt>
                <c:pt idx="921">
                  <c:v>0.52500000000000002</c:v>
                </c:pt>
                <c:pt idx="922">
                  <c:v>0.52500000000000002</c:v>
                </c:pt>
                <c:pt idx="923">
                  <c:v>0.52500000000000002</c:v>
                </c:pt>
                <c:pt idx="924">
                  <c:v>0.52500000000000002</c:v>
                </c:pt>
                <c:pt idx="925">
                  <c:v>0.52500000000000002</c:v>
                </c:pt>
                <c:pt idx="926">
                  <c:v>0.52500000000000002</c:v>
                </c:pt>
                <c:pt idx="927">
                  <c:v>0.52500000000000002</c:v>
                </c:pt>
                <c:pt idx="928">
                  <c:v>0.52500000000000002</c:v>
                </c:pt>
                <c:pt idx="929">
                  <c:v>0.52500000000000002</c:v>
                </c:pt>
                <c:pt idx="930">
                  <c:v>0.52500000000000002</c:v>
                </c:pt>
                <c:pt idx="931">
                  <c:v>0.52500000000000002</c:v>
                </c:pt>
                <c:pt idx="932">
                  <c:v>0.52500000000000002</c:v>
                </c:pt>
                <c:pt idx="933">
                  <c:v>0.52500000000000002</c:v>
                </c:pt>
                <c:pt idx="934">
                  <c:v>0.52500000000000002</c:v>
                </c:pt>
                <c:pt idx="935">
                  <c:v>0.52500000000000002</c:v>
                </c:pt>
                <c:pt idx="936">
                  <c:v>0.52500000000000002</c:v>
                </c:pt>
                <c:pt idx="937">
                  <c:v>0.52500000000000002</c:v>
                </c:pt>
                <c:pt idx="938">
                  <c:v>0.52500000000000002</c:v>
                </c:pt>
                <c:pt idx="939">
                  <c:v>0.52500000000000002</c:v>
                </c:pt>
                <c:pt idx="940">
                  <c:v>0.52500000000000002</c:v>
                </c:pt>
                <c:pt idx="941">
                  <c:v>0.52500000000000002</c:v>
                </c:pt>
                <c:pt idx="942">
                  <c:v>0.52500000000000002</c:v>
                </c:pt>
                <c:pt idx="943">
                  <c:v>0.52500000000000002</c:v>
                </c:pt>
                <c:pt idx="944">
                  <c:v>0.52500000000000002</c:v>
                </c:pt>
                <c:pt idx="945">
                  <c:v>0.52500000000000002</c:v>
                </c:pt>
                <c:pt idx="946">
                  <c:v>0.52500000000000002</c:v>
                </c:pt>
                <c:pt idx="947">
                  <c:v>0.52500000000000002</c:v>
                </c:pt>
                <c:pt idx="948">
                  <c:v>0.52500000000000002</c:v>
                </c:pt>
                <c:pt idx="949">
                  <c:v>0.52500000000000002</c:v>
                </c:pt>
                <c:pt idx="950">
                  <c:v>0.52500000000000002</c:v>
                </c:pt>
                <c:pt idx="951">
                  <c:v>0.52500000000000002</c:v>
                </c:pt>
                <c:pt idx="952">
                  <c:v>0.52500000000000002</c:v>
                </c:pt>
                <c:pt idx="953">
                  <c:v>0.52500000000000002</c:v>
                </c:pt>
                <c:pt idx="954">
                  <c:v>0.52500000000000002</c:v>
                </c:pt>
                <c:pt idx="955">
                  <c:v>0.52500000000000002</c:v>
                </c:pt>
                <c:pt idx="956">
                  <c:v>0.52500000000000002</c:v>
                </c:pt>
                <c:pt idx="957">
                  <c:v>0.52500000000000002</c:v>
                </c:pt>
                <c:pt idx="958">
                  <c:v>0.52500000000000002</c:v>
                </c:pt>
                <c:pt idx="959">
                  <c:v>0.52500000000000002</c:v>
                </c:pt>
                <c:pt idx="960">
                  <c:v>0.52500000000000002</c:v>
                </c:pt>
                <c:pt idx="961">
                  <c:v>0.52500000000000002</c:v>
                </c:pt>
                <c:pt idx="962">
                  <c:v>0.52500000000000002</c:v>
                </c:pt>
                <c:pt idx="963">
                  <c:v>0.52500000000000002</c:v>
                </c:pt>
                <c:pt idx="964">
                  <c:v>0.52500000000000002</c:v>
                </c:pt>
                <c:pt idx="965">
                  <c:v>0.52500000000000002</c:v>
                </c:pt>
                <c:pt idx="966">
                  <c:v>0.52500000000000002</c:v>
                </c:pt>
                <c:pt idx="967">
                  <c:v>0.52500000000000002</c:v>
                </c:pt>
                <c:pt idx="968">
                  <c:v>0.52500000000000002</c:v>
                </c:pt>
                <c:pt idx="969">
                  <c:v>0.52500000000000002</c:v>
                </c:pt>
                <c:pt idx="970">
                  <c:v>0.52500000000000002</c:v>
                </c:pt>
                <c:pt idx="971">
                  <c:v>0.52500000000000002</c:v>
                </c:pt>
                <c:pt idx="972">
                  <c:v>0.52500000000000002</c:v>
                </c:pt>
                <c:pt idx="973">
                  <c:v>0.52500000000000002</c:v>
                </c:pt>
                <c:pt idx="974">
                  <c:v>0.52500000000000002</c:v>
                </c:pt>
                <c:pt idx="975">
                  <c:v>0.52500000000000002</c:v>
                </c:pt>
                <c:pt idx="976">
                  <c:v>0.52500000000000002</c:v>
                </c:pt>
                <c:pt idx="977">
                  <c:v>0.52500000000000002</c:v>
                </c:pt>
                <c:pt idx="978">
                  <c:v>0.52500000000000002</c:v>
                </c:pt>
                <c:pt idx="979">
                  <c:v>0.52500000000000002</c:v>
                </c:pt>
                <c:pt idx="980">
                  <c:v>0.52500000000000002</c:v>
                </c:pt>
                <c:pt idx="981">
                  <c:v>0.52500000000000002</c:v>
                </c:pt>
                <c:pt idx="982">
                  <c:v>0.52500000000000002</c:v>
                </c:pt>
                <c:pt idx="983">
                  <c:v>0.52500000000000002</c:v>
                </c:pt>
                <c:pt idx="984">
                  <c:v>0.52500000000000002</c:v>
                </c:pt>
                <c:pt idx="985">
                  <c:v>0.52500000000000002</c:v>
                </c:pt>
                <c:pt idx="986">
                  <c:v>0.52500000000000002</c:v>
                </c:pt>
                <c:pt idx="987">
                  <c:v>0.52500000000000002</c:v>
                </c:pt>
                <c:pt idx="988">
                  <c:v>0.52500000000000002</c:v>
                </c:pt>
                <c:pt idx="989">
                  <c:v>0.52500000000000002</c:v>
                </c:pt>
                <c:pt idx="990">
                  <c:v>0.52500000000000002</c:v>
                </c:pt>
                <c:pt idx="991">
                  <c:v>0.52500000000000002</c:v>
                </c:pt>
                <c:pt idx="992">
                  <c:v>0.52500000000000002</c:v>
                </c:pt>
                <c:pt idx="993">
                  <c:v>0.52500000000000002</c:v>
                </c:pt>
                <c:pt idx="994">
                  <c:v>0.52500000000000002</c:v>
                </c:pt>
                <c:pt idx="995">
                  <c:v>0.52500000000000002</c:v>
                </c:pt>
                <c:pt idx="996">
                  <c:v>0.52500000000000002</c:v>
                </c:pt>
                <c:pt idx="997">
                  <c:v>0.52500000000000002</c:v>
                </c:pt>
                <c:pt idx="998">
                  <c:v>0.52500000000000002</c:v>
                </c:pt>
                <c:pt idx="999">
                  <c:v>0.52500000000000002</c:v>
                </c:pt>
                <c:pt idx="1000">
                  <c:v>0.5</c:v>
                </c:pt>
                <c:pt idx="1001">
                  <c:v>0.5</c:v>
                </c:pt>
                <c:pt idx="1002">
                  <c:v>0.5</c:v>
                </c:pt>
                <c:pt idx="1003">
                  <c:v>0.5</c:v>
                </c:pt>
                <c:pt idx="1004">
                  <c:v>0.5</c:v>
                </c:pt>
                <c:pt idx="1005">
                  <c:v>0.5</c:v>
                </c:pt>
                <c:pt idx="1006">
                  <c:v>0.5</c:v>
                </c:pt>
                <c:pt idx="1007">
                  <c:v>0.5</c:v>
                </c:pt>
                <c:pt idx="1008">
                  <c:v>0.5</c:v>
                </c:pt>
                <c:pt idx="1009">
                  <c:v>0.5</c:v>
                </c:pt>
                <c:pt idx="1010">
                  <c:v>0.5</c:v>
                </c:pt>
                <c:pt idx="1011">
                  <c:v>0.5</c:v>
                </c:pt>
                <c:pt idx="1012">
                  <c:v>0.5</c:v>
                </c:pt>
                <c:pt idx="1013">
                  <c:v>0.5</c:v>
                </c:pt>
                <c:pt idx="1014">
                  <c:v>0.5</c:v>
                </c:pt>
                <c:pt idx="1015">
                  <c:v>0.5</c:v>
                </c:pt>
                <c:pt idx="1016">
                  <c:v>0.5</c:v>
                </c:pt>
                <c:pt idx="1017">
                  <c:v>0.5</c:v>
                </c:pt>
                <c:pt idx="1018">
                  <c:v>0.5</c:v>
                </c:pt>
                <c:pt idx="1019">
                  <c:v>0.5</c:v>
                </c:pt>
                <c:pt idx="1020">
                  <c:v>0.5</c:v>
                </c:pt>
                <c:pt idx="1021">
                  <c:v>0.5</c:v>
                </c:pt>
                <c:pt idx="1022">
                  <c:v>0.5</c:v>
                </c:pt>
                <c:pt idx="1023">
                  <c:v>0.5</c:v>
                </c:pt>
                <c:pt idx="1024">
                  <c:v>0.5</c:v>
                </c:pt>
                <c:pt idx="1025">
                  <c:v>0.5</c:v>
                </c:pt>
                <c:pt idx="1026">
                  <c:v>0.5</c:v>
                </c:pt>
                <c:pt idx="1027">
                  <c:v>0.5</c:v>
                </c:pt>
                <c:pt idx="1028">
                  <c:v>0.5</c:v>
                </c:pt>
                <c:pt idx="1029">
                  <c:v>0.5</c:v>
                </c:pt>
                <c:pt idx="1030">
                  <c:v>0.5</c:v>
                </c:pt>
                <c:pt idx="1031">
                  <c:v>0.5</c:v>
                </c:pt>
                <c:pt idx="1032">
                  <c:v>0.5</c:v>
                </c:pt>
                <c:pt idx="1033">
                  <c:v>0.5</c:v>
                </c:pt>
                <c:pt idx="1034">
                  <c:v>0.5</c:v>
                </c:pt>
                <c:pt idx="1035">
                  <c:v>0.5</c:v>
                </c:pt>
                <c:pt idx="1036">
                  <c:v>0.5</c:v>
                </c:pt>
                <c:pt idx="1037">
                  <c:v>0.5</c:v>
                </c:pt>
                <c:pt idx="1038">
                  <c:v>0.5</c:v>
                </c:pt>
                <c:pt idx="1039">
                  <c:v>0.5</c:v>
                </c:pt>
                <c:pt idx="1040">
                  <c:v>0.5</c:v>
                </c:pt>
                <c:pt idx="1041">
                  <c:v>0.5</c:v>
                </c:pt>
                <c:pt idx="1042">
                  <c:v>0.5</c:v>
                </c:pt>
                <c:pt idx="1043">
                  <c:v>0.5</c:v>
                </c:pt>
                <c:pt idx="1044">
                  <c:v>0.5</c:v>
                </c:pt>
                <c:pt idx="1045">
                  <c:v>0.5</c:v>
                </c:pt>
                <c:pt idx="1046">
                  <c:v>0.5</c:v>
                </c:pt>
                <c:pt idx="1047">
                  <c:v>0.5</c:v>
                </c:pt>
                <c:pt idx="1048">
                  <c:v>0.5</c:v>
                </c:pt>
                <c:pt idx="1049">
                  <c:v>0.5</c:v>
                </c:pt>
                <c:pt idx="1050">
                  <c:v>0.5</c:v>
                </c:pt>
                <c:pt idx="1051">
                  <c:v>0.5</c:v>
                </c:pt>
                <c:pt idx="1052">
                  <c:v>0.5</c:v>
                </c:pt>
                <c:pt idx="1053">
                  <c:v>0.5</c:v>
                </c:pt>
                <c:pt idx="1054">
                  <c:v>0.5</c:v>
                </c:pt>
                <c:pt idx="1055">
                  <c:v>0.5</c:v>
                </c:pt>
                <c:pt idx="1056">
                  <c:v>0.5</c:v>
                </c:pt>
                <c:pt idx="1057">
                  <c:v>0.5</c:v>
                </c:pt>
                <c:pt idx="1058">
                  <c:v>0.5</c:v>
                </c:pt>
                <c:pt idx="1059">
                  <c:v>0.5</c:v>
                </c:pt>
                <c:pt idx="1060">
                  <c:v>0.5</c:v>
                </c:pt>
                <c:pt idx="1061">
                  <c:v>0.5</c:v>
                </c:pt>
                <c:pt idx="1062">
                  <c:v>0.5</c:v>
                </c:pt>
                <c:pt idx="1063">
                  <c:v>0.5</c:v>
                </c:pt>
                <c:pt idx="1064">
                  <c:v>0.5</c:v>
                </c:pt>
                <c:pt idx="1065">
                  <c:v>0.5</c:v>
                </c:pt>
                <c:pt idx="1066">
                  <c:v>0.5</c:v>
                </c:pt>
                <c:pt idx="1067">
                  <c:v>0.5</c:v>
                </c:pt>
                <c:pt idx="1068">
                  <c:v>0.5</c:v>
                </c:pt>
                <c:pt idx="1069">
                  <c:v>0.5</c:v>
                </c:pt>
                <c:pt idx="1070">
                  <c:v>0.5</c:v>
                </c:pt>
                <c:pt idx="1071">
                  <c:v>0.5</c:v>
                </c:pt>
                <c:pt idx="1072">
                  <c:v>0.5</c:v>
                </c:pt>
                <c:pt idx="1073">
                  <c:v>0.5</c:v>
                </c:pt>
                <c:pt idx="1074">
                  <c:v>0.5</c:v>
                </c:pt>
                <c:pt idx="1075">
                  <c:v>0.5</c:v>
                </c:pt>
                <c:pt idx="1076">
                  <c:v>0.5</c:v>
                </c:pt>
                <c:pt idx="1077">
                  <c:v>0.5</c:v>
                </c:pt>
                <c:pt idx="1078">
                  <c:v>0.5</c:v>
                </c:pt>
                <c:pt idx="1079">
                  <c:v>0.5</c:v>
                </c:pt>
                <c:pt idx="1080">
                  <c:v>0.5</c:v>
                </c:pt>
                <c:pt idx="1081">
                  <c:v>0.5</c:v>
                </c:pt>
                <c:pt idx="1082">
                  <c:v>0.5</c:v>
                </c:pt>
                <c:pt idx="1083">
                  <c:v>0.5</c:v>
                </c:pt>
                <c:pt idx="1084">
                  <c:v>0.5</c:v>
                </c:pt>
                <c:pt idx="1085">
                  <c:v>0.5</c:v>
                </c:pt>
                <c:pt idx="1086">
                  <c:v>0.5</c:v>
                </c:pt>
                <c:pt idx="1087">
                  <c:v>0.5</c:v>
                </c:pt>
                <c:pt idx="1088">
                  <c:v>0.5</c:v>
                </c:pt>
                <c:pt idx="1089">
                  <c:v>0.5</c:v>
                </c:pt>
                <c:pt idx="1090">
                  <c:v>0.5</c:v>
                </c:pt>
                <c:pt idx="1091">
                  <c:v>0.5</c:v>
                </c:pt>
                <c:pt idx="1092">
                  <c:v>0.5</c:v>
                </c:pt>
                <c:pt idx="1093">
                  <c:v>0.5</c:v>
                </c:pt>
                <c:pt idx="1094">
                  <c:v>0.5</c:v>
                </c:pt>
                <c:pt idx="1095">
                  <c:v>0.5</c:v>
                </c:pt>
                <c:pt idx="1096">
                  <c:v>0.5</c:v>
                </c:pt>
                <c:pt idx="1097">
                  <c:v>0.5</c:v>
                </c:pt>
                <c:pt idx="1098">
                  <c:v>0.5</c:v>
                </c:pt>
                <c:pt idx="1099">
                  <c:v>0.5</c:v>
                </c:pt>
                <c:pt idx="1100">
                  <c:v>0.47499999999999998</c:v>
                </c:pt>
                <c:pt idx="1101">
                  <c:v>0.47499999999999998</c:v>
                </c:pt>
                <c:pt idx="1102">
                  <c:v>0.47499999999999998</c:v>
                </c:pt>
                <c:pt idx="1103">
                  <c:v>0.47499999999999998</c:v>
                </c:pt>
                <c:pt idx="1104">
                  <c:v>0.47499999999999998</c:v>
                </c:pt>
                <c:pt idx="1105">
                  <c:v>0.47499999999999998</c:v>
                </c:pt>
                <c:pt idx="1106">
                  <c:v>0.47499999999999998</c:v>
                </c:pt>
                <c:pt idx="1107">
                  <c:v>0.47499999999999998</c:v>
                </c:pt>
                <c:pt idx="1108">
                  <c:v>0.47499999999999998</c:v>
                </c:pt>
                <c:pt idx="1109">
                  <c:v>0.47499999999999998</c:v>
                </c:pt>
                <c:pt idx="1110">
                  <c:v>0.47499999999999998</c:v>
                </c:pt>
                <c:pt idx="1111">
                  <c:v>0.47499999999999998</c:v>
                </c:pt>
                <c:pt idx="1112">
                  <c:v>0.47499999999999998</c:v>
                </c:pt>
                <c:pt idx="1113">
                  <c:v>0.47499999999999998</c:v>
                </c:pt>
                <c:pt idx="1114">
                  <c:v>0.47499999999999998</c:v>
                </c:pt>
                <c:pt idx="1115">
                  <c:v>0.47499999999999998</c:v>
                </c:pt>
                <c:pt idx="1116">
                  <c:v>0.47499999999999998</c:v>
                </c:pt>
                <c:pt idx="1117">
                  <c:v>0.47499999999999998</c:v>
                </c:pt>
                <c:pt idx="1118">
                  <c:v>0.47499999999999998</c:v>
                </c:pt>
                <c:pt idx="1119">
                  <c:v>0.47499999999999998</c:v>
                </c:pt>
                <c:pt idx="1120">
                  <c:v>0.47499999999999998</c:v>
                </c:pt>
                <c:pt idx="1121">
                  <c:v>0.47499999999999998</c:v>
                </c:pt>
                <c:pt idx="1122">
                  <c:v>0.47499999999999998</c:v>
                </c:pt>
                <c:pt idx="1123">
                  <c:v>0.47499999999999998</c:v>
                </c:pt>
                <c:pt idx="1124">
                  <c:v>0.47499999999999998</c:v>
                </c:pt>
                <c:pt idx="1125">
                  <c:v>0.47499999999999998</c:v>
                </c:pt>
                <c:pt idx="1126">
                  <c:v>0.47499999999999998</c:v>
                </c:pt>
                <c:pt idx="1127">
                  <c:v>0.47499999999999998</c:v>
                </c:pt>
                <c:pt idx="1128">
                  <c:v>0.47499999999999998</c:v>
                </c:pt>
                <c:pt idx="1129">
                  <c:v>0.47499999999999998</c:v>
                </c:pt>
                <c:pt idx="1130">
                  <c:v>0.47499999999999998</c:v>
                </c:pt>
                <c:pt idx="1131">
                  <c:v>0.47499999999999998</c:v>
                </c:pt>
                <c:pt idx="1132">
                  <c:v>0.47499999999999998</c:v>
                </c:pt>
                <c:pt idx="1133">
                  <c:v>0.47499999999999998</c:v>
                </c:pt>
                <c:pt idx="1134">
                  <c:v>0.47499999999999998</c:v>
                </c:pt>
                <c:pt idx="1135">
                  <c:v>0.47499999999999998</c:v>
                </c:pt>
                <c:pt idx="1136">
                  <c:v>0.47499999999999998</c:v>
                </c:pt>
                <c:pt idx="1137">
                  <c:v>0.47499999999999998</c:v>
                </c:pt>
                <c:pt idx="1138">
                  <c:v>0.47499999999999998</c:v>
                </c:pt>
                <c:pt idx="1139">
                  <c:v>0.47499999999999998</c:v>
                </c:pt>
                <c:pt idx="1140">
                  <c:v>0.47499999999999998</c:v>
                </c:pt>
                <c:pt idx="1141">
                  <c:v>0.47499999999999998</c:v>
                </c:pt>
                <c:pt idx="1142">
                  <c:v>0.47499999999999998</c:v>
                </c:pt>
                <c:pt idx="1143">
                  <c:v>0.47499999999999998</c:v>
                </c:pt>
                <c:pt idx="1144">
                  <c:v>0.47499999999999998</c:v>
                </c:pt>
                <c:pt idx="1145">
                  <c:v>0.47499999999999998</c:v>
                </c:pt>
                <c:pt idx="1146">
                  <c:v>0.47499999999999998</c:v>
                </c:pt>
                <c:pt idx="1147">
                  <c:v>0.47499999999999998</c:v>
                </c:pt>
                <c:pt idx="1148">
                  <c:v>0.47499999999999998</c:v>
                </c:pt>
                <c:pt idx="1149">
                  <c:v>0.47499999999999998</c:v>
                </c:pt>
                <c:pt idx="1150">
                  <c:v>0.47499999999999998</c:v>
                </c:pt>
                <c:pt idx="1151">
                  <c:v>0.47499999999999998</c:v>
                </c:pt>
                <c:pt idx="1152">
                  <c:v>0.47499999999999998</c:v>
                </c:pt>
                <c:pt idx="1153">
                  <c:v>0.47499999999999998</c:v>
                </c:pt>
                <c:pt idx="1154">
                  <c:v>0.47499999999999998</c:v>
                </c:pt>
                <c:pt idx="1155">
                  <c:v>0.47499999999999998</c:v>
                </c:pt>
                <c:pt idx="1156">
                  <c:v>0.47499999999999998</c:v>
                </c:pt>
                <c:pt idx="1157">
                  <c:v>0.47499999999999998</c:v>
                </c:pt>
                <c:pt idx="1158">
                  <c:v>0.47499999999999998</c:v>
                </c:pt>
                <c:pt idx="1159">
                  <c:v>0.47499999999999998</c:v>
                </c:pt>
                <c:pt idx="1160">
                  <c:v>0.47499999999999998</c:v>
                </c:pt>
                <c:pt idx="1161">
                  <c:v>0.47499999999999998</c:v>
                </c:pt>
                <c:pt idx="1162">
                  <c:v>0.47499999999999998</c:v>
                </c:pt>
                <c:pt idx="1163">
                  <c:v>0.47499999999999998</c:v>
                </c:pt>
                <c:pt idx="1164">
                  <c:v>0.47499999999999998</c:v>
                </c:pt>
                <c:pt idx="1165">
                  <c:v>0.47499999999999998</c:v>
                </c:pt>
                <c:pt idx="1166">
                  <c:v>0.47499999999999998</c:v>
                </c:pt>
                <c:pt idx="1167">
                  <c:v>0.47499999999999998</c:v>
                </c:pt>
                <c:pt idx="1168">
                  <c:v>0.47499999999999998</c:v>
                </c:pt>
                <c:pt idx="1169">
                  <c:v>0.47499999999999998</c:v>
                </c:pt>
                <c:pt idx="1170">
                  <c:v>0.47499999999999998</c:v>
                </c:pt>
                <c:pt idx="1171">
                  <c:v>0.47499999999999998</c:v>
                </c:pt>
                <c:pt idx="1172">
                  <c:v>0.47499999999999998</c:v>
                </c:pt>
                <c:pt idx="1173">
                  <c:v>0.47499999999999998</c:v>
                </c:pt>
                <c:pt idx="1174">
                  <c:v>0.47499999999999998</c:v>
                </c:pt>
                <c:pt idx="1175">
                  <c:v>0.47499999999999998</c:v>
                </c:pt>
                <c:pt idx="1176">
                  <c:v>0.47499999999999998</c:v>
                </c:pt>
                <c:pt idx="1177">
                  <c:v>0.47499999999999998</c:v>
                </c:pt>
                <c:pt idx="1178">
                  <c:v>0.47499999999999998</c:v>
                </c:pt>
                <c:pt idx="1179">
                  <c:v>0.47499999999999998</c:v>
                </c:pt>
                <c:pt idx="1180">
                  <c:v>0.47499999999999998</c:v>
                </c:pt>
                <c:pt idx="1181">
                  <c:v>0.47499999999999998</c:v>
                </c:pt>
                <c:pt idx="1182">
                  <c:v>0.47499999999999998</c:v>
                </c:pt>
                <c:pt idx="1183">
                  <c:v>0.47499999999999998</c:v>
                </c:pt>
                <c:pt idx="1184">
                  <c:v>0.47499999999999998</c:v>
                </c:pt>
                <c:pt idx="1185">
                  <c:v>0.47499999999999998</c:v>
                </c:pt>
                <c:pt idx="1186">
                  <c:v>0.47499999999999998</c:v>
                </c:pt>
                <c:pt idx="1187">
                  <c:v>0.47499999999999998</c:v>
                </c:pt>
                <c:pt idx="1188">
                  <c:v>0.47499999999999998</c:v>
                </c:pt>
                <c:pt idx="1189">
                  <c:v>0.47499999999999998</c:v>
                </c:pt>
                <c:pt idx="1190">
                  <c:v>0.47499999999999998</c:v>
                </c:pt>
                <c:pt idx="1191">
                  <c:v>0.47499999999999998</c:v>
                </c:pt>
                <c:pt idx="1192">
                  <c:v>0.47499999999999998</c:v>
                </c:pt>
                <c:pt idx="1193">
                  <c:v>0.47499999999999998</c:v>
                </c:pt>
                <c:pt idx="1194">
                  <c:v>0.47499999999999998</c:v>
                </c:pt>
                <c:pt idx="1195">
                  <c:v>0.47499999999999998</c:v>
                </c:pt>
                <c:pt idx="1196">
                  <c:v>0.47499999999999998</c:v>
                </c:pt>
                <c:pt idx="1197">
                  <c:v>0.47499999999999998</c:v>
                </c:pt>
                <c:pt idx="1198">
                  <c:v>0.47499999999999998</c:v>
                </c:pt>
                <c:pt idx="1199">
                  <c:v>0.47499999999999998</c:v>
                </c:pt>
                <c:pt idx="1200">
                  <c:v>0.45</c:v>
                </c:pt>
                <c:pt idx="1201">
                  <c:v>0.45</c:v>
                </c:pt>
                <c:pt idx="1202">
                  <c:v>0.45</c:v>
                </c:pt>
                <c:pt idx="1203">
                  <c:v>0.45</c:v>
                </c:pt>
                <c:pt idx="1204">
                  <c:v>0.45</c:v>
                </c:pt>
                <c:pt idx="1205">
                  <c:v>0.45</c:v>
                </c:pt>
                <c:pt idx="1206">
                  <c:v>0.45</c:v>
                </c:pt>
                <c:pt idx="1207">
                  <c:v>0.45</c:v>
                </c:pt>
                <c:pt idx="1208">
                  <c:v>0.45</c:v>
                </c:pt>
                <c:pt idx="1209">
                  <c:v>0.45</c:v>
                </c:pt>
                <c:pt idx="1210">
                  <c:v>0.45</c:v>
                </c:pt>
                <c:pt idx="1211">
                  <c:v>0.45</c:v>
                </c:pt>
                <c:pt idx="1212">
                  <c:v>0.45</c:v>
                </c:pt>
                <c:pt idx="1213">
                  <c:v>0.45</c:v>
                </c:pt>
                <c:pt idx="1214">
                  <c:v>0.45</c:v>
                </c:pt>
                <c:pt idx="1215">
                  <c:v>0.45</c:v>
                </c:pt>
                <c:pt idx="1216">
                  <c:v>0.45</c:v>
                </c:pt>
                <c:pt idx="1217">
                  <c:v>0.45</c:v>
                </c:pt>
                <c:pt idx="1218">
                  <c:v>0.45</c:v>
                </c:pt>
                <c:pt idx="1219">
                  <c:v>0.45</c:v>
                </c:pt>
                <c:pt idx="1220">
                  <c:v>0.45</c:v>
                </c:pt>
                <c:pt idx="1221">
                  <c:v>0.45</c:v>
                </c:pt>
                <c:pt idx="1222">
                  <c:v>0.45</c:v>
                </c:pt>
                <c:pt idx="1223">
                  <c:v>0.45</c:v>
                </c:pt>
                <c:pt idx="1224">
                  <c:v>0.45</c:v>
                </c:pt>
                <c:pt idx="1225">
                  <c:v>0.45</c:v>
                </c:pt>
                <c:pt idx="1226">
                  <c:v>0.45</c:v>
                </c:pt>
                <c:pt idx="1227">
                  <c:v>0.45</c:v>
                </c:pt>
                <c:pt idx="1228">
                  <c:v>0.45</c:v>
                </c:pt>
                <c:pt idx="1229">
                  <c:v>0.45</c:v>
                </c:pt>
                <c:pt idx="1230">
                  <c:v>0.45</c:v>
                </c:pt>
                <c:pt idx="1231">
                  <c:v>0.45</c:v>
                </c:pt>
                <c:pt idx="1232">
                  <c:v>0.45</c:v>
                </c:pt>
                <c:pt idx="1233">
                  <c:v>0.45</c:v>
                </c:pt>
                <c:pt idx="1234">
                  <c:v>0.45</c:v>
                </c:pt>
                <c:pt idx="1235">
                  <c:v>0.45</c:v>
                </c:pt>
                <c:pt idx="1236">
                  <c:v>0.45</c:v>
                </c:pt>
                <c:pt idx="1237">
                  <c:v>0.45</c:v>
                </c:pt>
                <c:pt idx="1238">
                  <c:v>0.45</c:v>
                </c:pt>
                <c:pt idx="1239">
                  <c:v>0.45</c:v>
                </c:pt>
                <c:pt idx="1240">
                  <c:v>0.45</c:v>
                </c:pt>
                <c:pt idx="1241">
                  <c:v>0.45</c:v>
                </c:pt>
                <c:pt idx="1242">
                  <c:v>0.45</c:v>
                </c:pt>
                <c:pt idx="1243">
                  <c:v>0.45</c:v>
                </c:pt>
                <c:pt idx="1244">
                  <c:v>0.45</c:v>
                </c:pt>
                <c:pt idx="1245">
                  <c:v>0.45</c:v>
                </c:pt>
                <c:pt idx="1246">
                  <c:v>0.45</c:v>
                </c:pt>
                <c:pt idx="1247">
                  <c:v>0.45</c:v>
                </c:pt>
                <c:pt idx="1248">
                  <c:v>0.45</c:v>
                </c:pt>
                <c:pt idx="1249">
                  <c:v>0.45</c:v>
                </c:pt>
                <c:pt idx="1250">
                  <c:v>0.45</c:v>
                </c:pt>
                <c:pt idx="1251">
                  <c:v>0.45</c:v>
                </c:pt>
                <c:pt idx="1252">
                  <c:v>0.45</c:v>
                </c:pt>
                <c:pt idx="1253">
                  <c:v>0.45</c:v>
                </c:pt>
                <c:pt idx="1254">
                  <c:v>0.45</c:v>
                </c:pt>
                <c:pt idx="1255">
                  <c:v>0.45</c:v>
                </c:pt>
                <c:pt idx="1256">
                  <c:v>0.45</c:v>
                </c:pt>
                <c:pt idx="1257">
                  <c:v>0.45</c:v>
                </c:pt>
                <c:pt idx="1258">
                  <c:v>0.45</c:v>
                </c:pt>
                <c:pt idx="1259">
                  <c:v>0.45</c:v>
                </c:pt>
                <c:pt idx="1260">
                  <c:v>0.45</c:v>
                </c:pt>
                <c:pt idx="1261">
                  <c:v>0.45</c:v>
                </c:pt>
                <c:pt idx="1262">
                  <c:v>0.45</c:v>
                </c:pt>
                <c:pt idx="1263">
                  <c:v>0.45</c:v>
                </c:pt>
                <c:pt idx="1264">
                  <c:v>0.45</c:v>
                </c:pt>
                <c:pt idx="1265">
                  <c:v>0.45</c:v>
                </c:pt>
                <c:pt idx="1266">
                  <c:v>0.45</c:v>
                </c:pt>
                <c:pt idx="1267">
                  <c:v>0.45</c:v>
                </c:pt>
                <c:pt idx="1268">
                  <c:v>0.45</c:v>
                </c:pt>
                <c:pt idx="1269">
                  <c:v>0.45</c:v>
                </c:pt>
                <c:pt idx="1270">
                  <c:v>0.45</c:v>
                </c:pt>
                <c:pt idx="1271">
                  <c:v>0.45</c:v>
                </c:pt>
                <c:pt idx="1272">
                  <c:v>0.45</c:v>
                </c:pt>
                <c:pt idx="1273">
                  <c:v>0.45</c:v>
                </c:pt>
                <c:pt idx="1274">
                  <c:v>0.45</c:v>
                </c:pt>
                <c:pt idx="1275">
                  <c:v>0.45</c:v>
                </c:pt>
                <c:pt idx="1276">
                  <c:v>0.45</c:v>
                </c:pt>
                <c:pt idx="1277">
                  <c:v>0.45</c:v>
                </c:pt>
                <c:pt idx="1278">
                  <c:v>0.45</c:v>
                </c:pt>
                <c:pt idx="1279">
                  <c:v>0.45</c:v>
                </c:pt>
                <c:pt idx="1280">
                  <c:v>0.45</c:v>
                </c:pt>
                <c:pt idx="1281">
                  <c:v>0.45</c:v>
                </c:pt>
                <c:pt idx="1282">
                  <c:v>0.45</c:v>
                </c:pt>
                <c:pt idx="1283">
                  <c:v>0.45</c:v>
                </c:pt>
                <c:pt idx="1284">
                  <c:v>0.45</c:v>
                </c:pt>
                <c:pt idx="1285">
                  <c:v>0.45</c:v>
                </c:pt>
                <c:pt idx="1286">
                  <c:v>0.45</c:v>
                </c:pt>
                <c:pt idx="1287">
                  <c:v>0.45</c:v>
                </c:pt>
                <c:pt idx="1288">
                  <c:v>0.45</c:v>
                </c:pt>
                <c:pt idx="1289">
                  <c:v>0.45</c:v>
                </c:pt>
                <c:pt idx="1290">
                  <c:v>0.45</c:v>
                </c:pt>
                <c:pt idx="1291">
                  <c:v>0.45</c:v>
                </c:pt>
                <c:pt idx="1292">
                  <c:v>0.45</c:v>
                </c:pt>
                <c:pt idx="1293">
                  <c:v>0.45</c:v>
                </c:pt>
                <c:pt idx="1294">
                  <c:v>0.45</c:v>
                </c:pt>
                <c:pt idx="1295">
                  <c:v>0.45</c:v>
                </c:pt>
                <c:pt idx="1296">
                  <c:v>0.45</c:v>
                </c:pt>
                <c:pt idx="1297">
                  <c:v>0.45</c:v>
                </c:pt>
                <c:pt idx="1298">
                  <c:v>0.45</c:v>
                </c:pt>
                <c:pt idx="1299">
                  <c:v>0.45</c:v>
                </c:pt>
                <c:pt idx="1300">
                  <c:v>0.42499999999999999</c:v>
                </c:pt>
                <c:pt idx="1301">
                  <c:v>0.42499999999999999</c:v>
                </c:pt>
                <c:pt idx="1302">
                  <c:v>0.42499999999999999</c:v>
                </c:pt>
                <c:pt idx="1303">
                  <c:v>0.42499999999999999</c:v>
                </c:pt>
                <c:pt idx="1304">
                  <c:v>0.42499999999999999</c:v>
                </c:pt>
                <c:pt idx="1305">
                  <c:v>0.42499999999999999</c:v>
                </c:pt>
                <c:pt idx="1306">
                  <c:v>0.42499999999999999</c:v>
                </c:pt>
                <c:pt idx="1307">
                  <c:v>0.42499999999999999</c:v>
                </c:pt>
                <c:pt idx="1308">
                  <c:v>0.42499999999999999</c:v>
                </c:pt>
                <c:pt idx="1309">
                  <c:v>0.42499999999999999</c:v>
                </c:pt>
                <c:pt idx="1310">
                  <c:v>0.42499999999999999</c:v>
                </c:pt>
                <c:pt idx="1311">
                  <c:v>0.42499999999999999</c:v>
                </c:pt>
                <c:pt idx="1312">
                  <c:v>0.42499999999999999</c:v>
                </c:pt>
                <c:pt idx="1313">
                  <c:v>0.42499999999999999</c:v>
                </c:pt>
                <c:pt idx="1314">
                  <c:v>0.42499999999999999</c:v>
                </c:pt>
                <c:pt idx="1315">
                  <c:v>0.42499999999999999</c:v>
                </c:pt>
                <c:pt idx="1316">
                  <c:v>0.42499999999999999</c:v>
                </c:pt>
                <c:pt idx="1317">
                  <c:v>0.42499999999999999</c:v>
                </c:pt>
                <c:pt idx="1318">
                  <c:v>0.42499999999999999</c:v>
                </c:pt>
                <c:pt idx="1319">
                  <c:v>0.42499999999999999</c:v>
                </c:pt>
                <c:pt idx="1320">
                  <c:v>0.42499999999999999</c:v>
                </c:pt>
                <c:pt idx="1321">
                  <c:v>0.42499999999999999</c:v>
                </c:pt>
                <c:pt idx="1322">
                  <c:v>0.42499999999999999</c:v>
                </c:pt>
                <c:pt idx="1323">
                  <c:v>0.42499999999999999</c:v>
                </c:pt>
                <c:pt idx="1324">
                  <c:v>0.42499999999999999</c:v>
                </c:pt>
                <c:pt idx="1325">
                  <c:v>0.42499999999999999</c:v>
                </c:pt>
                <c:pt idx="1326">
                  <c:v>0.42499999999999999</c:v>
                </c:pt>
                <c:pt idx="1327">
                  <c:v>0.42499999999999999</c:v>
                </c:pt>
                <c:pt idx="1328">
                  <c:v>0.42499999999999999</c:v>
                </c:pt>
                <c:pt idx="1329">
                  <c:v>0.42499999999999999</c:v>
                </c:pt>
                <c:pt idx="1330">
                  <c:v>0.42499999999999999</c:v>
                </c:pt>
                <c:pt idx="1331">
                  <c:v>0.42499999999999999</c:v>
                </c:pt>
                <c:pt idx="1332">
                  <c:v>0.42499999999999999</c:v>
                </c:pt>
                <c:pt idx="1333">
                  <c:v>0.42499999999999999</c:v>
                </c:pt>
                <c:pt idx="1334">
                  <c:v>0.42499999999999999</c:v>
                </c:pt>
                <c:pt idx="1335">
                  <c:v>0.42499999999999999</c:v>
                </c:pt>
                <c:pt idx="1336">
                  <c:v>0.42499999999999999</c:v>
                </c:pt>
                <c:pt idx="1337">
                  <c:v>0.42499999999999999</c:v>
                </c:pt>
                <c:pt idx="1338">
                  <c:v>0.42499999999999999</c:v>
                </c:pt>
                <c:pt idx="1339">
                  <c:v>0.42499999999999999</c:v>
                </c:pt>
                <c:pt idx="1340">
                  <c:v>0.42499999999999999</c:v>
                </c:pt>
                <c:pt idx="1341">
                  <c:v>0.42499999999999999</c:v>
                </c:pt>
                <c:pt idx="1342">
                  <c:v>0.42499999999999999</c:v>
                </c:pt>
                <c:pt idx="1343">
                  <c:v>0.42499999999999999</c:v>
                </c:pt>
                <c:pt idx="1344">
                  <c:v>0.42499999999999999</c:v>
                </c:pt>
                <c:pt idx="1345">
                  <c:v>0.42499999999999999</c:v>
                </c:pt>
                <c:pt idx="1346">
                  <c:v>0.42499999999999999</c:v>
                </c:pt>
                <c:pt idx="1347">
                  <c:v>0.42499999999999999</c:v>
                </c:pt>
                <c:pt idx="1348">
                  <c:v>0.42499999999999999</c:v>
                </c:pt>
                <c:pt idx="1349">
                  <c:v>0.42499999999999999</c:v>
                </c:pt>
                <c:pt idx="1350">
                  <c:v>0.42499999999999999</c:v>
                </c:pt>
                <c:pt idx="1351">
                  <c:v>0.42499999999999999</c:v>
                </c:pt>
                <c:pt idx="1352">
                  <c:v>0.42499999999999999</c:v>
                </c:pt>
                <c:pt idx="1353">
                  <c:v>0.42499999999999999</c:v>
                </c:pt>
                <c:pt idx="1354">
                  <c:v>0.42499999999999999</c:v>
                </c:pt>
                <c:pt idx="1355">
                  <c:v>0.42499999999999999</c:v>
                </c:pt>
                <c:pt idx="1356">
                  <c:v>0.42499999999999999</c:v>
                </c:pt>
                <c:pt idx="1357">
                  <c:v>0.42499999999999999</c:v>
                </c:pt>
                <c:pt idx="1358">
                  <c:v>0.42499999999999999</c:v>
                </c:pt>
                <c:pt idx="1359">
                  <c:v>0.42499999999999999</c:v>
                </c:pt>
                <c:pt idx="1360">
                  <c:v>0.42499999999999999</c:v>
                </c:pt>
                <c:pt idx="1361">
                  <c:v>0.42499999999999999</c:v>
                </c:pt>
                <c:pt idx="1362">
                  <c:v>0.42499999999999999</c:v>
                </c:pt>
                <c:pt idx="1363">
                  <c:v>0.42499999999999999</c:v>
                </c:pt>
                <c:pt idx="1364">
                  <c:v>0.42499999999999999</c:v>
                </c:pt>
                <c:pt idx="1365">
                  <c:v>0.42499999999999999</c:v>
                </c:pt>
                <c:pt idx="1366">
                  <c:v>0.42499999999999999</c:v>
                </c:pt>
                <c:pt idx="1367">
                  <c:v>0.42499999999999999</c:v>
                </c:pt>
                <c:pt idx="1368">
                  <c:v>0.42499999999999999</c:v>
                </c:pt>
                <c:pt idx="1369">
                  <c:v>0.42499999999999999</c:v>
                </c:pt>
                <c:pt idx="1370">
                  <c:v>0.42499999999999999</c:v>
                </c:pt>
                <c:pt idx="1371">
                  <c:v>0.42499999999999999</c:v>
                </c:pt>
                <c:pt idx="1372">
                  <c:v>0.42499999999999999</c:v>
                </c:pt>
                <c:pt idx="1373">
                  <c:v>0.42499999999999999</c:v>
                </c:pt>
                <c:pt idx="1374">
                  <c:v>0.42499999999999999</c:v>
                </c:pt>
                <c:pt idx="1375">
                  <c:v>0.42499999999999999</c:v>
                </c:pt>
                <c:pt idx="1376">
                  <c:v>0.42499999999999999</c:v>
                </c:pt>
                <c:pt idx="1377">
                  <c:v>0.42499999999999999</c:v>
                </c:pt>
                <c:pt idx="1378">
                  <c:v>0.42499999999999999</c:v>
                </c:pt>
                <c:pt idx="1379">
                  <c:v>0.42499999999999999</c:v>
                </c:pt>
                <c:pt idx="1380">
                  <c:v>0.42499999999999999</c:v>
                </c:pt>
                <c:pt idx="1381">
                  <c:v>0.42499999999999999</c:v>
                </c:pt>
                <c:pt idx="1382">
                  <c:v>0.42499999999999999</c:v>
                </c:pt>
                <c:pt idx="1383">
                  <c:v>0.42499999999999999</c:v>
                </c:pt>
                <c:pt idx="1384">
                  <c:v>0.42499999999999999</c:v>
                </c:pt>
                <c:pt idx="1385">
                  <c:v>0.42499999999999999</c:v>
                </c:pt>
                <c:pt idx="1386">
                  <c:v>0.42499999999999999</c:v>
                </c:pt>
                <c:pt idx="1387">
                  <c:v>0.42499999999999999</c:v>
                </c:pt>
                <c:pt idx="1388">
                  <c:v>0.42499999999999999</c:v>
                </c:pt>
                <c:pt idx="1389">
                  <c:v>0.42499999999999999</c:v>
                </c:pt>
                <c:pt idx="1390">
                  <c:v>0.42499999999999999</c:v>
                </c:pt>
                <c:pt idx="1391">
                  <c:v>0.42499999999999999</c:v>
                </c:pt>
                <c:pt idx="1392">
                  <c:v>0.42499999999999999</c:v>
                </c:pt>
                <c:pt idx="1393">
                  <c:v>0.42499999999999999</c:v>
                </c:pt>
                <c:pt idx="1394">
                  <c:v>0.42499999999999999</c:v>
                </c:pt>
                <c:pt idx="1395">
                  <c:v>0.42499999999999999</c:v>
                </c:pt>
                <c:pt idx="1396">
                  <c:v>0.42499999999999999</c:v>
                </c:pt>
                <c:pt idx="1397">
                  <c:v>0.42499999999999999</c:v>
                </c:pt>
                <c:pt idx="1398">
                  <c:v>0.42499999999999999</c:v>
                </c:pt>
                <c:pt idx="1399">
                  <c:v>0.42499999999999999</c:v>
                </c:pt>
                <c:pt idx="1400">
                  <c:v>0.4</c:v>
                </c:pt>
                <c:pt idx="1401">
                  <c:v>0.4</c:v>
                </c:pt>
                <c:pt idx="1402">
                  <c:v>0.4</c:v>
                </c:pt>
                <c:pt idx="1403">
                  <c:v>0.4</c:v>
                </c:pt>
                <c:pt idx="1404">
                  <c:v>0.4</c:v>
                </c:pt>
                <c:pt idx="1405">
                  <c:v>0.4</c:v>
                </c:pt>
                <c:pt idx="1406">
                  <c:v>0.4</c:v>
                </c:pt>
                <c:pt idx="1407">
                  <c:v>0.4</c:v>
                </c:pt>
                <c:pt idx="1408">
                  <c:v>0.4</c:v>
                </c:pt>
                <c:pt idx="1409">
                  <c:v>0.4</c:v>
                </c:pt>
                <c:pt idx="1410">
                  <c:v>0.4</c:v>
                </c:pt>
                <c:pt idx="1411">
                  <c:v>0.4</c:v>
                </c:pt>
                <c:pt idx="1412">
                  <c:v>0.4</c:v>
                </c:pt>
                <c:pt idx="1413">
                  <c:v>0.4</c:v>
                </c:pt>
                <c:pt idx="1414">
                  <c:v>0.4</c:v>
                </c:pt>
                <c:pt idx="1415">
                  <c:v>0.4</c:v>
                </c:pt>
                <c:pt idx="1416">
                  <c:v>0.4</c:v>
                </c:pt>
                <c:pt idx="1417">
                  <c:v>0.4</c:v>
                </c:pt>
                <c:pt idx="1418">
                  <c:v>0.4</c:v>
                </c:pt>
                <c:pt idx="1419">
                  <c:v>0.4</c:v>
                </c:pt>
                <c:pt idx="1420">
                  <c:v>0.4</c:v>
                </c:pt>
                <c:pt idx="1421">
                  <c:v>0.4</c:v>
                </c:pt>
                <c:pt idx="1422">
                  <c:v>0.4</c:v>
                </c:pt>
                <c:pt idx="1423">
                  <c:v>0.4</c:v>
                </c:pt>
                <c:pt idx="1424">
                  <c:v>0.4</c:v>
                </c:pt>
                <c:pt idx="1425">
                  <c:v>0.4</c:v>
                </c:pt>
                <c:pt idx="1426">
                  <c:v>0.4</c:v>
                </c:pt>
                <c:pt idx="1427">
                  <c:v>0.4</c:v>
                </c:pt>
                <c:pt idx="1428">
                  <c:v>0.4</c:v>
                </c:pt>
                <c:pt idx="1429">
                  <c:v>0.4</c:v>
                </c:pt>
                <c:pt idx="1430">
                  <c:v>0.4</c:v>
                </c:pt>
                <c:pt idx="1431">
                  <c:v>0.4</c:v>
                </c:pt>
                <c:pt idx="1432">
                  <c:v>0.4</c:v>
                </c:pt>
                <c:pt idx="1433">
                  <c:v>0.4</c:v>
                </c:pt>
                <c:pt idx="1434">
                  <c:v>0.4</c:v>
                </c:pt>
                <c:pt idx="1435">
                  <c:v>0.4</c:v>
                </c:pt>
                <c:pt idx="1436">
                  <c:v>0.4</c:v>
                </c:pt>
                <c:pt idx="1437">
                  <c:v>0.4</c:v>
                </c:pt>
                <c:pt idx="1438">
                  <c:v>0.4</c:v>
                </c:pt>
                <c:pt idx="1439">
                  <c:v>0.4</c:v>
                </c:pt>
                <c:pt idx="1440">
                  <c:v>0.4</c:v>
                </c:pt>
                <c:pt idx="1441">
                  <c:v>0.4</c:v>
                </c:pt>
                <c:pt idx="1442">
                  <c:v>0.4</c:v>
                </c:pt>
                <c:pt idx="1443">
                  <c:v>0.4</c:v>
                </c:pt>
                <c:pt idx="1444">
                  <c:v>0.4</c:v>
                </c:pt>
                <c:pt idx="1445">
                  <c:v>0.4</c:v>
                </c:pt>
                <c:pt idx="1446">
                  <c:v>0.4</c:v>
                </c:pt>
                <c:pt idx="1447">
                  <c:v>0.4</c:v>
                </c:pt>
                <c:pt idx="1448">
                  <c:v>0.4</c:v>
                </c:pt>
                <c:pt idx="1449">
                  <c:v>0.4</c:v>
                </c:pt>
                <c:pt idx="1450">
                  <c:v>0.4</c:v>
                </c:pt>
                <c:pt idx="1451">
                  <c:v>0.4</c:v>
                </c:pt>
                <c:pt idx="1452">
                  <c:v>0.4</c:v>
                </c:pt>
                <c:pt idx="1453">
                  <c:v>0.4</c:v>
                </c:pt>
                <c:pt idx="1454">
                  <c:v>0.4</c:v>
                </c:pt>
                <c:pt idx="1455">
                  <c:v>0.4</c:v>
                </c:pt>
                <c:pt idx="1456">
                  <c:v>0.4</c:v>
                </c:pt>
                <c:pt idx="1457">
                  <c:v>0.4</c:v>
                </c:pt>
                <c:pt idx="1458">
                  <c:v>0.4</c:v>
                </c:pt>
                <c:pt idx="1459">
                  <c:v>0.4</c:v>
                </c:pt>
                <c:pt idx="1460">
                  <c:v>0.4</c:v>
                </c:pt>
                <c:pt idx="1461">
                  <c:v>0.4</c:v>
                </c:pt>
                <c:pt idx="1462">
                  <c:v>0.4</c:v>
                </c:pt>
                <c:pt idx="1463">
                  <c:v>0.4</c:v>
                </c:pt>
                <c:pt idx="1464">
                  <c:v>0.4</c:v>
                </c:pt>
                <c:pt idx="1465">
                  <c:v>0.4</c:v>
                </c:pt>
                <c:pt idx="1466">
                  <c:v>0.4</c:v>
                </c:pt>
                <c:pt idx="1467">
                  <c:v>0.4</c:v>
                </c:pt>
                <c:pt idx="1468">
                  <c:v>0.4</c:v>
                </c:pt>
                <c:pt idx="1469">
                  <c:v>0.4</c:v>
                </c:pt>
                <c:pt idx="1470">
                  <c:v>0.4</c:v>
                </c:pt>
                <c:pt idx="1471">
                  <c:v>0.4</c:v>
                </c:pt>
                <c:pt idx="1472">
                  <c:v>0.4</c:v>
                </c:pt>
                <c:pt idx="1473">
                  <c:v>0.4</c:v>
                </c:pt>
                <c:pt idx="1474">
                  <c:v>0.4</c:v>
                </c:pt>
                <c:pt idx="1475">
                  <c:v>0.4</c:v>
                </c:pt>
                <c:pt idx="1476">
                  <c:v>0.4</c:v>
                </c:pt>
                <c:pt idx="1477">
                  <c:v>0.4</c:v>
                </c:pt>
                <c:pt idx="1478">
                  <c:v>0.4</c:v>
                </c:pt>
                <c:pt idx="1479">
                  <c:v>0.4</c:v>
                </c:pt>
                <c:pt idx="1480">
                  <c:v>0.4</c:v>
                </c:pt>
                <c:pt idx="1481">
                  <c:v>0.4</c:v>
                </c:pt>
                <c:pt idx="1482">
                  <c:v>0.4</c:v>
                </c:pt>
                <c:pt idx="1483">
                  <c:v>0.4</c:v>
                </c:pt>
                <c:pt idx="1484">
                  <c:v>0.4</c:v>
                </c:pt>
                <c:pt idx="1485">
                  <c:v>0.4</c:v>
                </c:pt>
                <c:pt idx="1486">
                  <c:v>0.4</c:v>
                </c:pt>
                <c:pt idx="1487">
                  <c:v>0.4</c:v>
                </c:pt>
                <c:pt idx="1488">
                  <c:v>0.4</c:v>
                </c:pt>
                <c:pt idx="1489">
                  <c:v>0.4</c:v>
                </c:pt>
                <c:pt idx="1490">
                  <c:v>0.4</c:v>
                </c:pt>
                <c:pt idx="1491">
                  <c:v>0.4</c:v>
                </c:pt>
                <c:pt idx="1492">
                  <c:v>0.4</c:v>
                </c:pt>
                <c:pt idx="1493">
                  <c:v>0.4</c:v>
                </c:pt>
                <c:pt idx="1494">
                  <c:v>0.4</c:v>
                </c:pt>
                <c:pt idx="1495">
                  <c:v>0.4</c:v>
                </c:pt>
                <c:pt idx="1496">
                  <c:v>0.4</c:v>
                </c:pt>
                <c:pt idx="1497">
                  <c:v>0.4</c:v>
                </c:pt>
                <c:pt idx="1498">
                  <c:v>0.4</c:v>
                </c:pt>
                <c:pt idx="1499">
                  <c:v>0.4</c:v>
                </c:pt>
                <c:pt idx="1500">
                  <c:v>0.375</c:v>
                </c:pt>
                <c:pt idx="1501">
                  <c:v>0.375</c:v>
                </c:pt>
                <c:pt idx="1502">
                  <c:v>0.375</c:v>
                </c:pt>
                <c:pt idx="1503">
                  <c:v>0.375</c:v>
                </c:pt>
                <c:pt idx="1504">
                  <c:v>0.375</c:v>
                </c:pt>
                <c:pt idx="1505">
                  <c:v>0.375</c:v>
                </c:pt>
                <c:pt idx="1506">
                  <c:v>0.375</c:v>
                </c:pt>
                <c:pt idx="1507">
                  <c:v>0.375</c:v>
                </c:pt>
                <c:pt idx="1508">
                  <c:v>0.375</c:v>
                </c:pt>
                <c:pt idx="1509">
                  <c:v>0.375</c:v>
                </c:pt>
                <c:pt idx="1510">
                  <c:v>0.375</c:v>
                </c:pt>
                <c:pt idx="1511">
                  <c:v>0.375</c:v>
                </c:pt>
                <c:pt idx="1512">
                  <c:v>0.375</c:v>
                </c:pt>
                <c:pt idx="1513">
                  <c:v>0.375</c:v>
                </c:pt>
                <c:pt idx="1514">
                  <c:v>0.375</c:v>
                </c:pt>
                <c:pt idx="1515">
                  <c:v>0.375</c:v>
                </c:pt>
                <c:pt idx="1516">
                  <c:v>0.375</c:v>
                </c:pt>
                <c:pt idx="1517">
                  <c:v>0.375</c:v>
                </c:pt>
                <c:pt idx="1518">
                  <c:v>0.375</c:v>
                </c:pt>
                <c:pt idx="1519">
                  <c:v>0.375</c:v>
                </c:pt>
                <c:pt idx="1520">
                  <c:v>0.375</c:v>
                </c:pt>
                <c:pt idx="1521">
                  <c:v>0.375</c:v>
                </c:pt>
                <c:pt idx="1522">
                  <c:v>0.375</c:v>
                </c:pt>
                <c:pt idx="1523">
                  <c:v>0.375</c:v>
                </c:pt>
                <c:pt idx="1524">
                  <c:v>0.375</c:v>
                </c:pt>
                <c:pt idx="1525">
                  <c:v>0.375</c:v>
                </c:pt>
                <c:pt idx="1526">
                  <c:v>0.375</c:v>
                </c:pt>
                <c:pt idx="1527">
                  <c:v>0.375</c:v>
                </c:pt>
                <c:pt idx="1528">
                  <c:v>0.375</c:v>
                </c:pt>
                <c:pt idx="1529">
                  <c:v>0.375</c:v>
                </c:pt>
                <c:pt idx="1530">
                  <c:v>0.375</c:v>
                </c:pt>
                <c:pt idx="1531">
                  <c:v>0.375</c:v>
                </c:pt>
                <c:pt idx="1532">
                  <c:v>0.375</c:v>
                </c:pt>
                <c:pt idx="1533">
                  <c:v>0.375</c:v>
                </c:pt>
                <c:pt idx="1534">
                  <c:v>0.375</c:v>
                </c:pt>
                <c:pt idx="1535">
                  <c:v>0.375</c:v>
                </c:pt>
                <c:pt idx="1536">
                  <c:v>0.375</c:v>
                </c:pt>
                <c:pt idx="1537">
                  <c:v>0.375</c:v>
                </c:pt>
                <c:pt idx="1538">
                  <c:v>0.375</c:v>
                </c:pt>
                <c:pt idx="1539">
                  <c:v>0.375</c:v>
                </c:pt>
                <c:pt idx="1540">
                  <c:v>0.375</c:v>
                </c:pt>
                <c:pt idx="1541">
                  <c:v>0.375</c:v>
                </c:pt>
                <c:pt idx="1542">
                  <c:v>0.375</c:v>
                </c:pt>
                <c:pt idx="1543">
                  <c:v>0.375</c:v>
                </c:pt>
                <c:pt idx="1544">
                  <c:v>0.375</c:v>
                </c:pt>
                <c:pt idx="1545">
                  <c:v>0.375</c:v>
                </c:pt>
                <c:pt idx="1546">
                  <c:v>0.375</c:v>
                </c:pt>
                <c:pt idx="1547">
                  <c:v>0.375</c:v>
                </c:pt>
                <c:pt idx="1548">
                  <c:v>0.375</c:v>
                </c:pt>
                <c:pt idx="1549">
                  <c:v>0.375</c:v>
                </c:pt>
                <c:pt idx="1550">
                  <c:v>0.375</c:v>
                </c:pt>
                <c:pt idx="1551">
                  <c:v>0.375</c:v>
                </c:pt>
                <c:pt idx="1552">
                  <c:v>0.375</c:v>
                </c:pt>
                <c:pt idx="1553">
                  <c:v>0.375</c:v>
                </c:pt>
                <c:pt idx="1554">
                  <c:v>0.375</c:v>
                </c:pt>
                <c:pt idx="1555">
                  <c:v>0.375</c:v>
                </c:pt>
                <c:pt idx="1556">
                  <c:v>0.375</c:v>
                </c:pt>
                <c:pt idx="1557">
                  <c:v>0.375</c:v>
                </c:pt>
                <c:pt idx="1558">
                  <c:v>0.375</c:v>
                </c:pt>
                <c:pt idx="1559">
                  <c:v>0.375</c:v>
                </c:pt>
                <c:pt idx="1560">
                  <c:v>0.375</c:v>
                </c:pt>
                <c:pt idx="1561">
                  <c:v>0.375</c:v>
                </c:pt>
                <c:pt idx="1562">
                  <c:v>0.375</c:v>
                </c:pt>
                <c:pt idx="1563">
                  <c:v>0.375</c:v>
                </c:pt>
                <c:pt idx="1564">
                  <c:v>0.375</c:v>
                </c:pt>
                <c:pt idx="1565">
                  <c:v>0.375</c:v>
                </c:pt>
                <c:pt idx="1566">
                  <c:v>0.375</c:v>
                </c:pt>
                <c:pt idx="1567">
                  <c:v>0.375</c:v>
                </c:pt>
                <c:pt idx="1568">
                  <c:v>0.375</c:v>
                </c:pt>
                <c:pt idx="1569">
                  <c:v>0.375</c:v>
                </c:pt>
                <c:pt idx="1570">
                  <c:v>0.375</c:v>
                </c:pt>
                <c:pt idx="1571">
                  <c:v>0.375</c:v>
                </c:pt>
                <c:pt idx="1572">
                  <c:v>0.375</c:v>
                </c:pt>
                <c:pt idx="1573">
                  <c:v>0.375</c:v>
                </c:pt>
                <c:pt idx="1574">
                  <c:v>0.375</c:v>
                </c:pt>
                <c:pt idx="1575">
                  <c:v>0.375</c:v>
                </c:pt>
                <c:pt idx="1576">
                  <c:v>0.375</c:v>
                </c:pt>
                <c:pt idx="1577">
                  <c:v>0.375</c:v>
                </c:pt>
                <c:pt idx="1578">
                  <c:v>0.375</c:v>
                </c:pt>
                <c:pt idx="1579">
                  <c:v>0.375</c:v>
                </c:pt>
                <c:pt idx="1580">
                  <c:v>0.375</c:v>
                </c:pt>
                <c:pt idx="1581">
                  <c:v>0.375</c:v>
                </c:pt>
                <c:pt idx="1582">
                  <c:v>0.375</c:v>
                </c:pt>
                <c:pt idx="1583">
                  <c:v>0.375</c:v>
                </c:pt>
                <c:pt idx="1584">
                  <c:v>0.375</c:v>
                </c:pt>
                <c:pt idx="1585">
                  <c:v>0.375</c:v>
                </c:pt>
                <c:pt idx="1586">
                  <c:v>0.375</c:v>
                </c:pt>
                <c:pt idx="1587">
                  <c:v>0.375</c:v>
                </c:pt>
                <c:pt idx="1588">
                  <c:v>0.375</c:v>
                </c:pt>
                <c:pt idx="1589">
                  <c:v>0.375</c:v>
                </c:pt>
                <c:pt idx="1590">
                  <c:v>0.375</c:v>
                </c:pt>
                <c:pt idx="1591">
                  <c:v>0.375</c:v>
                </c:pt>
                <c:pt idx="1592">
                  <c:v>0.375</c:v>
                </c:pt>
                <c:pt idx="1593">
                  <c:v>0.375</c:v>
                </c:pt>
                <c:pt idx="1594">
                  <c:v>0.375</c:v>
                </c:pt>
                <c:pt idx="1595">
                  <c:v>0.375</c:v>
                </c:pt>
                <c:pt idx="1596">
                  <c:v>0.375</c:v>
                </c:pt>
                <c:pt idx="1597">
                  <c:v>0.375</c:v>
                </c:pt>
                <c:pt idx="1598">
                  <c:v>0.375</c:v>
                </c:pt>
                <c:pt idx="1599">
                  <c:v>0.375</c:v>
                </c:pt>
                <c:pt idx="1600">
                  <c:v>0.35</c:v>
                </c:pt>
                <c:pt idx="1601">
                  <c:v>0.35</c:v>
                </c:pt>
                <c:pt idx="1602">
                  <c:v>0.35</c:v>
                </c:pt>
                <c:pt idx="1603">
                  <c:v>0.35</c:v>
                </c:pt>
                <c:pt idx="1604">
                  <c:v>0.35</c:v>
                </c:pt>
                <c:pt idx="1605">
                  <c:v>0.35</c:v>
                </c:pt>
                <c:pt idx="1606">
                  <c:v>0.35</c:v>
                </c:pt>
                <c:pt idx="1607">
                  <c:v>0.35</c:v>
                </c:pt>
                <c:pt idx="1608">
                  <c:v>0.35</c:v>
                </c:pt>
                <c:pt idx="1609">
                  <c:v>0.35</c:v>
                </c:pt>
                <c:pt idx="1610">
                  <c:v>0.35</c:v>
                </c:pt>
                <c:pt idx="1611">
                  <c:v>0.35</c:v>
                </c:pt>
                <c:pt idx="1612">
                  <c:v>0.35</c:v>
                </c:pt>
                <c:pt idx="1613">
                  <c:v>0.35</c:v>
                </c:pt>
                <c:pt idx="1614">
                  <c:v>0.35</c:v>
                </c:pt>
                <c:pt idx="1615">
                  <c:v>0.35</c:v>
                </c:pt>
                <c:pt idx="1616">
                  <c:v>0.35</c:v>
                </c:pt>
                <c:pt idx="1617">
                  <c:v>0.35</c:v>
                </c:pt>
                <c:pt idx="1618">
                  <c:v>0.35</c:v>
                </c:pt>
                <c:pt idx="1619">
                  <c:v>0.35</c:v>
                </c:pt>
                <c:pt idx="1620">
                  <c:v>0.35</c:v>
                </c:pt>
                <c:pt idx="1621">
                  <c:v>0.35</c:v>
                </c:pt>
                <c:pt idx="1622">
                  <c:v>0.35</c:v>
                </c:pt>
                <c:pt idx="1623">
                  <c:v>0.35</c:v>
                </c:pt>
                <c:pt idx="1624">
                  <c:v>0.35</c:v>
                </c:pt>
                <c:pt idx="1625">
                  <c:v>0.35</c:v>
                </c:pt>
                <c:pt idx="1626">
                  <c:v>0.35</c:v>
                </c:pt>
                <c:pt idx="1627">
                  <c:v>0.35</c:v>
                </c:pt>
                <c:pt idx="1628">
                  <c:v>0.35</c:v>
                </c:pt>
                <c:pt idx="1629">
                  <c:v>0.35</c:v>
                </c:pt>
                <c:pt idx="1630">
                  <c:v>0.35</c:v>
                </c:pt>
                <c:pt idx="1631">
                  <c:v>0.35</c:v>
                </c:pt>
                <c:pt idx="1632">
                  <c:v>0.35</c:v>
                </c:pt>
                <c:pt idx="1633">
                  <c:v>0.35</c:v>
                </c:pt>
                <c:pt idx="1634">
                  <c:v>0.35</c:v>
                </c:pt>
                <c:pt idx="1635">
                  <c:v>0.35</c:v>
                </c:pt>
                <c:pt idx="1636">
                  <c:v>0.35</c:v>
                </c:pt>
                <c:pt idx="1637">
                  <c:v>0.35</c:v>
                </c:pt>
                <c:pt idx="1638">
                  <c:v>0.35</c:v>
                </c:pt>
                <c:pt idx="1639">
                  <c:v>0.35</c:v>
                </c:pt>
                <c:pt idx="1640">
                  <c:v>0.35</c:v>
                </c:pt>
                <c:pt idx="1641">
                  <c:v>0.35</c:v>
                </c:pt>
                <c:pt idx="1642">
                  <c:v>0.35</c:v>
                </c:pt>
                <c:pt idx="1643">
                  <c:v>0.35</c:v>
                </c:pt>
                <c:pt idx="1644">
                  <c:v>0.35</c:v>
                </c:pt>
                <c:pt idx="1645">
                  <c:v>0.35</c:v>
                </c:pt>
                <c:pt idx="1646">
                  <c:v>0.35</c:v>
                </c:pt>
                <c:pt idx="1647">
                  <c:v>0.35</c:v>
                </c:pt>
                <c:pt idx="1648">
                  <c:v>0.35</c:v>
                </c:pt>
                <c:pt idx="1649">
                  <c:v>0.35</c:v>
                </c:pt>
                <c:pt idx="1650">
                  <c:v>0.35</c:v>
                </c:pt>
                <c:pt idx="1651">
                  <c:v>0.35</c:v>
                </c:pt>
                <c:pt idx="1652">
                  <c:v>0.35</c:v>
                </c:pt>
                <c:pt idx="1653">
                  <c:v>0.35</c:v>
                </c:pt>
                <c:pt idx="1654">
                  <c:v>0.35</c:v>
                </c:pt>
                <c:pt idx="1655">
                  <c:v>0.35</c:v>
                </c:pt>
                <c:pt idx="1656">
                  <c:v>0.35</c:v>
                </c:pt>
                <c:pt idx="1657">
                  <c:v>0.35</c:v>
                </c:pt>
                <c:pt idx="1658">
                  <c:v>0.35</c:v>
                </c:pt>
                <c:pt idx="1659">
                  <c:v>0.35</c:v>
                </c:pt>
                <c:pt idx="1660">
                  <c:v>0.35</c:v>
                </c:pt>
                <c:pt idx="1661">
                  <c:v>0.35</c:v>
                </c:pt>
                <c:pt idx="1662">
                  <c:v>0.35</c:v>
                </c:pt>
                <c:pt idx="1663">
                  <c:v>0.35</c:v>
                </c:pt>
                <c:pt idx="1664">
                  <c:v>0.35</c:v>
                </c:pt>
                <c:pt idx="1665">
                  <c:v>0.35</c:v>
                </c:pt>
                <c:pt idx="1666">
                  <c:v>0.35</c:v>
                </c:pt>
                <c:pt idx="1667">
                  <c:v>0.35</c:v>
                </c:pt>
                <c:pt idx="1668">
                  <c:v>0.35</c:v>
                </c:pt>
                <c:pt idx="1669">
                  <c:v>0.35</c:v>
                </c:pt>
                <c:pt idx="1670">
                  <c:v>0.35</c:v>
                </c:pt>
                <c:pt idx="1671">
                  <c:v>0.35</c:v>
                </c:pt>
                <c:pt idx="1672">
                  <c:v>0.35</c:v>
                </c:pt>
                <c:pt idx="1673">
                  <c:v>0.35</c:v>
                </c:pt>
                <c:pt idx="1674">
                  <c:v>0.35</c:v>
                </c:pt>
                <c:pt idx="1675">
                  <c:v>0.35</c:v>
                </c:pt>
                <c:pt idx="1676">
                  <c:v>0.35</c:v>
                </c:pt>
                <c:pt idx="1677">
                  <c:v>0.35</c:v>
                </c:pt>
                <c:pt idx="1678">
                  <c:v>0.35</c:v>
                </c:pt>
                <c:pt idx="1679">
                  <c:v>0.35</c:v>
                </c:pt>
                <c:pt idx="1680">
                  <c:v>0.35</c:v>
                </c:pt>
                <c:pt idx="1681">
                  <c:v>0.35</c:v>
                </c:pt>
                <c:pt idx="1682">
                  <c:v>0.35</c:v>
                </c:pt>
                <c:pt idx="1683">
                  <c:v>0.35</c:v>
                </c:pt>
                <c:pt idx="1684">
                  <c:v>0.35</c:v>
                </c:pt>
                <c:pt idx="1685">
                  <c:v>0.35</c:v>
                </c:pt>
                <c:pt idx="1686">
                  <c:v>0.35</c:v>
                </c:pt>
                <c:pt idx="1687">
                  <c:v>0.35</c:v>
                </c:pt>
                <c:pt idx="1688">
                  <c:v>0.35</c:v>
                </c:pt>
                <c:pt idx="1689">
                  <c:v>0.35</c:v>
                </c:pt>
                <c:pt idx="1690">
                  <c:v>0.35</c:v>
                </c:pt>
                <c:pt idx="1691">
                  <c:v>0.35</c:v>
                </c:pt>
                <c:pt idx="1692">
                  <c:v>0.35</c:v>
                </c:pt>
                <c:pt idx="1693">
                  <c:v>0.35</c:v>
                </c:pt>
                <c:pt idx="1694">
                  <c:v>0.35</c:v>
                </c:pt>
                <c:pt idx="1695">
                  <c:v>0.35</c:v>
                </c:pt>
                <c:pt idx="1696">
                  <c:v>0.35</c:v>
                </c:pt>
                <c:pt idx="1697">
                  <c:v>0.35</c:v>
                </c:pt>
                <c:pt idx="1698">
                  <c:v>0.35</c:v>
                </c:pt>
                <c:pt idx="1699">
                  <c:v>0.35</c:v>
                </c:pt>
                <c:pt idx="1700">
                  <c:v>0.32500000000000001</c:v>
                </c:pt>
                <c:pt idx="1701">
                  <c:v>0.32500000000000001</c:v>
                </c:pt>
                <c:pt idx="1702">
                  <c:v>0.32500000000000001</c:v>
                </c:pt>
                <c:pt idx="1703">
                  <c:v>0.32500000000000001</c:v>
                </c:pt>
                <c:pt idx="1704">
                  <c:v>0.32500000000000001</c:v>
                </c:pt>
                <c:pt idx="1705">
                  <c:v>0.32500000000000001</c:v>
                </c:pt>
                <c:pt idx="1706">
                  <c:v>0.32500000000000001</c:v>
                </c:pt>
                <c:pt idx="1707">
                  <c:v>0.32500000000000001</c:v>
                </c:pt>
                <c:pt idx="1708">
                  <c:v>0.32500000000000001</c:v>
                </c:pt>
                <c:pt idx="1709">
                  <c:v>0.32500000000000001</c:v>
                </c:pt>
                <c:pt idx="1710">
                  <c:v>0.32500000000000001</c:v>
                </c:pt>
                <c:pt idx="1711">
                  <c:v>0.32500000000000001</c:v>
                </c:pt>
                <c:pt idx="1712">
                  <c:v>0.32500000000000001</c:v>
                </c:pt>
                <c:pt idx="1713">
                  <c:v>0.32500000000000001</c:v>
                </c:pt>
                <c:pt idx="1714">
                  <c:v>0.32500000000000001</c:v>
                </c:pt>
                <c:pt idx="1715">
                  <c:v>0.32500000000000001</c:v>
                </c:pt>
                <c:pt idx="1716">
                  <c:v>0.32500000000000001</c:v>
                </c:pt>
                <c:pt idx="1717">
                  <c:v>0.32500000000000001</c:v>
                </c:pt>
                <c:pt idx="1718">
                  <c:v>0.32500000000000001</c:v>
                </c:pt>
                <c:pt idx="1719">
                  <c:v>0.32500000000000001</c:v>
                </c:pt>
                <c:pt idx="1720">
                  <c:v>0.32500000000000001</c:v>
                </c:pt>
                <c:pt idx="1721">
                  <c:v>0.32500000000000001</c:v>
                </c:pt>
                <c:pt idx="1722">
                  <c:v>0.32500000000000001</c:v>
                </c:pt>
                <c:pt idx="1723">
                  <c:v>0.32500000000000001</c:v>
                </c:pt>
                <c:pt idx="1724">
                  <c:v>0.32500000000000001</c:v>
                </c:pt>
                <c:pt idx="1725">
                  <c:v>0.32500000000000001</c:v>
                </c:pt>
                <c:pt idx="1726">
                  <c:v>0.32500000000000001</c:v>
                </c:pt>
                <c:pt idx="1727">
                  <c:v>0.32500000000000001</c:v>
                </c:pt>
                <c:pt idx="1728">
                  <c:v>0.32500000000000001</c:v>
                </c:pt>
                <c:pt idx="1729">
                  <c:v>0.32500000000000001</c:v>
                </c:pt>
                <c:pt idx="1730">
                  <c:v>0.32500000000000001</c:v>
                </c:pt>
                <c:pt idx="1731">
                  <c:v>0.32500000000000001</c:v>
                </c:pt>
                <c:pt idx="1732">
                  <c:v>0.32500000000000001</c:v>
                </c:pt>
                <c:pt idx="1733">
                  <c:v>0.32500000000000001</c:v>
                </c:pt>
                <c:pt idx="1734">
                  <c:v>0.32500000000000001</c:v>
                </c:pt>
                <c:pt idx="1735">
                  <c:v>0.32500000000000001</c:v>
                </c:pt>
                <c:pt idx="1736">
                  <c:v>0.32500000000000001</c:v>
                </c:pt>
                <c:pt idx="1737">
                  <c:v>0.32500000000000001</c:v>
                </c:pt>
                <c:pt idx="1738">
                  <c:v>0.32500000000000001</c:v>
                </c:pt>
                <c:pt idx="1739">
                  <c:v>0.32500000000000001</c:v>
                </c:pt>
                <c:pt idx="1740">
                  <c:v>0.32500000000000001</c:v>
                </c:pt>
                <c:pt idx="1741">
                  <c:v>0.32500000000000001</c:v>
                </c:pt>
                <c:pt idx="1742">
                  <c:v>0.32500000000000001</c:v>
                </c:pt>
                <c:pt idx="1743">
                  <c:v>0.32500000000000001</c:v>
                </c:pt>
                <c:pt idx="1744">
                  <c:v>0.32500000000000001</c:v>
                </c:pt>
                <c:pt idx="1745">
                  <c:v>0.32500000000000001</c:v>
                </c:pt>
                <c:pt idx="1746">
                  <c:v>0.32500000000000001</c:v>
                </c:pt>
                <c:pt idx="1747">
                  <c:v>0.32500000000000001</c:v>
                </c:pt>
                <c:pt idx="1748">
                  <c:v>0.32500000000000001</c:v>
                </c:pt>
                <c:pt idx="1749">
                  <c:v>0.32500000000000001</c:v>
                </c:pt>
                <c:pt idx="1750">
                  <c:v>0.32500000000000001</c:v>
                </c:pt>
                <c:pt idx="1751">
                  <c:v>0.32500000000000001</c:v>
                </c:pt>
                <c:pt idx="1752">
                  <c:v>0.32500000000000001</c:v>
                </c:pt>
                <c:pt idx="1753">
                  <c:v>0.32500000000000001</c:v>
                </c:pt>
                <c:pt idx="1754">
                  <c:v>0.32500000000000001</c:v>
                </c:pt>
                <c:pt idx="1755">
                  <c:v>0.32500000000000001</c:v>
                </c:pt>
                <c:pt idx="1756">
                  <c:v>0.32500000000000001</c:v>
                </c:pt>
                <c:pt idx="1757">
                  <c:v>0.32500000000000001</c:v>
                </c:pt>
                <c:pt idx="1758">
                  <c:v>0.32500000000000001</c:v>
                </c:pt>
                <c:pt idx="1759">
                  <c:v>0.32500000000000001</c:v>
                </c:pt>
                <c:pt idx="1760">
                  <c:v>0.32500000000000001</c:v>
                </c:pt>
                <c:pt idx="1761">
                  <c:v>0.32500000000000001</c:v>
                </c:pt>
                <c:pt idx="1762">
                  <c:v>0.32500000000000001</c:v>
                </c:pt>
                <c:pt idx="1763">
                  <c:v>0.32500000000000001</c:v>
                </c:pt>
                <c:pt idx="1764">
                  <c:v>0.32500000000000001</c:v>
                </c:pt>
                <c:pt idx="1765">
                  <c:v>0.32500000000000001</c:v>
                </c:pt>
                <c:pt idx="1766">
                  <c:v>0.32500000000000001</c:v>
                </c:pt>
                <c:pt idx="1767">
                  <c:v>0.32500000000000001</c:v>
                </c:pt>
                <c:pt idx="1768">
                  <c:v>0.32500000000000001</c:v>
                </c:pt>
                <c:pt idx="1769">
                  <c:v>0.32500000000000001</c:v>
                </c:pt>
                <c:pt idx="1770">
                  <c:v>0.32500000000000001</c:v>
                </c:pt>
                <c:pt idx="1771">
                  <c:v>0.32500000000000001</c:v>
                </c:pt>
                <c:pt idx="1772">
                  <c:v>0.32500000000000001</c:v>
                </c:pt>
                <c:pt idx="1773">
                  <c:v>0.32500000000000001</c:v>
                </c:pt>
                <c:pt idx="1774">
                  <c:v>0.32500000000000001</c:v>
                </c:pt>
                <c:pt idx="1775">
                  <c:v>0.32500000000000001</c:v>
                </c:pt>
                <c:pt idx="1776">
                  <c:v>0.32500000000000001</c:v>
                </c:pt>
                <c:pt idx="1777">
                  <c:v>0.32500000000000001</c:v>
                </c:pt>
                <c:pt idx="1778">
                  <c:v>0.32500000000000001</c:v>
                </c:pt>
                <c:pt idx="1779">
                  <c:v>0.32500000000000001</c:v>
                </c:pt>
                <c:pt idx="1780">
                  <c:v>0.32500000000000001</c:v>
                </c:pt>
                <c:pt idx="1781">
                  <c:v>0.32500000000000001</c:v>
                </c:pt>
                <c:pt idx="1782">
                  <c:v>0.32500000000000001</c:v>
                </c:pt>
                <c:pt idx="1783">
                  <c:v>0.32500000000000001</c:v>
                </c:pt>
                <c:pt idx="1784">
                  <c:v>0.32500000000000001</c:v>
                </c:pt>
                <c:pt idx="1785">
                  <c:v>0.32500000000000001</c:v>
                </c:pt>
                <c:pt idx="1786">
                  <c:v>0.32500000000000001</c:v>
                </c:pt>
                <c:pt idx="1787">
                  <c:v>0.32500000000000001</c:v>
                </c:pt>
                <c:pt idx="1788">
                  <c:v>0.32500000000000001</c:v>
                </c:pt>
                <c:pt idx="1789">
                  <c:v>0.32500000000000001</c:v>
                </c:pt>
                <c:pt idx="1790">
                  <c:v>0.32500000000000001</c:v>
                </c:pt>
                <c:pt idx="1791">
                  <c:v>0.32500000000000001</c:v>
                </c:pt>
                <c:pt idx="1792">
                  <c:v>0.32500000000000001</c:v>
                </c:pt>
                <c:pt idx="1793">
                  <c:v>0.32500000000000001</c:v>
                </c:pt>
                <c:pt idx="1794">
                  <c:v>0.32500000000000001</c:v>
                </c:pt>
                <c:pt idx="1795">
                  <c:v>0.32500000000000001</c:v>
                </c:pt>
                <c:pt idx="1796">
                  <c:v>0.32500000000000001</c:v>
                </c:pt>
                <c:pt idx="1797">
                  <c:v>0.32500000000000001</c:v>
                </c:pt>
                <c:pt idx="1798">
                  <c:v>0.32500000000000001</c:v>
                </c:pt>
                <c:pt idx="1799">
                  <c:v>0.32500000000000001</c:v>
                </c:pt>
                <c:pt idx="1800">
                  <c:v>0.3</c:v>
                </c:pt>
                <c:pt idx="1801">
                  <c:v>0.3</c:v>
                </c:pt>
                <c:pt idx="1802">
                  <c:v>0.3</c:v>
                </c:pt>
                <c:pt idx="1803">
                  <c:v>0.3</c:v>
                </c:pt>
                <c:pt idx="1804">
                  <c:v>0.3</c:v>
                </c:pt>
                <c:pt idx="1805">
                  <c:v>0.3</c:v>
                </c:pt>
                <c:pt idx="1806">
                  <c:v>0.3</c:v>
                </c:pt>
                <c:pt idx="1807">
                  <c:v>0.3</c:v>
                </c:pt>
                <c:pt idx="1808">
                  <c:v>0.3</c:v>
                </c:pt>
                <c:pt idx="1809">
                  <c:v>0.3</c:v>
                </c:pt>
                <c:pt idx="1810">
                  <c:v>0.3</c:v>
                </c:pt>
                <c:pt idx="1811">
                  <c:v>0.3</c:v>
                </c:pt>
                <c:pt idx="1812">
                  <c:v>0.3</c:v>
                </c:pt>
                <c:pt idx="1813">
                  <c:v>0.3</c:v>
                </c:pt>
                <c:pt idx="1814">
                  <c:v>0.3</c:v>
                </c:pt>
                <c:pt idx="1815">
                  <c:v>0.3</c:v>
                </c:pt>
                <c:pt idx="1816">
                  <c:v>0.3</c:v>
                </c:pt>
                <c:pt idx="1817">
                  <c:v>0.3</c:v>
                </c:pt>
                <c:pt idx="1818">
                  <c:v>0.3</c:v>
                </c:pt>
                <c:pt idx="1819">
                  <c:v>0.3</c:v>
                </c:pt>
                <c:pt idx="1820">
                  <c:v>0.3</c:v>
                </c:pt>
                <c:pt idx="1821">
                  <c:v>0.3</c:v>
                </c:pt>
                <c:pt idx="1822">
                  <c:v>0.3</c:v>
                </c:pt>
                <c:pt idx="1823">
                  <c:v>0.3</c:v>
                </c:pt>
                <c:pt idx="1824">
                  <c:v>0.3</c:v>
                </c:pt>
                <c:pt idx="1825">
                  <c:v>0.3</c:v>
                </c:pt>
                <c:pt idx="1826">
                  <c:v>0.3</c:v>
                </c:pt>
                <c:pt idx="1827">
                  <c:v>0.3</c:v>
                </c:pt>
                <c:pt idx="1828">
                  <c:v>0.3</c:v>
                </c:pt>
                <c:pt idx="1829">
                  <c:v>0.3</c:v>
                </c:pt>
                <c:pt idx="1830">
                  <c:v>0.3</c:v>
                </c:pt>
                <c:pt idx="1831">
                  <c:v>0.3</c:v>
                </c:pt>
                <c:pt idx="1832">
                  <c:v>0.3</c:v>
                </c:pt>
                <c:pt idx="1833">
                  <c:v>0.3</c:v>
                </c:pt>
                <c:pt idx="1834">
                  <c:v>0.3</c:v>
                </c:pt>
                <c:pt idx="1835">
                  <c:v>0.3</c:v>
                </c:pt>
                <c:pt idx="1836">
                  <c:v>0.3</c:v>
                </c:pt>
                <c:pt idx="1837">
                  <c:v>0.3</c:v>
                </c:pt>
                <c:pt idx="1838">
                  <c:v>0.3</c:v>
                </c:pt>
                <c:pt idx="1839">
                  <c:v>0.3</c:v>
                </c:pt>
                <c:pt idx="1840">
                  <c:v>0.3</c:v>
                </c:pt>
                <c:pt idx="1841">
                  <c:v>0.3</c:v>
                </c:pt>
                <c:pt idx="1842">
                  <c:v>0.3</c:v>
                </c:pt>
                <c:pt idx="1843">
                  <c:v>0.3</c:v>
                </c:pt>
                <c:pt idx="1844">
                  <c:v>0.3</c:v>
                </c:pt>
                <c:pt idx="1845">
                  <c:v>0.3</c:v>
                </c:pt>
                <c:pt idx="1846">
                  <c:v>0.3</c:v>
                </c:pt>
                <c:pt idx="1847">
                  <c:v>0.3</c:v>
                </c:pt>
                <c:pt idx="1848">
                  <c:v>0.3</c:v>
                </c:pt>
                <c:pt idx="1849">
                  <c:v>0.3</c:v>
                </c:pt>
                <c:pt idx="1850">
                  <c:v>0.3</c:v>
                </c:pt>
                <c:pt idx="1851">
                  <c:v>0.3</c:v>
                </c:pt>
                <c:pt idx="1852">
                  <c:v>0.3</c:v>
                </c:pt>
                <c:pt idx="1853">
                  <c:v>0.3</c:v>
                </c:pt>
                <c:pt idx="1854">
                  <c:v>0.3</c:v>
                </c:pt>
                <c:pt idx="1855">
                  <c:v>0.3</c:v>
                </c:pt>
                <c:pt idx="1856">
                  <c:v>0.3</c:v>
                </c:pt>
                <c:pt idx="1857">
                  <c:v>0.3</c:v>
                </c:pt>
                <c:pt idx="1858">
                  <c:v>0.3</c:v>
                </c:pt>
                <c:pt idx="1859">
                  <c:v>0.3</c:v>
                </c:pt>
                <c:pt idx="1860">
                  <c:v>0.3</c:v>
                </c:pt>
                <c:pt idx="1861">
                  <c:v>0.3</c:v>
                </c:pt>
                <c:pt idx="1862">
                  <c:v>0.3</c:v>
                </c:pt>
                <c:pt idx="1863">
                  <c:v>0.3</c:v>
                </c:pt>
                <c:pt idx="1864">
                  <c:v>0.3</c:v>
                </c:pt>
                <c:pt idx="1865">
                  <c:v>0.3</c:v>
                </c:pt>
                <c:pt idx="1866">
                  <c:v>0.3</c:v>
                </c:pt>
                <c:pt idx="1867">
                  <c:v>0.3</c:v>
                </c:pt>
                <c:pt idx="1868">
                  <c:v>0.3</c:v>
                </c:pt>
                <c:pt idx="1869">
                  <c:v>0.3</c:v>
                </c:pt>
                <c:pt idx="1870">
                  <c:v>0.3</c:v>
                </c:pt>
                <c:pt idx="1871">
                  <c:v>0.3</c:v>
                </c:pt>
                <c:pt idx="1872">
                  <c:v>0.3</c:v>
                </c:pt>
                <c:pt idx="1873">
                  <c:v>0.3</c:v>
                </c:pt>
                <c:pt idx="1874">
                  <c:v>0.3</c:v>
                </c:pt>
                <c:pt idx="1875">
                  <c:v>0.3</c:v>
                </c:pt>
                <c:pt idx="1876">
                  <c:v>0.3</c:v>
                </c:pt>
                <c:pt idx="1877">
                  <c:v>0.3</c:v>
                </c:pt>
                <c:pt idx="1878">
                  <c:v>0.3</c:v>
                </c:pt>
                <c:pt idx="1879">
                  <c:v>0.3</c:v>
                </c:pt>
                <c:pt idx="1880">
                  <c:v>0.3</c:v>
                </c:pt>
                <c:pt idx="1881">
                  <c:v>0.3</c:v>
                </c:pt>
                <c:pt idx="1882">
                  <c:v>0.3</c:v>
                </c:pt>
                <c:pt idx="1883">
                  <c:v>0.3</c:v>
                </c:pt>
                <c:pt idx="1884">
                  <c:v>0.3</c:v>
                </c:pt>
                <c:pt idx="1885">
                  <c:v>0.3</c:v>
                </c:pt>
                <c:pt idx="1886">
                  <c:v>0.3</c:v>
                </c:pt>
                <c:pt idx="1887">
                  <c:v>0.3</c:v>
                </c:pt>
                <c:pt idx="1888">
                  <c:v>0.3</c:v>
                </c:pt>
                <c:pt idx="1889">
                  <c:v>0.3</c:v>
                </c:pt>
                <c:pt idx="1890">
                  <c:v>0.3</c:v>
                </c:pt>
                <c:pt idx="1891">
                  <c:v>0.3</c:v>
                </c:pt>
                <c:pt idx="1892">
                  <c:v>0.3</c:v>
                </c:pt>
                <c:pt idx="1893">
                  <c:v>0.3</c:v>
                </c:pt>
                <c:pt idx="1894">
                  <c:v>0.3</c:v>
                </c:pt>
                <c:pt idx="1895">
                  <c:v>0.3</c:v>
                </c:pt>
                <c:pt idx="1896">
                  <c:v>0.3</c:v>
                </c:pt>
                <c:pt idx="1897">
                  <c:v>0.3</c:v>
                </c:pt>
                <c:pt idx="1898">
                  <c:v>0.3</c:v>
                </c:pt>
                <c:pt idx="1899">
                  <c:v>0.3</c:v>
                </c:pt>
                <c:pt idx="1900">
                  <c:v>0.27500000000000002</c:v>
                </c:pt>
                <c:pt idx="1901">
                  <c:v>0.27500000000000002</c:v>
                </c:pt>
                <c:pt idx="1902">
                  <c:v>0.27500000000000002</c:v>
                </c:pt>
                <c:pt idx="1903">
                  <c:v>0.27500000000000002</c:v>
                </c:pt>
                <c:pt idx="1904">
                  <c:v>0.27500000000000002</c:v>
                </c:pt>
                <c:pt idx="1905">
                  <c:v>0.27500000000000002</c:v>
                </c:pt>
                <c:pt idx="1906">
                  <c:v>0.27500000000000002</c:v>
                </c:pt>
                <c:pt idx="1907">
                  <c:v>0.27500000000000002</c:v>
                </c:pt>
                <c:pt idx="1908">
                  <c:v>0.27500000000000002</c:v>
                </c:pt>
                <c:pt idx="1909">
                  <c:v>0.27500000000000002</c:v>
                </c:pt>
                <c:pt idx="1910">
                  <c:v>0.27500000000000002</c:v>
                </c:pt>
                <c:pt idx="1911">
                  <c:v>0.27500000000000002</c:v>
                </c:pt>
                <c:pt idx="1912">
                  <c:v>0.27500000000000002</c:v>
                </c:pt>
                <c:pt idx="1913">
                  <c:v>0.27500000000000002</c:v>
                </c:pt>
                <c:pt idx="1914">
                  <c:v>0.27500000000000002</c:v>
                </c:pt>
                <c:pt idx="1915">
                  <c:v>0.27500000000000002</c:v>
                </c:pt>
                <c:pt idx="1916">
                  <c:v>0.27500000000000002</c:v>
                </c:pt>
                <c:pt idx="1917">
                  <c:v>0.27500000000000002</c:v>
                </c:pt>
                <c:pt idx="1918">
                  <c:v>0.27500000000000002</c:v>
                </c:pt>
                <c:pt idx="1919">
                  <c:v>0.27500000000000002</c:v>
                </c:pt>
                <c:pt idx="1920">
                  <c:v>0.27500000000000002</c:v>
                </c:pt>
                <c:pt idx="1921">
                  <c:v>0.27500000000000002</c:v>
                </c:pt>
                <c:pt idx="1922">
                  <c:v>0.27500000000000002</c:v>
                </c:pt>
                <c:pt idx="1923">
                  <c:v>0.27500000000000002</c:v>
                </c:pt>
                <c:pt idx="1924">
                  <c:v>0.27500000000000002</c:v>
                </c:pt>
                <c:pt idx="1925">
                  <c:v>0.27500000000000002</c:v>
                </c:pt>
                <c:pt idx="1926">
                  <c:v>0.27500000000000002</c:v>
                </c:pt>
                <c:pt idx="1927">
                  <c:v>0.27500000000000002</c:v>
                </c:pt>
                <c:pt idx="1928">
                  <c:v>0.27500000000000002</c:v>
                </c:pt>
                <c:pt idx="1929">
                  <c:v>0.27500000000000002</c:v>
                </c:pt>
                <c:pt idx="1930">
                  <c:v>0.27500000000000002</c:v>
                </c:pt>
                <c:pt idx="1931">
                  <c:v>0.27500000000000002</c:v>
                </c:pt>
                <c:pt idx="1932">
                  <c:v>0.27500000000000002</c:v>
                </c:pt>
                <c:pt idx="1933">
                  <c:v>0.27500000000000002</c:v>
                </c:pt>
                <c:pt idx="1934">
                  <c:v>0.27500000000000002</c:v>
                </c:pt>
                <c:pt idx="1935">
                  <c:v>0.27500000000000002</c:v>
                </c:pt>
                <c:pt idx="1936">
                  <c:v>0.27500000000000002</c:v>
                </c:pt>
                <c:pt idx="1937">
                  <c:v>0.27500000000000002</c:v>
                </c:pt>
                <c:pt idx="1938">
                  <c:v>0.27500000000000002</c:v>
                </c:pt>
                <c:pt idx="1939">
                  <c:v>0.27500000000000002</c:v>
                </c:pt>
                <c:pt idx="1940">
                  <c:v>0.27500000000000002</c:v>
                </c:pt>
                <c:pt idx="1941">
                  <c:v>0.27500000000000002</c:v>
                </c:pt>
                <c:pt idx="1942">
                  <c:v>0.27500000000000002</c:v>
                </c:pt>
                <c:pt idx="1943">
                  <c:v>0.27500000000000002</c:v>
                </c:pt>
                <c:pt idx="1944">
                  <c:v>0.27500000000000002</c:v>
                </c:pt>
                <c:pt idx="1945">
                  <c:v>0.27500000000000002</c:v>
                </c:pt>
                <c:pt idx="1946">
                  <c:v>0.27500000000000002</c:v>
                </c:pt>
                <c:pt idx="1947">
                  <c:v>0.27500000000000002</c:v>
                </c:pt>
                <c:pt idx="1948">
                  <c:v>0.27500000000000002</c:v>
                </c:pt>
                <c:pt idx="1949">
                  <c:v>0.27500000000000002</c:v>
                </c:pt>
                <c:pt idx="1950">
                  <c:v>0.27500000000000002</c:v>
                </c:pt>
                <c:pt idx="1951">
                  <c:v>0.27500000000000002</c:v>
                </c:pt>
                <c:pt idx="1952">
                  <c:v>0.27500000000000002</c:v>
                </c:pt>
                <c:pt idx="1953">
                  <c:v>0.27500000000000002</c:v>
                </c:pt>
                <c:pt idx="1954">
                  <c:v>0.27500000000000002</c:v>
                </c:pt>
                <c:pt idx="1955">
                  <c:v>0.27500000000000002</c:v>
                </c:pt>
                <c:pt idx="1956">
                  <c:v>0.27500000000000002</c:v>
                </c:pt>
                <c:pt idx="1957">
                  <c:v>0.27500000000000002</c:v>
                </c:pt>
                <c:pt idx="1958">
                  <c:v>0.27500000000000002</c:v>
                </c:pt>
                <c:pt idx="1959">
                  <c:v>0.27500000000000002</c:v>
                </c:pt>
                <c:pt idx="1960">
                  <c:v>0.27500000000000002</c:v>
                </c:pt>
                <c:pt idx="1961">
                  <c:v>0.27500000000000002</c:v>
                </c:pt>
                <c:pt idx="1962">
                  <c:v>0.27500000000000002</c:v>
                </c:pt>
                <c:pt idx="1963">
                  <c:v>0.27500000000000002</c:v>
                </c:pt>
                <c:pt idx="1964">
                  <c:v>0.27500000000000002</c:v>
                </c:pt>
                <c:pt idx="1965">
                  <c:v>0.27500000000000002</c:v>
                </c:pt>
                <c:pt idx="1966">
                  <c:v>0.27500000000000002</c:v>
                </c:pt>
                <c:pt idx="1967">
                  <c:v>0.27500000000000002</c:v>
                </c:pt>
                <c:pt idx="1968">
                  <c:v>0.27500000000000002</c:v>
                </c:pt>
                <c:pt idx="1969">
                  <c:v>0.27500000000000002</c:v>
                </c:pt>
                <c:pt idx="1970">
                  <c:v>0.27500000000000002</c:v>
                </c:pt>
                <c:pt idx="1971">
                  <c:v>0.27500000000000002</c:v>
                </c:pt>
                <c:pt idx="1972">
                  <c:v>0.27500000000000002</c:v>
                </c:pt>
                <c:pt idx="1973">
                  <c:v>0.27500000000000002</c:v>
                </c:pt>
                <c:pt idx="1974">
                  <c:v>0.27500000000000002</c:v>
                </c:pt>
                <c:pt idx="1975">
                  <c:v>0.27500000000000002</c:v>
                </c:pt>
                <c:pt idx="1976">
                  <c:v>0.27500000000000002</c:v>
                </c:pt>
                <c:pt idx="1977">
                  <c:v>0.27500000000000002</c:v>
                </c:pt>
                <c:pt idx="1978">
                  <c:v>0.27500000000000002</c:v>
                </c:pt>
                <c:pt idx="1979">
                  <c:v>0.27500000000000002</c:v>
                </c:pt>
                <c:pt idx="1980">
                  <c:v>0.27500000000000002</c:v>
                </c:pt>
                <c:pt idx="1981">
                  <c:v>0.27500000000000002</c:v>
                </c:pt>
                <c:pt idx="1982">
                  <c:v>0.27500000000000002</c:v>
                </c:pt>
                <c:pt idx="1983">
                  <c:v>0.27500000000000002</c:v>
                </c:pt>
                <c:pt idx="1984">
                  <c:v>0.27500000000000002</c:v>
                </c:pt>
                <c:pt idx="1985">
                  <c:v>0.27500000000000002</c:v>
                </c:pt>
                <c:pt idx="1986">
                  <c:v>0.27500000000000002</c:v>
                </c:pt>
                <c:pt idx="1987">
                  <c:v>0.27500000000000002</c:v>
                </c:pt>
                <c:pt idx="1988">
                  <c:v>0.27500000000000002</c:v>
                </c:pt>
                <c:pt idx="1989">
                  <c:v>0.27500000000000002</c:v>
                </c:pt>
                <c:pt idx="1990">
                  <c:v>0.27500000000000002</c:v>
                </c:pt>
                <c:pt idx="1991">
                  <c:v>0.27500000000000002</c:v>
                </c:pt>
                <c:pt idx="1992">
                  <c:v>0.27500000000000002</c:v>
                </c:pt>
                <c:pt idx="1993">
                  <c:v>0.27500000000000002</c:v>
                </c:pt>
                <c:pt idx="1994">
                  <c:v>0.27500000000000002</c:v>
                </c:pt>
                <c:pt idx="1995">
                  <c:v>0.27500000000000002</c:v>
                </c:pt>
                <c:pt idx="1996">
                  <c:v>0.27500000000000002</c:v>
                </c:pt>
                <c:pt idx="1997">
                  <c:v>0.27500000000000002</c:v>
                </c:pt>
                <c:pt idx="1998">
                  <c:v>0.27500000000000002</c:v>
                </c:pt>
                <c:pt idx="1999">
                  <c:v>0.27500000000000002</c:v>
                </c:pt>
                <c:pt idx="2000">
                  <c:v>0.25</c:v>
                </c:pt>
                <c:pt idx="2001">
                  <c:v>0.25</c:v>
                </c:pt>
                <c:pt idx="2002">
                  <c:v>0.25</c:v>
                </c:pt>
                <c:pt idx="2003">
                  <c:v>0.25</c:v>
                </c:pt>
                <c:pt idx="2004">
                  <c:v>0.25</c:v>
                </c:pt>
                <c:pt idx="2005">
                  <c:v>0.25</c:v>
                </c:pt>
                <c:pt idx="2006">
                  <c:v>0.25</c:v>
                </c:pt>
                <c:pt idx="2007">
                  <c:v>0.25</c:v>
                </c:pt>
                <c:pt idx="2008">
                  <c:v>0.25</c:v>
                </c:pt>
                <c:pt idx="2009">
                  <c:v>0.25</c:v>
                </c:pt>
                <c:pt idx="2010">
                  <c:v>0.25</c:v>
                </c:pt>
                <c:pt idx="2011">
                  <c:v>0.25</c:v>
                </c:pt>
                <c:pt idx="2012">
                  <c:v>0.25</c:v>
                </c:pt>
                <c:pt idx="2013">
                  <c:v>0.25</c:v>
                </c:pt>
                <c:pt idx="2014">
                  <c:v>0.25</c:v>
                </c:pt>
                <c:pt idx="2015">
                  <c:v>0.25</c:v>
                </c:pt>
                <c:pt idx="2016">
                  <c:v>0.25</c:v>
                </c:pt>
                <c:pt idx="2017">
                  <c:v>0.25</c:v>
                </c:pt>
                <c:pt idx="2018">
                  <c:v>0.25</c:v>
                </c:pt>
                <c:pt idx="2019">
                  <c:v>0.25</c:v>
                </c:pt>
                <c:pt idx="2020">
                  <c:v>0.25</c:v>
                </c:pt>
                <c:pt idx="2021">
                  <c:v>0.25</c:v>
                </c:pt>
                <c:pt idx="2022">
                  <c:v>0.25</c:v>
                </c:pt>
                <c:pt idx="2023">
                  <c:v>0.25</c:v>
                </c:pt>
                <c:pt idx="2024">
                  <c:v>0.25</c:v>
                </c:pt>
                <c:pt idx="2025">
                  <c:v>0.25</c:v>
                </c:pt>
                <c:pt idx="2026">
                  <c:v>0.25</c:v>
                </c:pt>
                <c:pt idx="2027">
                  <c:v>0.25</c:v>
                </c:pt>
                <c:pt idx="2028">
                  <c:v>0.25</c:v>
                </c:pt>
                <c:pt idx="2029">
                  <c:v>0.25</c:v>
                </c:pt>
                <c:pt idx="2030">
                  <c:v>0.25</c:v>
                </c:pt>
                <c:pt idx="2031">
                  <c:v>0.25</c:v>
                </c:pt>
                <c:pt idx="2032">
                  <c:v>0.25</c:v>
                </c:pt>
                <c:pt idx="2033">
                  <c:v>0.25</c:v>
                </c:pt>
                <c:pt idx="2034">
                  <c:v>0.25</c:v>
                </c:pt>
                <c:pt idx="2035">
                  <c:v>0.25</c:v>
                </c:pt>
                <c:pt idx="2036">
                  <c:v>0.25</c:v>
                </c:pt>
                <c:pt idx="2037">
                  <c:v>0.25</c:v>
                </c:pt>
                <c:pt idx="2038">
                  <c:v>0.25</c:v>
                </c:pt>
                <c:pt idx="2039">
                  <c:v>0.25</c:v>
                </c:pt>
                <c:pt idx="2040">
                  <c:v>0.25</c:v>
                </c:pt>
                <c:pt idx="2041">
                  <c:v>0.25</c:v>
                </c:pt>
                <c:pt idx="2042">
                  <c:v>0.25</c:v>
                </c:pt>
                <c:pt idx="2043">
                  <c:v>0.25</c:v>
                </c:pt>
                <c:pt idx="2044">
                  <c:v>0.25</c:v>
                </c:pt>
                <c:pt idx="2045">
                  <c:v>0.25</c:v>
                </c:pt>
                <c:pt idx="2046">
                  <c:v>0.25</c:v>
                </c:pt>
                <c:pt idx="2047">
                  <c:v>0.25</c:v>
                </c:pt>
                <c:pt idx="2048">
                  <c:v>0.25</c:v>
                </c:pt>
                <c:pt idx="2049">
                  <c:v>0.25</c:v>
                </c:pt>
                <c:pt idx="2050">
                  <c:v>0.25</c:v>
                </c:pt>
                <c:pt idx="2051">
                  <c:v>0.25</c:v>
                </c:pt>
                <c:pt idx="2052">
                  <c:v>0.25</c:v>
                </c:pt>
                <c:pt idx="2053">
                  <c:v>0.25</c:v>
                </c:pt>
                <c:pt idx="2054">
                  <c:v>0.25</c:v>
                </c:pt>
                <c:pt idx="2055">
                  <c:v>0.25</c:v>
                </c:pt>
                <c:pt idx="2056">
                  <c:v>0.25</c:v>
                </c:pt>
                <c:pt idx="2057">
                  <c:v>0.25</c:v>
                </c:pt>
                <c:pt idx="2058">
                  <c:v>0.25</c:v>
                </c:pt>
                <c:pt idx="2059">
                  <c:v>0.25</c:v>
                </c:pt>
                <c:pt idx="2060">
                  <c:v>0.25</c:v>
                </c:pt>
                <c:pt idx="2061">
                  <c:v>0.25</c:v>
                </c:pt>
                <c:pt idx="2062">
                  <c:v>0.25</c:v>
                </c:pt>
                <c:pt idx="2063">
                  <c:v>0.25</c:v>
                </c:pt>
                <c:pt idx="2064">
                  <c:v>0.25</c:v>
                </c:pt>
                <c:pt idx="2065">
                  <c:v>0.25</c:v>
                </c:pt>
                <c:pt idx="2066">
                  <c:v>0.25</c:v>
                </c:pt>
                <c:pt idx="2067">
                  <c:v>0.25</c:v>
                </c:pt>
                <c:pt idx="2068">
                  <c:v>0.25</c:v>
                </c:pt>
                <c:pt idx="2069">
                  <c:v>0.25</c:v>
                </c:pt>
                <c:pt idx="2070">
                  <c:v>0.25</c:v>
                </c:pt>
                <c:pt idx="2071">
                  <c:v>0.25</c:v>
                </c:pt>
                <c:pt idx="2072">
                  <c:v>0.25</c:v>
                </c:pt>
                <c:pt idx="2073">
                  <c:v>0.25</c:v>
                </c:pt>
                <c:pt idx="2074">
                  <c:v>0.25</c:v>
                </c:pt>
                <c:pt idx="2075">
                  <c:v>0.25</c:v>
                </c:pt>
                <c:pt idx="2076">
                  <c:v>0.25</c:v>
                </c:pt>
                <c:pt idx="2077">
                  <c:v>0.25</c:v>
                </c:pt>
                <c:pt idx="2078">
                  <c:v>0.25</c:v>
                </c:pt>
                <c:pt idx="2079">
                  <c:v>0.25</c:v>
                </c:pt>
                <c:pt idx="2080">
                  <c:v>0.25</c:v>
                </c:pt>
                <c:pt idx="2081">
                  <c:v>0.25</c:v>
                </c:pt>
                <c:pt idx="2082">
                  <c:v>0.25</c:v>
                </c:pt>
                <c:pt idx="2083">
                  <c:v>0.25</c:v>
                </c:pt>
                <c:pt idx="2084">
                  <c:v>0.25</c:v>
                </c:pt>
                <c:pt idx="2085">
                  <c:v>0.25</c:v>
                </c:pt>
                <c:pt idx="2086">
                  <c:v>0.25</c:v>
                </c:pt>
                <c:pt idx="2087">
                  <c:v>0.25</c:v>
                </c:pt>
                <c:pt idx="2088">
                  <c:v>0.25</c:v>
                </c:pt>
                <c:pt idx="2089">
                  <c:v>0.25</c:v>
                </c:pt>
                <c:pt idx="2090">
                  <c:v>0.25</c:v>
                </c:pt>
                <c:pt idx="2091">
                  <c:v>0.25</c:v>
                </c:pt>
                <c:pt idx="2092">
                  <c:v>0.25</c:v>
                </c:pt>
                <c:pt idx="2093">
                  <c:v>0.25</c:v>
                </c:pt>
                <c:pt idx="2094">
                  <c:v>0.25</c:v>
                </c:pt>
                <c:pt idx="2095">
                  <c:v>0.25</c:v>
                </c:pt>
                <c:pt idx="2096">
                  <c:v>0.25</c:v>
                </c:pt>
                <c:pt idx="2097">
                  <c:v>0.25</c:v>
                </c:pt>
                <c:pt idx="2098">
                  <c:v>0.25</c:v>
                </c:pt>
                <c:pt idx="2099">
                  <c:v>0.25</c:v>
                </c:pt>
                <c:pt idx="2100">
                  <c:v>0.22500000000000001</c:v>
                </c:pt>
                <c:pt idx="2101">
                  <c:v>0.22500000000000001</c:v>
                </c:pt>
                <c:pt idx="2102">
                  <c:v>0.22500000000000001</c:v>
                </c:pt>
                <c:pt idx="2103">
                  <c:v>0.22500000000000001</c:v>
                </c:pt>
                <c:pt idx="2104">
                  <c:v>0.22500000000000001</c:v>
                </c:pt>
                <c:pt idx="2105">
                  <c:v>0.22500000000000001</c:v>
                </c:pt>
                <c:pt idx="2106">
                  <c:v>0.22500000000000001</c:v>
                </c:pt>
                <c:pt idx="2107">
                  <c:v>0.22500000000000001</c:v>
                </c:pt>
                <c:pt idx="2108">
                  <c:v>0.22500000000000001</c:v>
                </c:pt>
                <c:pt idx="2109">
                  <c:v>0.22500000000000001</c:v>
                </c:pt>
                <c:pt idx="2110">
                  <c:v>0.22500000000000001</c:v>
                </c:pt>
                <c:pt idx="2111">
                  <c:v>0.22500000000000001</c:v>
                </c:pt>
                <c:pt idx="2112">
                  <c:v>0.22500000000000001</c:v>
                </c:pt>
                <c:pt idx="2113">
                  <c:v>0.22500000000000001</c:v>
                </c:pt>
                <c:pt idx="2114">
                  <c:v>0.22500000000000001</c:v>
                </c:pt>
                <c:pt idx="2115">
                  <c:v>0.22500000000000001</c:v>
                </c:pt>
                <c:pt idx="2116">
                  <c:v>0.22500000000000001</c:v>
                </c:pt>
                <c:pt idx="2117">
                  <c:v>0.22500000000000001</c:v>
                </c:pt>
                <c:pt idx="2118">
                  <c:v>0.22500000000000001</c:v>
                </c:pt>
                <c:pt idx="2119">
                  <c:v>0.22500000000000001</c:v>
                </c:pt>
                <c:pt idx="2120">
                  <c:v>0.22500000000000001</c:v>
                </c:pt>
                <c:pt idx="2121">
                  <c:v>0.22500000000000001</c:v>
                </c:pt>
                <c:pt idx="2122">
                  <c:v>0.22500000000000001</c:v>
                </c:pt>
                <c:pt idx="2123">
                  <c:v>0.22500000000000001</c:v>
                </c:pt>
                <c:pt idx="2124">
                  <c:v>0.22500000000000001</c:v>
                </c:pt>
                <c:pt idx="2125">
                  <c:v>0.22500000000000001</c:v>
                </c:pt>
                <c:pt idx="2126">
                  <c:v>0.22500000000000001</c:v>
                </c:pt>
                <c:pt idx="2127">
                  <c:v>0.22500000000000001</c:v>
                </c:pt>
                <c:pt idx="2128">
                  <c:v>0.22500000000000001</c:v>
                </c:pt>
                <c:pt idx="2129">
                  <c:v>0.22500000000000001</c:v>
                </c:pt>
                <c:pt idx="2130">
                  <c:v>0.22500000000000001</c:v>
                </c:pt>
                <c:pt idx="2131">
                  <c:v>0.22500000000000001</c:v>
                </c:pt>
                <c:pt idx="2132">
                  <c:v>0.22500000000000001</c:v>
                </c:pt>
                <c:pt idx="2133">
                  <c:v>0.22500000000000001</c:v>
                </c:pt>
                <c:pt idx="2134">
                  <c:v>0.22500000000000001</c:v>
                </c:pt>
                <c:pt idx="2135">
                  <c:v>0.22500000000000001</c:v>
                </c:pt>
                <c:pt idx="2136">
                  <c:v>0.22500000000000001</c:v>
                </c:pt>
                <c:pt idx="2137">
                  <c:v>0.22500000000000001</c:v>
                </c:pt>
                <c:pt idx="2138">
                  <c:v>0.22500000000000001</c:v>
                </c:pt>
                <c:pt idx="2139">
                  <c:v>0.22500000000000001</c:v>
                </c:pt>
                <c:pt idx="2140">
                  <c:v>0.22500000000000001</c:v>
                </c:pt>
                <c:pt idx="2141">
                  <c:v>0.22500000000000001</c:v>
                </c:pt>
                <c:pt idx="2142">
                  <c:v>0.22500000000000001</c:v>
                </c:pt>
                <c:pt idx="2143">
                  <c:v>0.22500000000000001</c:v>
                </c:pt>
                <c:pt idx="2144">
                  <c:v>0.22500000000000001</c:v>
                </c:pt>
                <c:pt idx="2145">
                  <c:v>0.22500000000000001</c:v>
                </c:pt>
                <c:pt idx="2146">
                  <c:v>0.22500000000000001</c:v>
                </c:pt>
                <c:pt idx="2147">
                  <c:v>0.22500000000000001</c:v>
                </c:pt>
                <c:pt idx="2148">
                  <c:v>0.22500000000000001</c:v>
                </c:pt>
                <c:pt idx="2149">
                  <c:v>0.22500000000000001</c:v>
                </c:pt>
                <c:pt idx="2150">
                  <c:v>0.22500000000000001</c:v>
                </c:pt>
                <c:pt idx="2151">
                  <c:v>0.22500000000000001</c:v>
                </c:pt>
                <c:pt idx="2152">
                  <c:v>0.22500000000000001</c:v>
                </c:pt>
                <c:pt idx="2153">
                  <c:v>0.22500000000000001</c:v>
                </c:pt>
                <c:pt idx="2154">
                  <c:v>0.22500000000000001</c:v>
                </c:pt>
                <c:pt idx="2155">
                  <c:v>0.22500000000000001</c:v>
                </c:pt>
                <c:pt idx="2156">
                  <c:v>0.22500000000000001</c:v>
                </c:pt>
                <c:pt idx="2157">
                  <c:v>0.22500000000000001</c:v>
                </c:pt>
                <c:pt idx="2158">
                  <c:v>0.22500000000000001</c:v>
                </c:pt>
                <c:pt idx="2159">
                  <c:v>0.22500000000000001</c:v>
                </c:pt>
                <c:pt idx="2160">
                  <c:v>0.22500000000000001</c:v>
                </c:pt>
                <c:pt idx="2161">
                  <c:v>0.22500000000000001</c:v>
                </c:pt>
                <c:pt idx="2162">
                  <c:v>0.22500000000000001</c:v>
                </c:pt>
                <c:pt idx="2163">
                  <c:v>0.22500000000000001</c:v>
                </c:pt>
                <c:pt idx="2164">
                  <c:v>0.22500000000000001</c:v>
                </c:pt>
                <c:pt idx="2165">
                  <c:v>0.22500000000000001</c:v>
                </c:pt>
                <c:pt idx="2166">
                  <c:v>0.22500000000000001</c:v>
                </c:pt>
                <c:pt idx="2167">
                  <c:v>0.22500000000000001</c:v>
                </c:pt>
                <c:pt idx="2168">
                  <c:v>0.22500000000000001</c:v>
                </c:pt>
                <c:pt idx="2169">
                  <c:v>0.22500000000000001</c:v>
                </c:pt>
                <c:pt idx="2170">
                  <c:v>0.22500000000000001</c:v>
                </c:pt>
                <c:pt idx="2171">
                  <c:v>0.22500000000000001</c:v>
                </c:pt>
                <c:pt idx="2172">
                  <c:v>0.22500000000000001</c:v>
                </c:pt>
                <c:pt idx="2173">
                  <c:v>0.22500000000000001</c:v>
                </c:pt>
                <c:pt idx="2174">
                  <c:v>0.22500000000000001</c:v>
                </c:pt>
                <c:pt idx="2175">
                  <c:v>0.22500000000000001</c:v>
                </c:pt>
                <c:pt idx="2176">
                  <c:v>0.22500000000000001</c:v>
                </c:pt>
                <c:pt idx="2177">
                  <c:v>0.22500000000000001</c:v>
                </c:pt>
                <c:pt idx="2178">
                  <c:v>0.22500000000000001</c:v>
                </c:pt>
                <c:pt idx="2179">
                  <c:v>0.22500000000000001</c:v>
                </c:pt>
                <c:pt idx="2180">
                  <c:v>0.22500000000000001</c:v>
                </c:pt>
                <c:pt idx="2181">
                  <c:v>0.22500000000000001</c:v>
                </c:pt>
                <c:pt idx="2182">
                  <c:v>0.22500000000000001</c:v>
                </c:pt>
                <c:pt idx="2183">
                  <c:v>0.22500000000000001</c:v>
                </c:pt>
                <c:pt idx="2184">
                  <c:v>0.22500000000000001</c:v>
                </c:pt>
                <c:pt idx="2185">
                  <c:v>0.22500000000000001</c:v>
                </c:pt>
                <c:pt idx="2186">
                  <c:v>0.22500000000000001</c:v>
                </c:pt>
                <c:pt idx="2187">
                  <c:v>0.22500000000000001</c:v>
                </c:pt>
                <c:pt idx="2188">
                  <c:v>0.22500000000000001</c:v>
                </c:pt>
                <c:pt idx="2189">
                  <c:v>0.22500000000000001</c:v>
                </c:pt>
                <c:pt idx="2190">
                  <c:v>0.22500000000000001</c:v>
                </c:pt>
                <c:pt idx="2191">
                  <c:v>0.22500000000000001</c:v>
                </c:pt>
                <c:pt idx="2192">
                  <c:v>0.22500000000000001</c:v>
                </c:pt>
                <c:pt idx="2193">
                  <c:v>0.22500000000000001</c:v>
                </c:pt>
                <c:pt idx="2194">
                  <c:v>0.22500000000000001</c:v>
                </c:pt>
                <c:pt idx="2195">
                  <c:v>0.22500000000000001</c:v>
                </c:pt>
                <c:pt idx="2196">
                  <c:v>0.22500000000000001</c:v>
                </c:pt>
                <c:pt idx="2197">
                  <c:v>0.22500000000000001</c:v>
                </c:pt>
                <c:pt idx="2198">
                  <c:v>0.22500000000000001</c:v>
                </c:pt>
                <c:pt idx="2199">
                  <c:v>0.22500000000000001</c:v>
                </c:pt>
                <c:pt idx="2200">
                  <c:v>0.2</c:v>
                </c:pt>
                <c:pt idx="2201">
                  <c:v>0.2</c:v>
                </c:pt>
                <c:pt idx="2202">
                  <c:v>0.2</c:v>
                </c:pt>
                <c:pt idx="2203">
                  <c:v>0.2</c:v>
                </c:pt>
                <c:pt idx="2204">
                  <c:v>0.2</c:v>
                </c:pt>
                <c:pt idx="2205">
                  <c:v>0.2</c:v>
                </c:pt>
                <c:pt idx="2206">
                  <c:v>0.2</c:v>
                </c:pt>
                <c:pt idx="2207">
                  <c:v>0.2</c:v>
                </c:pt>
                <c:pt idx="2208">
                  <c:v>0.2</c:v>
                </c:pt>
                <c:pt idx="2209">
                  <c:v>0.2</c:v>
                </c:pt>
                <c:pt idx="2210">
                  <c:v>0.2</c:v>
                </c:pt>
                <c:pt idx="2211">
                  <c:v>0.2</c:v>
                </c:pt>
                <c:pt idx="2212">
                  <c:v>0.2</c:v>
                </c:pt>
                <c:pt idx="2213">
                  <c:v>0.2</c:v>
                </c:pt>
                <c:pt idx="2214">
                  <c:v>0.2</c:v>
                </c:pt>
                <c:pt idx="2215">
                  <c:v>0.2</c:v>
                </c:pt>
                <c:pt idx="2216">
                  <c:v>0.2</c:v>
                </c:pt>
                <c:pt idx="2217">
                  <c:v>0.2</c:v>
                </c:pt>
                <c:pt idx="2218">
                  <c:v>0.2</c:v>
                </c:pt>
                <c:pt idx="2219">
                  <c:v>0.2</c:v>
                </c:pt>
                <c:pt idx="2220">
                  <c:v>0.2</c:v>
                </c:pt>
                <c:pt idx="2221">
                  <c:v>0.2</c:v>
                </c:pt>
                <c:pt idx="2222">
                  <c:v>0.2</c:v>
                </c:pt>
                <c:pt idx="2223">
                  <c:v>0.2</c:v>
                </c:pt>
                <c:pt idx="2224">
                  <c:v>0.2</c:v>
                </c:pt>
                <c:pt idx="2225">
                  <c:v>0.2</c:v>
                </c:pt>
                <c:pt idx="2226">
                  <c:v>0.2</c:v>
                </c:pt>
                <c:pt idx="2227">
                  <c:v>0.2</c:v>
                </c:pt>
                <c:pt idx="2228">
                  <c:v>0.2</c:v>
                </c:pt>
                <c:pt idx="2229">
                  <c:v>0.2</c:v>
                </c:pt>
                <c:pt idx="2230">
                  <c:v>0.2</c:v>
                </c:pt>
                <c:pt idx="2231">
                  <c:v>0.2</c:v>
                </c:pt>
                <c:pt idx="2232">
                  <c:v>0.2</c:v>
                </c:pt>
                <c:pt idx="2233">
                  <c:v>0.2</c:v>
                </c:pt>
                <c:pt idx="2234">
                  <c:v>0.2</c:v>
                </c:pt>
                <c:pt idx="2235">
                  <c:v>0.2</c:v>
                </c:pt>
                <c:pt idx="2236">
                  <c:v>0.2</c:v>
                </c:pt>
                <c:pt idx="2237">
                  <c:v>0.2</c:v>
                </c:pt>
                <c:pt idx="2238">
                  <c:v>0.2</c:v>
                </c:pt>
                <c:pt idx="2239">
                  <c:v>0.2</c:v>
                </c:pt>
                <c:pt idx="2240">
                  <c:v>0.2</c:v>
                </c:pt>
                <c:pt idx="2241">
                  <c:v>0.2</c:v>
                </c:pt>
                <c:pt idx="2242">
                  <c:v>0.2</c:v>
                </c:pt>
                <c:pt idx="2243">
                  <c:v>0.2</c:v>
                </c:pt>
                <c:pt idx="2244">
                  <c:v>0.2</c:v>
                </c:pt>
                <c:pt idx="2245">
                  <c:v>0.2</c:v>
                </c:pt>
                <c:pt idx="2246">
                  <c:v>0.2</c:v>
                </c:pt>
                <c:pt idx="2247">
                  <c:v>0.2</c:v>
                </c:pt>
                <c:pt idx="2248">
                  <c:v>0.2</c:v>
                </c:pt>
                <c:pt idx="2249">
                  <c:v>0.2</c:v>
                </c:pt>
                <c:pt idx="2250">
                  <c:v>0.2</c:v>
                </c:pt>
                <c:pt idx="2251">
                  <c:v>0.2</c:v>
                </c:pt>
                <c:pt idx="2252">
                  <c:v>0.2</c:v>
                </c:pt>
                <c:pt idx="2253">
                  <c:v>0.2</c:v>
                </c:pt>
                <c:pt idx="2254">
                  <c:v>0.2</c:v>
                </c:pt>
                <c:pt idx="2255">
                  <c:v>0.2</c:v>
                </c:pt>
                <c:pt idx="2256">
                  <c:v>0.2</c:v>
                </c:pt>
                <c:pt idx="2257">
                  <c:v>0.2</c:v>
                </c:pt>
                <c:pt idx="2258">
                  <c:v>0.2</c:v>
                </c:pt>
                <c:pt idx="2259">
                  <c:v>0.2</c:v>
                </c:pt>
                <c:pt idx="2260">
                  <c:v>0.2</c:v>
                </c:pt>
                <c:pt idx="2261">
                  <c:v>0.2</c:v>
                </c:pt>
                <c:pt idx="2262">
                  <c:v>0.2</c:v>
                </c:pt>
                <c:pt idx="2263">
                  <c:v>0.2</c:v>
                </c:pt>
                <c:pt idx="2264">
                  <c:v>0.2</c:v>
                </c:pt>
                <c:pt idx="2265">
                  <c:v>0.2</c:v>
                </c:pt>
                <c:pt idx="2266">
                  <c:v>0.2</c:v>
                </c:pt>
                <c:pt idx="2267">
                  <c:v>0.2</c:v>
                </c:pt>
                <c:pt idx="2268">
                  <c:v>0.2</c:v>
                </c:pt>
                <c:pt idx="2269">
                  <c:v>0.2</c:v>
                </c:pt>
                <c:pt idx="2270">
                  <c:v>0.2</c:v>
                </c:pt>
                <c:pt idx="2271">
                  <c:v>0.2</c:v>
                </c:pt>
                <c:pt idx="2272">
                  <c:v>0.2</c:v>
                </c:pt>
                <c:pt idx="2273">
                  <c:v>0.2</c:v>
                </c:pt>
                <c:pt idx="2274">
                  <c:v>0.2</c:v>
                </c:pt>
                <c:pt idx="2275">
                  <c:v>0.2</c:v>
                </c:pt>
                <c:pt idx="2276">
                  <c:v>0.2</c:v>
                </c:pt>
                <c:pt idx="2277">
                  <c:v>0.2</c:v>
                </c:pt>
                <c:pt idx="2278">
                  <c:v>0.2</c:v>
                </c:pt>
                <c:pt idx="2279">
                  <c:v>0.2</c:v>
                </c:pt>
                <c:pt idx="2280">
                  <c:v>0.2</c:v>
                </c:pt>
                <c:pt idx="2281">
                  <c:v>0.2</c:v>
                </c:pt>
                <c:pt idx="2282">
                  <c:v>0.2</c:v>
                </c:pt>
                <c:pt idx="2283">
                  <c:v>0.2</c:v>
                </c:pt>
                <c:pt idx="2284">
                  <c:v>0.2</c:v>
                </c:pt>
                <c:pt idx="2285">
                  <c:v>0.2</c:v>
                </c:pt>
                <c:pt idx="2286">
                  <c:v>0.2</c:v>
                </c:pt>
                <c:pt idx="2287">
                  <c:v>0.2</c:v>
                </c:pt>
                <c:pt idx="2288">
                  <c:v>0.2</c:v>
                </c:pt>
                <c:pt idx="2289">
                  <c:v>0.2</c:v>
                </c:pt>
                <c:pt idx="2290">
                  <c:v>0.2</c:v>
                </c:pt>
                <c:pt idx="2291">
                  <c:v>0.2</c:v>
                </c:pt>
                <c:pt idx="2292">
                  <c:v>0.2</c:v>
                </c:pt>
                <c:pt idx="2293">
                  <c:v>0.2</c:v>
                </c:pt>
                <c:pt idx="2294">
                  <c:v>0.2</c:v>
                </c:pt>
                <c:pt idx="2295">
                  <c:v>0.2</c:v>
                </c:pt>
                <c:pt idx="2296">
                  <c:v>0.2</c:v>
                </c:pt>
                <c:pt idx="2297">
                  <c:v>0.2</c:v>
                </c:pt>
                <c:pt idx="2298">
                  <c:v>0.2</c:v>
                </c:pt>
                <c:pt idx="2299">
                  <c:v>0.2</c:v>
                </c:pt>
                <c:pt idx="2300">
                  <c:v>0.17499999999999999</c:v>
                </c:pt>
                <c:pt idx="2301">
                  <c:v>0.17499999999999999</c:v>
                </c:pt>
                <c:pt idx="2302">
                  <c:v>0.17499999999999999</c:v>
                </c:pt>
                <c:pt idx="2303">
                  <c:v>0.17499999999999999</c:v>
                </c:pt>
                <c:pt idx="2304">
                  <c:v>0.17499999999999999</c:v>
                </c:pt>
                <c:pt idx="2305">
                  <c:v>0.17499999999999999</c:v>
                </c:pt>
                <c:pt idx="2306">
                  <c:v>0.17499999999999999</c:v>
                </c:pt>
                <c:pt idx="2307">
                  <c:v>0.17499999999999999</c:v>
                </c:pt>
                <c:pt idx="2308">
                  <c:v>0.17499999999999999</c:v>
                </c:pt>
                <c:pt idx="2309">
                  <c:v>0.17499999999999999</c:v>
                </c:pt>
                <c:pt idx="2310">
                  <c:v>0.17499999999999999</c:v>
                </c:pt>
                <c:pt idx="2311">
                  <c:v>0.17499999999999999</c:v>
                </c:pt>
                <c:pt idx="2312">
                  <c:v>0.17499999999999999</c:v>
                </c:pt>
                <c:pt idx="2313">
                  <c:v>0.17499999999999999</c:v>
                </c:pt>
                <c:pt idx="2314">
                  <c:v>0.17499999999999999</c:v>
                </c:pt>
                <c:pt idx="2315">
                  <c:v>0.17499999999999999</c:v>
                </c:pt>
                <c:pt idx="2316">
                  <c:v>0.17499999999999999</c:v>
                </c:pt>
                <c:pt idx="2317">
                  <c:v>0.17499999999999999</c:v>
                </c:pt>
                <c:pt idx="2318">
                  <c:v>0.17499999999999999</c:v>
                </c:pt>
                <c:pt idx="2319">
                  <c:v>0.17499999999999999</c:v>
                </c:pt>
                <c:pt idx="2320">
                  <c:v>0.17499999999999999</c:v>
                </c:pt>
                <c:pt idx="2321">
                  <c:v>0.17499999999999999</c:v>
                </c:pt>
                <c:pt idx="2322">
                  <c:v>0.17499999999999999</c:v>
                </c:pt>
                <c:pt idx="2323">
                  <c:v>0.17499999999999999</c:v>
                </c:pt>
                <c:pt idx="2324">
                  <c:v>0.17499999999999999</c:v>
                </c:pt>
                <c:pt idx="2325">
                  <c:v>0.17499999999999999</c:v>
                </c:pt>
                <c:pt idx="2326">
                  <c:v>0.17499999999999999</c:v>
                </c:pt>
                <c:pt idx="2327">
                  <c:v>0.17499999999999999</c:v>
                </c:pt>
                <c:pt idx="2328">
                  <c:v>0.17499999999999999</c:v>
                </c:pt>
                <c:pt idx="2329">
                  <c:v>0.17499999999999999</c:v>
                </c:pt>
                <c:pt idx="2330">
                  <c:v>0.17499999999999999</c:v>
                </c:pt>
                <c:pt idx="2331">
                  <c:v>0.17499999999999999</c:v>
                </c:pt>
                <c:pt idx="2332">
                  <c:v>0.17499999999999999</c:v>
                </c:pt>
                <c:pt idx="2333">
                  <c:v>0.17499999999999999</c:v>
                </c:pt>
                <c:pt idx="2334">
                  <c:v>0.17499999999999999</c:v>
                </c:pt>
                <c:pt idx="2335">
                  <c:v>0.17499999999999999</c:v>
                </c:pt>
                <c:pt idx="2336">
                  <c:v>0.17499999999999999</c:v>
                </c:pt>
                <c:pt idx="2337">
                  <c:v>0.17499999999999999</c:v>
                </c:pt>
                <c:pt idx="2338">
                  <c:v>0.17499999999999999</c:v>
                </c:pt>
                <c:pt idx="2339">
                  <c:v>0.17499999999999999</c:v>
                </c:pt>
                <c:pt idx="2340">
                  <c:v>0.17499999999999999</c:v>
                </c:pt>
                <c:pt idx="2341">
                  <c:v>0.17499999999999999</c:v>
                </c:pt>
                <c:pt idx="2342">
                  <c:v>0.17499999999999999</c:v>
                </c:pt>
                <c:pt idx="2343">
                  <c:v>0.17499999999999999</c:v>
                </c:pt>
                <c:pt idx="2344">
                  <c:v>0.17499999999999999</c:v>
                </c:pt>
                <c:pt idx="2345">
                  <c:v>0.17499999999999999</c:v>
                </c:pt>
                <c:pt idx="2346">
                  <c:v>0.17499999999999999</c:v>
                </c:pt>
                <c:pt idx="2347">
                  <c:v>0.17499999999999999</c:v>
                </c:pt>
                <c:pt idx="2348">
                  <c:v>0.17499999999999999</c:v>
                </c:pt>
                <c:pt idx="2349">
                  <c:v>0.17499999999999999</c:v>
                </c:pt>
                <c:pt idx="2350">
                  <c:v>0.17499999999999999</c:v>
                </c:pt>
                <c:pt idx="2351">
                  <c:v>0.17499999999999999</c:v>
                </c:pt>
                <c:pt idx="2352">
                  <c:v>0.17499999999999999</c:v>
                </c:pt>
                <c:pt idx="2353">
                  <c:v>0.17499999999999999</c:v>
                </c:pt>
                <c:pt idx="2354">
                  <c:v>0.17499999999999999</c:v>
                </c:pt>
                <c:pt idx="2355">
                  <c:v>0.17499999999999999</c:v>
                </c:pt>
                <c:pt idx="2356">
                  <c:v>0.17499999999999999</c:v>
                </c:pt>
                <c:pt idx="2357">
                  <c:v>0.17499999999999999</c:v>
                </c:pt>
                <c:pt idx="2358">
                  <c:v>0.17499999999999999</c:v>
                </c:pt>
                <c:pt idx="2359">
                  <c:v>0.17499999999999999</c:v>
                </c:pt>
                <c:pt idx="2360">
                  <c:v>0.17499999999999999</c:v>
                </c:pt>
                <c:pt idx="2361">
                  <c:v>0.17499999999999999</c:v>
                </c:pt>
                <c:pt idx="2362">
                  <c:v>0.17499999999999999</c:v>
                </c:pt>
                <c:pt idx="2363">
                  <c:v>0.17499999999999999</c:v>
                </c:pt>
                <c:pt idx="2364">
                  <c:v>0.17499999999999999</c:v>
                </c:pt>
                <c:pt idx="2365">
                  <c:v>0.17499999999999999</c:v>
                </c:pt>
                <c:pt idx="2366">
                  <c:v>0.17499999999999999</c:v>
                </c:pt>
                <c:pt idx="2367">
                  <c:v>0.17499999999999999</c:v>
                </c:pt>
                <c:pt idx="2368">
                  <c:v>0.17499999999999999</c:v>
                </c:pt>
                <c:pt idx="2369">
                  <c:v>0.17499999999999999</c:v>
                </c:pt>
                <c:pt idx="2370">
                  <c:v>0.17499999999999999</c:v>
                </c:pt>
                <c:pt idx="2371">
                  <c:v>0.17499999999999999</c:v>
                </c:pt>
                <c:pt idx="2372">
                  <c:v>0.17499999999999999</c:v>
                </c:pt>
                <c:pt idx="2373">
                  <c:v>0.17499999999999999</c:v>
                </c:pt>
                <c:pt idx="2374">
                  <c:v>0.17499999999999999</c:v>
                </c:pt>
                <c:pt idx="2375">
                  <c:v>0.17499999999999999</c:v>
                </c:pt>
                <c:pt idx="2376">
                  <c:v>0.17499999999999999</c:v>
                </c:pt>
                <c:pt idx="2377">
                  <c:v>0.17499999999999999</c:v>
                </c:pt>
                <c:pt idx="2378">
                  <c:v>0.17499999999999999</c:v>
                </c:pt>
                <c:pt idx="2379">
                  <c:v>0.17499999999999999</c:v>
                </c:pt>
                <c:pt idx="2380">
                  <c:v>0.17499999999999999</c:v>
                </c:pt>
                <c:pt idx="2381">
                  <c:v>0.17499999999999999</c:v>
                </c:pt>
                <c:pt idx="2382">
                  <c:v>0.17499999999999999</c:v>
                </c:pt>
                <c:pt idx="2383">
                  <c:v>0.17499999999999999</c:v>
                </c:pt>
                <c:pt idx="2384">
                  <c:v>0.17499999999999999</c:v>
                </c:pt>
                <c:pt idx="2385">
                  <c:v>0.17499999999999999</c:v>
                </c:pt>
                <c:pt idx="2386">
                  <c:v>0.17499999999999999</c:v>
                </c:pt>
                <c:pt idx="2387">
                  <c:v>0.17499999999999999</c:v>
                </c:pt>
                <c:pt idx="2388">
                  <c:v>0.17499999999999999</c:v>
                </c:pt>
                <c:pt idx="2389">
                  <c:v>0.17499999999999999</c:v>
                </c:pt>
                <c:pt idx="2390">
                  <c:v>0.17499999999999999</c:v>
                </c:pt>
                <c:pt idx="2391">
                  <c:v>0.17499999999999999</c:v>
                </c:pt>
                <c:pt idx="2392">
                  <c:v>0.17499999999999999</c:v>
                </c:pt>
                <c:pt idx="2393">
                  <c:v>0.17499999999999999</c:v>
                </c:pt>
                <c:pt idx="2394">
                  <c:v>0.17499999999999999</c:v>
                </c:pt>
                <c:pt idx="2395">
                  <c:v>0.17499999999999999</c:v>
                </c:pt>
                <c:pt idx="2396">
                  <c:v>0.17499999999999999</c:v>
                </c:pt>
                <c:pt idx="2397">
                  <c:v>0.17499999999999999</c:v>
                </c:pt>
                <c:pt idx="2398">
                  <c:v>0.17499999999999999</c:v>
                </c:pt>
                <c:pt idx="2399">
                  <c:v>0.17499999999999999</c:v>
                </c:pt>
                <c:pt idx="2400">
                  <c:v>0.15</c:v>
                </c:pt>
                <c:pt idx="2401">
                  <c:v>0.15</c:v>
                </c:pt>
                <c:pt idx="2402">
                  <c:v>0.15</c:v>
                </c:pt>
                <c:pt idx="2403">
                  <c:v>0.15</c:v>
                </c:pt>
                <c:pt idx="2404">
                  <c:v>0.15</c:v>
                </c:pt>
                <c:pt idx="2405">
                  <c:v>0.15</c:v>
                </c:pt>
                <c:pt idx="2406">
                  <c:v>0.15</c:v>
                </c:pt>
                <c:pt idx="2407">
                  <c:v>0.15</c:v>
                </c:pt>
                <c:pt idx="2408">
                  <c:v>0.15</c:v>
                </c:pt>
                <c:pt idx="2409">
                  <c:v>0.15</c:v>
                </c:pt>
                <c:pt idx="2410">
                  <c:v>0.15</c:v>
                </c:pt>
                <c:pt idx="2411">
                  <c:v>0.15</c:v>
                </c:pt>
                <c:pt idx="2412">
                  <c:v>0.15</c:v>
                </c:pt>
                <c:pt idx="2413">
                  <c:v>0.15</c:v>
                </c:pt>
                <c:pt idx="2414">
                  <c:v>0.15</c:v>
                </c:pt>
                <c:pt idx="2415">
                  <c:v>0.15</c:v>
                </c:pt>
                <c:pt idx="2416">
                  <c:v>0.15</c:v>
                </c:pt>
                <c:pt idx="2417">
                  <c:v>0.15</c:v>
                </c:pt>
                <c:pt idx="2418">
                  <c:v>0.15</c:v>
                </c:pt>
                <c:pt idx="2419">
                  <c:v>0.15</c:v>
                </c:pt>
                <c:pt idx="2420">
                  <c:v>0.15</c:v>
                </c:pt>
                <c:pt idx="2421">
                  <c:v>0.15</c:v>
                </c:pt>
                <c:pt idx="2422">
                  <c:v>0.15</c:v>
                </c:pt>
                <c:pt idx="2423">
                  <c:v>0.15</c:v>
                </c:pt>
                <c:pt idx="2424">
                  <c:v>0.15</c:v>
                </c:pt>
                <c:pt idx="2425">
                  <c:v>0.15</c:v>
                </c:pt>
                <c:pt idx="2426">
                  <c:v>0.15</c:v>
                </c:pt>
                <c:pt idx="2427">
                  <c:v>0.15</c:v>
                </c:pt>
                <c:pt idx="2428">
                  <c:v>0.15</c:v>
                </c:pt>
                <c:pt idx="2429">
                  <c:v>0.15</c:v>
                </c:pt>
                <c:pt idx="2430">
                  <c:v>0.15</c:v>
                </c:pt>
                <c:pt idx="2431">
                  <c:v>0.15</c:v>
                </c:pt>
                <c:pt idx="2432">
                  <c:v>0.15</c:v>
                </c:pt>
                <c:pt idx="2433">
                  <c:v>0.15</c:v>
                </c:pt>
                <c:pt idx="2434">
                  <c:v>0.15</c:v>
                </c:pt>
                <c:pt idx="2435">
                  <c:v>0.15</c:v>
                </c:pt>
                <c:pt idx="2436">
                  <c:v>0.15</c:v>
                </c:pt>
                <c:pt idx="2437">
                  <c:v>0.15</c:v>
                </c:pt>
                <c:pt idx="2438">
                  <c:v>0.15</c:v>
                </c:pt>
                <c:pt idx="2439">
                  <c:v>0.15</c:v>
                </c:pt>
                <c:pt idx="2440">
                  <c:v>0.15</c:v>
                </c:pt>
                <c:pt idx="2441">
                  <c:v>0.15</c:v>
                </c:pt>
                <c:pt idx="2442">
                  <c:v>0.15</c:v>
                </c:pt>
                <c:pt idx="2443">
                  <c:v>0.15</c:v>
                </c:pt>
                <c:pt idx="2444">
                  <c:v>0.15</c:v>
                </c:pt>
                <c:pt idx="2445">
                  <c:v>0.15</c:v>
                </c:pt>
                <c:pt idx="2446">
                  <c:v>0.15</c:v>
                </c:pt>
                <c:pt idx="2447">
                  <c:v>0.15</c:v>
                </c:pt>
                <c:pt idx="2448">
                  <c:v>0.15</c:v>
                </c:pt>
                <c:pt idx="2449">
                  <c:v>0.15</c:v>
                </c:pt>
                <c:pt idx="2450">
                  <c:v>0.15</c:v>
                </c:pt>
                <c:pt idx="2451">
                  <c:v>0.15</c:v>
                </c:pt>
                <c:pt idx="2452">
                  <c:v>0.15</c:v>
                </c:pt>
                <c:pt idx="2453">
                  <c:v>0.15</c:v>
                </c:pt>
                <c:pt idx="2454">
                  <c:v>0.15</c:v>
                </c:pt>
                <c:pt idx="2455">
                  <c:v>0.15</c:v>
                </c:pt>
                <c:pt idx="2456">
                  <c:v>0.15</c:v>
                </c:pt>
                <c:pt idx="2457">
                  <c:v>0.15</c:v>
                </c:pt>
                <c:pt idx="2458">
                  <c:v>0.15</c:v>
                </c:pt>
                <c:pt idx="2459">
                  <c:v>0.15</c:v>
                </c:pt>
                <c:pt idx="2460">
                  <c:v>0.15</c:v>
                </c:pt>
                <c:pt idx="2461">
                  <c:v>0.15</c:v>
                </c:pt>
                <c:pt idx="2462">
                  <c:v>0.15</c:v>
                </c:pt>
                <c:pt idx="2463">
                  <c:v>0.15</c:v>
                </c:pt>
                <c:pt idx="2464">
                  <c:v>0.15</c:v>
                </c:pt>
                <c:pt idx="2465">
                  <c:v>0.15</c:v>
                </c:pt>
                <c:pt idx="2466">
                  <c:v>0.15</c:v>
                </c:pt>
                <c:pt idx="2467">
                  <c:v>0.15</c:v>
                </c:pt>
                <c:pt idx="2468">
                  <c:v>0.15</c:v>
                </c:pt>
                <c:pt idx="2469">
                  <c:v>0.15</c:v>
                </c:pt>
                <c:pt idx="2470">
                  <c:v>0.15</c:v>
                </c:pt>
                <c:pt idx="2471">
                  <c:v>0.15</c:v>
                </c:pt>
                <c:pt idx="2472">
                  <c:v>0.15</c:v>
                </c:pt>
                <c:pt idx="2473">
                  <c:v>0.15</c:v>
                </c:pt>
                <c:pt idx="2474">
                  <c:v>0.15</c:v>
                </c:pt>
                <c:pt idx="2475">
                  <c:v>0.15</c:v>
                </c:pt>
                <c:pt idx="2476">
                  <c:v>0.15</c:v>
                </c:pt>
                <c:pt idx="2477">
                  <c:v>0.15</c:v>
                </c:pt>
                <c:pt idx="2478">
                  <c:v>0.15</c:v>
                </c:pt>
                <c:pt idx="2479">
                  <c:v>0.15</c:v>
                </c:pt>
                <c:pt idx="2480">
                  <c:v>0.15</c:v>
                </c:pt>
                <c:pt idx="2481">
                  <c:v>0.15</c:v>
                </c:pt>
                <c:pt idx="2482">
                  <c:v>0.15</c:v>
                </c:pt>
                <c:pt idx="2483">
                  <c:v>0.15</c:v>
                </c:pt>
                <c:pt idx="2484">
                  <c:v>0.15</c:v>
                </c:pt>
                <c:pt idx="2485">
                  <c:v>0.15</c:v>
                </c:pt>
                <c:pt idx="2486">
                  <c:v>0.15</c:v>
                </c:pt>
                <c:pt idx="2487">
                  <c:v>0.15</c:v>
                </c:pt>
                <c:pt idx="2488">
                  <c:v>0.15</c:v>
                </c:pt>
                <c:pt idx="2489">
                  <c:v>0.15</c:v>
                </c:pt>
                <c:pt idx="2490">
                  <c:v>0.15</c:v>
                </c:pt>
                <c:pt idx="2491">
                  <c:v>0.15</c:v>
                </c:pt>
                <c:pt idx="2492">
                  <c:v>0.15</c:v>
                </c:pt>
                <c:pt idx="2493">
                  <c:v>0.15</c:v>
                </c:pt>
                <c:pt idx="2494">
                  <c:v>0.15</c:v>
                </c:pt>
                <c:pt idx="2495">
                  <c:v>0.15</c:v>
                </c:pt>
                <c:pt idx="2496">
                  <c:v>0.15</c:v>
                </c:pt>
                <c:pt idx="2497">
                  <c:v>0.15</c:v>
                </c:pt>
                <c:pt idx="2498">
                  <c:v>0.15</c:v>
                </c:pt>
                <c:pt idx="2499">
                  <c:v>0.15</c:v>
                </c:pt>
                <c:pt idx="2500">
                  <c:v>0.125</c:v>
                </c:pt>
                <c:pt idx="2501">
                  <c:v>0.125</c:v>
                </c:pt>
                <c:pt idx="2502">
                  <c:v>0.125</c:v>
                </c:pt>
                <c:pt idx="2503">
                  <c:v>0.125</c:v>
                </c:pt>
                <c:pt idx="2504">
                  <c:v>0.125</c:v>
                </c:pt>
                <c:pt idx="2505">
                  <c:v>0.125</c:v>
                </c:pt>
                <c:pt idx="2506">
                  <c:v>0.125</c:v>
                </c:pt>
                <c:pt idx="2507">
                  <c:v>0.125</c:v>
                </c:pt>
                <c:pt idx="2508">
                  <c:v>0.125</c:v>
                </c:pt>
                <c:pt idx="2509">
                  <c:v>0.125</c:v>
                </c:pt>
                <c:pt idx="2510">
                  <c:v>0.125</c:v>
                </c:pt>
                <c:pt idx="2511">
                  <c:v>0.125</c:v>
                </c:pt>
                <c:pt idx="2512">
                  <c:v>0.125</c:v>
                </c:pt>
                <c:pt idx="2513">
                  <c:v>0.125</c:v>
                </c:pt>
                <c:pt idx="2514">
                  <c:v>0.125</c:v>
                </c:pt>
                <c:pt idx="2515">
                  <c:v>0.125</c:v>
                </c:pt>
                <c:pt idx="2516">
                  <c:v>0.125</c:v>
                </c:pt>
                <c:pt idx="2517">
                  <c:v>0.125</c:v>
                </c:pt>
                <c:pt idx="2518">
                  <c:v>0.125</c:v>
                </c:pt>
                <c:pt idx="2519">
                  <c:v>0.125</c:v>
                </c:pt>
                <c:pt idx="2520">
                  <c:v>0.125</c:v>
                </c:pt>
                <c:pt idx="2521">
                  <c:v>0.125</c:v>
                </c:pt>
                <c:pt idx="2522">
                  <c:v>0.125</c:v>
                </c:pt>
                <c:pt idx="2523">
                  <c:v>0.125</c:v>
                </c:pt>
                <c:pt idx="2524">
                  <c:v>0.125</c:v>
                </c:pt>
                <c:pt idx="2525">
                  <c:v>0.125</c:v>
                </c:pt>
                <c:pt idx="2526">
                  <c:v>0.125</c:v>
                </c:pt>
                <c:pt idx="2527">
                  <c:v>0.125</c:v>
                </c:pt>
                <c:pt idx="2528">
                  <c:v>0.125</c:v>
                </c:pt>
                <c:pt idx="2529">
                  <c:v>0.125</c:v>
                </c:pt>
                <c:pt idx="2530">
                  <c:v>0.125</c:v>
                </c:pt>
                <c:pt idx="2531">
                  <c:v>0.125</c:v>
                </c:pt>
                <c:pt idx="2532">
                  <c:v>0.125</c:v>
                </c:pt>
                <c:pt idx="2533">
                  <c:v>0.125</c:v>
                </c:pt>
                <c:pt idx="2534">
                  <c:v>0.125</c:v>
                </c:pt>
                <c:pt idx="2535">
                  <c:v>0.125</c:v>
                </c:pt>
                <c:pt idx="2536">
                  <c:v>0.125</c:v>
                </c:pt>
                <c:pt idx="2537">
                  <c:v>0.125</c:v>
                </c:pt>
                <c:pt idx="2538">
                  <c:v>0.125</c:v>
                </c:pt>
                <c:pt idx="2539">
                  <c:v>0.125</c:v>
                </c:pt>
                <c:pt idx="2540">
                  <c:v>0.125</c:v>
                </c:pt>
                <c:pt idx="2541">
                  <c:v>0.125</c:v>
                </c:pt>
                <c:pt idx="2542">
                  <c:v>0.125</c:v>
                </c:pt>
                <c:pt idx="2543">
                  <c:v>0.125</c:v>
                </c:pt>
                <c:pt idx="2544">
                  <c:v>0.125</c:v>
                </c:pt>
                <c:pt idx="2545">
                  <c:v>0.125</c:v>
                </c:pt>
                <c:pt idx="2546">
                  <c:v>0.125</c:v>
                </c:pt>
                <c:pt idx="2547">
                  <c:v>0.125</c:v>
                </c:pt>
                <c:pt idx="2548">
                  <c:v>0.125</c:v>
                </c:pt>
                <c:pt idx="2549">
                  <c:v>0.125</c:v>
                </c:pt>
                <c:pt idx="2550">
                  <c:v>0.125</c:v>
                </c:pt>
                <c:pt idx="2551">
                  <c:v>0.125</c:v>
                </c:pt>
                <c:pt idx="2552">
                  <c:v>0.125</c:v>
                </c:pt>
                <c:pt idx="2553">
                  <c:v>0.125</c:v>
                </c:pt>
                <c:pt idx="2554">
                  <c:v>0.125</c:v>
                </c:pt>
                <c:pt idx="2555">
                  <c:v>0.125</c:v>
                </c:pt>
                <c:pt idx="2556">
                  <c:v>0.125</c:v>
                </c:pt>
                <c:pt idx="2557">
                  <c:v>0.125</c:v>
                </c:pt>
                <c:pt idx="2558">
                  <c:v>0.125</c:v>
                </c:pt>
                <c:pt idx="2559">
                  <c:v>0.125</c:v>
                </c:pt>
                <c:pt idx="2560">
                  <c:v>0.125</c:v>
                </c:pt>
                <c:pt idx="2561">
                  <c:v>0.125</c:v>
                </c:pt>
                <c:pt idx="2562">
                  <c:v>0.125</c:v>
                </c:pt>
                <c:pt idx="2563">
                  <c:v>0.125</c:v>
                </c:pt>
                <c:pt idx="2564">
                  <c:v>0.125</c:v>
                </c:pt>
                <c:pt idx="2565">
                  <c:v>0.125</c:v>
                </c:pt>
                <c:pt idx="2566">
                  <c:v>0.125</c:v>
                </c:pt>
                <c:pt idx="2567">
                  <c:v>0.125</c:v>
                </c:pt>
                <c:pt idx="2568">
                  <c:v>0.125</c:v>
                </c:pt>
                <c:pt idx="2569">
                  <c:v>0.125</c:v>
                </c:pt>
                <c:pt idx="2570">
                  <c:v>0.125</c:v>
                </c:pt>
                <c:pt idx="2571">
                  <c:v>0.125</c:v>
                </c:pt>
                <c:pt idx="2572">
                  <c:v>0.125</c:v>
                </c:pt>
                <c:pt idx="2573">
                  <c:v>0.125</c:v>
                </c:pt>
                <c:pt idx="2574">
                  <c:v>0.125</c:v>
                </c:pt>
                <c:pt idx="2575">
                  <c:v>0.125</c:v>
                </c:pt>
                <c:pt idx="2576">
                  <c:v>0.125</c:v>
                </c:pt>
                <c:pt idx="2577">
                  <c:v>0.125</c:v>
                </c:pt>
                <c:pt idx="2578">
                  <c:v>0.125</c:v>
                </c:pt>
                <c:pt idx="2579">
                  <c:v>0.125</c:v>
                </c:pt>
                <c:pt idx="2580">
                  <c:v>0.125</c:v>
                </c:pt>
                <c:pt idx="2581">
                  <c:v>0.125</c:v>
                </c:pt>
                <c:pt idx="2582">
                  <c:v>0.125</c:v>
                </c:pt>
                <c:pt idx="2583">
                  <c:v>0.125</c:v>
                </c:pt>
                <c:pt idx="2584">
                  <c:v>0.125</c:v>
                </c:pt>
                <c:pt idx="2585">
                  <c:v>0.125</c:v>
                </c:pt>
                <c:pt idx="2586">
                  <c:v>0.125</c:v>
                </c:pt>
                <c:pt idx="2587">
                  <c:v>0.125</c:v>
                </c:pt>
                <c:pt idx="2588">
                  <c:v>0.125</c:v>
                </c:pt>
                <c:pt idx="2589">
                  <c:v>0.125</c:v>
                </c:pt>
                <c:pt idx="2590">
                  <c:v>0.125</c:v>
                </c:pt>
                <c:pt idx="2591">
                  <c:v>0.125</c:v>
                </c:pt>
                <c:pt idx="2592">
                  <c:v>0.125</c:v>
                </c:pt>
                <c:pt idx="2593">
                  <c:v>0.125</c:v>
                </c:pt>
                <c:pt idx="2594">
                  <c:v>0.125</c:v>
                </c:pt>
                <c:pt idx="2595">
                  <c:v>0.125</c:v>
                </c:pt>
                <c:pt idx="2596">
                  <c:v>0.125</c:v>
                </c:pt>
                <c:pt idx="2597">
                  <c:v>0.125</c:v>
                </c:pt>
                <c:pt idx="2598">
                  <c:v>0.125</c:v>
                </c:pt>
                <c:pt idx="2599">
                  <c:v>0.125</c:v>
                </c:pt>
                <c:pt idx="2600">
                  <c:v>0.1</c:v>
                </c:pt>
                <c:pt idx="2601">
                  <c:v>0.1</c:v>
                </c:pt>
                <c:pt idx="2602">
                  <c:v>0.1</c:v>
                </c:pt>
                <c:pt idx="2603">
                  <c:v>0.1</c:v>
                </c:pt>
                <c:pt idx="2604">
                  <c:v>0.1</c:v>
                </c:pt>
                <c:pt idx="2605">
                  <c:v>0.1</c:v>
                </c:pt>
                <c:pt idx="2606">
                  <c:v>0.1</c:v>
                </c:pt>
                <c:pt idx="2607">
                  <c:v>0.1</c:v>
                </c:pt>
                <c:pt idx="2608">
                  <c:v>0.1</c:v>
                </c:pt>
                <c:pt idx="2609">
                  <c:v>0.1</c:v>
                </c:pt>
                <c:pt idx="2610">
                  <c:v>0.1</c:v>
                </c:pt>
                <c:pt idx="2611">
                  <c:v>0.1</c:v>
                </c:pt>
                <c:pt idx="2612">
                  <c:v>0.1</c:v>
                </c:pt>
                <c:pt idx="2613">
                  <c:v>0.1</c:v>
                </c:pt>
                <c:pt idx="2614">
                  <c:v>0.1</c:v>
                </c:pt>
                <c:pt idx="2615">
                  <c:v>0.1</c:v>
                </c:pt>
                <c:pt idx="2616">
                  <c:v>0.1</c:v>
                </c:pt>
                <c:pt idx="2617">
                  <c:v>0.1</c:v>
                </c:pt>
                <c:pt idx="2618">
                  <c:v>0.1</c:v>
                </c:pt>
                <c:pt idx="2619">
                  <c:v>0.1</c:v>
                </c:pt>
                <c:pt idx="2620">
                  <c:v>0.1</c:v>
                </c:pt>
                <c:pt idx="2621">
                  <c:v>0.1</c:v>
                </c:pt>
                <c:pt idx="2622">
                  <c:v>0.1</c:v>
                </c:pt>
                <c:pt idx="2623">
                  <c:v>0.1</c:v>
                </c:pt>
                <c:pt idx="2624">
                  <c:v>0.1</c:v>
                </c:pt>
                <c:pt idx="2625">
                  <c:v>0.1</c:v>
                </c:pt>
                <c:pt idx="2626">
                  <c:v>0.1</c:v>
                </c:pt>
                <c:pt idx="2627">
                  <c:v>0.1</c:v>
                </c:pt>
                <c:pt idx="2628">
                  <c:v>0.1</c:v>
                </c:pt>
                <c:pt idx="2629">
                  <c:v>0.1</c:v>
                </c:pt>
                <c:pt idx="2630">
                  <c:v>0.1</c:v>
                </c:pt>
                <c:pt idx="2631">
                  <c:v>0.1</c:v>
                </c:pt>
                <c:pt idx="2632">
                  <c:v>0.1</c:v>
                </c:pt>
                <c:pt idx="2633">
                  <c:v>0.1</c:v>
                </c:pt>
                <c:pt idx="2634">
                  <c:v>0.1</c:v>
                </c:pt>
                <c:pt idx="2635">
                  <c:v>0.1</c:v>
                </c:pt>
                <c:pt idx="2636">
                  <c:v>0.1</c:v>
                </c:pt>
                <c:pt idx="2637">
                  <c:v>0.1</c:v>
                </c:pt>
                <c:pt idx="2638">
                  <c:v>0.1</c:v>
                </c:pt>
                <c:pt idx="2639">
                  <c:v>0.1</c:v>
                </c:pt>
                <c:pt idx="2640">
                  <c:v>0.1</c:v>
                </c:pt>
                <c:pt idx="2641">
                  <c:v>0.1</c:v>
                </c:pt>
                <c:pt idx="2642">
                  <c:v>0.1</c:v>
                </c:pt>
                <c:pt idx="2643">
                  <c:v>0.1</c:v>
                </c:pt>
                <c:pt idx="2644">
                  <c:v>0.1</c:v>
                </c:pt>
                <c:pt idx="2645">
                  <c:v>0.1</c:v>
                </c:pt>
                <c:pt idx="2646">
                  <c:v>0.1</c:v>
                </c:pt>
                <c:pt idx="2647">
                  <c:v>0.1</c:v>
                </c:pt>
                <c:pt idx="2648">
                  <c:v>0.1</c:v>
                </c:pt>
                <c:pt idx="2649">
                  <c:v>0.1</c:v>
                </c:pt>
                <c:pt idx="2650">
                  <c:v>0.1</c:v>
                </c:pt>
                <c:pt idx="2651">
                  <c:v>0.1</c:v>
                </c:pt>
                <c:pt idx="2652">
                  <c:v>0.1</c:v>
                </c:pt>
                <c:pt idx="2653">
                  <c:v>0.1</c:v>
                </c:pt>
                <c:pt idx="2654">
                  <c:v>0.1</c:v>
                </c:pt>
                <c:pt idx="2655">
                  <c:v>0.1</c:v>
                </c:pt>
                <c:pt idx="2656">
                  <c:v>0.1</c:v>
                </c:pt>
                <c:pt idx="2657">
                  <c:v>0.1</c:v>
                </c:pt>
                <c:pt idx="2658">
                  <c:v>0.1</c:v>
                </c:pt>
                <c:pt idx="2659">
                  <c:v>0.1</c:v>
                </c:pt>
                <c:pt idx="2660">
                  <c:v>0.1</c:v>
                </c:pt>
                <c:pt idx="2661">
                  <c:v>0.1</c:v>
                </c:pt>
                <c:pt idx="2662">
                  <c:v>0.1</c:v>
                </c:pt>
                <c:pt idx="2663">
                  <c:v>0.1</c:v>
                </c:pt>
                <c:pt idx="2664">
                  <c:v>0.1</c:v>
                </c:pt>
                <c:pt idx="2665">
                  <c:v>0.1</c:v>
                </c:pt>
                <c:pt idx="2666">
                  <c:v>0.1</c:v>
                </c:pt>
                <c:pt idx="2667">
                  <c:v>0.1</c:v>
                </c:pt>
                <c:pt idx="2668">
                  <c:v>0.1</c:v>
                </c:pt>
                <c:pt idx="2669">
                  <c:v>0.1</c:v>
                </c:pt>
                <c:pt idx="2670">
                  <c:v>0.1</c:v>
                </c:pt>
                <c:pt idx="2671">
                  <c:v>0.1</c:v>
                </c:pt>
                <c:pt idx="2672">
                  <c:v>0.1</c:v>
                </c:pt>
                <c:pt idx="2673">
                  <c:v>0.1</c:v>
                </c:pt>
                <c:pt idx="2674">
                  <c:v>0.1</c:v>
                </c:pt>
                <c:pt idx="2675">
                  <c:v>0.1</c:v>
                </c:pt>
                <c:pt idx="2676">
                  <c:v>0.1</c:v>
                </c:pt>
                <c:pt idx="2677">
                  <c:v>0.1</c:v>
                </c:pt>
                <c:pt idx="2678">
                  <c:v>0.1</c:v>
                </c:pt>
                <c:pt idx="2679">
                  <c:v>0.1</c:v>
                </c:pt>
                <c:pt idx="2680">
                  <c:v>0.1</c:v>
                </c:pt>
                <c:pt idx="2681">
                  <c:v>0.1</c:v>
                </c:pt>
                <c:pt idx="2682">
                  <c:v>0.1</c:v>
                </c:pt>
                <c:pt idx="2683">
                  <c:v>0.1</c:v>
                </c:pt>
                <c:pt idx="2684">
                  <c:v>0.1</c:v>
                </c:pt>
                <c:pt idx="2685">
                  <c:v>0.1</c:v>
                </c:pt>
                <c:pt idx="2686">
                  <c:v>0.1</c:v>
                </c:pt>
                <c:pt idx="2687">
                  <c:v>0.1</c:v>
                </c:pt>
                <c:pt idx="2688">
                  <c:v>0.1</c:v>
                </c:pt>
                <c:pt idx="2689">
                  <c:v>0.1</c:v>
                </c:pt>
                <c:pt idx="2690">
                  <c:v>0.1</c:v>
                </c:pt>
                <c:pt idx="2691">
                  <c:v>0.1</c:v>
                </c:pt>
                <c:pt idx="2692">
                  <c:v>0.1</c:v>
                </c:pt>
                <c:pt idx="2693">
                  <c:v>0.1</c:v>
                </c:pt>
                <c:pt idx="2694">
                  <c:v>0.1</c:v>
                </c:pt>
                <c:pt idx="2695">
                  <c:v>0.1</c:v>
                </c:pt>
                <c:pt idx="2696">
                  <c:v>0.1</c:v>
                </c:pt>
                <c:pt idx="2697">
                  <c:v>0.1</c:v>
                </c:pt>
                <c:pt idx="2698">
                  <c:v>0.1</c:v>
                </c:pt>
                <c:pt idx="2699">
                  <c:v>0.1</c:v>
                </c:pt>
                <c:pt idx="2700">
                  <c:v>7.4999999999999997E-2</c:v>
                </c:pt>
                <c:pt idx="2701">
                  <c:v>7.4999999999999997E-2</c:v>
                </c:pt>
                <c:pt idx="2702">
                  <c:v>7.4999999999999997E-2</c:v>
                </c:pt>
                <c:pt idx="2703">
                  <c:v>7.4999999999999997E-2</c:v>
                </c:pt>
                <c:pt idx="2704">
                  <c:v>7.4999999999999997E-2</c:v>
                </c:pt>
                <c:pt idx="2705">
                  <c:v>7.4999999999999997E-2</c:v>
                </c:pt>
                <c:pt idx="2706">
                  <c:v>7.4999999999999997E-2</c:v>
                </c:pt>
                <c:pt idx="2707">
                  <c:v>7.4999999999999997E-2</c:v>
                </c:pt>
                <c:pt idx="2708">
                  <c:v>7.4999999999999997E-2</c:v>
                </c:pt>
                <c:pt idx="2709">
                  <c:v>7.4999999999999997E-2</c:v>
                </c:pt>
                <c:pt idx="2710">
                  <c:v>7.4999999999999997E-2</c:v>
                </c:pt>
                <c:pt idx="2711">
                  <c:v>7.4999999999999997E-2</c:v>
                </c:pt>
                <c:pt idx="2712">
                  <c:v>7.4999999999999997E-2</c:v>
                </c:pt>
                <c:pt idx="2713">
                  <c:v>7.4999999999999997E-2</c:v>
                </c:pt>
                <c:pt idx="2714">
                  <c:v>7.4999999999999997E-2</c:v>
                </c:pt>
                <c:pt idx="2715">
                  <c:v>7.4999999999999997E-2</c:v>
                </c:pt>
                <c:pt idx="2716">
                  <c:v>7.4999999999999997E-2</c:v>
                </c:pt>
                <c:pt idx="2717">
                  <c:v>7.4999999999999997E-2</c:v>
                </c:pt>
                <c:pt idx="2718">
                  <c:v>7.4999999999999997E-2</c:v>
                </c:pt>
                <c:pt idx="2719">
                  <c:v>7.4999999999999997E-2</c:v>
                </c:pt>
                <c:pt idx="2720">
                  <c:v>7.4999999999999997E-2</c:v>
                </c:pt>
                <c:pt idx="2721">
                  <c:v>7.4999999999999997E-2</c:v>
                </c:pt>
                <c:pt idx="2722">
                  <c:v>7.4999999999999997E-2</c:v>
                </c:pt>
                <c:pt idx="2723">
                  <c:v>7.4999999999999997E-2</c:v>
                </c:pt>
                <c:pt idx="2724">
                  <c:v>7.4999999999999997E-2</c:v>
                </c:pt>
                <c:pt idx="2725">
                  <c:v>7.4999999999999997E-2</c:v>
                </c:pt>
                <c:pt idx="2726">
                  <c:v>7.4999999999999997E-2</c:v>
                </c:pt>
                <c:pt idx="2727">
                  <c:v>7.4999999999999997E-2</c:v>
                </c:pt>
                <c:pt idx="2728">
                  <c:v>7.4999999999999997E-2</c:v>
                </c:pt>
                <c:pt idx="2729">
                  <c:v>7.4999999999999997E-2</c:v>
                </c:pt>
                <c:pt idx="2730">
                  <c:v>7.4999999999999997E-2</c:v>
                </c:pt>
                <c:pt idx="2731">
                  <c:v>7.4999999999999997E-2</c:v>
                </c:pt>
                <c:pt idx="2732">
                  <c:v>7.4999999999999997E-2</c:v>
                </c:pt>
                <c:pt idx="2733">
                  <c:v>7.4999999999999997E-2</c:v>
                </c:pt>
                <c:pt idx="2734">
                  <c:v>7.4999999999999997E-2</c:v>
                </c:pt>
                <c:pt idx="2735">
                  <c:v>7.4999999999999997E-2</c:v>
                </c:pt>
                <c:pt idx="2736">
                  <c:v>7.4999999999999997E-2</c:v>
                </c:pt>
                <c:pt idx="2737">
                  <c:v>7.4999999999999997E-2</c:v>
                </c:pt>
                <c:pt idx="2738">
                  <c:v>7.4999999999999997E-2</c:v>
                </c:pt>
                <c:pt idx="2739">
                  <c:v>7.4999999999999997E-2</c:v>
                </c:pt>
                <c:pt idx="2740">
                  <c:v>7.4999999999999997E-2</c:v>
                </c:pt>
                <c:pt idx="2741">
                  <c:v>7.4999999999999997E-2</c:v>
                </c:pt>
                <c:pt idx="2742">
                  <c:v>7.4999999999999997E-2</c:v>
                </c:pt>
                <c:pt idx="2743">
                  <c:v>7.4999999999999997E-2</c:v>
                </c:pt>
                <c:pt idx="2744">
                  <c:v>7.4999999999999997E-2</c:v>
                </c:pt>
                <c:pt idx="2745">
                  <c:v>7.4999999999999997E-2</c:v>
                </c:pt>
                <c:pt idx="2746">
                  <c:v>7.4999999999999997E-2</c:v>
                </c:pt>
                <c:pt idx="2747">
                  <c:v>7.4999999999999997E-2</c:v>
                </c:pt>
                <c:pt idx="2748">
                  <c:v>7.4999999999999997E-2</c:v>
                </c:pt>
                <c:pt idx="2749">
                  <c:v>7.4999999999999997E-2</c:v>
                </c:pt>
                <c:pt idx="2750">
                  <c:v>7.4999999999999997E-2</c:v>
                </c:pt>
                <c:pt idx="2751">
                  <c:v>7.4999999999999997E-2</c:v>
                </c:pt>
                <c:pt idx="2752">
                  <c:v>7.4999999999999997E-2</c:v>
                </c:pt>
                <c:pt idx="2753">
                  <c:v>7.4999999999999997E-2</c:v>
                </c:pt>
                <c:pt idx="2754">
                  <c:v>7.4999999999999997E-2</c:v>
                </c:pt>
                <c:pt idx="2755">
                  <c:v>7.4999999999999997E-2</c:v>
                </c:pt>
                <c:pt idx="2756">
                  <c:v>7.4999999999999997E-2</c:v>
                </c:pt>
                <c:pt idx="2757">
                  <c:v>7.4999999999999997E-2</c:v>
                </c:pt>
                <c:pt idx="2758">
                  <c:v>7.4999999999999997E-2</c:v>
                </c:pt>
                <c:pt idx="2759">
                  <c:v>7.4999999999999997E-2</c:v>
                </c:pt>
                <c:pt idx="2760">
                  <c:v>7.4999999999999997E-2</c:v>
                </c:pt>
                <c:pt idx="2761">
                  <c:v>7.4999999999999997E-2</c:v>
                </c:pt>
                <c:pt idx="2762">
                  <c:v>7.4999999999999997E-2</c:v>
                </c:pt>
                <c:pt idx="2763">
                  <c:v>7.4999999999999997E-2</c:v>
                </c:pt>
                <c:pt idx="2764">
                  <c:v>7.4999999999999997E-2</c:v>
                </c:pt>
                <c:pt idx="2765">
                  <c:v>7.4999999999999997E-2</c:v>
                </c:pt>
                <c:pt idx="2766">
                  <c:v>7.4999999999999997E-2</c:v>
                </c:pt>
                <c:pt idx="2767">
                  <c:v>7.4999999999999997E-2</c:v>
                </c:pt>
                <c:pt idx="2768">
                  <c:v>7.4999999999999997E-2</c:v>
                </c:pt>
                <c:pt idx="2769">
                  <c:v>7.4999999999999997E-2</c:v>
                </c:pt>
                <c:pt idx="2770">
                  <c:v>7.4999999999999997E-2</c:v>
                </c:pt>
                <c:pt idx="2771">
                  <c:v>7.4999999999999997E-2</c:v>
                </c:pt>
                <c:pt idx="2772">
                  <c:v>7.4999999999999997E-2</c:v>
                </c:pt>
                <c:pt idx="2773">
                  <c:v>7.4999999999999997E-2</c:v>
                </c:pt>
                <c:pt idx="2774">
                  <c:v>7.4999999999999997E-2</c:v>
                </c:pt>
                <c:pt idx="2775">
                  <c:v>7.4999999999999997E-2</c:v>
                </c:pt>
                <c:pt idx="2776">
                  <c:v>7.4999999999999997E-2</c:v>
                </c:pt>
                <c:pt idx="2777">
                  <c:v>7.4999999999999997E-2</c:v>
                </c:pt>
                <c:pt idx="2778">
                  <c:v>7.4999999999999997E-2</c:v>
                </c:pt>
                <c:pt idx="2779">
                  <c:v>7.4999999999999997E-2</c:v>
                </c:pt>
                <c:pt idx="2780">
                  <c:v>7.4999999999999997E-2</c:v>
                </c:pt>
                <c:pt idx="2781">
                  <c:v>7.4999999999999997E-2</c:v>
                </c:pt>
                <c:pt idx="2782">
                  <c:v>7.4999999999999997E-2</c:v>
                </c:pt>
                <c:pt idx="2783">
                  <c:v>7.4999999999999997E-2</c:v>
                </c:pt>
                <c:pt idx="2784">
                  <c:v>7.4999999999999997E-2</c:v>
                </c:pt>
                <c:pt idx="2785">
                  <c:v>7.4999999999999997E-2</c:v>
                </c:pt>
                <c:pt idx="2786">
                  <c:v>7.4999999999999997E-2</c:v>
                </c:pt>
                <c:pt idx="2787">
                  <c:v>7.4999999999999997E-2</c:v>
                </c:pt>
                <c:pt idx="2788">
                  <c:v>7.4999999999999997E-2</c:v>
                </c:pt>
                <c:pt idx="2789">
                  <c:v>7.4999999999999997E-2</c:v>
                </c:pt>
                <c:pt idx="2790">
                  <c:v>7.4999999999999997E-2</c:v>
                </c:pt>
                <c:pt idx="2791">
                  <c:v>7.4999999999999997E-2</c:v>
                </c:pt>
                <c:pt idx="2792">
                  <c:v>7.4999999999999997E-2</c:v>
                </c:pt>
                <c:pt idx="2793">
                  <c:v>7.4999999999999997E-2</c:v>
                </c:pt>
                <c:pt idx="2794">
                  <c:v>7.4999999999999997E-2</c:v>
                </c:pt>
                <c:pt idx="2795">
                  <c:v>7.4999999999999997E-2</c:v>
                </c:pt>
                <c:pt idx="2796">
                  <c:v>7.4999999999999997E-2</c:v>
                </c:pt>
                <c:pt idx="2797">
                  <c:v>7.4999999999999997E-2</c:v>
                </c:pt>
                <c:pt idx="2798">
                  <c:v>7.4999999999999997E-2</c:v>
                </c:pt>
                <c:pt idx="2799">
                  <c:v>7.4999999999999997E-2</c:v>
                </c:pt>
                <c:pt idx="2800">
                  <c:v>0.05</c:v>
                </c:pt>
                <c:pt idx="2801">
                  <c:v>0.05</c:v>
                </c:pt>
                <c:pt idx="2802">
                  <c:v>0.05</c:v>
                </c:pt>
                <c:pt idx="2803">
                  <c:v>0.05</c:v>
                </c:pt>
                <c:pt idx="2804">
                  <c:v>0.05</c:v>
                </c:pt>
                <c:pt idx="2805">
                  <c:v>0.05</c:v>
                </c:pt>
                <c:pt idx="2806">
                  <c:v>0.05</c:v>
                </c:pt>
                <c:pt idx="2807">
                  <c:v>0.05</c:v>
                </c:pt>
                <c:pt idx="2808">
                  <c:v>0.05</c:v>
                </c:pt>
                <c:pt idx="2809">
                  <c:v>0.05</c:v>
                </c:pt>
                <c:pt idx="2810">
                  <c:v>0.05</c:v>
                </c:pt>
                <c:pt idx="2811">
                  <c:v>0.05</c:v>
                </c:pt>
                <c:pt idx="2812">
                  <c:v>0.05</c:v>
                </c:pt>
                <c:pt idx="2813">
                  <c:v>0.05</c:v>
                </c:pt>
                <c:pt idx="2814">
                  <c:v>0.05</c:v>
                </c:pt>
                <c:pt idx="2815">
                  <c:v>0.05</c:v>
                </c:pt>
                <c:pt idx="2816">
                  <c:v>0.05</c:v>
                </c:pt>
                <c:pt idx="2817">
                  <c:v>0.05</c:v>
                </c:pt>
                <c:pt idx="2818">
                  <c:v>0.05</c:v>
                </c:pt>
                <c:pt idx="2819">
                  <c:v>0.05</c:v>
                </c:pt>
                <c:pt idx="2820">
                  <c:v>0.05</c:v>
                </c:pt>
                <c:pt idx="2821">
                  <c:v>0.05</c:v>
                </c:pt>
                <c:pt idx="2822">
                  <c:v>0.05</c:v>
                </c:pt>
                <c:pt idx="2823">
                  <c:v>0.05</c:v>
                </c:pt>
                <c:pt idx="2824">
                  <c:v>0.05</c:v>
                </c:pt>
                <c:pt idx="2825">
                  <c:v>0.05</c:v>
                </c:pt>
                <c:pt idx="2826">
                  <c:v>0.05</c:v>
                </c:pt>
                <c:pt idx="2827">
                  <c:v>0.05</c:v>
                </c:pt>
                <c:pt idx="2828">
                  <c:v>0.05</c:v>
                </c:pt>
                <c:pt idx="2829">
                  <c:v>0.05</c:v>
                </c:pt>
                <c:pt idx="2830">
                  <c:v>0.05</c:v>
                </c:pt>
                <c:pt idx="2831">
                  <c:v>0.05</c:v>
                </c:pt>
                <c:pt idx="2832">
                  <c:v>0.05</c:v>
                </c:pt>
                <c:pt idx="2833">
                  <c:v>0.05</c:v>
                </c:pt>
                <c:pt idx="2834">
                  <c:v>0.05</c:v>
                </c:pt>
                <c:pt idx="2835">
                  <c:v>0.05</c:v>
                </c:pt>
                <c:pt idx="2836">
                  <c:v>0.05</c:v>
                </c:pt>
                <c:pt idx="2837">
                  <c:v>0.05</c:v>
                </c:pt>
                <c:pt idx="2838">
                  <c:v>0.05</c:v>
                </c:pt>
                <c:pt idx="2839">
                  <c:v>0.05</c:v>
                </c:pt>
                <c:pt idx="2840">
                  <c:v>0.05</c:v>
                </c:pt>
                <c:pt idx="2841">
                  <c:v>0.05</c:v>
                </c:pt>
                <c:pt idx="2842">
                  <c:v>0.05</c:v>
                </c:pt>
                <c:pt idx="2843">
                  <c:v>0.05</c:v>
                </c:pt>
                <c:pt idx="2844">
                  <c:v>0.05</c:v>
                </c:pt>
                <c:pt idx="2845">
                  <c:v>0.05</c:v>
                </c:pt>
                <c:pt idx="2846">
                  <c:v>0.05</c:v>
                </c:pt>
                <c:pt idx="2847">
                  <c:v>0.05</c:v>
                </c:pt>
                <c:pt idx="2848">
                  <c:v>0.05</c:v>
                </c:pt>
                <c:pt idx="2849">
                  <c:v>0.05</c:v>
                </c:pt>
                <c:pt idx="2850">
                  <c:v>0.05</c:v>
                </c:pt>
                <c:pt idx="2851">
                  <c:v>0.05</c:v>
                </c:pt>
                <c:pt idx="2852">
                  <c:v>0.05</c:v>
                </c:pt>
                <c:pt idx="2853">
                  <c:v>0.05</c:v>
                </c:pt>
                <c:pt idx="2854">
                  <c:v>0.05</c:v>
                </c:pt>
                <c:pt idx="2855">
                  <c:v>0.05</c:v>
                </c:pt>
                <c:pt idx="2856">
                  <c:v>0.05</c:v>
                </c:pt>
                <c:pt idx="2857">
                  <c:v>0.05</c:v>
                </c:pt>
                <c:pt idx="2858">
                  <c:v>0.05</c:v>
                </c:pt>
                <c:pt idx="2859">
                  <c:v>0.05</c:v>
                </c:pt>
                <c:pt idx="2860">
                  <c:v>0.05</c:v>
                </c:pt>
                <c:pt idx="2861">
                  <c:v>0.05</c:v>
                </c:pt>
                <c:pt idx="2862">
                  <c:v>0.05</c:v>
                </c:pt>
                <c:pt idx="2863">
                  <c:v>0.05</c:v>
                </c:pt>
                <c:pt idx="2864">
                  <c:v>0.05</c:v>
                </c:pt>
                <c:pt idx="2865">
                  <c:v>0.05</c:v>
                </c:pt>
                <c:pt idx="2866">
                  <c:v>0.05</c:v>
                </c:pt>
                <c:pt idx="2867">
                  <c:v>0.05</c:v>
                </c:pt>
                <c:pt idx="2868">
                  <c:v>0.05</c:v>
                </c:pt>
                <c:pt idx="2869">
                  <c:v>0.05</c:v>
                </c:pt>
                <c:pt idx="2870">
                  <c:v>0.05</c:v>
                </c:pt>
                <c:pt idx="2871">
                  <c:v>0.05</c:v>
                </c:pt>
                <c:pt idx="2872">
                  <c:v>0.05</c:v>
                </c:pt>
                <c:pt idx="2873">
                  <c:v>0.05</c:v>
                </c:pt>
                <c:pt idx="2874">
                  <c:v>0.05</c:v>
                </c:pt>
                <c:pt idx="2875">
                  <c:v>0.05</c:v>
                </c:pt>
                <c:pt idx="2876">
                  <c:v>0.05</c:v>
                </c:pt>
                <c:pt idx="2877">
                  <c:v>0.05</c:v>
                </c:pt>
                <c:pt idx="2878">
                  <c:v>0.05</c:v>
                </c:pt>
                <c:pt idx="2879">
                  <c:v>0.05</c:v>
                </c:pt>
                <c:pt idx="2880">
                  <c:v>0.05</c:v>
                </c:pt>
                <c:pt idx="2881">
                  <c:v>0.05</c:v>
                </c:pt>
                <c:pt idx="2882">
                  <c:v>0.05</c:v>
                </c:pt>
                <c:pt idx="2883">
                  <c:v>0.05</c:v>
                </c:pt>
                <c:pt idx="2884">
                  <c:v>0.05</c:v>
                </c:pt>
                <c:pt idx="2885">
                  <c:v>0.05</c:v>
                </c:pt>
                <c:pt idx="2886">
                  <c:v>0.05</c:v>
                </c:pt>
                <c:pt idx="2887">
                  <c:v>0.05</c:v>
                </c:pt>
                <c:pt idx="2888">
                  <c:v>0.05</c:v>
                </c:pt>
                <c:pt idx="2889">
                  <c:v>0.05</c:v>
                </c:pt>
                <c:pt idx="2890">
                  <c:v>0.05</c:v>
                </c:pt>
                <c:pt idx="2891">
                  <c:v>0.05</c:v>
                </c:pt>
                <c:pt idx="2892">
                  <c:v>0.05</c:v>
                </c:pt>
                <c:pt idx="2893">
                  <c:v>0.05</c:v>
                </c:pt>
                <c:pt idx="2894">
                  <c:v>0.05</c:v>
                </c:pt>
                <c:pt idx="2895">
                  <c:v>0.05</c:v>
                </c:pt>
                <c:pt idx="2896">
                  <c:v>0.05</c:v>
                </c:pt>
                <c:pt idx="2897">
                  <c:v>0.05</c:v>
                </c:pt>
                <c:pt idx="2898">
                  <c:v>0.05</c:v>
                </c:pt>
                <c:pt idx="2899">
                  <c:v>0.05</c:v>
                </c:pt>
                <c:pt idx="2900">
                  <c:v>2.5000000000000001E-2</c:v>
                </c:pt>
                <c:pt idx="2901">
                  <c:v>2.5000000000000001E-2</c:v>
                </c:pt>
                <c:pt idx="2902">
                  <c:v>2.5000000000000001E-2</c:v>
                </c:pt>
                <c:pt idx="2903">
                  <c:v>2.5000000000000001E-2</c:v>
                </c:pt>
                <c:pt idx="2904">
                  <c:v>2.5000000000000001E-2</c:v>
                </c:pt>
                <c:pt idx="2905">
                  <c:v>2.5000000000000001E-2</c:v>
                </c:pt>
                <c:pt idx="2906">
                  <c:v>2.5000000000000001E-2</c:v>
                </c:pt>
                <c:pt idx="2907">
                  <c:v>2.5000000000000001E-2</c:v>
                </c:pt>
                <c:pt idx="2908">
                  <c:v>2.5000000000000001E-2</c:v>
                </c:pt>
                <c:pt idx="2909">
                  <c:v>2.5000000000000001E-2</c:v>
                </c:pt>
                <c:pt idx="2910">
                  <c:v>2.5000000000000001E-2</c:v>
                </c:pt>
                <c:pt idx="2911">
                  <c:v>2.5000000000000001E-2</c:v>
                </c:pt>
                <c:pt idx="2912">
                  <c:v>2.5000000000000001E-2</c:v>
                </c:pt>
                <c:pt idx="2913">
                  <c:v>2.5000000000000001E-2</c:v>
                </c:pt>
                <c:pt idx="2914">
                  <c:v>2.5000000000000001E-2</c:v>
                </c:pt>
                <c:pt idx="2915">
                  <c:v>2.5000000000000001E-2</c:v>
                </c:pt>
                <c:pt idx="2916">
                  <c:v>2.5000000000000001E-2</c:v>
                </c:pt>
                <c:pt idx="2917">
                  <c:v>2.5000000000000001E-2</c:v>
                </c:pt>
                <c:pt idx="2918">
                  <c:v>2.5000000000000001E-2</c:v>
                </c:pt>
                <c:pt idx="2919">
                  <c:v>2.5000000000000001E-2</c:v>
                </c:pt>
                <c:pt idx="2920">
                  <c:v>2.5000000000000001E-2</c:v>
                </c:pt>
                <c:pt idx="2921">
                  <c:v>2.5000000000000001E-2</c:v>
                </c:pt>
                <c:pt idx="2922">
                  <c:v>2.5000000000000001E-2</c:v>
                </c:pt>
                <c:pt idx="2923">
                  <c:v>2.5000000000000001E-2</c:v>
                </c:pt>
                <c:pt idx="2924">
                  <c:v>2.5000000000000001E-2</c:v>
                </c:pt>
                <c:pt idx="2925">
                  <c:v>2.5000000000000001E-2</c:v>
                </c:pt>
                <c:pt idx="2926">
                  <c:v>2.5000000000000001E-2</c:v>
                </c:pt>
                <c:pt idx="2927">
                  <c:v>2.5000000000000001E-2</c:v>
                </c:pt>
                <c:pt idx="2928">
                  <c:v>2.5000000000000001E-2</c:v>
                </c:pt>
                <c:pt idx="2929">
                  <c:v>2.5000000000000001E-2</c:v>
                </c:pt>
                <c:pt idx="2930">
                  <c:v>2.5000000000000001E-2</c:v>
                </c:pt>
                <c:pt idx="2931">
                  <c:v>2.5000000000000001E-2</c:v>
                </c:pt>
                <c:pt idx="2932">
                  <c:v>2.5000000000000001E-2</c:v>
                </c:pt>
                <c:pt idx="2933">
                  <c:v>2.5000000000000001E-2</c:v>
                </c:pt>
                <c:pt idx="2934">
                  <c:v>2.5000000000000001E-2</c:v>
                </c:pt>
                <c:pt idx="2935">
                  <c:v>2.5000000000000001E-2</c:v>
                </c:pt>
                <c:pt idx="2936">
                  <c:v>2.5000000000000001E-2</c:v>
                </c:pt>
                <c:pt idx="2937">
                  <c:v>2.5000000000000001E-2</c:v>
                </c:pt>
                <c:pt idx="2938">
                  <c:v>2.5000000000000001E-2</c:v>
                </c:pt>
                <c:pt idx="2939">
                  <c:v>2.5000000000000001E-2</c:v>
                </c:pt>
                <c:pt idx="2940">
                  <c:v>2.5000000000000001E-2</c:v>
                </c:pt>
                <c:pt idx="2941">
                  <c:v>2.5000000000000001E-2</c:v>
                </c:pt>
                <c:pt idx="2942">
                  <c:v>2.5000000000000001E-2</c:v>
                </c:pt>
                <c:pt idx="2943">
                  <c:v>2.5000000000000001E-2</c:v>
                </c:pt>
                <c:pt idx="2944">
                  <c:v>2.5000000000000001E-2</c:v>
                </c:pt>
                <c:pt idx="2945">
                  <c:v>2.5000000000000001E-2</c:v>
                </c:pt>
                <c:pt idx="2946">
                  <c:v>2.5000000000000001E-2</c:v>
                </c:pt>
                <c:pt idx="2947">
                  <c:v>2.5000000000000001E-2</c:v>
                </c:pt>
                <c:pt idx="2948">
                  <c:v>2.5000000000000001E-2</c:v>
                </c:pt>
                <c:pt idx="2949">
                  <c:v>2.5000000000000001E-2</c:v>
                </c:pt>
                <c:pt idx="2950">
                  <c:v>2.5000000000000001E-2</c:v>
                </c:pt>
                <c:pt idx="2951">
                  <c:v>2.5000000000000001E-2</c:v>
                </c:pt>
                <c:pt idx="2952">
                  <c:v>2.5000000000000001E-2</c:v>
                </c:pt>
                <c:pt idx="2953">
                  <c:v>2.5000000000000001E-2</c:v>
                </c:pt>
                <c:pt idx="2954">
                  <c:v>2.5000000000000001E-2</c:v>
                </c:pt>
                <c:pt idx="2955">
                  <c:v>2.5000000000000001E-2</c:v>
                </c:pt>
                <c:pt idx="2956">
                  <c:v>2.5000000000000001E-2</c:v>
                </c:pt>
                <c:pt idx="2957">
                  <c:v>2.5000000000000001E-2</c:v>
                </c:pt>
                <c:pt idx="2958">
                  <c:v>2.5000000000000001E-2</c:v>
                </c:pt>
                <c:pt idx="2959">
                  <c:v>2.5000000000000001E-2</c:v>
                </c:pt>
                <c:pt idx="2960">
                  <c:v>2.5000000000000001E-2</c:v>
                </c:pt>
                <c:pt idx="2961">
                  <c:v>2.5000000000000001E-2</c:v>
                </c:pt>
                <c:pt idx="2962">
                  <c:v>2.5000000000000001E-2</c:v>
                </c:pt>
                <c:pt idx="2963">
                  <c:v>2.5000000000000001E-2</c:v>
                </c:pt>
                <c:pt idx="2964">
                  <c:v>2.5000000000000001E-2</c:v>
                </c:pt>
                <c:pt idx="2965">
                  <c:v>2.5000000000000001E-2</c:v>
                </c:pt>
                <c:pt idx="2966">
                  <c:v>2.5000000000000001E-2</c:v>
                </c:pt>
                <c:pt idx="2967">
                  <c:v>2.5000000000000001E-2</c:v>
                </c:pt>
                <c:pt idx="2968">
                  <c:v>2.5000000000000001E-2</c:v>
                </c:pt>
                <c:pt idx="2969">
                  <c:v>2.5000000000000001E-2</c:v>
                </c:pt>
                <c:pt idx="2970">
                  <c:v>2.5000000000000001E-2</c:v>
                </c:pt>
                <c:pt idx="2971">
                  <c:v>2.5000000000000001E-2</c:v>
                </c:pt>
                <c:pt idx="2972">
                  <c:v>2.5000000000000001E-2</c:v>
                </c:pt>
                <c:pt idx="2973">
                  <c:v>2.5000000000000001E-2</c:v>
                </c:pt>
                <c:pt idx="2974">
                  <c:v>2.5000000000000001E-2</c:v>
                </c:pt>
                <c:pt idx="2975">
                  <c:v>2.5000000000000001E-2</c:v>
                </c:pt>
                <c:pt idx="2976">
                  <c:v>2.5000000000000001E-2</c:v>
                </c:pt>
                <c:pt idx="2977">
                  <c:v>2.5000000000000001E-2</c:v>
                </c:pt>
                <c:pt idx="2978">
                  <c:v>2.5000000000000001E-2</c:v>
                </c:pt>
                <c:pt idx="2979">
                  <c:v>2.5000000000000001E-2</c:v>
                </c:pt>
                <c:pt idx="2980">
                  <c:v>2.5000000000000001E-2</c:v>
                </c:pt>
                <c:pt idx="2981">
                  <c:v>2.5000000000000001E-2</c:v>
                </c:pt>
                <c:pt idx="2982">
                  <c:v>2.5000000000000001E-2</c:v>
                </c:pt>
                <c:pt idx="2983">
                  <c:v>2.5000000000000001E-2</c:v>
                </c:pt>
                <c:pt idx="2984">
                  <c:v>2.5000000000000001E-2</c:v>
                </c:pt>
                <c:pt idx="2985">
                  <c:v>2.5000000000000001E-2</c:v>
                </c:pt>
                <c:pt idx="2986">
                  <c:v>2.5000000000000001E-2</c:v>
                </c:pt>
                <c:pt idx="2987">
                  <c:v>2.5000000000000001E-2</c:v>
                </c:pt>
                <c:pt idx="2988">
                  <c:v>2.5000000000000001E-2</c:v>
                </c:pt>
                <c:pt idx="2989">
                  <c:v>2.5000000000000001E-2</c:v>
                </c:pt>
                <c:pt idx="2990">
                  <c:v>2.5000000000000001E-2</c:v>
                </c:pt>
                <c:pt idx="2991">
                  <c:v>2.5000000000000001E-2</c:v>
                </c:pt>
                <c:pt idx="2992">
                  <c:v>2.5000000000000001E-2</c:v>
                </c:pt>
                <c:pt idx="2993">
                  <c:v>2.5000000000000001E-2</c:v>
                </c:pt>
                <c:pt idx="2994">
                  <c:v>2.5000000000000001E-2</c:v>
                </c:pt>
                <c:pt idx="2995">
                  <c:v>2.5000000000000001E-2</c:v>
                </c:pt>
                <c:pt idx="2996">
                  <c:v>2.5000000000000001E-2</c:v>
                </c:pt>
                <c:pt idx="2997">
                  <c:v>2.5000000000000001E-2</c:v>
                </c:pt>
                <c:pt idx="2998">
                  <c:v>2.5000000000000001E-2</c:v>
                </c:pt>
                <c:pt idx="2999">
                  <c:v>2.5000000000000001E-2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1E-4</c:v>
                </c:pt>
                <c:pt idx="4101">
                  <c:v>1E-4</c:v>
                </c:pt>
                <c:pt idx="4102">
                  <c:v>1E-4</c:v>
                </c:pt>
                <c:pt idx="4103">
                  <c:v>1E-4</c:v>
                </c:pt>
                <c:pt idx="4104">
                  <c:v>1E-4</c:v>
                </c:pt>
                <c:pt idx="4105">
                  <c:v>1E-4</c:v>
                </c:pt>
                <c:pt idx="4106">
                  <c:v>1E-4</c:v>
                </c:pt>
                <c:pt idx="4107">
                  <c:v>1E-4</c:v>
                </c:pt>
                <c:pt idx="4108">
                  <c:v>1E-4</c:v>
                </c:pt>
                <c:pt idx="4109">
                  <c:v>1E-4</c:v>
                </c:pt>
                <c:pt idx="4110">
                  <c:v>1E-4</c:v>
                </c:pt>
                <c:pt idx="4111">
                  <c:v>1E-4</c:v>
                </c:pt>
                <c:pt idx="4112">
                  <c:v>1E-4</c:v>
                </c:pt>
                <c:pt idx="4113">
                  <c:v>1E-4</c:v>
                </c:pt>
                <c:pt idx="4114">
                  <c:v>1E-4</c:v>
                </c:pt>
                <c:pt idx="4115">
                  <c:v>1E-4</c:v>
                </c:pt>
                <c:pt idx="4116">
                  <c:v>1E-4</c:v>
                </c:pt>
                <c:pt idx="4117">
                  <c:v>1E-4</c:v>
                </c:pt>
                <c:pt idx="4118">
                  <c:v>1E-4</c:v>
                </c:pt>
                <c:pt idx="4119">
                  <c:v>1E-4</c:v>
                </c:pt>
                <c:pt idx="4120">
                  <c:v>1E-4</c:v>
                </c:pt>
                <c:pt idx="4121">
                  <c:v>1E-4</c:v>
                </c:pt>
                <c:pt idx="4122">
                  <c:v>1E-4</c:v>
                </c:pt>
                <c:pt idx="4123">
                  <c:v>1E-4</c:v>
                </c:pt>
                <c:pt idx="4124">
                  <c:v>1E-4</c:v>
                </c:pt>
                <c:pt idx="4125">
                  <c:v>1E-4</c:v>
                </c:pt>
                <c:pt idx="4126">
                  <c:v>1E-4</c:v>
                </c:pt>
                <c:pt idx="4127">
                  <c:v>1E-4</c:v>
                </c:pt>
                <c:pt idx="4128">
                  <c:v>1E-4</c:v>
                </c:pt>
                <c:pt idx="4129">
                  <c:v>1E-4</c:v>
                </c:pt>
                <c:pt idx="4130">
                  <c:v>1E-4</c:v>
                </c:pt>
                <c:pt idx="4131">
                  <c:v>1E-4</c:v>
                </c:pt>
                <c:pt idx="4132">
                  <c:v>1E-4</c:v>
                </c:pt>
                <c:pt idx="4133">
                  <c:v>1E-4</c:v>
                </c:pt>
                <c:pt idx="4134">
                  <c:v>1E-4</c:v>
                </c:pt>
                <c:pt idx="4135">
                  <c:v>1E-4</c:v>
                </c:pt>
                <c:pt idx="4136">
                  <c:v>1E-4</c:v>
                </c:pt>
                <c:pt idx="4137">
                  <c:v>1E-4</c:v>
                </c:pt>
                <c:pt idx="4138">
                  <c:v>1E-4</c:v>
                </c:pt>
                <c:pt idx="4139">
                  <c:v>1E-4</c:v>
                </c:pt>
                <c:pt idx="4140">
                  <c:v>1E-4</c:v>
                </c:pt>
                <c:pt idx="4141">
                  <c:v>1E-4</c:v>
                </c:pt>
                <c:pt idx="4142">
                  <c:v>1E-4</c:v>
                </c:pt>
                <c:pt idx="4143">
                  <c:v>1E-4</c:v>
                </c:pt>
                <c:pt idx="4144">
                  <c:v>1E-4</c:v>
                </c:pt>
                <c:pt idx="4145">
                  <c:v>1E-4</c:v>
                </c:pt>
                <c:pt idx="4146">
                  <c:v>1E-4</c:v>
                </c:pt>
                <c:pt idx="4147">
                  <c:v>1E-4</c:v>
                </c:pt>
                <c:pt idx="4148">
                  <c:v>1E-4</c:v>
                </c:pt>
                <c:pt idx="4149">
                  <c:v>1E-4</c:v>
                </c:pt>
                <c:pt idx="4150">
                  <c:v>1E-4</c:v>
                </c:pt>
                <c:pt idx="4151">
                  <c:v>1E-4</c:v>
                </c:pt>
                <c:pt idx="4152">
                  <c:v>1E-4</c:v>
                </c:pt>
                <c:pt idx="4153">
                  <c:v>1E-4</c:v>
                </c:pt>
                <c:pt idx="4154">
                  <c:v>1E-4</c:v>
                </c:pt>
                <c:pt idx="4155">
                  <c:v>1E-4</c:v>
                </c:pt>
                <c:pt idx="4156">
                  <c:v>1E-4</c:v>
                </c:pt>
                <c:pt idx="4157">
                  <c:v>1E-4</c:v>
                </c:pt>
                <c:pt idx="4158">
                  <c:v>1E-4</c:v>
                </c:pt>
                <c:pt idx="4159">
                  <c:v>1E-4</c:v>
                </c:pt>
                <c:pt idx="4160">
                  <c:v>1E-4</c:v>
                </c:pt>
                <c:pt idx="4161">
                  <c:v>1E-4</c:v>
                </c:pt>
                <c:pt idx="4162">
                  <c:v>1E-4</c:v>
                </c:pt>
                <c:pt idx="4163">
                  <c:v>1E-4</c:v>
                </c:pt>
                <c:pt idx="4164">
                  <c:v>1E-4</c:v>
                </c:pt>
                <c:pt idx="4165">
                  <c:v>1E-4</c:v>
                </c:pt>
                <c:pt idx="4166">
                  <c:v>1E-4</c:v>
                </c:pt>
                <c:pt idx="4167">
                  <c:v>1E-4</c:v>
                </c:pt>
                <c:pt idx="4168">
                  <c:v>1E-4</c:v>
                </c:pt>
                <c:pt idx="4169">
                  <c:v>1E-4</c:v>
                </c:pt>
                <c:pt idx="4170">
                  <c:v>1E-4</c:v>
                </c:pt>
                <c:pt idx="4171">
                  <c:v>1E-4</c:v>
                </c:pt>
                <c:pt idx="4172">
                  <c:v>1E-4</c:v>
                </c:pt>
                <c:pt idx="4173">
                  <c:v>1E-4</c:v>
                </c:pt>
                <c:pt idx="4174">
                  <c:v>1E-4</c:v>
                </c:pt>
                <c:pt idx="4175">
                  <c:v>1E-4</c:v>
                </c:pt>
                <c:pt idx="4176">
                  <c:v>1E-4</c:v>
                </c:pt>
                <c:pt idx="4177">
                  <c:v>1E-4</c:v>
                </c:pt>
                <c:pt idx="4178">
                  <c:v>1E-4</c:v>
                </c:pt>
                <c:pt idx="4179">
                  <c:v>1E-4</c:v>
                </c:pt>
                <c:pt idx="4180">
                  <c:v>1E-4</c:v>
                </c:pt>
                <c:pt idx="4181">
                  <c:v>1E-4</c:v>
                </c:pt>
                <c:pt idx="4182">
                  <c:v>1E-4</c:v>
                </c:pt>
                <c:pt idx="4183">
                  <c:v>1E-4</c:v>
                </c:pt>
                <c:pt idx="4184">
                  <c:v>1E-4</c:v>
                </c:pt>
                <c:pt idx="4185">
                  <c:v>1E-4</c:v>
                </c:pt>
                <c:pt idx="4186">
                  <c:v>1E-4</c:v>
                </c:pt>
                <c:pt idx="4187">
                  <c:v>1E-4</c:v>
                </c:pt>
                <c:pt idx="4188">
                  <c:v>1E-4</c:v>
                </c:pt>
                <c:pt idx="4189">
                  <c:v>1E-4</c:v>
                </c:pt>
                <c:pt idx="4190">
                  <c:v>1E-4</c:v>
                </c:pt>
                <c:pt idx="4191">
                  <c:v>1E-4</c:v>
                </c:pt>
                <c:pt idx="4192">
                  <c:v>1E-4</c:v>
                </c:pt>
                <c:pt idx="4193">
                  <c:v>1E-4</c:v>
                </c:pt>
                <c:pt idx="4194">
                  <c:v>1E-4</c:v>
                </c:pt>
                <c:pt idx="4195">
                  <c:v>1E-4</c:v>
                </c:pt>
                <c:pt idx="4196">
                  <c:v>1E-4</c:v>
                </c:pt>
                <c:pt idx="4197">
                  <c:v>1E-4</c:v>
                </c:pt>
                <c:pt idx="4198">
                  <c:v>1E-4</c:v>
                </c:pt>
                <c:pt idx="4199">
                  <c:v>1E-4</c:v>
                </c:pt>
                <c:pt idx="4200">
                  <c:v>2.0000000000000001E-4</c:v>
                </c:pt>
                <c:pt idx="4201">
                  <c:v>2.0000000000000001E-4</c:v>
                </c:pt>
                <c:pt idx="4202">
                  <c:v>2.0000000000000001E-4</c:v>
                </c:pt>
                <c:pt idx="4203">
                  <c:v>2.0000000000000001E-4</c:v>
                </c:pt>
                <c:pt idx="4204">
                  <c:v>2.0000000000000001E-4</c:v>
                </c:pt>
                <c:pt idx="4205">
                  <c:v>2.0000000000000001E-4</c:v>
                </c:pt>
                <c:pt idx="4206">
                  <c:v>2.0000000000000001E-4</c:v>
                </c:pt>
                <c:pt idx="4207">
                  <c:v>2.0000000000000001E-4</c:v>
                </c:pt>
                <c:pt idx="4208">
                  <c:v>2.0000000000000001E-4</c:v>
                </c:pt>
                <c:pt idx="4209">
                  <c:v>2.0000000000000001E-4</c:v>
                </c:pt>
                <c:pt idx="4210">
                  <c:v>2.0000000000000001E-4</c:v>
                </c:pt>
                <c:pt idx="4211">
                  <c:v>2.0000000000000001E-4</c:v>
                </c:pt>
                <c:pt idx="4212">
                  <c:v>2.0000000000000001E-4</c:v>
                </c:pt>
                <c:pt idx="4213">
                  <c:v>2.0000000000000001E-4</c:v>
                </c:pt>
                <c:pt idx="4214">
                  <c:v>2.0000000000000001E-4</c:v>
                </c:pt>
                <c:pt idx="4215">
                  <c:v>2.0000000000000001E-4</c:v>
                </c:pt>
                <c:pt idx="4216">
                  <c:v>2.0000000000000001E-4</c:v>
                </c:pt>
                <c:pt idx="4217">
                  <c:v>2.0000000000000001E-4</c:v>
                </c:pt>
                <c:pt idx="4218">
                  <c:v>2.0000000000000001E-4</c:v>
                </c:pt>
                <c:pt idx="4219">
                  <c:v>2.0000000000000001E-4</c:v>
                </c:pt>
                <c:pt idx="4220">
                  <c:v>2.0000000000000001E-4</c:v>
                </c:pt>
                <c:pt idx="4221">
                  <c:v>2.0000000000000001E-4</c:v>
                </c:pt>
                <c:pt idx="4222">
                  <c:v>2.0000000000000001E-4</c:v>
                </c:pt>
                <c:pt idx="4223">
                  <c:v>2.0000000000000001E-4</c:v>
                </c:pt>
                <c:pt idx="4224">
                  <c:v>2.0000000000000001E-4</c:v>
                </c:pt>
                <c:pt idx="4225">
                  <c:v>2.0000000000000001E-4</c:v>
                </c:pt>
                <c:pt idx="4226">
                  <c:v>2.0000000000000001E-4</c:v>
                </c:pt>
                <c:pt idx="4227">
                  <c:v>2.0000000000000001E-4</c:v>
                </c:pt>
                <c:pt idx="4228">
                  <c:v>2.0000000000000001E-4</c:v>
                </c:pt>
                <c:pt idx="4229">
                  <c:v>2.0000000000000001E-4</c:v>
                </c:pt>
                <c:pt idx="4230">
                  <c:v>2.0000000000000001E-4</c:v>
                </c:pt>
                <c:pt idx="4231">
                  <c:v>2.0000000000000001E-4</c:v>
                </c:pt>
                <c:pt idx="4232">
                  <c:v>2.0000000000000001E-4</c:v>
                </c:pt>
                <c:pt idx="4233">
                  <c:v>2.0000000000000001E-4</c:v>
                </c:pt>
                <c:pt idx="4234">
                  <c:v>2.0000000000000001E-4</c:v>
                </c:pt>
                <c:pt idx="4235">
                  <c:v>2.0000000000000001E-4</c:v>
                </c:pt>
                <c:pt idx="4236">
                  <c:v>2.0000000000000001E-4</c:v>
                </c:pt>
                <c:pt idx="4237">
                  <c:v>2.0000000000000001E-4</c:v>
                </c:pt>
                <c:pt idx="4238">
                  <c:v>2.0000000000000001E-4</c:v>
                </c:pt>
                <c:pt idx="4239">
                  <c:v>2.0000000000000001E-4</c:v>
                </c:pt>
                <c:pt idx="4240">
                  <c:v>2.0000000000000001E-4</c:v>
                </c:pt>
                <c:pt idx="4241">
                  <c:v>2.0000000000000001E-4</c:v>
                </c:pt>
                <c:pt idx="4242">
                  <c:v>2.0000000000000001E-4</c:v>
                </c:pt>
                <c:pt idx="4243">
                  <c:v>2.0000000000000001E-4</c:v>
                </c:pt>
                <c:pt idx="4244">
                  <c:v>2.0000000000000001E-4</c:v>
                </c:pt>
                <c:pt idx="4245">
                  <c:v>2.0000000000000001E-4</c:v>
                </c:pt>
                <c:pt idx="4246">
                  <c:v>2.0000000000000001E-4</c:v>
                </c:pt>
                <c:pt idx="4247">
                  <c:v>2.0000000000000001E-4</c:v>
                </c:pt>
                <c:pt idx="4248">
                  <c:v>2.0000000000000001E-4</c:v>
                </c:pt>
                <c:pt idx="4249">
                  <c:v>2.0000000000000001E-4</c:v>
                </c:pt>
                <c:pt idx="4250">
                  <c:v>2.0000000000000001E-4</c:v>
                </c:pt>
                <c:pt idx="4251">
                  <c:v>2.0000000000000001E-4</c:v>
                </c:pt>
                <c:pt idx="4252">
                  <c:v>2.0000000000000001E-4</c:v>
                </c:pt>
                <c:pt idx="4253">
                  <c:v>2.0000000000000001E-4</c:v>
                </c:pt>
                <c:pt idx="4254">
                  <c:v>2.0000000000000001E-4</c:v>
                </c:pt>
                <c:pt idx="4255">
                  <c:v>2.0000000000000001E-4</c:v>
                </c:pt>
                <c:pt idx="4256">
                  <c:v>2.0000000000000001E-4</c:v>
                </c:pt>
                <c:pt idx="4257">
                  <c:v>2.0000000000000001E-4</c:v>
                </c:pt>
                <c:pt idx="4258">
                  <c:v>2.0000000000000001E-4</c:v>
                </c:pt>
                <c:pt idx="4259">
                  <c:v>2.0000000000000001E-4</c:v>
                </c:pt>
                <c:pt idx="4260">
                  <c:v>2.0000000000000001E-4</c:v>
                </c:pt>
                <c:pt idx="4261">
                  <c:v>2.0000000000000001E-4</c:v>
                </c:pt>
                <c:pt idx="4262">
                  <c:v>2.0000000000000001E-4</c:v>
                </c:pt>
                <c:pt idx="4263">
                  <c:v>2.0000000000000001E-4</c:v>
                </c:pt>
                <c:pt idx="4264">
                  <c:v>2.0000000000000001E-4</c:v>
                </c:pt>
                <c:pt idx="4265">
                  <c:v>2.0000000000000001E-4</c:v>
                </c:pt>
                <c:pt idx="4266">
                  <c:v>2.0000000000000001E-4</c:v>
                </c:pt>
                <c:pt idx="4267">
                  <c:v>2.0000000000000001E-4</c:v>
                </c:pt>
                <c:pt idx="4268">
                  <c:v>2.0000000000000001E-4</c:v>
                </c:pt>
                <c:pt idx="4269">
                  <c:v>2.0000000000000001E-4</c:v>
                </c:pt>
                <c:pt idx="4270">
                  <c:v>2.0000000000000001E-4</c:v>
                </c:pt>
                <c:pt idx="4271">
                  <c:v>2.0000000000000001E-4</c:v>
                </c:pt>
                <c:pt idx="4272">
                  <c:v>2.0000000000000001E-4</c:v>
                </c:pt>
                <c:pt idx="4273">
                  <c:v>2.0000000000000001E-4</c:v>
                </c:pt>
                <c:pt idx="4274">
                  <c:v>2.0000000000000001E-4</c:v>
                </c:pt>
                <c:pt idx="4275">
                  <c:v>2.0000000000000001E-4</c:v>
                </c:pt>
                <c:pt idx="4276">
                  <c:v>2.0000000000000001E-4</c:v>
                </c:pt>
                <c:pt idx="4277">
                  <c:v>2.0000000000000001E-4</c:v>
                </c:pt>
                <c:pt idx="4278">
                  <c:v>2.0000000000000001E-4</c:v>
                </c:pt>
                <c:pt idx="4279">
                  <c:v>2.0000000000000001E-4</c:v>
                </c:pt>
                <c:pt idx="4280">
                  <c:v>2.0000000000000001E-4</c:v>
                </c:pt>
                <c:pt idx="4281">
                  <c:v>2.0000000000000001E-4</c:v>
                </c:pt>
                <c:pt idx="4282">
                  <c:v>2.0000000000000001E-4</c:v>
                </c:pt>
                <c:pt idx="4283">
                  <c:v>2.0000000000000001E-4</c:v>
                </c:pt>
                <c:pt idx="4284">
                  <c:v>2.0000000000000001E-4</c:v>
                </c:pt>
                <c:pt idx="4285">
                  <c:v>2.0000000000000001E-4</c:v>
                </c:pt>
                <c:pt idx="4286">
                  <c:v>2.0000000000000001E-4</c:v>
                </c:pt>
                <c:pt idx="4287">
                  <c:v>2.0000000000000001E-4</c:v>
                </c:pt>
                <c:pt idx="4288">
                  <c:v>2.0000000000000001E-4</c:v>
                </c:pt>
                <c:pt idx="4289">
                  <c:v>2.0000000000000001E-4</c:v>
                </c:pt>
                <c:pt idx="4290">
                  <c:v>2.0000000000000001E-4</c:v>
                </c:pt>
                <c:pt idx="4291">
                  <c:v>2.0000000000000001E-4</c:v>
                </c:pt>
                <c:pt idx="4292">
                  <c:v>2.0000000000000001E-4</c:v>
                </c:pt>
                <c:pt idx="4293">
                  <c:v>2.0000000000000001E-4</c:v>
                </c:pt>
                <c:pt idx="4294">
                  <c:v>2.0000000000000001E-4</c:v>
                </c:pt>
                <c:pt idx="4295">
                  <c:v>2.0000000000000001E-4</c:v>
                </c:pt>
                <c:pt idx="4296">
                  <c:v>2.0000000000000001E-4</c:v>
                </c:pt>
                <c:pt idx="4297">
                  <c:v>2.0000000000000001E-4</c:v>
                </c:pt>
                <c:pt idx="4298">
                  <c:v>2.0000000000000001E-4</c:v>
                </c:pt>
                <c:pt idx="4299">
                  <c:v>2.0000000000000001E-4</c:v>
                </c:pt>
                <c:pt idx="4300">
                  <c:v>2.9999999999999997E-4</c:v>
                </c:pt>
                <c:pt idx="4301">
                  <c:v>2.9999999999999997E-4</c:v>
                </c:pt>
                <c:pt idx="4302">
                  <c:v>2.9999999999999997E-4</c:v>
                </c:pt>
                <c:pt idx="4303">
                  <c:v>2.9999999999999997E-4</c:v>
                </c:pt>
                <c:pt idx="4304">
                  <c:v>2.9999999999999997E-4</c:v>
                </c:pt>
                <c:pt idx="4305">
                  <c:v>2.9999999999999997E-4</c:v>
                </c:pt>
                <c:pt idx="4306">
                  <c:v>2.9999999999999997E-4</c:v>
                </c:pt>
                <c:pt idx="4307">
                  <c:v>2.9999999999999997E-4</c:v>
                </c:pt>
                <c:pt idx="4308">
                  <c:v>2.9999999999999997E-4</c:v>
                </c:pt>
                <c:pt idx="4309">
                  <c:v>2.9999999999999997E-4</c:v>
                </c:pt>
                <c:pt idx="4310">
                  <c:v>2.9999999999999997E-4</c:v>
                </c:pt>
                <c:pt idx="4311">
                  <c:v>2.9999999999999997E-4</c:v>
                </c:pt>
                <c:pt idx="4312">
                  <c:v>2.9999999999999997E-4</c:v>
                </c:pt>
                <c:pt idx="4313">
                  <c:v>2.9999999999999997E-4</c:v>
                </c:pt>
                <c:pt idx="4314">
                  <c:v>2.9999999999999997E-4</c:v>
                </c:pt>
                <c:pt idx="4315">
                  <c:v>2.9999999999999997E-4</c:v>
                </c:pt>
                <c:pt idx="4316">
                  <c:v>2.9999999999999997E-4</c:v>
                </c:pt>
                <c:pt idx="4317">
                  <c:v>2.9999999999999997E-4</c:v>
                </c:pt>
                <c:pt idx="4318">
                  <c:v>2.9999999999999997E-4</c:v>
                </c:pt>
                <c:pt idx="4319">
                  <c:v>2.9999999999999997E-4</c:v>
                </c:pt>
                <c:pt idx="4320">
                  <c:v>2.9999999999999997E-4</c:v>
                </c:pt>
                <c:pt idx="4321">
                  <c:v>2.9999999999999997E-4</c:v>
                </c:pt>
                <c:pt idx="4322">
                  <c:v>2.9999999999999997E-4</c:v>
                </c:pt>
                <c:pt idx="4323">
                  <c:v>2.9999999999999997E-4</c:v>
                </c:pt>
                <c:pt idx="4324">
                  <c:v>2.9999999999999997E-4</c:v>
                </c:pt>
                <c:pt idx="4325">
                  <c:v>2.9999999999999997E-4</c:v>
                </c:pt>
                <c:pt idx="4326">
                  <c:v>2.9999999999999997E-4</c:v>
                </c:pt>
                <c:pt idx="4327">
                  <c:v>2.9999999999999997E-4</c:v>
                </c:pt>
                <c:pt idx="4328">
                  <c:v>2.9999999999999997E-4</c:v>
                </c:pt>
                <c:pt idx="4329">
                  <c:v>2.9999999999999997E-4</c:v>
                </c:pt>
                <c:pt idx="4330">
                  <c:v>2.9999999999999997E-4</c:v>
                </c:pt>
                <c:pt idx="4331">
                  <c:v>2.9999999999999997E-4</c:v>
                </c:pt>
                <c:pt idx="4332">
                  <c:v>2.9999999999999997E-4</c:v>
                </c:pt>
                <c:pt idx="4333">
                  <c:v>2.9999999999999997E-4</c:v>
                </c:pt>
                <c:pt idx="4334">
                  <c:v>2.9999999999999997E-4</c:v>
                </c:pt>
                <c:pt idx="4335">
                  <c:v>2.9999999999999997E-4</c:v>
                </c:pt>
                <c:pt idx="4336">
                  <c:v>2.9999999999999997E-4</c:v>
                </c:pt>
                <c:pt idx="4337">
                  <c:v>2.9999999999999997E-4</c:v>
                </c:pt>
                <c:pt idx="4338">
                  <c:v>2.9999999999999997E-4</c:v>
                </c:pt>
                <c:pt idx="4339">
                  <c:v>2.9999999999999997E-4</c:v>
                </c:pt>
                <c:pt idx="4340">
                  <c:v>2.9999999999999997E-4</c:v>
                </c:pt>
                <c:pt idx="4341">
                  <c:v>2.9999999999999997E-4</c:v>
                </c:pt>
                <c:pt idx="4342">
                  <c:v>2.9999999999999997E-4</c:v>
                </c:pt>
                <c:pt idx="4343">
                  <c:v>2.9999999999999997E-4</c:v>
                </c:pt>
                <c:pt idx="4344">
                  <c:v>2.9999999999999997E-4</c:v>
                </c:pt>
                <c:pt idx="4345">
                  <c:v>2.9999999999999997E-4</c:v>
                </c:pt>
                <c:pt idx="4346">
                  <c:v>2.9999999999999997E-4</c:v>
                </c:pt>
                <c:pt idx="4347">
                  <c:v>2.9999999999999997E-4</c:v>
                </c:pt>
                <c:pt idx="4348">
                  <c:v>2.9999999999999997E-4</c:v>
                </c:pt>
                <c:pt idx="4349">
                  <c:v>2.9999999999999997E-4</c:v>
                </c:pt>
                <c:pt idx="4350">
                  <c:v>2.9999999999999997E-4</c:v>
                </c:pt>
                <c:pt idx="4351">
                  <c:v>2.9999999999999997E-4</c:v>
                </c:pt>
                <c:pt idx="4352">
                  <c:v>2.9999999999999997E-4</c:v>
                </c:pt>
                <c:pt idx="4353">
                  <c:v>2.9999999999999997E-4</c:v>
                </c:pt>
                <c:pt idx="4354">
                  <c:v>2.9999999999999997E-4</c:v>
                </c:pt>
                <c:pt idx="4355">
                  <c:v>2.9999999999999997E-4</c:v>
                </c:pt>
                <c:pt idx="4356">
                  <c:v>2.9999999999999997E-4</c:v>
                </c:pt>
                <c:pt idx="4357">
                  <c:v>2.9999999999999997E-4</c:v>
                </c:pt>
                <c:pt idx="4358">
                  <c:v>2.9999999999999997E-4</c:v>
                </c:pt>
                <c:pt idx="4359">
                  <c:v>2.9999999999999997E-4</c:v>
                </c:pt>
                <c:pt idx="4360">
                  <c:v>2.9999999999999997E-4</c:v>
                </c:pt>
                <c:pt idx="4361">
                  <c:v>2.9999999999999997E-4</c:v>
                </c:pt>
                <c:pt idx="4362">
                  <c:v>2.9999999999999997E-4</c:v>
                </c:pt>
                <c:pt idx="4363">
                  <c:v>2.9999999999999997E-4</c:v>
                </c:pt>
                <c:pt idx="4364">
                  <c:v>2.9999999999999997E-4</c:v>
                </c:pt>
                <c:pt idx="4365">
                  <c:v>2.9999999999999997E-4</c:v>
                </c:pt>
                <c:pt idx="4366">
                  <c:v>2.9999999999999997E-4</c:v>
                </c:pt>
                <c:pt idx="4367">
                  <c:v>2.9999999999999997E-4</c:v>
                </c:pt>
                <c:pt idx="4368">
                  <c:v>2.9999999999999997E-4</c:v>
                </c:pt>
                <c:pt idx="4369">
                  <c:v>2.9999999999999997E-4</c:v>
                </c:pt>
                <c:pt idx="4370">
                  <c:v>2.9999999999999997E-4</c:v>
                </c:pt>
                <c:pt idx="4371">
                  <c:v>2.9999999999999997E-4</c:v>
                </c:pt>
                <c:pt idx="4372">
                  <c:v>2.9999999999999997E-4</c:v>
                </c:pt>
                <c:pt idx="4373">
                  <c:v>2.9999999999999997E-4</c:v>
                </c:pt>
                <c:pt idx="4374">
                  <c:v>2.9999999999999997E-4</c:v>
                </c:pt>
                <c:pt idx="4375">
                  <c:v>2.9999999999999997E-4</c:v>
                </c:pt>
                <c:pt idx="4376">
                  <c:v>2.9999999999999997E-4</c:v>
                </c:pt>
                <c:pt idx="4377">
                  <c:v>2.9999999999999997E-4</c:v>
                </c:pt>
                <c:pt idx="4378">
                  <c:v>2.9999999999999997E-4</c:v>
                </c:pt>
                <c:pt idx="4379">
                  <c:v>2.9999999999999997E-4</c:v>
                </c:pt>
                <c:pt idx="4380">
                  <c:v>2.9999999999999997E-4</c:v>
                </c:pt>
                <c:pt idx="4381">
                  <c:v>2.9999999999999997E-4</c:v>
                </c:pt>
                <c:pt idx="4382">
                  <c:v>2.9999999999999997E-4</c:v>
                </c:pt>
                <c:pt idx="4383">
                  <c:v>2.9999999999999997E-4</c:v>
                </c:pt>
                <c:pt idx="4384">
                  <c:v>2.9999999999999997E-4</c:v>
                </c:pt>
                <c:pt idx="4385">
                  <c:v>2.9999999999999997E-4</c:v>
                </c:pt>
                <c:pt idx="4386">
                  <c:v>2.9999999999999997E-4</c:v>
                </c:pt>
                <c:pt idx="4387">
                  <c:v>2.9999999999999997E-4</c:v>
                </c:pt>
                <c:pt idx="4388">
                  <c:v>2.9999999999999997E-4</c:v>
                </c:pt>
                <c:pt idx="4389">
                  <c:v>2.9999999999999997E-4</c:v>
                </c:pt>
                <c:pt idx="4390">
                  <c:v>2.9999999999999997E-4</c:v>
                </c:pt>
                <c:pt idx="4391">
                  <c:v>2.9999999999999997E-4</c:v>
                </c:pt>
                <c:pt idx="4392">
                  <c:v>2.9999999999999997E-4</c:v>
                </c:pt>
                <c:pt idx="4393">
                  <c:v>2.9999999999999997E-4</c:v>
                </c:pt>
                <c:pt idx="4394">
                  <c:v>2.9999999999999997E-4</c:v>
                </c:pt>
                <c:pt idx="4395">
                  <c:v>2.9999999999999997E-4</c:v>
                </c:pt>
                <c:pt idx="4396">
                  <c:v>2.9999999999999997E-4</c:v>
                </c:pt>
                <c:pt idx="4397">
                  <c:v>2.9999999999999997E-4</c:v>
                </c:pt>
                <c:pt idx="4398">
                  <c:v>2.9999999999999997E-4</c:v>
                </c:pt>
                <c:pt idx="4399">
                  <c:v>2.9999999999999997E-4</c:v>
                </c:pt>
                <c:pt idx="4400">
                  <c:v>4.0000000000000002E-4</c:v>
                </c:pt>
                <c:pt idx="4401">
                  <c:v>4.0000000000000002E-4</c:v>
                </c:pt>
                <c:pt idx="4402">
                  <c:v>4.0000000000000002E-4</c:v>
                </c:pt>
                <c:pt idx="4403">
                  <c:v>4.0000000000000002E-4</c:v>
                </c:pt>
                <c:pt idx="4404">
                  <c:v>4.0000000000000002E-4</c:v>
                </c:pt>
                <c:pt idx="4405">
                  <c:v>4.0000000000000002E-4</c:v>
                </c:pt>
                <c:pt idx="4406">
                  <c:v>4.0000000000000002E-4</c:v>
                </c:pt>
                <c:pt idx="4407">
                  <c:v>4.0000000000000002E-4</c:v>
                </c:pt>
                <c:pt idx="4408">
                  <c:v>4.0000000000000002E-4</c:v>
                </c:pt>
                <c:pt idx="4409">
                  <c:v>4.0000000000000002E-4</c:v>
                </c:pt>
                <c:pt idx="4410">
                  <c:v>4.0000000000000002E-4</c:v>
                </c:pt>
                <c:pt idx="4411">
                  <c:v>4.0000000000000002E-4</c:v>
                </c:pt>
                <c:pt idx="4412">
                  <c:v>4.0000000000000002E-4</c:v>
                </c:pt>
                <c:pt idx="4413">
                  <c:v>4.0000000000000002E-4</c:v>
                </c:pt>
                <c:pt idx="4414">
                  <c:v>4.0000000000000002E-4</c:v>
                </c:pt>
                <c:pt idx="4415">
                  <c:v>4.0000000000000002E-4</c:v>
                </c:pt>
                <c:pt idx="4416">
                  <c:v>4.0000000000000002E-4</c:v>
                </c:pt>
                <c:pt idx="4417">
                  <c:v>4.0000000000000002E-4</c:v>
                </c:pt>
                <c:pt idx="4418">
                  <c:v>4.0000000000000002E-4</c:v>
                </c:pt>
                <c:pt idx="4419">
                  <c:v>4.0000000000000002E-4</c:v>
                </c:pt>
                <c:pt idx="4420">
                  <c:v>4.0000000000000002E-4</c:v>
                </c:pt>
                <c:pt idx="4421">
                  <c:v>4.0000000000000002E-4</c:v>
                </c:pt>
                <c:pt idx="4422">
                  <c:v>4.0000000000000002E-4</c:v>
                </c:pt>
                <c:pt idx="4423">
                  <c:v>4.0000000000000002E-4</c:v>
                </c:pt>
                <c:pt idx="4424">
                  <c:v>4.0000000000000002E-4</c:v>
                </c:pt>
                <c:pt idx="4425">
                  <c:v>4.0000000000000002E-4</c:v>
                </c:pt>
                <c:pt idx="4426">
                  <c:v>4.0000000000000002E-4</c:v>
                </c:pt>
                <c:pt idx="4427">
                  <c:v>4.0000000000000002E-4</c:v>
                </c:pt>
                <c:pt idx="4428">
                  <c:v>4.0000000000000002E-4</c:v>
                </c:pt>
                <c:pt idx="4429">
                  <c:v>4.0000000000000002E-4</c:v>
                </c:pt>
                <c:pt idx="4430">
                  <c:v>4.0000000000000002E-4</c:v>
                </c:pt>
                <c:pt idx="4431">
                  <c:v>4.0000000000000002E-4</c:v>
                </c:pt>
                <c:pt idx="4432">
                  <c:v>4.0000000000000002E-4</c:v>
                </c:pt>
                <c:pt idx="4433">
                  <c:v>4.0000000000000002E-4</c:v>
                </c:pt>
                <c:pt idx="4434">
                  <c:v>4.0000000000000002E-4</c:v>
                </c:pt>
                <c:pt idx="4435">
                  <c:v>4.0000000000000002E-4</c:v>
                </c:pt>
                <c:pt idx="4436">
                  <c:v>4.0000000000000002E-4</c:v>
                </c:pt>
                <c:pt idx="4437">
                  <c:v>4.0000000000000002E-4</c:v>
                </c:pt>
                <c:pt idx="4438">
                  <c:v>4.0000000000000002E-4</c:v>
                </c:pt>
                <c:pt idx="4439">
                  <c:v>4.0000000000000002E-4</c:v>
                </c:pt>
                <c:pt idx="4440">
                  <c:v>4.0000000000000002E-4</c:v>
                </c:pt>
                <c:pt idx="4441">
                  <c:v>4.0000000000000002E-4</c:v>
                </c:pt>
                <c:pt idx="4442">
                  <c:v>4.0000000000000002E-4</c:v>
                </c:pt>
                <c:pt idx="4443">
                  <c:v>4.0000000000000002E-4</c:v>
                </c:pt>
                <c:pt idx="4444">
                  <c:v>4.0000000000000002E-4</c:v>
                </c:pt>
                <c:pt idx="4445">
                  <c:v>4.0000000000000002E-4</c:v>
                </c:pt>
                <c:pt idx="4446">
                  <c:v>4.0000000000000002E-4</c:v>
                </c:pt>
                <c:pt idx="4447">
                  <c:v>4.0000000000000002E-4</c:v>
                </c:pt>
                <c:pt idx="4448">
                  <c:v>4.0000000000000002E-4</c:v>
                </c:pt>
                <c:pt idx="4449">
                  <c:v>4.0000000000000002E-4</c:v>
                </c:pt>
                <c:pt idx="4450">
                  <c:v>4.0000000000000002E-4</c:v>
                </c:pt>
                <c:pt idx="4451">
                  <c:v>4.0000000000000002E-4</c:v>
                </c:pt>
                <c:pt idx="4452">
                  <c:v>4.0000000000000002E-4</c:v>
                </c:pt>
                <c:pt idx="4453">
                  <c:v>4.0000000000000002E-4</c:v>
                </c:pt>
                <c:pt idx="4454">
                  <c:v>4.0000000000000002E-4</c:v>
                </c:pt>
                <c:pt idx="4455">
                  <c:v>4.0000000000000002E-4</c:v>
                </c:pt>
                <c:pt idx="4456">
                  <c:v>4.0000000000000002E-4</c:v>
                </c:pt>
                <c:pt idx="4457">
                  <c:v>4.0000000000000002E-4</c:v>
                </c:pt>
                <c:pt idx="4458">
                  <c:v>4.0000000000000002E-4</c:v>
                </c:pt>
                <c:pt idx="4459">
                  <c:v>4.0000000000000002E-4</c:v>
                </c:pt>
                <c:pt idx="4460">
                  <c:v>4.0000000000000002E-4</c:v>
                </c:pt>
                <c:pt idx="4461">
                  <c:v>4.0000000000000002E-4</c:v>
                </c:pt>
                <c:pt idx="4462">
                  <c:v>4.0000000000000002E-4</c:v>
                </c:pt>
                <c:pt idx="4463">
                  <c:v>4.0000000000000002E-4</c:v>
                </c:pt>
                <c:pt idx="4464">
                  <c:v>4.0000000000000002E-4</c:v>
                </c:pt>
                <c:pt idx="4465">
                  <c:v>4.0000000000000002E-4</c:v>
                </c:pt>
                <c:pt idx="4466">
                  <c:v>4.0000000000000002E-4</c:v>
                </c:pt>
                <c:pt idx="4467">
                  <c:v>4.0000000000000002E-4</c:v>
                </c:pt>
                <c:pt idx="4468">
                  <c:v>4.0000000000000002E-4</c:v>
                </c:pt>
                <c:pt idx="4469">
                  <c:v>4.0000000000000002E-4</c:v>
                </c:pt>
                <c:pt idx="4470">
                  <c:v>4.0000000000000002E-4</c:v>
                </c:pt>
                <c:pt idx="4471">
                  <c:v>4.0000000000000002E-4</c:v>
                </c:pt>
                <c:pt idx="4472">
                  <c:v>4.0000000000000002E-4</c:v>
                </c:pt>
                <c:pt idx="4473">
                  <c:v>4.0000000000000002E-4</c:v>
                </c:pt>
                <c:pt idx="4474">
                  <c:v>4.0000000000000002E-4</c:v>
                </c:pt>
                <c:pt idx="4475">
                  <c:v>4.0000000000000002E-4</c:v>
                </c:pt>
                <c:pt idx="4476">
                  <c:v>4.0000000000000002E-4</c:v>
                </c:pt>
                <c:pt idx="4477">
                  <c:v>4.0000000000000002E-4</c:v>
                </c:pt>
                <c:pt idx="4478">
                  <c:v>4.0000000000000002E-4</c:v>
                </c:pt>
                <c:pt idx="4479">
                  <c:v>4.0000000000000002E-4</c:v>
                </c:pt>
                <c:pt idx="4480">
                  <c:v>4.0000000000000002E-4</c:v>
                </c:pt>
                <c:pt idx="4481">
                  <c:v>4.0000000000000002E-4</c:v>
                </c:pt>
                <c:pt idx="4482">
                  <c:v>4.0000000000000002E-4</c:v>
                </c:pt>
                <c:pt idx="4483">
                  <c:v>4.0000000000000002E-4</c:v>
                </c:pt>
                <c:pt idx="4484">
                  <c:v>4.0000000000000002E-4</c:v>
                </c:pt>
                <c:pt idx="4485">
                  <c:v>4.0000000000000002E-4</c:v>
                </c:pt>
                <c:pt idx="4486">
                  <c:v>4.0000000000000002E-4</c:v>
                </c:pt>
                <c:pt idx="4487">
                  <c:v>4.0000000000000002E-4</c:v>
                </c:pt>
                <c:pt idx="4488">
                  <c:v>4.0000000000000002E-4</c:v>
                </c:pt>
                <c:pt idx="4489">
                  <c:v>4.0000000000000002E-4</c:v>
                </c:pt>
                <c:pt idx="4490">
                  <c:v>4.0000000000000002E-4</c:v>
                </c:pt>
                <c:pt idx="4491">
                  <c:v>4.0000000000000002E-4</c:v>
                </c:pt>
                <c:pt idx="4492">
                  <c:v>4.0000000000000002E-4</c:v>
                </c:pt>
                <c:pt idx="4493">
                  <c:v>4.0000000000000002E-4</c:v>
                </c:pt>
                <c:pt idx="4494">
                  <c:v>4.0000000000000002E-4</c:v>
                </c:pt>
                <c:pt idx="4495">
                  <c:v>4.0000000000000002E-4</c:v>
                </c:pt>
                <c:pt idx="4496">
                  <c:v>4.0000000000000002E-4</c:v>
                </c:pt>
                <c:pt idx="4497">
                  <c:v>4.0000000000000002E-4</c:v>
                </c:pt>
                <c:pt idx="4498">
                  <c:v>4.0000000000000002E-4</c:v>
                </c:pt>
                <c:pt idx="4499">
                  <c:v>4.0000000000000002E-4</c:v>
                </c:pt>
                <c:pt idx="4500">
                  <c:v>5.0000000000000001E-4</c:v>
                </c:pt>
                <c:pt idx="4501">
                  <c:v>5.0000000000000001E-4</c:v>
                </c:pt>
                <c:pt idx="4502">
                  <c:v>5.0000000000000001E-4</c:v>
                </c:pt>
                <c:pt idx="4503">
                  <c:v>5.0000000000000001E-4</c:v>
                </c:pt>
                <c:pt idx="4504">
                  <c:v>5.0000000000000001E-4</c:v>
                </c:pt>
                <c:pt idx="4505">
                  <c:v>5.0000000000000001E-4</c:v>
                </c:pt>
                <c:pt idx="4506">
                  <c:v>5.0000000000000001E-4</c:v>
                </c:pt>
                <c:pt idx="4507">
                  <c:v>5.0000000000000001E-4</c:v>
                </c:pt>
                <c:pt idx="4508">
                  <c:v>5.0000000000000001E-4</c:v>
                </c:pt>
                <c:pt idx="4509">
                  <c:v>5.0000000000000001E-4</c:v>
                </c:pt>
                <c:pt idx="4510">
                  <c:v>5.0000000000000001E-4</c:v>
                </c:pt>
                <c:pt idx="4511">
                  <c:v>5.0000000000000001E-4</c:v>
                </c:pt>
                <c:pt idx="4512">
                  <c:v>5.0000000000000001E-4</c:v>
                </c:pt>
                <c:pt idx="4513">
                  <c:v>5.0000000000000001E-4</c:v>
                </c:pt>
                <c:pt idx="4514">
                  <c:v>5.0000000000000001E-4</c:v>
                </c:pt>
                <c:pt idx="4515">
                  <c:v>5.0000000000000001E-4</c:v>
                </c:pt>
                <c:pt idx="4516">
                  <c:v>5.0000000000000001E-4</c:v>
                </c:pt>
                <c:pt idx="4517">
                  <c:v>5.0000000000000001E-4</c:v>
                </c:pt>
                <c:pt idx="4518">
                  <c:v>5.0000000000000001E-4</c:v>
                </c:pt>
                <c:pt idx="4519">
                  <c:v>5.0000000000000001E-4</c:v>
                </c:pt>
                <c:pt idx="4520">
                  <c:v>5.0000000000000001E-4</c:v>
                </c:pt>
                <c:pt idx="4521">
                  <c:v>5.0000000000000001E-4</c:v>
                </c:pt>
                <c:pt idx="4522">
                  <c:v>5.0000000000000001E-4</c:v>
                </c:pt>
                <c:pt idx="4523">
                  <c:v>5.0000000000000001E-4</c:v>
                </c:pt>
                <c:pt idx="4524">
                  <c:v>5.0000000000000001E-4</c:v>
                </c:pt>
                <c:pt idx="4525">
                  <c:v>5.0000000000000001E-4</c:v>
                </c:pt>
                <c:pt idx="4526">
                  <c:v>5.0000000000000001E-4</c:v>
                </c:pt>
                <c:pt idx="4527">
                  <c:v>5.0000000000000001E-4</c:v>
                </c:pt>
                <c:pt idx="4528">
                  <c:v>5.0000000000000001E-4</c:v>
                </c:pt>
                <c:pt idx="4529">
                  <c:v>5.0000000000000001E-4</c:v>
                </c:pt>
                <c:pt idx="4530">
                  <c:v>5.0000000000000001E-4</c:v>
                </c:pt>
                <c:pt idx="4531">
                  <c:v>5.0000000000000001E-4</c:v>
                </c:pt>
                <c:pt idx="4532">
                  <c:v>5.0000000000000001E-4</c:v>
                </c:pt>
                <c:pt idx="4533">
                  <c:v>5.0000000000000001E-4</c:v>
                </c:pt>
                <c:pt idx="4534">
                  <c:v>5.0000000000000001E-4</c:v>
                </c:pt>
                <c:pt idx="4535">
                  <c:v>5.0000000000000001E-4</c:v>
                </c:pt>
                <c:pt idx="4536">
                  <c:v>5.0000000000000001E-4</c:v>
                </c:pt>
                <c:pt idx="4537">
                  <c:v>5.0000000000000001E-4</c:v>
                </c:pt>
                <c:pt idx="4538">
                  <c:v>5.0000000000000001E-4</c:v>
                </c:pt>
                <c:pt idx="4539">
                  <c:v>5.0000000000000001E-4</c:v>
                </c:pt>
                <c:pt idx="4540">
                  <c:v>5.0000000000000001E-4</c:v>
                </c:pt>
                <c:pt idx="4541">
                  <c:v>5.0000000000000001E-4</c:v>
                </c:pt>
                <c:pt idx="4542">
                  <c:v>5.0000000000000001E-4</c:v>
                </c:pt>
                <c:pt idx="4543">
                  <c:v>5.0000000000000001E-4</c:v>
                </c:pt>
                <c:pt idx="4544">
                  <c:v>5.0000000000000001E-4</c:v>
                </c:pt>
                <c:pt idx="4545">
                  <c:v>5.0000000000000001E-4</c:v>
                </c:pt>
                <c:pt idx="4546">
                  <c:v>5.0000000000000001E-4</c:v>
                </c:pt>
                <c:pt idx="4547">
                  <c:v>5.0000000000000001E-4</c:v>
                </c:pt>
                <c:pt idx="4548">
                  <c:v>5.0000000000000001E-4</c:v>
                </c:pt>
                <c:pt idx="4549">
                  <c:v>5.0000000000000001E-4</c:v>
                </c:pt>
                <c:pt idx="4550">
                  <c:v>5.0000000000000001E-4</c:v>
                </c:pt>
                <c:pt idx="4551">
                  <c:v>5.0000000000000001E-4</c:v>
                </c:pt>
                <c:pt idx="4552">
                  <c:v>5.0000000000000001E-4</c:v>
                </c:pt>
                <c:pt idx="4553">
                  <c:v>5.0000000000000001E-4</c:v>
                </c:pt>
                <c:pt idx="4554">
                  <c:v>5.0000000000000001E-4</c:v>
                </c:pt>
                <c:pt idx="4555">
                  <c:v>5.0000000000000001E-4</c:v>
                </c:pt>
                <c:pt idx="4556">
                  <c:v>5.0000000000000001E-4</c:v>
                </c:pt>
                <c:pt idx="4557">
                  <c:v>5.0000000000000001E-4</c:v>
                </c:pt>
                <c:pt idx="4558">
                  <c:v>5.0000000000000001E-4</c:v>
                </c:pt>
                <c:pt idx="4559">
                  <c:v>5.0000000000000001E-4</c:v>
                </c:pt>
                <c:pt idx="4560">
                  <c:v>5.0000000000000001E-4</c:v>
                </c:pt>
                <c:pt idx="4561">
                  <c:v>5.0000000000000001E-4</c:v>
                </c:pt>
                <c:pt idx="4562">
                  <c:v>5.0000000000000001E-4</c:v>
                </c:pt>
                <c:pt idx="4563">
                  <c:v>5.0000000000000001E-4</c:v>
                </c:pt>
                <c:pt idx="4564">
                  <c:v>5.0000000000000001E-4</c:v>
                </c:pt>
                <c:pt idx="4565">
                  <c:v>5.0000000000000001E-4</c:v>
                </c:pt>
                <c:pt idx="4566">
                  <c:v>5.0000000000000001E-4</c:v>
                </c:pt>
                <c:pt idx="4567">
                  <c:v>5.0000000000000001E-4</c:v>
                </c:pt>
                <c:pt idx="4568">
                  <c:v>5.0000000000000001E-4</c:v>
                </c:pt>
                <c:pt idx="4569">
                  <c:v>5.0000000000000001E-4</c:v>
                </c:pt>
                <c:pt idx="4570">
                  <c:v>5.0000000000000001E-4</c:v>
                </c:pt>
                <c:pt idx="4571">
                  <c:v>5.0000000000000001E-4</c:v>
                </c:pt>
                <c:pt idx="4572">
                  <c:v>5.0000000000000001E-4</c:v>
                </c:pt>
                <c:pt idx="4573">
                  <c:v>5.0000000000000001E-4</c:v>
                </c:pt>
                <c:pt idx="4574">
                  <c:v>5.0000000000000001E-4</c:v>
                </c:pt>
                <c:pt idx="4575">
                  <c:v>5.0000000000000001E-4</c:v>
                </c:pt>
                <c:pt idx="4576">
                  <c:v>5.0000000000000001E-4</c:v>
                </c:pt>
                <c:pt idx="4577">
                  <c:v>5.0000000000000001E-4</c:v>
                </c:pt>
                <c:pt idx="4578">
                  <c:v>5.0000000000000001E-4</c:v>
                </c:pt>
                <c:pt idx="4579">
                  <c:v>5.0000000000000001E-4</c:v>
                </c:pt>
                <c:pt idx="4580">
                  <c:v>5.0000000000000001E-4</c:v>
                </c:pt>
                <c:pt idx="4581">
                  <c:v>5.0000000000000001E-4</c:v>
                </c:pt>
                <c:pt idx="4582">
                  <c:v>5.0000000000000001E-4</c:v>
                </c:pt>
                <c:pt idx="4583">
                  <c:v>5.0000000000000001E-4</c:v>
                </c:pt>
                <c:pt idx="4584">
                  <c:v>5.0000000000000001E-4</c:v>
                </c:pt>
                <c:pt idx="4585">
                  <c:v>5.0000000000000001E-4</c:v>
                </c:pt>
                <c:pt idx="4586">
                  <c:v>5.0000000000000001E-4</c:v>
                </c:pt>
                <c:pt idx="4587">
                  <c:v>5.0000000000000001E-4</c:v>
                </c:pt>
                <c:pt idx="4588">
                  <c:v>5.0000000000000001E-4</c:v>
                </c:pt>
                <c:pt idx="4589">
                  <c:v>5.0000000000000001E-4</c:v>
                </c:pt>
                <c:pt idx="4590">
                  <c:v>5.0000000000000001E-4</c:v>
                </c:pt>
                <c:pt idx="4591">
                  <c:v>5.0000000000000001E-4</c:v>
                </c:pt>
                <c:pt idx="4592">
                  <c:v>5.0000000000000001E-4</c:v>
                </c:pt>
                <c:pt idx="4593">
                  <c:v>5.0000000000000001E-4</c:v>
                </c:pt>
                <c:pt idx="4594">
                  <c:v>5.0000000000000001E-4</c:v>
                </c:pt>
                <c:pt idx="4595">
                  <c:v>5.0000000000000001E-4</c:v>
                </c:pt>
                <c:pt idx="4596">
                  <c:v>5.0000000000000001E-4</c:v>
                </c:pt>
                <c:pt idx="4597">
                  <c:v>5.0000000000000001E-4</c:v>
                </c:pt>
                <c:pt idx="4598">
                  <c:v>5.0000000000000001E-4</c:v>
                </c:pt>
                <c:pt idx="4599">
                  <c:v>5.0000000000000001E-4</c:v>
                </c:pt>
                <c:pt idx="4600">
                  <c:v>5.9999999999999995E-4</c:v>
                </c:pt>
                <c:pt idx="4601">
                  <c:v>5.9999999999999995E-4</c:v>
                </c:pt>
                <c:pt idx="4602">
                  <c:v>5.9999999999999995E-4</c:v>
                </c:pt>
                <c:pt idx="4603">
                  <c:v>5.9999999999999995E-4</c:v>
                </c:pt>
                <c:pt idx="4604">
                  <c:v>5.9999999999999995E-4</c:v>
                </c:pt>
                <c:pt idx="4605">
                  <c:v>5.9999999999999995E-4</c:v>
                </c:pt>
                <c:pt idx="4606">
                  <c:v>5.9999999999999995E-4</c:v>
                </c:pt>
                <c:pt idx="4607">
                  <c:v>5.9999999999999995E-4</c:v>
                </c:pt>
                <c:pt idx="4608">
                  <c:v>5.9999999999999995E-4</c:v>
                </c:pt>
                <c:pt idx="4609">
                  <c:v>5.9999999999999995E-4</c:v>
                </c:pt>
                <c:pt idx="4610">
                  <c:v>5.9999999999999995E-4</c:v>
                </c:pt>
                <c:pt idx="4611">
                  <c:v>5.9999999999999995E-4</c:v>
                </c:pt>
                <c:pt idx="4612">
                  <c:v>5.9999999999999995E-4</c:v>
                </c:pt>
                <c:pt idx="4613">
                  <c:v>5.9999999999999995E-4</c:v>
                </c:pt>
                <c:pt idx="4614">
                  <c:v>5.9999999999999995E-4</c:v>
                </c:pt>
                <c:pt idx="4615">
                  <c:v>5.9999999999999995E-4</c:v>
                </c:pt>
                <c:pt idx="4616">
                  <c:v>5.9999999999999995E-4</c:v>
                </c:pt>
                <c:pt idx="4617">
                  <c:v>5.9999999999999995E-4</c:v>
                </c:pt>
                <c:pt idx="4618">
                  <c:v>5.9999999999999995E-4</c:v>
                </c:pt>
                <c:pt idx="4619">
                  <c:v>5.9999999999999995E-4</c:v>
                </c:pt>
                <c:pt idx="4620">
                  <c:v>5.9999999999999995E-4</c:v>
                </c:pt>
                <c:pt idx="4621">
                  <c:v>5.9999999999999995E-4</c:v>
                </c:pt>
                <c:pt idx="4622">
                  <c:v>5.9999999999999995E-4</c:v>
                </c:pt>
                <c:pt idx="4623">
                  <c:v>5.9999999999999995E-4</c:v>
                </c:pt>
                <c:pt idx="4624">
                  <c:v>5.9999999999999995E-4</c:v>
                </c:pt>
                <c:pt idx="4625">
                  <c:v>5.9999999999999995E-4</c:v>
                </c:pt>
                <c:pt idx="4626">
                  <c:v>5.9999999999999995E-4</c:v>
                </c:pt>
                <c:pt idx="4627">
                  <c:v>5.9999999999999995E-4</c:v>
                </c:pt>
                <c:pt idx="4628">
                  <c:v>5.9999999999999995E-4</c:v>
                </c:pt>
                <c:pt idx="4629">
                  <c:v>5.9999999999999995E-4</c:v>
                </c:pt>
                <c:pt idx="4630">
                  <c:v>5.9999999999999995E-4</c:v>
                </c:pt>
                <c:pt idx="4631">
                  <c:v>5.9999999999999995E-4</c:v>
                </c:pt>
                <c:pt idx="4632">
                  <c:v>5.9999999999999995E-4</c:v>
                </c:pt>
                <c:pt idx="4633">
                  <c:v>5.9999999999999995E-4</c:v>
                </c:pt>
                <c:pt idx="4634">
                  <c:v>5.9999999999999995E-4</c:v>
                </c:pt>
                <c:pt idx="4635">
                  <c:v>5.9999999999999995E-4</c:v>
                </c:pt>
                <c:pt idx="4636">
                  <c:v>5.9999999999999995E-4</c:v>
                </c:pt>
                <c:pt idx="4637">
                  <c:v>5.9999999999999995E-4</c:v>
                </c:pt>
                <c:pt idx="4638">
                  <c:v>5.9999999999999995E-4</c:v>
                </c:pt>
                <c:pt idx="4639">
                  <c:v>5.9999999999999995E-4</c:v>
                </c:pt>
                <c:pt idx="4640">
                  <c:v>5.9999999999999995E-4</c:v>
                </c:pt>
                <c:pt idx="4641">
                  <c:v>5.9999999999999995E-4</c:v>
                </c:pt>
                <c:pt idx="4642">
                  <c:v>5.9999999999999995E-4</c:v>
                </c:pt>
                <c:pt idx="4643">
                  <c:v>5.9999999999999995E-4</c:v>
                </c:pt>
                <c:pt idx="4644">
                  <c:v>5.9999999999999995E-4</c:v>
                </c:pt>
                <c:pt idx="4645">
                  <c:v>5.9999999999999995E-4</c:v>
                </c:pt>
                <c:pt idx="4646">
                  <c:v>5.9999999999999995E-4</c:v>
                </c:pt>
                <c:pt idx="4647">
                  <c:v>5.9999999999999995E-4</c:v>
                </c:pt>
                <c:pt idx="4648">
                  <c:v>5.9999999999999995E-4</c:v>
                </c:pt>
                <c:pt idx="4649">
                  <c:v>5.9999999999999995E-4</c:v>
                </c:pt>
                <c:pt idx="4650">
                  <c:v>5.9999999999999995E-4</c:v>
                </c:pt>
                <c:pt idx="4651">
                  <c:v>5.9999999999999995E-4</c:v>
                </c:pt>
                <c:pt idx="4652">
                  <c:v>5.9999999999999995E-4</c:v>
                </c:pt>
                <c:pt idx="4653">
                  <c:v>5.9999999999999995E-4</c:v>
                </c:pt>
                <c:pt idx="4654">
                  <c:v>5.9999999999999995E-4</c:v>
                </c:pt>
                <c:pt idx="4655">
                  <c:v>5.9999999999999995E-4</c:v>
                </c:pt>
                <c:pt idx="4656">
                  <c:v>5.9999999999999995E-4</c:v>
                </c:pt>
                <c:pt idx="4657">
                  <c:v>5.9999999999999995E-4</c:v>
                </c:pt>
                <c:pt idx="4658">
                  <c:v>5.9999999999999995E-4</c:v>
                </c:pt>
                <c:pt idx="4659">
                  <c:v>5.9999999999999995E-4</c:v>
                </c:pt>
                <c:pt idx="4660">
                  <c:v>5.9999999999999995E-4</c:v>
                </c:pt>
                <c:pt idx="4661">
                  <c:v>5.9999999999999995E-4</c:v>
                </c:pt>
                <c:pt idx="4662">
                  <c:v>5.9999999999999995E-4</c:v>
                </c:pt>
                <c:pt idx="4663">
                  <c:v>5.9999999999999995E-4</c:v>
                </c:pt>
                <c:pt idx="4664">
                  <c:v>5.9999999999999995E-4</c:v>
                </c:pt>
                <c:pt idx="4665">
                  <c:v>5.9999999999999995E-4</c:v>
                </c:pt>
                <c:pt idx="4666">
                  <c:v>5.9999999999999995E-4</c:v>
                </c:pt>
                <c:pt idx="4667">
                  <c:v>5.9999999999999995E-4</c:v>
                </c:pt>
                <c:pt idx="4668">
                  <c:v>5.9999999999999995E-4</c:v>
                </c:pt>
                <c:pt idx="4669">
                  <c:v>5.9999999999999995E-4</c:v>
                </c:pt>
                <c:pt idx="4670">
                  <c:v>5.9999999999999995E-4</c:v>
                </c:pt>
                <c:pt idx="4671">
                  <c:v>5.9999999999999995E-4</c:v>
                </c:pt>
                <c:pt idx="4672">
                  <c:v>5.9999999999999995E-4</c:v>
                </c:pt>
                <c:pt idx="4673">
                  <c:v>5.9999999999999995E-4</c:v>
                </c:pt>
                <c:pt idx="4674">
                  <c:v>5.9999999999999995E-4</c:v>
                </c:pt>
                <c:pt idx="4675">
                  <c:v>5.9999999999999995E-4</c:v>
                </c:pt>
                <c:pt idx="4676">
                  <c:v>5.9999999999999995E-4</c:v>
                </c:pt>
                <c:pt idx="4677">
                  <c:v>5.9999999999999995E-4</c:v>
                </c:pt>
                <c:pt idx="4678">
                  <c:v>5.9999999999999995E-4</c:v>
                </c:pt>
                <c:pt idx="4679">
                  <c:v>5.9999999999999995E-4</c:v>
                </c:pt>
                <c:pt idx="4680">
                  <c:v>5.9999999999999995E-4</c:v>
                </c:pt>
                <c:pt idx="4681">
                  <c:v>5.9999999999999995E-4</c:v>
                </c:pt>
                <c:pt idx="4682">
                  <c:v>5.9999999999999995E-4</c:v>
                </c:pt>
                <c:pt idx="4683">
                  <c:v>5.9999999999999995E-4</c:v>
                </c:pt>
                <c:pt idx="4684">
                  <c:v>5.9999999999999995E-4</c:v>
                </c:pt>
                <c:pt idx="4685">
                  <c:v>5.9999999999999995E-4</c:v>
                </c:pt>
                <c:pt idx="4686">
                  <c:v>5.9999999999999995E-4</c:v>
                </c:pt>
                <c:pt idx="4687">
                  <c:v>5.9999999999999995E-4</c:v>
                </c:pt>
                <c:pt idx="4688">
                  <c:v>5.9999999999999995E-4</c:v>
                </c:pt>
                <c:pt idx="4689">
                  <c:v>5.9999999999999995E-4</c:v>
                </c:pt>
                <c:pt idx="4690">
                  <c:v>5.9999999999999995E-4</c:v>
                </c:pt>
                <c:pt idx="4691">
                  <c:v>5.9999999999999995E-4</c:v>
                </c:pt>
                <c:pt idx="4692">
                  <c:v>5.9999999999999995E-4</c:v>
                </c:pt>
                <c:pt idx="4693">
                  <c:v>5.9999999999999995E-4</c:v>
                </c:pt>
                <c:pt idx="4694">
                  <c:v>5.9999999999999995E-4</c:v>
                </c:pt>
                <c:pt idx="4695">
                  <c:v>5.9999999999999995E-4</c:v>
                </c:pt>
                <c:pt idx="4696">
                  <c:v>5.9999999999999995E-4</c:v>
                </c:pt>
                <c:pt idx="4697">
                  <c:v>5.9999999999999995E-4</c:v>
                </c:pt>
                <c:pt idx="4698">
                  <c:v>5.9999999999999995E-4</c:v>
                </c:pt>
                <c:pt idx="4699">
                  <c:v>5.9999999999999995E-4</c:v>
                </c:pt>
                <c:pt idx="4700">
                  <c:v>6.9999999999999999E-4</c:v>
                </c:pt>
                <c:pt idx="4701">
                  <c:v>6.9999999999999999E-4</c:v>
                </c:pt>
                <c:pt idx="4702">
                  <c:v>6.9999999999999999E-4</c:v>
                </c:pt>
                <c:pt idx="4703">
                  <c:v>6.9999999999999999E-4</c:v>
                </c:pt>
                <c:pt idx="4704">
                  <c:v>6.9999999999999999E-4</c:v>
                </c:pt>
                <c:pt idx="4705">
                  <c:v>6.9999999999999999E-4</c:v>
                </c:pt>
                <c:pt idx="4706">
                  <c:v>6.9999999999999999E-4</c:v>
                </c:pt>
                <c:pt idx="4707">
                  <c:v>6.9999999999999999E-4</c:v>
                </c:pt>
                <c:pt idx="4708">
                  <c:v>6.9999999999999999E-4</c:v>
                </c:pt>
                <c:pt idx="4709">
                  <c:v>6.9999999999999999E-4</c:v>
                </c:pt>
                <c:pt idx="4710">
                  <c:v>6.9999999999999999E-4</c:v>
                </c:pt>
                <c:pt idx="4711">
                  <c:v>6.9999999999999999E-4</c:v>
                </c:pt>
                <c:pt idx="4712">
                  <c:v>6.9999999999999999E-4</c:v>
                </c:pt>
                <c:pt idx="4713">
                  <c:v>6.9999999999999999E-4</c:v>
                </c:pt>
                <c:pt idx="4714">
                  <c:v>6.9999999999999999E-4</c:v>
                </c:pt>
                <c:pt idx="4715">
                  <c:v>6.9999999999999999E-4</c:v>
                </c:pt>
                <c:pt idx="4716">
                  <c:v>6.9999999999999999E-4</c:v>
                </c:pt>
                <c:pt idx="4717">
                  <c:v>6.9999999999999999E-4</c:v>
                </c:pt>
                <c:pt idx="4718">
                  <c:v>6.9999999999999999E-4</c:v>
                </c:pt>
                <c:pt idx="4719">
                  <c:v>6.9999999999999999E-4</c:v>
                </c:pt>
                <c:pt idx="4720">
                  <c:v>6.9999999999999999E-4</c:v>
                </c:pt>
                <c:pt idx="4721">
                  <c:v>6.9999999999999999E-4</c:v>
                </c:pt>
                <c:pt idx="4722">
                  <c:v>6.9999999999999999E-4</c:v>
                </c:pt>
                <c:pt idx="4723">
                  <c:v>6.9999999999999999E-4</c:v>
                </c:pt>
                <c:pt idx="4724">
                  <c:v>6.9999999999999999E-4</c:v>
                </c:pt>
                <c:pt idx="4725">
                  <c:v>6.9999999999999999E-4</c:v>
                </c:pt>
                <c:pt idx="4726">
                  <c:v>6.9999999999999999E-4</c:v>
                </c:pt>
                <c:pt idx="4727">
                  <c:v>6.9999999999999999E-4</c:v>
                </c:pt>
                <c:pt idx="4728">
                  <c:v>6.9999999999999999E-4</c:v>
                </c:pt>
                <c:pt idx="4729">
                  <c:v>6.9999999999999999E-4</c:v>
                </c:pt>
                <c:pt idx="4730">
                  <c:v>6.9999999999999999E-4</c:v>
                </c:pt>
                <c:pt idx="4731">
                  <c:v>6.9999999999999999E-4</c:v>
                </c:pt>
                <c:pt idx="4732">
                  <c:v>6.9999999999999999E-4</c:v>
                </c:pt>
                <c:pt idx="4733">
                  <c:v>6.9999999999999999E-4</c:v>
                </c:pt>
                <c:pt idx="4734">
                  <c:v>6.9999999999999999E-4</c:v>
                </c:pt>
                <c:pt idx="4735">
                  <c:v>6.9999999999999999E-4</c:v>
                </c:pt>
                <c:pt idx="4736">
                  <c:v>6.9999999999999999E-4</c:v>
                </c:pt>
                <c:pt idx="4737">
                  <c:v>6.9999999999999999E-4</c:v>
                </c:pt>
                <c:pt idx="4738">
                  <c:v>6.9999999999999999E-4</c:v>
                </c:pt>
                <c:pt idx="4739">
                  <c:v>6.9999999999999999E-4</c:v>
                </c:pt>
                <c:pt idx="4740">
                  <c:v>6.9999999999999999E-4</c:v>
                </c:pt>
                <c:pt idx="4741">
                  <c:v>6.9999999999999999E-4</c:v>
                </c:pt>
                <c:pt idx="4742">
                  <c:v>6.9999999999999999E-4</c:v>
                </c:pt>
                <c:pt idx="4743">
                  <c:v>6.9999999999999999E-4</c:v>
                </c:pt>
                <c:pt idx="4744">
                  <c:v>6.9999999999999999E-4</c:v>
                </c:pt>
                <c:pt idx="4745">
                  <c:v>6.9999999999999999E-4</c:v>
                </c:pt>
                <c:pt idx="4746">
                  <c:v>6.9999999999999999E-4</c:v>
                </c:pt>
                <c:pt idx="4747">
                  <c:v>6.9999999999999999E-4</c:v>
                </c:pt>
                <c:pt idx="4748">
                  <c:v>6.9999999999999999E-4</c:v>
                </c:pt>
                <c:pt idx="4749">
                  <c:v>6.9999999999999999E-4</c:v>
                </c:pt>
                <c:pt idx="4750">
                  <c:v>6.9999999999999999E-4</c:v>
                </c:pt>
                <c:pt idx="4751">
                  <c:v>6.9999999999999999E-4</c:v>
                </c:pt>
                <c:pt idx="4752">
                  <c:v>6.9999999999999999E-4</c:v>
                </c:pt>
                <c:pt idx="4753">
                  <c:v>6.9999999999999999E-4</c:v>
                </c:pt>
                <c:pt idx="4754">
                  <c:v>6.9999999999999999E-4</c:v>
                </c:pt>
                <c:pt idx="4755">
                  <c:v>6.9999999999999999E-4</c:v>
                </c:pt>
                <c:pt idx="4756">
                  <c:v>6.9999999999999999E-4</c:v>
                </c:pt>
                <c:pt idx="4757">
                  <c:v>6.9999999999999999E-4</c:v>
                </c:pt>
                <c:pt idx="4758">
                  <c:v>6.9999999999999999E-4</c:v>
                </c:pt>
                <c:pt idx="4759">
                  <c:v>6.9999999999999999E-4</c:v>
                </c:pt>
                <c:pt idx="4760">
                  <c:v>6.9999999999999999E-4</c:v>
                </c:pt>
                <c:pt idx="4761">
                  <c:v>6.9999999999999999E-4</c:v>
                </c:pt>
                <c:pt idx="4762">
                  <c:v>6.9999999999999999E-4</c:v>
                </c:pt>
                <c:pt idx="4763">
                  <c:v>6.9999999999999999E-4</c:v>
                </c:pt>
                <c:pt idx="4764">
                  <c:v>6.9999999999999999E-4</c:v>
                </c:pt>
                <c:pt idx="4765">
                  <c:v>6.9999999999999999E-4</c:v>
                </c:pt>
                <c:pt idx="4766">
                  <c:v>6.9999999999999999E-4</c:v>
                </c:pt>
                <c:pt idx="4767">
                  <c:v>6.9999999999999999E-4</c:v>
                </c:pt>
                <c:pt idx="4768">
                  <c:v>6.9999999999999999E-4</c:v>
                </c:pt>
                <c:pt idx="4769">
                  <c:v>6.9999999999999999E-4</c:v>
                </c:pt>
                <c:pt idx="4770">
                  <c:v>6.9999999999999999E-4</c:v>
                </c:pt>
                <c:pt idx="4771">
                  <c:v>6.9999999999999999E-4</c:v>
                </c:pt>
                <c:pt idx="4772">
                  <c:v>6.9999999999999999E-4</c:v>
                </c:pt>
                <c:pt idx="4773">
                  <c:v>6.9999999999999999E-4</c:v>
                </c:pt>
                <c:pt idx="4774">
                  <c:v>6.9999999999999999E-4</c:v>
                </c:pt>
                <c:pt idx="4775">
                  <c:v>6.9999999999999999E-4</c:v>
                </c:pt>
                <c:pt idx="4776">
                  <c:v>6.9999999999999999E-4</c:v>
                </c:pt>
                <c:pt idx="4777">
                  <c:v>6.9999999999999999E-4</c:v>
                </c:pt>
                <c:pt idx="4778">
                  <c:v>6.9999999999999999E-4</c:v>
                </c:pt>
                <c:pt idx="4779">
                  <c:v>6.9999999999999999E-4</c:v>
                </c:pt>
                <c:pt idx="4780">
                  <c:v>6.9999999999999999E-4</c:v>
                </c:pt>
                <c:pt idx="4781">
                  <c:v>6.9999999999999999E-4</c:v>
                </c:pt>
                <c:pt idx="4782">
                  <c:v>6.9999999999999999E-4</c:v>
                </c:pt>
                <c:pt idx="4783">
                  <c:v>6.9999999999999999E-4</c:v>
                </c:pt>
                <c:pt idx="4784">
                  <c:v>6.9999999999999999E-4</c:v>
                </c:pt>
                <c:pt idx="4785">
                  <c:v>6.9999999999999999E-4</c:v>
                </c:pt>
                <c:pt idx="4786">
                  <c:v>6.9999999999999999E-4</c:v>
                </c:pt>
                <c:pt idx="4787">
                  <c:v>6.9999999999999999E-4</c:v>
                </c:pt>
                <c:pt idx="4788">
                  <c:v>6.9999999999999999E-4</c:v>
                </c:pt>
                <c:pt idx="4789">
                  <c:v>6.9999999999999999E-4</c:v>
                </c:pt>
                <c:pt idx="4790">
                  <c:v>6.9999999999999999E-4</c:v>
                </c:pt>
                <c:pt idx="4791">
                  <c:v>6.9999999999999999E-4</c:v>
                </c:pt>
                <c:pt idx="4792">
                  <c:v>6.9999999999999999E-4</c:v>
                </c:pt>
                <c:pt idx="4793">
                  <c:v>6.9999999999999999E-4</c:v>
                </c:pt>
                <c:pt idx="4794">
                  <c:v>6.9999999999999999E-4</c:v>
                </c:pt>
                <c:pt idx="4795">
                  <c:v>6.9999999999999999E-4</c:v>
                </c:pt>
                <c:pt idx="4796">
                  <c:v>6.9999999999999999E-4</c:v>
                </c:pt>
                <c:pt idx="4797">
                  <c:v>6.9999999999999999E-4</c:v>
                </c:pt>
                <c:pt idx="4798">
                  <c:v>6.9999999999999999E-4</c:v>
                </c:pt>
                <c:pt idx="4799">
                  <c:v>6.9999999999999999E-4</c:v>
                </c:pt>
                <c:pt idx="4800">
                  <c:v>8.0000000000000004E-4</c:v>
                </c:pt>
                <c:pt idx="4801">
                  <c:v>8.0000000000000004E-4</c:v>
                </c:pt>
                <c:pt idx="4802">
                  <c:v>8.0000000000000004E-4</c:v>
                </c:pt>
                <c:pt idx="4803">
                  <c:v>8.0000000000000004E-4</c:v>
                </c:pt>
                <c:pt idx="4804">
                  <c:v>8.0000000000000004E-4</c:v>
                </c:pt>
                <c:pt idx="4805">
                  <c:v>8.0000000000000004E-4</c:v>
                </c:pt>
                <c:pt idx="4806">
                  <c:v>8.0000000000000004E-4</c:v>
                </c:pt>
                <c:pt idx="4807">
                  <c:v>8.0000000000000004E-4</c:v>
                </c:pt>
                <c:pt idx="4808">
                  <c:v>8.0000000000000004E-4</c:v>
                </c:pt>
                <c:pt idx="4809">
                  <c:v>8.0000000000000004E-4</c:v>
                </c:pt>
                <c:pt idx="4810">
                  <c:v>8.0000000000000004E-4</c:v>
                </c:pt>
                <c:pt idx="4811">
                  <c:v>8.0000000000000004E-4</c:v>
                </c:pt>
                <c:pt idx="4812">
                  <c:v>8.0000000000000004E-4</c:v>
                </c:pt>
                <c:pt idx="4813">
                  <c:v>8.0000000000000004E-4</c:v>
                </c:pt>
                <c:pt idx="4814">
                  <c:v>8.0000000000000004E-4</c:v>
                </c:pt>
                <c:pt idx="4815">
                  <c:v>8.0000000000000004E-4</c:v>
                </c:pt>
                <c:pt idx="4816">
                  <c:v>8.0000000000000004E-4</c:v>
                </c:pt>
                <c:pt idx="4817">
                  <c:v>8.0000000000000004E-4</c:v>
                </c:pt>
                <c:pt idx="4818">
                  <c:v>8.0000000000000004E-4</c:v>
                </c:pt>
                <c:pt idx="4819">
                  <c:v>8.0000000000000004E-4</c:v>
                </c:pt>
                <c:pt idx="4820">
                  <c:v>8.0000000000000004E-4</c:v>
                </c:pt>
                <c:pt idx="4821">
                  <c:v>8.0000000000000004E-4</c:v>
                </c:pt>
                <c:pt idx="4822">
                  <c:v>8.0000000000000004E-4</c:v>
                </c:pt>
                <c:pt idx="4823">
                  <c:v>8.0000000000000004E-4</c:v>
                </c:pt>
                <c:pt idx="4824">
                  <c:v>8.0000000000000004E-4</c:v>
                </c:pt>
                <c:pt idx="4825">
                  <c:v>8.0000000000000004E-4</c:v>
                </c:pt>
                <c:pt idx="4826">
                  <c:v>8.0000000000000004E-4</c:v>
                </c:pt>
                <c:pt idx="4827">
                  <c:v>8.0000000000000004E-4</c:v>
                </c:pt>
                <c:pt idx="4828">
                  <c:v>8.0000000000000004E-4</c:v>
                </c:pt>
                <c:pt idx="4829">
                  <c:v>8.0000000000000004E-4</c:v>
                </c:pt>
                <c:pt idx="4830">
                  <c:v>8.0000000000000004E-4</c:v>
                </c:pt>
                <c:pt idx="4831">
                  <c:v>8.0000000000000004E-4</c:v>
                </c:pt>
                <c:pt idx="4832">
                  <c:v>8.0000000000000004E-4</c:v>
                </c:pt>
                <c:pt idx="4833">
                  <c:v>8.0000000000000004E-4</c:v>
                </c:pt>
                <c:pt idx="4834">
                  <c:v>8.0000000000000004E-4</c:v>
                </c:pt>
                <c:pt idx="4835">
                  <c:v>8.0000000000000004E-4</c:v>
                </c:pt>
                <c:pt idx="4836">
                  <c:v>8.0000000000000004E-4</c:v>
                </c:pt>
                <c:pt idx="4837">
                  <c:v>8.0000000000000004E-4</c:v>
                </c:pt>
                <c:pt idx="4838">
                  <c:v>8.0000000000000004E-4</c:v>
                </c:pt>
                <c:pt idx="4839">
                  <c:v>8.0000000000000004E-4</c:v>
                </c:pt>
                <c:pt idx="4840">
                  <c:v>8.0000000000000004E-4</c:v>
                </c:pt>
                <c:pt idx="4841">
                  <c:v>8.0000000000000004E-4</c:v>
                </c:pt>
                <c:pt idx="4842">
                  <c:v>8.0000000000000004E-4</c:v>
                </c:pt>
                <c:pt idx="4843">
                  <c:v>8.0000000000000004E-4</c:v>
                </c:pt>
                <c:pt idx="4844">
                  <c:v>8.0000000000000004E-4</c:v>
                </c:pt>
                <c:pt idx="4845">
                  <c:v>8.0000000000000004E-4</c:v>
                </c:pt>
                <c:pt idx="4846">
                  <c:v>8.0000000000000004E-4</c:v>
                </c:pt>
                <c:pt idx="4847">
                  <c:v>8.0000000000000004E-4</c:v>
                </c:pt>
                <c:pt idx="4848">
                  <c:v>8.0000000000000004E-4</c:v>
                </c:pt>
                <c:pt idx="4849">
                  <c:v>8.0000000000000004E-4</c:v>
                </c:pt>
                <c:pt idx="4850">
                  <c:v>8.0000000000000004E-4</c:v>
                </c:pt>
                <c:pt idx="4851">
                  <c:v>8.0000000000000004E-4</c:v>
                </c:pt>
                <c:pt idx="4852">
                  <c:v>8.0000000000000004E-4</c:v>
                </c:pt>
                <c:pt idx="4853">
                  <c:v>8.0000000000000004E-4</c:v>
                </c:pt>
                <c:pt idx="4854">
                  <c:v>8.0000000000000004E-4</c:v>
                </c:pt>
                <c:pt idx="4855">
                  <c:v>8.0000000000000004E-4</c:v>
                </c:pt>
                <c:pt idx="4856">
                  <c:v>8.0000000000000004E-4</c:v>
                </c:pt>
                <c:pt idx="4857">
                  <c:v>8.0000000000000004E-4</c:v>
                </c:pt>
                <c:pt idx="4858">
                  <c:v>8.0000000000000004E-4</c:v>
                </c:pt>
                <c:pt idx="4859">
                  <c:v>8.0000000000000004E-4</c:v>
                </c:pt>
                <c:pt idx="4860">
                  <c:v>8.0000000000000004E-4</c:v>
                </c:pt>
                <c:pt idx="4861">
                  <c:v>8.0000000000000004E-4</c:v>
                </c:pt>
                <c:pt idx="4862">
                  <c:v>8.0000000000000004E-4</c:v>
                </c:pt>
                <c:pt idx="4863">
                  <c:v>8.0000000000000004E-4</c:v>
                </c:pt>
                <c:pt idx="4864">
                  <c:v>8.0000000000000004E-4</c:v>
                </c:pt>
                <c:pt idx="4865">
                  <c:v>8.0000000000000004E-4</c:v>
                </c:pt>
                <c:pt idx="4866">
                  <c:v>8.0000000000000004E-4</c:v>
                </c:pt>
                <c:pt idx="4867">
                  <c:v>8.0000000000000004E-4</c:v>
                </c:pt>
                <c:pt idx="4868">
                  <c:v>8.0000000000000004E-4</c:v>
                </c:pt>
                <c:pt idx="4869">
                  <c:v>8.0000000000000004E-4</c:v>
                </c:pt>
                <c:pt idx="4870">
                  <c:v>8.0000000000000004E-4</c:v>
                </c:pt>
                <c:pt idx="4871">
                  <c:v>8.0000000000000004E-4</c:v>
                </c:pt>
                <c:pt idx="4872">
                  <c:v>8.0000000000000004E-4</c:v>
                </c:pt>
                <c:pt idx="4873">
                  <c:v>8.0000000000000004E-4</c:v>
                </c:pt>
                <c:pt idx="4874">
                  <c:v>8.0000000000000004E-4</c:v>
                </c:pt>
                <c:pt idx="4875">
                  <c:v>8.0000000000000004E-4</c:v>
                </c:pt>
                <c:pt idx="4876">
                  <c:v>8.0000000000000004E-4</c:v>
                </c:pt>
                <c:pt idx="4877">
                  <c:v>8.0000000000000004E-4</c:v>
                </c:pt>
                <c:pt idx="4878">
                  <c:v>8.0000000000000004E-4</c:v>
                </c:pt>
                <c:pt idx="4879">
                  <c:v>8.0000000000000004E-4</c:v>
                </c:pt>
                <c:pt idx="4880">
                  <c:v>8.0000000000000004E-4</c:v>
                </c:pt>
                <c:pt idx="4881">
                  <c:v>8.0000000000000004E-4</c:v>
                </c:pt>
                <c:pt idx="4882">
                  <c:v>8.0000000000000004E-4</c:v>
                </c:pt>
                <c:pt idx="4883">
                  <c:v>8.0000000000000004E-4</c:v>
                </c:pt>
                <c:pt idx="4884">
                  <c:v>8.0000000000000004E-4</c:v>
                </c:pt>
                <c:pt idx="4885">
                  <c:v>8.0000000000000004E-4</c:v>
                </c:pt>
                <c:pt idx="4886">
                  <c:v>8.0000000000000004E-4</c:v>
                </c:pt>
                <c:pt idx="4887">
                  <c:v>8.0000000000000004E-4</c:v>
                </c:pt>
                <c:pt idx="4888">
                  <c:v>8.0000000000000004E-4</c:v>
                </c:pt>
                <c:pt idx="4889">
                  <c:v>8.0000000000000004E-4</c:v>
                </c:pt>
                <c:pt idx="4890">
                  <c:v>8.0000000000000004E-4</c:v>
                </c:pt>
                <c:pt idx="4891">
                  <c:v>8.0000000000000004E-4</c:v>
                </c:pt>
                <c:pt idx="4892">
                  <c:v>8.0000000000000004E-4</c:v>
                </c:pt>
                <c:pt idx="4893">
                  <c:v>8.0000000000000004E-4</c:v>
                </c:pt>
                <c:pt idx="4894">
                  <c:v>8.0000000000000004E-4</c:v>
                </c:pt>
                <c:pt idx="4895">
                  <c:v>8.0000000000000004E-4</c:v>
                </c:pt>
                <c:pt idx="4896">
                  <c:v>8.0000000000000004E-4</c:v>
                </c:pt>
                <c:pt idx="4897">
                  <c:v>8.0000000000000004E-4</c:v>
                </c:pt>
                <c:pt idx="4898">
                  <c:v>8.0000000000000004E-4</c:v>
                </c:pt>
                <c:pt idx="4899">
                  <c:v>8.0000000000000004E-4</c:v>
                </c:pt>
                <c:pt idx="4900">
                  <c:v>8.9999999999999998E-4</c:v>
                </c:pt>
                <c:pt idx="4901">
                  <c:v>8.9999999999999998E-4</c:v>
                </c:pt>
                <c:pt idx="4902">
                  <c:v>8.9999999999999998E-4</c:v>
                </c:pt>
                <c:pt idx="4903">
                  <c:v>8.9999999999999998E-4</c:v>
                </c:pt>
                <c:pt idx="4904">
                  <c:v>8.9999999999999998E-4</c:v>
                </c:pt>
                <c:pt idx="4905">
                  <c:v>8.9999999999999998E-4</c:v>
                </c:pt>
                <c:pt idx="4906">
                  <c:v>8.9999999999999998E-4</c:v>
                </c:pt>
                <c:pt idx="4907">
                  <c:v>8.9999999999999998E-4</c:v>
                </c:pt>
                <c:pt idx="4908">
                  <c:v>8.9999999999999998E-4</c:v>
                </c:pt>
                <c:pt idx="4909">
                  <c:v>8.9999999999999998E-4</c:v>
                </c:pt>
                <c:pt idx="4910">
                  <c:v>8.9999999999999998E-4</c:v>
                </c:pt>
                <c:pt idx="4911">
                  <c:v>8.9999999999999998E-4</c:v>
                </c:pt>
                <c:pt idx="4912">
                  <c:v>8.9999999999999998E-4</c:v>
                </c:pt>
                <c:pt idx="4913">
                  <c:v>8.9999999999999998E-4</c:v>
                </c:pt>
                <c:pt idx="4914">
                  <c:v>8.9999999999999998E-4</c:v>
                </c:pt>
                <c:pt idx="4915">
                  <c:v>8.9999999999999998E-4</c:v>
                </c:pt>
                <c:pt idx="4916">
                  <c:v>8.9999999999999998E-4</c:v>
                </c:pt>
                <c:pt idx="4917">
                  <c:v>8.9999999999999998E-4</c:v>
                </c:pt>
                <c:pt idx="4918">
                  <c:v>8.9999999999999998E-4</c:v>
                </c:pt>
                <c:pt idx="4919">
                  <c:v>8.9999999999999998E-4</c:v>
                </c:pt>
                <c:pt idx="4920">
                  <c:v>8.9999999999999998E-4</c:v>
                </c:pt>
                <c:pt idx="4921">
                  <c:v>8.9999999999999998E-4</c:v>
                </c:pt>
                <c:pt idx="4922">
                  <c:v>8.9999999999999998E-4</c:v>
                </c:pt>
                <c:pt idx="4923">
                  <c:v>8.9999999999999998E-4</c:v>
                </c:pt>
                <c:pt idx="4924">
                  <c:v>8.9999999999999998E-4</c:v>
                </c:pt>
                <c:pt idx="4925">
                  <c:v>8.9999999999999998E-4</c:v>
                </c:pt>
                <c:pt idx="4926">
                  <c:v>8.9999999999999998E-4</c:v>
                </c:pt>
                <c:pt idx="4927">
                  <c:v>8.9999999999999998E-4</c:v>
                </c:pt>
                <c:pt idx="4928">
                  <c:v>8.9999999999999998E-4</c:v>
                </c:pt>
                <c:pt idx="4929">
                  <c:v>8.9999999999999998E-4</c:v>
                </c:pt>
                <c:pt idx="4930">
                  <c:v>8.9999999999999998E-4</c:v>
                </c:pt>
                <c:pt idx="4931">
                  <c:v>8.9999999999999998E-4</c:v>
                </c:pt>
                <c:pt idx="4932">
                  <c:v>8.9999999999999998E-4</c:v>
                </c:pt>
                <c:pt idx="4933">
                  <c:v>8.9999999999999998E-4</c:v>
                </c:pt>
                <c:pt idx="4934">
                  <c:v>8.9999999999999998E-4</c:v>
                </c:pt>
                <c:pt idx="4935">
                  <c:v>8.9999999999999998E-4</c:v>
                </c:pt>
                <c:pt idx="4936">
                  <c:v>8.9999999999999998E-4</c:v>
                </c:pt>
                <c:pt idx="4937">
                  <c:v>8.9999999999999998E-4</c:v>
                </c:pt>
                <c:pt idx="4938">
                  <c:v>8.9999999999999998E-4</c:v>
                </c:pt>
                <c:pt idx="4939">
                  <c:v>8.9999999999999998E-4</c:v>
                </c:pt>
                <c:pt idx="4940">
                  <c:v>8.9999999999999998E-4</c:v>
                </c:pt>
                <c:pt idx="4941">
                  <c:v>8.9999999999999998E-4</c:v>
                </c:pt>
                <c:pt idx="4942">
                  <c:v>8.9999999999999998E-4</c:v>
                </c:pt>
                <c:pt idx="4943">
                  <c:v>8.9999999999999998E-4</c:v>
                </c:pt>
                <c:pt idx="4944">
                  <c:v>8.9999999999999998E-4</c:v>
                </c:pt>
                <c:pt idx="4945">
                  <c:v>8.9999999999999998E-4</c:v>
                </c:pt>
                <c:pt idx="4946">
                  <c:v>8.9999999999999998E-4</c:v>
                </c:pt>
                <c:pt idx="4947">
                  <c:v>8.9999999999999998E-4</c:v>
                </c:pt>
                <c:pt idx="4948">
                  <c:v>8.9999999999999998E-4</c:v>
                </c:pt>
                <c:pt idx="4949">
                  <c:v>8.9999999999999998E-4</c:v>
                </c:pt>
                <c:pt idx="4950">
                  <c:v>8.9999999999999998E-4</c:v>
                </c:pt>
                <c:pt idx="4951">
                  <c:v>8.9999999999999998E-4</c:v>
                </c:pt>
                <c:pt idx="4952">
                  <c:v>8.9999999999999998E-4</c:v>
                </c:pt>
                <c:pt idx="4953">
                  <c:v>8.9999999999999998E-4</c:v>
                </c:pt>
                <c:pt idx="4954">
                  <c:v>8.9999999999999998E-4</c:v>
                </c:pt>
                <c:pt idx="4955">
                  <c:v>8.9999999999999998E-4</c:v>
                </c:pt>
                <c:pt idx="4956">
                  <c:v>8.9999999999999998E-4</c:v>
                </c:pt>
                <c:pt idx="4957">
                  <c:v>8.9999999999999998E-4</c:v>
                </c:pt>
                <c:pt idx="4958">
                  <c:v>8.9999999999999998E-4</c:v>
                </c:pt>
                <c:pt idx="4959">
                  <c:v>8.9999999999999998E-4</c:v>
                </c:pt>
                <c:pt idx="4960">
                  <c:v>8.9999999999999998E-4</c:v>
                </c:pt>
                <c:pt idx="4961">
                  <c:v>8.9999999999999998E-4</c:v>
                </c:pt>
                <c:pt idx="4962">
                  <c:v>8.9999999999999998E-4</c:v>
                </c:pt>
                <c:pt idx="4963">
                  <c:v>8.9999999999999998E-4</c:v>
                </c:pt>
                <c:pt idx="4964">
                  <c:v>8.9999999999999998E-4</c:v>
                </c:pt>
                <c:pt idx="4965">
                  <c:v>8.9999999999999998E-4</c:v>
                </c:pt>
                <c:pt idx="4966">
                  <c:v>8.9999999999999998E-4</c:v>
                </c:pt>
                <c:pt idx="4967">
                  <c:v>8.9999999999999998E-4</c:v>
                </c:pt>
                <c:pt idx="4968">
                  <c:v>8.9999999999999998E-4</c:v>
                </c:pt>
                <c:pt idx="4969">
                  <c:v>8.9999999999999998E-4</c:v>
                </c:pt>
                <c:pt idx="4970">
                  <c:v>8.9999999999999998E-4</c:v>
                </c:pt>
                <c:pt idx="4971">
                  <c:v>8.9999999999999998E-4</c:v>
                </c:pt>
                <c:pt idx="4972">
                  <c:v>8.9999999999999998E-4</c:v>
                </c:pt>
                <c:pt idx="4973">
                  <c:v>8.9999999999999998E-4</c:v>
                </c:pt>
                <c:pt idx="4974">
                  <c:v>8.9999999999999998E-4</c:v>
                </c:pt>
                <c:pt idx="4975">
                  <c:v>8.9999999999999998E-4</c:v>
                </c:pt>
                <c:pt idx="4976">
                  <c:v>8.9999999999999998E-4</c:v>
                </c:pt>
                <c:pt idx="4977">
                  <c:v>8.9999999999999998E-4</c:v>
                </c:pt>
                <c:pt idx="4978">
                  <c:v>8.9999999999999998E-4</c:v>
                </c:pt>
                <c:pt idx="4979">
                  <c:v>8.9999999999999998E-4</c:v>
                </c:pt>
                <c:pt idx="4980">
                  <c:v>8.9999999999999998E-4</c:v>
                </c:pt>
                <c:pt idx="4981">
                  <c:v>8.9999999999999998E-4</c:v>
                </c:pt>
                <c:pt idx="4982">
                  <c:v>8.9999999999999998E-4</c:v>
                </c:pt>
                <c:pt idx="4983">
                  <c:v>8.9999999999999998E-4</c:v>
                </c:pt>
                <c:pt idx="4984">
                  <c:v>8.9999999999999998E-4</c:v>
                </c:pt>
                <c:pt idx="4985">
                  <c:v>8.9999999999999998E-4</c:v>
                </c:pt>
                <c:pt idx="4986">
                  <c:v>8.9999999999999998E-4</c:v>
                </c:pt>
                <c:pt idx="4987">
                  <c:v>8.9999999999999998E-4</c:v>
                </c:pt>
                <c:pt idx="4988">
                  <c:v>8.9999999999999998E-4</c:v>
                </c:pt>
                <c:pt idx="4989">
                  <c:v>8.9999999999999998E-4</c:v>
                </c:pt>
                <c:pt idx="4990">
                  <c:v>8.9999999999999998E-4</c:v>
                </c:pt>
                <c:pt idx="4991">
                  <c:v>8.9999999999999998E-4</c:v>
                </c:pt>
                <c:pt idx="4992">
                  <c:v>8.9999999999999998E-4</c:v>
                </c:pt>
                <c:pt idx="4993">
                  <c:v>8.9999999999999998E-4</c:v>
                </c:pt>
                <c:pt idx="4994">
                  <c:v>8.9999999999999998E-4</c:v>
                </c:pt>
                <c:pt idx="4995">
                  <c:v>8.9999999999999998E-4</c:v>
                </c:pt>
                <c:pt idx="4996">
                  <c:v>8.9999999999999998E-4</c:v>
                </c:pt>
                <c:pt idx="4997">
                  <c:v>8.9999999999999998E-4</c:v>
                </c:pt>
                <c:pt idx="4998">
                  <c:v>8.9999999999999998E-4</c:v>
                </c:pt>
                <c:pt idx="4999">
                  <c:v>8.9999999999999998E-4</c:v>
                </c:pt>
                <c:pt idx="5000">
                  <c:v>1E-3</c:v>
                </c:pt>
                <c:pt idx="5001">
                  <c:v>1E-3</c:v>
                </c:pt>
                <c:pt idx="5002">
                  <c:v>1E-3</c:v>
                </c:pt>
                <c:pt idx="5003">
                  <c:v>1E-3</c:v>
                </c:pt>
                <c:pt idx="5004">
                  <c:v>1E-3</c:v>
                </c:pt>
                <c:pt idx="5005">
                  <c:v>1E-3</c:v>
                </c:pt>
                <c:pt idx="5006">
                  <c:v>1E-3</c:v>
                </c:pt>
                <c:pt idx="5007">
                  <c:v>1E-3</c:v>
                </c:pt>
                <c:pt idx="5008">
                  <c:v>1E-3</c:v>
                </c:pt>
                <c:pt idx="5009">
                  <c:v>1E-3</c:v>
                </c:pt>
                <c:pt idx="5010">
                  <c:v>1E-3</c:v>
                </c:pt>
                <c:pt idx="5011">
                  <c:v>1E-3</c:v>
                </c:pt>
                <c:pt idx="5012">
                  <c:v>1E-3</c:v>
                </c:pt>
                <c:pt idx="5013">
                  <c:v>1E-3</c:v>
                </c:pt>
                <c:pt idx="5014">
                  <c:v>1E-3</c:v>
                </c:pt>
                <c:pt idx="5015">
                  <c:v>1E-3</c:v>
                </c:pt>
                <c:pt idx="5016">
                  <c:v>1E-3</c:v>
                </c:pt>
                <c:pt idx="5017">
                  <c:v>1E-3</c:v>
                </c:pt>
                <c:pt idx="5018">
                  <c:v>1E-3</c:v>
                </c:pt>
                <c:pt idx="5019">
                  <c:v>1E-3</c:v>
                </c:pt>
                <c:pt idx="5020">
                  <c:v>1E-3</c:v>
                </c:pt>
                <c:pt idx="5021">
                  <c:v>1E-3</c:v>
                </c:pt>
                <c:pt idx="5022">
                  <c:v>1E-3</c:v>
                </c:pt>
                <c:pt idx="5023">
                  <c:v>1E-3</c:v>
                </c:pt>
                <c:pt idx="5024">
                  <c:v>1E-3</c:v>
                </c:pt>
                <c:pt idx="5025">
                  <c:v>1E-3</c:v>
                </c:pt>
                <c:pt idx="5026">
                  <c:v>1E-3</c:v>
                </c:pt>
                <c:pt idx="5027">
                  <c:v>1E-3</c:v>
                </c:pt>
                <c:pt idx="5028">
                  <c:v>1E-3</c:v>
                </c:pt>
                <c:pt idx="5029">
                  <c:v>1E-3</c:v>
                </c:pt>
                <c:pt idx="5030">
                  <c:v>1E-3</c:v>
                </c:pt>
                <c:pt idx="5031">
                  <c:v>1E-3</c:v>
                </c:pt>
                <c:pt idx="5032">
                  <c:v>1E-3</c:v>
                </c:pt>
                <c:pt idx="5033">
                  <c:v>1E-3</c:v>
                </c:pt>
                <c:pt idx="5034">
                  <c:v>1E-3</c:v>
                </c:pt>
                <c:pt idx="5035">
                  <c:v>1E-3</c:v>
                </c:pt>
                <c:pt idx="5036">
                  <c:v>1E-3</c:v>
                </c:pt>
                <c:pt idx="5037">
                  <c:v>1E-3</c:v>
                </c:pt>
                <c:pt idx="5038">
                  <c:v>1E-3</c:v>
                </c:pt>
                <c:pt idx="5039">
                  <c:v>1E-3</c:v>
                </c:pt>
                <c:pt idx="5040">
                  <c:v>1E-3</c:v>
                </c:pt>
                <c:pt idx="5041">
                  <c:v>1E-3</c:v>
                </c:pt>
                <c:pt idx="5042">
                  <c:v>1E-3</c:v>
                </c:pt>
                <c:pt idx="5043">
                  <c:v>1E-3</c:v>
                </c:pt>
                <c:pt idx="5044">
                  <c:v>1E-3</c:v>
                </c:pt>
                <c:pt idx="5045">
                  <c:v>1E-3</c:v>
                </c:pt>
                <c:pt idx="5046">
                  <c:v>1E-3</c:v>
                </c:pt>
                <c:pt idx="5047">
                  <c:v>1E-3</c:v>
                </c:pt>
                <c:pt idx="5048">
                  <c:v>1E-3</c:v>
                </c:pt>
                <c:pt idx="5049">
                  <c:v>1E-3</c:v>
                </c:pt>
                <c:pt idx="5050">
                  <c:v>1E-3</c:v>
                </c:pt>
                <c:pt idx="5051">
                  <c:v>1E-3</c:v>
                </c:pt>
                <c:pt idx="5052">
                  <c:v>1E-3</c:v>
                </c:pt>
                <c:pt idx="5053">
                  <c:v>1E-3</c:v>
                </c:pt>
                <c:pt idx="5054">
                  <c:v>1E-3</c:v>
                </c:pt>
                <c:pt idx="5055">
                  <c:v>1E-3</c:v>
                </c:pt>
                <c:pt idx="5056">
                  <c:v>1E-3</c:v>
                </c:pt>
                <c:pt idx="5057">
                  <c:v>1E-3</c:v>
                </c:pt>
                <c:pt idx="5058">
                  <c:v>1E-3</c:v>
                </c:pt>
                <c:pt idx="5059">
                  <c:v>1E-3</c:v>
                </c:pt>
                <c:pt idx="5060">
                  <c:v>1E-3</c:v>
                </c:pt>
                <c:pt idx="5061">
                  <c:v>1E-3</c:v>
                </c:pt>
                <c:pt idx="5062">
                  <c:v>1E-3</c:v>
                </c:pt>
                <c:pt idx="5063">
                  <c:v>1E-3</c:v>
                </c:pt>
                <c:pt idx="5064">
                  <c:v>1E-3</c:v>
                </c:pt>
                <c:pt idx="5065">
                  <c:v>1E-3</c:v>
                </c:pt>
                <c:pt idx="5066">
                  <c:v>1E-3</c:v>
                </c:pt>
                <c:pt idx="5067">
                  <c:v>1E-3</c:v>
                </c:pt>
                <c:pt idx="5068">
                  <c:v>1E-3</c:v>
                </c:pt>
                <c:pt idx="5069">
                  <c:v>1E-3</c:v>
                </c:pt>
                <c:pt idx="5070">
                  <c:v>1E-3</c:v>
                </c:pt>
                <c:pt idx="5071">
                  <c:v>1E-3</c:v>
                </c:pt>
                <c:pt idx="5072">
                  <c:v>1E-3</c:v>
                </c:pt>
                <c:pt idx="5073">
                  <c:v>1E-3</c:v>
                </c:pt>
                <c:pt idx="5074">
                  <c:v>1E-3</c:v>
                </c:pt>
                <c:pt idx="5075">
                  <c:v>1E-3</c:v>
                </c:pt>
                <c:pt idx="5076">
                  <c:v>1E-3</c:v>
                </c:pt>
                <c:pt idx="5077">
                  <c:v>1E-3</c:v>
                </c:pt>
                <c:pt idx="5078">
                  <c:v>1E-3</c:v>
                </c:pt>
                <c:pt idx="5079">
                  <c:v>1E-3</c:v>
                </c:pt>
                <c:pt idx="5080">
                  <c:v>1E-3</c:v>
                </c:pt>
                <c:pt idx="5081">
                  <c:v>1E-3</c:v>
                </c:pt>
                <c:pt idx="5082">
                  <c:v>1E-3</c:v>
                </c:pt>
                <c:pt idx="5083">
                  <c:v>1E-3</c:v>
                </c:pt>
                <c:pt idx="5084">
                  <c:v>1E-3</c:v>
                </c:pt>
                <c:pt idx="5085">
                  <c:v>1E-3</c:v>
                </c:pt>
                <c:pt idx="5086">
                  <c:v>1E-3</c:v>
                </c:pt>
                <c:pt idx="5087">
                  <c:v>1E-3</c:v>
                </c:pt>
                <c:pt idx="5088">
                  <c:v>1E-3</c:v>
                </c:pt>
                <c:pt idx="5089">
                  <c:v>1E-3</c:v>
                </c:pt>
                <c:pt idx="5090">
                  <c:v>1E-3</c:v>
                </c:pt>
                <c:pt idx="5091">
                  <c:v>1E-3</c:v>
                </c:pt>
                <c:pt idx="5092">
                  <c:v>1E-3</c:v>
                </c:pt>
                <c:pt idx="5093">
                  <c:v>1E-3</c:v>
                </c:pt>
                <c:pt idx="5094">
                  <c:v>1E-3</c:v>
                </c:pt>
                <c:pt idx="5095">
                  <c:v>1E-3</c:v>
                </c:pt>
                <c:pt idx="5096">
                  <c:v>1E-3</c:v>
                </c:pt>
                <c:pt idx="5097">
                  <c:v>1E-3</c:v>
                </c:pt>
                <c:pt idx="5098">
                  <c:v>1E-3</c:v>
                </c:pt>
                <c:pt idx="5099">
                  <c:v>1E-3</c:v>
                </c:pt>
                <c:pt idx="5100">
                  <c:v>1.1000000000000001E-3</c:v>
                </c:pt>
                <c:pt idx="5101">
                  <c:v>1.1000000000000001E-3</c:v>
                </c:pt>
                <c:pt idx="5102">
                  <c:v>1.1000000000000001E-3</c:v>
                </c:pt>
                <c:pt idx="5103">
                  <c:v>1.1000000000000001E-3</c:v>
                </c:pt>
                <c:pt idx="5104">
                  <c:v>1.1000000000000001E-3</c:v>
                </c:pt>
                <c:pt idx="5105">
                  <c:v>1.1000000000000001E-3</c:v>
                </c:pt>
                <c:pt idx="5106">
                  <c:v>1.1000000000000001E-3</c:v>
                </c:pt>
                <c:pt idx="5107">
                  <c:v>1.1000000000000001E-3</c:v>
                </c:pt>
                <c:pt idx="5108">
                  <c:v>1.1000000000000001E-3</c:v>
                </c:pt>
                <c:pt idx="5109">
                  <c:v>1.1000000000000001E-3</c:v>
                </c:pt>
                <c:pt idx="5110">
                  <c:v>1.1000000000000001E-3</c:v>
                </c:pt>
                <c:pt idx="5111">
                  <c:v>1.1000000000000001E-3</c:v>
                </c:pt>
                <c:pt idx="5112">
                  <c:v>1.1000000000000001E-3</c:v>
                </c:pt>
                <c:pt idx="5113">
                  <c:v>1.1000000000000001E-3</c:v>
                </c:pt>
                <c:pt idx="5114">
                  <c:v>1.1000000000000001E-3</c:v>
                </c:pt>
                <c:pt idx="5115">
                  <c:v>1.1000000000000001E-3</c:v>
                </c:pt>
                <c:pt idx="5116">
                  <c:v>1.1000000000000001E-3</c:v>
                </c:pt>
                <c:pt idx="5117">
                  <c:v>1.1000000000000001E-3</c:v>
                </c:pt>
                <c:pt idx="5118">
                  <c:v>1.1000000000000001E-3</c:v>
                </c:pt>
                <c:pt idx="5119">
                  <c:v>1.1000000000000001E-3</c:v>
                </c:pt>
                <c:pt idx="5120">
                  <c:v>1.1000000000000001E-3</c:v>
                </c:pt>
                <c:pt idx="5121">
                  <c:v>1.1000000000000001E-3</c:v>
                </c:pt>
                <c:pt idx="5122">
                  <c:v>1.1000000000000001E-3</c:v>
                </c:pt>
                <c:pt idx="5123">
                  <c:v>1.1000000000000001E-3</c:v>
                </c:pt>
                <c:pt idx="5124">
                  <c:v>1.1000000000000001E-3</c:v>
                </c:pt>
                <c:pt idx="5125">
                  <c:v>1.1000000000000001E-3</c:v>
                </c:pt>
                <c:pt idx="5126">
                  <c:v>1.1000000000000001E-3</c:v>
                </c:pt>
                <c:pt idx="5127">
                  <c:v>1.1000000000000001E-3</c:v>
                </c:pt>
                <c:pt idx="5128">
                  <c:v>1.1000000000000001E-3</c:v>
                </c:pt>
                <c:pt idx="5129">
                  <c:v>1.1000000000000001E-3</c:v>
                </c:pt>
                <c:pt idx="5130">
                  <c:v>1.1000000000000001E-3</c:v>
                </c:pt>
                <c:pt idx="5131">
                  <c:v>1.1000000000000001E-3</c:v>
                </c:pt>
                <c:pt idx="5132">
                  <c:v>1.1000000000000001E-3</c:v>
                </c:pt>
                <c:pt idx="5133">
                  <c:v>1.1000000000000001E-3</c:v>
                </c:pt>
                <c:pt idx="5134">
                  <c:v>1.1000000000000001E-3</c:v>
                </c:pt>
                <c:pt idx="5135">
                  <c:v>1.1000000000000001E-3</c:v>
                </c:pt>
                <c:pt idx="5136">
                  <c:v>1.1000000000000001E-3</c:v>
                </c:pt>
                <c:pt idx="5137">
                  <c:v>1.1000000000000001E-3</c:v>
                </c:pt>
                <c:pt idx="5138">
                  <c:v>1.1000000000000001E-3</c:v>
                </c:pt>
                <c:pt idx="5139">
                  <c:v>1.1000000000000001E-3</c:v>
                </c:pt>
                <c:pt idx="5140">
                  <c:v>1.1000000000000001E-3</c:v>
                </c:pt>
                <c:pt idx="5141">
                  <c:v>1.1000000000000001E-3</c:v>
                </c:pt>
                <c:pt idx="5142">
                  <c:v>1.1000000000000001E-3</c:v>
                </c:pt>
                <c:pt idx="5143">
                  <c:v>1.1000000000000001E-3</c:v>
                </c:pt>
                <c:pt idx="5144">
                  <c:v>1.1000000000000001E-3</c:v>
                </c:pt>
                <c:pt idx="5145">
                  <c:v>1.1000000000000001E-3</c:v>
                </c:pt>
                <c:pt idx="5146">
                  <c:v>1.1000000000000001E-3</c:v>
                </c:pt>
                <c:pt idx="5147">
                  <c:v>1.1000000000000001E-3</c:v>
                </c:pt>
                <c:pt idx="5148">
                  <c:v>1.1000000000000001E-3</c:v>
                </c:pt>
                <c:pt idx="5149">
                  <c:v>1.1000000000000001E-3</c:v>
                </c:pt>
                <c:pt idx="5150">
                  <c:v>1.1000000000000001E-3</c:v>
                </c:pt>
                <c:pt idx="5151">
                  <c:v>1.1000000000000001E-3</c:v>
                </c:pt>
                <c:pt idx="5152">
                  <c:v>1.1000000000000001E-3</c:v>
                </c:pt>
                <c:pt idx="5153">
                  <c:v>1.1000000000000001E-3</c:v>
                </c:pt>
                <c:pt idx="5154">
                  <c:v>1.1000000000000001E-3</c:v>
                </c:pt>
                <c:pt idx="5155">
                  <c:v>1.1000000000000001E-3</c:v>
                </c:pt>
                <c:pt idx="5156">
                  <c:v>1.1000000000000001E-3</c:v>
                </c:pt>
                <c:pt idx="5157">
                  <c:v>1.1000000000000001E-3</c:v>
                </c:pt>
                <c:pt idx="5158">
                  <c:v>1.1000000000000001E-3</c:v>
                </c:pt>
                <c:pt idx="5159">
                  <c:v>1.1000000000000001E-3</c:v>
                </c:pt>
                <c:pt idx="5160">
                  <c:v>1.1000000000000001E-3</c:v>
                </c:pt>
                <c:pt idx="5161">
                  <c:v>1.1000000000000001E-3</c:v>
                </c:pt>
                <c:pt idx="5162">
                  <c:v>1.1000000000000001E-3</c:v>
                </c:pt>
                <c:pt idx="5163">
                  <c:v>1.1000000000000001E-3</c:v>
                </c:pt>
                <c:pt idx="5164">
                  <c:v>1.1000000000000001E-3</c:v>
                </c:pt>
                <c:pt idx="5165">
                  <c:v>1.1000000000000001E-3</c:v>
                </c:pt>
                <c:pt idx="5166">
                  <c:v>1.1000000000000001E-3</c:v>
                </c:pt>
                <c:pt idx="5167">
                  <c:v>1.1000000000000001E-3</c:v>
                </c:pt>
                <c:pt idx="5168">
                  <c:v>1.1000000000000001E-3</c:v>
                </c:pt>
                <c:pt idx="5169">
                  <c:v>1.1000000000000001E-3</c:v>
                </c:pt>
                <c:pt idx="5170">
                  <c:v>1.1000000000000001E-3</c:v>
                </c:pt>
                <c:pt idx="5171">
                  <c:v>1.1000000000000001E-3</c:v>
                </c:pt>
                <c:pt idx="5172">
                  <c:v>1.1000000000000001E-3</c:v>
                </c:pt>
                <c:pt idx="5173">
                  <c:v>1.1000000000000001E-3</c:v>
                </c:pt>
                <c:pt idx="5174">
                  <c:v>1.1000000000000001E-3</c:v>
                </c:pt>
                <c:pt idx="5175">
                  <c:v>1.1000000000000001E-3</c:v>
                </c:pt>
                <c:pt idx="5176">
                  <c:v>1.1000000000000001E-3</c:v>
                </c:pt>
                <c:pt idx="5177">
                  <c:v>1.1000000000000001E-3</c:v>
                </c:pt>
                <c:pt idx="5178">
                  <c:v>1.1000000000000001E-3</c:v>
                </c:pt>
                <c:pt idx="5179">
                  <c:v>1.1000000000000001E-3</c:v>
                </c:pt>
                <c:pt idx="5180">
                  <c:v>1.1000000000000001E-3</c:v>
                </c:pt>
                <c:pt idx="5181">
                  <c:v>1.1000000000000001E-3</c:v>
                </c:pt>
                <c:pt idx="5182">
                  <c:v>1.1000000000000001E-3</c:v>
                </c:pt>
                <c:pt idx="5183">
                  <c:v>1.1000000000000001E-3</c:v>
                </c:pt>
                <c:pt idx="5184">
                  <c:v>1.1000000000000001E-3</c:v>
                </c:pt>
                <c:pt idx="5185">
                  <c:v>1.1000000000000001E-3</c:v>
                </c:pt>
                <c:pt idx="5186">
                  <c:v>1.1000000000000001E-3</c:v>
                </c:pt>
                <c:pt idx="5187">
                  <c:v>1.1000000000000001E-3</c:v>
                </c:pt>
                <c:pt idx="5188">
                  <c:v>1.1000000000000001E-3</c:v>
                </c:pt>
                <c:pt idx="5189">
                  <c:v>1.1000000000000001E-3</c:v>
                </c:pt>
                <c:pt idx="5190">
                  <c:v>1.1000000000000001E-3</c:v>
                </c:pt>
                <c:pt idx="5191">
                  <c:v>1.1000000000000001E-3</c:v>
                </c:pt>
                <c:pt idx="5192">
                  <c:v>1.1000000000000001E-3</c:v>
                </c:pt>
                <c:pt idx="5193">
                  <c:v>1.1000000000000001E-3</c:v>
                </c:pt>
                <c:pt idx="5194">
                  <c:v>1.1000000000000001E-3</c:v>
                </c:pt>
                <c:pt idx="5195">
                  <c:v>1.1000000000000001E-3</c:v>
                </c:pt>
                <c:pt idx="5196">
                  <c:v>1.1000000000000001E-3</c:v>
                </c:pt>
                <c:pt idx="5197">
                  <c:v>1.1000000000000001E-3</c:v>
                </c:pt>
                <c:pt idx="5198">
                  <c:v>1.1000000000000001E-3</c:v>
                </c:pt>
                <c:pt idx="5199">
                  <c:v>1.1000000000000001E-3</c:v>
                </c:pt>
                <c:pt idx="5200">
                  <c:v>1.1999999999999999E-3</c:v>
                </c:pt>
                <c:pt idx="5201">
                  <c:v>1.1999999999999999E-3</c:v>
                </c:pt>
                <c:pt idx="5202">
                  <c:v>1.1999999999999999E-3</c:v>
                </c:pt>
                <c:pt idx="5203">
                  <c:v>1.1999999999999999E-3</c:v>
                </c:pt>
                <c:pt idx="5204">
                  <c:v>1.1999999999999999E-3</c:v>
                </c:pt>
                <c:pt idx="5205">
                  <c:v>1.1999999999999999E-3</c:v>
                </c:pt>
                <c:pt idx="5206">
                  <c:v>1.1999999999999999E-3</c:v>
                </c:pt>
                <c:pt idx="5207">
                  <c:v>1.1999999999999999E-3</c:v>
                </c:pt>
                <c:pt idx="5208">
                  <c:v>1.1999999999999999E-3</c:v>
                </c:pt>
                <c:pt idx="5209">
                  <c:v>1.1999999999999999E-3</c:v>
                </c:pt>
                <c:pt idx="5210">
                  <c:v>1.1999999999999999E-3</c:v>
                </c:pt>
                <c:pt idx="5211">
                  <c:v>1.1999999999999999E-3</c:v>
                </c:pt>
                <c:pt idx="5212">
                  <c:v>1.1999999999999999E-3</c:v>
                </c:pt>
                <c:pt idx="5213">
                  <c:v>1.1999999999999999E-3</c:v>
                </c:pt>
                <c:pt idx="5214">
                  <c:v>1.1999999999999999E-3</c:v>
                </c:pt>
                <c:pt idx="5215">
                  <c:v>1.1999999999999999E-3</c:v>
                </c:pt>
                <c:pt idx="5216">
                  <c:v>1.1999999999999999E-3</c:v>
                </c:pt>
                <c:pt idx="5217">
                  <c:v>1.1999999999999999E-3</c:v>
                </c:pt>
                <c:pt idx="5218">
                  <c:v>1.1999999999999999E-3</c:v>
                </c:pt>
                <c:pt idx="5219">
                  <c:v>1.1999999999999999E-3</c:v>
                </c:pt>
                <c:pt idx="5220">
                  <c:v>1.1999999999999999E-3</c:v>
                </c:pt>
                <c:pt idx="5221">
                  <c:v>1.1999999999999999E-3</c:v>
                </c:pt>
                <c:pt idx="5222">
                  <c:v>1.1999999999999999E-3</c:v>
                </c:pt>
                <c:pt idx="5223">
                  <c:v>1.1999999999999999E-3</c:v>
                </c:pt>
                <c:pt idx="5224">
                  <c:v>1.1999999999999999E-3</c:v>
                </c:pt>
                <c:pt idx="5225">
                  <c:v>1.1999999999999999E-3</c:v>
                </c:pt>
                <c:pt idx="5226">
                  <c:v>1.1999999999999999E-3</c:v>
                </c:pt>
                <c:pt idx="5227">
                  <c:v>1.1999999999999999E-3</c:v>
                </c:pt>
                <c:pt idx="5228">
                  <c:v>1.1999999999999999E-3</c:v>
                </c:pt>
                <c:pt idx="5229">
                  <c:v>1.1999999999999999E-3</c:v>
                </c:pt>
                <c:pt idx="5230">
                  <c:v>1.1999999999999999E-3</c:v>
                </c:pt>
                <c:pt idx="5231">
                  <c:v>1.1999999999999999E-3</c:v>
                </c:pt>
                <c:pt idx="5232">
                  <c:v>1.1999999999999999E-3</c:v>
                </c:pt>
                <c:pt idx="5233">
                  <c:v>1.1999999999999999E-3</c:v>
                </c:pt>
                <c:pt idx="5234">
                  <c:v>1.1999999999999999E-3</c:v>
                </c:pt>
                <c:pt idx="5235">
                  <c:v>1.1999999999999999E-3</c:v>
                </c:pt>
                <c:pt idx="5236">
                  <c:v>1.1999999999999999E-3</c:v>
                </c:pt>
                <c:pt idx="5237">
                  <c:v>1.1999999999999999E-3</c:v>
                </c:pt>
                <c:pt idx="5238">
                  <c:v>1.1999999999999999E-3</c:v>
                </c:pt>
                <c:pt idx="5239">
                  <c:v>1.1999999999999999E-3</c:v>
                </c:pt>
                <c:pt idx="5240">
                  <c:v>1.1999999999999999E-3</c:v>
                </c:pt>
                <c:pt idx="5241">
                  <c:v>1.1999999999999999E-3</c:v>
                </c:pt>
                <c:pt idx="5242">
                  <c:v>1.1999999999999999E-3</c:v>
                </c:pt>
                <c:pt idx="5243">
                  <c:v>1.1999999999999999E-3</c:v>
                </c:pt>
                <c:pt idx="5244">
                  <c:v>1.1999999999999999E-3</c:v>
                </c:pt>
                <c:pt idx="5245">
                  <c:v>1.1999999999999999E-3</c:v>
                </c:pt>
                <c:pt idx="5246">
                  <c:v>1.1999999999999999E-3</c:v>
                </c:pt>
                <c:pt idx="5247">
                  <c:v>1.1999999999999999E-3</c:v>
                </c:pt>
                <c:pt idx="5248">
                  <c:v>1.1999999999999999E-3</c:v>
                </c:pt>
                <c:pt idx="5249">
                  <c:v>1.1999999999999999E-3</c:v>
                </c:pt>
                <c:pt idx="5250">
                  <c:v>1.1999999999999999E-3</c:v>
                </c:pt>
                <c:pt idx="5251">
                  <c:v>1.1999999999999999E-3</c:v>
                </c:pt>
                <c:pt idx="5252">
                  <c:v>1.1999999999999999E-3</c:v>
                </c:pt>
                <c:pt idx="5253">
                  <c:v>1.1999999999999999E-3</c:v>
                </c:pt>
                <c:pt idx="5254">
                  <c:v>1.1999999999999999E-3</c:v>
                </c:pt>
                <c:pt idx="5255">
                  <c:v>1.1999999999999999E-3</c:v>
                </c:pt>
                <c:pt idx="5256">
                  <c:v>1.1999999999999999E-3</c:v>
                </c:pt>
                <c:pt idx="5257">
                  <c:v>1.1999999999999999E-3</c:v>
                </c:pt>
                <c:pt idx="5258">
                  <c:v>1.1999999999999999E-3</c:v>
                </c:pt>
                <c:pt idx="5259">
                  <c:v>1.1999999999999999E-3</c:v>
                </c:pt>
                <c:pt idx="5260">
                  <c:v>1.1999999999999999E-3</c:v>
                </c:pt>
                <c:pt idx="5261">
                  <c:v>1.1999999999999999E-3</c:v>
                </c:pt>
                <c:pt idx="5262">
                  <c:v>1.1999999999999999E-3</c:v>
                </c:pt>
                <c:pt idx="5263">
                  <c:v>1.1999999999999999E-3</c:v>
                </c:pt>
                <c:pt idx="5264">
                  <c:v>1.1999999999999999E-3</c:v>
                </c:pt>
                <c:pt idx="5265">
                  <c:v>1.1999999999999999E-3</c:v>
                </c:pt>
                <c:pt idx="5266">
                  <c:v>1.1999999999999999E-3</c:v>
                </c:pt>
                <c:pt idx="5267">
                  <c:v>1.1999999999999999E-3</c:v>
                </c:pt>
                <c:pt idx="5268">
                  <c:v>1.1999999999999999E-3</c:v>
                </c:pt>
                <c:pt idx="5269">
                  <c:v>1.1999999999999999E-3</c:v>
                </c:pt>
                <c:pt idx="5270">
                  <c:v>1.1999999999999999E-3</c:v>
                </c:pt>
                <c:pt idx="5271">
                  <c:v>1.1999999999999999E-3</c:v>
                </c:pt>
                <c:pt idx="5272">
                  <c:v>1.1999999999999999E-3</c:v>
                </c:pt>
                <c:pt idx="5273">
                  <c:v>1.1999999999999999E-3</c:v>
                </c:pt>
                <c:pt idx="5274">
                  <c:v>1.1999999999999999E-3</c:v>
                </c:pt>
                <c:pt idx="5275">
                  <c:v>1.1999999999999999E-3</c:v>
                </c:pt>
                <c:pt idx="5276">
                  <c:v>1.1999999999999999E-3</c:v>
                </c:pt>
                <c:pt idx="5277">
                  <c:v>1.1999999999999999E-3</c:v>
                </c:pt>
                <c:pt idx="5278">
                  <c:v>1.1999999999999999E-3</c:v>
                </c:pt>
                <c:pt idx="5279">
                  <c:v>1.1999999999999999E-3</c:v>
                </c:pt>
                <c:pt idx="5280">
                  <c:v>1.1999999999999999E-3</c:v>
                </c:pt>
                <c:pt idx="5281">
                  <c:v>1.1999999999999999E-3</c:v>
                </c:pt>
                <c:pt idx="5282">
                  <c:v>1.1999999999999999E-3</c:v>
                </c:pt>
                <c:pt idx="5283">
                  <c:v>1.1999999999999999E-3</c:v>
                </c:pt>
                <c:pt idx="5284">
                  <c:v>1.1999999999999999E-3</c:v>
                </c:pt>
                <c:pt idx="5285">
                  <c:v>1.1999999999999999E-3</c:v>
                </c:pt>
                <c:pt idx="5286">
                  <c:v>1.1999999999999999E-3</c:v>
                </c:pt>
                <c:pt idx="5287">
                  <c:v>1.1999999999999999E-3</c:v>
                </c:pt>
                <c:pt idx="5288">
                  <c:v>1.1999999999999999E-3</c:v>
                </c:pt>
                <c:pt idx="5289">
                  <c:v>1.1999999999999999E-3</c:v>
                </c:pt>
                <c:pt idx="5290">
                  <c:v>1.1999999999999999E-3</c:v>
                </c:pt>
                <c:pt idx="5291">
                  <c:v>1.1999999999999999E-3</c:v>
                </c:pt>
                <c:pt idx="5292">
                  <c:v>1.1999999999999999E-3</c:v>
                </c:pt>
                <c:pt idx="5293">
                  <c:v>1.1999999999999999E-3</c:v>
                </c:pt>
                <c:pt idx="5294">
                  <c:v>1.1999999999999999E-3</c:v>
                </c:pt>
                <c:pt idx="5295">
                  <c:v>1.1999999999999999E-3</c:v>
                </c:pt>
                <c:pt idx="5296">
                  <c:v>1.1999999999999999E-3</c:v>
                </c:pt>
                <c:pt idx="5297">
                  <c:v>1.1999999999999999E-3</c:v>
                </c:pt>
                <c:pt idx="5298">
                  <c:v>1.1999999999999999E-3</c:v>
                </c:pt>
                <c:pt idx="5299">
                  <c:v>1.1999999999999999E-3</c:v>
                </c:pt>
                <c:pt idx="5300">
                  <c:v>1.2999999999999999E-3</c:v>
                </c:pt>
                <c:pt idx="5301">
                  <c:v>1.2999999999999999E-3</c:v>
                </c:pt>
                <c:pt idx="5302">
                  <c:v>1.2999999999999999E-3</c:v>
                </c:pt>
                <c:pt idx="5303">
                  <c:v>1.2999999999999999E-3</c:v>
                </c:pt>
                <c:pt idx="5304">
                  <c:v>1.2999999999999999E-3</c:v>
                </c:pt>
                <c:pt idx="5305">
                  <c:v>1.2999999999999999E-3</c:v>
                </c:pt>
                <c:pt idx="5306">
                  <c:v>1.2999999999999999E-3</c:v>
                </c:pt>
                <c:pt idx="5307">
                  <c:v>1.2999999999999999E-3</c:v>
                </c:pt>
                <c:pt idx="5308">
                  <c:v>1.2999999999999999E-3</c:v>
                </c:pt>
                <c:pt idx="5309">
                  <c:v>1.2999999999999999E-3</c:v>
                </c:pt>
                <c:pt idx="5310">
                  <c:v>1.2999999999999999E-3</c:v>
                </c:pt>
                <c:pt idx="5311">
                  <c:v>1.2999999999999999E-3</c:v>
                </c:pt>
                <c:pt idx="5312">
                  <c:v>1.2999999999999999E-3</c:v>
                </c:pt>
                <c:pt idx="5313">
                  <c:v>1.2999999999999999E-3</c:v>
                </c:pt>
                <c:pt idx="5314">
                  <c:v>1.2999999999999999E-3</c:v>
                </c:pt>
                <c:pt idx="5315">
                  <c:v>1.2999999999999999E-3</c:v>
                </c:pt>
                <c:pt idx="5316">
                  <c:v>1.2999999999999999E-3</c:v>
                </c:pt>
                <c:pt idx="5317">
                  <c:v>1.2999999999999999E-3</c:v>
                </c:pt>
                <c:pt idx="5318">
                  <c:v>1.2999999999999999E-3</c:v>
                </c:pt>
                <c:pt idx="5319">
                  <c:v>1.2999999999999999E-3</c:v>
                </c:pt>
                <c:pt idx="5320">
                  <c:v>1.2999999999999999E-3</c:v>
                </c:pt>
                <c:pt idx="5321">
                  <c:v>1.2999999999999999E-3</c:v>
                </c:pt>
                <c:pt idx="5322">
                  <c:v>1.2999999999999999E-3</c:v>
                </c:pt>
                <c:pt idx="5323">
                  <c:v>1.2999999999999999E-3</c:v>
                </c:pt>
                <c:pt idx="5324">
                  <c:v>1.2999999999999999E-3</c:v>
                </c:pt>
                <c:pt idx="5325">
                  <c:v>1.2999999999999999E-3</c:v>
                </c:pt>
                <c:pt idx="5326">
                  <c:v>1.2999999999999999E-3</c:v>
                </c:pt>
                <c:pt idx="5327">
                  <c:v>1.2999999999999999E-3</c:v>
                </c:pt>
                <c:pt idx="5328">
                  <c:v>1.2999999999999999E-3</c:v>
                </c:pt>
                <c:pt idx="5329">
                  <c:v>1.2999999999999999E-3</c:v>
                </c:pt>
                <c:pt idx="5330">
                  <c:v>1.2999999999999999E-3</c:v>
                </c:pt>
                <c:pt idx="5331">
                  <c:v>1.2999999999999999E-3</c:v>
                </c:pt>
                <c:pt idx="5332">
                  <c:v>1.2999999999999999E-3</c:v>
                </c:pt>
                <c:pt idx="5333">
                  <c:v>1.2999999999999999E-3</c:v>
                </c:pt>
                <c:pt idx="5334">
                  <c:v>1.2999999999999999E-3</c:v>
                </c:pt>
                <c:pt idx="5335">
                  <c:v>1.2999999999999999E-3</c:v>
                </c:pt>
                <c:pt idx="5336">
                  <c:v>1.2999999999999999E-3</c:v>
                </c:pt>
                <c:pt idx="5337">
                  <c:v>1.2999999999999999E-3</c:v>
                </c:pt>
                <c:pt idx="5338">
                  <c:v>1.2999999999999999E-3</c:v>
                </c:pt>
                <c:pt idx="5339">
                  <c:v>1.2999999999999999E-3</c:v>
                </c:pt>
                <c:pt idx="5340">
                  <c:v>1.2999999999999999E-3</c:v>
                </c:pt>
                <c:pt idx="5341">
                  <c:v>1.2999999999999999E-3</c:v>
                </c:pt>
                <c:pt idx="5342">
                  <c:v>1.2999999999999999E-3</c:v>
                </c:pt>
                <c:pt idx="5343">
                  <c:v>1.2999999999999999E-3</c:v>
                </c:pt>
                <c:pt idx="5344">
                  <c:v>1.2999999999999999E-3</c:v>
                </c:pt>
                <c:pt idx="5345">
                  <c:v>1.2999999999999999E-3</c:v>
                </c:pt>
                <c:pt idx="5346">
                  <c:v>1.2999999999999999E-3</c:v>
                </c:pt>
                <c:pt idx="5347">
                  <c:v>1.2999999999999999E-3</c:v>
                </c:pt>
                <c:pt idx="5348">
                  <c:v>1.2999999999999999E-3</c:v>
                </c:pt>
                <c:pt idx="5349">
                  <c:v>1.2999999999999999E-3</c:v>
                </c:pt>
                <c:pt idx="5350">
                  <c:v>1.2999999999999999E-3</c:v>
                </c:pt>
                <c:pt idx="5351">
                  <c:v>1.2999999999999999E-3</c:v>
                </c:pt>
                <c:pt idx="5352">
                  <c:v>1.2999999999999999E-3</c:v>
                </c:pt>
                <c:pt idx="5353">
                  <c:v>1.2999999999999999E-3</c:v>
                </c:pt>
                <c:pt idx="5354">
                  <c:v>1.2999999999999999E-3</c:v>
                </c:pt>
                <c:pt idx="5355">
                  <c:v>1.2999999999999999E-3</c:v>
                </c:pt>
                <c:pt idx="5356">
                  <c:v>1.2999999999999999E-3</c:v>
                </c:pt>
                <c:pt idx="5357">
                  <c:v>1.2999999999999999E-3</c:v>
                </c:pt>
                <c:pt idx="5358">
                  <c:v>1.2999999999999999E-3</c:v>
                </c:pt>
                <c:pt idx="5359">
                  <c:v>1.2999999999999999E-3</c:v>
                </c:pt>
                <c:pt idx="5360">
                  <c:v>1.2999999999999999E-3</c:v>
                </c:pt>
                <c:pt idx="5361">
                  <c:v>1.2999999999999999E-3</c:v>
                </c:pt>
                <c:pt idx="5362">
                  <c:v>1.2999999999999999E-3</c:v>
                </c:pt>
                <c:pt idx="5363">
                  <c:v>1.2999999999999999E-3</c:v>
                </c:pt>
                <c:pt idx="5364">
                  <c:v>1.2999999999999999E-3</c:v>
                </c:pt>
                <c:pt idx="5365">
                  <c:v>1.2999999999999999E-3</c:v>
                </c:pt>
                <c:pt idx="5366">
                  <c:v>1.2999999999999999E-3</c:v>
                </c:pt>
                <c:pt idx="5367">
                  <c:v>1.2999999999999999E-3</c:v>
                </c:pt>
                <c:pt idx="5368">
                  <c:v>1.2999999999999999E-3</c:v>
                </c:pt>
                <c:pt idx="5369">
                  <c:v>1.2999999999999999E-3</c:v>
                </c:pt>
                <c:pt idx="5370">
                  <c:v>1.2999999999999999E-3</c:v>
                </c:pt>
                <c:pt idx="5371">
                  <c:v>1.2999999999999999E-3</c:v>
                </c:pt>
                <c:pt idx="5372">
                  <c:v>1.2999999999999999E-3</c:v>
                </c:pt>
                <c:pt idx="5373">
                  <c:v>1.2999999999999999E-3</c:v>
                </c:pt>
                <c:pt idx="5374">
                  <c:v>1.2999999999999999E-3</c:v>
                </c:pt>
                <c:pt idx="5375">
                  <c:v>1.2999999999999999E-3</c:v>
                </c:pt>
                <c:pt idx="5376">
                  <c:v>1.2999999999999999E-3</c:v>
                </c:pt>
                <c:pt idx="5377">
                  <c:v>1.2999999999999999E-3</c:v>
                </c:pt>
                <c:pt idx="5378">
                  <c:v>1.2999999999999999E-3</c:v>
                </c:pt>
                <c:pt idx="5379">
                  <c:v>1.2999999999999999E-3</c:v>
                </c:pt>
                <c:pt idx="5380">
                  <c:v>1.2999999999999999E-3</c:v>
                </c:pt>
                <c:pt idx="5381">
                  <c:v>1.2999999999999999E-3</c:v>
                </c:pt>
                <c:pt idx="5382">
                  <c:v>1.2999999999999999E-3</c:v>
                </c:pt>
                <c:pt idx="5383">
                  <c:v>1.2999999999999999E-3</c:v>
                </c:pt>
                <c:pt idx="5384">
                  <c:v>1.2999999999999999E-3</c:v>
                </c:pt>
                <c:pt idx="5385">
                  <c:v>1.2999999999999999E-3</c:v>
                </c:pt>
                <c:pt idx="5386">
                  <c:v>1.2999999999999999E-3</c:v>
                </c:pt>
                <c:pt idx="5387">
                  <c:v>1.2999999999999999E-3</c:v>
                </c:pt>
                <c:pt idx="5388">
                  <c:v>1.2999999999999999E-3</c:v>
                </c:pt>
                <c:pt idx="5389">
                  <c:v>1.2999999999999999E-3</c:v>
                </c:pt>
                <c:pt idx="5390">
                  <c:v>1.2999999999999999E-3</c:v>
                </c:pt>
                <c:pt idx="5391">
                  <c:v>1.2999999999999999E-3</c:v>
                </c:pt>
                <c:pt idx="5392">
                  <c:v>1.2999999999999999E-3</c:v>
                </c:pt>
                <c:pt idx="5393">
                  <c:v>1.2999999999999999E-3</c:v>
                </c:pt>
                <c:pt idx="5394">
                  <c:v>1.2999999999999999E-3</c:v>
                </c:pt>
                <c:pt idx="5395">
                  <c:v>1.2999999999999999E-3</c:v>
                </c:pt>
                <c:pt idx="5396">
                  <c:v>1.2999999999999999E-3</c:v>
                </c:pt>
                <c:pt idx="5397">
                  <c:v>1.2999999999999999E-3</c:v>
                </c:pt>
                <c:pt idx="5398">
                  <c:v>1.2999999999999999E-3</c:v>
                </c:pt>
                <c:pt idx="5399">
                  <c:v>1.2999999999999999E-3</c:v>
                </c:pt>
                <c:pt idx="5400">
                  <c:v>1.4E-3</c:v>
                </c:pt>
                <c:pt idx="5401">
                  <c:v>1.4E-3</c:v>
                </c:pt>
                <c:pt idx="5402">
                  <c:v>1.4E-3</c:v>
                </c:pt>
                <c:pt idx="5403">
                  <c:v>1.4E-3</c:v>
                </c:pt>
                <c:pt idx="5404">
                  <c:v>1.4E-3</c:v>
                </c:pt>
                <c:pt idx="5405">
                  <c:v>1.4E-3</c:v>
                </c:pt>
                <c:pt idx="5406">
                  <c:v>1.4E-3</c:v>
                </c:pt>
                <c:pt idx="5407">
                  <c:v>1.4E-3</c:v>
                </c:pt>
                <c:pt idx="5408">
                  <c:v>1.4E-3</c:v>
                </c:pt>
                <c:pt idx="5409">
                  <c:v>1.4E-3</c:v>
                </c:pt>
                <c:pt idx="5410">
                  <c:v>1.4E-3</c:v>
                </c:pt>
                <c:pt idx="5411">
                  <c:v>1.4E-3</c:v>
                </c:pt>
                <c:pt idx="5412">
                  <c:v>1.4E-3</c:v>
                </c:pt>
                <c:pt idx="5413">
                  <c:v>1.4E-3</c:v>
                </c:pt>
                <c:pt idx="5414">
                  <c:v>1.4E-3</c:v>
                </c:pt>
                <c:pt idx="5415">
                  <c:v>1.4E-3</c:v>
                </c:pt>
                <c:pt idx="5416">
                  <c:v>1.4E-3</c:v>
                </c:pt>
                <c:pt idx="5417">
                  <c:v>1.4E-3</c:v>
                </c:pt>
                <c:pt idx="5418">
                  <c:v>1.4E-3</c:v>
                </c:pt>
                <c:pt idx="5419">
                  <c:v>1.4E-3</c:v>
                </c:pt>
                <c:pt idx="5420">
                  <c:v>1.4E-3</c:v>
                </c:pt>
                <c:pt idx="5421">
                  <c:v>1.4E-3</c:v>
                </c:pt>
                <c:pt idx="5422">
                  <c:v>1.4E-3</c:v>
                </c:pt>
                <c:pt idx="5423">
                  <c:v>1.4E-3</c:v>
                </c:pt>
                <c:pt idx="5424">
                  <c:v>1.4E-3</c:v>
                </c:pt>
                <c:pt idx="5425">
                  <c:v>1.4E-3</c:v>
                </c:pt>
                <c:pt idx="5426">
                  <c:v>1.4E-3</c:v>
                </c:pt>
                <c:pt idx="5427">
                  <c:v>1.4E-3</c:v>
                </c:pt>
                <c:pt idx="5428">
                  <c:v>1.4E-3</c:v>
                </c:pt>
                <c:pt idx="5429">
                  <c:v>1.4E-3</c:v>
                </c:pt>
                <c:pt idx="5430">
                  <c:v>1.4E-3</c:v>
                </c:pt>
                <c:pt idx="5431">
                  <c:v>1.4E-3</c:v>
                </c:pt>
                <c:pt idx="5432">
                  <c:v>1.4E-3</c:v>
                </c:pt>
                <c:pt idx="5433">
                  <c:v>1.4E-3</c:v>
                </c:pt>
                <c:pt idx="5434">
                  <c:v>1.4E-3</c:v>
                </c:pt>
                <c:pt idx="5435">
                  <c:v>1.4E-3</c:v>
                </c:pt>
                <c:pt idx="5436">
                  <c:v>1.4E-3</c:v>
                </c:pt>
                <c:pt idx="5437">
                  <c:v>1.4E-3</c:v>
                </c:pt>
                <c:pt idx="5438">
                  <c:v>1.4E-3</c:v>
                </c:pt>
                <c:pt idx="5439">
                  <c:v>1.4E-3</c:v>
                </c:pt>
                <c:pt idx="5440">
                  <c:v>1.4E-3</c:v>
                </c:pt>
                <c:pt idx="5441">
                  <c:v>1.4E-3</c:v>
                </c:pt>
                <c:pt idx="5442">
                  <c:v>1.4E-3</c:v>
                </c:pt>
                <c:pt idx="5443">
                  <c:v>1.4E-3</c:v>
                </c:pt>
                <c:pt idx="5444">
                  <c:v>1.4E-3</c:v>
                </c:pt>
                <c:pt idx="5445">
                  <c:v>1.4E-3</c:v>
                </c:pt>
                <c:pt idx="5446">
                  <c:v>1.4E-3</c:v>
                </c:pt>
                <c:pt idx="5447">
                  <c:v>1.4E-3</c:v>
                </c:pt>
                <c:pt idx="5448">
                  <c:v>1.4E-3</c:v>
                </c:pt>
                <c:pt idx="5449">
                  <c:v>1.4E-3</c:v>
                </c:pt>
                <c:pt idx="5450">
                  <c:v>1.4E-3</c:v>
                </c:pt>
                <c:pt idx="5451">
                  <c:v>1.4E-3</c:v>
                </c:pt>
                <c:pt idx="5452">
                  <c:v>1.4E-3</c:v>
                </c:pt>
                <c:pt idx="5453">
                  <c:v>1.4E-3</c:v>
                </c:pt>
                <c:pt idx="5454">
                  <c:v>1.4E-3</c:v>
                </c:pt>
                <c:pt idx="5455">
                  <c:v>1.4E-3</c:v>
                </c:pt>
                <c:pt idx="5456">
                  <c:v>1.4E-3</c:v>
                </c:pt>
                <c:pt idx="5457">
                  <c:v>1.4E-3</c:v>
                </c:pt>
                <c:pt idx="5458">
                  <c:v>1.4E-3</c:v>
                </c:pt>
                <c:pt idx="5459">
                  <c:v>1.4E-3</c:v>
                </c:pt>
                <c:pt idx="5460">
                  <c:v>1.4E-3</c:v>
                </c:pt>
                <c:pt idx="5461">
                  <c:v>1.4E-3</c:v>
                </c:pt>
                <c:pt idx="5462">
                  <c:v>1.4E-3</c:v>
                </c:pt>
                <c:pt idx="5463">
                  <c:v>1.4E-3</c:v>
                </c:pt>
                <c:pt idx="5464">
                  <c:v>1.4E-3</c:v>
                </c:pt>
                <c:pt idx="5465">
                  <c:v>1.4E-3</c:v>
                </c:pt>
                <c:pt idx="5466">
                  <c:v>1.4E-3</c:v>
                </c:pt>
                <c:pt idx="5467">
                  <c:v>1.4E-3</c:v>
                </c:pt>
                <c:pt idx="5468">
                  <c:v>1.4E-3</c:v>
                </c:pt>
                <c:pt idx="5469">
                  <c:v>1.4E-3</c:v>
                </c:pt>
                <c:pt idx="5470">
                  <c:v>1.4E-3</c:v>
                </c:pt>
                <c:pt idx="5471">
                  <c:v>1.4E-3</c:v>
                </c:pt>
                <c:pt idx="5472">
                  <c:v>1.4E-3</c:v>
                </c:pt>
                <c:pt idx="5473">
                  <c:v>1.4E-3</c:v>
                </c:pt>
                <c:pt idx="5474">
                  <c:v>1.4E-3</c:v>
                </c:pt>
                <c:pt idx="5475">
                  <c:v>1.4E-3</c:v>
                </c:pt>
                <c:pt idx="5476">
                  <c:v>1.4E-3</c:v>
                </c:pt>
                <c:pt idx="5477">
                  <c:v>1.4E-3</c:v>
                </c:pt>
                <c:pt idx="5478">
                  <c:v>1.4E-3</c:v>
                </c:pt>
                <c:pt idx="5479">
                  <c:v>1.4E-3</c:v>
                </c:pt>
                <c:pt idx="5480">
                  <c:v>1.4E-3</c:v>
                </c:pt>
                <c:pt idx="5481">
                  <c:v>1.4E-3</c:v>
                </c:pt>
                <c:pt idx="5482">
                  <c:v>1.4E-3</c:v>
                </c:pt>
                <c:pt idx="5483">
                  <c:v>1.4E-3</c:v>
                </c:pt>
                <c:pt idx="5484">
                  <c:v>1.4E-3</c:v>
                </c:pt>
                <c:pt idx="5485">
                  <c:v>1.4E-3</c:v>
                </c:pt>
                <c:pt idx="5486">
                  <c:v>1.4E-3</c:v>
                </c:pt>
                <c:pt idx="5487">
                  <c:v>1.4E-3</c:v>
                </c:pt>
                <c:pt idx="5488">
                  <c:v>1.4E-3</c:v>
                </c:pt>
                <c:pt idx="5489">
                  <c:v>1.4E-3</c:v>
                </c:pt>
                <c:pt idx="5490">
                  <c:v>1.4E-3</c:v>
                </c:pt>
                <c:pt idx="5491">
                  <c:v>1.4E-3</c:v>
                </c:pt>
                <c:pt idx="5492">
                  <c:v>1.4E-3</c:v>
                </c:pt>
                <c:pt idx="5493">
                  <c:v>1.4E-3</c:v>
                </c:pt>
                <c:pt idx="5494">
                  <c:v>1.4E-3</c:v>
                </c:pt>
                <c:pt idx="5495">
                  <c:v>1.4E-3</c:v>
                </c:pt>
                <c:pt idx="5496">
                  <c:v>1.4E-3</c:v>
                </c:pt>
                <c:pt idx="5497">
                  <c:v>1.4E-3</c:v>
                </c:pt>
                <c:pt idx="5498">
                  <c:v>1.4E-3</c:v>
                </c:pt>
                <c:pt idx="5499">
                  <c:v>1.4E-3</c:v>
                </c:pt>
                <c:pt idx="5500">
                  <c:v>1.5E-3</c:v>
                </c:pt>
                <c:pt idx="5501">
                  <c:v>1.5E-3</c:v>
                </c:pt>
                <c:pt idx="5502">
                  <c:v>1.5E-3</c:v>
                </c:pt>
                <c:pt idx="5503">
                  <c:v>1.5E-3</c:v>
                </c:pt>
                <c:pt idx="5504">
                  <c:v>1.5E-3</c:v>
                </c:pt>
                <c:pt idx="5505">
                  <c:v>1.5E-3</c:v>
                </c:pt>
                <c:pt idx="5506">
                  <c:v>1.5E-3</c:v>
                </c:pt>
                <c:pt idx="5507">
                  <c:v>1.5E-3</c:v>
                </c:pt>
                <c:pt idx="5508">
                  <c:v>1.5E-3</c:v>
                </c:pt>
                <c:pt idx="5509">
                  <c:v>1.5E-3</c:v>
                </c:pt>
                <c:pt idx="5510">
                  <c:v>1.5E-3</c:v>
                </c:pt>
                <c:pt idx="5511">
                  <c:v>1.5E-3</c:v>
                </c:pt>
                <c:pt idx="5512">
                  <c:v>1.5E-3</c:v>
                </c:pt>
                <c:pt idx="5513">
                  <c:v>1.5E-3</c:v>
                </c:pt>
                <c:pt idx="5514">
                  <c:v>1.5E-3</c:v>
                </c:pt>
                <c:pt idx="5515">
                  <c:v>1.5E-3</c:v>
                </c:pt>
                <c:pt idx="5516">
                  <c:v>1.5E-3</c:v>
                </c:pt>
                <c:pt idx="5517">
                  <c:v>1.5E-3</c:v>
                </c:pt>
                <c:pt idx="5518">
                  <c:v>1.5E-3</c:v>
                </c:pt>
                <c:pt idx="5519">
                  <c:v>1.5E-3</c:v>
                </c:pt>
                <c:pt idx="5520">
                  <c:v>1.5E-3</c:v>
                </c:pt>
                <c:pt idx="5521">
                  <c:v>1.5E-3</c:v>
                </c:pt>
                <c:pt idx="5522">
                  <c:v>1.5E-3</c:v>
                </c:pt>
                <c:pt idx="5523">
                  <c:v>1.5E-3</c:v>
                </c:pt>
                <c:pt idx="5524">
                  <c:v>1.5E-3</c:v>
                </c:pt>
                <c:pt idx="5525">
                  <c:v>1.5E-3</c:v>
                </c:pt>
                <c:pt idx="5526">
                  <c:v>1.5E-3</c:v>
                </c:pt>
                <c:pt idx="5527">
                  <c:v>1.5E-3</c:v>
                </c:pt>
                <c:pt idx="5528">
                  <c:v>1.5E-3</c:v>
                </c:pt>
                <c:pt idx="5529">
                  <c:v>1.5E-3</c:v>
                </c:pt>
                <c:pt idx="5530">
                  <c:v>1.5E-3</c:v>
                </c:pt>
                <c:pt idx="5531">
                  <c:v>1.5E-3</c:v>
                </c:pt>
                <c:pt idx="5532">
                  <c:v>1.5E-3</c:v>
                </c:pt>
                <c:pt idx="5533">
                  <c:v>1.5E-3</c:v>
                </c:pt>
                <c:pt idx="5534">
                  <c:v>1.5E-3</c:v>
                </c:pt>
                <c:pt idx="5535">
                  <c:v>1.5E-3</c:v>
                </c:pt>
                <c:pt idx="5536">
                  <c:v>1.5E-3</c:v>
                </c:pt>
                <c:pt idx="5537">
                  <c:v>1.5E-3</c:v>
                </c:pt>
                <c:pt idx="5538">
                  <c:v>1.5E-3</c:v>
                </c:pt>
                <c:pt idx="5539">
                  <c:v>1.5E-3</c:v>
                </c:pt>
                <c:pt idx="5540">
                  <c:v>1.5E-3</c:v>
                </c:pt>
                <c:pt idx="5541">
                  <c:v>1.5E-3</c:v>
                </c:pt>
                <c:pt idx="5542">
                  <c:v>1.5E-3</c:v>
                </c:pt>
                <c:pt idx="5543">
                  <c:v>1.5E-3</c:v>
                </c:pt>
                <c:pt idx="5544">
                  <c:v>1.5E-3</c:v>
                </c:pt>
                <c:pt idx="5545">
                  <c:v>1.5E-3</c:v>
                </c:pt>
                <c:pt idx="5546">
                  <c:v>1.5E-3</c:v>
                </c:pt>
                <c:pt idx="5547">
                  <c:v>1.5E-3</c:v>
                </c:pt>
                <c:pt idx="5548">
                  <c:v>1.5E-3</c:v>
                </c:pt>
                <c:pt idx="5549">
                  <c:v>1.5E-3</c:v>
                </c:pt>
                <c:pt idx="5550">
                  <c:v>1.5E-3</c:v>
                </c:pt>
                <c:pt idx="5551">
                  <c:v>1.5E-3</c:v>
                </c:pt>
                <c:pt idx="5552">
                  <c:v>1.5E-3</c:v>
                </c:pt>
                <c:pt idx="5553">
                  <c:v>1.5E-3</c:v>
                </c:pt>
                <c:pt idx="5554">
                  <c:v>1.5E-3</c:v>
                </c:pt>
                <c:pt idx="5555">
                  <c:v>1.5E-3</c:v>
                </c:pt>
                <c:pt idx="5556">
                  <c:v>1.5E-3</c:v>
                </c:pt>
                <c:pt idx="5557">
                  <c:v>1.5E-3</c:v>
                </c:pt>
                <c:pt idx="5558">
                  <c:v>1.5E-3</c:v>
                </c:pt>
                <c:pt idx="5559">
                  <c:v>1.5E-3</c:v>
                </c:pt>
                <c:pt idx="5560">
                  <c:v>1.5E-3</c:v>
                </c:pt>
                <c:pt idx="5561">
                  <c:v>1.5E-3</c:v>
                </c:pt>
                <c:pt idx="5562">
                  <c:v>1.5E-3</c:v>
                </c:pt>
                <c:pt idx="5563">
                  <c:v>1.5E-3</c:v>
                </c:pt>
                <c:pt idx="5564">
                  <c:v>1.5E-3</c:v>
                </c:pt>
                <c:pt idx="5565">
                  <c:v>1.5E-3</c:v>
                </c:pt>
                <c:pt idx="5566">
                  <c:v>1.5E-3</c:v>
                </c:pt>
                <c:pt idx="5567">
                  <c:v>1.5E-3</c:v>
                </c:pt>
                <c:pt idx="5568">
                  <c:v>1.5E-3</c:v>
                </c:pt>
                <c:pt idx="5569">
                  <c:v>1.5E-3</c:v>
                </c:pt>
                <c:pt idx="5570">
                  <c:v>1.5E-3</c:v>
                </c:pt>
                <c:pt idx="5571">
                  <c:v>1.5E-3</c:v>
                </c:pt>
                <c:pt idx="5572">
                  <c:v>1.5E-3</c:v>
                </c:pt>
                <c:pt idx="5573">
                  <c:v>1.5E-3</c:v>
                </c:pt>
                <c:pt idx="5574">
                  <c:v>1.5E-3</c:v>
                </c:pt>
                <c:pt idx="5575">
                  <c:v>1.5E-3</c:v>
                </c:pt>
                <c:pt idx="5576">
                  <c:v>1.5E-3</c:v>
                </c:pt>
                <c:pt idx="5577">
                  <c:v>1.5E-3</c:v>
                </c:pt>
                <c:pt idx="5578">
                  <c:v>1.5E-3</c:v>
                </c:pt>
                <c:pt idx="5579">
                  <c:v>1.5E-3</c:v>
                </c:pt>
                <c:pt idx="5580">
                  <c:v>1.5E-3</c:v>
                </c:pt>
                <c:pt idx="5581">
                  <c:v>1.5E-3</c:v>
                </c:pt>
                <c:pt idx="5582">
                  <c:v>1.5E-3</c:v>
                </c:pt>
                <c:pt idx="5583">
                  <c:v>1.5E-3</c:v>
                </c:pt>
                <c:pt idx="5584">
                  <c:v>1.5E-3</c:v>
                </c:pt>
                <c:pt idx="5585">
                  <c:v>1.5E-3</c:v>
                </c:pt>
                <c:pt idx="5586">
                  <c:v>1.5E-3</c:v>
                </c:pt>
                <c:pt idx="5587">
                  <c:v>1.5E-3</c:v>
                </c:pt>
                <c:pt idx="5588">
                  <c:v>1.5E-3</c:v>
                </c:pt>
                <c:pt idx="5589">
                  <c:v>1.5E-3</c:v>
                </c:pt>
                <c:pt idx="5590">
                  <c:v>1.5E-3</c:v>
                </c:pt>
                <c:pt idx="5591">
                  <c:v>1.5E-3</c:v>
                </c:pt>
                <c:pt idx="5592">
                  <c:v>1.5E-3</c:v>
                </c:pt>
                <c:pt idx="5593">
                  <c:v>1.5E-3</c:v>
                </c:pt>
                <c:pt idx="5594">
                  <c:v>1.5E-3</c:v>
                </c:pt>
                <c:pt idx="5595">
                  <c:v>1.5E-3</c:v>
                </c:pt>
                <c:pt idx="5596">
                  <c:v>1.5E-3</c:v>
                </c:pt>
                <c:pt idx="5597">
                  <c:v>1.5E-3</c:v>
                </c:pt>
                <c:pt idx="5598">
                  <c:v>1.5E-3</c:v>
                </c:pt>
                <c:pt idx="5599">
                  <c:v>1.5E-3</c:v>
                </c:pt>
                <c:pt idx="5600">
                  <c:v>1.6000000000000001E-3</c:v>
                </c:pt>
                <c:pt idx="5601">
                  <c:v>1.6000000000000001E-3</c:v>
                </c:pt>
                <c:pt idx="5602">
                  <c:v>1.6000000000000001E-3</c:v>
                </c:pt>
                <c:pt idx="5603">
                  <c:v>1.6000000000000001E-3</c:v>
                </c:pt>
                <c:pt idx="5604">
                  <c:v>1.6000000000000001E-3</c:v>
                </c:pt>
                <c:pt idx="5605">
                  <c:v>1.6000000000000001E-3</c:v>
                </c:pt>
                <c:pt idx="5606">
                  <c:v>1.6000000000000001E-3</c:v>
                </c:pt>
                <c:pt idx="5607">
                  <c:v>1.6000000000000001E-3</c:v>
                </c:pt>
                <c:pt idx="5608">
                  <c:v>1.6000000000000001E-3</c:v>
                </c:pt>
                <c:pt idx="5609">
                  <c:v>1.6000000000000001E-3</c:v>
                </c:pt>
                <c:pt idx="5610">
                  <c:v>1.6000000000000001E-3</c:v>
                </c:pt>
                <c:pt idx="5611">
                  <c:v>1.6000000000000001E-3</c:v>
                </c:pt>
                <c:pt idx="5612">
                  <c:v>1.6000000000000001E-3</c:v>
                </c:pt>
                <c:pt idx="5613">
                  <c:v>1.6000000000000001E-3</c:v>
                </c:pt>
                <c:pt idx="5614">
                  <c:v>1.6000000000000001E-3</c:v>
                </c:pt>
                <c:pt idx="5615">
                  <c:v>1.6000000000000001E-3</c:v>
                </c:pt>
                <c:pt idx="5616">
                  <c:v>1.6000000000000001E-3</c:v>
                </c:pt>
                <c:pt idx="5617">
                  <c:v>1.6000000000000001E-3</c:v>
                </c:pt>
                <c:pt idx="5618">
                  <c:v>1.6000000000000001E-3</c:v>
                </c:pt>
                <c:pt idx="5619">
                  <c:v>1.6000000000000001E-3</c:v>
                </c:pt>
                <c:pt idx="5620">
                  <c:v>1.6000000000000001E-3</c:v>
                </c:pt>
                <c:pt idx="5621">
                  <c:v>1.6000000000000001E-3</c:v>
                </c:pt>
                <c:pt idx="5622">
                  <c:v>1.6000000000000001E-3</c:v>
                </c:pt>
                <c:pt idx="5623">
                  <c:v>1.6000000000000001E-3</c:v>
                </c:pt>
                <c:pt idx="5624">
                  <c:v>1.6000000000000001E-3</c:v>
                </c:pt>
                <c:pt idx="5625">
                  <c:v>1.6000000000000001E-3</c:v>
                </c:pt>
                <c:pt idx="5626">
                  <c:v>1.6000000000000001E-3</c:v>
                </c:pt>
                <c:pt idx="5627">
                  <c:v>1.6000000000000001E-3</c:v>
                </c:pt>
                <c:pt idx="5628">
                  <c:v>1.6000000000000001E-3</c:v>
                </c:pt>
                <c:pt idx="5629">
                  <c:v>1.6000000000000001E-3</c:v>
                </c:pt>
                <c:pt idx="5630">
                  <c:v>1.6000000000000001E-3</c:v>
                </c:pt>
                <c:pt idx="5631">
                  <c:v>1.6000000000000001E-3</c:v>
                </c:pt>
                <c:pt idx="5632">
                  <c:v>1.6000000000000001E-3</c:v>
                </c:pt>
                <c:pt idx="5633">
                  <c:v>1.6000000000000001E-3</c:v>
                </c:pt>
                <c:pt idx="5634">
                  <c:v>1.6000000000000001E-3</c:v>
                </c:pt>
                <c:pt idx="5635">
                  <c:v>1.6000000000000001E-3</c:v>
                </c:pt>
                <c:pt idx="5636">
                  <c:v>1.6000000000000001E-3</c:v>
                </c:pt>
                <c:pt idx="5637">
                  <c:v>1.6000000000000001E-3</c:v>
                </c:pt>
                <c:pt idx="5638">
                  <c:v>1.6000000000000001E-3</c:v>
                </c:pt>
                <c:pt idx="5639">
                  <c:v>1.6000000000000001E-3</c:v>
                </c:pt>
                <c:pt idx="5640">
                  <c:v>1.6000000000000001E-3</c:v>
                </c:pt>
                <c:pt idx="5641">
                  <c:v>1.6000000000000001E-3</c:v>
                </c:pt>
                <c:pt idx="5642">
                  <c:v>1.6000000000000001E-3</c:v>
                </c:pt>
                <c:pt idx="5643">
                  <c:v>1.6000000000000001E-3</c:v>
                </c:pt>
                <c:pt idx="5644">
                  <c:v>1.6000000000000001E-3</c:v>
                </c:pt>
                <c:pt idx="5645">
                  <c:v>1.6000000000000001E-3</c:v>
                </c:pt>
                <c:pt idx="5646">
                  <c:v>1.6000000000000001E-3</c:v>
                </c:pt>
                <c:pt idx="5647">
                  <c:v>1.6000000000000001E-3</c:v>
                </c:pt>
                <c:pt idx="5648">
                  <c:v>1.6000000000000001E-3</c:v>
                </c:pt>
                <c:pt idx="5649">
                  <c:v>1.6000000000000001E-3</c:v>
                </c:pt>
                <c:pt idx="5650">
                  <c:v>1.6000000000000001E-3</c:v>
                </c:pt>
                <c:pt idx="5651">
                  <c:v>1.6000000000000001E-3</c:v>
                </c:pt>
                <c:pt idx="5652">
                  <c:v>1.6000000000000001E-3</c:v>
                </c:pt>
                <c:pt idx="5653">
                  <c:v>1.6000000000000001E-3</c:v>
                </c:pt>
                <c:pt idx="5654">
                  <c:v>1.6000000000000001E-3</c:v>
                </c:pt>
                <c:pt idx="5655">
                  <c:v>1.6000000000000001E-3</c:v>
                </c:pt>
                <c:pt idx="5656">
                  <c:v>1.6000000000000001E-3</c:v>
                </c:pt>
                <c:pt idx="5657">
                  <c:v>1.6000000000000001E-3</c:v>
                </c:pt>
                <c:pt idx="5658">
                  <c:v>1.6000000000000001E-3</c:v>
                </c:pt>
                <c:pt idx="5659">
                  <c:v>1.6000000000000001E-3</c:v>
                </c:pt>
                <c:pt idx="5660">
                  <c:v>1.6000000000000001E-3</c:v>
                </c:pt>
                <c:pt idx="5661">
                  <c:v>1.6000000000000001E-3</c:v>
                </c:pt>
                <c:pt idx="5662">
                  <c:v>1.6000000000000001E-3</c:v>
                </c:pt>
                <c:pt idx="5663">
                  <c:v>1.6000000000000001E-3</c:v>
                </c:pt>
                <c:pt idx="5664">
                  <c:v>1.6000000000000001E-3</c:v>
                </c:pt>
                <c:pt idx="5665">
                  <c:v>1.6000000000000001E-3</c:v>
                </c:pt>
                <c:pt idx="5666">
                  <c:v>1.6000000000000001E-3</c:v>
                </c:pt>
                <c:pt idx="5667">
                  <c:v>1.6000000000000001E-3</c:v>
                </c:pt>
                <c:pt idx="5668">
                  <c:v>1.6000000000000001E-3</c:v>
                </c:pt>
                <c:pt idx="5669">
                  <c:v>1.6000000000000001E-3</c:v>
                </c:pt>
                <c:pt idx="5670">
                  <c:v>1.6000000000000001E-3</c:v>
                </c:pt>
                <c:pt idx="5671">
                  <c:v>1.6000000000000001E-3</c:v>
                </c:pt>
                <c:pt idx="5672">
                  <c:v>1.6000000000000001E-3</c:v>
                </c:pt>
                <c:pt idx="5673">
                  <c:v>1.6000000000000001E-3</c:v>
                </c:pt>
                <c:pt idx="5674">
                  <c:v>1.6000000000000001E-3</c:v>
                </c:pt>
                <c:pt idx="5675">
                  <c:v>1.6000000000000001E-3</c:v>
                </c:pt>
                <c:pt idx="5676">
                  <c:v>1.6000000000000001E-3</c:v>
                </c:pt>
                <c:pt idx="5677">
                  <c:v>1.6000000000000001E-3</c:v>
                </c:pt>
                <c:pt idx="5678">
                  <c:v>1.6000000000000001E-3</c:v>
                </c:pt>
                <c:pt idx="5679">
                  <c:v>1.6000000000000001E-3</c:v>
                </c:pt>
                <c:pt idx="5680">
                  <c:v>1.6000000000000001E-3</c:v>
                </c:pt>
                <c:pt idx="5681">
                  <c:v>1.6000000000000001E-3</c:v>
                </c:pt>
                <c:pt idx="5682">
                  <c:v>1.6000000000000001E-3</c:v>
                </c:pt>
                <c:pt idx="5683">
                  <c:v>1.6000000000000001E-3</c:v>
                </c:pt>
                <c:pt idx="5684">
                  <c:v>1.6000000000000001E-3</c:v>
                </c:pt>
                <c:pt idx="5685">
                  <c:v>1.6000000000000001E-3</c:v>
                </c:pt>
                <c:pt idx="5686">
                  <c:v>1.6000000000000001E-3</c:v>
                </c:pt>
                <c:pt idx="5687">
                  <c:v>1.6000000000000001E-3</c:v>
                </c:pt>
                <c:pt idx="5688">
                  <c:v>1.6000000000000001E-3</c:v>
                </c:pt>
                <c:pt idx="5689">
                  <c:v>1.6000000000000001E-3</c:v>
                </c:pt>
                <c:pt idx="5690">
                  <c:v>1.6000000000000001E-3</c:v>
                </c:pt>
                <c:pt idx="5691">
                  <c:v>1.6000000000000001E-3</c:v>
                </c:pt>
                <c:pt idx="5692">
                  <c:v>1.6000000000000001E-3</c:v>
                </c:pt>
                <c:pt idx="5693">
                  <c:v>1.6000000000000001E-3</c:v>
                </c:pt>
                <c:pt idx="5694">
                  <c:v>1.6000000000000001E-3</c:v>
                </c:pt>
                <c:pt idx="5695">
                  <c:v>1.6000000000000001E-3</c:v>
                </c:pt>
                <c:pt idx="5696">
                  <c:v>1.6000000000000001E-3</c:v>
                </c:pt>
                <c:pt idx="5697">
                  <c:v>1.6000000000000001E-3</c:v>
                </c:pt>
                <c:pt idx="5698">
                  <c:v>1.6000000000000001E-3</c:v>
                </c:pt>
                <c:pt idx="5699">
                  <c:v>1.6000000000000001E-3</c:v>
                </c:pt>
                <c:pt idx="5700">
                  <c:v>1.6999999999999999E-3</c:v>
                </c:pt>
                <c:pt idx="5701">
                  <c:v>1.6999999999999999E-3</c:v>
                </c:pt>
                <c:pt idx="5702">
                  <c:v>1.6999999999999999E-3</c:v>
                </c:pt>
                <c:pt idx="5703">
                  <c:v>1.6999999999999999E-3</c:v>
                </c:pt>
                <c:pt idx="5704">
                  <c:v>1.6999999999999999E-3</c:v>
                </c:pt>
                <c:pt idx="5705">
                  <c:v>1.6999999999999999E-3</c:v>
                </c:pt>
                <c:pt idx="5706">
                  <c:v>1.6999999999999999E-3</c:v>
                </c:pt>
                <c:pt idx="5707">
                  <c:v>1.6999999999999999E-3</c:v>
                </c:pt>
                <c:pt idx="5708">
                  <c:v>1.6999999999999999E-3</c:v>
                </c:pt>
                <c:pt idx="5709">
                  <c:v>1.6999999999999999E-3</c:v>
                </c:pt>
                <c:pt idx="5710">
                  <c:v>1.6999999999999999E-3</c:v>
                </c:pt>
                <c:pt idx="5711">
                  <c:v>1.6999999999999999E-3</c:v>
                </c:pt>
                <c:pt idx="5712">
                  <c:v>1.6999999999999999E-3</c:v>
                </c:pt>
                <c:pt idx="5713">
                  <c:v>1.6999999999999999E-3</c:v>
                </c:pt>
                <c:pt idx="5714">
                  <c:v>1.6999999999999999E-3</c:v>
                </c:pt>
                <c:pt idx="5715">
                  <c:v>1.6999999999999999E-3</c:v>
                </c:pt>
                <c:pt idx="5716">
                  <c:v>1.6999999999999999E-3</c:v>
                </c:pt>
                <c:pt idx="5717">
                  <c:v>1.6999999999999999E-3</c:v>
                </c:pt>
                <c:pt idx="5718">
                  <c:v>1.6999999999999999E-3</c:v>
                </c:pt>
                <c:pt idx="5719">
                  <c:v>1.6999999999999999E-3</c:v>
                </c:pt>
                <c:pt idx="5720">
                  <c:v>1.6999999999999999E-3</c:v>
                </c:pt>
                <c:pt idx="5721">
                  <c:v>1.6999999999999999E-3</c:v>
                </c:pt>
                <c:pt idx="5722">
                  <c:v>1.6999999999999999E-3</c:v>
                </c:pt>
                <c:pt idx="5723">
                  <c:v>1.6999999999999999E-3</c:v>
                </c:pt>
                <c:pt idx="5724">
                  <c:v>1.6999999999999999E-3</c:v>
                </c:pt>
                <c:pt idx="5725">
                  <c:v>1.6999999999999999E-3</c:v>
                </c:pt>
                <c:pt idx="5726">
                  <c:v>1.6999999999999999E-3</c:v>
                </c:pt>
                <c:pt idx="5727">
                  <c:v>1.6999999999999999E-3</c:v>
                </c:pt>
                <c:pt idx="5728">
                  <c:v>1.6999999999999999E-3</c:v>
                </c:pt>
                <c:pt idx="5729">
                  <c:v>1.6999999999999999E-3</c:v>
                </c:pt>
                <c:pt idx="5730">
                  <c:v>1.6999999999999999E-3</c:v>
                </c:pt>
                <c:pt idx="5731">
                  <c:v>1.6999999999999999E-3</c:v>
                </c:pt>
                <c:pt idx="5732">
                  <c:v>1.6999999999999999E-3</c:v>
                </c:pt>
                <c:pt idx="5733">
                  <c:v>1.6999999999999999E-3</c:v>
                </c:pt>
                <c:pt idx="5734">
                  <c:v>1.6999999999999999E-3</c:v>
                </c:pt>
                <c:pt idx="5735">
                  <c:v>1.6999999999999999E-3</c:v>
                </c:pt>
                <c:pt idx="5736">
                  <c:v>1.6999999999999999E-3</c:v>
                </c:pt>
                <c:pt idx="5737">
                  <c:v>1.6999999999999999E-3</c:v>
                </c:pt>
                <c:pt idx="5738">
                  <c:v>1.6999999999999999E-3</c:v>
                </c:pt>
                <c:pt idx="5739">
                  <c:v>1.6999999999999999E-3</c:v>
                </c:pt>
                <c:pt idx="5740">
                  <c:v>1.6999999999999999E-3</c:v>
                </c:pt>
                <c:pt idx="5741">
                  <c:v>1.6999999999999999E-3</c:v>
                </c:pt>
                <c:pt idx="5742">
                  <c:v>1.6999999999999999E-3</c:v>
                </c:pt>
                <c:pt idx="5743">
                  <c:v>1.6999999999999999E-3</c:v>
                </c:pt>
                <c:pt idx="5744">
                  <c:v>1.6999999999999999E-3</c:v>
                </c:pt>
                <c:pt idx="5745">
                  <c:v>1.6999999999999999E-3</c:v>
                </c:pt>
                <c:pt idx="5746">
                  <c:v>1.6999999999999999E-3</c:v>
                </c:pt>
                <c:pt idx="5747">
                  <c:v>1.6999999999999999E-3</c:v>
                </c:pt>
                <c:pt idx="5748">
                  <c:v>1.6999999999999999E-3</c:v>
                </c:pt>
                <c:pt idx="5749">
                  <c:v>1.6999999999999999E-3</c:v>
                </c:pt>
                <c:pt idx="5750">
                  <c:v>1.6999999999999999E-3</c:v>
                </c:pt>
                <c:pt idx="5751">
                  <c:v>1.6999999999999999E-3</c:v>
                </c:pt>
                <c:pt idx="5752">
                  <c:v>1.6999999999999999E-3</c:v>
                </c:pt>
                <c:pt idx="5753">
                  <c:v>1.6999999999999999E-3</c:v>
                </c:pt>
                <c:pt idx="5754">
                  <c:v>1.6999999999999999E-3</c:v>
                </c:pt>
                <c:pt idx="5755">
                  <c:v>1.6999999999999999E-3</c:v>
                </c:pt>
                <c:pt idx="5756">
                  <c:v>1.6999999999999999E-3</c:v>
                </c:pt>
                <c:pt idx="5757">
                  <c:v>1.6999999999999999E-3</c:v>
                </c:pt>
                <c:pt idx="5758">
                  <c:v>1.6999999999999999E-3</c:v>
                </c:pt>
                <c:pt idx="5759">
                  <c:v>1.6999999999999999E-3</c:v>
                </c:pt>
                <c:pt idx="5760">
                  <c:v>1.6999999999999999E-3</c:v>
                </c:pt>
                <c:pt idx="5761">
                  <c:v>1.6999999999999999E-3</c:v>
                </c:pt>
                <c:pt idx="5762">
                  <c:v>1.6999999999999999E-3</c:v>
                </c:pt>
                <c:pt idx="5763">
                  <c:v>1.6999999999999999E-3</c:v>
                </c:pt>
                <c:pt idx="5764">
                  <c:v>1.6999999999999999E-3</c:v>
                </c:pt>
                <c:pt idx="5765">
                  <c:v>1.6999999999999999E-3</c:v>
                </c:pt>
                <c:pt idx="5766">
                  <c:v>1.6999999999999999E-3</c:v>
                </c:pt>
                <c:pt idx="5767">
                  <c:v>1.6999999999999999E-3</c:v>
                </c:pt>
                <c:pt idx="5768">
                  <c:v>1.6999999999999999E-3</c:v>
                </c:pt>
                <c:pt idx="5769">
                  <c:v>1.6999999999999999E-3</c:v>
                </c:pt>
                <c:pt idx="5770">
                  <c:v>1.6999999999999999E-3</c:v>
                </c:pt>
                <c:pt idx="5771">
                  <c:v>1.6999999999999999E-3</c:v>
                </c:pt>
                <c:pt idx="5772">
                  <c:v>1.6999999999999999E-3</c:v>
                </c:pt>
                <c:pt idx="5773">
                  <c:v>1.6999999999999999E-3</c:v>
                </c:pt>
                <c:pt idx="5774">
                  <c:v>1.6999999999999999E-3</c:v>
                </c:pt>
                <c:pt idx="5775">
                  <c:v>1.6999999999999999E-3</c:v>
                </c:pt>
                <c:pt idx="5776">
                  <c:v>1.6999999999999999E-3</c:v>
                </c:pt>
                <c:pt idx="5777">
                  <c:v>1.6999999999999999E-3</c:v>
                </c:pt>
                <c:pt idx="5778">
                  <c:v>1.6999999999999999E-3</c:v>
                </c:pt>
                <c:pt idx="5779">
                  <c:v>1.6999999999999999E-3</c:v>
                </c:pt>
                <c:pt idx="5780">
                  <c:v>1.6999999999999999E-3</c:v>
                </c:pt>
                <c:pt idx="5781">
                  <c:v>1.6999999999999999E-3</c:v>
                </c:pt>
                <c:pt idx="5782">
                  <c:v>1.6999999999999999E-3</c:v>
                </c:pt>
                <c:pt idx="5783">
                  <c:v>1.6999999999999999E-3</c:v>
                </c:pt>
                <c:pt idx="5784">
                  <c:v>1.6999999999999999E-3</c:v>
                </c:pt>
                <c:pt idx="5785">
                  <c:v>1.6999999999999999E-3</c:v>
                </c:pt>
                <c:pt idx="5786">
                  <c:v>1.6999999999999999E-3</c:v>
                </c:pt>
                <c:pt idx="5787">
                  <c:v>1.6999999999999999E-3</c:v>
                </c:pt>
                <c:pt idx="5788">
                  <c:v>1.6999999999999999E-3</c:v>
                </c:pt>
                <c:pt idx="5789">
                  <c:v>1.6999999999999999E-3</c:v>
                </c:pt>
                <c:pt idx="5790">
                  <c:v>1.6999999999999999E-3</c:v>
                </c:pt>
                <c:pt idx="5791">
                  <c:v>1.6999999999999999E-3</c:v>
                </c:pt>
                <c:pt idx="5792">
                  <c:v>1.6999999999999999E-3</c:v>
                </c:pt>
                <c:pt idx="5793">
                  <c:v>1.6999999999999999E-3</c:v>
                </c:pt>
                <c:pt idx="5794">
                  <c:v>1.6999999999999999E-3</c:v>
                </c:pt>
                <c:pt idx="5795">
                  <c:v>1.6999999999999999E-3</c:v>
                </c:pt>
                <c:pt idx="5796">
                  <c:v>1.6999999999999999E-3</c:v>
                </c:pt>
                <c:pt idx="5797">
                  <c:v>1.6999999999999999E-3</c:v>
                </c:pt>
                <c:pt idx="5798">
                  <c:v>1.6999999999999999E-3</c:v>
                </c:pt>
                <c:pt idx="5799">
                  <c:v>1.6999999999999999E-3</c:v>
                </c:pt>
                <c:pt idx="5800">
                  <c:v>1.8E-3</c:v>
                </c:pt>
                <c:pt idx="5801">
                  <c:v>1.8E-3</c:v>
                </c:pt>
                <c:pt idx="5802">
                  <c:v>1.8E-3</c:v>
                </c:pt>
                <c:pt idx="5803">
                  <c:v>1.8E-3</c:v>
                </c:pt>
                <c:pt idx="5804">
                  <c:v>1.8E-3</c:v>
                </c:pt>
                <c:pt idx="5805">
                  <c:v>1.8E-3</c:v>
                </c:pt>
                <c:pt idx="5806">
                  <c:v>1.8E-3</c:v>
                </c:pt>
                <c:pt idx="5807">
                  <c:v>1.8E-3</c:v>
                </c:pt>
                <c:pt idx="5808">
                  <c:v>1.8E-3</c:v>
                </c:pt>
                <c:pt idx="5809">
                  <c:v>1.8E-3</c:v>
                </c:pt>
                <c:pt idx="5810">
                  <c:v>1.8E-3</c:v>
                </c:pt>
                <c:pt idx="5811">
                  <c:v>1.8E-3</c:v>
                </c:pt>
                <c:pt idx="5812">
                  <c:v>1.8E-3</c:v>
                </c:pt>
                <c:pt idx="5813">
                  <c:v>1.8E-3</c:v>
                </c:pt>
                <c:pt idx="5814">
                  <c:v>1.8E-3</c:v>
                </c:pt>
                <c:pt idx="5815">
                  <c:v>1.8E-3</c:v>
                </c:pt>
                <c:pt idx="5816">
                  <c:v>1.8E-3</c:v>
                </c:pt>
                <c:pt idx="5817">
                  <c:v>1.8E-3</c:v>
                </c:pt>
                <c:pt idx="5818">
                  <c:v>1.8E-3</c:v>
                </c:pt>
                <c:pt idx="5819">
                  <c:v>1.8E-3</c:v>
                </c:pt>
                <c:pt idx="5820">
                  <c:v>1.8E-3</c:v>
                </c:pt>
                <c:pt idx="5821">
                  <c:v>1.8E-3</c:v>
                </c:pt>
                <c:pt idx="5822">
                  <c:v>1.8E-3</c:v>
                </c:pt>
                <c:pt idx="5823">
                  <c:v>1.8E-3</c:v>
                </c:pt>
                <c:pt idx="5824">
                  <c:v>1.8E-3</c:v>
                </c:pt>
                <c:pt idx="5825">
                  <c:v>1.8E-3</c:v>
                </c:pt>
                <c:pt idx="5826">
                  <c:v>1.8E-3</c:v>
                </c:pt>
                <c:pt idx="5827">
                  <c:v>1.8E-3</c:v>
                </c:pt>
                <c:pt idx="5828">
                  <c:v>1.8E-3</c:v>
                </c:pt>
                <c:pt idx="5829">
                  <c:v>1.8E-3</c:v>
                </c:pt>
                <c:pt idx="5830">
                  <c:v>1.8E-3</c:v>
                </c:pt>
                <c:pt idx="5831">
                  <c:v>1.8E-3</c:v>
                </c:pt>
                <c:pt idx="5832">
                  <c:v>1.8E-3</c:v>
                </c:pt>
                <c:pt idx="5833">
                  <c:v>1.8E-3</c:v>
                </c:pt>
                <c:pt idx="5834">
                  <c:v>1.8E-3</c:v>
                </c:pt>
                <c:pt idx="5835">
                  <c:v>1.8E-3</c:v>
                </c:pt>
                <c:pt idx="5836">
                  <c:v>1.8E-3</c:v>
                </c:pt>
                <c:pt idx="5837">
                  <c:v>1.8E-3</c:v>
                </c:pt>
                <c:pt idx="5838">
                  <c:v>1.8E-3</c:v>
                </c:pt>
                <c:pt idx="5839">
                  <c:v>1.8E-3</c:v>
                </c:pt>
                <c:pt idx="5840">
                  <c:v>1.8E-3</c:v>
                </c:pt>
                <c:pt idx="5841">
                  <c:v>1.8E-3</c:v>
                </c:pt>
                <c:pt idx="5842">
                  <c:v>1.8E-3</c:v>
                </c:pt>
                <c:pt idx="5843">
                  <c:v>1.8E-3</c:v>
                </c:pt>
                <c:pt idx="5844">
                  <c:v>1.8E-3</c:v>
                </c:pt>
                <c:pt idx="5845">
                  <c:v>1.8E-3</c:v>
                </c:pt>
                <c:pt idx="5846">
                  <c:v>1.8E-3</c:v>
                </c:pt>
                <c:pt idx="5847">
                  <c:v>1.8E-3</c:v>
                </c:pt>
                <c:pt idx="5848">
                  <c:v>1.8E-3</c:v>
                </c:pt>
                <c:pt idx="5849">
                  <c:v>1.8E-3</c:v>
                </c:pt>
                <c:pt idx="5850">
                  <c:v>1.8E-3</c:v>
                </c:pt>
                <c:pt idx="5851">
                  <c:v>1.8E-3</c:v>
                </c:pt>
                <c:pt idx="5852">
                  <c:v>1.8E-3</c:v>
                </c:pt>
                <c:pt idx="5853">
                  <c:v>1.8E-3</c:v>
                </c:pt>
                <c:pt idx="5854">
                  <c:v>1.8E-3</c:v>
                </c:pt>
                <c:pt idx="5855">
                  <c:v>1.8E-3</c:v>
                </c:pt>
                <c:pt idx="5856">
                  <c:v>1.8E-3</c:v>
                </c:pt>
                <c:pt idx="5857">
                  <c:v>1.8E-3</c:v>
                </c:pt>
                <c:pt idx="5858">
                  <c:v>1.8E-3</c:v>
                </c:pt>
                <c:pt idx="5859">
                  <c:v>1.8E-3</c:v>
                </c:pt>
                <c:pt idx="5860">
                  <c:v>1.8E-3</c:v>
                </c:pt>
                <c:pt idx="5861">
                  <c:v>1.8E-3</c:v>
                </c:pt>
                <c:pt idx="5862">
                  <c:v>1.8E-3</c:v>
                </c:pt>
                <c:pt idx="5863">
                  <c:v>1.8E-3</c:v>
                </c:pt>
                <c:pt idx="5864">
                  <c:v>1.8E-3</c:v>
                </c:pt>
                <c:pt idx="5865">
                  <c:v>1.8E-3</c:v>
                </c:pt>
                <c:pt idx="5866">
                  <c:v>1.8E-3</c:v>
                </c:pt>
                <c:pt idx="5867">
                  <c:v>1.8E-3</c:v>
                </c:pt>
                <c:pt idx="5868">
                  <c:v>1.8E-3</c:v>
                </c:pt>
                <c:pt idx="5869">
                  <c:v>1.8E-3</c:v>
                </c:pt>
                <c:pt idx="5870">
                  <c:v>1.8E-3</c:v>
                </c:pt>
                <c:pt idx="5871">
                  <c:v>1.8E-3</c:v>
                </c:pt>
                <c:pt idx="5872">
                  <c:v>1.8E-3</c:v>
                </c:pt>
                <c:pt idx="5873">
                  <c:v>1.8E-3</c:v>
                </c:pt>
                <c:pt idx="5874">
                  <c:v>1.8E-3</c:v>
                </c:pt>
                <c:pt idx="5875">
                  <c:v>1.8E-3</c:v>
                </c:pt>
                <c:pt idx="5876">
                  <c:v>1.8E-3</c:v>
                </c:pt>
                <c:pt idx="5877">
                  <c:v>1.8E-3</c:v>
                </c:pt>
                <c:pt idx="5878">
                  <c:v>1.8E-3</c:v>
                </c:pt>
                <c:pt idx="5879">
                  <c:v>1.8E-3</c:v>
                </c:pt>
                <c:pt idx="5880">
                  <c:v>1.8E-3</c:v>
                </c:pt>
                <c:pt idx="5881">
                  <c:v>1.8E-3</c:v>
                </c:pt>
                <c:pt idx="5882">
                  <c:v>1.8E-3</c:v>
                </c:pt>
                <c:pt idx="5883">
                  <c:v>1.8E-3</c:v>
                </c:pt>
                <c:pt idx="5884">
                  <c:v>1.8E-3</c:v>
                </c:pt>
                <c:pt idx="5885">
                  <c:v>1.8E-3</c:v>
                </c:pt>
                <c:pt idx="5886">
                  <c:v>1.8E-3</c:v>
                </c:pt>
                <c:pt idx="5887">
                  <c:v>1.8E-3</c:v>
                </c:pt>
                <c:pt idx="5888">
                  <c:v>1.8E-3</c:v>
                </c:pt>
                <c:pt idx="5889">
                  <c:v>1.8E-3</c:v>
                </c:pt>
                <c:pt idx="5890">
                  <c:v>1.8E-3</c:v>
                </c:pt>
                <c:pt idx="5891">
                  <c:v>1.8E-3</c:v>
                </c:pt>
                <c:pt idx="5892">
                  <c:v>1.8E-3</c:v>
                </c:pt>
                <c:pt idx="5893">
                  <c:v>1.8E-3</c:v>
                </c:pt>
                <c:pt idx="5894">
                  <c:v>1.8E-3</c:v>
                </c:pt>
                <c:pt idx="5895">
                  <c:v>1.8E-3</c:v>
                </c:pt>
                <c:pt idx="5896">
                  <c:v>1.8E-3</c:v>
                </c:pt>
                <c:pt idx="5897">
                  <c:v>1.8E-3</c:v>
                </c:pt>
                <c:pt idx="5898">
                  <c:v>1.8E-3</c:v>
                </c:pt>
                <c:pt idx="5899">
                  <c:v>1.8E-3</c:v>
                </c:pt>
                <c:pt idx="5900">
                  <c:v>1.9E-3</c:v>
                </c:pt>
                <c:pt idx="5901">
                  <c:v>1.9E-3</c:v>
                </c:pt>
                <c:pt idx="5902">
                  <c:v>1.9E-3</c:v>
                </c:pt>
                <c:pt idx="5903">
                  <c:v>1.9E-3</c:v>
                </c:pt>
                <c:pt idx="5904">
                  <c:v>1.9E-3</c:v>
                </c:pt>
                <c:pt idx="5905">
                  <c:v>1.9E-3</c:v>
                </c:pt>
                <c:pt idx="5906">
                  <c:v>1.9E-3</c:v>
                </c:pt>
                <c:pt idx="5907">
                  <c:v>1.9E-3</c:v>
                </c:pt>
                <c:pt idx="5908">
                  <c:v>1.9E-3</c:v>
                </c:pt>
                <c:pt idx="5909">
                  <c:v>1.9E-3</c:v>
                </c:pt>
                <c:pt idx="5910">
                  <c:v>1.9E-3</c:v>
                </c:pt>
                <c:pt idx="5911">
                  <c:v>1.9E-3</c:v>
                </c:pt>
                <c:pt idx="5912">
                  <c:v>1.9E-3</c:v>
                </c:pt>
                <c:pt idx="5913">
                  <c:v>1.9E-3</c:v>
                </c:pt>
                <c:pt idx="5914">
                  <c:v>1.9E-3</c:v>
                </c:pt>
                <c:pt idx="5915">
                  <c:v>1.9E-3</c:v>
                </c:pt>
                <c:pt idx="5916">
                  <c:v>1.9E-3</c:v>
                </c:pt>
                <c:pt idx="5917">
                  <c:v>1.9E-3</c:v>
                </c:pt>
                <c:pt idx="5918">
                  <c:v>1.9E-3</c:v>
                </c:pt>
                <c:pt idx="5919">
                  <c:v>1.9E-3</c:v>
                </c:pt>
                <c:pt idx="5920">
                  <c:v>1.9E-3</c:v>
                </c:pt>
                <c:pt idx="5921">
                  <c:v>1.9E-3</c:v>
                </c:pt>
                <c:pt idx="5922">
                  <c:v>1.9E-3</c:v>
                </c:pt>
                <c:pt idx="5923">
                  <c:v>1.9E-3</c:v>
                </c:pt>
                <c:pt idx="5924">
                  <c:v>1.9E-3</c:v>
                </c:pt>
                <c:pt idx="5925">
                  <c:v>1.9E-3</c:v>
                </c:pt>
                <c:pt idx="5926">
                  <c:v>1.9E-3</c:v>
                </c:pt>
                <c:pt idx="5927">
                  <c:v>1.9E-3</c:v>
                </c:pt>
                <c:pt idx="5928">
                  <c:v>1.9E-3</c:v>
                </c:pt>
                <c:pt idx="5929">
                  <c:v>1.9E-3</c:v>
                </c:pt>
                <c:pt idx="5930">
                  <c:v>1.9E-3</c:v>
                </c:pt>
                <c:pt idx="5931">
                  <c:v>1.9E-3</c:v>
                </c:pt>
                <c:pt idx="5932">
                  <c:v>1.9E-3</c:v>
                </c:pt>
                <c:pt idx="5933">
                  <c:v>1.9E-3</c:v>
                </c:pt>
                <c:pt idx="5934">
                  <c:v>1.9E-3</c:v>
                </c:pt>
                <c:pt idx="5935">
                  <c:v>1.9E-3</c:v>
                </c:pt>
                <c:pt idx="5936">
                  <c:v>1.9E-3</c:v>
                </c:pt>
                <c:pt idx="5937">
                  <c:v>1.9E-3</c:v>
                </c:pt>
                <c:pt idx="5938">
                  <c:v>1.9E-3</c:v>
                </c:pt>
                <c:pt idx="5939">
                  <c:v>1.9E-3</c:v>
                </c:pt>
                <c:pt idx="5940">
                  <c:v>1.9E-3</c:v>
                </c:pt>
                <c:pt idx="5941">
                  <c:v>1.9E-3</c:v>
                </c:pt>
                <c:pt idx="5942">
                  <c:v>1.9E-3</c:v>
                </c:pt>
                <c:pt idx="5943">
                  <c:v>1.9E-3</c:v>
                </c:pt>
                <c:pt idx="5944">
                  <c:v>1.9E-3</c:v>
                </c:pt>
                <c:pt idx="5945">
                  <c:v>1.9E-3</c:v>
                </c:pt>
                <c:pt idx="5946">
                  <c:v>1.9E-3</c:v>
                </c:pt>
                <c:pt idx="5947">
                  <c:v>1.9E-3</c:v>
                </c:pt>
                <c:pt idx="5948">
                  <c:v>1.9E-3</c:v>
                </c:pt>
                <c:pt idx="5949">
                  <c:v>1.9E-3</c:v>
                </c:pt>
                <c:pt idx="5950">
                  <c:v>1.9E-3</c:v>
                </c:pt>
                <c:pt idx="5951">
                  <c:v>1.9E-3</c:v>
                </c:pt>
                <c:pt idx="5952">
                  <c:v>1.9E-3</c:v>
                </c:pt>
                <c:pt idx="5953">
                  <c:v>1.9E-3</c:v>
                </c:pt>
                <c:pt idx="5954">
                  <c:v>1.9E-3</c:v>
                </c:pt>
                <c:pt idx="5955">
                  <c:v>1.9E-3</c:v>
                </c:pt>
                <c:pt idx="5956">
                  <c:v>1.9E-3</c:v>
                </c:pt>
                <c:pt idx="5957">
                  <c:v>1.9E-3</c:v>
                </c:pt>
                <c:pt idx="5958">
                  <c:v>1.9E-3</c:v>
                </c:pt>
                <c:pt idx="5959">
                  <c:v>1.9E-3</c:v>
                </c:pt>
                <c:pt idx="5960">
                  <c:v>1.9E-3</c:v>
                </c:pt>
                <c:pt idx="5961">
                  <c:v>1.9E-3</c:v>
                </c:pt>
                <c:pt idx="5962">
                  <c:v>1.9E-3</c:v>
                </c:pt>
                <c:pt idx="5963">
                  <c:v>1.9E-3</c:v>
                </c:pt>
                <c:pt idx="5964">
                  <c:v>1.9E-3</c:v>
                </c:pt>
                <c:pt idx="5965">
                  <c:v>1.9E-3</c:v>
                </c:pt>
                <c:pt idx="5966">
                  <c:v>1.9E-3</c:v>
                </c:pt>
                <c:pt idx="5967">
                  <c:v>1.9E-3</c:v>
                </c:pt>
                <c:pt idx="5968">
                  <c:v>1.9E-3</c:v>
                </c:pt>
                <c:pt idx="5969">
                  <c:v>1.9E-3</c:v>
                </c:pt>
                <c:pt idx="5970">
                  <c:v>1.9E-3</c:v>
                </c:pt>
                <c:pt idx="5971">
                  <c:v>1.9E-3</c:v>
                </c:pt>
                <c:pt idx="5972">
                  <c:v>1.9E-3</c:v>
                </c:pt>
                <c:pt idx="5973">
                  <c:v>1.9E-3</c:v>
                </c:pt>
                <c:pt idx="5974">
                  <c:v>1.9E-3</c:v>
                </c:pt>
                <c:pt idx="5975">
                  <c:v>1.9E-3</c:v>
                </c:pt>
                <c:pt idx="5976">
                  <c:v>1.9E-3</c:v>
                </c:pt>
                <c:pt idx="5977">
                  <c:v>1.9E-3</c:v>
                </c:pt>
                <c:pt idx="5978">
                  <c:v>1.9E-3</c:v>
                </c:pt>
                <c:pt idx="5979">
                  <c:v>1.9E-3</c:v>
                </c:pt>
                <c:pt idx="5980">
                  <c:v>1.9E-3</c:v>
                </c:pt>
                <c:pt idx="5981">
                  <c:v>1.9E-3</c:v>
                </c:pt>
                <c:pt idx="5982">
                  <c:v>1.9E-3</c:v>
                </c:pt>
                <c:pt idx="5983">
                  <c:v>1.9E-3</c:v>
                </c:pt>
                <c:pt idx="5984">
                  <c:v>1.9E-3</c:v>
                </c:pt>
                <c:pt idx="5985">
                  <c:v>1.9E-3</c:v>
                </c:pt>
                <c:pt idx="5986">
                  <c:v>1.9E-3</c:v>
                </c:pt>
                <c:pt idx="5987">
                  <c:v>1.9E-3</c:v>
                </c:pt>
                <c:pt idx="5988">
                  <c:v>1.9E-3</c:v>
                </c:pt>
                <c:pt idx="5989">
                  <c:v>1.9E-3</c:v>
                </c:pt>
                <c:pt idx="5990">
                  <c:v>1.9E-3</c:v>
                </c:pt>
                <c:pt idx="5991">
                  <c:v>1.9E-3</c:v>
                </c:pt>
                <c:pt idx="5992">
                  <c:v>1.9E-3</c:v>
                </c:pt>
                <c:pt idx="5993">
                  <c:v>1.9E-3</c:v>
                </c:pt>
                <c:pt idx="5994">
                  <c:v>1.9E-3</c:v>
                </c:pt>
                <c:pt idx="5995">
                  <c:v>1.9E-3</c:v>
                </c:pt>
                <c:pt idx="5996">
                  <c:v>1.9E-3</c:v>
                </c:pt>
                <c:pt idx="5997">
                  <c:v>1.9E-3</c:v>
                </c:pt>
                <c:pt idx="5998">
                  <c:v>1.9E-3</c:v>
                </c:pt>
                <c:pt idx="5999">
                  <c:v>1.9E-3</c:v>
                </c:pt>
                <c:pt idx="6000">
                  <c:v>2E-3</c:v>
                </c:pt>
                <c:pt idx="6001">
                  <c:v>2E-3</c:v>
                </c:pt>
                <c:pt idx="6002">
                  <c:v>2E-3</c:v>
                </c:pt>
                <c:pt idx="6003">
                  <c:v>2E-3</c:v>
                </c:pt>
                <c:pt idx="6004">
                  <c:v>2E-3</c:v>
                </c:pt>
                <c:pt idx="6005">
                  <c:v>2E-3</c:v>
                </c:pt>
                <c:pt idx="6006">
                  <c:v>2E-3</c:v>
                </c:pt>
                <c:pt idx="6007">
                  <c:v>2E-3</c:v>
                </c:pt>
                <c:pt idx="6008">
                  <c:v>2E-3</c:v>
                </c:pt>
                <c:pt idx="6009">
                  <c:v>2E-3</c:v>
                </c:pt>
                <c:pt idx="6010">
                  <c:v>2E-3</c:v>
                </c:pt>
                <c:pt idx="6011">
                  <c:v>2E-3</c:v>
                </c:pt>
                <c:pt idx="6012">
                  <c:v>2E-3</c:v>
                </c:pt>
                <c:pt idx="6013">
                  <c:v>2E-3</c:v>
                </c:pt>
                <c:pt idx="6014">
                  <c:v>2E-3</c:v>
                </c:pt>
                <c:pt idx="6015">
                  <c:v>2E-3</c:v>
                </c:pt>
                <c:pt idx="6016">
                  <c:v>2E-3</c:v>
                </c:pt>
                <c:pt idx="6017">
                  <c:v>2E-3</c:v>
                </c:pt>
                <c:pt idx="6018">
                  <c:v>2E-3</c:v>
                </c:pt>
                <c:pt idx="6019">
                  <c:v>2E-3</c:v>
                </c:pt>
                <c:pt idx="6020">
                  <c:v>2E-3</c:v>
                </c:pt>
                <c:pt idx="6021">
                  <c:v>2E-3</c:v>
                </c:pt>
                <c:pt idx="6022">
                  <c:v>2E-3</c:v>
                </c:pt>
                <c:pt idx="6023">
                  <c:v>2E-3</c:v>
                </c:pt>
                <c:pt idx="6024">
                  <c:v>2E-3</c:v>
                </c:pt>
                <c:pt idx="6025">
                  <c:v>2E-3</c:v>
                </c:pt>
                <c:pt idx="6026">
                  <c:v>2E-3</c:v>
                </c:pt>
                <c:pt idx="6027">
                  <c:v>2E-3</c:v>
                </c:pt>
                <c:pt idx="6028">
                  <c:v>2E-3</c:v>
                </c:pt>
                <c:pt idx="6029">
                  <c:v>2E-3</c:v>
                </c:pt>
                <c:pt idx="6030">
                  <c:v>2E-3</c:v>
                </c:pt>
                <c:pt idx="6031">
                  <c:v>2E-3</c:v>
                </c:pt>
                <c:pt idx="6032">
                  <c:v>2E-3</c:v>
                </c:pt>
                <c:pt idx="6033">
                  <c:v>2E-3</c:v>
                </c:pt>
                <c:pt idx="6034">
                  <c:v>2E-3</c:v>
                </c:pt>
                <c:pt idx="6035">
                  <c:v>2E-3</c:v>
                </c:pt>
                <c:pt idx="6036">
                  <c:v>2E-3</c:v>
                </c:pt>
                <c:pt idx="6037">
                  <c:v>2E-3</c:v>
                </c:pt>
                <c:pt idx="6038">
                  <c:v>2E-3</c:v>
                </c:pt>
                <c:pt idx="6039">
                  <c:v>2E-3</c:v>
                </c:pt>
                <c:pt idx="6040">
                  <c:v>2E-3</c:v>
                </c:pt>
                <c:pt idx="6041">
                  <c:v>2E-3</c:v>
                </c:pt>
                <c:pt idx="6042">
                  <c:v>2E-3</c:v>
                </c:pt>
                <c:pt idx="6043">
                  <c:v>2E-3</c:v>
                </c:pt>
                <c:pt idx="6044">
                  <c:v>2E-3</c:v>
                </c:pt>
                <c:pt idx="6045">
                  <c:v>2E-3</c:v>
                </c:pt>
                <c:pt idx="6046">
                  <c:v>2E-3</c:v>
                </c:pt>
                <c:pt idx="6047">
                  <c:v>2E-3</c:v>
                </c:pt>
                <c:pt idx="6048">
                  <c:v>2E-3</c:v>
                </c:pt>
                <c:pt idx="6049">
                  <c:v>2E-3</c:v>
                </c:pt>
                <c:pt idx="6050">
                  <c:v>2E-3</c:v>
                </c:pt>
                <c:pt idx="6051">
                  <c:v>2E-3</c:v>
                </c:pt>
                <c:pt idx="6052">
                  <c:v>2E-3</c:v>
                </c:pt>
                <c:pt idx="6053">
                  <c:v>2E-3</c:v>
                </c:pt>
                <c:pt idx="6054">
                  <c:v>2E-3</c:v>
                </c:pt>
                <c:pt idx="6055">
                  <c:v>2E-3</c:v>
                </c:pt>
                <c:pt idx="6056">
                  <c:v>2E-3</c:v>
                </c:pt>
                <c:pt idx="6057">
                  <c:v>2E-3</c:v>
                </c:pt>
                <c:pt idx="6058">
                  <c:v>2E-3</c:v>
                </c:pt>
                <c:pt idx="6059">
                  <c:v>2E-3</c:v>
                </c:pt>
                <c:pt idx="6060">
                  <c:v>2E-3</c:v>
                </c:pt>
                <c:pt idx="6061">
                  <c:v>2E-3</c:v>
                </c:pt>
                <c:pt idx="6062">
                  <c:v>2E-3</c:v>
                </c:pt>
                <c:pt idx="6063">
                  <c:v>2E-3</c:v>
                </c:pt>
                <c:pt idx="6064">
                  <c:v>2E-3</c:v>
                </c:pt>
                <c:pt idx="6065">
                  <c:v>2E-3</c:v>
                </c:pt>
                <c:pt idx="6066">
                  <c:v>2E-3</c:v>
                </c:pt>
                <c:pt idx="6067">
                  <c:v>2E-3</c:v>
                </c:pt>
                <c:pt idx="6068">
                  <c:v>2E-3</c:v>
                </c:pt>
                <c:pt idx="6069">
                  <c:v>2E-3</c:v>
                </c:pt>
                <c:pt idx="6070">
                  <c:v>2E-3</c:v>
                </c:pt>
                <c:pt idx="6071">
                  <c:v>2E-3</c:v>
                </c:pt>
                <c:pt idx="6072">
                  <c:v>2E-3</c:v>
                </c:pt>
                <c:pt idx="6073">
                  <c:v>2E-3</c:v>
                </c:pt>
                <c:pt idx="6074">
                  <c:v>2E-3</c:v>
                </c:pt>
                <c:pt idx="6075">
                  <c:v>2E-3</c:v>
                </c:pt>
                <c:pt idx="6076">
                  <c:v>2E-3</c:v>
                </c:pt>
                <c:pt idx="6077">
                  <c:v>2E-3</c:v>
                </c:pt>
                <c:pt idx="6078">
                  <c:v>2E-3</c:v>
                </c:pt>
                <c:pt idx="6079">
                  <c:v>2E-3</c:v>
                </c:pt>
                <c:pt idx="6080">
                  <c:v>2E-3</c:v>
                </c:pt>
                <c:pt idx="6081">
                  <c:v>2E-3</c:v>
                </c:pt>
                <c:pt idx="6082">
                  <c:v>2E-3</c:v>
                </c:pt>
                <c:pt idx="6083">
                  <c:v>2E-3</c:v>
                </c:pt>
                <c:pt idx="6084">
                  <c:v>2E-3</c:v>
                </c:pt>
                <c:pt idx="6085">
                  <c:v>2E-3</c:v>
                </c:pt>
                <c:pt idx="6086">
                  <c:v>2E-3</c:v>
                </c:pt>
                <c:pt idx="6087">
                  <c:v>2E-3</c:v>
                </c:pt>
                <c:pt idx="6088">
                  <c:v>2E-3</c:v>
                </c:pt>
                <c:pt idx="6089">
                  <c:v>2E-3</c:v>
                </c:pt>
                <c:pt idx="6090">
                  <c:v>2E-3</c:v>
                </c:pt>
                <c:pt idx="6091">
                  <c:v>2E-3</c:v>
                </c:pt>
                <c:pt idx="6092">
                  <c:v>2E-3</c:v>
                </c:pt>
                <c:pt idx="6093">
                  <c:v>2E-3</c:v>
                </c:pt>
                <c:pt idx="6094">
                  <c:v>2E-3</c:v>
                </c:pt>
                <c:pt idx="6095">
                  <c:v>2E-3</c:v>
                </c:pt>
                <c:pt idx="6096">
                  <c:v>2E-3</c:v>
                </c:pt>
                <c:pt idx="6097">
                  <c:v>2E-3</c:v>
                </c:pt>
                <c:pt idx="6098">
                  <c:v>2E-3</c:v>
                </c:pt>
                <c:pt idx="6099">
                  <c:v>2E-3</c:v>
                </c:pt>
                <c:pt idx="6100">
                  <c:v>2.0999999999999999E-3</c:v>
                </c:pt>
                <c:pt idx="6101">
                  <c:v>2.0999999999999999E-3</c:v>
                </c:pt>
                <c:pt idx="6102">
                  <c:v>2.0999999999999999E-3</c:v>
                </c:pt>
                <c:pt idx="6103">
                  <c:v>2.0999999999999999E-3</c:v>
                </c:pt>
                <c:pt idx="6104">
                  <c:v>2.0999999999999999E-3</c:v>
                </c:pt>
                <c:pt idx="6105">
                  <c:v>2.0999999999999999E-3</c:v>
                </c:pt>
                <c:pt idx="6106">
                  <c:v>2.0999999999999999E-3</c:v>
                </c:pt>
                <c:pt idx="6107">
                  <c:v>2.0999999999999999E-3</c:v>
                </c:pt>
                <c:pt idx="6108">
                  <c:v>2.0999999999999999E-3</c:v>
                </c:pt>
                <c:pt idx="6109">
                  <c:v>2.0999999999999999E-3</c:v>
                </c:pt>
                <c:pt idx="6110">
                  <c:v>2.0999999999999999E-3</c:v>
                </c:pt>
                <c:pt idx="6111">
                  <c:v>2.0999999999999999E-3</c:v>
                </c:pt>
                <c:pt idx="6112">
                  <c:v>2.0999999999999999E-3</c:v>
                </c:pt>
                <c:pt idx="6113">
                  <c:v>2.0999999999999999E-3</c:v>
                </c:pt>
                <c:pt idx="6114">
                  <c:v>2.0999999999999999E-3</c:v>
                </c:pt>
                <c:pt idx="6115">
                  <c:v>2.0999999999999999E-3</c:v>
                </c:pt>
                <c:pt idx="6116">
                  <c:v>2.0999999999999999E-3</c:v>
                </c:pt>
                <c:pt idx="6117">
                  <c:v>2.0999999999999999E-3</c:v>
                </c:pt>
                <c:pt idx="6118">
                  <c:v>2.0999999999999999E-3</c:v>
                </c:pt>
                <c:pt idx="6119">
                  <c:v>2.0999999999999999E-3</c:v>
                </c:pt>
                <c:pt idx="6120">
                  <c:v>2.0999999999999999E-3</c:v>
                </c:pt>
                <c:pt idx="6121">
                  <c:v>2.0999999999999999E-3</c:v>
                </c:pt>
                <c:pt idx="6122">
                  <c:v>2.0999999999999999E-3</c:v>
                </c:pt>
                <c:pt idx="6123">
                  <c:v>2.0999999999999999E-3</c:v>
                </c:pt>
                <c:pt idx="6124">
                  <c:v>2.0999999999999999E-3</c:v>
                </c:pt>
                <c:pt idx="6125">
                  <c:v>2.0999999999999999E-3</c:v>
                </c:pt>
                <c:pt idx="6126">
                  <c:v>2.0999999999999999E-3</c:v>
                </c:pt>
                <c:pt idx="6127">
                  <c:v>2.0999999999999999E-3</c:v>
                </c:pt>
                <c:pt idx="6128">
                  <c:v>2.0999999999999999E-3</c:v>
                </c:pt>
                <c:pt idx="6129">
                  <c:v>2.0999999999999999E-3</c:v>
                </c:pt>
                <c:pt idx="6130">
                  <c:v>2.0999999999999999E-3</c:v>
                </c:pt>
                <c:pt idx="6131">
                  <c:v>2.0999999999999999E-3</c:v>
                </c:pt>
                <c:pt idx="6132">
                  <c:v>2.0999999999999999E-3</c:v>
                </c:pt>
                <c:pt idx="6133">
                  <c:v>2.0999999999999999E-3</c:v>
                </c:pt>
                <c:pt idx="6134">
                  <c:v>2.0999999999999999E-3</c:v>
                </c:pt>
                <c:pt idx="6135">
                  <c:v>2.0999999999999999E-3</c:v>
                </c:pt>
                <c:pt idx="6136">
                  <c:v>2.0999999999999999E-3</c:v>
                </c:pt>
                <c:pt idx="6137">
                  <c:v>2.0999999999999999E-3</c:v>
                </c:pt>
                <c:pt idx="6138">
                  <c:v>2.0999999999999999E-3</c:v>
                </c:pt>
                <c:pt idx="6139">
                  <c:v>2.0999999999999999E-3</c:v>
                </c:pt>
                <c:pt idx="6140">
                  <c:v>2.0999999999999999E-3</c:v>
                </c:pt>
                <c:pt idx="6141">
                  <c:v>2.0999999999999999E-3</c:v>
                </c:pt>
                <c:pt idx="6142">
                  <c:v>2.0999999999999999E-3</c:v>
                </c:pt>
                <c:pt idx="6143">
                  <c:v>2.0999999999999999E-3</c:v>
                </c:pt>
                <c:pt idx="6144">
                  <c:v>2.0999999999999999E-3</c:v>
                </c:pt>
                <c:pt idx="6145">
                  <c:v>2.0999999999999999E-3</c:v>
                </c:pt>
                <c:pt idx="6146">
                  <c:v>2.0999999999999999E-3</c:v>
                </c:pt>
                <c:pt idx="6147">
                  <c:v>2.0999999999999999E-3</c:v>
                </c:pt>
                <c:pt idx="6148">
                  <c:v>2.0999999999999999E-3</c:v>
                </c:pt>
                <c:pt idx="6149">
                  <c:v>2.0999999999999999E-3</c:v>
                </c:pt>
                <c:pt idx="6150">
                  <c:v>2.0999999999999999E-3</c:v>
                </c:pt>
                <c:pt idx="6151">
                  <c:v>2.0999999999999999E-3</c:v>
                </c:pt>
                <c:pt idx="6152">
                  <c:v>2.0999999999999999E-3</c:v>
                </c:pt>
                <c:pt idx="6153">
                  <c:v>2.0999999999999999E-3</c:v>
                </c:pt>
                <c:pt idx="6154">
                  <c:v>2.0999999999999999E-3</c:v>
                </c:pt>
                <c:pt idx="6155">
                  <c:v>2.0999999999999999E-3</c:v>
                </c:pt>
                <c:pt idx="6156">
                  <c:v>2.0999999999999999E-3</c:v>
                </c:pt>
                <c:pt idx="6157">
                  <c:v>2.0999999999999999E-3</c:v>
                </c:pt>
                <c:pt idx="6158">
                  <c:v>2.0999999999999999E-3</c:v>
                </c:pt>
                <c:pt idx="6159">
                  <c:v>2.0999999999999999E-3</c:v>
                </c:pt>
                <c:pt idx="6160">
                  <c:v>2.0999999999999999E-3</c:v>
                </c:pt>
                <c:pt idx="6161">
                  <c:v>2.0999999999999999E-3</c:v>
                </c:pt>
                <c:pt idx="6162">
                  <c:v>2.0999999999999999E-3</c:v>
                </c:pt>
                <c:pt idx="6163">
                  <c:v>2.0999999999999999E-3</c:v>
                </c:pt>
                <c:pt idx="6164">
                  <c:v>2.0999999999999999E-3</c:v>
                </c:pt>
                <c:pt idx="6165">
                  <c:v>2.0999999999999999E-3</c:v>
                </c:pt>
                <c:pt idx="6166">
                  <c:v>2.0999999999999999E-3</c:v>
                </c:pt>
                <c:pt idx="6167">
                  <c:v>2.0999999999999999E-3</c:v>
                </c:pt>
                <c:pt idx="6168">
                  <c:v>2.0999999999999999E-3</c:v>
                </c:pt>
                <c:pt idx="6169">
                  <c:v>2.0999999999999999E-3</c:v>
                </c:pt>
                <c:pt idx="6170">
                  <c:v>2.0999999999999999E-3</c:v>
                </c:pt>
                <c:pt idx="6171">
                  <c:v>2.0999999999999999E-3</c:v>
                </c:pt>
                <c:pt idx="6172">
                  <c:v>2.0999999999999999E-3</c:v>
                </c:pt>
                <c:pt idx="6173">
                  <c:v>2.0999999999999999E-3</c:v>
                </c:pt>
                <c:pt idx="6174">
                  <c:v>2.0999999999999999E-3</c:v>
                </c:pt>
                <c:pt idx="6175">
                  <c:v>2.0999999999999999E-3</c:v>
                </c:pt>
                <c:pt idx="6176">
                  <c:v>2.0999999999999999E-3</c:v>
                </c:pt>
                <c:pt idx="6177">
                  <c:v>2.0999999999999999E-3</c:v>
                </c:pt>
                <c:pt idx="6178">
                  <c:v>2.0999999999999999E-3</c:v>
                </c:pt>
                <c:pt idx="6179">
                  <c:v>2.0999999999999999E-3</c:v>
                </c:pt>
                <c:pt idx="6180">
                  <c:v>2.0999999999999999E-3</c:v>
                </c:pt>
                <c:pt idx="6181">
                  <c:v>2.0999999999999999E-3</c:v>
                </c:pt>
                <c:pt idx="6182">
                  <c:v>2.0999999999999999E-3</c:v>
                </c:pt>
                <c:pt idx="6183">
                  <c:v>2.0999999999999999E-3</c:v>
                </c:pt>
                <c:pt idx="6184">
                  <c:v>2.0999999999999999E-3</c:v>
                </c:pt>
                <c:pt idx="6185">
                  <c:v>2.0999999999999999E-3</c:v>
                </c:pt>
                <c:pt idx="6186">
                  <c:v>2.0999999999999999E-3</c:v>
                </c:pt>
                <c:pt idx="6187">
                  <c:v>2.0999999999999999E-3</c:v>
                </c:pt>
                <c:pt idx="6188">
                  <c:v>2.0999999999999999E-3</c:v>
                </c:pt>
                <c:pt idx="6189">
                  <c:v>2.0999999999999999E-3</c:v>
                </c:pt>
                <c:pt idx="6190">
                  <c:v>2.0999999999999999E-3</c:v>
                </c:pt>
                <c:pt idx="6191">
                  <c:v>2.0999999999999999E-3</c:v>
                </c:pt>
                <c:pt idx="6192">
                  <c:v>2.0999999999999999E-3</c:v>
                </c:pt>
                <c:pt idx="6193">
                  <c:v>2.0999999999999999E-3</c:v>
                </c:pt>
                <c:pt idx="6194">
                  <c:v>2.0999999999999999E-3</c:v>
                </c:pt>
                <c:pt idx="6195">
                  <c:v>2.0999999999999999E-3</c:v>
                </c:pt>
                <c:pt idx="6196">
                  <c:v>2.0999999999999999E-3</c:v>
                </c:pt>
                <c:pt idx="6197">
                  <c:v>2.0999999999999999E-3</c:v>
                </c:pt>
                <c:pt idx="6198">
                  <c:v>2.0999999999999999E-3</c:v>
                </c:pt>
                <c:pt idx="6199">
                  <c:v>2.0999999999999999E-3</c:v>
                </c:pt>
                <c:pt idx="6200">
                  <c:v>2.2000000000000001E-3</c:v>
                </c:pt>
                <c:pt idx="6201">
                  <c:v>2.2000000000000001E-3</c:v>
                </c:pt>
                <c:pt idx="6202">
                  <c:v>2.2000000000000001E-3</c:v>
                </c:pt>
                <c:pt idx="6203">
                  <c:v>2.2000000000000001E-3</c:v>
                </c:pt>
                <c:pt idx="6204">
                  <c:v>2.2000000000000001E-3</c:v>
                </c:pt>
                <c:pt idx="6205">
                  <c:v>2.2000000000000001E-3</c:v>
                </c:pt>
                <c:pt idx="6206">
                  <c:v>2.2000000000000001E-3</c:v>
                </c:pt>
                <c:pt idx="6207">
                  <c:v>2.2000000000000001E-3</c:v>
                </c:pt>
                <c:pt idx="6208">
                  <c:v>2.2000000000000001E-3</c:v>
                </c:pt>
                <c:pt idx="6209">
                  <c:v>2.2000000000000001E-3</c:v>
                </c:pt>
                <c:pt idx="6210">
                  <c:v>2.2000000000000001E-3</c:v>
                </c:pt>
                <c:pt idx="6211">
                  <c:v>2.2000000000000001E-3</c:v>
                </c:pt>
                <c:pt idx="6212">
                  <c:v>2.2000000000000001E-3</c:v>
                </c:pt>
                <c:pt idx="6213">
                  <c:v>2.2000000000000001E-3</c:v>
                </c:pt>
                <c:pt idx="6214">
                  <c:v>2.2000000000000001E-3</c:v>
                </c:pt>
                <c:pt idx="6215">
                  <c:v>2.2000000000000001E-3</c:v>
                </c:pt>
                <c:pt idx="6216">
                  <c:v>2.2000000000000001E-3</c:v>
                </c:pt>
                <c:pt idx="6217">
                  <c:v>2.2000000000000001E-3</c:v>
                </c:pt>
                <c:pt idx="6218">
                  <c:v>2.2000000000000001E-3</c:v>
                </c:pt>
                <c:pt idx="6219">
                  <c:v>2.2000000000000001E-3</c:v>
                </c:pt>
                <c:pt idx="6220">
                  <c:v>2.2000000000000001E-3</c:v>
                </c:pt>
                <c:pt idx="6221">
                  <c:v>2.2000000000000001E-3</c:v>
                </c:pt>
                <c:pt idx="6222">
                  <c:v>2.2000000000000001E-3</c:v>
                </c:pt>
                <c:pt idx="6223">
                  <c:v>2.2000000000000001E-3</c:v>
                </c:pt>
                <c:pt idx="6224">
                  <c:v>2.2000000000000001E-3</c:v>
                </c:pt>
                <c:pt idx="6225">
                  <c:v>2.2000000000000001E-3</c:v>
                </c:pt>
                <c:pt idx="6226">
                  <c:v>2.2000000000000001E-3</c:v>
                </c:pt>
                <c:pt idx="6227">
                  <c:v>2.2000000000000001E-3</c:v>
                </c:pt>
                <c:pt idx="6228">
                  <c:v>2.2000000000000001E-3</c:v>
                </c:pt>
                <c:pt idx="6229">
                  <c:v>2.2000000000000001E-3</c:v>
                </c:pt>
                <c:pt idx="6230">
                  <c:v>2.2000000000000001E-3</c:v>
                </c:pt>
                <c:pt idx="6231">
                  <c:v>2.2000000000000001E-3</c:v>
                </c:pt>
                <c:pt idx="6232">
                  <c:v>2.2000000000000001E-3</c:v>
                </c:pt>
                <c:pt idx="6233">
                  <c:v>2.2000000000000001E-3</c:v>
                </c:pt>
                <c:pt idx="6234">
                  <c:v>2.2000000000000001E-3</c:v>
                </c:pt>
                <c:pt idx="6235">
                  <c:v>2.2000000000000001E-3</c:v>
                </c:pt>
                <c:pt idx="6236">
                  <c:v>2.2000000000000001E-3</c:v>
                </c:pt>
                <c:pt idx="6237">
                  <c:v>2.2000000000000001E-3</c:v>
                </c:pt>
                <c:pt idx="6238">
                  <c:v>2.2000000000000001E-3</c:v>
                </c:pt>
                <c:pt idx="6239">
                  <c:v>2.2000000000000001E-3</c:v>
                </c:pt>
                <c:pt idx="6240">
                  <c:v>2.2000000000000001E-3</c:v>
                </c:pt>
                <c:pt idx="6241">
                  <c:v>2.2000000000000001E-3</c:v>
                </c:pt>
                <c:pt idx="6242">
                  <c:v>2.2000000000000001E-3</c:v>
                </c:pt>
                <c:pt idx="6243">
                  <c:v>2.2000000000000001E-3</c:v>
                </c:pt>
                <c:pt idx="6244">
                  <c:v>2.2000000000000001E-3</c:v>
                </c:pt>
                <c:pt idx="6245">
                  <c:v>2.2000000000000001E-3</c:v>
                </c:pt>
                <c:pt idx="6246">
                  <c:v>2.2000000000000001E-3</c:v>
                </c:pt>
                <c:pt idx="6247">
                  <c:v>2.2000000000000001E-3</c:v>
                </c:pt>
                <c:pt idx="6248">
                  <c:v>2.2000000000000001E-3</c:v>
                </c:pt>
                <c:pt idx="6249">
                  <c:v>2.2000000000000001E-3</c:v>
                </c:pt>
                <c:pt idx="6250">
                  <c:v>2.2000000000000001E-3</c:v>
                </c:pt>
                <c:pt idx="6251">
                  <c:v>2.2000000000000001E-3</c:v>
                </c:pt>
                <c:pt idx="6252">
                  <c:v>2.2000000000000001E-3</c:v>
                </c:pt>
                <c:pt idx="6253">
                  <c:v>2.2000000000000001E-3</c:v>
                </c:pt>
                <c:pt idx="6254">
                  <c:v>2.2000000000000001E-3</c:v>
                </c:pt>
                <c:pt idx="6255">
                  <c:v>2.2000000000000001E-3</c:v>
                </c:pt>
                <c:pt idx="6256">
                  <c:v>2.2000000000000001E-3</c:v>
                </c:pt>
                <c:pt idx="6257">
                  <c:v>2.2000000000000001E-3</c:v>
                </c:pt>
                <c:pt idx="6258">
                  <c:v>2.2000000000000001E-3</c:v>
                </c:pt>
                <c:pt idx="6259">
                  <c:v>2.2000000000000001E-3</c:v>
                </c:pt>
                <c:pt idx="6260">
                  <c:v>2.2000000000000001E-3</c:v>
                </c:pt>
                <c:pt idx="6261">
                  <c:v>2.2000000000000001E-3</c:v>
                </c:pt>
                <c:pt idx="6262">
                  <c:v>2.2000000000000001E-3</c:v>
                </c:pt>
                <c:pt idx="6263">
                  <c:v>2.2000000000000001E-3</c:v>
                </c:pt>
                <c:pt idx="6264">
                  <c:v>2.2000000000000001E-3</c:v>
                </c:pt>
                <c:pt idx="6265">
                  <c:v>2.2000000000000001E-3</c:v>
                </c:pt>
                <c:pt idx="6266">
                  <c:v>2.2000000000000001E-3</c:v>
                </c:pt>
                <c:pt idx="6267">
                  <c:v>2.2000000000000001E-3</c:v>
                </c:pt>
                <c:pt idx="6268">
                  <c:v>2.2000000000000001E-3</c:v>
                </c:pt>
                <c:pt idx="6269">
                  <c:v>2.2000000000000001E-3</c:v>
                </c:pt>
                <c:pt idx="6270">
                  <c:v>2.2000000000000001E-3</c:v>
                </c:pt>
                <c:pt idx="6271">
                  <c:v>2.2000000000000001E-3</c:v>
                </c:pt>
                <c:pt idx="6272">
                  <c:v>2.2000000000000001E-3</c:v>
                </c:pt>
                <c:pt idx="6273">
                  <c:v>2.2000000000000001E-3</c:v>
                </c:pt>
                <c:pt idx="6274">
                  <c:v>2.2000000000000001E-3</c:v>
                </c:pt>
                <c:pt idx="6275">
                  <c:v>2.2000000000000001E-3</c:v>
                </c:pt>
                <c:pt idx="6276">
                  <c:v>2.2000000000000001E-3</c:v>
                </c:pt>
                <c:pt idx="6277">
                  <c:v>2.2000000000000001E-3</c:v>
                </c:pt>
                <c:pt idx="6278">
                  <c:v>2.2000000000000001E-3</c:v>
                </c:pt>
                <c:pt idx="6279">
                  <c:v>2.2000000000000001E-3</c:v>
                </c:pt>
                <c:pt idx="6280">
                  <c:v>2.2000000000000001E-3</c:v>
                </c:pt>
                <c:pt idx="6281">
                  <c:v>2.2000000000000001E-3</c:v>
                </c:pt>
                <c:pt idx="6282">
                  <c:v>2.2000000000000001E-3</c:v>
                </c:pt>
                <c:pt idx="6283">
                  <c:v>2.2000000000000001E-3</c:v>
                </c:pt>
                <c:pt idx="6284">
                  <c:v>2.2000000000000001E-3</c:v>
                </c:pt>
                <c:pt idx="6285">
                  <c:v>2.2000000000000001E-3</c:v>
                </c:pt>
                <c:pt idx="6286">
                  <c:v>2.2000000000000001E-3</c:v>
                </c:pt>
                <c:pt idx="6287">
                  <c:v>2.2000000000000001E-3</c:v>
                </c:pt>
                <c:pt idx="6288">
                  <c:v>2.2000000000000001E-3</c:v>
                </c:pt>
                <c:pt idx="6289">
                  <c:v>2.2000000000000001E-3</c:v>
                </c:pt>
                <c:pt idx="6290">
                  <c:v>2.2000000000000001E-3</c:v>
                </c:pt>
                <c:pt idx="6291">
                  <c:v>2.2000000000000001E-3</c:v>
                </c:pt>
                <c:pt idx="6292">
                  <c:v>2.2000000000000001E-3</c:v>
                </c:pt>
                <c:pt idx="6293">
                  <c:v>2.2000000000000001E-3</c:v>
                </c:pt>
                <c:pt idx="6294">
                  <c:v>2.2000000000000001E-3</c:v>
                </c:pt>
                <c:pt idx="6295">
                  <c:v>2.2000000000000001E-3</c:v>
                </c:pt>
                <c:pt idx="6296">
                  <c:v>2.2000000000000001E-3</c:v>
                </c:pt>
                <c:pt idx="6297">
                  <c:v>2.2000000000000001E-3</c:v>
                </c:pt>
                <c:pt idx="6298">
                  <c:v>2.2000000000000001E-3</c:v>
                </c:pt>
                <c:pt idx="6299">
                  <c:v>2.2000000000000001E-3</c:v>
                </c:pt>
                <c:pt idx="6300">
                  <c:v>2.3E-3</c:v>
                </c:pt>
                <c:pt idx="6301">
                  <c:v>2.3E-3</c:v>
                </c:pt>
                <c:pt idx="6302">
                  <c:v>2.3E-3</c:v>
                </c:pt>
                <c:pt idx="6303">
                  <c:v>2.3E-3</c:v>
                </c:pt>
                <c:pt idx="6304">
                  <c:v>2.3E-3</c:v>
                </c:pt>
                <c:pt idx="6305">
                  <c:v>2.3E-3</c:v>
                </c:pt>
                <c:pt idx="6306">
                  <c:v>2.3E-3</c:v>
                </c:pt>
                <c:pt idx="6307">
                  <c:v>2.3E-3</c:v>
                </c:pt>
                <c:pt idx="6308">
                  <c:v>2.3E-3</c:v>
                </c:pt>
                <c:pt idx="6309">
                  <c:v>2.3E-3</c:v>
                </c:pt>
                <c:pt idx="6310">
                  <c:v>2.3E-3</c:v>
                </c:pt>
                <c:pt idx="6311">
                  <c:v>2.3E-3</c:v>
                </c:pt>
                <c:pt idx="6312">
                  <c:v>2.3E-3</c:v>
                </c:pt>
                <c:pt idx="6313">
                  <c:v>2.3E-3</c:v>
                </c:pt>
                <c:pt idx="6314">
                  <c:v>2.3E-3</c:v>
                </c:pt>
                <c:pt idx="6315">
                  <c:v>2.3E-3</c:v>
                </c:pt>
                <c:pt idx="6316">
                  <c:v>2.3E-3</c:v>
                </c:pt>
                <c:pt idx="6317">
                  <c:v>2.3E-3</c:v>
                </c:pt>
                <c:pt idx="6318">
                  <c:v>2.3E-3</c:v>
                </c:pt>
                <c:pt idx="6319">
                  <c:v>2.3E-3</c:v>
                </c:pt>
                <c:pt idx="6320">
                  <c:v>2.3E-3</c:v>
                </c:pt>
                <c:pt idx="6321">
                  <c:v>2.3E-3</c:v>
                </c:pt>
                <c:pt idx="6322">
                  <c:v>2.3E-3</c:v>
                </c:pt>
                <c:pt idx="6323">
                  <c:v>2.3E-3</c:v>
                </c:pt>
                <c:pt idx="6324">
                  <c:v>2.3E-3</c:v>
                </c:pt>
                <c:pt idx="6325">
                  <c:v>2.3E-3</c:v>
                </c:pt>
                <c:pt idx="6326">
                  <c:v>2.3E-3</c:v>
                </c:pt>
                <c:pt idx="6327">
                  <c:v>2.3E-3</c:v>
                </c:pt>
                <c:pt idx="6328">
                  <c:v>2.3E-3</c:v>
                </c:pt>
                <c:pt idx="6329">
                  <c:v>2.3E-3</c:v>
                </c:pt>
                <c:pt idx="6330">
                  <c:v>2.3E-3</c:v>
                </c:pt>
                <c:pt idx="6331">
                  <c:v>2.3E-3</c:v>
                </c:pt>
                <c:pt idx="6332">
                  <c:v>2.3E-3</c:v>
                </c:pt>
                <c:pt idx="6333">
                  <c:v>2.3E-3</c:v>
                </c:pt>
                <c:pt idx="6334">
                  <c:v>2.3E-3</c:v>
                </c:pt>
                <c:pt idx="6335">
                  <c:v>2.3E-3</c:v>
                </c:pt>
                <c:pt idx="6336">
                  <c:v>2.3E-3</c:v>
                </c:pt>
                <c:pt idx="6337">
                  <c:v>2.3E-3</c:v>
                </c:pt>
                <c:pt idx="6338">
                  <c:v>2.3E-3</c:v>
                </c:pt>
                <c:pt idx="6339">
                  <c:v>2.3E-3</c:v>
                </c:pt>
                <c:pt idx="6340">
                  <c:v>2.3E-3</c:v>
                </c:pt>
                <c:pt idx="6341">
                  <c:v>2.3E-3</c:v>
                </c:pt>
                <c:pt idx="6342">
                  <c:v>2.3E-3</c:v>
                </c:pt>
                <c:pt idx="6343">
                  <c:v>2.3E-3</c:v>
                </c:pt>
                <c:pt idx="6344">
                  <c:v>2.3E-3</c:v>
                </c:pt>
                <c:pt idx="6345">
                  <c:v>2.3E-3</c:v>
                </c:pt>
                <c:pt idx="6346">
                  <c:v>2.3E-3</c:v>
                </c:pt>
                <c:pt idx="6347">
                  <c:v>2.3E-3</c:v>
                </c:pt>
                <c:pt idx="6348">
                  <c:v>2.3E-3</c:v>
                </c:pt>
                <c:pt idx="6349">
                  <c:v>2.3E-3</c:v>
                </c:pt>
                <c:pt idx="6350">
                  <c:v>2.3E-3</c:v>
                </c:pt>
                <c:pt idx="6351">
                  <c:v>2.3E-3</c:v>
                </c:pt>
                <c:pt idx="6352">
                  <c:v>2.3E-3</c:v>
                </c:pt>
                <c:pt idx="6353">
                  <c:v>2.3E-3</c:v>
                </c:pt>
                <c:pt idx="6354">
                  <c:v>2.3E-3</c:v>
                </c:pt>
                <c:pt idx="6355">
                  <c:v>2.3E-3</c:v>
                </c:pt>
                <c:pt idx="6356">
                  <c:v>2.3E-3</c:v>
                </c:pt>
                <c:pt idx="6357">
                  <c:v>2.3E-3</c:v>
                </c:pt>
                <c:pt idx="6358">
                  <c:v>2.3E-3</c:v>
                </c:pt>
                <c:pt idx="6359">
                  <c:v>2.3E-3</c:v>
                </c:pt>
                <c:pt idx="6360">
                  <c:v>2.3E-3</c:v>
                </c:pt>
                <c:pt idx="6361">
                  <c:v>2.3E-3</c:v>
                </c:pt>
                <c:pt idx="6362">
                  <c:v>2.3E-3</c:v>
                </c:pt>
                <c:pt idx="6363">
                  <c:v>2.3E-3</c:v>
                </c:pt>
                <c:pt idx="6364">
                  <c:v>2.3E-3</c:v>
                </c:pt>
                <c:pt idx="6365">
                  <c:v>2.3E-3</c:v>
                </c:pt>
                <c:pt idx="6366">
                  <c:v>2.3E-3</c:v>
                </c:pt>
                <c:pt idx="6367">
                  <c:v>2.3E-3</c:v>
                </c:pt>
                <c:pt idx="6368">
                  <c:v>2.3E-3</c:v>
                </c:pt>
                <c:pt idx="6369">
                  <c:v>2.3E-3</c:v>
                </c:pt>
                <c:pt idx="6370">
                  <c:v>2.3E-3</c:v>
                </c:pt>
                <c:pt idx="6371">
                  <c:v>2.3E-3</c:v>
                </c:pt>
                <c:pt idx="6372">
                  <c:v>2.3E-3</c:v>
                </c:pt>
                <c:pt idx="6373">
                  <c:v>2.3E-3</c:v>
                </c:pt>
                <c:pt idx="6374">
                  <c:v>2.3E-3</c:v>
                </c:pt>
                <c:pt idx="6375">
                  <c:v>2.3E-3</c:v>
                </c:pt>
                <c:pt idx="6376">
                  <c:v>2.3E-3</c:v>
                </c:pt>
                <c:pt idx="6377">
                  <c:v>2.3E-3</c:v>
                </c:pt>
                <c:pt idx="6378">
                  <c:v>2.3E-3</c:v>
                </c:pt>
                <c:pt idx="6379">
                  <c:v>2.3E-3</c:v>
                </c:pt>
                <c:pt idx="6380">
                  <c:v>2.3E-3</c:v>
                </c:pt>
                <c:pt idx="6381">
                  <c:v>2.3E-3</c:v>
                </c:pt>
                <c:pt idx="6382">
                  <c:v>2.3E-3</c:v>
                </c:pt>
                <c:pt idx="6383">
                  <c:v>2.3E-3</c:v>
                </c:pt>
                <c:pt idx="6384">
                  <c:v>2.3E-3</c:v>
                </c:pt>
                <c:pt idx="6385">
                  <c:v>2.3E-3</c:v>
                </c:pt>
                <c:pt idx="6386">
                  <c:v>2.3E-3</c:v>
                </c:pt>
                <c:pt idx="6387">
                  <c:v>2.3E-3</c:v>
                </c:pt>
                <c:pt idx="6388">
                  <c:v>2.3E-3</c:v>
                </c:pt>
                <c:pt idx="6389">
                  <c:v>2.3E-3</c:v>
                </c:pt>
                <c:pt idx="6390">
                  <c:v>2.3E-3</c:v>
                </c:pt>
                <c:pt idx="6391">
                  <c:v>2.3E-3</c:v>
                </c:pt>
                <c:pt idx="6392">
                  <c:v>2.3E-3</c:v>
                </c:pt>
                <c:pt idx="6393">
                  <c:v>2.3E-3</c:v>
                </c:pt>
                <c:pt idx="6394">
                  <c:v>2.3E-3</c:v>
                </c:pt>
                <c:pt idx="6395">
                  <c:v>2.3E-3</c:v>
                </c:pt>
                <c:pt idx="6396">
                  <c:v>2.3E-3</c:v>
                </c:pt>
                <c:pt idx="6397">
                  <c:v>2.3E-3</c:v>
                </c:pt>
                <c:pt idx="6398">
                  <c:v>2.3E-3</c:v>
                </c:pt>
                <c:pt idx="6399">
                  <c:v>2.3E-3</c:v>
                </c:pt>
                <c:pt idx="6400">
                  <c:v>2.3999999999999998E-3</c:v>
                </c:pt>
                <c:pt idx="6401">
                  <c:v>2.3999999999999998E-3</c:v>
                </c:pt>
                <c:pt idx="6402">
                  <c:v>2.3999999999999998E-3</c:v>
                </c:pt>
                <c:pt idx="6403">
                  <c:v>2.3999999999999998E-3</c:v>
                </c:pt>
                <c:pt idx="6404">
                  <c:v>2.3999999999999998E-3</c:v>
                </c:pt>
                <c:pt idx="6405">
                  <c:v>2.3999999999999998E-3</c:v>
                </c:pt>
                <c:pt idx="6406">
                  <c:v>2.3999999999999998E-3</c:v>
                </c:pt>
                <c:pt idx="6407">
                  <c:v>2.3999999999999998E-3</c:v>
                </c:pt>
                <c:pt idx="6408">
                  <c:v>2.3999999999999998E-3</c:v>
                </c:pt>
                <c:pt idx="6409">
                  <c:v>2.3999999999999998E-3</c:v>
                </c:pt>
                <c:pt idx="6410">
                  <c:v>2.3999999999999998E-3</c:v>
                </c:pt>
                <c:pt idx="6411">
                  <c:v>2.3999999999999998E-3</c:v>
                </c:pt>
                <c:pt idx="6412">
                  <c:v>2.3999999999999998E-3</c:v>
                </c:pt>
                <c:pt idx="6413">
                  <c:v>2.3999999999999998E-3</c:v>
                </c:pt>
                <c:pt idx="6414">
                  <c:v>2.3999999999999998E-3</c:v>
                </c:pt>
                <c:pt idx="6415">
                  <c:v>2.3999999999999998E-3</c:v>
                </c:pt>
                <c:pt idx="6416">
                  <c:v>2.3999999999999998E-3</c:v>
                </c:pt>
                <c:pt idx="6417">
                  <c:v>2.3999999999999998E-3</c:v>
                </c:pt>
                <c:pt idx="6418">
                  <c:v>2.3999999999999998E-3</c:v>
                </c:pt>
                <c:pt idx="6419">
                  <c:v>2.3999999999999998E-3</c:v>
                </c:pt>
                <c:pt idx="6420">
                  <c:v>2.3999999999999998E-3</c:v>
                </c:pt>
                <c:pt idx="6421">
                  <c:v>2.3999999999999998E-3</c:v>
                </c:pt>
                <c:pt idx="6422">
                  <c:v>2.3999999999999998E-3</c:v>
                </c:pt>
                <c:pt idx="6423">
                  <c:v>2.3999999999999998E-3</c:v>
                </c:pt>
                <c:pt idx="6424">
                  <c:v>2.3999999999999998E-3</c:v>
                </c:pt>
                <c:pt idx="6425">
                  <c:v>2.3999999999999998E-3</c:v>
                </c:pt>
                <c:pt idx="6426">
                  <c:v>2.3999999999999998E-3</c:v>
                </c:pt>
                <c:pt idx="6427">
                  <c:v>2.3999999999999998E-3</c:v>
                </c:pt>
                <c:pt idx="6428">
                  <c:v>2.3999999999999998E-3</c:v>
                </c:pt>
                <c:pt idx="6429">
                  <c:v>2.3999999999999998E-3</c:v>
                </c:pt>
                <c:pt idx="6430">
                  <c:v>2.3999999999999998E-3</c:v>
                </c:pt>
                <c:pt idx="6431">
                  <c:v>2.3999999999999998E-3</c:v>
                </c:pt>
                <c:pt idx="6432">
                  <c:v>2.3999999999999998E-3</c:v>
                </c:pt>
                <c:pt idx="6433">
                  <c:v>2.3999999999999998E-3</c:v>
                </c:pt>
                <c:pt idx="6434">
                  <c:v>2.3999999999999998E-3</c:v>
                </c:pt>
                <c:pt idx="6435">
                  <c:v>2.3999999999999998E-3</c:v>
                </c:pt>
                <c:pt idx="6436">
                  <c:v>2.3999999999999998E-3</c:v>
                </c:pt>
                <c:pt idx="6437">
                  <c:v>2.3999999999999998E-3</c:v>
                </c:pt>
                <c:pt idx="6438">
                  <c:v>2.3999999999999998E-3</c:v>
                </c:pt>
                <c:pt idx="6439">
                  <c:v>2.3999999999999998E-3</c:v>
                </c:pt>
                <c:pt idx="6440">
                  <c:v>2.3999999999999998E-3</c:v>
                </c:pt>
                <c:pt idx="6441">
                  <c:v>2.3999999999999998E-3</c:v>
                </c:pt>
                <c:pt idx="6442">
                  <c:v>2.3999999999999998E-3</c:v>
                </c:pt>
                <c:pt idx="6443">
                  <c:v>2.3999999999999998E-3</c:v>
                </c:pt>
                <c:pt idx="6444">
                  <c:v>2.3999999999999998E-3</c:v>
                </c:pt>
                <c:pt idx="6445">
                  <c:v>2.3999999999999998E-3</c:v>
                </c:pt>
                <c:pt idx="6446">
                  <c:v>2.3999999999999998E-3</c:v>
                </c:pt>
                <c:pt idx="6447">
                  <c:v>2.3999999999999998E-3</c:v>
                </c:pt>
                <c:pt idx="6448">
                  <c:v>2.3999999999999998E-3</c:v>
                </c:pt>
                <c:pt idx="6449">
                  <c:v>2.3999999999999998E-3</c:v>
                </c:pt>
                <c:pt idx="6450">
                  <c:v>2.3999999999999998E-3</c:v>
                </c:pt>
                <c:pt idx="6451">
                  <c:v>2.3999999999999998E-3</c:v>
                </c:pt>
                <c:pt idx="6452">
                  <c:v>2.3999999999999998E-3</c:v>
                </c:pt>
                <c:pt idx="6453">
                  <c:v>2.3999999999999998E-3</c:v>
                </c:pt>
                <c:pt idx="6454">
                  <c:v>2.3999999999999998E-3</c:v>
                </c:pt>
                <c:pt idx="6455">
                  <c:v>2.3999999999999998E-3</c:v>
                </c:pt>
                <c:pt idx="6456">
                  <c:v>2.3999999999999998E-3</c:v>
                </c:pt>
                <c:pt idx="6457">
                  <c:v>2.3999999999999998E-3</c:v>
                </c:pt>
                <c:pt idx="6458">
                  <c:v>2.3999999999999998E-3</c:v>
                </c:pt>
                <c:pt idx="6459">
                  <c:v>2.3999999999999998E-3</c:v>
                </c:pt>
                <c:pt idx="6460">
                  <c:v>2.3999999999999998E-3</c:v>
                </c:pt>
                <c:pt idx="6461">
                  <c:v>2.3999999999999998E-3</c:v>
                </c:pt>
                <c:pt idx="6462">
                  <c:v>2.3999999999999998E-3</c:v>
                </c:pt>
                <c:pt idx="6463">
                  <c:v>2.3999999999999998E-3</c:v>
                </c:pt>
                <c:pt idx="6464">
                  <c:v>2.3999999999999998E-3</c:v>
                </c:pt>
                <c:pt idx="6465">
                  <c:v>2.3999999999999998E-3</c:v>
                </c:pt>
                <c:pt idx="6466">
                  <c:v>2.3999999999999998E-3</c:v>
                </c:pt>
                <c:pt idx="6467">
                  <c:v>2.3999999999999998E-3</c:v>
                </c:pt>
                <c:pt idx="6468">
                  <c:v>2.3999999999999998E-3</c:v>
                </c:pt>
                <c:pt idx="6469">
                  <c:v>2.3999999999999998E-3</c:v>
                </c:pt>
                <c:pt idx="6470">
                  <c:v>2.3999999999999998E-3</c:v>
                </c:pt>
                <c:pt idx="6471">
                  <c:v>2.3999999999999998E-3</c:v>
                </c:pt>
                <c:pt idx="6472">
                  <c:v>2.3999999999999998E-3</c:v>
                </c:pt>
                <c:pt idx="6473">
                  <c:v>2.3999999999999998E-3</c:v>
                </c:pt>
                <c:pt idx="6474">
                  <c:v>2.3999999999999998E-3</c:v>
                </c:pt>
                <c:pt idx="6475">
                  <c:v>2.3999999999999998E-3</c:v>
                </c:pt>
                <c:pt idx="6476">
                  <c:v>2.3999999999999998E-3</c:v>
                </c:pt>
                <c:pt idx="6477">
                  <c:v>2.3999999999999998E-3</c:v>
                </c:pt>
                <c:pt idx="6478">
                  <c:v>2.3999999999999998E-3</c:v>
                </c:pt>
                <c:pt idx="6479">
                  <c:v>2.3999999999999998E-3</c:v>
                </c:pt>
                <c:pt idx="6480">
                  <c:v>2.3999999999999998E-3</c:v>
                </c:pt>
                <c:pt idx="6481">
                  <c:v>2.3999999999999998E-3</c:v>
                </c:pt>
                <c:pt idx="6482">
                  <c:v>2.3999999999999998E-3</c:v>
                </c:pt>
                <c:pt idx="6483">
                  <c:v>2.3999999999999998E-3</c:v>
                </c:pt>
                <c:pt idx="6484">
                  <c:v>2.3999999999999998E-3</c:v>
                </c:pt>
                <c:pt idx="6485">
                  <c:v>2.3999999999999998E-3</c:v>
                </c:pt>
                <c:pt idx="6486">
                  <c:v>2.3999999999999998E-3</c:v>
                </c:pt>
                <c:pt idx="6487">
                  <c:v>2.3999999999999998E-3</c:v>
                </c:pt>
                <c:pt idx="6488">
                  <c:v>2.3999999999999998E-3</c:v>
                </c:pt>
                <c:pt idx="6489">
                  <c:v>2.3999999999999998E-3</c:v>
                </c:pt>
                <c:pt idx="6490">
                  <c:v>2.3999999999999998E-3</c:v>
                </c:pt>
                <c:pt idx="6491">
                  <c:v>2.3999999999999998E-3</c:v>
                </c:pt>
                <c:pt idx="6492">
                  <c:v>2.3999999999999998E-3</c:v>
                </c:pt>
                <c:pt idx="6493">
                  <c:v>2.3999999999999998E-3</c:v>
                </c:pt>
                <c:pt idx="6494">
                  <c:v>2.3999999999999998E-3</c:v>
                </c:pt>
                <c:pt idx="6495">
                  <c:v>2.3999999999999998E-3</c:v>
                </c:pt>
                <c:pt idx="6496">
                  <c:v>2.3999999999999998E-3</c:v>
                </c:pt>
                <c:pt idx="6497">
                  <c:v>2.3999999999999998E-3</c:v>
                </c:pt>
                <c:pt idx="6498">
                  <c:v>2.3999999999999998E-3</c:v>
                </c:pt>
                <c:pt idx="6499">
                  <c:v>2.3999999999999998E-3</c:v>
                </c:pt>
                <c:pt idx="6500">
                  <c:v>2.5000000000000001E-3</c:v>
                </c:pt>
                <c:pt idx="6501">
                  <c:v>2.5000000000000001E-3</c:v>
                </c:pt>
                <c:pt idx="6502">
                  <c:v>2.5000000000000001E-3</c:v>
                </c:pt>
                <c:pt idx="6503">
                  <c:v>2.5000000000000001E-3</c:v>
                </c:pt>
                <c:pt idx="6504">
                  <c:v>2.5000000000000001E-3</c:v>
                </c:pt>
                <c:pt idx="6505">
                  <c:v>2.5000000000000001E-3</c:v>
                </c:pt>
                <c:pt idx="6506">
                  <c:v>2.5000000000000001E-3</c:v>
                </c:pt>
                <c:pt idx="6507">
                  <c:v>2.5000000000000001E-3</c:v>
                </c:pt>
                <c:pt idx="6508">
                  <c:v>2.5000000000000001E-3</c:v>
                </c:pt>
                <c:pt idx="6509">
                  <c:v>2.5000000000000001E-3</c:v>
                </c:pt>
                <c:pt idx="6510">
                  <c:v>2.5000000000000001E-3</c:v>
                </c:pt>
                <c:pt idx="6511">
                  <c:v>2.5000000000000001E-3</c:v>
                </c:pt>
                <c:pt idx="6512">
                  <c:v>2.5000000000000001E-3</c:v>
                </c:pt>
                <c:pt idx="6513">
                  <c:v>2.5000000000000001E-3</c:v>
                </c:pt>
                <c:pt idx="6514">
                  <c:v>2.5000000000000001E-3</c:v>
                </c:pt>
                <c:pt idx="6515">
                  <c:v>2.5000000000000001E-3</c:v>
                </c:pt>
                <c:pt idx="6516">
                  <c:v>2.5000000000000001E-3</c:v>
                </c:pt>
                <c:pt idx="6517">
                  <c:v>2.5000000000000001E-3</c:v>
                </c:pt>
                <c:pt idx="6518">
                  <c:v>2.5000000000000001E-3</c:v>
                </c:pt>
                <c:pt idx="6519">
                  <c:v>2.5000000000000001E-3</c:v>
                </c:pt>
                <c:pt idx="6520">
                  <c:v>2.5000000000000001E-3</c:v>
                </c:pt>
                <c:pt idx="6521">
                  <c:v>2.5000000000000001E-3</c:v>
                </c:pt>
                <c:pt idx="6522">
                  <c:v>2.5000000000000001E-3</c:v>
                </c:pt>
                <c:pt idx="6523">
                  <c:v>2.5000000000000001E-3</c:v>
                </c:pt>
                <c:pt idx="6524">
                  <c:v>2.5000000000000001E-3</c:v>
                </c:pt>
                <c:pt idx="6525">
                  <c:v>2.5000000000000001E-3</c:v>
                </c:pt>
                <c:pt idx="6526">
                  <c:v>2.5000000000000001E-3</c:v>
                </c:pt>
                <c:pt idx="6527">
                  <c:v>2.5000000000000001E-3</c:v>
                </c:pt>
                <c:pt idx="6528">
                  <c:v>2.5000000000000001E-3</c:v>
                </c:pt>
                <c:pt idx="6529">
                  <c:v>2.5000000000000001E-3</c:v>
                </c:pt>
                <c:pt idx="6530">
                  <c:v>2.5000000000000001E-3</c:v>
                </c:pt>
                <c:pt idx="6531">
                  <c:v>2.5000000000000001E-3</c:v>
                </c:pt>
                <c:pt idx="6532">
                  <c:v>2.5000000000000001E-3</c:v>
                </c:pt>
                <c:pt idx="6533">
                  <c:v>2.5000000000000001E-3</c:v>
                </c:pt>
                <c:pt idx="6534">
                  <c:v>2.5000000000000001E-3</c:v>
                </c:pt>
                <c:pt idx="6535">
                  <c:v>2.5000000000000001E-3</c:v>
                </c:pt>
                <c:pt idx="6536">
                  <c:v>2.5000000000000001E-3</c:v>
                </c:pt>
                <c:pt idx="6537">
                  <c:v>2.5000000000000001E-3</c:v>
                </c:pt>
                <c:pt idx="6538">
                  <c:v>2.5000000000000001E-3</c:v>
                </c:pt>
                <c:pt idx="6539">
                  <c:v>2.5000000000000001E-3</c:v>
                </c:pt>
                <c:pt idx="6540">
                  <c:v>2.5000000000000001E-3</c:v>
                </c:pt>
                <c:pt idx="6541">
                  <c:v>2.5000000000000001E-3</c:v>
                </c:pt>
                <c:pt idx="6542">
                  <c:v>2.5000000000000001E-3</c:v>
                </c:pt>
                <c:pt idx="6543">
                  <c:v>2.5000000000000001E-3</c:v>
                </c:pt>
                <c:pt idx="6544">
                  <c:v>2.5000000000000001E-3</c:v>
                </c:pt>
                <c:pt idx="6545">
                  <c:v>2.5000000000000001E-3</c:v>
                </c:pt>
                <c:pt idx="6546">
                  <c:v>2.5000000000000001E-3</c:v>
                </c:pt>
                <c:pt idx="6547">
                  <c:v>2.5000000000000001E-3</c:v>
                </c:pt>
                <c:pt idx="6548">
                  <c:v>2.5000000000000001E-3</c:v>
                </c:pt>
                <c:pt idx="6549">
                  <c:v>2.5000000000000001E-3</c:v>
                </c:pt>
                <c:pt idx="6550">
                  <c:v>2.5000000000000001E-3</c:v>
                </c:pt>
                <c:pt idx="6551">
                  <c:v>2.5000000000000001E-3</c:v>
                </c:pt>
                <c:pt idx="6552">
                  <c:v>2.5000000000000001E-3</c:v>
                </c:pt>
                <c:pt idx="6553">
                  <c:v>2.5000000000000001E-3</c:v>
                </c:pt>
                <c:pt idx="6554">
                  <c:v>2.5000000000000001E-3</c:v>
                </c:pt>
                <c:pt idx="6555">
                  <c:v>2.5000000000000001E-3</c:v>
                </c:pt>
                <c:pt idx="6556">
                  <c:v>2.5000000000000001E-3</c:v>
                </c:pt>
                <c:pt idx="6557">
                  <c:v>2.5000000000000001E-3</c:v>
                </c:pt>
                <c:pt idx="6558">
                  <c:v>2.5000000000000001E-3</c:v>
                </c:pt>
                <c:pt idx="6559">
                  <c:v>2.5000000000000001E-3</c:v>
                </c:pt>
                <c:pt idx="6560">
                  <c:v>2.5000000000000001E-3</c:v>
                </c:pt>
                <c:pt idx="6561">
                  <c:v>2.5000000000000001E-3</c:v>
                </c:pt>
                <c:pt idx="6562">
                  <c:v>2.5000000000000001E-3</c:v>
                </c:pt>
                <c:pt idx="6563">
                  <c:v>2.5000000000000001E-3</c:v>
                </c:pt>
                <c:pt idx="6564">
                  <c:v>2.5000000000000001E-3</c:v>
                </c:pt>
                <c:pt idx="6565">
                  <c:v>2.5000000000000001E-3</c:v>
                </c:pt>
                <c:pt idx="6566">
                  <c:v>2.5000000000000001E-3</c:v>
                </c:pt>
                <c:pt idx="6567">
                  <c:v>2.5000000000000001E-3</c:v>
                </c:pt>
                <c:pt idx="6568">
                  <c:v>2.5000000000000001E-3</c:v>
                </c:pt>
                <c:pt idx="6569">
                  <c:v>2.5000000000000001E-3</c:v>
                </c:pt>
                <c:pt idx="6570">
                  <c:v>2.5000000000000001E-3</c:v>
                </c:pt>
                <c:pt idx="6571">
                  <c:v>2.5000000000000001E-3</c:v>
                </c:pt>
                <c:pt idx="6572">
                  <c:v>2.5000000000000001E-3</c:v>
                </c:pt>
                <c:pt idx="6573">
                  <c:v>2.5000000000000001E-3</c:v>
                </c:pt>
                <c:pt idx="6574">
                  <c:v>2.5000000000000001E-3</c:v>
                </c:pt>
                <c:pt idx="6575">
                  <c:v>2.5000000000000001E-3</c:v>
                </c:pt>
                <c:pt idx="6576">
                  <c:v>2.5000000000000001E-3</c:v>
                </c:pt>
                <c:pt idx="6577">
                  <c:v>2.5000000000000001E-3</c:v>
                </c:pt>
                <c:pt idx="6578">
                  <c:v>2.5000000000000001E-3</c:v>
                </c:pt>
                <c:pt idx="6579">
                  <c:v>2.5000000000000001E-3</c:v>
                </c:pt>
                <c:pt idx="6580">
                  <c:v>2.5000000000000001E-3</c:v>
                </c:pt>
                <c:pt idx="6581">
                  <c:v>2.5000000000000001E-3</c:v>
                </c:pt>
                <c:pt idx="6582">
                  <c:v>2.5000000000000001E-3</c:v>
                </c:pt>
                <c:pt idx="6583">
                  <c:v>2.5000000000000001E-3</c:v>
                </c:pt>
                <c:pt idx="6584">
                  <c:v>2.5000000000000001E-3</c:v>
                </c:pt>
                <c:pt idx="6585">
                  <c:v>2.5000000000000001E-3</c:v>
                </c:pt>
                <c:pt idx="6586">
                  <c:v>2.5000000000000001E-3</c:v>
                </c:pt>
                <c:pt idx="6587">
                  <c:v>2.5000000000000001E-3</c:v>
                </c:pt>
                <c:pt idx="6588">
                  <c:v>2.5000000000000001E-3</c:v>
                </c:pt>
                <c:pt idx="6589">
                  <c:v>2.5000000000000001E-3</c:v>
                </c:pt>
                <c:pt idx="6590">
                  <c:v>2.5000000000000001E-3</c:v>
                </c:pt>
                <c:pt idx="6591">
                  <c:v>2.5000000000000001E-3</c:v>
                </c:pt>
                <c:pt idx="6592">
                  <c:v>2.5000000000000001E-3</c:v>
                </c:pt>
                <c:pt idx="6593">
                  <c:v>2.5000000000000001E-3</c:v>
                </c:pt>
                <c:pt idx="6594">
                  <c:v>2.5000000000000001E-3</c:v>
                </c:pt>
                <c:pt idx="6595">
                  <c:v>2.5000000000000001E-3</c:v>
                </c:pt>
                <c:pt idx="6596">
                  <c:v>2.5000000000000001E-3</c:v>
                </c:pt>
                <c:pt idx="6597">
                  <c:v>2.5000000000000001E-3</c:v>
                </c:pt>
                <c:pt idx="6598">
                  <c:v>2.5000000000000001E-3</c:v>
                </c:pt>
                <c:pt idx="6599">
                  <c:v>2.5000000000000001E-3</c:v>
                </c:pt>
                <c:pt idx="6600">
                  <c:v>2.5999999999999999E-3</c:v>
                </c:pt>
                <c:pt idx="6601">
                  <c:v>2.5999999999999999E-3</c:v>
                </c:pt>
                <c:pt idx="6602">
                  <c:v>2.5999999999999999E-3</c:v>
                </c:pt>
                <c:pt idx="6603">
                  <c:v>2.5999999999999999E-3</c:v>
                </c:pt>
                <c:pt idx="6604">
                  <c:v>2.5999999999999999E-3</c:v>
                </c:pt>
                <c:pt idx="6605">
                  <c:v>2.5999999999999999E-3</c:v>
                </c:pt>
                <c:pt idx="6606">
                  <c:v>2.5999999999999999E-3</c:v>
                </c:pt>
                <c:pt idx="6607">
                  <c:v>2.5999999999999999E-3</c:v>
                </c:pt>
                <c:pt idx="6608">
                  <c:v>2.5999999999999999E-3</c:v>
                </c:pt>
                <c:pt idx="6609">
                  <c:v>2.5999999999999999E-3</c:v>
                </c:pt>
                <c:pt idx="6610">
                  <c:v>2.5999999999999999E-3</c:v>
                </c:pt>
                <c:pt idx="6611">
                  <c:v>2.5999999999999999E-3</c:v>
                </c:pt>
                <c:pt idx="6612">
                  <c:v>2.5999999999999999E-3</c:v>
                </c:pt>
                <c:pt idx="6613">
                  <c:v>2.5999999999999999E-3</c:v>
                </c:pt>
                <c:pt idx="6614">
                  <c:v>2.5999999999999999E-3</c:v>
                </c:pt>
                <c:pt idx="6615">
                  <c:v>2.5999999999999999E-3</c:v>
                </c:pt>
                <c:pt idx="6616">
                  <c:v>2.5999999999999999E-3</c:v>
                </c:pt>
                <c:pt idx="6617">
                  <c:v>2.5999999999999999E-3</c:v>
                </c:pt>
                <c:pt idx="6618">
                  <c:v>2.5999999999999999E-3</c:v>
                </c:pt>
                <c:pt idx="6619">
                  <c:v>2.5999999999999999E-3</c:v>
                </c:pt>
                <c:pt idx="6620">
                  <c:v>2.5999999999999999E-3</c:v>
                </c:pt>
                <c:pt idx="6621">
                  <c:v>2.5999999999999999E-3</c:v>
                </c:pt>
                <c:pt idx="6622">
                  <c:v>2.5999999999999999E-3</c:v>
                </c:pt>
                <c:pt idx="6623">
                  <c:v>2.5999999999999999E-3</c:v>
                </c:pt>
                <c:pt idx="6624">
                  <c:v>2.5999999999999999E-3</c:v>
                </c:pt>
                <c:pt idx="6625">
                  <c:v>2.5999999999999999E-3</c:v>
                </c:pt>
                <c:pt idx="6626">
                  <c:v>2.5999999999999999E-3</c:v>
                </c:pt>
                <c:pt idx="6627">
                  <c:v>2.5999999999999999E-3</c:v>
                </c:pt>
                <c:pt idx="6628">
                  <c:v>2.5999999999999999E-3</c:v>
                </c:pt>
                <c:pt idx="6629">
                  <c:v>2.5999999999999999E-3</c:v>
                </c:pt>
                <c:pt idx="6630">
                  <c:v>2.5999999999999999E-3</c:v>
                </c:pt>
                <c:pt idx="6631">
                  <c:v>2.5999999999999999E-3</c:v>
                </c:pt>
                <c:pt idx="6632">
                  <c:v>2.5999999999999999E-3</c:v>
                </c:pt>
                <c:pt idx="6633">
                  <c:v>2.5999999999999999E-3</c:v>
                </c:pt>
                <c:pt idx="6634">
                  <c:v>2.5999999999999999E-3</c:v>
                </c:pt>
                <c:pt idx="6635">
                  <c:v>2.5999999999999999E-3</c:v>
                </c:pt>
                <c:pt idx="6636">
                  <c:v>2.5999999999999999E-3</c:v>
                </c:pt>
                <c:pt idx="6637">
                  <c:v>2.5999999999999999E-3</c:v>
                </c:pt>
                <c:pt idx="6638">
                  <c:v>2.5999999999999999E-3</c:v>
                </c:pt>
                <c:pt idx="6639">
                  <c:v>2.5999999999999999E-3</c:v>
                </c:pt>
                <c:pt idx="6640">
                  <c:v>2.5999999999999999E-3</c:v>
                </c:pt>
                <c:pt idx="6641">
                  <c:v>2.5999999999999999E-3</c:v>
                </c:pt>
                <c:pt idx="6642">
                  <c:v>2.5999999999999999E-3</c:v>
                </c:pt>
                <c:pt idx="6643">
                  <c:v>2.5999999999999999E-3</c:v>
                </c:pt>
                <c:pt idx="6644">
                  <c:v>2.5999999999999999E-3</c:v>
                </c:pt>
                <c:pt idx="6645">
                  <c:v>2.5999999999999999E-3</c:v>
                </c:pt>
                <c:pt idx="6646">
                  <c:v>2.5999999999999999E-3</c:v>
                </c:pt>
                <c:pt idx="6647">
                  <c:v>2.5999999999999999E-3</c:v>
                </c:pt>
                <c:pt idx="6648">
                  <c:v>2.5999999999999999E-3</c:v>
                </c:pt>
                <c:pt idx="6649">
                  <c:v>2.5999999999999999E-3</c:v>
                </c:pt>
                <c:pt idx="6650">
                  <c:v>2.5999999999999999E-3</c:v>
                </c:pt>
                <c:pt idx="6651">
                  <c:v>2.5999999999999999E-3</c:v>
                </c:pt>
                <c:pt idx="6652">
                  <c:v>2.5999999999999999E-3</c:v>
                </c:pt>
                <c:pt idx="6653">
                  <c:v>2.5999999999999999E-3</c:v>
                </c:pt>
                <c:pt idx="6654">
                  <c:v>2.5999999999999999E-3</c:v>
                </c:pt>
                <c:pt idx="6655">
                  <c:v>2.5999999999999999E-3</c:v>
                </c:pt>
                <c:pt idx="6656">
                  <c:v>2.5999999999999999E-3</c:v>
                </c:pt>
                <c:pt idx="6657">
                  <c:v>2.5999999999999999E-3</c:v>
                </c:pt>
                <c:pt idx="6658">
                  <c:v>2.5999999999999999E-3</c:v>
                </c:pt>
                <c:pt idx="6659">
                  <c:v>2.5999999999999999E-3</c:v>
                </c:pt>
                <c:pt idx="6660">
                  <c:v>2.5999999999999999E-3</c:v>
                </c:pt>
                <c:pt idx="6661">
                  <c:v>2.5999999999999999E-3</c:v>
                </c:pt>
                <c:pt idx="6662">
                  <c:v>2.5999999999999999E-3</c:v>
                </c:pt>
                <c:pt idx="6663">
                  <c:v>2.5999999999999999E-3</c:v>
                </c:pt>
                <c:pt idx="6664">
                  <c:v>2.5999999999999999E-3</c:v>
                </c:pt>
                <c:pt idx="6665">
                  <c:v>2.5999999999999999E-3</c:v>
                </c:pt>
                <c:pt idx="6666">
                  <c:v>2.5999999999999999E-3</c:v>
                </c:pt>
                <c:pt idx="6667">
                  <c:v>2.5999999999999999E-3</c:v>
                </c:pt>
                <c:pt idx="6668">
                  <c:v>2.5999999999999999E-3</c:v>
                </c:pt>
                <c:pt idx="6669">
                  <c:v>2.5999999999999999E-3</c:v>
                </c:pt>
                <c:pt idx="6670">
                  <c:v>2.5999999999999999E-3</c:v>
                </c:pt>
                <c:pt idx="6671">
                  <c:v>2.5999999999999999E-3</c:v>
                </c:pt>
                <c:pt idx="6672">
                  <c:v>2.5999999999999999E-3</c:v>
                </c:pt>
                <c:pt idx="6673">
                  <c:v>2.5999999999999999E-3</c:v>
                </c:pt>
                <c:pt idx="6674">
                  <c:v>2.5999999999999999E-3</c:v>
                </c:pt>
                <c:pt idx="6675">
                  <c:v>2.5999999999999999E-3</c:v>
                </c:pt>
                <c:pt idx="6676">
                  <c:v>2.5999999999999999E-3</c:v>
                </c:pt>
                <c:pt idx="6677">
                  <c:v>2.5999999999999999E-3</c:v>
                </c:pt>
                <c:pt idx="6678">
                  <c:v>2.5999999999999999E-3</c:v>
                </c:pt>
                <c:pt idx="6679">
                  <c:v>2.5999999999999999E-3</c:v>
                </c:pt>
                <c:pt idx="6680">
                  <c:v>2.5999999999999999E-3</c:v>
                </c:pt>
                <c:pt idx="6681">
                  <c:v>2.5999999999999999E-3</c:v>
                </c:pt>
                <c:pt idx="6682">
                  <c:v>2.5999999999999999E-3</c:v>
                </c:pt>
                <c:pt idx="6683">
                  <c:v>2.5999999999999999E-3</c:v>
                </c:pt>
                <c:pt idx="6684">
                  <c:v>2.5999999999999999E-3</c:v>
                </c:pt>
                <c:pt idx="6685">
                  <c:v>2.5999999999999999E-3</c:v>
                </c:pt>
                <c:pt idx="6686">
                  <c:v>2.5999999999999999E-3</c:v>
                </c:pt>
                <c:pt idx="6687">
                  <c:v>2.5999999999999999E-3</c:v>
                </c:pt>
                <c:pt idx="6688">
                  <c:v>2.5999999999999999E-3</c:v>
                </c:pt>
                <c:pt idx="6689">
                  <c:v>2.5999999999999999E-3</c:v>
                </c:pt>
                <c:pt idx="6690">
                  <c:v>2.5999999999999999E-3</c:v>
                </c:pt>
                <c:pt idx="6691">
                  <c:v>2.5999999999999999E-3</c:v>
                </c:pt>
                <c:pt idx="6692">
                  <c:v>2.5999999999999999E-3</c:v>
                </c:pt>
                <c:pt idx="6693">
                  <c:v>2.5999999999999999E-3</c:v>
                </c:pt>
                <c:pt idx="6694">
                  <c:v>2.5999999999999999E-3</c:v>
                </c:pt>
                <c:pt idx="6695">
                  <c:v>2.5999999999999999E-3</c:v>
                </c:pt>
                <c:pt idx="6696">
                  <c:v>2.5999999999999999E-3</c:v>
                </c:pt>
                <c:pt idx="6697">
                  <c:v>2.5999999999999999E-3</c:v>
                </c:pt>
                <c:pt idx="6698">
                  <c:v>2.5999999999999999E-3</c:v>
                </c:pt>
                <c:pt idx="6699">
                  <c:v>2.5999999999999999E-3</c:v>
                </c:pt>
                <c:pt idx="6700">
                  <c:v>2.7000000000000001E-3</c:v>
                </c:pt>
                <c:pt idx="6701">
                  <c:v>2.7000000000000001E-3</c:v>
                </c:pt>
                <c:pt idx="6702">
                  <c:v>2.7000000000000001E-3</c:v>
                </c:pt>
                <c:pt idx="6703">
                  <c:v>2.7000000000000001E-3</c:v>
                </c:pt>
                <c:pt idx="6704">
                  <c:v>2.7000000000000001E-3</c:v>
                </c:pt>
                <c:pt idx="6705">
                  <c:v>2.7000000000000001E-3</c:v>
                </c:pt>
                <c:pt idx="6706">
                  <c:v>2.7000000000000001E-3</c:v>
                </c:pt>
                <c:pt idx="6707">
                  <c:v>2.7000000000000001E-3</c:v>
                </c:pt>
                <c:pt idx="6708">
                  <c:v>2.7000000000000001E-3</c:v>
                </c:pt>
                <c:pt idx="6709">
                  <c:v>2.7000000000000001E-3</c:v>
                </c:pt>
                <c:pt idx="6710">
                  <c:v>2.7000000000000001E-3</c:v>
                </c:pt>
                <c:pt idx="6711">
                  <c:v>2.7000000000000001E-3</c:v>
                </c:pt>
                <c:pt idx="6712">
                  <c:v>2.7000000000000001E-3</c:v>
                </c:pt>
                <c:pt idx="6713">
                  <c:v>2.7000000000000001E-3</c:v>
                </c:pt>
                <c:pt idx="6714">
                  <c:v>2.7000000000000001E-3</c:v>
                </c:pt>
                <c:pt idx="6715">
                  <c:v>2.7000000000000001E-3</c:v>
                </c:pt>
                <c:pt idx="6716">
                  <c:v>2.7000000000000001E-3</c:v>
                </c:pt>
                <c:pt idx="6717">
                  <c:v>2.7000000000000001E-3</c:v>
                </c:pt>
                <c:pt idx="6718">
                  <c:v>2.7000000000000001E-3</c:v>
                </c:pt>
                <c:pt idx="6719">
                  <c:v>2.7000000000000001E-3</c:v>
                </c:pt>
                <c:pt idx="6720">
                  <c:v>2.7000000000000001E-3</c:v>
                </c:pt>
                <c:pt idx="6721">
                  <c:v>2.7000000000000001E-3</c:v>
                </c:pt>
                <c:pt idx="6722">
                  <c:v>2.7000000000000001E-3</c:v>
                </c:pt>
                <c:pt idx="6723">
                  <c:v>2.7000000000000001E-3</c:v>
                </c:pt>
                <c:pt idx="6724">
                  <c:v>2.7000000000000001E-3</c:v>
                </c:pt>
                <c:pt idx="6725">
                  <c:v>2.7000000000000001E-3</c:v>
                </c:pt>
                <c:pt idx="6726">
                  <c:v>2.7000000000000001E-3</c:v>
                </c:pt>
                <c:pt idx="6727">
                  <c:v>2.7000000000000001E-3</c:v>
                </c:pt>
                <c:pt idx="6728">
                  <c:v>2.7000000000000001E-3</c:v>
                </c:pt>
                <c:pt idx="6729">
                  <c:v>2.7000000000000001E-3</c:v>
                </c:pt>
                <c:pt idx="6730">
                  <c:v>2.7000000000000001E-3</c:v>
                </c:pt>
                <c:pt idx="6731">
                  <c:v>2.7000000000000001E-3</c:v>
                </c:pt>
                <c:pt idx="6732">
                  <c:v>2.7000000000000001E-3</c:v>
                </c:pt>
                <c:pt idx="6733">
                  <c:v>2.7000000000000001E-3</c:v>
                </c:pt>
                <c:pt idx="6734">
                  <c:v>2.7000000000000001E-3</c:v>
                </c:pt>
                <c:pt idx="6735">
                  <c:v>2.7000000000000001E-3</c:v>
                </c:pt>
                <c:pt idx="6736">
                  <c:v>2.7000000000000001E-3</c:v>
                </c:pt>
                <c:pt idx="6737">
                  <c:v>2.7000000000000001E-3</c:v>
                </c:pt>
                <c:pt idx="6738">
                  <c:v>2.7000000000000001E-3</c:v>
                </c:pt>
                <c:pt idx="6739">
                  <c:v>2.7000000000000001E-3</c:v>
                </c:pt>
                <c:pt idx="6740">
                  <c:v>2.7000000000000001E-3</c:v>
                </c:pt>
                <c:pt idx="6741">
                  <c:v>2.7000000000000001E-3</c:v>
                </c:pt>
                <c:pt idx="6742">
                  <c:v>2.7000000000000001E-3</c:v>
                </c:pt>
                <c:pt idx="6743">
                  <c:v>2.7000000000000001E-3</c:v>
                </c:pt>
                <c:pt idx="6744">
                  <c:v>2.7000000000000001E-3</c:v>
                </c:pt>
                <c:pt idx="6745">
                  <c:v>2.7000000000000001E-3</c:v>
                </c:pt>
                <c:pt idx="6746">
                  <c:v>2.7000000000000001E-3</c:v>
                </c:pt>
                <c:pt idx="6747">
                  <c:v>2.7000000000000001E-3</c:v>
                </c:pt>
                <c:pt idx="6748">
                  <c:v>2.7000000000000001E-3</c:v>
                </c:pt>
                <c:pt idx="6749">
                  <c:v>2.7000000000000001E-3</c:v>
                </c:pt>
                <c:pt idx="6750">
                  <c:v>2.7000000000000001E-3</c:v>
                </c:pt>
                <c:pt idx="6751">
                  <c:v>2.7000000000000001E-3</c:v>
                </c:pt>
                <c:pt idx="6752">
                  <c:v>2.7000000000000001E-3</c:v>
                </c:pt>
                <c:pt idx="6753">
                  <c:v>2.7000000000000001E-3</c:v>
                </c:pt>
                <c:pt idx="6754">
                  <c:v>2.7000000000000001E-3</c:v>
                </c:pt>
                <c:pt idx="6755">
                  <c:v>2.7000000000000001E-3</c:v>
                </c:pt>
                <c:pt idx="6756">
                  <c:v>2.7000000000000001E-3</c:v>
                </c:pt>
                <c:pt idx="6757">
                  <c:v>2.7000000000000001E-3</c:v>
                </c:pt>
                <c:pt idx="6758">
                  <c:v>2.7000000000000001E-3</c:v>
                </c:pt>
                <c:pt idx="6759">
                  <c:v>2.7000000000000001E-3</c:v>
                </c:pt>
                <c:pt idx="6760">
                  <c:v>2.7000000000000001E-3</c:v>
                </c:pt>
                <c:pt idx="6761">
                  <c:v>2.7000000000000001E-3</c:v>
                </c:pt>
                <c:pt idx="6762">
                  <c:v>2.7000000000000001E-3</c:v>
                </c:pt>
                <c:pt idx="6763">
                  <c:v>2.7000000000000001E-3</c:v>
                </c:pt>
                <c:pt idx="6764">
                  <c:v>2.7000000000000001E-3</c:v>
                </c:pt>
                <c:pt idx="6765">
                  <c:v>2.7000000000000001E-3</c:v>
                </c:pt>
                <c:pt idx="6766">
                  <c:v>2.7000000000000001E-3</c:v>
                </c:pt>
                <c:pt idx="6767">
                  <c:v>2.7000000000000001E-3</c:v>
                </c:pt>
                <c:pt idx="6768">
                  <c:v>2.7000000000000001E-3</c:v>
                </c:pt>
                <c:pt idx="6769">
                  <c:v>2.7000000000000001E-3</c:v>
                </c:pt>
                <c:pt idx="6770">
                  <c:v>2.7000000000000001E-3</c:v>
                </c:pt>
                <c:pt idx="6771">
                  <c:v>2.7000000000000001E-3</c:v>
                </c:pt>
                <c:pt idx="6772">
                  <c:v>2.7000000000000001E-3</c:v>
                </c:pt>
                <c:pt idx="6773">
                  <c:v>2.7000000000000001E-3</c:v>
                </c:pt>
                <c:pt idx="6774">
                  <c:v>2.7000000000000001E-3</c:v>
                </c:pt>
                <c:pt idx="6775">
                  <c:v>2.7000000000000001E-3</c:v>
                </c:pt>
                <c:pt idx="6776">
                  <c:v>2.7000000000000001E-3</c:v>
                </c:pt>
                <c:pt idx="6777">
                  <c:v>2.7000000000000001E-3</c:v>
                </c:pt>
                <c:pt idx="6778">
                  <c:v>2.7000000000000001E-3</c:v>
                </c:pt>
                <c:pt idx="6779">
                  <c:v>2.7000000000000001E-3</c:v>
                </c:pt>
                <c:pt idx="6780">
                  <c:v>2.7000000000000001E-3</c:v>
                </c:pt>
                <c:pt idx="6781">
                  <c:v>2.7000000000000001E-3</c:v>
                </c:pt>
                <c:pt idx="6782">
                  <c:v>2.7000000000000001E-3</c:v>
                </c:pt>
                <c:pt idx="6783">
                  <c:v>2.7000000000000001E-3</c:v>
                </c:pt>
                <c:pt idx="6784">
                  <c:v>2.7000000000000001E-3</c:v>
                </c:pt>
                <c:pt idx="6785">
                  <c:v>2.7000000000000001E-3</c:v>
                </c:pt>
                <c:pt idx="6786">
                  <c:v>2.7000000000000001E-3</c:v>
                </c:pt>
                <c:pt idx="6787">
                  <c:v>2.7000000000000001E-3</c:v>
                </c:pt>
                <c:pt idx="6788">
                  <c:v>2.7000000000000001E-3</c:v>
                </c:pt>
                <c:pt idx="6789">
                  <c:v>2.7000000000000001E-3</c:v>
                </c:pt>
                <c:pt idx="6790">
                  <c:v>2.7000000000000001E-3</c:v>
                </c:pt>
                <c:pt idx="6791">
                  <c:v>2.7000000000000001E-3</c:v>
                </c:pt>
                <c:pt idx="6792">
                  <c:v>2.7000000000000001E-3</c:v>
                </c:pt>
                <c:pt idx="6793">
                  <c:v>2.7000000000000001E-3</c:v>
                </c:pt>
                <c:pt idx="6794">
                  <c:v>2.7000000000000001E-3</c:v>
                </c:pt>
                <c:pt idx="6795">
                  <c:v>2.7000000000000001E-3</c:v>
                </c:pt>
                <c:pt idx="6796">
                  <c:v>2.7000000000000001E-3</c:v>
                </c:pt>
                <c:pt idx="6797">
                  <c:v>2.7000000000000001E-3</c:v>
                </c:pt>
                <c:pt idx="6798">
                  <c:v>2.7000000000000001E-3</c:v>
                </c:pt>
                <c:pt idx="6799">
                  <c:v>2.7000000000000001E-3</c:v>
                </c:pt>
                <c:pt idx="6800">
                  <c:v>2.8E-3</c:v>
                </c:pt>
                <c:pt idx="6801">
                  <c:v>2.8E-3</c:v>
                </c:pt>
                <c:pt idx="6802">
                  <c:v>2.8E-3</c:v>
                </c:pt>
                <c:pt idx="6803">
                  <c:v>2.8E-3</c:v>
                </c:pt>
                <c:pt idx="6804">
                  <c:v>2.8E-3</c:v>
                </c:pt>
                <c:pt idx="6805">
                  <c:v>2.8E-3</c:v>
                </c:pt>
                <c:pt idx="6806">
                  <c:v>2.8E-3</c:v>
                </c:pt>
                <c:pt idx="6807">
                  <c:v>2.8E-3</c:v>
                </c:pt>
                <c:pt idx="6808">
                  <c:v>2.8E-3</c:v>
                </c:pt>
                <c:pt idx="6809">
                  <c:v>2.8E-3</c:v>
                </c:pt>
                <c:pt idx="6810">
                  <c:v>2.8E-3</c:v>
                </c:pt>
                <c:pt idx="6811">
                  <c:v>2.8E-3</c:v>
                </c:pt>
                <c:pt idx="6812">
                  <c:v>2.8E-3</c:v>
                </c:pt>
                <c:pt idx="6813">
                  <c:v>2.8E-3</c:v>
                </c:pt>
                <c:pt idx="6814">
                  <c:v>2.8E-3</c:v>
                </c:pt>
                <c:pt idx="6815">
                  <c:v>2.8E-3</c:v>
                </c:pt>
                <c:pt idx="6816">
                  <c:v>2.8E-3</c:v>
                </c:pt>
                <c:pt idx="6817">
                  <c:v>2.8E-3</c:v>
                </c:pt>
                <c:pt idx="6818">
                  <c:v>2.8E-3</c:v>
                </c:pt>
                <c:pt idx="6819">
                  <c:v>2.8E-3</c:v>
                </c:pt>
                <c:pt idx="6820">
                  <c:v>2.8E-3</c:v>
                </c:pt>
                <c:pt idx="6821">
                  <c:v>2.8E-3</c:v>
                </c:pt>
                <c:pt idx="6822">
                  <c:v>2.8E-3</c:v>
                </c:pt>
                <c:pt idx="6823">
                  <c:v>2.8E-3</c:v>
                </c:pt>
                <c:pt idx="6824">
                  <c:v>2.8E-3</c:v>
                </c:pt>
                <c:pt idx="6825">
                  <c:v>2.8E-3</c:v>
                </c:pt>
                <c:pt idx="6826">
                  <c:v>2.8E-3</c:v>
                </c:pt>
                <c:pt idx="6827">
                  <c:v>2.8E-3</c:v>
                </c:pt>
                <c:pt idx="6828">
                  <c:v>2.8E-3</c:v>
                </c:pt>
                <c:pt idx="6829">
                  <c:v>2.8E-3</c:v>
                </c:pt>
                <c:pt idx="6830">
                  <c:v>2.8E-3</c:v>
                </c:pt>
                <c:pt idx="6831">
                  <c:v>2.8E-3</c:v>
                </c:pt>
                <c:pt idx="6832">
                  <c:v>2.8E-3</c:v>
                </c:pt>
                <c:pt idx="6833">
                  <c:v>2.8E-3</c:v>
                </c:pt>
                <c:pt idx="6834">
                  <c:v>2.8E-3</c:v>
                </c:pt>
                <c:pt idx="6835">
                  <c:v>2.8E-3</c:v>
                </c:pt>
                <c:pt idx="6836">
                  <c:v>2.8E-3</c:v>
                </c:pt>
                <c:pt idx="6837">
                  <c:v>2.8E-3</c:v>
                </c:pt>
                <c:pt idx="6838">
                  <c:v>2.8E-3</c:v>
                </c:pt>
                <c:pt idx="6839">
                  <c:v>2.8E-3</c:v>
                </c:pt>
                <c:pt idx="6840">
                  <c:v>2.8E-3</c:v>
                </c:pt>
                <c:pt idx="6841">
                  <c:v>2.8E-3</c:v>
                </c:pt>
                <c:pt idx="6842">
                  <c:v>2.8E-3</c:v>
                </c:pt>
                <c:pt idx="6843">
                  <c:v>2.8E-3</c:v>
                </c:pt>
                <c:pt idx="6844">
                  <c:v>2.8E-3</c:v>
                </c:pt>
                <c:pt idx="6845">
                  <c:v>2.8E-3</c:v>
                </c:pt>
                <c:pt idx="6846">
                  <c:v>2.8E-3</c:v>
                </c:pt>
                <c:pt idx="6847">
                  <c:v>2.8E-3</c:v>
                </c:pt>
                <c:pt idx="6848">
                  <c:v>2.8E-3</c:v>
                </c:pt>
                <c:pt idx="6849">
                  <c:v>2.8E-3</c:v>
                </c:pt>
                <c:pt idx="6850">
                  <c:v>2.8E-3</c:v>
                </c:pt>
                <c:pt idx="6851">
                  <c:v>2.8E-3</c:v>
                </c:pt>
                <c:pt idx="6852">
                  <c:v>2.8E-3</c:v>
                </c:pt>
                <c:pt idx="6853">
                  <c:v>2.8E-3</c:v>
                </c:pt>
                <c:pt idx="6854">
                  <c:v>2.8E-3</c:v>
                </c:pt>
                <c:pt idx="6855">
                  <c:v>2.8E-3</c:v>
                </c:pt>
                <c:pt idx="6856">
                  <c:v>2.8E-3</c:v>
                </c:pt>
                <c:pt idx="6857">
                  <c:v>2.8E-3</c:v>
                </c:pt>
                <c:pt idx="6858">
                  <c:v>2.8E-3</c:v>
                </c:pt>
                <c:pt idx="6859">
                  <c:v>2.8E-3</c:v>
                </c:pt>
                <c:pt idx="6860">
                  <c:v>2.8E-3</c:v>
                </c:pt>
                <c:pt idx="6861">
                  <c:v>2.8E-3</c:v>
                </c:pt>
                <c:pt idx="6862">
                  <c:v>2.8E-3</c:v>
                </c:pt>
                <c:pt idx="6863">
                  <c:v>2.8E-3</c:v>
                </c:pt>
                <c:pt idx="6864">
                  <c:v>2.8E-3</c:v>
                </c:pt>
                <c:pt idx="6865">
                  <c:v>2.8E-3</c:v>
                </c:pt>
                <c:pt idx="6866">
                  <c:v>2.8E-3</c:v>
                </c:pt>
                <c:pt idx="6867">
                  <c:v>2.8E-3</c:v>
                </c:pt>
                <c:pt idx="6868">
                  <c:v>2.8E-3</c:v>
                </c:pt>
                <c:pt idx="6869">
                  <c:v>2.8E-3</c:v>
                </c:pt>
                <c:pt idx="6870">
                  <c:v>2.8E-3</c:v>
                </c:pt>
                <c:pt idx="6871">
                  <c:v>2.8E-3</c:v>
                </c:pt>
                <c:pt idx="6872">
                  <c:v>2.8E-3</c:v>
                </c:pt>
                <c:pt idx="6873">
                  <c:v>2.8E-3</c:v>
                </c:pt>
                <c:pt idx="6874">
                  <c:v>2.8E-3</c:v>
                </c:pt>
                <c:pt idx="6875">
                  <c:v>2.8E-3</c:v>
                </c:pt>
                <c:pt idx="6876">
                  <c:v>2.8E-3</c:v>
                </c:pt>
                <c:pt idx="6877">
                  <c:v>2.8E-3</c:v>
                </c:pt>
                <c:pt idx="6878">
                  <c:v>2.8E-3</c:v>
                </c:pt>
                <c:pt idx="6879">
                  <c:v>2.8E-3</c:v>
                </c:pt>
                <c:pt idx="6880">
                  <c:v>2.8E-3</c:v>
                </c:pt>
                <c:pt idx="6881">
                  <c:v>2.8E-3</c:v>
                </c:pt>
                <c:pt idx="6882">
                  <c:v>2.8E-3</c:v>
                </c:pt>
                <c:pt idx="6883">
                  <c:v>2.8E-3</c:v>
                </c:pt>
                <c:pt idx="6884">
                  <c:v>2.8E-3</c:v>
                </c:pt>
                <c:pt idx="6885">
                  <c:v>2.8E-3</c:v>
                </c:pt>
                <c:pt idx="6886">
                  <c:v>2.8E-3</c:v>
                </c:pt>
                <c:pt idx="6887">
                  <c:v>2.8E-3</c:v>
                </c:pt>
                <c:pt idx="6888">
                  <c:v>2.8E-3</c:v>
                </c:pt>
                <c:pt idx="6889">
                  <c:v>2.8E-3</c:v>
                </c:pt>
                <c:pt idx="6890">
                  <c:v>2.8E-3</c:v>
                </c:pt>
                <c:pt idx="6891">
                  <c:v>2.8E-3</c:v>
                </c:pt>
                <c:pt idx="6892">
                  <c:v>2.8E-3</c:v>
                </c:pt>
                <c:pt idx="6893">
                  <c:v>2.8E-3</c:v>
                </c:pt>
                <c:pt idx="6894">
                  <c:v>2.8E-3</c:v>
                </c:pt>
                <c:pt idx="6895">
                  <c:v>2.8E-3</c:v>
                </c:pt>
                <c:pt idx="6896">
                  <c:v>2.8E-3</c:v>
                </c:pt>
                <c:pt idx="6897">
                  <c:v>2.8E-3</c:v>
                </c:pt>
                <c:pt idx="6898">
                  <c:v>2.8E-3</c:v>
                </c:pt>
                <c:pt idx="6899">
                  <c:v>2.8E-3</c:v>
                </c:pt>
                <c:pt idx="6900">
                  <c:v>2.8999999999999998E-3</c:v>
                </c:pt>
                <c:pt idx="6901">
                  <c:v>2.8999999999999998E-3</c:v>
                </c:pt>
                <c:pt idx="6902">
                  <c:v>2.8999999999999998E-3</c:v>
                </c:pt>
                <c:pt idx="6903">
                  <c:v>2.8999999999999998E-3</c:v>
                </c:pt>
                <c:pt idx="6904">
                  <c:v>2.8999999999999998E-3</c:v>
                </c:pt>
                <c:pt idx="6905">
                  <c:v>2.8999999999999998E-3</c:v>
                </c:pt>
                <c:pt idx="6906">
                  <c:v>2.8999999999999998E-3</c:v>
                </c:pt>
                <c:pt idx="6907">
                  <c:v>2.8999999999999998E-3</c:v>
                </c:pt>
                <c:pt idx="6908">
                  <c:v>2.8999999999999998E-3</c:v>
                </c:pt>
                <c:pt idx="6909">
                  <c:v>2.8999999999999998E-3</c:v>
                </c:pt>
                <c:pt idx="6910">
                  <c:v>2.8999999999999998E-3</c:v>
                </c:pt>
                <c:pt idx="6911">
                  <c:v>2.8999999999999998E-3</c:v>
                </c:pt>
                <c:pt idx="6912">
                  <c:v>2.8999999999999998E-3</c:v>
                </c:pt>
                <c:pt idx="6913">
                  <c:v>2.8999999999999998E-3</c:v>
                </c:pt>
                <c:pt idx="6914">
                  <c:v>2.8999999999999998E-3</c:v>
                </c:pt>
                <c:pt idx="6915">
                  <c:v>2.8999999999999998E-3</c:v>
                </c:pt>
                <c:pt idx="6916">
                  <c:v>2.8999999999999998E-3</c:v>
                </c:pt>
                <c:pt idx="6917">
                  <c:v>2.8999999999999998E-3</c:v>
                </c:pt>
                <c:pt idx="6918">
                  <c:v>2.8999999999999998E-3</c:v>
                </c:pt>
                <c:pt idx="6919">
                  <c:v>2.8999999999999998E-3</c:v>
                </c:pt>
                <c:pt idx="6920">
                  <c:v>2.8999999999999998E-3</c:v>
                </c:pt>
                <c:pt idx="6921">
                  <c:v>2.8999999999999998E-3</c:v>
                </c:pt>
                <c:pt idx="6922">
                  <c:v>2.8999999999999998E-3</c:v>
                </c:pt>
                <c:pt idx="6923">
                  <c:v>2.8999999999999998E-3</c:v>
                </c:pt>
                <c:pt idx="6924">
                  <c:v>2.8999999999999998E-3</c:v>
                </c:pt>
                <c:pt idx="6925">
                  <c:v>2.8999999999999998E-3</c:v>
                </c:pt>
                <c:pt idx="6926">
                  <c:v>2.8999999999999998E-3</c:v>
                </c:pt>
                <c:pt idx="6927">
                  <c:v>2.8999999999999998E-3</c:v>
                </c:pt>
                <c:pt idx="6928">
                  <c:v>2.8999999999999998E-3</c:v>
                </c:pt>
                <c:pt idx="6929">
                  <c:v>2.8999999999999998E-3</c:v>
                </c:pt>
                <c:pt idx="6930">
                  <c:v>2.8999999999999998E-3</c:v>
                </c:pt>
                <c:pt idx="6931">
                  <c:v>2.8999999999999998E-3</c:v>
                </c:pt>
                <c:pt idx="6932">
                  <c:v>2.8999999999999998E-3</c:v>
                </c:pt>
                <c:pt idx="6933">
                  <c:v>2.8999999999999998E-3</c:v>
                </c:pt>
                <c:pt idx="6934">
                  <c:v>2.8999999999999998E-3</c:v>
                </c:pt>
                <c:pt idx="6935">
                  <c:v>2.8999999999999998E-3</c:v>
                </c:pt>
                <c:pt idx="6936">
                  <c:v>2.8999999999999998E-3</c:v>
                </c:pt>
                <c:pt idx="6937">
                  <c:v>2.8999999999999998E-3</c:v>
                </c:pt>
                <c:pt idx="6938">
                  <c:v>2.8999999999999998E-3</c:v>
                </c:pt>
                <c:pt idx="6939">
                  <c:v>2.8999999999999998E-3</c:v>
                </c:pt>
                <c:pt idx="6940">
                  <c:v>2.8999999999999998E-3</c:v>
                </c:pt>
                <c:pt idx="6941">
                  <c:v>2.8999999999999998E-3</c:v>
                </c:pt>
                <c:pt idx="6942">
                  <c:v>2.8999999999999998E-3</c:v>
                </c:pt>
                <c:pt idx="6943">
                  <c:v>2.8999999999999998E-3</c:v>
                </c:pt>
                <c:pt idx="6944">
                  <c:v>2.8999999999999998E-3</c:v>
                </c:pt>
                <c:pt idx="6945">
                  <c:v>2.8999999999999998E-3</c:v>
                </c:pt>
                <c:pt idx="6946">
                  <c:v>2.8999999999999998E-3</c:v>
                </c:pt>
                <c:pt idx="6947">
                  <c:v>2.8999999999999998E-3</c:v>
                </c:pt>
                <c:pt idx="6948">
                  <c:v>2.8999999999999998E-3</c:v>
                </c:pt>
                <c:pt idx="6949">
                  <c:v>2.8999999999999998E-3</c:v>
                </c:pt>
                <c:pt idx="6950">
                  <c:v>2.8999999999999998E-3</c:v>
                </c:pt>
                <c:pt idx="6951">
                  <c:v>2.8999999999999998E-3</c:v>
                </c:pt>
                <c:pt idx="6952">
                  <c:v>2.8999999999999998E-3</c:v>
                </c:pt>
                <c:pt idx="6953">
                  <c:v>2.8999999999999998E-3</c:v>
                </c:pt>
                <c:pt idx="6954">
                  <c:v>2.8999999999999998E-3</c:v>
                </c:pt>
                <c:pt idx="6955">
                  <c:v>2.8999999999999998E-3</c:v>
                </c:pt>
                <c:pt idx="6956">
                  <c:v>2.8999999999999998E-3</c:v>
                </c:pt>
                <c:pt idx="6957">
                  <c:v>2.8999999999999998E-3</c:v>
                </c:pt>
                <c:pt idx="6958">
                  <c:v>2.8999999999999998E-3</c:v>
                </c:pt>
                <c:pt idx="6959">
                  <c:v>2.8999999999999998E-3</c:v>
                </c:pt>
                <c:pt idx="6960">
                  <c:v>2.8999999999999998E-3</c:v>
                </c:pt>
                <c:pt idx="6961">
                  <c:v>2.8999999999999998E-3</c:v>
                </c:pt>
                <c:pt idx="6962">
                  <c:v>2.8999999999999998E-3</c:v>
                </c:pt>
                <c:pt idx="6963">
                  <c:v>2.8999999999999998E-3</c:v>
                </c:pt>
                <c:pt idx="6964">
                  <c:v>2.8999999999999998E-3</c:v>
                </c:pt>
                <c:pt idx="6965">
                  <c:v>2.8999999999999998E-3</c:v>
                </c:pt>
                <c:pt idx="6966">
                  <c:v>2.8999999999999998E-3</c:v>
                </c:pt>
                <c:pt idx="6967">
                  <c:v>2.8999999999999998E-3</c:v>
                </c:pt>
                <c:pt idx="6968">
                  <c:v>2.8999999999999998E-3</c:v>
                </c:pt>
                <c:pt idx="6969">
                  <c:v>2.8999999999999998E-3</c:v>
                </c:pt>
                <c:pt idx="6970">
                  <c:v>2.8999999999999998E-3</c:v>
                </c:pt>
                <c:pt idx="6971">
                  <c:v>2.8999999999999998E-3</c:v>
                </c:pt>
                <c:pt idx="6972">
                  <c:v>2.8999999999999998E-3</c:v>
                </c:pt>
                <c:pt idx="6973">
                  <c:v>2.8999999999999998E-3</c:v>
                </c:pt>
                <c:pt idx="6974">
                  <c:v>2.8999999999999998E-3</c:v>
                </c:pt>
                <c:pt idx="6975">
                  <c:v>2.8999999999999998E-3</c:v>
                </c:pt>
                <c:pt idx="6976">
                  <c:v>2.8999999999999998E-3</c:v>
                </c:pt>
                <c:pt idx="6977">
                  <c:v>2.8999999999999998E-3</c:v>
                </c:pt>
                <c:pt idx="6978">
                  <c:v>2.8999999999999998E-3</c:v>
                </c:pt>
                <c:pt idx="6979">
                  <c:v>2.8999999999999998E-3</c:v>
                </c:pt>
                <c:pt idx="6980">
                  <c:v>2.8999999999999998E-3</c:v>
                </c:pt>
                <c:pt idx="6981">
                  <c:v>2.8999999999999998E-3</c:v>
                </c:pt>
                <c:pt idx="6982">
                  <c:v>2.8999999999999998E-3</c:v>
                </c:pt>
                <c:pt idx="6983">
                  <c:v>2.8999999999999998E-3</c:v>
                </c:pt>
                <c:pt idx="6984">
                  <c:v>2.8999999999999998E-3</c:v>
                </c:pt>
                <c:pt idx="6985">
                  <c:v>2.8999999999999998E-3</c:v>
                </c:pt>
                <c:pt idx="6986">
                  <c:v>2.8999999999999998E-3</c:v>
                </c:pt>
                <c:pt idx="6987">
                  <c:v>2.8999999999999998E-3</c:v>
                </c:pt>
                <c:pt idx="6988">
                  <c:v>2.8999999999999998E-3</c:v>
                </c:pt>
                <c:pt idx="6989">
                  <c:v>2.8999999999999998E-3</c:v>
                </c:pt>
                <c:pt idx="6990">
                  <c:v>2.8999999999999998E-3</c:v>
                </c:pt>
                <c:pt idx="6991">
                  <c:v>2.8999999999999998E-3</c:v>
                </c:pt>
                <c:pt idx="6992">
                  <c:v>2.8999999999999998E-3</c:v>
                </c:pt>
                <c:pt idx="6993">
                  <c:v>2.8999999999999998E-3</c:v>
                </c:pt>
                <c:pt idx="6994">
                  <c:v>2.8999999999999998E-3</c:v>
                </c:pt>
                <c:pt idx="6995">
                  <c:v>2.8999999999999998E-3</c:v>
                </c:pt>
                <c:pt idx="6996">
                  <c:v>2.8999999999999998E-3</c:v>
                </c:pt>
                <c:pt idx="6997">
                  <c:v>2.8999999999999998E-3</c:v>
                </c:pt>
                <c:pt idx="6998">
                  <c:v>2.8999999999999998E-3</c:v>
                </c:pt>
                <c:pt idx="6999">
                  <c:v>2.8999999999999998E-3</c:v>
                </c:pt>
                <c:pt idx="7000">
                  <c:v>3.0000000000000001E-3</c:v>
                </c:pt>
                <c:pt idx="7001">
                  <c:v>3.0000000000000001E-3</c:v>
                </c:pt>
                <c:pt idx="7002">
                  <c:v>3.0000000000000001E-3</c:v>
                </c:pt>
                <c:pt idx="7003">
                  <c:v>3.0000000000000001E-3</c:v>
                </c:pt>
                <c:pt idx="7004">
                  <c:v>3.0000000000000001E-3</c:v>
                </c:pt>
                <c:pt idx="7005">
                  <c:v>3.0000000000000001E-3</c:v>
                </c:pt>
                <c:pt idx="7006">
                  <c:v>3.0000000000000001E-3</c:v>
                </c:pt>
                <c:pt idx="7007">
                  <c:v>3.0000000000000001E-3</c:v>
                </c:pt>
                <c:pt idx="7008">
                  <c:v>3.0000000000000001E-3</c:v>
                </c:pt>
                <c:pt idx="7009">
                  <c:v>3.0000000000000001E-3</c:v>
                </c:pt>
                <c:pt idx="7010">
                  <c:v>3.0000000000000001E-3</c:v>
                </c:pt>
                <c:pt idx="7011">
                  <c:v>3.0000000000000001E-3</c:v>
                </c:pt>
                <c:pt idx="7012">
                  <c:v>3.0000000000000001E-3</c:v>
                </c:pt>
                <c:pt idx="7013">
                  <c:v>3.0000000000000001E-3</c:v>
                </c:pt>
                <c:pt idx="7014">
                  <c:v>3.0000000000000001E-3</c:v>
                </c:pt>
                <c:pt idx="7015">
                  <c:v>3.0000000000000001E-3</c:v>
                </c:pt>
                <c:pt idx="7016">
                  <c:v>3.0000000000000001E-3</c:v>
                </c:pt>
                <c:pt idx="7017">
                  <c:v>3.0000000000000001E-3</c:v>
                </c:pt>
                <c:pt idx="7018">
                  <c:v>3.0000000000000001E-3</c:v>
                </c:pt>
                <c:pt idx="7019">
                  <c:v>3.0000000000000001E-3</c:v>
                </c:pt>
                <c:pt idx="7020">
                  <c:v>3.0000000000000001E-3</c:v>
                </c:pt>
                <c:pt idx="7021">
                  <c:v>3.0000000000000001E-3</c:v>
                </c:pt>
                <c:pt idx="7022">
                  <c:v>3.0000000000000001E-3</c:v>
                </c:pt>
                <c:pt idx="7023">
                  <c:v>3.0000000000000001E-3</c:v>
                </c:pt>
                <c:pt idx="7024">
                  <c:v>3.0000000000000001E-3</c:v>
                </c:pt>
                <c:pt idx="7025">
                  <c:v>3.0000000000000001E-3</c:v>
                </c:pt>
                <c:pt idx="7026">
                  <c:v>3.0000000000000001E-3</c:v>
                </c:pt>
                <c:pt idx="7027">
                  <c:v>3.0000000000000001E-3</c:v>
                </c:pt>
                <c:pt idx="7028">
                  <c:v>3.0000000000000001E-3</c:v>
                </c:pt>
                <c:pt idx="7029">
                  <c:v>3.0000000000000001E-3</c:v>
                </c:pt>
                <c:pt idx="7030">
                  <c:v>3.0000000000000001E-3</c:v>
                </c:pt>
                <c:pt idx="7031">
                  <c:v>3.0000000000000001E-3</c:v>
                </c:pt>
                <c:pt idx="7032">
                  <c:v>3.0000000000000001E-3</c:v>
                </c:pt>
                <c:pt idx="7033">
                  <c:v>3.0000000000000001E-3</c:v>
                </c:pt>
                <c:pt idx="7034">
                  <c:v>3.0000000000000001E-3</c:v>
                </c:pt>
                <c:pt idx="7035">
                  <c:v>3.0000000000000001E-3</c:v>
                </c:pt>
                <c:pt idx="7036">
                  <c:v>3.0000000000000001E-3</c:v>
                </c:pt>
                <c:pt idx="7037">
                  <c:v>3.0000000000000001E-3</c:v>
                </c:pt>
                <c:pt idx="7038">
                  <c:v>3.0000000000000001E-3</c:v>
                </c:pt>
                <c:pt idx="7039">
                  <c:v>3.0000000000000001E-3</c:v>
                </c:pt>
                <c:pt idx="7040">
                  <c:v>3.0000000000000001E-3</c:v>
                </c:pt>
                <c:pt idx="7041">
                  <c:v>3.0000000000000001E-3</c:v>
                </c:pt>
                <c:pt idx="7042">
                  <c:v>3.0000000000000001E-3</c:v>
                </c:pt>
                <c:pt idx="7043">
                  <c:v>3.0000000000000001E-3</c:v>
                </c:pt>
                <c:pt idx="7044">
                  <c:v>3.0000000000000001E-3</c:v>
                </c:pt>
                <c:pt idx="7045">
                  <c:v>3.0000000000000001E-3</c:v>
                </c:pt>
                <c:pt idx="7046">
                  <c:v>3.0000000000000001E-3</c:v>
                </c:pt>
                <c:pt idx="7047">
                  <c:v>3.0000000000000001E-3</c:v>
                </c:pt>
                <c:pt idx="7048">
                  <c:v>3.0000000000000001E-3</c:v>
                </c:pt>
                <c:pt idx="7049">
                  <c:v>3.0000000000000001E-3</c:v>
                </c:pt>
                <c:pt idx="7050">
                  <c:v>3.0000000000000001E-3</c:v>
                </c:pt>
                <c:pt idx="7051">
                  <c:v>3.0000000000000001E-3</c:v>
                </c:pt>
                <c:pt idx="7052">
                  <c:v>3.0000000000000001E-3</c:v>
                </c:pt>
                <c:pt idx="7053">
                  <c:v>3.0000000000000001E-3</c:v>
                </c:pt>
                <c:pt idx="7054">
                  <c:v>3.0000000000000001E-3</c:v>
                </c:pt>
                <c:pt idx="7055">
                  <c:v>3.0000000000000001E-3</c:v>
                </c:pt>
                <c:pt idx="7056">
                  <c:v>3.0000000000000001E-3</c:v>
                </c:pt>
                <c:pt idx="7057">
                  <c:v>3.0000000000000001E-3</c:v>
                </c:pt>
                <c:pt idx="7058">
                  <c:v>3.0000000000000001E-3</c:v>
                </c:pt>
                <c:pt idx="7059">
                  <c:v>3.0000000000000001E-3</c:v>
                </c:pt>
                <c:pt idx="7060">
                  <c:v>3.0000000000000001E-3</c:v>
                </c:pt>
                <c:pt idx="7061">
                  <c:v>3.0000000000000001E-3</c:v>
                </c:pt>
                <c:pt idx="7062">
                  <c:v>3.0000000000000001E-3</c:v>
                </c:pt>
                <c:pt idx="7063">
                  <c:v>3.0000000000000001E-3</c:v>
                </c:pt>
                <c:pt idx="7064">
                  <c:v>3.0000000000000001E-3</c:v>
                </c:pt>
                <c:pt idx="7065">
                  <c:v>3.0000000000000001E-3</c:v>
                </c:pt>
                <c:pt idx="7066">
                  <c:v>3.0000000000000001E-3</c:v>
                </c:pt>
                <c:pt idx="7067">
                  <c:v>3.0000000000000001E-3</c:v>
                </c:pt>
                <c:pt idx="7068">
                  <c:v>3.0000000000000001E-3</c:v>
                </c:pt>
                <c:pt idx="7069">
                  <c:v>3.0000000000000001E-3</c:v>
                </c:pt>
                <c:pt idx="7070">
                  <c:v>3.0000000000000001E-3</c:v>
                </c:pt>
                <c:pt idx="7071">
                  <c:v>3.0000000000000001E-3</c:v>
                </c:pt>
                <c:pt idx="7072">
                  <c:v>3.0000000000000001E-3</c:v>
                </c:pt>
                <c:pt idx="7073">
                  <c:v>3.0000000000000001E-3</c:v>
                </c:pt>
                <c:pt idx="7074">
                  <c:v>3.0000000000000001E-3</c:v>
                </c:pt>
                <c:pt idx="7075">
                  <c:v>3.0000000000000001E-3</c:v>
                </c:pt>
                <c:pt idx="7076">
                  <c:v>3.0000000000000001E-3</c:v>
                </c:pt>
                <c:pt idx="7077">
                  <c:v>3.0000000000000001E-3</c:v>
                </c:pt>
                <c:pt idx="7078">
                  <c:v>3.0000000000000001E-3</c:v>
                </c:pt>
                <c:pt idx="7079">
                  <c:v>3.0000000000000001E-3</c:v>
                </c:pt>
                <c:pt idx="7080">
                  <c:v>3.0000000000000001E-3</c:v>
                </c:pt>
                <c:pt idx="7081">
                  <c:v>3.0000000000000001E-3</c:v>
                </c:pt>
                <c:pt idx="7082">
                  <c:v>3.0000000000000001E-3</c:v>
                </c:pt>
                <c:pt idx="7083">
                  <c:v>3.0000000000000001E-3</c:v>
                </c:pt>
                <c:pt idx="7084">
                  <c:v>3.0000000000000001E-3</c:v>
                </c:pt>
                <c:pt idx="7085">
                  <c:v>3.0000000000000001E-3</c:v>
                </c:pt>
                <c:pt idx="7086">
                  <c:v>3.0000000000000001E-3</c:v>
                </c:pt>
                <c:pt idx="7087">
                  <c:v>3.0000000000000001E-3</c:v>
                </c:pt>
                <c:pt idx="7088">
                  <c:v>3.0000000000000001E-3</c:v>
                </c:pt>
                <c:pt idx="7089">
                  <c:v>3.0000000000000001E-3</c:v>
                </c:pt>
                <c:pt idx="7090">
                  <c:v>3.0000000000000001E-3</c:v>
                </c:pt>
                <c:pt idx="7091">
                  <c:v>3.0000000000000001E-3</c:v>
                </c:pt>
                <c:pt idx="7092">
                  <c:v>3.0000000000000001E-3</c:v>
                </c:pt>
                <c:pt idx="7093">
                  <c:v>3.0000000000000001E-3</c:v>
                </c:pt>
                <c:pt idx="7094">
                  <c:v>3.0000000000000001E-3</c:v>
                </c:pt>
                <c:pt idx="7095">
                  <c:v>3.0000000000000001E-3</c:v>
                </c:pt>
                <c:pt idx="7096">
                  <c:v>3.0000000000000001E-3</c:v>
                </c:pt>
                <c:pt idx="7097">
                  <c:v>3.0000000000000001E-3</c:v>
                </c:pt>
                <c:pt idx="7098">
                  <c:v>3.0000000000000001E-3</c:v>
                </c:pt>
                <c:pt idx="7099">
                  <c:v>3.0000000000000001E-3</c:v>
                </c:pt>
                <c:pt idx="7100">
                  <c:v>3.0999999999999999E-3</c:v>
                </c:pt>
                <c:pt idx="7101">
                  <c:v>3.0999999999999999E-3</c:v>
                </c:pt>
                <c:pt idx="7102">
                  <c:v>3.0999999999999999E-3</c:v>
                </c:pt>
                <c:pt idx="7103">
                  <c:v>3.0999999999999999E-3</c:v>
                </c:pt>
                <c:pt idx="7104">
                  <c:v>3.0999999999999999E-3</c:v>
                </c:pt>
                <c:pt idx="7105">
                  <c:v>3.0999999999999999E-3</c:v>
                </c:pt>
                <c:pt idx="7106">
                  <c:v>3.0999999999999999E-3</c:v>
                </c:pt>
                <c:pt idx="7107">
                  <c:v>3.0999999999999999E-3</c:v>
                </c:pt>
                <c:pt idx="7108">
                  <c:v>3.0999999999999999E-3</c:v>
                </c:pt>
                <c:pt idx="7109">
                  <c:v>3.0999999999999999E-3</c:v>
                </c:pt>
                <c:pt idx="7110">
                  <c:v>3.0999999999999999E-3</c:v>
                </c:pt>
                <c:pt idx="7111">
                  <c:v>3.0999999999999999E-3</c:v>
                </c:pt>
                <c:pt idx="7112">
                  <c:v>3.0999999999999999E-3</c:v>
                </c:pt>
                <c:pt idx="7113">
                  <c:v>3.0999999999999999E-3</c:v>
                </c:pt>
                <c:pt idx="7114">
                  <c:v>3.0999999999999999E-3</c:v>
                </c:pt>
                <c:pt idx="7115">
                  <c:v>3.0999999999999999E-3</c:v>
                </c:pt>
                <c:pt idx="7116">
                  <c:v>3.0999999999999999E-3</c:v>
                </c:pt>
                <c:pt idx="7117">
                  <c:v>3.0999999999999999E-3</c:v>
                </c:pt>
                <c:pt idx="7118">
                  <c:v>3.0999999999999999E-3</c:v>
                </c:pt>
                <c:pt idx="7119">
                  <c:v>3.0999999999999999E-3</c:v>
                </c:pt>
                <c:pt idx="7120">
                  <c:v>3.0999999999999999E-3</c:v>
                </c:pt>
                <c:pt idx="7121">
                  <c:v>3.0999999999999999E-3</c:v>
                </c:pt>
                <c:pt idx="7122">
                  <c:v>3.0999999999999999E-3</c:v>
                </c:pt>
                <c:pt idx="7123">
                  <c:v>3.0999999999999999E-3</c:v>
                </c:pt>
                <c:pt idx="7124">
                  <c:v>3.0999999999999999E-3</c:v>
                </c:pt>
                <c:pt idx="7125">
                  <c:v>3.0999999999999999E-3</c:v>
                </c:pt>
                <c:pt idx="7126">
                  <c:v>3.0999999999999999E-3</c:v>
                </c:pt>
                <c:pt idx="7127">
                  <c:v>3.0999999999999999E-3</c:v>
                </c:pt>
                <c:pt idx="7128">
                  <c:v>3.0999999999999999E-3</c:v>
                </c:pt>
                <c:pt idx="7129">
                  <c:v>3.0999999999999999E-3</c:v>
                </c:pt>
                <c:pt idx="7130">
                  <c:v>3.0999999999999999E-3</c:v>
                </c:pt>
                <c:pt idx="7131">
                  <c:v>3.0999999999999999E-3</c:v>
                </c:pt>
                <c:pt idx="7132">
                  <c:v>3.0999999999999999E-3</c:v>
                </c:pt>
                <c:pt idx="7133">
                  <c:v>3.0999999999999999E-3</c:v>
                </c:pt>
                <c:pt idx="7134">
                  <c:v>3.0999999999999999E-3</c:v>
                </c:pt>
                <c:pt idx="7135">
                  <c:v>3.0999999999999999E-3</c:v>
                </c:pt>
                <c:pt idx="7136">
                  <c:v>3.0999999999999999E-3</c:v>
                </c:pt>
                <c:pt idx="7137">
                  <c:v>3.0999999999999999E-3</c:v>
                </c:pt>
                <c:pt idx="7138">
                  <c:v>3.0999999999999999E-3</c:v>
                </c:pt>
                <c:pt idx="7139">
                  <c:v>3.0999999999999999E-3</c:v>
                </c:pt>
                <c:pt idx="7140">
                  <c:v>3.0999999999999999E-3</c:v>
                </c:pt>
                <c:pt idx="7141">
                  <c:v>3.0999999999999999E-3</c:v>
                </c:pt>
                <c:pt idx="7142">
                  <c:v>3.0999999999999999E-3</c:v>
                </c:pt>
                <c:pt idx="7143">
                  <c:v>3.0999999999999999E-3</c:v>
                </c:pt>
                <c:pt idx="7144">
                  <c:v>3.0999999999999999E-3</c:v>
                </c:pt>
                <c:pt idx="7145">
                  <c:v>3.0999999999999999E-3</c:v>
                </c:pt>
                <c:pt idx="7146">
                  <c:v>3.0999999999999999E-3</c:v>
                </c:pt>
                <c:pt idx="7147">
                  <c:v>3.0999999999999999E-3</c:v>
                </c:pt>
                <c:pt idx="7148">
                  <c:v>3.0999999999999999E-3</c:v>
                </c:pt>
                <c:pt idx="7149">
                  <c:v>3.0999999999999999E-3</c:v>
                </c:pt>
                <c:pt idx="7150">
                  <c:v>3.0999999999999999E-3</c:v>
                </c:pt>
                <c:pt idx="7151">
                  <c:v>3.0999999999999999E-3</c:v>
                </c:pt>
                <c:pt idx="7152">
                  <c:v>3.0999999999999999E-3</c:v>
                </c:pt>
                <c:pt idx="7153">
                  <c:v>3.0999999999999999E-3</c:v>
                </c:pt>
                <c:pt idx="7154">
                  <c:v>3.0999999999999999E-3</c:v>
                </c:pt>
                <c:pt idx="7155">
                  <c:v>3.0999999999999999E-3</c:v>
                </c:pt>
                <c:pt idx="7156">
                  <c:v>3.0999999999999999E-3</c:v>
                </c:pt>
                <c:pt idx="7157">
                  <c:v>3.0999999999999999E-3</c:v>
                </c:pt>
                <c:pt idx="7158">
                  <c:v>3.0999999999999999E-3</c:v>
                </c:pt>
                <c:pt idx="7159">
                  <c:v>3.0999999999999999E-3</c:v>
                </c:pt>
                <c:pt idx="7160">
                  <c:v>3.0999999999999999E-3</c:v>
                </c:pt>
                <c:pt idx="7161">
                  <c:v>3.0999999999999999E-3</c:v>
                </c:pt>
                <c:pt idx="7162">
                  <c:v>3.0999999999999999E-3</c:v>
                </c:pt>
                <c:pt idx="7163">
                  <c:v>3.0999999999999999E-3</c:v>
                </c:pt>
                <c:pt idx="7164">
                  <c:v>3.0999999999999999E-3</c:v>
                </c:pt>
                <c:pt idx="7165">
                  <c:v>3.0999999999999999E-3</c:v>
                </c:pt>
                <c:pt idx="7166">
                  <c:v>3.0999999999999999E-3</c:v>
                </c:pt>
                <c:pt idx="7167">
                  <c:v>3.0999999999999999E-3</c:v>
                </c:pt>
                <c:pt idx="7168">
                  <c:v>3.0999999999999999E-3</c:v>
                </c:pt>
                <c:pt idx="7169">
                  <c:v>3.0999999999999999E-3</c:v>
                </c:pt>
                <c:pt idx="7170">
                  <c:v>3.0999999999999999E-3</c:v>
                </c:pt>
                <c:pt idx="7171">
                  <c:v>3.0999999999999999E-3</c:v>
                </c:pt>
                <c:pt idx="7172">
                  <c:v>3.0999999999999999E-3</c:v>
                </c:pt>
                <c:pt idx="7173">
                  <c:v>3.0999999999999999E-3</c:v>
                </c:pt>
                <c:pt idx="7174">
                  <c:v>3.0999999999999999E-3</c:v>
                </c:pt>
                <c:pt idx="7175">
                  <c:v>3.0999999999999999E-3</c:v>
                </c:pt>
                <c:pt idx="7176">
                  <c:v>3.0999999999999999E-3</c:v>
                </c:pt>
                <c:pt idx="7177">
                  <c:v>3.0999999999999999E-3</c:v>
                </c:pt>
                <c:pt idx="7178">
                  <c:v>3.0999999999999999E-3</c:v>
                </c:pt>
                <c:pt idx="7179">
                  <c:v>3.0999999999999999E-3</c:v>
                </c:pt>
                <c:pt idx="7180">
                  <c:v>3.0999999999999999E-3</c:v>
                </c:pt>
                <c:pt idx="7181">
                  <c:v>3.0999999999999999E-3</c:v>
                </c:pt>
                <c:pt idx="7182">
                  <c:v>3.0999999999999999E-3</c:v>
                </c:pt>
                <c:pt idx="7183">
                  <c:v>3.0999999999999999E-3</c:v>
                </c:pt>
                <c:pt idx="7184">
                  <c:v>3.0999999999999999E-3</c:v>
                </c:pt>
                <c:pt idx="7185">
                  <c:v>3.0999999999999999E-3</c:v>
                </c:pt>
                <c:pt idx="7186">
                  <c:v>3.0999999999999999E-3</c:v>
                </c:pt>
                <c:pt idx="7187">
                  <c:v>3.0999999999999999E-3</c:v>
                </c:pt>
                <c:pt idx="7188">
                  <c:v>3.0999999999999999E-3</c:v>
                </c:pt>
                <c:pt idx="7189">
                  <c:v>3.0999999999999999E-3</c:v>
                </c:pt>
                <c:pt idx="7190">
                  <c:v>3.0999999999999999E-3</c:v>
                </c:pt>
                <c:pt idx="7191">
                  <c:v>3.0999999999999999E-3</c:v>
                </c:pt>
                <c:pt idx="7192">
                  <c:v>3.0999999999999999E-3</c:v>
                </c:pt>
                <c:pt idx="7193">
                  <c:v>3.0999999999999999E-3</c:v>
                </c:pt>
                <c:pt idx="7194">
                  <c:v>3.0999999999999999E-3</c:v>
                </c:pt>
                <c:pt idx="7195">
                  <c:v>3.0999999999999999E-3</c:v>
                </c:pt>
                <c:pt idx="7196">
                  <c:v>3.0999999999999999E-3</c:v>
                </c:pt>
                <c:pt idx="7197">
                  <c:v>3.0999999999999999E-3</c:v>
                </c:pt>
                <c:pt idx="7198">
                  <c:v>3.0999999999999999E-3</c:v>
                </c:pt>
                <c:pt idx="7199">
                  <c:v>3.0999999999999999E-3</c:v>
                </c:pt>
                <c:pt idx="7200">
                  <c:v>3.2000000000000002E-3</c:v>
                </c:pt>
                <c:pt idx="7201">
                  <c:v>3.2000000000000002E-3</c:v>
                </c:pt>
                <c:pt idx="7202">
                  <c:v>3.2000000000000002E-3</c:v>
                </c:pt>
                <c:pt idx="7203">
                  <c:v>3.2000000000000002E-3</c:v>
                </c:pt>
                <c:pt idx="7204">
                  <c:v>3.2000000000000002E-3</c:v>
                </c:pt>
                <c:pt idx="7205">
                  <c:v>3.2000000000000002E-3</c:v>
                </c:pt>
                <c:pt idx="7206">
                  <c:v>3.2000000000000002E-3</c:v>
                </c:pt>
                <c:pt idx="7207">
                  <c:v>3.2000000000000002E-3</c:v>
                </c:pt>
                <c:pt idx="7208">
                  <c:v>3.2000000000000002E-3</c:v>
                </c:pt>
                <c:pt idx="7209">
                  <c:v>3.2000000000000002E-3</c:v>
                </c:pt>
                <c:pt idx="7210">
                  <c:v>3.2000000000000002E-3</c:v>
                </c:pt>
                <c:pt idx="7211">
                  <c:v>3.2000000000000002E-3</c:v>
                </c:pt>
                <c:pt idx="7212">
                  <c:v>3.2000000000000002E-3</c:v>
                </c:pt>
                <c:pt idx="7213">
                  <c:v>3.2000000000000002E-3</c:v>
                </c:pt>
                <c:pt idx="7214">
                  <c:v>3.2000000000000002E-3</c:v>
                </c:pt>
                <c:pt idx="7215">
                  <c:v>3.2000000000000002E-3</c:v>
                </c:pt>
                <c:pt idx="7216">
                  <c:v>3.2000000000000002E-3</c:v>
                </c:pt>
                <c:pt idx="7217">
                  <c:v>3.2000000000000002E-3</c:v>
                </c:pt>
                <c:pt idx="7218">
                  <c:v>3.2000000000000002E-3</c:v>
                </c:pt>
                <c:pt idx="7219">
                  <c:v>3.2000000000000002E-3</c:v>
                </c:pt>
                <c:pt idx="7220">
                  <c:v>3.2000000000000002E-3</c:v>
                </c:pt>
                <c:pt idx="7221">
                  <c:v>3.2000000000000002E-3</c:v>
                </c:pt>
                <c:pt idx="7222">
                  <c:v>3.2000000000000002E-3</c:v>
                </c:pt>
                <c:pt idx="7223">
                  <c:v>3.2000000000000002E-3</c:v>
                </c:pt>
                <c:pt idx="7224">
                  <c:v>3.2000000000000002E-3</c:v>
                </c:pt>
                <c:pt idx="7225">
                  <c:v>3.2000000000000002E-3</c:v>
                </c:pt>
                <c:pt idx="7226">
                  <c:v>3.2000000000000002E-3</c:v>
                </c:pt>
                <c:pt idx="7227">
                  <c:v>3.2000000000000002E-3</c:v>
                </c:pt>
                <c:pt idx="7228">
                  <c:v>3.2000000000000002E-3</c:v>
                </c:pt>
                <c:pt idx="7229">
                  <c:v>3.2000000000000002E-3</c:v>
                </c:pt>
                <c:pt idx="7230">
                  <c:v>3.2000000000000002E-3</c:v>
                </c:pt>
                <c:pt idx="7231">
                  <c:v>3.2000000000000002E-3</c:v>
                </c:pt>
                <c:pt idx="7232">
                  <c:v>3.2000000000000002E-3</c:v>
                </c:pt>
                <c:pt idx="7233">
                  <c:v>3.2000000000000002E-3</c:v>
                </c:pt>
                <c:pt idx="7234">
                  <c:v>3.2000000000000002E-3</c:v>
                </c:pt>
                <c:pt idx="7235">
                  <c:v>3.2000000000000002E-3</c:v>
                </c:pt>
                <c:pt idx="7236">
                  <c:v>3.2000000000000002E-3</c:v>
                </c:pt>
                <c:pt idx="7237">
                  <c:v>3.2000000000000002E-3</c:v>
                </c:pt>
                <c:pt idx="7238">
                  <c:v>3.2000000000000002E-3</c:v>
                </c:pt>
                <c:pt idx="7239">
                  <c:v>3.2000000000000002E-3</c:v>
                </c:pt>
                <c:pt idx="7240">
                  <c:v>3.2000000000000002E-3</c:v>
                </c:pt>
                <c:pt idx="7241">
                  <c:v>3.2000000000000002E-3</c:v>
                </c:pt>
                <c:pt idx="7242">
                  <c:v>3.2000000000000002E-3</c:v>
                </c:pt>
                <c:pt idx="7243">
                  <c:v>3.2000000000000002E-3</c:v>
                </c:pt>
                <c:pt idx="7244">
                  <c:v>3.2000000000000002E-3</c:v>
                </c:pt>
                <c:pt idx="7245">
                  <c:v>3.2000000000000002E-3</c:v>
                </c:pt>
                <c:pt idx="7246">
                  <c:v>3.2000000000000002E-3</c:v>
                </c:pt>
                <c:pt idx="7247">
                  <c:v>3.2000000000000002E-3</c:v>
                </c:pt>
                <c:pt idx="7248">
                  <c:v>3.2000000000000002E-3</c:v>
                </c:pt>
                <c:pt idx="7249">
                  <c:v>3.2000000000000002E-3</c:v>
                </c:pt>
                <c:pt idx="7250">
                  <c:v>3.2000000000000002E-3</c:v>
                </c:pt>
                <c:pt idx="7251">
                  <c:v>3.2000000000000002E-3</c:v>
                </c:pt>
                <c:pt idx="7252">
                  <c:v>3.2000000000000002E-3</c:v>
                </c:pt>
                <c:pt idx="7253">
                  <c:v>3.2000000000000002E-3</c:v>
                </c:pt>
                <c:pt idx="7254">
                  <c:v>3.2000000000000002E-3</c:v>
                </c:pt>
                <c:pt idx="7255">
                  <c:v>3.2000000000000002E-3</c:v>
                </c:pt>
                <c:pt idx="7256">
                  <c:v>3.2000000000000002E-3</c:v>
                </c:pt>
                <c:pt idx="7257">
                  <c:v>3.2000000000000002E-3</c:v>
                </c:pt>
                <c:pt idx="7258">
                  <c:v>3.2000000000000002E-3</c:v>
                </c:pt>
                <c:pt idx="7259">
                  <c:v>3.2000000000000002E-3</c:v>
                </c:pt>
                <c:pt idx="7260">
                  <c:v>3.2000000000000002E-3</c:v>
                </c:pt>
                <c:pt idx="7261">
                  <c:v>3.2000000000000002E-3</c:v>
                </c:pt>
                <c:pt idx="7262">
                  <c:v>3.2000000000000002E-3</c:v>
                </c:pt>
                <c:pt idx="7263">
                  <c:v>3.2000000000000002E-3</c:v>
                </c:pt>
                <c:pt idx="7264">
                  <c:v>3.2000000000000002E-3</c:v>
                </c:pt>
                <c:pt idx="7265">
                  <c:v>3.2000000000000002E-3</c:v>
                </c:pt>
                <c:pt idx="7266">
                  <c:v>3.2000000000000002E-3</c:v>
                </c:pt>
                <c:pt idx="7267">
                  <c:v>3.2000000000000002E-3</c:v>
                </c:pt>
                <c:pt idx="7268">
                  <c:v>3.2000000000000002E-3</c:v>
                </c:pt>
                <c:pt idx="7269">
                  <c:v>3.2000000000000002E-3</c:v>
                </c:pt>
                <c:pt idx="7270">
                  <c:v>3.2000000000000002E-3</c:v>
                </c:pt>
                <c:pt idx="7271">
                  <c:v>3.2000000000000002E-3</c:v>
                </c:pt>
                <c:pt idx="7272">
                  <c:v>3.2000000000000002E-3</c:v>
                </c:pt>
                <c:pt idx="7273">
                  <c:v>3.2000000000000002E-3</c:v>
                </c:pt>
                <c:pt idx="7274">
                  <c:v>3.2000000000000002E-3</c:v>
                </c:pt>
                <c:pt idx="7275">
                  <c:v>3.2000000000000002E-3</c:v>
                </c:pt>
                <c:pt idx="7276">
                  <c:v>3.2000000000000002E-3</c:v>
                </c:pt>
                <c:pt idx="7277">
                  <c:v>3.2000000000000002E-3</c:v>
                </c:pt>
                <c:pt idx="7278">
                  <c:v>3.2000000000000002E-3</c:v>
                </c:pt>
                <c:pt idx="7279">
                  <c:v>3.2000000000000002E-3</c:v>
                </c:pt>
                <c:pt idx="7280">
                  <c:v>3.2000000000000002E-3</c:v>
                </c:pt>
                <c:pt idx="7281">
                  <c:v>3.2000000000000002E-3</c:v>
                </c:pt>
                <c:pt idx="7282">
                  <c:v>3.2000000000000002E-3</c:v>
                </c:pt>
                <c:pt idx="7283">
                  <c:v>3.2000000000000002E-3</c:v>
                </c:pt>
                <c:pt idx="7284">
                  <c:v>3.2000000000000002E-3</c:v>
                </c:pt>
                <c:pt idx="7285">
                  <c:v>3.2000000000000002E-3</c:v>
                </c:pt>
                <c:pt idx="7286">
                  <c:v>3.2000000000000002E-3</c:v>
                </c:pt>
                <c:pt idx="7287">
                  <c:v>3.2000000000000002E-3</c:v>
                </c:pt>
                <c:pt idx="7288">
                  <c:v>3.2000000000000002E-3</c:v>
                </c:pt>
                <c:pt idx="7289">
                  <c:v>3.2000000000000002E-3</c:v>
                </c:pt>
                <c:pt idx="7290">
                  <c:v>3.2000000000000002E-3</c:v>
                </c:pt>
                <c:pt idx="7291">
                  <c:v>3.2000000000000002E-3</c:v>
                </c:pt>
                <c:pt idx="7292">
                  <c:v>3.2000000000000002E-3</c:v>
                </c:pt>
                <c:pt idx="7293">
                  <c:v>3.2000000000000002E-3</c:v>
                </c:pt>
                <c:pt idx="7294">
                  <c:v>3.2000000000000002E-3</c:v>
                </c:pt>
                <c:pt idx="7295">
                  <c:v>3.2000000000000002E-3</c:v>
                </c:pt>
                <c:pt idx="7296">
                  <c:v>3.2000000000000002E-3</c:v>
                </c:pt>
                <c:pt idx="7297">
                  <c:v>3.2000000000000002E-3</c:v>
                </c:pt>
                <c:pt idx="7298">
                  <c:v>3.2000000000000002E-3</c:v>
                </c:pt>
                <c:pt idx="7299">
                  <c:v>3.2000000000000002E-3</c:v>
                </c:pt>
                <c:pt idx="7300">
                  <c:v>3.3E-3</c:v>
                </c:pt>
                <c:pt idx="7301">
                  <c:v>3.3E-3</c:v>
                </c:pt>
                <c:pt idx="7302">
                  <c:v>3.3E-3</c:v>
                </c:pt>
                <c:pt idx="7303">
                  <c:v>3.3E-3</c:v>
                </c:pt>
                <c:pt idx="7304">
                  <c:v>3.3E-3</c:v>
                </c:pt>
                <c:pt idx="7305">
                  <c:v>3.3E-3</c:v>
                </c:pt>
                <c:pt idx="7306">
                  <c:v>3.3E-3</c:v>
                </c:pt>
                <c:pt idx="7307">
                  <c:v>3.3E-3</c:v>
                </c:pt>
                <c:pt idx="7308">
                  <c:v>3.3E-3</c:v>
                </c:pt>
                <c:pt idx="7309">
                  <c:v>3.3E-3</c:v>
                </c:pt>
                <c:pt idx="7310">
                  <c:v>3.3E-3</c:v>
                </c:pt>
                <c:pt idx="7311">
                  <c:v>3.3E-3</c:v>
                </c:pt>
                <c:pt idx="7312">
                  <c:v>3.3E-3</c:v>
                </c:pt>
                <c:pt idx="7313">
                  <c:v>3.3E-3</c:v>
                </c:pt>
                <c:pt idx="7314">
                  <c:v>3.3E-3</c:v>
                </c:pt>
                <c:pt idx="7315">
                  <c:v>3.3E-3</c:v>
                </c:pt>
                <c:pt idx="7316">
                  <c:v>3.3E-3</c:v>
                </c:pt>
                <c:pt idx="7317">
                  <c:v>3.3E-3</c:v>
                </c:pt>
                <c:pt idx="7318">
                  <c:v>3.3E-3</c:v>
                </c:pt>
                <c:pt idx="7319">
                  <c:v>3.3E-3</c:v>
                </c:pt>
                <c:pt idx="7320">
                  <c:v>3.3E-3</c:v>
                </c:pt>
                <c:pt idx="7321">
                  <c:v>3.3E-3</c:v>
                </c:pt>
                <c:pt idx="7322">
                  <c:v>3.3E-3</c:v>
                </c:pt>
                <c:pt idx="7323">
                  <c:v>3.3E-3</c:v>
                </c:pt>
                <c:pt idx="7324">
                  <c:v>3.3E-3</c:v>
                </c:pt>
                <c:pt idx="7325">
                  <c:v>3.3E-3</c:v>
                </c:pt>
                <c:pt idx="7326">
                  <c:v>3.3E-3</c:v>
                </c:pt>
                <c:pt idx="7327">
                  <c:v>3.3E-3</c:v>
                </c:pt>
                <c:pt idx="7328">
                  <c:v>3.3E-3</c:v>
                </c:pt>
                <c:pt idx="7329">
                  <c:v>3.3E-3</c:v>
                </c:pt>
                <c:pt idx="7330">
                  <c:v>3.3E-3</c:v>
                </c:pt>
                <c:pt idx="7331">
                  <c:v>3.3E-3</c:v>
                </c:pt>
                <c:pt idx="7332">
                  <c:v>3.3E-3</c:v>
                </c:pt>
                <c:pt idx="7333">
                  <c:v>3.3E-3</c:v>
                </c:pt>
                <c:pt idx="7334">
                  <c:v>3.3E-3</c:v>
                </c:pt>
                <c:pt idx="7335">
                  <c:v>3.3E-3</c:v>
                </c:pt>
                <c:pt idx="7336">
                  <c:v>3.3E-3</c:v>
                </c:pt>
                <c:pt idx="7337">
                  <c:v>3.3E-3</c:v>
                </c:pt>
                <c:pt idx="7338">
                  <c:v>3.3E-3</c:v>
                </c:pt>
                <c:pt idx="7339">
                  <c:v>3.3E-3</c:v>
                </c:pt>
                <c:pt idx="7340">
                  <c:v>3.3E-3</c:v>
                </c:pt>
                <c:pt idx="7341">
                  <c:v>3.3E-3</c:v>
                </c:pt>
                <c:pt idx="7342">
                  <c:v>3.3E-3</c:v>
                </c:pt>
                <c:pt idx="7343">
                  <c:v>3.3E-3</c:v>
                </c:pt>
                <c:pt idx="7344">
                  <c:v>3.3E-3</c:v>
                </c:pt>
                <c:pt idx="7345">
                  <c:v>3.3E-3</c:v>
                </c:pt>
                <c:pt idx="7346">
                  <c:v>3.3E-3</c:v>
                </c:pt>
                <c:pt idx="7347">
                  <c:v>3.3E-3</c:v>
                </c:pt>
                <c:pt idx="7348">
                  <c:v>3.3E-3</c:v>
                </c:pt>
                <c:pt idx="7349">
                  <c:v>3.3E-3</c:v>
                </c:pt>
                <c:pt idx="7350">
                  <c:v>3.3E-3</c:v>
                </c:pt>
                <c:pt idx="7351">
                  <c:v>3.3E-3</c:v>
                </c:pt>
                <c:pt idx="7352">
                  <c:v>3.3E-3</c:v>
                </c:pt>
                <c:pt idx="7353">
                  <c:v>3.3E-3</c:v>
                </c:pt>
                <c:pt idx="7354">
                  <c:v>3.3E-3</c:v>
                </c:pt>
                <c:pt idx="7355">
                  <c:v>3.3E-3</c:v>
                </c:pt>
                <c:pt idx="7356">
                  <c:v>3.3E-3</c:v>
                </c:pt>
                <c:pt idx="7357">
                  <c:v>3.3E-3</c:v>
                </c:pt>
                <c:pt idx="7358">
                  <c:v>3.3E-3</c:v>
                </c:pt>
                <c:pt idx="7359">
                  <c:v>3.3E-3</c:v>
                </c:pt>
                <c:pt idx="7360">
                  <c:v>3.3E-3</c:v>
                </c:pt>
                <c:pt idx="7361">
                  <c:v>3.3E-3</c:v>
                </c:pt>
                <c:pt idx="7362">
                  <c:v>3.3E-3</c:v>
                </c:pt>
                <c:pt idx="7363">
                  <c:v>3.3E-3</c:v>
                </c:pt>
                <c:pt idx="7364">
                  <c:v>3.3E-3</c:v>
                </c:pt>
                <c:pt idx="7365">
                  <c:v>3.3E-3</c:v>
                </c:pt>
                <c:pt idx="7366">
                  <c:v>3.3E-3</c:v>
                </c:pt>
                <c:pt idx="7367">
                  <c:v>3.3E-3</c:v>
                </c:pt>
                <c:pt idx="7368">
                  <c:v>3.3E-3</c:v>
                </c:pt>
                <c:pt idx="7369">
                  <c:v>3.3E-3</c:v>
                </c:pt>
                <c:pt idx="7370">
                  <c:v>3.3E-3</c:v>
                </c:pt>
                <c:pt idx="7371">
                  <c:v>3.3E-3</c:v>
                </c:pt>
                <c:pt idx="7372">
                  <c:v>3.3E-3</c:v>
                </c:pt>
                <c:pt idx="7373">
                  <c:v>3.3E-3</c:v>
                </c:pt>
                <c:pt idx="7374">
                  <c:v>3.3E-3</c:v>
                </c:pt>
                <c:pt idx="7375">
                  <c:v>3.3E-3</c:v>
                </c:pt>
                <c:pt idx="7376">
                  <c:v>3.3E-3</c:v>
                </c:pt>
                <c:pt idx="7377">
                  <c:v>3.3E-3</c:v>
                </c:pt>
                <c:pt idx="7378">
                  <c:v>3.3E-3</c:v>
                </c:pt>
                <c:pt idx="7379">
                  <c:v>3.3E-3</c:v>
                </c:pt>
                <c:pt idx="7380">
                  <c:v>3.3E-3</c:v>
                </c:pt>
                <c:pt idx="7381">
                  <c:v>3.3E-3</c:v>
                </c:pt>
                <c:pt idx="7382">
                  <c:v>3.3E-3</c:v>
                </c:pt>
                <c:pt idx="7383">
                  <c:v>3.3E-3</c:v>
                </c:pt>
                <c:pt idx="7384">
                  <c:v>3.3E-3</c:v>
                </c:pt>
                <c:pt idx="7385">
                  <c:v>3.3E-3</c:v>
                </c:pt>
                <c:pt idx="7386">
                  <c:v>3.3E-3</c:v>
                </c:pt>
                <c:pt idx="7387">
                  <c:v>3.3E-3</c:v>
                </c:pt>
                <c:pt idx="7388">
                  <c:v>3.3E-3</c:v>
                </c:pt>
                <c:pt idx="7389">
                  <c:v>3.3E-3</c:v>
                </c:pt>
                <c:pt idx="7390">
                  <c:v>3.3E-3</c:v>
                </c:pt>
                <c:pt idx="7391">
                  <c:v>3.3E-3</c:v>
                </c:pt>
                <c:pt idx="7392">
                  <c:v>3.3E-3</c:v>
                </c:pt>
                <c:pt idx="7393">
                  <c:v>3.3E-3</c:v>
                </c:pt>
                <c:pt idx="7394">
                  <c:v>3.3E-3</c:v>
                </c:pt>
                <c:pt idx="7395">
                  <c:v>3.3E-3</c:v>
                </c:pt>
                <c:pt idx="7396">
                  <c:v>3.3E-3</c:v>
                </c:pt>
                <c:pt idx="7397">
                  <c:v>3.3E-3</c:v>
                </c:pt>
                <c:pt idx="7398">
                  <c:v>3.3E-3</c:v>
                </c:pt>
                <c:pt idx="7399">
                  <c:v>3.3E-3</c:v>
                </c:pt>
                <c:pt idx="7400">
                  <c:v>3.3999999999999998E-3</c:v>
                </c:pt>
                <c:pt idx="7401">
                  <c:v>3.3999999999999998E-3</c:v>
                </c:pt>
                <c:pt idx="7402">
                  <c:v>3.3999999999999998E-3</c:v>
                </c:pt>
                <c:pt idx="7403">
                  <c:v>3.3999999999999998E-3</c:v>
                </c:pt>
                <c:pt idx="7404">
                  <c:v>3.3999999999999998E-3</c:v>
                </c:pt>
                <c:pt idx="7405">
                  <c:v>3.3999999999999998E-3</c:v>
                </c:pt>
                <c:pt idx="7406">
                  <c:v>3.3999999999999998E-3</c:v>
                </c:pt>
                <c:pt idx="7407">
                  <c:v>3.3999999999999998E-3</c:v>
                </c:pt>
                <c:pt idx="7408">
                  <c:v>3.3999999999999998E-3</c:v>
                </c:pt>
                <c:pt idx="7409">
                  <c:v>3.3999999999999998E-3</c:v>
                </c:pt>
                <c:pt idx="7410">
                  <c:v>3.3999999999999998E-3</c:v>
                </c:pt>
                <c:pt idx="7411">
                  <c:v>3.3999999999999998E-3</c:v>
                </c:pt>
                <c:pt idx="7412">
                  <c:v>3.3999999999999998E-3</c:v>
                </c:pt>
                <c:pt idx="7413">
                  <c:v>3.3999999999999998E-3</c:v>
                </c:pt>
                <c:pt idx="7414">
                  <c:v>3.3999999999999998E-3</c:v>
                </c:pt>
                <c:pt idx="7415">
                  <c:v>3.3999999999999998E-3</c:v>
                </c:pt>
                <c:pt idx="7416">
                  <c:v>3.3999999999999998E-3</c:v>
                </c:pt>
                <c:pt idx="7417">
                  <c:v>3.3999999999999998E-3</c:v>
                </c:pt>
                <c:pt idx="7418">
                  <c:v>3.3999999999999998E-3</c:v>
                </c:pt>
                <c:pt idx="7419">
                  <c:v>3.3999999999999998E-3</c:v>
                </c:pt>
                <c:pt idx="7420">
                  <c:v>3.3999999999999998E-3</c:v>
                </c:pt>
                <c:pt idx="7421">
                  <c:v>3.3999999999999998E-3</c:v>
                </c:pt>
                <c:pt idx="7422">
                  <c:v>3.3999999999999998E-3</c:v>
                </c:pt>
                <c:pt idx="7423">
                  <c:v>3.3999999999999998E-3</c:v>
                </c:pt>
                <c:pt idx="7424">
                  <c:v>3.3999999999999998E-3</c:v>
                </c:pt>
                <c:pt idx="7425">
                  <c:v>3.3999999999999998E-3</c:v>
                </c:pt>
                <c:pt idx="7426">
                  <c:v>3.3999999999999998E-3</c:v>
                </c:pt>
                <c:pt idx="7427">
                  <c:v>3.3999999999999998E-3</c:v>
                </c:pt>
                <c:pt idx="7428">
                  <c:v>3.3999999999999998E-3</c:v>
                </c:pt>
                <c:pt idx="7429">
                  <c:v>3.3999999999999998E-3</c:v>
                </c:pt>
                <c:pt idx="7430">
                  <c:v>3.3999999999999998E-3</c:v>
                </c:pt>
                <c:pt idx="7431">
                  <c:v>3.3999999999999998E-3</c:v>
                </c:pt>
                <c:pt idx="7432">
                  <c:v>3.3999999999999998E-3</c:v>
                </c:pt>
                <c:pt idx="7433">
                  <c:v>3.3999999999999998E-3</c:v>
                </c:pt>
                <c:pt idx="7434">
                  <c:v>3.3999999999999998E-3</c:v>
                </c:pt>
                <c:pt idx="7435">
                  <c:v>3.3999999999999998E-3</c:v>
                </c:pt>
                <c:pt idx="7436">
                  <c:v>3.3999999999999998E-3</c:v>
                </c:pt>
                <c:pt idx="7437">
                  <c:v>3.3999999999999998E-3</c:v>
                </c:pt>
                <c:pt idx="7438">
                  <c:v>3.3999999999999998E-3</c:v>
                </c:pt>
                <c:pt idx="7439">
                  <c:v>3.3999999999999998E-3</c:v>
                </c:pt>
                <c:pt idx="7440">
                  <c:v>3.3999999999999998E-3</c:v>
                </c:pt>
                <c:pt idx="7441">
                  <c:v>3.3999999999999998E-3</c:v>
                </c:pt>
                <c:pt idx="7442">
                  <c:v>3.3999999999999998E-3</c:v>
                </c:pt>
                <c:pt idx="7443">
                  <c:v>3.3999999999999998E-3</c:v>
                </c:pt>
                <c:pt idx="7444">
                  <c:v>3.3999999999999998E-3</c:v>
                </c:pt>
                <c:pt idx="7445">
                  <c:v>3.3999999999999998E-3</c:v>
                </c:pt>
                <c:pt idx="7446">
                  <c:v>3.3999999999999998E-3</c:v>
                </c:pt>
                <c:pt idx="7447">
                  <c:v>3.3999999999999998E-3</c:v>
                </c:pt>
                <c:pt idx="7448">
                  <c:v>3.3999999999999998E-3</c:v>
                </c:pt>
                <c:pt idx="7449">
                  <c:v>3.3999999999999998E-3</c:v>
                </c:pt>
                <c:pt idx="7450">
                  <c:v>3.3999999999999998E-3</c:v>
                </c:pt>
                <c:pt idx="7451">
                  <c:v>3.3999999999999998E-3</c:v>
                </c:pt>
                <c:pt idx="7452">
                  <c:v>3.3999999999999998E-3</c:v>
                </c:pt>
                <c:pt idx="7453">
                  <c:v>3.3999999999999998E-3</c:v>
                </c:pt>
                <c:pt idx="7454">
                  <c:v>3.3999999999999998E-3</c:v>
                </c:pt>
                <c:pt idx="7455">
                  <c:v>3.3999999999999998E-3</c:v>
                </c:pt>
                <c:pt idx="7456">
                  <c:v>3.3999999999999998E-3</c:v>
                </c:pt>
                <c:pt idx="7457">
                  <c:v>3.3999999999999998E-3</c:v>
                </c:pt>
                <c:pt idx="7458">
                  <c:v>3.3999999999999998E-3</c:v>
                </c:pt>
                <c:pt idx="7459">
                  <c:v>3.3999999999999998E-3</c:v>
                </c:pt>
                <c:pt idx="7460">
                  <c:v>3.3999999999999998E-3</c:v>
                </c:pt>
                <c:pt idx="7461">
                  <c:v>3.3999999999999998E-3</c:v>
                </c:pt>
                <c:pt idx="7462">
                  <c:v>3.3999999999999998E-3</c:v>
                </c:pt>
                <c:pt idx="7463">
                  <c:v>3.3999999999999998E-3</c:v>
                </c:pt>
                <c:pt idx="7464">
                  <c:v>3.3999999999999998E-3</c:v>
                </c:pt>
                <c:pt idx="7465">
                  <c:v>3.3999999999999998E-3</c:v>
                </c:pt>
                <c:pt idx="7466">
                  <c:v>3.3999999999999998E-3</c:v>
                </c:pt>
                <c:pt idx="7467">
                  <c:v>3.3999999999999998E-3</c:v>
                </c:pt>
                <c:pt idx="7468">
                  <c:v>3.3999999999999998E-3</c:v>
                </c:pt>
                <c:pt idx="7469">
                  <c:v>3.3999999999999998E-3</c:v>
                </c:pt>
                <c:pt idx="7470">
                  <c:v>3.3999999999999998E-3</c:v>
                </c:pt>
                <c:pt idx="7471">
                  <c:v>3.3999999999999998E-3</c:v>
                </c:pt>
                <c:pt idx="7472">
                  <c:v>3.3999999999999998E-3</c:v>
                </c:pt>
                <c:pt idx="7473">
                  <c:v>3.3999999999999998E-3</c:v>
                </c:pt>
                <c:pt idx="7474">
                  <c:v>3.3999999999999998E-3</c:v>
                </c:pt>
                <c:pt idx="7475">
                  <c:v>3.3999999999999998E-3</c:v>
                </c:pt>
                <c:pt idx="7476">
                  <c:v>3.3999999999999998E-3</c:v>
                </c:pt>
                <c:pt idx="7477">
                  <c:v>3.3999999999999998E-3</c:v>
                </c:pt>
                <c:pt idx="7478">
                  <c:v>3.3999999999999998E-3</c:v>
                </c:pt>
                <c:pt idx="7479">
                  <c:v>3.3999999999999998E-3</c:v>
                </c:pt>
                <c:pt idx="7480">
                  <c:v>3.3999999999999998E-3</c:v>
                </c:pt>
                <c:pt idx="7481">
                  <c:v>3.3999999999999998E-3</c:v>
                </c:pt>
                <c:pt idx="7482">
                  <c:v>3.3999999999999998E-3</c:v>
                </c:pt>
                <c:pt idx="7483">
                  <c:v>3.3999999999999998E-3</c:v>
                </c:pt>
                <c:pt idx="7484">
                  <c:v>3.3999999999999998E-3</c:v>
                </c:pt>
                <c:pt idx="7485">
                  <c:v>3.3999999999999998E-3</c:v>
                </c:pt>
                <c:pt idx="7486">
                  <c:v>3.3999999999999998E-3</c:v>
                </c:pt>
                <c:pt idx="7487">
                  <c:v>3.3999999999999998E-3</c:v>
                </c:pt>
                <c:pt idx="7488">
                  <c:v>3.3999999999999998E-3</c:v>
                </c:pt>
                <c:pt idx="7489">
                  <c:v>3.3999999999999998E-3</c:v>
                </c:pt>
                <c:pt idx="7490">
                  <c:v>3.3999999999999998E-3</c:v>
                </c:pt>
                <c:pt idx="7491">
                  <c:v>3.3999999999999998E-3</c:v>
                </c:pt>
                <c:pt idx="7492">
                  <c:v>3.3999999999999998E-3</c:v>
                </c:pt>
                <c:pt idx="7493">
                  <c:v>3.3999999999999998E-3</c:v>
                </c:pt>
                <c:pt idx="7494">
                  <c:v>3.3999999999999998E-3</c:v>
                </c:pt>
                <c:pt idx="7495">
                  <c:v>3.3999999999999998E-3</c:v>
                </c:pt>
                <c:pt idx="7496">
                  <c:v>3.3999999999999998E-3</c:v>
                </c:pt>
                <c:pt idx="7497">
                  <c:v>3.3999999999999998E-3</c:v>
                </c:pt>
                <c:pt idx="7498">
                  <c:v>3.3999999999999998E-3</c:v>
                </c:pt>
                <c:pt idx="7499">
                  <c:v>3.3999999999999998E-3</c:v>
                </c:pt>
                <c:pt idx="7500">
                  <c:v>3.5000000000000001E-3</c:v>
                </c:pt>
                <c:pt idx="7501">
                  <c:v>3.5000000000000001E-3</c:v>
                </c:pt>
                <c:pt idx="7502">
                  <c:v>3.5000000000000001E-3</c:v>
                </c:pt>
                <c:pt idx="7503">
                  <c:v>3.5000000000000001E-3</c:v>
                </c:pt>
                <c:pt idx="7504">
                  <c:v>3.5000000000000001E-3</c:v>
                </c:pt>
                <c:pt idx="7505">
                  <c:v>3.5000000000000001E-3</c:v>
                </c:pt>
                <c:pt idx="7506">
                  <c:v>3.5000000000000001E-3</c:v>
                </c:pt>
                <c:pt idx="7507">
                  <c:v>3.5000000000000001E-3</c:v>
                </c:pt>
                <c:pt idx="7508">
                  <c:v>3.5000000000000001E-3</c:v>
                </c:pt>
                <c:pt idx="7509">
                  <c:v>3.5000000000000001E-3</c:v>
                </c:pt>
                <c:pt idx="7510">
                  <c:v>3.5000000000000001E-3</c:v>
                </c:pt>
                <c:pt idx="7511">
                  <c:v>3.5000000000000001E-3</c:v>
                </c:pt>
                <c:pt idx="7512">
                  <c:v>3.5000000000000001E-3</c:v>
                </c:pt>
                <c:pt idx="7513">
                  <c:v>3.5000000000000001E-3</c:v>
                </c:pt>
                <c:pt idx="7514">
                  <c:v>3.5000000000000001E-3</c:v>
                </c:pt>
                <c:pt idx="7515">
                  <c:v>3.5000000000000001E-3</c:v>
                </c:pt>
                <c:pt idx="7516">
                  <c:v>3.5000000000000001E-3</c:v>
                </c:pt>
                <c:pt idx="7517">
                  <c:v>3.5000000000000001E-3</c:v>
                </c:pt>
                <c:pt idx="7518">
                  <c:v>3.5000000000000001E-3</c:v>
                </c:pt>
                <c:pt idx="7519">
                  <c:v>3.5000000000000001E-3</c:v>
                </c:pt>
                <c:pt idx="7520">
                  <c:v>3.5000000000000001E-3</c:v>
                </c:pt>
                <c:pt idx="7521">
                  <c:v>3.5000000000000001E-3</c:v>
                </c:pt>
                <c:pt idx="7522">
                  <c:v>3.5000000000000001E-3</c:v>
                </c:pt>
                <c:pt idx="7523">
                  <c:v>3.5000000000000001E-3</c:v>
                </c:pt>
                <c:pt idx="7524">
                  <c:v>3.5000000000000001E-3</c:v>
                </c:pt>
                <c:pt idx="7525">
                  <c:v>3.5000000000000001E-3</c:v>
                </c:pt>
                <c:pt idx="7526">
                  <c:v>3.5000000000000001E-3</c:v>
                </c:pt>
                <c:pt idx="7527">
                  <c:v>3.5000000000000001E-3</c:v>
                </c:pt>
                <c:pt idx="7528">
                  <c:v>3.5000000000000001E-3</c:v>
                </c:pt>
                <c:pt idx="7529">
                  <c:v>3.5000000000000001E-3</c:v>
                </c:pt>
                <c:pt idx="7530">
                  <c:v>3.5000000000000001E-3</c:v>
                </c:pt>
                <c:pt idx="7531">
                  <c:v>3.5000000000000001E-3</c:v>
                </c:pt>
                <c:pt idx="7532">
                  <c:v>3.5000000000000001E-3</c:v>
                </c:pt>
                <c:pt idx="7533">
                  <c:v>3.5000000000000001E-3</c:v>
                </c:pt>
                <c:pt idx="7534">
                  <c:v>3.5000000000000001E-3</c:v>
                </c:pt>
                <c:pt idx="7535">
                  <c:v>3.5000000000000001E-3</c:v>
                </c:pt>
                <c:pt idx="7536">
                  <c:v>3.5000000000000001E-3</c:v>
                </c:pt>
                <c:pt idx="7537">
                  <c:v>3.5000000000000001E-3</c:v>
                </c:pt>
                <c:pt idx="7538">
                  <c:v>3.5000000000000001E-3</c:v>
                </c:pt>
                <c:pt idx="7539">
                  <c:v>3.5000000000000001E-3</c:v>
                </c:pt>
                <c:pt idx="7540">
                  <c:v>3.5000000000000001E-3</c:v>
                </c:pt>
                <c:pt idx="7541">
                  <c:v>3.5000000000000001E-3</c:v>
                </c:pt>
                <c:pt idx="7542">
                  <c:v>3.5000000000000001E-3</c:v>
                </c:pt>
                <c:pt idx="7543">
                  <c:v>3.5000000000000001E-3</c:v>
                </c:pt>
                <c:pt idx="7544">
                  <c:v>3.5000000000000001E-3</c:v>
                </c:pt>
                <c:pt idx="7545">
                  <c:v>3.5000000000000001E-3</c:v>
                </c:pt>
                <c:pt idx="7546">
                  <c:v>3.5000000000000001E-3</c:v>
                </c:pt>
                <c:pt idx="7547">
                  <c:v>3.5000000000000001E-3</c:v>
                </c:pt>
                <c:pt idx="7548">
                  <c:v>3.5000000000000001E-3</c:v>
                </c:pt>
                <c:pt idx="7549">
                  <c:v>3.5000000000000001E-3</c:v>
                </c:pt>
                <c:pt idx="7550">
                  <c:v>3.5000000000000001E-3</c:v>
                </c:pt>
                <c:pt idx="7551">
                  <c:v>3.5000000000000001E-3</c:v>
                </c:pt>
                <c:pt idx="7552">
                  <c:v>3.5000000000000001E-3</c:v>
                </c:pt>
                <c:pt idx="7553">
                  <c:v>3.5000000000000001E-3</c:v>
                </c:pt>
                <c:pt idx="7554">
                  <c:v>3.5000000000000001E-3</c:v>
                </c:pt>
                <c:pt idx="7555">
                  <c:v>3.5000000000000001E-3</c:v>
                </c:pt>
                <c:pt idx="7556">
                  <c:v>3.5000000000000001E-3</c:v>
                </c:pt>
                <c:pt idx="7557">
                  <c:v>3.5000000000000001E-3</c:v>
                </c:pt>
                <c:pt idx="7558">
                  <c:v>3.5000000000000001E-3</c:v>
                </c:pt>
                <c:pt idx="7559">
                  <c:v>3.5000000000000001E-3</c:v>
                </c:pt>
                <c:pt idx="7560">
                  <c:v>3.5000000000000001E-3</c:v>
                </c:pt>
                <c:pt idx="7561">
                  <c:v>3.5000000000000001E-3</c:v>
                </c:pt>
                <c:pt idx="7562">
                  <c:v>3.5000000000000001E-3</c:v>
                </c:pt>
                <c:pt idx="7563">
                  <c:v>3.5000000000000001E-3</c:v>
                </c:pt>
                <c:pt idx="7564">
                  <c:v>3.5000000000000001E-3</c:v>
                </c:pt>
                <c:pt idx="7565">
                  <c:v>3.5000000000000001E-3</c:v>
                </c:pt>
                <c:pt idx="7566">
                  <c:v>3.5000000000000001E-3</c:v>
                </c:pt>
                <c:pt idx="7567">
                  <c:v>3.5000000000000001E-3</c:v>
                </c:pt>
                <c:pt idx="7568">
                  <c:v>3.5000000000000001E-3</c:v>
                </c:pt>
                <c:pt idx="7569">
                  <c:v>3.5000000000000001E-3</c:v>
                </c:pt>
                <c:pt idx="7570">
                  <c:v>3.5000000000000001E-3</c:v>
                </c:pt>
                <c:pt idx="7571">
                  <c:v>3.5000000000000001E-3</c:v>
                </c:pt>
                <c:pt idx="7572">
                  <c:v>3.5000000000000001E-3</c:v>
                </c:pt>
                <c:pt idx="7573">
                  <c:v>3.5000000000000001E-3</c:v>
                </c:pt>
                <c:pt idx="7574">
                  <c:v>3.5000000000000001E-3</c:v>
                </c:pt>
                <c:pt idx="7575">
                  <c:v>3.5000000000000001E-3</c:v>
                </c:pt>
                <c:pt idx="7576">
                  <c:v>3.5000000000000001E-3</c:v>
                </c:pt>
                <c:pt idx="7577">
                  <c:v>3.5000000000000001E-3</c:v>
                </c:pt>
                <c:pt idx="7578">
                  <c:v>3.5000000000000001E-3</c:v>
                </c:pt>
                <c:pt idx="7579">
                  <c:v>3.5000000000000001E-3</c:v>
                </c:pt>
                <c:pt idx="7580">
                  <c:v>3.5000000000000001E-3</c:v>
                </c:pt>
                <c:pt idx="7581">
                  <c:v>3.5000000000000001E-3</c:v>
                </c:pt>
                <c:pt idx="7582">
                  <c:v>3.5000000000000001E-3</c:v>
                </c:pt>
                <c:pt idx="7583">
                  <c:v>3.5000000000000001E-3</c:v>
                </c:pt>
                <c:pt idx="7584">
                  <c:v>3.5000000000000001E-3</c:v>
                </c:pt>
                <c:pt idx="7585">
                  <c:v>3.5000000000000001E-3</c:v>
                </c:pt>
                <c:pt idx="7586">
                  <c:v>3.5000000000000001E-3</c:v>
                </c:pt>
                <c:pt idx="7587">
                  <c:v>3.5000000000000001E-3</c:v>
                </c:pt>
                <c:pt idx="7588">
                  <c:v>3.5000000000000001E-3</c:v>
                </c:pt>
                <c:pt idx="7589">
                  <c:v>3.5000000000000001E-3</c:v>
                </c:pt>
                <c:pt idx="7590">
                  <c:v>3.5000000000000001E-3</c:v>
                </c:pt>
                <c:pt idx="7591">
                  <c:v>3.5000000000000001E-3</c:v>
                </c:pt>
                <c:pt idx="7592">
                  <c:v>3.5000000000000001E-3</c:v>
                </c:pt>
                <c:pt idx="7593">
                  <c:v>3.5000000000000001E-3</c:v>
                </c:pt>
                <c:pt idx="7594">
                  <c:v>3.5000000000000001E-3</c:v>
                </c:pt>
                <c:pt idx="7595">
                  <c:v>3.5000000000000001E-3</c:v>
                </c:pt>
                <c:pt idx="7596">
                  <c:v>3.5000000000000001E-3</c:v>
                </c:pt>
                <c:pt idx="7597">
                  <c:v>3.5000000000000001E-3</c:v>
                </c:pt>
                <c:pt idx="7598">
                  <c:v>3.5000000000000001E-3</c:v>
                </c:pt>
                <c:pt idx="7599">
                  <c:v>3.5000000000000001E-3</c:v>
                </c:pt>
                <c:pt idx="7600">
                  <c:v>3.5999999999999999E-3</c:v>
                </c:pt>
                <c:pt idx="7601">
                  <c:v>3.5999999999999999E-3</c:v>
                </c:pt>
                <c:pt idx="7602">
                  <c:v>3.5999999999999999E-3</c:v>
                </c:pt>
                <c:pt idx="7603">
                  <c:v>3.5999999999999999E-3</c:v>
                </c:pt>
                <c:pt idx="7604">
                  <c:v>3.5999999999999999E-3</c:v>
                </c:pt>
                <c:pt idx="7605">
                  <c:v>3.5999999999999999E-3</c:v>
                </c:pt>
                <c:pt idx="7606">
                  <c:v>3.5999999999999999E-3</c:v>
                </c:pt>
                <c:pt idx="7607">
                  <c:v>3.5999999999999999E-3</c:v>
                </c:pt>
                <c:pt idx="7608">
                  <c:v>3.5999999999999999E-3</c:v>
                </c:pt>
                <c:pt idx="7609">
                  <c:v>3.5999999999999999E-3</c:v>
                </c:pt>
                <c:pt idx="7610">
                  <c:v>3.5999999999999999E-3</c:v>
                </c:pt>
                <c:pt idx="7611">
                  <c:v>3.5999999999999999E-3</c:v>
                </c:pt>
                <c:pt idx="7612">
                  <c:v>3.5999999999999999E-3</c:v>
                </c:pt>
                <c:pt idx="7613">
                  <c:v>3.5999999999999999E-3</c:v>
                </c:pt>
                <c:pt idx="7614">
                  <c:v>3.5999999999999999E-3</c:v>
                </c:pt>
                <c:pt idx="7615">
                  <c:v>3.5999999999999999E-3</c:v>
                </c:pt>
                <c:pt idx="7616">
                  <c:v>3.5999999999999999E-3</c:v>
                </c:pt>
                <c:pt idx="7617">
                  <c:v>3.5999999999999999E-3</c:v>
                </c:pt>
                <c:pt idx="7618">
                  <c:v>3.5999999999999999E-3</c:v>
                </c:pt>
                <c:pt idx="7619">
                  <c:v>3.5999999999999999E-3</c:v>
                </c:pt>
                <c:pt idx="7620">
                  <c:v>3.5999999999999999E-3</c:v>
                </c:pt>
                <c:pt idx="7621">
                  <c:v>3.5999999999999999E-3</c:v>
                </c:pt>
                <c:pt idx="7622">
                  <c:v>3.5999999999999999E-3</c:v>
                </c:pt>
                <c:pt idx="7623">
                  <c:v>3.5999999999999999E-3</c:v>
                </c:pt>
                <c:pt idx="7624">
                  <c:v>3.5999999999999999E-3</c:v>
                </c:pt>
                <c:pt idx="7625">
                  <c:v>3.5999999999999999E-3</c:v>
                </c:pt>
                <c:pt idx="7626">
                  <c:v>3.5999999999999999E-3</c:v>
                </c:pt>
                <c:pt idx="7627">
                  <c:v>3.5999999999999999E-3</c:v>
                </c:pt>
                <c:pt idx="7628">
                  <c:v>3.5999999999999999E-3</c:v>
                </c:pt>
                <c:pt idx="7629">
                  <c:v>3.5999999999999999E-3</c:v>
                </c:pt>
                <c:pt idx="7630">
                  <c:v>3.5999999999999999E-3</c:v>
                </c:pt>
                <c:pt idx="7631">
                  <c:v>3.5999999999999999E-3</c:v>
                </c:pt>
                <c:pt idx="7632">
                  <c:v>3.5999999999999999E-3</c:v>
                </c:pt>
                <c:pt idx="7633">
                  <c:v>3.5999999999999999E-3</c:v>
                </c:pt>
                <c:pt idx="7634">
                  <c:v>3.5999999999999999E-3</c:v>
                </c:pt>
                <c:pt idx="7635">
                  <c:v>3.5999999999999999E-3</c:v>
                </c:pt>
                <c:pt idx="7636">
                  <c:v>3.5999999999999999E-3</c:v>
                </c:pt>
                <c:pt idx="7637">
                  <c:v>3.5999999999999999E-3</c:v>
                </c:pt>
                <c:pt idx="7638">
                  <c:v>3.5999999999999999E-3</c:v>
                </c:pt>
                <c:pt idx="7639">
                  <c:v>3.5999999999999999E-3</c:v>
                </c:pt>
                <c:pt idx="7640">
                  <c:v>3.5999999999999999E-3</c:v>
                </c:pt>
                <c:pt idx="7641">
                  <c:v>3.5999999999999999E-3</c:v>
                </c:pt>
                <c:pt idx="7642">
                  <c:v>3.5999999999999999E-3</c:v>
                </c:pt>
                <c:pt idx="7643">
                  <c:v>3.5999999999999999E-3</c:v>
                </c:pt>
                <c:pt idx="7644">
                  <c:v>3.5999999999999999E-3</c:v>
                </c:pt>
                <c:pt idx="7645">
                  <c:v>3.5999999999999999E-3</c:v>
                </c:pt>
                <c:pt idx="7646">
                  <c:v>3.5999999999999999E-3</c:v>
                </c:pt>
                <c:pt idx="7647">
                  <c:v>3.5999999999999999E-3</c:v>
                </c:pt>
                <c:pt idx="7648">
                  <c:v>3.5999999999999999E-3</c:v>
                </c:pt>
                <c:pt idx="7649">
                  <c:v>3.5999999999999999E-3</c:v>
                </c:pt>
                <c:pt idx="7650">
                  <c:v>3.5999999999999999E-3</c:v>
                </c:pt>
                <c:pt idx="7651">
                  <c:v>3.5999999999999999E-3</c:v>
                </c:pt>
                <c:pt idx="7652">
                  <c:v>3.5999999999999999E-3</c:v>
                </c:pt>
                <c:pt idx="7653">
                  <c:v>3.5999999999999999E-3</c:v>
                </c:pt>
                <c:pt idx="7654">
                  <c:v>3.5999999999999999E-3</c:v>
                </c:pt>
                <c:pt idx="7655">
                  <c:v>3.5999999999999999E-3</c:v>
                </c:pt>
                <c:pt idx="7656">
                  <c:v>3.5999999999999999E-3</c:v>
                </c:pt>
                <c:pt idx="7657">
                  <c:v>3.5999999999999999E-3</c:v>
                </c:pt>
                <c:pt idx="7658">
                  <c:v>3.5999999999999999E-3</c:v>
                </c:pt>
                <c:pt idx="7659">
                  <c:v>3.5999999999999999E-3</c:v>
                </c:pt>
                <c:pt idx="7660">
                  <c:v>3.5999999999999999E-3</c:v>
                </c:pt>
                <c:pt idx="7661">
                  <c:v>3.5999999999999999E-3</c:v>
                </c:pt>
                <c:pt idx="7662">
                  <c:v>3.5999999999999999E-3</c:v>
                </c:pt>
                <c:pt idx="7663">
                  <c:v>3.5999999999999999E-3</c:v>
                </c:pt>
                <c:pt idx="7664">
                  <c:v>3.5999999999999999E-3</c:v>
                </c:pt>
                <c:pt idx="7665">
                  <c:v>3.5999999999999999E-3</c:v>
                </c:pt>
                <c:pt idx="7666">
                  <c:v>3.5999999999999999E-3</c:v>
                </c:pt>
                <c:pt idx="7667">
                  <c:v>3.5999999999999999E-3</c:v>
                </c:pt>
                <c:pt idx="7668">
                  <c:v>3.5999999999999999E-3</c:v>
                </c:pt>
                <c:pt idx="7669">
                  <c:v>3.5999999999999999E-3</c:v>
                </c:pt>
                <c:pt idx="7670">
                  <c:v>3.5999999999999999E-3</c:v>
                </c:pt>
                <c:pt idx="7671">
                  <c:v>3.5999999999999999E-3</c:v>
                </c:pt>
                <c:pt idx="7672">
                  <c:v>3.5999999999999999E-3</c:v>
                </c:pt>
                <c:pt idx="7673">
                  <c:v>3.5999999999999999E-3</c:v>
                </c:pt>
                <c:pt idx="7674">
                  <c:v>3.5999999999999999E-3</c:v>
                </c:pt>
                <c:pt idx="7675">
                  <c:v>3.5999999999999999E-3</c:v>
                </c:pt>
                <c:pt idx="7676">
                  <c:v>3.5999999999999999E-3</c:v>
                </c:pt>
                <c:pt idx="7677">
                  <c:v>3.5999999999999999E-3</c:v>
                </c:pt>
                <c:pt idx="7678">
                  <c:v>3.5999999999999999E-3</c:v>
                </c:pt>
                <c:pt idx="7679">
                  <c:v>3.5999999999999999E-3</c:v>
                </c:pt>
                <c:pt idx="7680">
                  <c:v>3.5999999999999999E-3</c:v>
                </c:pt>
                <c:pt idx="7681">
                  <c:v>3.5999999999999999E-3</c:v>
                </c:pt>
                <c:pt idx="7682">
                  <c:v>3.5999999999999999E-3</c:v>
                </c:pt>
                <c:pt idx="7683">
                  <c:v>3.5999999999999999E-3</c:v>
                </c:pt>
                <c:pt idx="7684">
                  <c:v>3.5999999999999999E-3</c:v>
                </c:pt>
                <c:pt idx="7685">
                  <c:v>3.5999999999999999E-3</c:v>
                </c:pt>
                <c:pt idx="7686">
                  <c:v>3.5999999999999999E-3</c:v>
                </c:pt>
                <c:pt idx="7687">
                  <c:v>3.5999999999999999E-3</c:v>
                </c:pt>
                <c:pt idx="7688">
                  <c:v>3.5999999999999999E-3</c:v>
                </c:pt>
                <c:pt idx="7689">
                  <c:v>3.5999999999999999E-3</c:v>
                </c:pt>
                <c:pt idx="7690">
                  <c:v>3.5999999999999999E-3</c:v>
                </c:pt>
                <c:pt idx="7691">
                  <c:v>3.5999999999999999E-3</c:v>
                </c:pt>
                <c:pt idx="7692">
                  <c:v>3.5999999999999999E-3</c:v>
                </c:pt>
                <c:pt idx="7693">
                  <c:v>3.5999999999999999E-3</c:v>
                </c:pt>
                <c:pt idx="7694">
                  <c:v>3.5999999999999999E-3</c:v>
                </c:pt>
                <c:pt idx="7695">
                  <c:v>3.5999999999999999E-3</c:v>
                </c:pt>
                <c:pt idx="7696">
                  <c:v>3.5999999999999999E-3</c:v>
                </c:pt>
                <c:pt idx="7697">
                  <c:v>3.5999999999999999E-3</c:v>
                </c:pt>
                <c:pt idx="7698">
                  <c:v>3.5999999999999999E-3</c:v>
                </c:pt>
                <c:pt idx="7699">
                  <c:v>3.5999999999999999E-3</c:v>
                </c:pt>
                <c:pt idx="7700">
                  <c:v>3.7000000000000002E-3</c:v>
                </c:pt>
                <c:pt idx="7701">
                  <c:v>3.7000000000000002E-3</c:v>
                </c:pt>
                <c:pt idx="7702">
                  <c:v>3.7000000000000002E-3</c:v>
                </c:pt>
                <c:pt idx="7703">
                  <c:v>3.7000000000000002E-3</c:v>
                </c:pt>
                <c:pt idx="7704">
                  <c:v>3.7000000000000002E-3</c:v>
                </c:pt>
                <c:pt idx="7705">
                  <c:v>3.7000000000000002E-3</c:v>
                </c:pt>
                <c:pt idx="7706">
                  <c:v>3.7000000000000002E-3</c:v>
                </c:pt>
                <c:pt idx="7707">
                  <c:v>3.7000000000000002E-3</c:v>
                </c:pt>
                <c:pt idx="7708">
                  <c:v>3.7000000000000002E-3</c:v>
                </c:pt>
                <c:pt idx="7709">
                  <c:v>3.7000000000000002E-3</c:v>
                </c:pt>
                <c:pt idx="7710">
                  <c:v>3.7000000000000002E-3</c:v>
                </c:pt>
                <c:pt idx="7711">
                  <c:v>3.7000000000000002E-3</c:v>
                </c:pt>
                <c:pt idx="7712">
                  <c:v>3.7000000000000002E-3</c:v>
                </c:pt>
                <c:pt idx="7713">
                  <c:v>3.7000000000000002E-3</c:v>
                </c:pt>
                <c:pt idx="7714">
                  <c:v>3.7000000000000002E-3</c:v>
                </c:pt>
                <c:pt idx="7715">
                  <c:v>3.7000000000000002E-3</c:v>
                </c:pt>
                <c:pt idx="7716">
                  <c:v>3.7000000000000002E-3</c:v>
                </c:pt>
                <c:pt idx="7717">
                  <c:v>3.7000000000000002E-3</c:v>
                </c:pt>
                <c:pt idx="7718">
                  <c:v>3.7000000000000002E-3</c:v>
                </c:pt>
                <c:pt idx="7719">
                  <c:v>3.7000000000000002E-3</c:v>
                </c:pt>
                <c:pt idx="7720">
                  <c:v>3.7000000000000002E-3</c:v>
                </c:pt>
                <c:pt idx="7721">
                  <c:v>3.7000000000000002E-3</c:v>
                </c:pt>
                <c:pt idx="7722">
                  <c:v>3.7000000000000002E-3</c:v>
                </c:pt>
                <c:pt idx="7723">
                  <c:v>3.7000000000000002E-3</c:v>
                </c:pt>
                <c:pt idx="7724">
                  <c:v>3.7000000000000002E-3</c:v>
                </c:pt>
                <c:pt idx="7725">
                  <c:v>3.7000000000000002E-3</c:v>
                </c:pt>
                <c:pt idx="7726">
                  <c:v>3.7000000000000002E-3</c:v>
                </c:pt>
                <c:pt idx="7727">
                  <c:v>3.7000000000000002E-3</c:v>
                </c:pt>
                <c:pt idx="7728">
                  <c:v>3.7000000000000002E-3</c:v>
                </c:pt>
                <c:pt idx="7729">
                  <c:v>3.7000000000000002E-3</c:v>
                </c:pt>
                <c:pt idx="7730">
                  <c:v>3.7000000000000002E-3</c:v>
                </c:pt>
                <c:pt idx="7731">
                  <c:v>3.7000000000000002E-3</c:v>
                </c:pt>
                <c:pt idx="7732">
                  <c:v>3.7000000000000002E-3</c:v>
                </c:pt>
                <c:pt idx="7733">
                  <c:v>3.7000000000000002E-3</c:v>
                </c:pt>
                <c:pt idx="7734">
                  <c:v>3.7000000000000002E-3</c:v>
                </c:pt>
                <c:pt idx="7735">
                  <c:v>3.7000000000000002E-3</c:v>
                </c:pt>
                <c:pt idx="7736">
                  <c:v>3.7000000000000002E-3</c:v>
                </c:pt>
                <c:pt idx="7737">
                  <c:v>3.7000000000000002E-3</c:v>
                </c:pt>
                <c:pt idx="7738">
                  <c:v>3.7000000000000002E-3</c:v>
                </c:pt>
                <c:pt idx="7739">
                  <c:v>3.7000000000000002E-3</c:v>
                </c:pt>
                <c:pt idx="7740">
                  <c:v>3.7000000000000002E-3</c:v>
                </c:pt>
                <c:pt idx="7741">
                  <c:v>3.7000000000000002E-3</c:v>
                </c:pt>
                <c:pt idx="7742">
                  <c:v>3.7000000000000002E-3</c:v>
                </c:pt>
                <c:pt idx="7743">
                  <c:v>3.7000000000000002E-3</c:v>
                </c:pt>
                <c:pt idx="7744">
                  <c:v>3.7000000000000002E-3</c:v>
                </c:pt>
                <c:pt idx="7745">
                  <c:v>3.7000000000000002E-3</c:v>
                </c:pt>
                <c:pt idx="7746">
                  <c:v>3.7000000000000002E-3</c:v>
                </c:pt>
                <c:pt idx="7747">
                  <c:v>3.7000000000000002E-3</c:v>
                </c:pt>
                <c:pt idx="7748">
                  <c:v>3.7000000000000002E-3</c:v>
                </c:pt>
                <c:pt idx="7749">
                  <c:v>3.7000000000000002E-3</c:v>
                </c:pt>
                <c:pt idx="7750">
                  <c:v>3.7000000000000002E-3</c:v>
                </c:pt>
                <c:pt idx="7751">
                  <c:v>3.7000000000000002E-3</c:v>
                </c:pt>
                <c:pt idx="7752">
                  <c:v>3.7000000000000002E-3</c:v>
                </c:pt>
                <c:pt idx="7753">
                  <c:v>3.7000000000000002E-3</c:v>
                </c:pt>
                <c:pt idx="7754">
                  <c:v>3.7000000000000002E-3</c:v>
                </c:pt>
                <c:pt idx="7755">
                  <c:v>3.7000000000000002E-3</c:v>
                </c:pt>
                <c:pt idx="7756">
                  <c:v>3.7000000000000002E-3</c:v>
                </c:pt>
                <c:pt idx="7757">
                  <c:v>3.7000000000000002E-3</c:v>
                </c:pt>
                <c:pt idx="7758">
                  <c:v>3.7000000000000002E-3</c:v>
                </c:pt>
                <c:pt idx="7759">
                  <c:v>3.7000000000000002E-3</c:v>
                </c:pt>
                <c:pt idx="7760">
                  <c:v>3.7000000000000002E-3</c:v>
                </c:pt>
                <c:pt idx="7761">
                  <c:v>3.7000000000000002E-3</c:v>
                </c:pt>
                <c:pt idx="7762">
                  <c:v>3.7000000000000002E-3</c:v>
                </c:pt>
                <c:pt idx="7763">
                  <c:v>3.7000000000000002E-3</c:v>
                </c:pt>
                <c:pt idx="7764">
                  <c:v>3.7000000000000002E-3</c:v>
                </c:pt>
                <c:pt idx="7765">
                  <c:v>3.7000000000000002E-3</c:v>
                </c:pt>
                <c:pt idx="7766">
                  <c:v>3.7000000000000002E-3</c:v>
                </c:pt>
                <c:pt idx="7767">
                  <c:v>3.7000000000000002E-3</c:v>
                </c:pt>
                <c:pt idx="7768">
                  <c:v>3.7000000000000002E-3</c:v>
                </c:pt>
                <c:pt idx="7769">
                  <c:v>3.7000000000000002E-3</c:v>
                </c:pt>
                <c:pt idx="7770">
                  <c:v>3.7000000000000002E-3</c:v>
                </c:pt>
                <c:pt idx="7771">
                  <c:v>3.7000000000000002E-3</c:v>
                </c:pt>
                <c:pt idx="7772">
                  <c:v>3.7000000000000002E-3</c:v>
                </c:pt>
                <c:pt idx="7773">
                  <c:v>3.7000000000000002E-3</c:v>
                </c:pt>
                <c:pt idx="7774">
                  <c:v>3.7000000000000002E-3</c:v>
                </c:pt>
                <c:pt idx="7775">
                  <c:v>3.7000000000000002E-3</c:v>
                </c:pt>
                <c:pt idx="7776">
                  <c:v>3.7000000000000002E-3</c:v>
                </c:pt>
                <c:pt idx="7777">
                  <c:v>3.7000000000000002E-3</c:v>
                </c:pt>
                <c:pt idx="7778">
                  <c:v>3.7000000000000002E-3</c:v>
                </c:pt>
                <c:pt idx="7779">
                  <c:v>3.7000000000000002E-3</c:v>
                </c:pt>
                <c:pt idx="7780">
                  <c:v>3.7000000000000002E-3</c:v>
                </c:pt>
                <c:pt idx="7781">
                  <c:v>3.7000000000000002E-3</c:v>
                </c:pt>
                <c:pt idx="7782">
                  <c:v>3.7000000000000002E-3</c:v>
                </c:pt>
                <c:pt idx="7783">
                  <c:v>3.7000000000000002E-3</c:v>
                </c:pt>
                <c:pt idx="7784">
                  <c:v>3.7000000000000002E-3</c:v>
                </c:pt>
                <c:pt idx="7785">
                  <c:v>3.7000000000000002E-3</c:v>
                </c:pt>
                <c:pt idx="7786">
                  <c:v>3.7000000000000002E-3</c:v>
                </c:pt>
                <c:pt idx="7787">
                  <c:v>3.7000000000000002E-3</c:v>
                </c:pt>
                <c:pt idx="7788">
                  <c:v>3.7000000000000002E-3</c:v>
                </c:pt>
                <c:pt idx="7789">
                  <c:v>3.7000000000000002E-3</c:v>
                </c:pt>
                <c:pt idx="7790">
                  <c:v>3.7000000000000002E-3</c:v>
                </c:pt>
                <c:pt idx="7791">
                  <c:v>3.7000000000000002E-3</c:v>
                </c:pt>
                <c:pt idx="7792">
                  <c:v>3.7000000000000002E-3</c:v>
                </c:pt>
                <c:pt idx="7793">
                  <c:v>3.7000000000000002E-3</c:v>
                </c:pt>
                <c:pt idx="7794">
                  <c:v>3.7000000000000002E-3</c:v>
                </c:pt>
                <c:pt idx="7795">
                  <c:v>3.7000000000000002E-3</c:v>
                </c:pt>
                <c:pt idx="7796">
                  <c:v>3.7000000000000002E-3</c:v>
                </c:pt>
                <c:pt idx="7797">
                  <c:v>3.7000000000000002E-3</c:v>
                </c:pt>
                <c:pt idx="7798">
                  <c:v>3.7000000000000002E-3</c:v>
                </c:pt>
                <c:pt idx="7799">
                  <c:v>3.7000000000000002E-3</c:v>
                </c:pt>
                <c:pt idx="7800">
                  <c:v>3.8E-3</c:v>
                </c:pt>
                <c:pt idx="7801">
                  <c:v>3.8E-3</c:v>
                </c:pt>
                <c:pt idx="7802">
                  <c:v>3.8E-3</c:v>
                </c:pt>
                <c:pt idx="7803">
                  <c:v>3.8E-3</c:v>
                </c:pt>
                <c:pt idx="7804">
                  <c:v>3.8E-3</c:v>
                </c:pt>
                <c:pt idx="7805">
                  <c:v>3.8E-3</c:v>
                </c:pt>
                <c:pt idx="7806">
                  <c:v>3.8E-3</c:v>
                </c:pt>
                <c:pt idx="7807">
                  <c:v>3.8E-3</c:v>
                </c:pt>
                <c:pt idx="7808">
                  <c:v>3.8E-3</c:v>
                </c:pt>
                <c:pt idx="7809">
                  <c:v>3.8E-3</c:v>
                </c:pt>
                <c:pt idx="7810">
                  <c:v>3.8E-3</c:v>
                </c:pt>
                <c:pt idx="7811">
                  <c:v>3.8E-3</c:v>
                </c:pt>
                <c:pt idx="7812">
                  <c:v>3.8E-3</c:v>
                </c:pt>
                <c:pt idx="7813">
                  <c:v>3.8E-3</c:v>
                </c:pt>
                <c:pt idx="7814">
                  <c:v>3.8E-3</c:v>
                </c:pt>
                <c:pt idx="7815">
                  <c:v>3.8E-3</c:v>
                </c:pt>
                <c:pt idx="7816">
                  <c:v>3.8E-3</c:v>
                </c:pt>
                <c:pt idx="7817">
                  <c:v>3.8E-3</c:v>
                </c:pt>
                <c:pt idx="7818">
                  <c:v>3.8E-3</c:v>
                </c:pt>
                <c:pt idx="7819">
                  <c:v>3.8E-3</c:v>
                </c:pt>
                <c:pt idx="7820">
                  <c:v>3.8E-3</c:v>
                </c:pt>
                <c:pt idx="7821">
                  <c:v>3.8E-3</c:v>
                </c:pt>
                <c:pt idx="7822">
                  <c:v>3.8E-3</c:v>
                </c:pt>
                <c:pt idx="7823">
                  <c:v>3.8E-3</c:v>
                </c:pt>
                <c:pt idx="7824">
                  <c:v>3.8E-3</c:v>
                </c:pt>
                <c:pt idx="7825">
                  <c:v>3.8E-3</c:v>
                </c:pt>
                <c:pt idx="7826">
                  <c:v>3.8E-3</c:v>
                </c:pt>
                <c:pt idx="7827">
                  <c:v>3.8E-3</c:v>
                </c:pt>
                <c:pt idx="7828">
                  <c:v>3.8E-3</c:v>
                </c:pt>
                <c:pt idx="7829">
                  <c:v>3.8E-3</c:v>
                </c:pt>
                <c:pt idx="7830">
                  <c:v>3.8E-3</c:v>
                </c:pt>
                <c:pt idx="7831">
                  <c:v>3.8E-3</c:v>
                </c:pt>
                <c:pt idx="7832">
                  <c:v>3.8E-3</c:v>
                </c:pt>
                <c:pt idx="7833">
                  <c:v>3.8E-3</c:v>
                </c:pt>
                <c:pt idx="7834">
                  <c:v>3.8E-3</c:v>
                </c:pt>
                <c:pt idx="7835">
                  <c:v>3.8E-3</c:v>
                </c:pt>
                <c:pt idx="7836">
                  <c:v>3.8E-3</c:v>
                </c:pt>
                <c:pt idx="7837">
                  <c:v>3.8E-3</c:v>
                </c:pt>
                <c:pt idx="7838">
                  <c:v>3.8E-3</c:v>
                </c:pt>
                <c:pt idx="7839">
                  <c:v>3.8E-3</c:v>
                </c:pt>
                <c:pt idx="7840">
                  <c:v>3.8E-3</c:v>
                </c:pt>
                <c:pt idx="7841">
                  <c:v>3.8E-3</c:v>
                </c:pt>
                <c:pt idx="7842">
                  <c:v>3.8E-3</c:v>
                </c:pt>
                <c:pt idx="7843">
                  <c:v>3.8E-3</c:v>
                </c:pt>
                <c:pt idx="7844">
                  <c:v>3.8E-3</c:v>
                </c:pt>
                <c:pt idx="7845">
                  <c:v>3.8E-3</c:v>
                </c:pt>
                <c:pt idx="7846">
                  <c:v>3.8E-3</c:v>
                </c:pt>
                <c:pt idx="7847">
                  <c:v>3.8E-3</c:v>
                </c:pt>
                <c:pt idx="7848">
                  <c:v>3.8E-3</c:v>
                </c:pt>
                <c:pt idx="7849">
                  <c:v>3.8E-3</c:v>
                </c:pt>
                <c:pt idx="7850">
                  <c:v>3.8E-3</c:v>
                </c:pt>
                <c:pt idx="7851">
                  <c:v>3.8E-3</c:v>
                </c:pt>
                <c:pt idx="7852">
                  <c:v>3.8E-3</c:v>
                </c:pt>
                <c:pt idx="7853">
                  <c:v>3.8E-3</c:v>
                </c:pt>
                <c:pt idx="7854">
                  <c:v>3.8E-3</c:v>
                </c:pt>
                <c:pt idx="7855">
                  <c:v>3.8E-3</c:v>
                </c:pt>
                <c:pt idx="7856">
                  <c:v>3.8E-3</c:v>
                </c:pt>
                <c:pt idx="7857">
                  <c:v>3.8E-3</c:v>
                </c:pt>
                <c:pt idx="7858">
                  <c:v>3.8E-3</c:v>
                </c:pt>
                <c:pt idx="7859">
                  <c:v>3.8E-3</c:v>
                </c:pt>
                <c:pt idx="7860">
                  <c:v>3.8E-3</c:v>
                </c:pt>
                <c:pt idx="7861">
                  <c:v>3.8E-3</c:v>
                </c:pt>
                <c:pt idx="7862">
                  <c:v>3.8E-3</c:v>
                </c:pt>
                <c:pt idx="7863">
                  <c:v>3.8E-3</c:v>
                </c:pt>
                <c:pt idx="7864">
                  <c:v>3.8E-3</c:v>
                </c:pt>
                <c:pt idx="7865">
                  <c:v>3.8E-3</c:v>
                </c:pt>
                <c:pt idx="7866">
                  <c:v>3.8E-3</c:v>
                </c:pt>
                <c:pt idx="7867">
                  <c:v>3.8E-3</c:v>
                </c:pt>
                <c:pt idx="7868">
                  <c:v>3.8E-3</c:v>
                </c:pt>
                <c:pt idx="7869">
                  <c:v>3.8E-3</c:v>
                </c:pt>
                <c:pt idx="7870">
                  <c:v>3.8E-3</c:v>
                </c:pt>
                <c:pt idx="7871">
                  <c:v>3.8E-3</c:v>
                </c:pt>
                <c:pt idx="7872">
                  <c:v>3.8E-3</c:v>
                </c:pt>
                <c:pt idx="7873">
                  <c:v>3.8E-3</c:v>
                </c:pt>
                <c:pt idx="7874">
                  <c:v>3.8E-3</c:v>
                </c:pt>
                <c:pt idx="7875">
                  <c:v>3.8E-3</c:v>
                </c:pt>
                <c:pt idx="7876">
                  <c:v>3.8E-3</c:v>
                </c:pt>
                <c:pt idx="7877">
                  <c:v>3.8E-3</c:v>
                </c:pt>
                <c:pt idx="7878">
                  <c:v>3.8E-3</c:v>
                </c:pt>
                <c:pt idx="7879">
                  <c:v>3.8E-3</c:v>
                </c:pt>
                <c:pt idx="7880">
                  <c:v>3.8E-3</c:v>
                </c:pt>
                <c:pt idx="7881">
                  <c:v>3.8E-3</c:v>
                </c:pt>
                <c:pt idx="7882">
                  <c:v>3.8E-3</c:v>
                </c:pt>
                <c:pt idx="7883">
                  <c:v>3.8E-3</c:v>
                </c:pt>
                <c:pt idx="7884">
                  <c:v>3.8E-3</c:v>
                </c:pt>
                <c:pt idx="7885">
                  <c:v>3.8E-3</c:v>
                </c:pt>
                <c:pt idx="7886">
                  <c:v>3.8E-3</c:v>
                </c:pt>
                <c:pt idx="7887">
                  <c:v>3.8E-3</c:v>
                </c:pt>
                <c:pt idx="7888">
                  <c:v>3.8E-3</c:v>
                </c:pt>
                <c:pt idx="7889">
                  <c:v>3.8E-3</c:v>
                </c:pt>
                <c:pt idx="7890">
                  <c:v>3.8E-3</c:v>
                </c:pt>
                <c:pt idx="7891">
                  <c:v>3.8E-3</c:v>
                </c:pt>
                <c:pt idx="7892">
                  <c:v>3.8E-3</c:v>
                </c:pt>
                <c:pt idx="7893">
                  <c:v>3.8E-3</c:v>
                </c:pt>
                <c:pt idx="7894">
                  <c:v>3.8E-3</c:v>
                </c:pt>
                <c:pt idx="7895">
                  <c:v>3.8E-3</c:v>
                </c:pt>
                <c:pt idx="7896">
                  <c:v>3.8E-3</c:v>
                </c:pt>
                <c:pt idx="7897">
                  <c:v>3.8E-3</c:v>
                </c:pt>
                <c:pt idx="7898">
                  <c:v>3.8E-3</c:v>
                </c:pt>
                <c:pt idx="7899">
                  <c:v>3.8E-3</c:v>
                </c:pt>
                <c:pt idx="7900">
                  <c:v>3.8999999999999998E-3</c:v>
                </c:pt>
                <c:pt idx="7901">
                  <c:v>3.8999999999999998E-3</c:v>
                </c:pt>
                <c:pt idx="7902">
                  <c:v>3.8999999999999998E-3</c:v>
                </c:pt>
                <c:pt idx="7903">
                  <c:v>3.8999999999999998E-3</c:v>
                </c:pt>
                <c:pt idx="7904">
                  <c:v>3.8999999999999998E-3</c:v>
                </c:pt>
                <c:pt idx="7905">
                  <c:v>3.8999999999999998E-3</c:v>
                </c:pt>
                <c:pt idx="7906">
                  <c:v>3.8999999999999998E-3</c:v>
                </c:pt>
                <c:pt idx="7907">
                  <c:v>3.8999999999999998E-3</c:v>
                </c:pt>
                <c:pt idx="7908">
                  <c:v>3.8999999999999998E-3</c:v>
                </c:pt>
                <c:pt idx="7909">
                  <c:v>3.8999999999999998E-3</c:v>
                </c:pt>
                <c:pt idx="7910">
                  <c:v>3.8999999999999998E-3</c:v>
                </c:pt>
                <c:pt idx="7911">
                  <c:v>3.8999999999999998E-3</c:v>
                </c:pt>
                <c:pt idx="7912">
                  <c:v>3.8999999999999998E-3</c:v>
                </c:pt>
                <c:pt idx="7913">
                  <c:v>3.8999999999999998E-3</c:v>
                </c:pt>
                <c:pt idx="7914">
                  <c:v>3.8999999999999998E-3</c:v>
                </c:pt>
                <c:pt idx="7915">
                  <c:v>3.8999999999999998E-3</c:v>
                </c:pt>
                <c:pt idx="7916">
                  <c:v>3.8999999999999998E-3</c:v>
                </c:pt>
                <c:pt idx="7917">
                  <c:v>3.8999999999999998E-3</c:v>
                </c:pt>
                <c:pt idx="7918">
                  <c:v>3.8999999999999998E-3</c:v>
                </c:pt>
                <c:pt idx="7919">
                  <c:v>3.8999999999999998E-3</c:v>
                </c:pt>
                <c:pt idx="7920">
                  <c:v>3.8999999999999998E-3</c:v>
                </c:pt>
                <c:pt idx="7921">
                  <c:v>3.8999999999999998E-3</c:v>
                </c:pt>
                <c:pt idx="7922">
                  <c:v>3.8999999999999998E-3</c:v>
                </c:pt>
                <c:pt idx="7923">
                  <c:v>3.8999999999999998E-3</c:v>
                </c:pt>
                <c:pt idx="7924">
                  <c:v>3.8999999999999998E-3</c:v>
                </c:pt>
                <c:pt idx="7925">
                  <c:v>3.8999999999999998E-3</c:v>
                </c:pt>
                <c:pt idx="7926">
                  <c:v>3.8999999999999998E-3</c:v>
                </c:pt>
                <c:pt idx="7927">
                  <c:v>3.8999999999999998E-3</c:v>
                </c:pt>
                <c:pt idx="7928">
                  <c:v>3.8999999999999998E-3</c:v>
                </c:pt>
                <c:pt idx="7929">
                  <c:v>3.8999999999999998E-3</c:v>
                </c:pt>
                <c:pt idx="7930">
                  <c:v>3.8999999999999998E-3</c:v>
                </c:pt>
                <c:pt idx="7931">
                  <c:v>3.8999999999999998E-3</c:v>
                </c:pt>
                <c:pt idx="7932">
                  <c:v>3.8999999999999998E-3</c:v>
                </c:pt>
                <c:pt idx="7933">
                  <c:v>3.8999999999999998E-3</c:v>
                </c:pt>
                <c:pt idx="7934">
                  <c:v>3.8999999999999998E-3</c:v>
                </c:pt>
                <c:pt idx="7935">
                  <c:v>3.8999999999999998E-3</c:v>
                </c:pt>
                <c:pt idx="7936">
                  <c:v>3.8999999999999998E-3</c:v>
                </c:pt>
                <c:pt idx="7937">
                  <c:v>3.8999999999999998E-3</c:v>
                </c:pt>
                <c:pt idx="7938">
                  <c:v>3.8999999999999998E-3</c:v>
                </c:pt>
                <c:pt idx="7939">
                  <c:v>3.8999999999999998E-3</c:v>
                </c:pt>
                <c:pt idx="7940">
                  <c:v>3.8999999999999998E-3</c:v>
                </c:pt>
                <c:pt idx="7941">
                  <c:v>3.8999999999999998E-3</c:v>
                </c:pt>
                <c:pt idx="7942">
                  <c:v>3.8999999999999998E-3</c:v>
                </c:pt>
                <c:pt idx="7943">
                  <c:v>3.8999999999999998E-3</c:v>
                </c:pt>
                <c:pt idx="7944">
                  <c:v>3.8999999999999998E-3</c:v>
                </c:pt>
                <c:pt idx="7945">
                  <c:v>3.8999999999999998E-3</c:v>
                </c:pt>
                <c:pt idx="7946">
                  <c:v>3.8999999999999998E-3</c:v>
                </c:pt>
                <c:pt idx="7947">
                  <c:v>3.8999999999999998E-3</c:v>
                </c:pt>
                <c:pt idx="7948">
                  <c:v>3.8999999999999998E-3</c:v>
                </c:pt>
                <c:pt idx="7949">
                  <c:v>3.8999999999999998E-3</c:v>
                </c:pt>
                <c:pt idx="7950">
                  <c:v>3.8999999999999998E-3</c:v>
                </c:pt>
                <c:pt idx="7951">
                  <c:v>3.8999999999999998E-3</c:v>
                </c:pt>
                <c:pt idx="7952">
                  <c:v>3.8999999999999998E-3</c:v>
                </c:pt>
                <c:pt idx="7953">
                  <c:v>3.8999999999999998E-3</c:v>
                </c:pt>
                <c:pt idx="7954">
                  <c:v>3.8999999999999998E-3</c:v>
                </c:pt>
                <c:pt idx="7955">
                  <c:v>3.8999999999999998E-3</c:v>
                </c:pt>
                <c:pt idx="7956">
                  <c:v>3.8999999999999998E-3</c:v>
                </c:pt>
                <c:pt idx="7957">
                  <c:v>3.8999999999999998E-3</c:v>
                </c:pt>
                <c:pt idx="7958">
                  <c:v>3.8999999999999998E-3</c:v>
                </c:pt>
                <c:pt idx="7959">
                  <c:v>3.8999999999999998E-3</c:v>
                </c:pt>
                <c:pt idx="7960">
                  <c:v>3.8999999999999998E-3</c:v>
                </c:pt>
                <c:pt idx="7961">
                  <c:v>3.8999999999999998E-3</c:v>
                </c:pt>
                <c:pt idx="7962">
                  <c:v>3.8999999999999998E-3</c:v>
                </c:pt>
                <c:pt idx="7963">
                  <c:v>3.8999999999999998E-3</c:v>
                </c:pt>
                <c:pt idx="7964">
                  <c:v>3.8999999999999998E-3</c:v>
                </c:pt>
                <c:pt idx="7965">
                  <c:v>3.8999999999999998E-3</c:v>
                </c:pt>
                <c:pt idx="7966">
                  <c:v>3.8999999999999998E-3</c:v>
                </c:pt>
                <c:pt idx="7967">
                  <c:v>3.8999999999999998E-3</c:v>
                </c:pt>
                <c:pt idx="7968">
                  <c:v>3.8999999999999998E-3</c:v>
                </c:pt>
                <c:pt idx="7969">
                  <c:v>3.8999999999999998E-3</c:v>
                </c:pt>
                <c:pt idx="7970">
                  <c:v>3.8999999999999998E-3</c:v>
                </c:pt>
                <c:pt idx="7971">
                  <c:v>3.8999999999999998E-3</c:v>
                </c:pt>
                <c:pt idx="7972">
                  <c:v>3.8999999999999998E-3</c:v>
                </c:pt>
                <c:pt idx="7973">
                  <c:v>3.8999999999999998E-3</c:v>
                </c:pt>
                <c:pt idx="7974">
                  <c:v>3.8999999999999998E-3</c:v>
                </c:pt>
                <c:pt idx="7975">
                  <c:v>3.8999999999999998E-3</c:v>
                </c:pt>
                <c:pt idx="7976">
                  <c:v>3.8999999999999998E-3</c:v>
                </c:pt>
                <c:pt idx="7977">
                  <c:v>3.8999999999999998E-3</c:v>
                </c:pt>
                <c:pt idx="7978">
                  <c:v>3.8999999999999998E-3</c:v>
                </c:pt>
                <c:pt idx="7979">
                  <c:v>3.8999999999999998E-3</c:v>
                </c:pt>
                <c:pt idx="7980">
                  <c:v>3.8999999999999998E-3</c:v>
                </c:pt>
                <c:pt idx="7981">
                  <c:v>3.8999999999999998E-3</c:v>
                </c:pt>
                <c:pt idx="7982">
                  <c:v>3.8999999999999998E-3</c:v>
                </c:pt>
                <c:pt idx="7983">
                  <c:v>3.8999999999999998E-3</c:v>
                </c:pt>
                <c:pt idx="7984">
                  <c:v>3.8999999999999998E-3</c:v>
                </c:pt>
                <c:pt idx="7985">
                  <c:v>3.8999999999999998E-3</c:v>
                </c:pt>
                <c:pt idx="7986">
                  <c:v>3.8999999999999998E-3</c:v>
                </c:pt>
                <c:pt idx="7987">
                  <c:v>3.8999999999999998E-3</c:v>
                </c:pt>
                <c:pt idx="7988">
                  <c:v>3.8999999999999998E-3</c:v>
                </c:pt>
                <c:pt idx="7989">
                  <c:v>3.8999999999999998E-3</c:v>
                </c:pt>
                <c:pt idx="7990">
                  <c:v>3.8999999999999998E-3</c:v>
                </c:pt>
                <c:pt idx="7991">
                  <c:v>3.8999999999999998E-3</c:v>
                </c:pt>
                <c:pt idx="7992">
                  <c:v>3.8999999999999998E-3</c:v>
                </c:pt>
                <c:pt idx="7993">
                  <c:v>3.8999999999999998E-3</c:v>
                </c:pt>
                <c:pt idx="7994">
                  <c:v>3.8999999999999998E-3</c:v>
                </c:pt>
                <c:pt idx="7995">
                  <c:v>3.8999999999999998E-3</c:v>
                </c:pt>
                <c:pt idx="7996">
                  <c:v>3.8999999999999998E-3</c:v>
                </c:pt>
                <c:pt idx="7997">
                  <c:v>3.8999999999999998E-3</c:v>
                </c:pt>
                <c:pt idx="7998">
                  <c:v>3.8999999999999998E-3</c:v>
                </c:pt>
                <c:pt idx="7999">
                  <c:v>3.8999999999999998E-3</c:v>
                </c:pt>
                <c:pt idx="8000">
                  <c:v>4.0000000000000001E-3</c:v>
                </c:pt>
                <c:pt idx="8001">
                  <c:v>4.0000000000000001E-3</c:v>
                </c:pt>
                <c:pt idx="8002">
                  <c:v>4.0000000000000001E-3</c:v>
                </c:pt>
                <c:pt idx="8003">
                  <c:v>4.0000000000000001E-3</c:v>
                </c:pt>
                <c:pt idx="8004">
                  <c:v>4.0000000000000001E-3</c:v>
                </c:pt>
                <c:pt idx="8005">
                  <c:v>4.0000000000000001E-3</c:v>
                </c:pt>
                <c:pt idx="8006">
                  <c:v>4.0000000000000001E-3</c:v>
                </c:pt>
                <c:pt idx="8007">
                  <c:v>4.0000000000000001E-3</c:v>
                </c:pt>
                <c:pt idx="8008">
                  <c:v>4.0000000000000001E-3</c:v>
                </c:pt>
                <c:pt idx="8009">
                  <c:v>4.0000000000000001E-3</c:v>
                </c:pt>
                <c:pt idx="8010">
                  <c:v>4.0000000000000001E-3</c:v>
                </c:pt>
                <c:pt idx="8011">
                  <c:v>4.0000000000000001E-3</c:v>
                </c:pt>
                <c:pt idx="8012">
                  <c:v>4.0000000000000001E-3</c:v>
                </c:pt>
                <c:pt idx="8013">
                  <c:v>4.0000000000000001E-3</c:v>
                </c:pt>
                <c:pt idx="8014">
                  <c:v>4.0000000000000001E-3</c:v>
                </c:pt>
                <c:pt idx="8015">
                  <c:v>4.0000000000000001E-3</c:v>
                </c:pt>
                <c:pt idx="8016">
                  <c:v>4.0000000000000001E-3</c:v>
                </c:pt>
                <c:pt idx="8017">
                  <c:v>4.0000000000000001E-3</c:v>
                </c:pt>
                <c:pt idx="8018">
                  <c:v>4.0000000000000001E-3</c:v>
                </c:pt>
                <c:pt idx="8019">
                  <c:v>4.0000000000000001E-3</c:v>
                </c:pt>
                <c:pt idx="8020">
                  <c:v>4.0000000000000001E-3</c:v>
                </c:pt>
                <c:pt idx="8021">
                  <c:v>4.0000000000000001E-3</c:v>
                </c:pt>
                <c:pt idx="8022">
                  <c:v>4.0000000000000001E-3</c:v>
                </c:pt>
                <c:pt idx="8023">
                  <c:v>4.0000000000000001E-3</c:v>
                </c:pt>
                <c:pt idx="8024">
                  <c:v>4.0000000000000001E-3</c:v>
                </c:pt>
                <c:pt idx="8025">
                  <c:v>4.0000000000000001E-3</c:v>
                </c:pt>
                <c:pt idx="8026">
                  <c:v>4.0000000000000001E-3</c:v>
                </c:pt>
                <c:pt idx="8027">
                  <c:v>4.0000000000000001E-3</c:v>
                </c:pt>
                <c:pt idx="8028">
                  <c:v>4.0000000000000001E-3</c:v>
                </c:pt>
                <c:pt idx="8029">
                  <c:v>4.0000000000000001E-3</c:v>
                </c:pt>
                <c:pt idx="8030">
                  <c:v>4.0000000000000001E-3</c:v>
                </c:pt>
                <c:pt idx="8031">
                  <c:v>4.0000000000000001E-3</c:v>
                </c:pt>
                <c:pt idx="8032">
                  <c:v>4.0000000000000001E-3</c:v>
                </c:pt>
                <c:pt idx="8033">
                  <c:v>4.0000000000000001E-3</c:v>
                </c:pt>
                <c:pt idx="8034">
                  <c:v>4.0000000000000001E-3</c:v>
                </c:pt>
                <c:pt idx="8035">
                  <c:v>4.0000000000000001E-3</c:v>
                </c:pt>
                <c:pt idx="8036">
                  <c:v>4.0000000000000001E-3</c:v>
                </c:pt>
                <c:pt idx="8037">
                  <c:v>4.0000000000000001E-3</c:v>
                </c:pt>
                <c:pt idx="8038">
                  <c:v>4.0000000000000001E-3</c:v>
                </c:pt>
                <c:pt idx="8039">
                  <c:v>4.0000000000000001E-3</c:v>
                </c:pt>
                <c:pt idx="8040">
                  <c:v>4.0000000000000001E-3</c:v>
                </c:pt>
                <c:pt idx="8041">
                  <c:v>4.0000000000000001E-3</c:v>
                </c:pt>
                <c:pt idx="8042">
                  <c:v>4.0000000000000001E-3</c:v>
                </c:pt>
                <c:pt idx="8043">
                  <c:v>4.0000000000000001E-3</c:v>
                </c:pt>
                <c:pt idx="8044">
                  <c:v>4.0000000000000001E-3</c:v>
                </c:pt>
                <c:pt idx="8045">
                  <c:v>4.0000000000000001E-3</c:v>
                </c:pt>
                <c:pt idx="8046">
                  <c:v>4.0000000000000001E-3</c:v>
                </c:pt>
                <c:pt idx="8047">
                  <c:v>4.0000000000000001E-3</c:v>
                </c:pt>
                <c:pt idx="8048">
                  <c:v>4.0000000000000001E-3</c:v>
                </c:pt>
                <c:pt idx="8049">
                  <c:v>4.0000000000000001E-3</c:v>
                </c:pt>
                <c:pt idx="8050">
                  <c:v>4.0000000000000001E-3</c:v>
                </c:pt>
                <c:pt idx="8051">
                  <c:v>4.0000000000000001E-3</c:v>
                </c:pt>
                <c:pt idx="8052">
                  <c:v>4.0000000000000001E-3</c:v>
                </c:pt>
                <c:pt idx="8053">
                  <c:v>4.0000000000000001E-3</c:v>
                </c:pt>
                <c:pt idx="8054">
                  <c:v>4.0000000000000001E-3</c:v>
                </c:pt>
                <c:pt idx="8055">
                  <c:v>4.0000000000000001E-3</c:v>
                </c:pt>
                <c:pt idx="8056">
                  <c:v>4.0000000000000001E-3</c:v>
                </c:pt>
                <c:pt idx="8057">
                  <c:v>4.0000000000000001E-3</c:v>
                </c:pt>
                <c:pt idx="8058">
                  <c:v>4.0000000000000001E-3</c:v>
                </c:pt>
                <c:pt idx="8059">
                  <c:v>4.0000000000000001E-3</c:v>
                </c:pt>
                <c:pt idx="8060">
                  <c:v>4.0000000000000001E-3</c:v>
                </c:pt>
                <c:pt idx="8061">
                  <c:v>4.0000000000000001E-3</c:v>
                </c:pt>
                <c:pt idx="8062">
                  <c:v>4.0000000000000001E-3</c:v>
                </c:pt>
                <c:pt idx="8063">
                  <c:v>4.0000000000000001E-3</c:v>
                </c:pt>
                <c:pt idx="8064">
                  <c:v>4.0000000000000001E-3</c:v>
                </c:pt>
                <c:pt idx="8065">
                  <c:v>4.0000000000000001E-3</c:v>
                </c:pt>
                <c:pt idx="8066">
                  <c:v>4.0000000000000001E-3</c:v>
                </c:pt>
                <c:pt idx="8067">
                  <c:v>4.0000000000000001E-3</c:v>
                </c:pt>
                <c:pt idx="8068">
                  <c:v>4.0000000000000001E-3</c:v>
                </c:pt>
                <c:pt idx="8069">
                  <c:v>4.0000000000000001E-3</c:v>
                </c:pt>
                <c:pt idx="8070">
                  <c:v>4.0000000000000001E-3</c:v>
                </c:pt>
                <c:pt idx="8071">
                  <c:v>4.0000000000000001E-3</c:v>
                </c:pt>
                <c:pt idx="8072">
                  <c:v>4.0000000000000001E-3</c:v>
                </c:pt>
                <c:pt idx="8073">
                  <c:v>4.0000000000000001E-3</c:v>
                </c:pt>
                <c:pt idx="8074">
                  <c:v>4.0000000000000001E-3</c:v>
                </c:pt>
                <c:pt idx="8075">
                  <c:v>4.0000000000000001E-3</c:v>
                </c:pt>
                <c:pt idx="8076">
                  <c:v>4.0000000000000001E-3</c:v>
                </c:pt>
                <c:pt idx="8077">
                  <c:v>4.0000000000000001E-3</c:v>
                </c:pt>
                <c:pt idx="8078">
                  <c:v>4.0000000000000001E-3</c:v>
                </c:pt>
                <c:pt idx="8079">
                  <c:v>4.0000000000000001E-3</c:v>
                </c:pt>
                <c:pt idx="8080">
                  <c:v>4.0000000000000001E-3</c:v>
                </c:pt>
                <c:pt idx="8081">
                  <c:v>4.0000000000000001E-3</c:v>
                </c:pt>
                <c:pt idx="8082">
                  <c:v>4.0000000000000001E-3</c:v>
                </c:pt>
                <c:pt idx="8083">
                  <c:v>4.0000000000000001E-3</c:v>
                </c:pt>
                <c:pt idx="8084">
                  <c:v>4.0000000000000001E-3</c:v>
                </c:pt>
                <c:pt idx="8085">
                  <c:v>4.0000000000000001E-3</c:v>
                </c:pt>
                <c:pt idx="8086">
                  <c:v>4.0000000000000001E-3</c:v>
                </c:pt>
                <c:pt idx="8087">
                  <c:v>4.0000000000000001E-3</c:v>
                </c:pt>
                <c:pt idx="8088">
                  <c:v>4.0000000000000001E-3</c:v>
                </c:pt>
                <c:pt idx="8089">
                  <c:v>4.0000000000000001E-3</c:v>
                </c:pt>
                <c:pt idx="8090">
                  <c:v>4.0000000000000001E-3</c:v>
                </c:pt>
                <c:pt idx="8091">
                  <c:v>4.0000000000000001E-3</c:v>
                </c:pt>
                <c:pt idx="8092">
                  <c:v>4.0000000000000001E-3</c:v>
                </c:pt>
                <c:pt idx="8093">
                  <c:v>4.0000000000000001E-3</c:v>
                </c:pt>
                <c:pt idx="8094">
                  <c:v>4.0000000000000001E-3</c:v>
                </c:pt>
                <c:pt idx="8095">
                  <c:v>4.0000000000000001E-3</c:v>
                </c:pt>
                <c:pt idx="8096">
                  <c:v>4.0000000000000001E-3</c:v>
                </c:pt>
                <c:pt idx="8097">
                  <c:v>4.0000000000000001E-3</c:v>
                </c:pt>
                <c:pt idx="8098">
                  <c:v>4.0000000000000001E-3</c:v>
                </c:pt>
                <c:pt idx="8099">
                  <c:v>4.0000000000000001E-3</c:v>
                </c:pt>
                <c:pt idx="8100">
                  <c:v>4.1000000000000003E-3</c:v>
                </c:pt>
                <c:pt idx="8101">
                  <c:v>4.1000000000000003E-3</c:v>
                </c:pt>
                <c:pt idx="8102">
                  <c:v>4.1000000000000003E-3</c:v>
                </c:pt>
                <c:pt idx="8103">
                  <c:v>4.1000000000000003E-3</c:v>
                </c:pt>
                <c:pt idx="8104">
                  <c:v>4.1000000000000003E-3</c:v>
                </c:pt>
                <c:pt idx="8105">
                  <c:v>4.1000000000000003E-3</c:v>
                </c:pt>
                <c:pt idx="8106">
                  <c:v>4.1000000000000003E-3</c:v>
                </c:pt>
                <c:pt idx="8107">
                  <c:v>4.1000000000000003E-3</c:v>
                </c:pt>
                <c:pt idx="8108">
                  <c:v>4.1000000000000003E-3</c:v>
                </c:pt>
                <c:pt idx="8109">
                  <c:v>4.1000000000000003E-3</c:v>
                </c:pt>
                <c:pt idx="8110">
                  <c:v>4.1000000000000003E-3</c:v>
                </c:pt>
                <c:pt idx="8111">
                  <c:v>4.1000000000000003E-3</c:v>
                </c:pt>
                <c:pt idx="8112">
                  <c:v>4.1000000000000003E-3</c:v>
                </c:pt>
                <c:pt idx="8113">
                  <c:v>4.1000000000000003E-3</c:v>
                </c:pt>
                <c:pt idx="8114">
                  <c:v>4.1000000000000003E-3</c:v>
                </c:pt>
                <c:pt idx="8115">
                  <c:v>4.1000000000000003E-3</c:v>
                </c:pt>
                <c:pt idx="8116">
                  <c:v>4.1000000000000003E-3</c:v>
                </c:pt>
                <c:pt idx="8117">
                  <c:v>4.1000000000000003E-3</c:v>
                </c:pt>
                <c:pt idx="8118">
                  <c:v>4.1000000000000003E-3</c:v>
                </c:pt>
                <c:pt idx="8119">
                  <c:v>4.1000000000000003E-3</c:v>
                </c:pt>
                <c:pt idx="8120">
                  <c:v>4.1000000000000003E-3</c:v>
                </c:pt>
                <c:pt idx="8121">
                  <c:v>4.1000000000000003E-3</c:v>
                </c:pt>
                <c:pt idx="8122">
                  <c:v>4.1000000000000003E-3</c:v>
                </c:pt>
                <c:pt idx="8123">
                  <c:v>4.1000000000000003E-3</c:v>
                </c:pt>
                <c:pt idx="8124">
                  <c:v>4.1000000000000003E-3</c:v>
                </c:pt>
                <c:pt idx="8125">
                  <c:v>4.1000000000000003E-3</c:v>
                </c:pt>
                <c:pt idx="8126">
                  <c:v>4.1000000000000003E-3</c:v>
                </c:pt>
                <c:pt idx="8127">
                  <c:v>4.1000000000000003E-3</c:v>
                </c:pt>
                <c:pt idx="8128">
                  <c:v>4.1000000000000003E-3</c:v>
                </c:pt>
                <c:pt idx="8129">
                  <c:v>4.1000000000000003E-3</c:v>
                </c:pt>
                <c:pt idx="8130">
                  <c:v>4.1000000000000003E-3</c:v>
                </c:pt>
                <c:pt idx="8131">
                  <c:v>4.1000000000000003E-3</c:v>
                </c:pt>
                <c:pt idx="8132">
                  <c:v>4.1000000000000003E-3</c:v>
                </c:pt>
                <c:pt idx="8133">
                  <c:v>4.1000000000000003E-3</c:v>
                </c:pt>
                <c:pt idx="8134">
                  <c:v>4.1000000000000003E-3</c:v>
                </c:pt>
                <c:pt idx="8135">
                  <c:v>4.1000000000000003E-3</c:v>
                </c:pt>
                <c:pt idx="8136">
                  <c:v>4.1000000000000003E-3</c:v>
                </c:pt>
                <c:pt idx="8137">
                  <c:v>4.1000000000000003E-3</c:v>
                </c:pt>
                <c:pt idx="8138">
                  <c:v>4.1000000000000003E-3</c:v>
                </c:pt>
                <c:pt idx="8139">
                  <c:v>4.1000000000000003E-3</c:v>
                </c:pt>
                <c:pt idx="8140">
                  <c:v>4.1000000000000003E-3</c:v>
                </c:pt>
                <c:pt idx="8141">
                  <c:v>4.1000000000000003E-3</c:v>
                </c:pt>
                <c:pt idx="8142">
                  <c:v>4.1000000000000003E-3</c:v>
                </c:pt>
                <c:pt idx="8143">
                  <c:v>4.1000000000000003E-3</c:v>
                </c:pt>
                <c:pt idx="8144">
                  <c:v>4.1000000000000003E-3</c:v>
                </c:pt>
                <c:pt idx="8145">
                  <c:v>4.1000000000000003E-3</c:v>
                </c:pt>
                <c:pt idx="8146">
                  <c:v>4.1000000000000003E-3</c:v>
                </c:pt>
                <c:pt idx="8147">
                  <c:v>4.1000000000000003E-3</c:v>
                </c:pt>
                <c:pt idx="8148">
                  <c:v>4.1000000000000003E-3</c:v>
                </c:pt>
                <c:pt idx="8149">
                  <c:v>4.1000000000000003E-3</c:v>
                </c:pt>
                <c:pt idx="8150">
                  <c:v>4.1000000000000003E-3</c:v>
                </c:pt>
                <c:pt idx="8151">
                  <c:v>4.1000000000000003E-3</c:v>
                </c:pt>
                <c:pt idx="8152">
                  <c:v>4.1000000000000003E-3</c:v>
                </c:pt>
                <c:pt idx="8153">
                  <c:v>4.1000000000000003E-3</c:v>
                </c:pt>
                <c:pt idx="8154">
                  <c:v>4.1000000000000003E-3</c:v>
                </c:pt>
                <c:pt idx="8155">
                  <c:v>4.1000000000000003E-3</c:v>
                </c:pt>
                <c:pt idx="8156">
                  <c:v>4.1000000000000003E-3</c:v>
                </c:pt>
                <c:pt idx="8157">
                  <c:v>4.1000000000000003E-3</c:v>
                </c:pt>
                <c:pt idx="8158">
                  <c:v>4.1000000000000003E-3</c:v>
                </c:pt>
                <c:pt idx="8159">
                  <c:v>4.1000000000000003E-3</c:v>
                </c:pt>
                <c:pt idx="8160">
                  <c:v>4.1000000000000003E-3</c:v>
                </c:pt>
                <c:pt idx="8161">
                  <c:v>4.1000000000000003E-3</c:v>
                </c:pt>
                <c:pt idx="8162">
                  <c:v>4.1000000000000003E-3</c:v>
                </c:pt>
                <c:pt idx="8163">
                  <c:v>4.1000000000000003E-3</c:v>
                </c:pt>
                <c:pt idx="8164">
                  <c:v>4.1000000000000003E-3</c:v>
                </c:pt>
                <c:pt idx="8165">
                  <c:v>4.1000000000000003E-3</c:v>
                </c:pt>
                <c:pt idx="8166">
                  <c:v>4.1000000000000003E-3</c:v>
                </c:pt>
                <c:pt idx="8167">
                  <c:v>4.1000000000000003E-3</c:v>
                </c:pt>
                <c:pt idx="8168">
                  <c:v>4.1000000000000003E-3</c:v>
                </c:pt>
                <c:pt idx="8169">
                  <c:v>4.1000000000000003E-3</c:v>
                </c:pt>
                <c:pt idx="8170">
                  <c:v>4.1000000000000003E-3</c:v>
                </c:pt>
                <c:pt idx="8171">
                  <c:v>4.1000000000000003E-3</c:v>
                </c:pt>
                <c:pt idx="8172">
                  <c:v>4.1000000000000003E-3</c:v>
                </c:pt>
                <c:pt idx="8173">
                  <c:v>4.1000000000000003E-3</c:v>
                </c:pt>
                <c:pt idx="8174">
                  <c:v>4.1000000000000003E-3</c:v>
                </c:pt>
                <c:pt idx="8175">
                  <c:v>4.1000000000000003E-3</c:v>
                </c:pt>
                <c:pt idx="8176">
                  <c:v>4.1000000000000003E-3</c:v>
                </c:pt>
                <c:pt idx="8177">
                  <c:v>4.1000000000000003E-3</c:v>
                </c:pt>
                <c:pt idx="8178">
                  <c:v>4.1000000000000003E-3</c:v>
                </c:pt>
                <c:pt idx="8179">
                  <c:v>4.1000000000000003E-3</c:v>
                </c:pt>
                <c:pt idx="8180">
                  <c:v>4.1000000000000003E-3</c:v>
                </c:pt>
                <c:pt idx="8181">
                  <c:v>4.1000000000000003E-3</c:v>
                </c:pt>
                <c:pt idx="8182">
                  <c:v>4.1000000000000003E-3</c:v>
                </c:pt>
                <c:pt idx="8183">
                  <c:v>4.1000000000000003E-3</c:v>
                </c:pt>
                <c:pt idx="8184">
                  <c:v>4.1000000000000003E-3</c:v>
                </c:pt>
                <c:pt idx="8185">
                  <c:v>4.1000000000000003E-3</c:v>
                </c:pt>
                <c:pt idx="8186">
                  <c:v>4.1000000000000003E-3</c:v>
                </c:pt>
                <c:pt idx="8187">
                  <c:v>4.1000000000000003E-3</c:v>
                </c:pt>
                <c:pt idx="8188">
                  <c:v>4.1000000000000003E-3</c:v>
                </c:pt>
                <c:pt idx="8189">
                  <c:v>4.1000000000000003E-3</c:v>
                </c:pt>
                <c:pt idx="8190">
                  <c:v>4.1000000000000003E-3</c:v>
                </c:pt>
                <c:pt idx="8191">
                  <c:v>4.1000000000000003E-3</c:v>
                </c:pt>
                <c:pt idx="8192">
                  <c:v>4.1000000000000003E-3</c:v>
                </c:pt>
                <c:pt idx="8193">
                  <c:v>4.1000000000000003E-3</c:v>
                </c:pt>
                <c:pt idx="8194">
                  <c:v>4.1000000000000003E-3</c:v>
                </c:pt>
                <c:pt idx="8195">
                  <c:v>4.1000000000000003E-3</c:v>
                </c:pt>
                <c:pt idx="8196">
                  <c:v>4.1000000000000003E-3</c:v>
                </c:pt>
                <c:pt idx="8197">
                  <c:v>4.1000000000000003E-3</c:v>
                </c:pt>
                <c:pt idx="8198">
                  <c:v>4.1000000000000003E-3</c:v>
                </c:pt>
                <c:pt idx="8199">
                  <c:v>4.1000000000000003E-3</c:v>
                </c:pt>
                <c:pt idx="8200">
                  <c:v>4.1999999999999997E-3</c:v>
                </c:pt>
                <c:pt idx="8201">
                  <c:v>4.1999999999999997E-3</c:v>
                </c:pt>
                <c:pt idx="8202">
                  <c:v>4.1999999999999997E-3</c:v>
                </c:pt>
                <c:pt idx="8203">
                  <c:v>4.1999999999999997E-3</c:v>
                </c:pt>
                <c:pt idx="8204">
                  <c:v>4.1999999999999997E-3</c:v>
                </c:pt>
                <c:pt idx="8205">
                  <c:v>4.1999999999999997E-3</c:v>
                </c:pt>
                <c:pt idx="8206">
                  <c:v>4.1999999999999997E-3</c:v>
                </c:pt>
                <c:pt idx="8207">
                  <c:v>4.1999999999999997E-3</c:v>
                </c:pt>
                <c:pt idx="8208">
                  <c:v>4.1999999999999997E-3</c:v>
                </c:pt>
                <c:pt idx="8209">
                  <c:v>4.1999999999999997E-3</c:v>
                </c:pt>
                <c:pt idx="8210">
                  <c:v>4.1999999999999997E-3</c:v>
                </c:pt>
                <c:pt idx="8211">
                  <c:v>4.1999999999999997E-3</c:v>
                </c:pt>
                <c:pt idx="8212">
                  <c:v>4.1999999999999997E-3</c:v>
                </c:pt>
                <c:pt idx="8213">
                  <c:v>4.1999999999999997E-3</c:v>
                </c:pt>
                <c:pt idx="8214">
                  <c:v>4.1999999999999997E-3</c:v>
                </c:pt>
                <c:pt idx="8215">
                  <c:v>4.1999999999999997E-3</c:v>
                </c:pt>
                <c:pt idx="8216">
                  <c:v>4.1999999999999997E-3</c:v>
                </c:pt>
                <c:pt idx="8217">
                  <c:v>4.1999999999999997E-3</c:v>
                </c:pt>
                <c:pt idx="8218">
                  <c:v>4.1999999999999997E-3</c:v>
                </c:pt>
                <c:pt idx="8219">
                  <c:v>4.1999999999999997E-3</c:v>
                </c:pt>
                <c:pt idx="8220">
                  <c:v>4.1999999999999997E-3</c:v>
                </c:pt>
                <c:pt idx="8221">
                  <c:v>4.1999999999999997E-3</c:v>
                </c:pt>
                <c:pt idx="8222">
                  <c:v>4.1999999999999997E-3</c:v>
                </c:pt>
                <c:pt idx="8223">
                  <c:v>4.1999999999999997E-3</c:v>
                </c:pt>
                <c:pt idx="8224">
                  <c:v>4.1999999999999997E-3</c:v>
                </c:pt>
                <c:pt idx="8225">
                  <c:v>4.1999999999999997E-3</c:v>
                </c:pt>
                <c:pt idx="8226">
                  <c:v>4.1999999999999997E-3</c:v>
                </c:pt>
                <c:pt idx="8227">
                  <c:v>4.1999999999999997E-3</c:v>
                </c:pt>
                <c:pt idx="8228">
                  <c:v>4.1999999999999997E-3</c:v>
                </c:pt>
                <c:pt idx="8229">
                  <c:v>4.1999999999999997E-3</c:v>
                </c:pt>
                <c:pt idx="8230">
                  <c:v>4.1999999999999997E-3</c:v>
                </c:pt>
                <c:pt idx="8231">
                  <c:v>4.1999999999999997E-3</c:v>
                </c:pt>
                <c:pt idx="8232">
                  <c:v>4.1999999999999997E-3</c:v>
                </c:pt>
                <c:pt idx="8233">
                  <c:v>4.1999999999999997E-3</c:v>
                </c:pt>
                <c:pt idx="8234">
                  <c:v>4.1999999999999997E-3</c:v>
                </c:pt>
                <c:pt idx="8235">
                  <c:v>4.1999999999999997E-3</c:v>
                </c:pt>
                <c:pt idx="8236">
                  <c:v>4.1999999999999997E-3</c:v>
                </c:pt>
                <c:pt idx="8237">
                  <c:v>4.1999999999999997E-3</c:v>
                </c:pt>
                <c:pt idx="8238">
                  <c:v>4.1999999999999997E-3</c:v>
                </c:pt>
                <c:pt idx="8239">
                  <c:v>4.1999999999999997E-3</c:v>
                </c:pt>
                <c:pt idx="8240">
                  <c:v>4.1999999999999997E-3</c:v>
                </c:pt>
                <c:pt idx="8241">
                  <c:v>4.1999999999999997E-3</c:v>
                </c:pt>
                <c:pt idx="8242">
                  <c:v>4.1999999999999997E-3</c:v>
                </c:pt>
                <c:pt idx="8243">
                  <c:v>4.1999999999999997E-3</c:v>
                </c:pt>
                <c:pt idx="8244">
                  <c:v>4.1999999999999997E-3</c:v>
                </c:pt>
                <c:pt idx="8245">
                  <c:v>4.1999999999999997E-3</c:v>
                </c:pt>
                <c:pt idx="8246">
                  <c:v>4.1999999999999997E-3</c:v>
                </c:pt>
                <c:pt idx="8247">
                  <c:v>4.1999999999999997E-3</c:v>
                </c:pt>
                <c:pt idx="8248">
                  <c:v>4.1999999999999997E-3</c:v>
                </c:pt>
                <c:pt idx="8249">
                  <c:v>4.1999999999999997E-3</c:v>
                </c:pt>
                <c:pt idx="8250">
                  <c:v>4.1999999999999997E-3</c:v>
                </c:pt>
                <c:pt idx="8251">
                  <c:v>4.1999999999999997E-3</c:v>
                </c:pt>
                <c:pt idx="8252">
                  <c:v>4.1999999999999997E-3</c:v>
                </c:pt>
                <c:pt idx="8253">
                  <c:v>4.1999999999999997E-3</c:v>
                </c:pt>
                <c:pt idx="8254">
                  <c:v>4.1999999999999997E-3</c:v>
                </c:pt>
                <c:pt idx="8255">
                  <c:v>4.1999999999999997E-3</c:v>
                </c:pt>
                <c:pt idx="8256">
                  <c:v>4.1999999999999997E-3</c:v>
                </c:pt>
                <c:pt idx="8257">
                  <c:v>4.1999999999999997E-3</c:v>
                </c:pt>
                <c:pt idx="8258">
                  <c:v>4.1999999999999997E-3</c:v>
                </c:pt>
                <c:pt idx="8259">
                  <c:v>4.1999999999999997E-3</c:v>
                </c:pt>
                <c:pt idx="8260">
                  <c:v>4.1999999999999997E-3</c:v>
                </c:pt>
                <c:pt idx="8261">
                  <c:v>4.1999999999999997E-3</c:v>
                </c:pt>
                <c:pt idx="8262">
                  <c:v>4.1999999999999997E-3</c:v>
                </c:pt>
                <c:pt idx="8263">
                  <c:v>4.1999999999999997E-3</c:v>
                </c:pt>
                <c:pt idx="8264">
                  <c:v>4.1999999999999997E-3</c:v>
                </c:pt>
                <c:pt idx="8265">
                  <c:v>4.1999999999999997E-3</c:v>
                </c:pt>
                <c:pt idx="8266">
                  <c:v>4.1999999999999997E-3</c:v>
                </c:pt>
                <c:pt idx="8267">
                  <c:v>4.1999999999999997E-3</c:v>
                </c:pt>
                <c:pt idx="8268">
                  <c:v>4.1999999999999997E-3</c:v>
                </c:pt>
                <c:pt idx="8269">
                  <c:v>4.1999999999999997E-3</c:v>
                </c:pt>
                <c:pt idx="8270">
                  <c:v>4.1999999999999997E-3</c:v>
                </c:pt>
                <c:pt idx="8271">
                  <c:v>4.1999999999999997E-3</c:v>
                </c:pt>
                <c:pt idx="8272">
                  <c:v>4.1999999999999997E-3</c:v>
                </c:pt>
                <c:pt idx="8273">
                  <c:v>4.1999999999999997E-3</c:v>
                </c:pt>
                <c:pt idx="8274">
                  <c:v>4.1999999999999997E-3</c:v>
                </c:pt>
                <c:pt idx="8275">
                  <c:v>4.1999999999999997E-3</c:v>
                </c:pt>
                <c:pt idx="8276">
                  <c:v>4.1999999999999997E-3</c:v>
                </c:pt>
                <c:pt idx="8277">
                  <c:v>4.1999999999999997E-3</c:v>
                </c:pt>
                <c:pt idx="8278">
                  <c:v>4.1999999999999997E-3</c:v>
                </c:pt>
                <c:pt idx="8279">
                  <c:v>4.1999999999999997E-3</c:v>
                </c:pt>
                <c:pt idx="8280">
                  <c:v>4.1999999999999997E-3</c:v>
                </c:pt>
                <c:pt idx="8281">
                  <c:v>4.1999999999999997E-3</c:v>
                </c:pt>
                <c:pt idx="8282">
                  <c:v>4.1999999999999997E-3</c:v>
                </c:pt>
                <c:pt idx="8283">
                  <c:v>4.1999999999999997E-3</c:v>
                </c:pt>
                <c:pt idx="8284">
                  <c:v>4.1999999999999997E-3</c:v>
                </c:pt>
                <c:pt idx="8285">
                  <c:v>4.1999999999999997E-3</c:v>
                </c:pt>
                <c:pt idx="8286">
                  <c:v>4.1999999999999997E-3</c:v>
                </c:pt>
                <c:pt idx="8287">
                  <c:v>4.1999999999999997E-3</c:v>
                </c:pt>
                <c:pt idx="8288">
                  <c:v>4.1999999999999997E-3</c:v>
                </c:pt>
                <c:pt idx="8289">
                  <c:v>4.1999999999999997E-3</c:v>
                </c:pt>
                <c:pt idx="8290">
                  <c:v>4.1999999999999997E-3</c:v>
                </c:pt>
                <c:pt idx="8291">
                  <c:v>4.1999999999999997E-3</c:v>
                </c:pt>
                <c:pt idx="8292">
                  <c:v>4.1999999999999997E-3</c:v>
                </c:pt>
                <c:pt idx="8293">
                  <c:v>4.1999999999999997E-3</c:v>
                </c:pt>
                <c:pt idx="8294">
                  <c:v>4.1999999999999997E-3</c:v>
                </c:pt>
                <c:pt idx="8295">
                  <c:v>4.1999999999999997E-3</c:v>
                </c:pt>
                <c:pt idx="8296">
                  <c:v>4.1999999999999997E-3</c:v>
                </c:pt>
                <c:pt idx="8297">
                  <c:v>4.1999999999999997E-3</c:v>
                </c:pt>
                <c:pt idx="8298">
                  <c:v>4.1999999999999997E-3</c:v>
                </c:pt>
                <c:pt idx="8299">
                  <c:v>4.1999999999999997E-3</c:v>
                </c:pt>
                <c:pt idx="8300">
                  <c:v>4.3E-3</c:v>
                </c:pt>
                <c:pt idx="8301">
                  <c:v>4.3E-3</c:v>
                </c:pt>
                <c:pt idx="8302">
                  <c:v>4.3E-3</c:v>
                </c:pt>
                <c:pt idx="8303">
                  <c:v>4.3E-3</c:v>
                </c:pt>
                <c:pt idx="8304">
                  <c:v>4.3E-3</c:v>
                </c:pt>
                <c:pt idx="8305">
                  <c:v>4.3E-3</c:v>
                </c:pt>
                <c:pt idx="8306">
                  <c:v>4.3E-3</c:v>
                </c:pt>
                <c:pt idx="8307">
                  <c:v>4.3E-3</c:v>
                </c:pt>
                <c:pt idx="8308">
                  <c:v>4.3E-3</c:v>
                </c:pt>
                <c:pt idx="8309">
                  <c:v>4.3E-3</c:v>
                </c:pt>
                <c:pt idx="8310">
                  <c:v>4.3E-3</c:v>
                </c:pt>
                <c:pt idx="8311">
                  <c:v>4.3E-3</c:v>
                </c:pt>
                <c:pt idx="8312">
                  <c:v>4.3E-3</c:v>
                </c:pt>
                <c:pt idx="8313">
                  <c:v>4.3E-3</c:v>
                </c:pt>
                <c:pt idx="8314">
                  <c:v>4.3E-3</c:v>
                </c:pt>
                <c:pt idx="8315">
                  <c:v>4.3E-3</c:v>
                </c:pt>
                <c:pt idx="8316">
                  <c:v>4.3E-3</c:v>
                </c:pt>
                <c:pt idx="8317">
                  <c:v>4.3E-3</c:v>
                </c:pt>
                <c:pt idx="8318">
                  <c:v>4.3E-3</c:v>
                </c:pt>
                <c:pt idx="8319">
                  <c:v>4.3E-3</c:v>
                </c:pt>
                <c:pt idx="8320">
                  <c:v>4.3E-3</c:v>
                </c:pt>
                <c:pt idx="8321">
                  <c:v>4.3E-3</c:v>
                </c:pt>
                <c:pt idx="8322">
                  <c:v>4.3E-3</c:v>
                </c:pt>
                <c:pt idx="8323">
                  <c:v>4.3E-3</c:v>
                </c:pt>
                <c:pt idx="8324">
                  <c:v>4.3E-3</c:v>
                </c:pt>
                <c:pt idx="8325">
                  <c:v>4.3E-3</c:v>
                </c:pt>
                <c:pt idx="8326">
                  <c:v>4.3E-3</c:v>
                </c:pt>
                <c:pt idx="8327">
                  <c:v>4.3E-3</c:v>
                </c:pt>
                <c:pt idx="8328">
                  <c:v>4.3E-3</c:v>
                </c:pt>
                <c:pt idx="8329">
                  <c:v>4.3E-3</c:v>
                </c:pt>
                <c:pt idx="8330">
                  <c:v>4.3E-3</c:v>
                </c:pt>
                <c:pt idx="8331">
                  <c:v>4.3E-3</c:v>
                </c:pt>
                <c:pt idx="8332">
                  <c:v>4.3E-3</c:v>
                </c:pt>
                <c:pt idx="8333">
                  <c:v>4.3E-3</c:v>
                </c:pt>
                <c:pt idx="8334">
                  <c:v>4.3E-3</c:v>
                </c:pt>
                <c:pt idx="8335">
                  <c:v>4.3E-3</c:v>
                </c:pt>
                <c:pt idx="8336">
                  <c:v>4.3E-3</c:v>
                </c:pt>
                <c:pt idx="8337">
                  <c:v>4.3E-3</c:v>
                </c:pt>
                <c:pt idx="8338">
                  <c:v>4.3E-3</c:v>
                </c:pt>
                <c:pt idx="8339">
                  <c:v>4.3E-3</c:v>
                </c:pt>
                <c:pt idx="8340">
                  <c:v>4.3E-3</c:v>
                </c:pt>
                <c:pt idx="8341">
                  <c:v>4.3E-3</c:v>
                </c:pt>
                <c:pt idx="8342">
                  <c:v>4.3E-3</c:v>
                </c:pt>
                <c:pt idx="8343">
                  <c:v>4.3E-3</c:v>
                </c:pt>
                <c:pt idx="8344">
                  <c:v>4.3E-3</c:v>
                </c:pt>
                <c:pt idx="8345">
                  <c:v>4.3E-3</c:v>
                </c:pt>
                <c:pt idx="8346">
                  <c:v>4.3E-3</c:v>
                </c:pt>
                <c:pt idx="8347">
                  <c:v>4.3E-3</c:v>
                </c:pt>
                <c:pt idx="8348">
                  <c:v>4.3E-3</c:v>
                </c:pt>
                <c:pt idx="8349">
                  <c:v>4.3E-3</c:v>
                </c:pt>
                <c:pt idx="8350">
                  <c:v>4.3E-3</c:v>
                </c:pt>
                <c:pt idx="8351">
                  <c:v>4.3E-3</c:v>
                </c:pt>
                <c:pt idx="8352">
                  <c:v>4.3E-3</c:v>
                </c:pt>
                <c:pt idx="8353">
                  <c:v>4.3E-3</c:v>
                </c:pt>
                <c:pt idx="8354">
                  <c:v>4.3E-3</c:v>
                </c:pt>
                <c:pt idx="8355">
                  <c:v>4.3E-3</c:v>
                </c:pt>
                <c:pt idx="8356">
                  <c:v>4.3E-3</c:v>
                </c:pt>
                <c:pt idx="8357">
                  <c:v>4.3E-3</c:v>
                </c:pt>
                <c:pt idx="8358">
                  <c:v>4.3E-3</c:v>
                </c:pt>
                <c:pt idx="8359">
                  <c:v>4.3E-3</c:v>
                </c:pt>
                <c:pt idx="8360">
                  <c:v>4.3E-3</c:v>
                </c:pt>
                <c:pt idx="8361">
                  <c:v>4.3E-3</c:v>
                </c:pt>
                <c:pt idx="8362">
                  <c:v>4.3E-3</c:v>
                </c:pt>
                <c:pt idx="8363">
                  <c:v>4.3E-3</c:v>
                </c:pt>
                <c:pt idx="8364">
                  <c:v>4.3E-3</c:v>
                </c:pt>
                <c:pt idx="8365">
                  <c:v>4.3E-3</c:v>
                </c:pt>
                <c:pt idx="8366">
                  <c:v>4.3E-3</c:v>
                </c:pt>
                <c:pt idx="8367">
                  <c:v>4.3E-3</c:v>
                </c:pt>
                <c:pt idx="8368">
                  <c:v>4.3E-3</c:v>
                </c:pt>
                <c:pt idx="8369">
                  <c:v>4.3E-3</c:v>
                </c:pt>
                <c:pt idx="8370">
                  <c:v>4.3E-3</c:v>
                </c:pt>
                <c:pt idx="8371">
                  <c:v>4.3E-3</c:v>
                </c:pt>
                <c:pt idx="8372">
                  <c:v>4.3E-3</c:v>
                </c:pt>
                <c:pt idx="8373">
                  <c:v>4.3E-3</c:v>
                </c:pt>
                <c:pt idx="8374">
                  <c:v>4.3E-3</c:v>
                </c:pt>
                <c:pt idx="8375">
                  <c:v>4.3E-3</c:v>
                </c:pt>
                <c:pt idx="8376">
                  <c:v>4.3E-3</c:v>
                </c:pt>
                <c:pt idx="8377">
                  <c:v>4.3E-3</c:v>
                </c:pt>
                <c:pt idx="8378">
                  <c:v>4.3E-3</c:v>
                </c:pt>
                <c:pt idx="8379">
                  <c:v>4.3E-3</c:v>
                </c:pt>
                <c:pt idx="8380">
                  <c:v>4.3E-3</c:v>
                </c:pt>
                <c:pt idx="8381">
                  <c:v>4.3E-3</c:v>
                </c:pt>
                <c:pt idx="8382">
                  <c:v>4.3E-3</c:v>
                </c:pt>
                <c:pt idx="8383">
                  <c:v>4.3E-3</c:v>
                </c:pt>
                <c:pt idx="8384">
                  <c:v>4.3E-3</c:v>
                </c:pt>
                <c:pt idx="8385">
                  <c:v>4.3E-3</c:v>
                </c:pt>
                <c:pt idx="8386">
                  <c:v>4.3E-3</c:v>
                </c:pt>
                <c:pt idx="8387">
                  <c:v>4.3E-3</c:v>
                </c:pt>
                <c:pt idx="8388">
                  <c:v>4.3E-3</c:v>
                </c:pt>
                <c:pt idx="8389">
                  <c:v>4.3E-3</c:v>
                </c:pt>
                <c:pt idx="8390">
                  <c:v>4.3E-3</c:v>
                </c:pt>
                <c:pt idx="8391">
                  <c:v>4.3E-3</c:v>
                </c:pt>
                <c:pt idx="8392">
                  <c:v>4.3E-3</c:v>
                </c:pt>
                <c:pt idx="8393">
                  <c:v>4.3E-3</c:v>
                </c:pt>
                <c:pt idx="8394">
                  <c:v>4.3E-3</c:v>
                </c:pt>
                <c:pt idx="8395">
                  <c:v>4.3E-3</c:v>
                </c:pt>
                <c:pt idx="8396">
                  <c:v>4.3E-3</c:v>
                </c:pt>
                <c:pt idx="8397">
                  <c:v>4.3E-3</c:v>
                </c:pt>
                <c:pt idx="8398">
                  <c:v>4.3E-3</c:v>
                </c:pt>
                <c:pt idx="8399">
                  <c:v>4.3E-3</c:v>
                </c:pt>
                <c:pt idx="8400">
                  <c:v>4.4000000000000003E-3</c:v>
                </c:pt>
                <c:pt idx="8401">
                  <c:v>4.4000000000000003E-3</c:v>
                </c:pt>
                <c:pt idx="8402">
                  <c:v>4.4000000000000003E-3</c:v>
                </c:pt>
                <c:pt idx="8403">
                  <c:v>4.4000000000000003E-3</c:v>
                </c:pt>
                <c:pt idx="8404">
                  <c:v>4.4000000000000003E-3</c:v>
                </c:pt>
                <c:pt idx="8405">
                  <c:v>4.4000000000000003E-3</c:v>
                </c:pt>
                <c:pt idx="8406">
                  <c:v>4.4000000000000003E-3</c:v>
                </c:pt>
                <c:pt idx="8407">
                  <c:v>4.4000000000000003E-3</c:v>
                </c:pt>
                <c:pt idx="8408">
                  <c:v>4.4000000000000003E-3</c:v>
                </c:pt>
                <c:pt idx="8409">
                  <c:v>4.4000000000000003E-3</c:v>
                </c:pt>
                <c:pt idx="8410">
                  <c:v>4.4000000000000003E-3</c:v>
                </c:pt>
                <c:pt idx="8411">
                  <c:v>4.4000000000000003E-3</c:v>
                </c:pt>
                <c:pt idx="8412">
                  <c:v>4.4000000000000003E-3</c:v>
                </c:pt>
                <c:pt idx="8413">
                  <c:v>4.4000000000000003E-3</c:v>
                </c:pt>
                <c:pt idx="8414">
                  <c:v>4.4000000000000003E-3</c:v>
                </c:pt>
                <c:pt idx="8415">
                  <c:v>4.4000000000000003E-3</c:v>
                </c:pt>
                <c:pt idx="8416">
                  <c:v>4.4000000000000003E-3</c:v>
                </c:pt>
                <c:pt idx="8417">
                  <c:v>4.4000000000000003E-3</c:v>
                </c:pt>
                <c:pt idx="8418">
                  <c:v>4.4000000000000003E-3</c:v>
                </c:pt>
                <c:pt idx="8419">
                  <c:v>4.4000000000000003E-3</c:v>
                </c:pt>
                <c:pt idx="8420">
                  <c:v>4.4000000000000003E-3</c:v>
                </c:pt>
                <c:pt idx="8421">
                  <c:v>4.4000000000000003E-3</c:v>
                </c:pt>
                <c:pt idx="8422">
                  <c:v>4.4000000000000003E-3</c:v>
                </c:pt>
                <c:pt idx="8423">
                  <c:v>4.4000000000000003E-3</c:v>
                </c:pt>
                <c:pt idx="8424">
                  <c:v>4.4000000000000003E-3</c:v>
                </c:pt>
                <c:pt idx="8425">
                  <c:v>4.4000000000000003E-3</c:v>
                </c:pt>
                <c:pt idx="8426">
                  <c:v>4.4000000000000003E-3</c:v>
                </c:pt>
                <c:pt idx="8427">
                  <c:v>4.4000000000000003E-3</c:v>
                </c:pt>
                <c:pt idx="8428">
                  <c:v>4.4000000000000003E-3</c:v>
                </c:pt>
                <c:pt idx="8429">
                  <c:v>4.4000000000000003E-3</c:v>
                </c:pt>
                <c:pt idx="8430">
                  <c:v>4.4000000000000003E-3</c:v>
                </c:pt>
                <c:pt idx="8431">
                  <c:v>4.4000000000000003E-3</c:v>
                </c:pt>
                <c:pt idx="8432">
                  <c:v>4.4000000000000003E-3</c:v>
                </c:pt>
                <c:pt idx="8433">
                  <c:v>4.4000000000000003E-3</c:v>
                </c:pt>
                <c:pt idx="8434">
                  <c:v>4.4000000000000003E-3</c:v>
                </c:pt>
                <c:pt idx="8435">
                  <c:v>4.4000000000000003E-3</c:v>
                </c:pt>
                <c:pt idx="8436">
                  <c:v>4.4000000000000003E-3</c:v>
                </c:pt>
                <c:pt idx="8437">
                  <c:v>4.4000000000000003E-3</c:v>
                </c:pt>
                <c:pt idx="8438">
                  <c:v>4.4000000000000003E-3</c:v>
                </c:pt>
                <c:pt idx="8439">
                  <c:v>4.4000000000000003E-3</c:v>
                </c:pt>
                <c:pt idx="8440">
                  <c:v>4.4000000000000003E-3</c:v>
                </c:pt>
                <c:pt idx="8441">
                  <c:v>4.4000000000000003E-3</c:v>
                </c:pt>
                <c:pt idx="8442">
                  <c:v>4.4000000000000003E-3</c:v>
                </c:pt>
                <c:pt idx="8443">
                  <c:v>4.4000000000000003E-3</c:v>
                </c:pt>
                <c:pt idx="8444">
                  <c:v>4.4000000000000003E-3</c:v>
                </c:pt>
                <c:pt idx="8445">
                  <c:v>4.4000000000000003E-3</c:v>
                </c:pt>
                <c:pt idx="8446">
                  <c:v>4.4000000000000003E-3</c:v>
                </c:pt>
                <c:pt idx="8447">
                  <c:v>4.4000000000000003E-3</c:v>
                </c:pt>
                <c:pt idx="8448">
                  <c:v>4.4000000000000003E-3</c:v>
                </c:pt>
                <c:pt idx="8449">
                  <c:v>4.4000000000000003E-3</c:v>
                </c:pt>
                <c:pt idx="8450">
                  <c:v>4.4000000000000003E-3</c:v>
                </c:pt>
                <c:pt idx="8451">
                  <c:v>4.4000000000000003E-3</c:v>
                </c:pt>
                <c:pt idx="8452">
                  <c:v>4.4000000000000003E-3</c:v>
                </c:pt>
                <c:pt idx="8453">
                  <c:v>4.4000000000000003E-3</c:v>
                </c:pt>
                <c:pt idx="8454">
                  <c:v>4.4000000000000003E-3</c:v>
                </c:pt>
                <c:pt idx="8455">
                  <c:v>4.4000000000000003E-3</c:v>
                </c:pt>
                <c:pt idx="8456">
                  <c:v>4.4000000000000003E-3</c:v>
                </c:pt>
                <c:pt idx="8457">
                  <c:v>4.4000000000000003E-3</c:v>
                </c:pt>
                <c:pt idx="8458">
                  <c:v>4.4000000000000003E-3</c:v>
                </c:pt>
                <c:pt idx="8459">
                  <c:v>4.4000000000000003E-3</c:v>
                </c:pt>
                <c:pt idx="8460">
                  <c:v>4.4000000000000003E-3</c:v>
                </c:pt>
                <c:pt idx="8461">
                  <c:v>4.4000000000000003E-3</c:v>
                </c:pt>
                <c:pt idx="8462">
                  <c:v>4.4000000000000003E-3</c:v>
                </c:pt>
                <c:pt idx="8463">
                  <c:v>4.4000000000000003E-3</c:v>
                </c:pt>
                <c:pt idx="8464">
                  <c:v>4.4000000000000003E-3</c:v>
                </c:pt>
                <c:pt idx="8465">
                  <c:v>4.4000000000000003E-3</c:v>
                </c:pt>
                <c:pt idx="8466">
                  <c:v>4.4000000000000003E-3</c:v>
                </c:pt>
                <c:pt idx="8467">
                  <c:v>4.4000000000000003E-3</c:v>
                </c:pt>
                <c:pt idx="8468">
                  <c:v>4.4000000000000003E-3</c:v>
                </c:pt>
                <c:pt idx="8469">
                  <c:v>4.4000000000000003E-3</c:v>
                </c:pt>
                <c:pt idx="8470">
                  <c:v>4.4000000000000003E-3</c:v>
                </c:pt>
                <c:pt idx="8471">
                  <c:v>4.4000000000000003E-3</c:v>
                </c:pt>
                <c:pt idx="8472">
                  <c:v>4.4000000000000003E-3</c:v>
                </c:pt>
                <c:pt idx="8473">
                  <c:v>4.4000000000000003E-3</c:v>
                </c:pt>
                <c:pt idx="8474">
                  <c:v>4.4000000000000003E-3</c:v>
                </c:pt>
                <c:pt idx="8475">
                  <c:v>4.4000000000000003E-3</c:v>
                </c:pt>
                <c:pt idx="8476">
                  <c:v>4.4000000000000003E-3</c:v>
                </c:pt>
                <c:pt idx="8477">
                  <c:v>4.4000000000000003E-3</c:v>
                </c:pt>
                <c:pt idx="8478">
                  <c:v>4.4000000000000003E-3</c:v>
                </c:pt>
                <c:pt idx="8479">
                  <c:v>4.4000000000000003E-3</c:v>
                </c:pt>
                <c:pt idx="8480">
                  <c:v>4.4000000000000003E-3</c:v>
                </c:pt>
                <c:pt idx="8481">
                  <c:v>4.4000000000000003E-3</c:v>
                </c:pt>
                <c:pt idx="8482">
                  <c:v>4.4000000000000003E-3</c:v>
                </c:pt>
                <c:pt idx="8483">
                  <c:v>4.4000000000000003E-3</c:v>
                </c:pt>
                <c:pt idx="8484">
                  <c:v>4.4000000000000003E-3</c:v>
                </c:pt>
                <c:pt idx="8485">
                  <c:v>4.4000000000000003E-3</c:v>
                </c:pt>
                <c:pt idx="8486">
                  <c:v>4.4000000000000003E-3</c:v>
                </c:pt>
                <c:pt idx="8487">
                  <c:v>4.4000000000000003E-3</c:v>
                </c:pt>
                <c:pt idx="8488">
                  <c:v>4.4000000000000003E-3</c:v>
                </c:pt>
                <c:pt idx="8489">
                  <c:v>4.4000000000000003E-3</c:v>
                </c:pt>
                <c:pt idx="8490">
                  <c:v>4.4000000000000003E-3</c:v>
                </c:pt>
                <c:pt idx="8491">
                  <c:v>4.4000000000000003E-3</c:v>
                </c:pt>
                <c:pt idx="8492">
                  <c:v>4.4000000000000003E-3</c:v>
                </c:pt>
                <c:pt idx="8493">
                  <c:v>4.4000000000000003E-3</c:v>
                </c:pt>
                <c:pt idx="8494">
                  <c:v>4.4000000000000003E-3</c:v>
                </c:pt>
                <c:pt idx="8495">
                  <c:v>4.4000000000000003E-3</c:v>
                </c:pt>
                <c:pt idx="8496">
                  <c:v>4.4000000000000003E-3</c:v>
                </c:pt>
                <c:pt idx="8497">
                  <c:v>4.4000000000000003E-3</c:v>
                </c:pt>
                <c:pt idx="8498">
                  <c:v>4.4000000000000003E-3</c:v>
                </c:pt>
                <c:pt idx="8499">
                  <c:v>4.4000000000000003E-3</c:v>
                </c:pt>
                <c:pt idx="8500">
                  <c:v>4.4999999999999997E-3</c:v>
                </c:pt>
                <c:pt idx="8501">
                  <c:v>4.4999999999999997E-3</c:v>
                </c:pt>
                <c:pt idx="8502">
                  <c:v>4.4999999999999997E-3</c:v>
                </c:pt>
                <c:pt idx="8503">
                  <c:v>4.4999999999999997E-3</c:v>
                </c:pt>
                <c:pt idx="8504">
                  <c:v>4.4999999999999997E-3</c:v>
                </c:pt>
                <c:pt idx="8505">
                  <c:v>4.4999999999999997E-3</c:v>
                </c:pt>
                <c:pt idx="8506">
                  <c:v>4.4999999999999997E-3</c:v>
                </c:pt>
                <c:pt idx="8507">
                  <c:v>4.4999999999999997E-3</c:v>
                </c:pt>
                <c:pt idx="8508">
                  <c:v>4.4999999999999997E-3</c:v>
                </c:pt>
                <c:pt idx="8509">
                  <c:v>4.4999999999999997E-3</c:v>
                </c:pt>
                <c:pt idx="8510">
                  <c:v>4.4999999999999997E-3</c:v>
                </c:pt>
                <c:pt idx="8511">
                  <c:v>4.4999999999999997E-3</c:v>
                </c:pt>
                <c:pt idx="8512">
                  <c:v>4.4999999999999997E-3</c:v>
                </c:pt>
                <c:pt idx="8513">
                  <c:v>4.4999999999999997E-3</c:v>
                </c:pt>
                <c:pt idx="8514">
                  <c:v>4.4999999999999997E-3</c:v>
                </c:pt>
                <c:pt idx="8515">
                  <c:v>4.4999999999999997E-3</c:v>
                </c:pt>
                <c:pt idx="8516">
                  <c:v>4.4999999999999997E-3</c:v>
                </c:pt>
                <c:pt idx="8517">
                  <c:v>4.4999999999999997E-3</c:v>
                </c:pt>
                <c:pt idx="8518">
                  <c:v>4.4999999999999997E-3</c:v>
                </c:pt>
                <c:pt idx="8519">
                  <c:v>4.4999999999999997E-3</c:v>
                </c:pt>
                <c:pt idx="8520">
                  <c:v>4.4999999999999997E-3</c:v>
                </c:pt>
                <c:pt idx="8521">
                  <c:v>4.4999999999999997E-3</c:v>
                </c:pt>
                <c:pt idx="8522">
                  <c:v>4.4999999999999997E-3</c:v>
                </c:pt>
                <c:pt idx="8523">
                  <c:v>4.4999999999999997E-3</c:v>
                </c:pt>
                <c:pt idx="8524">
                  <c:v>4.4999999999999997E-3</c:v>
                </c:pt>
                <c:pt idx="8525">
                  <c:v>4.4999999999999997E-3</c:v>
                </c:pt>
                <c:pt idx="8526">
                  <c:v>4.4999999999999997E-3</c:v>
                </c:pt>
                <c:pt idx="8527">
                  <c:v>4.4999999999999997E-3</c:v>
                </c:pt>
                <c:pt idx="8528">
                  <c:v>4.4999999999999997E-3</c:v>
                </c:pt>
                <c:pt idx="8529">
                  <c:v>4.4999999999999997E-3</c:v>
                </c:pt>
                <c:pt idx="8530">
                  <c:v>4.4999999999999997E-3</c:v>
                </c:pt>
                <c:pt idx="8531">
                  <c:v>4.4999999999999997E-3</c:v>
                </c:pt>
                <c:pt idx="8532">
                  <c:v>4.4999999999999997E-3</c:v>
                </c:pt>
                <c:pt idx="8533">
                  <c:v>4.4999999999999997E-3</c:v>
                </c:pt>
                <c:pt idx="8534">
                  <c:v>4.4999999999999997E-3</c:v>
                </c:pt>
                <c:pt idx="8535">
                  <c:v>4.4999999999999997E-3</c:v>
                </c:pt>
                <c:pt idx="8536">
                  <c:v>4.4999999999999997E-3</c:v>
                </c:pt>
                <c:pt idx="8537">
                  <c:v>4.4999999999999997E-3</c:v>
                </c:pt>
                <c:pt idx="8538">
                  <c:v>4.4999999999999997E-3</c:v>
                </c:pt>
                <c:pt idx="8539">
                  <c:v>4.4999999999999997E-3</c:v>
                </c:pt>
                <c:pt idx="8540">
                  <c:v>4.4999999999999997E-3</c:v>
                </c:pt>
                <c:pt idx="8541">
                  <c:v>4.4999999999999997E-3</c:v>
                </c:pt>
                <c:pt idx="8542">
                  <c:v>4.4999999999999997E-3</c:v>
                </c:pt>
                <c:pt idx="8543">
                  <c:v>4.4999999999999997E-3</c:v>
                </c:pt>
                <c:pt idx="8544">
                  <c:v>4.4999999999999997E-3</c:v>
                </c:pt>
                <c:pt idx="8545">
                  <c:v>4.4999999999999997E-3</c:v>
                </c:pt>
                <c:pt idx="8546">
                  <c:v>4.4999999999999997E-3</c:v>
                </c:pt>
                <c:pt idx="8547">
                  <c:v>4.4999999999999997E-3</c:v>
                </c:pt>
                <c:pt idx="8548">
                  <c:v>4.4999999999999997E-3</c:v>
                </c:pt>
                <c:pt idx="8549">
                  <c:v>4.4999999999999997E-3</c:v>
                </c:pt>
                <c:pt idx="8550">
                  <c:v>4.4999999999999997E-3</c:v>
                </c:pt>
                <c:pt idx="8551">
                  <c:v>4.4999999999999997E-3</c:v>
                </c:pt>
                <c:pt idx="8552">
                  <c:v>4.4999999999999997E-3</c:v>
                </c:pt>
                <c:pt idx="8553">
                  <c:v>4.4999999999999997E-3</c:v>
                </c:pt>
                <c:pt idx="8554">
                  <c:v>4.4999999999999997E-3</c:v>
                </c:pt>
                <c:pt idx="8555">
                  <c:v>4.4999999999999997E-3</c:v>
                </c:pt>
                <c:pt idx="8556">
                  <c:v>4.4999999999999997E-3</c:v>
                </c:pt>
                <c:pt idx="8557">
                  <c:v>4.4999999999999997E-3</c:v>
                </c:pt>
                <c:pt idx="8558">
                  <c:v>4.4999999999999997E-3</c:v>
                </c:pt>
                <c:pt idx="8559">
                  <c:v>4.4999999999999997E-3</c:v>
                </c:pt>
                <c:pt idx="8560">
                  <c:v>4.4999999999999997E-3</c:v>
                </c:pt>
                <c:pt idx="8561">
                  <c:v>4.4999999999999997E-3</c:v>
                </c:pt>
                <c:pt idx="8562">
                  <c:v>4.4999999999999997E-3</c:v>
                </c:pt>
                <c:pt idx="8563">
                  <c:v>4.4999999999999997E-3</c:v>
                </c:pt>
                <c:pt idx="8564">
                  <c:v>4.4999999999999997E-3</c:v>
                </c:pt>
                <c:pt idx="8565">
                  <c:v>4.4999999999999997E-3</c:v>
                </c:pt>
                <c:pt idx="8566">
                  <c:v>4.4999999999999997E-3</c:v>
                </c:pt>
                <c:pt idx="8567">
                  <c:v>4.4999999999999997E-3</c:v>
                </c:pt>
                <c:pt idx="8568">
                  <c:v>4.4999999999999997E-3</c:v>
                </c:pt>
                <c:pt idx="8569">
                  <c:v>4.4999999999999997E-3</c:v>
                </c:pt>
                <c:pt idx="8570">
                  <c:v>4.4999999999999997E-3</c:v>
                </c:pt>
                <c:pt idx="8571">
                  <c:v>4.4999999999999997E-3</c:v>
                </c:pt>
                <c:pt idx="8572">
                  <c:v>4.4999999999999997E-3</c:v>
                </c:pt>
                <c:pt idx="8573">
                  <c:v>4.4999999999999997E-3</c:v>
                </c:pt>
                <c:pt idx="8574">
                  <c:v>4.4999999999999997E-3</c:v>
                </c:pt>
                <c:pt idx="8575">
                  <c:v>4.4999999999999997E-3</c:v>
                </c:pt>
                <c:pt idx="8576">
                  <c:v>4.4999999999999997E-3</c:v>
                </c:pt>
                <c:pt idx="8577">
                  <c:v>4.4999999999999997E-3</c:v>
                </c:pt>
                <c:pt idx="8578">
                  <c:v>4.4999999999999997E-3</c:v>
                </c:pt>
                <c:pt idx="8579">
                  <c:v>4.4999999999999997E-3</c:v>
                </c:pt>
                <c:pt idx="8580">
                  <c:v>4.4999999999999997E-3</c:v>
                </c:pt>
                <c:pt idx="8581">
                  <c:v>4.4999999999999997E-3</c:v>
                </c:pt>
                <c:pt idx="8582">
                  <c:v>4.4999999999999997E-3</c:v>
                </c:pt>
                <c:pt idx="8583">
                  <c:v>4.4999999999999997E-3</c:v>
                </c:pt>
                <c:pt idx="8584">
                  <c:v>4.4999999999999997E-3</c:v>
                </c:pt>
                <c:pt idx="8585">
                  <c:v>4.4999999999999997E-3</c:v>
                </c:pt>
                <c:pt idx="8586">
                  <c:v>4.4999999999999997E-3</c:v>
                </c:pt>
                <c:pt idx="8587">
                  <c:v>4.4999999999999997E-3</c:v>
                </c:pt>
                <c:pt idx="8588">
                  <c:v>4.4999999999999997E-3</c:v>
                </c:pt>
                <c:pt idx="8589">
                  <c:v>4.4999999999999997E-3</c:v>
                </c:pt>
                <c:pt idx="8590">
                  <c:v>4.4999999999999997E-3</c:v>
                </c:pt>
                <c:pt idx="8591">
                  <c:v>4.4999999999999997E-3</c:v>
                </c:pt>
                <c:pt idx="8592">
                  <c:v>4.4999999999999997E-3</c:v>
                </c:pt>
                <c:pt idx="8593">
                  <c:v>4.4999999999999997E-3</c:v>
                </c:pt>
                <c:pt idx="8594">
                  <c:v>4.4999999999999997E-3</c:v>
                </c:pt>
                <c:pt idx="8595">
                  <c:v>4.4999999999999997E-3</c:v>
                </c:pt>
                <c:pt idx="8596">
                  <c:v>4.4999999999999997E-3</c:v>
                </c:pt>
                <c:pt idx="8597">
                  <c:v>4.4999999999999997E-3</c:v>
                </c:pt>
                <c:pt idx="8598">
                  <c:v>4.4999999999999997E-3</c:v>
                </c:pt>
                <c:pt idx="8599">
                  <c:v>4.4999999999999997E-3</c:v>
                </c:pt>
                <c:pt idx="8600">
                  <c:v>4.5999999999999999E-3</c:v>
                </c:pt>
                <c:pt idx="8601">
                  <c:v>4.5999999999999999E-3</c:v>
                </c:pt>
                <c:pt idx="8602">
                  <c:v>4.5999999999999999E-3</c:v>
                </c:pt>
                <c:pt idx="8603">
                  <c:v>4.5999999999999999E-3</c:v>
                </c:pt>
                <c:pt idx="8604">
                  <c:v>4.5999999999999999E-3</c:v>
                </c:pt>
                <c:pt idx="8605">
                  <c:v>4.5999999999999999E-3</c:v>
                </c:pt>
                <c:pt idx="8606">
                  <c:v>4.5999999999999999E-3</c:v>
                </c:pt>
                <c:pt idx="8607">
                  <c:v>4.5999999999999999E-3</c:v>
                </c:pt>
                <c:pt idx="8608">
                  <c:v>4.5999999999999999E-3</c:v>
                </c:pt>
                <c:pt idx="8609">
                  <c:v>4.5999999999999999E-3</c:v>
                </c:pt>
                <c:pt idx="8610">
                  <c:v>4.5999999999999999E-3</c:v>
                </c:pt>
                <c:pt idx="8611">
                  <c:v>4.5999999999999999E-3</c:v>
                </c:pt>
                <c:pt idx="8612">
                  <c:v>4.5999999999999999E-3</c:v>
                </c:pt>
                <c:pt idx="8613">
                  <c:v>4.5999999999999999E-3</c:v>
                </c:pt>
                <c:pt idx="8614">
                  <c:v>4.5999999999999999E-3</c:v>
                </c:pt>
                <c:pt idx="8615">
                  <c:v>4.5999999999999999E-3</c:v>
                </c:pt>
                <c:pt idx="8616">
                  <c:v>4.5999999999999999E-3</c:v>
                </c:pt>
                <c:pt idx="8617">
                  <c:v>4.5999999999999999E-3</c:v>
                </c:pt>
                <c:pt idx="8618">
                  <c:v>4.5999999999999999E-3</c:v>
                </c:pt>
                <c:pt idx="8619">
                  <c:v>4.5999999999999999E-3</c:v>
                </c:pt>
                <c:pt idx="8620">
                  <c:v>4.5999999999999999E-3</c:v>
                </c:pt>
                <c:pt idx="8621">
                  <c:v>4.5999999999999999E-3</c:v>
                </c:pt>
                <c:pt idx="8622">
                  <c:v>4.5999999999999999E-3</c:v>
                </c:pt>
                <c:pt idx="8623">
                  <c:v>4.5999999999999999E-3</c:v>
                </c:pt>
                <c:pt idx="8624">
                  <c:v>4.5999999999999999E-3</c:v>
                </c:pt>
                <c:pt idx="8625">
                  <c:v>4.5999999999999999E-3</c:v>
                </c:pt>
                <c:pt idx="8626">
                  <c:v>4.5999999999999999E-3</c:v>
                </c:pt>
                <c:pt idx="8627">
                  <c:v>4.5999999999999999E-3</c:v>
                </c:pt>
                <c:pt idx="8628">
                  <c:v>4.5999999999999999E-3</c:v>
                </c:pt>
                <c:pt idx="8629">
                  <c:v>4.5999999999999999E-3</c:v>
                </c:pt>
                <c:pt idx="8630">
                  <c:v>4.5999999999999999E-3</c:v>
                </c:pt>
                <c:pt idx="8631">
                  <c:v>4.5999999999999999E-3</c:v>
                </c:pt>
                <c:pt idx="8632">
                  <c:v>4.5999999999999999E-3</c:v>
                </c:pt>
                <c:pt idx="8633">
                  <c:v>4.5999999999999999E-3</c:v>
                </c:pt>
                <c:pt idx="8634">
                  <c:v>4.5999999999999999E-3</c:v>
                </c:pt>
                <c:pt idx="8635">
                  <c:v>4.5999999999999999E-3</c:v>
                </c:pt>
                <c:pt idx="8636">
                  <c:v>4.5999999999999999E-3</c:v>
                </c:pt>
                <c:pt idx="8637">
                  <c:v>4.5999999999999999E-3</c:v>
                </c:pt>
                <c:pt idx="8638">
                  <c:v>4.5999999999999999E-3</c:v>
                </c:pt>
                <c:pt idx="8639">
                  <c:v>4.5999999999999999E-3</c:v>
                </c:pt>
                <c:pt idx="8640">
                  <c:v>4.5999999999999999E-3</c:v>
                </c:pt>
                <c:pt idx="8641">
                  <c:v>4.5999999999999999E-3</c:v>
                </c:pt>
                <c:pt idx="8642">
                  <c:v>4.5999999999999999E-3</c:v>
                </c:pt>
                <c:pt idx="8643">
                  <c:v>4.5999999999999999E-3</c:v>
                </c:pt>
                <c:pt idx="8644">
                  <c:v>4.5999999999999999E-3</c:v>
                </c:pt>
                <c:pt idx="8645">
                  <c:v>4.5999999999999999E-3</c:v>
                </c:pt>
                <c:pt idx="8646">
                  <c:v>4.5999999999999999E-3</c:v>
                </c:pt>
                <c:pt idx="8647">
                  <c:v>4.5999999999999999E-3</c:v>
                </c:pt>
                <c:pt idx="8648">
                  <c:v>4.5999999999999999E-3</c:v>
                </c:pt>
                <c:pt idx="8649">
                  <c:v>4.5999999999999999E-3</c:v>
                </c:pt>
                <c:pt idx="8650">
                  <c:v>4.5999999999999999E-3</c:v>
                </c:pt>
                <c:pt idx="8651">
                  <c:v>4.5999999999999999E-3</c:v>
                </c:pt>
                <c:pt idx="8652">
                  <c:v>4.5999999999999999E-3</c:v>
                </c:pt>
                <c:pt idx="8653">
                  <c:v>4.5999999999999999E-3</c:v>
                </c:pt>
                <c:pt idx="8654">
                  <c:v>4.5999999999999999E-3</c:v>
                </c:pt>
                <c:pt idx="8655">
                  <c:v>4.5999999999999999E-3</c:v>
                </c:pt>
                <c:pt idx="8656">
                  <c:v>4.5999999999999999E-3</c:v>
                </c:pt>
                <c:pt idx="8657">
                  <c:v>4.5999999999999999E-3</c:v>
                </c:pt>
                <c:pt idx="8658">
                  <c:v>4.5999999999999999E-3</c:v>
                </c:pt>
                <c:pt idx="8659">
                  <c:v>4.5999999999999999E-3</c:v>
                </c:pt>
                <c:pt idx="8660">
                  <c:v>4.5999999999999999E-3</c:v>
                </c:pt>
                <c:pt idx="8661">
                  <c:v>4.5999999999999999E-3</c:v>
                </c:pt>
                <c:pt idx="8662">
                  <c:v>4.5999999999999999E-3</c:v>
                </c:pt>
                <c:pt idx="8663">
                  <c:v>4.5999999999999999E-3</c:v>
                </c:pt>
                <c:pt idx="8664">
                  <c:v>4.5999999999999999E-3</c:v>
                </c:pt>
                <c:pt idx="8665">
                  <c:v>4.5999999999999999E-3</c:v>
                </c:pt>
                <c:pt idx="8666">
                  <c:v>4.5999999999999999E-3</c:v>
                </c:pt>
                <c:pt idx="8667">
                  <c:v>4.5999999999999999E-3</c:v>
                </c:pt>
                <c:pt idx="8668">
                  <c:v>4.5999999999999999E-3</c:v>
                </c:pt>
                <c:pt idx="8669">
                  <c:v>4.5999999999999999E-3</c:v>
                </c:pt>
                <c:pt idx="8670">
                  <c:v>4.5999999999999999E-3</c:v>
                </c:pt>
                <c:pt idx="8671">
                  <c:v>4.5999999999999999E-3</c:v>
                </c:pt>
                <c:pt idx="8672">
                  <c:v>4.5999999999999999E-3</c:v>
                </c:pt>
                <c:pt idx="8673">
                  <c:v>4.5999999999999999E-3</c:v>
                </c:pt>
                <c:pt idx="8674">
                  <c:v>4.5999999999999999E-3</c:v>
                </c:pt>
                <c:pt idx="8675">
                  <c:v>4.5999999999999999E-3</c:v>
                </c:pt>
                <c:pt idx="8676">
                  <c:v>4.5999999999999999E-3</c:v>
                </c:pt>
                <c:pt idx="8677">
                  <c:v>4.5999999999999999E-3</c:v>
                </c:pt>
                <c:pt idx="8678">
                  <c:v>4.5999999999999999E-3</c:v>
                </c:pt>
                <c:pt idx="8679">
                  <c:v>4.5999999999999999E-3</c:v>
                </c:pt>
                <c:pt idx="8680">
                  <c:v>4.5999999999999999E-3</c:v>
                </c:pt>
                <c:pt idx="8681">
                  <c:v>4.5999999999999999E-3</c:v>
                </c:pt>
                <c:pt idx="8682">
                  <c:v>4.5999999999999999E-3</c:v>
                </c:pt>
                <c:pt idx="8683">
                  <c:v>4.5999999999999999E-3</c:v>
                </c:pt>
                <c:pt idx="8684">
                  <c:v>4.5999999999999999E-3</c:v>
                </c:pt>
                <c:pt idx="8685">
                  <c:v>4.5999999999999999E-3</c:v>
                </c:pt>
                <c:pt idx="8686">
                  <c:v>4.5999999999999999E-3</c:v>
                </c:pt>
                <c:pt idx="8687">
                  <c:v>4.5999999999999999E-3</c:v>
                </c:pt>
                <c:pt idx="8688">
                  <c:v>4.5999999999999999E-3</c:v>
                </c:pt>
                <c:pt idx="8689">
                  <c:v>4.5999999999999999E-3</c:v>
                </c:pt>
                <c:pt idx="8690">
                  <c:v>4.5999999999999999E-3</c:v>
                </c:pt>
                <c:pt idx="8691">
                  <c:v>4.5999999999999999E-3</c:v>
                </c:pt>
                <c:pt idx="8692">
                  <c:v>4.5999999999999999E-3</c:v>
                </c:pt>
                <c:pt idx="8693">
                  <c:v>4.5999999999999999E-3</c:v>
                </c:pt>
                <c:pt idx="8694">
                  <c:v>4.5999999999999999E-3</c:v>
                </c:pt>
                <c:pt idx="8695">
                  <c:v>4.5999999999999999E-3</c:v>
                </c:pt>
                <c:pt idx="8696">
                  <c:v>4.5999999999999999E-3</c:v>
                </c:pt>
                <c:pt idx="8697">
                  <c:v>4.5999999999999999E-3</c:v>
                </c:pt>
                <c:pt idx="8698">
                  <c:v>4.5999999999999999E-3</c:v>
                </c:pt>
                <c:pt idx="8699">
                  <c:v>4.5999999999999999E-3</c:v>
                </c:pt>
                <c:pt idx="8700">
                  <c:v>4.7000000000000002E-3</c:v>
                </c:pt>
                <c:pt idx="8701">
                  <c:v>4.7000000000000002E-3</c:v>
                </c:pt>
                <c:pt idx="8702">
                  <c:v>4.7000000000000002E-3</c:v>
                </c:pt>
                <c:pt idx="8703">
                  <c:v>4.7000000000000002E-3</c:v>
                </c:pt>
                <c:pt idx="8704">
                  <c:v>4.7000000000000002E-3</c:v>
                </c:pt>
                <c:pt idx="8705">
                  <c:v>4.7000000000000002E-3</c:v>
                </c:pt>
                <c:pt idx="8706">
                  <c:v>4.7000000000000002E-3</c:v>
                </c:pt>
                <c:pt idx="8707">
                  <c:v>4.7000000000000002E-3</c:v>
                </c:pt>
                <c:pt idx="8708">
                  <c:v>4.7000000000000002E-3</c:v>
                </c:pt>
                <c:pt idx="8709">
                  <c:v>4.7000000000000002E-3</c:v>
                </c:pt>
                <c:pt idx="8710">
                  <c:v>4.7000000000000002E-3</c:v>
                </c:pt>
                <c:pt idx="8711">
                  <c:v>4.7000000000000002E-3</c:v>
                </c:pt>
                <c:pt idx="8712">
                  <c:v>4.7000000000000002E-3</c:v>
                </c:pt>
                <c:pt idx="8713">
                  <c:v>4.7000000000000002E-3</c:v>
                </c:pt>
                <c:pt idx="8714">
                  <c:v>4.7000000000000002E-3</c:v>
                </c:pt>
                <c:pt idx="8715">
                  <c:v>4.7000000000000002E-3</c:v>
                </c:pt>
                <c:pt idx="8716">
                  <c:v>4.7000000000000002E-3</c:v>
                </c:pt>
                <c:pt idx="8717">
                  <c:v>4.7000000000000002E-3</c:v>
                </c:pt>
                <c:pt idx="8718">
                  <c:v>4.7000000000000002E-3</c:v>
                </c:pt>
                <c:pt idx="8719">
                  <c:v>4.7000000000000002E-3</c:v>
                </c:pt>
                <c:pt idx="8720">
                  <c:v>4.7000000000000002E-3</c:v>
                </c:pt>
                <c:pt idx="8721">
                  <c:v>4.7000000000000002E-3</c:v>
                </c:pt>
                <c:pt idx="8722">
                  <c:v>4.7000000000000002E-3</c:v>
                </c:pt>
                <c:pt idx="8723">
                  <c:v>4.7000000000000002E-3</c:v>
                </c:pt>
                <c:pt idx="8724">
                  <c:v>4.7000000000000002E-3</c:v>
                </c:pt>
                <c:pt idx="8725">
                  <c:v>4.7000000000000002E-3</c:v>
                </c:pt>
                <c:pt idx="8726">
                  <c:v>4.7000000000000002E-3</c:v>
                </c:pt>
                <c:pt idx="8727">
                  <c:v>4.7000000000000002E-3</c:v>
                </c:pt>
                <c:pt idx="8728">
                  <c:v>4.7000000000000002E-3</c:v>
                </c:pt>
                <c:pt idx="8729">
                  <c:v>4.7000000000000002E-3</c:v>
                </c:pt>
                <c:pt idx="8730">
                  <c:v>4.7000000000000002E-3</c:v>
                </c:pt>
                <c:pt idx="8731">
                  <c:v>4.7000000000000002E-3</c:v>
                </c:pt>
                <c:pt idx="8732">
                  <c:v>4.7000000000000002E-3</c:v>
                </c:pt>
                <c:pt idx="8733">
                  <c:v>4.7000000000000002E-3</c:v>
                </c:pt>
                <c:pt idx="8734">
                  <c:v>4.7000000000000002E-3</c:v>
                </c:pt>
                <c:pt idx="8735">
                  <c:v>4.7000000000000002E-3</c:v>
                </c:pt>
                <c:pt idx="8736">
                  <c:v>4.7000000000000002E-3</c:v>
                </c:pt>
                <c:pt idx="8737">
                  <c:v>4.7000000000000002E-3</c:v>
                </c:pt>
                <c:pt idx="8738">
                  <c:v>4.7000000000000002E-3</c:v>
                </c:pt>
                <c:pt idx="8739">
                  <c:v>4.7000000000000002E-3</c:v>
                </c:pt>
                <c:pt idx="8740">
                  <c:v>4.7000000000000002E-3</c:v>
                </c:pt>
                <c:pt idx="8741">
                  <c:v>4.7000000000000002E-3</c:v>
                </c:pt>
                <c:pt idx="8742">
                  <c:v>4.7000000000000002E-3</c:v>
                </c:pt>
                <c:pt idx="8743">
                  <c:v>4.7000000000000002E-3</c:v>
                </c:pt>
                <c:pt idx="8744">
                  <c:v>4.7000000000000002E-3</c:v>
                </c:pt>
                <c:pt idx="8745">
                  <c:v>4.7000000000000002E-3</c:v>
                </c:pt>
                <c:pt idx="8746">
                  <c:v>4.7000000000000002E-3</c:v>
                </c:pt>
                <c:pt idx="8747">
                  <c:v>4.7000000000000002E-3</c:v>
                </c:pt>
                <c:pt idx="8748">
                  <c:v>4.7000000000000002E-3</c:v>
                </c:pt>
                <c:pt idx="8749">
                  <c:v>4.7000000000000002E-3</c:v>
                </c:pt>
                <c:pt idx="8750">
                  <c:v>4.7000000000000002E-3</c:v>
                </c:pt>
                <c:pt idx="8751">
                  <c:v>4.7000000000000002E-3</c:v>
                </c:pt>
                <c:pt idx="8752">
                  <c:v>4.7000000000000002E-3</c:v>
                </c:pt>
                <c:pt idx="8753">
                  <c:v>4.7000000000000002E-3</c:v>
                </c:pt>
                <c:pt idx="8754">
                  <c:v>4.7000000000000002E-3</c:v>
                </c:pt>
                <c:pt idx="8755">
                  <c:v>4.7000000000000002E-3</c:v>
                </c:pt>
                <c:pt idx="8756">
                  <c:v>4.7000000000000002E-3</c:v>
                </c:pt>
                <c:pt idx="8757">
                  <c:v>4.7000000000000002E-3</c:v>
                </c:pt>
                <c:pt idx="8758">
                  <c:v>4.7000000000000002E-3</c:v>
                </c:pt>
                <c:pt idx="8759">
                  <c:v>4.7000000000000002E-3</c:v>
                </c:pt>
                <c:pt idx="8760">
                  <c:v>4.7000000000000002E-3</c:v>
                </c:pt>
                <c:pt idx="8761">
                  <c:v>4.7000000000000002E-3</c:v>
                </c:pt>
                <c:pt idx="8762">
                  <c:v>4.7000000000000002E-3</c:v>
                </c:pt>
                <c:pt idx="8763">
                  <c:v>4.7000000000000002E-3</c:v>
                </c:pt>
                <c:pt idx="8764">
                  <c:v>4.7000000000000002E-3</c:v>
                </c:pt>
                <c:pt idx="8765">
                  <c:v>4.7000000000000002E-3</c:v>
                </c:pt>
                <c:pt idx="8766">
                  <c:v>4.7000000000000002E-3</c:v>
                </c:pt>
                <c:pt idx="8767">
                  <c:v>4.7000000000000002E-3</c:v>
                </c:pt>
                <c:pt idx="8768">
                  <c:v>4.7000000000000002E-3</c:v>
                </c:pt>
                <c:pt idx="8769">
                  <c:v>4.7000000000000002E-3</c:v>
                </c:pt>
                <c:pt idx="8770">
                  <c:v>4.7000000000000002E-3</c:v>
                </c:pt>
                <c:pt idx="8771">
                  <c:v>4.7000000000000002E-3</c:v>
                </c:pt>
                <c:pt idx="8772">
                  <c:v>4.7000000000000002E-3</c:v>
                </c:pt>
                <c:pt idx="8773">
                  <c:v>4.7000000000000002E-3</c:v>
                </c:pt>
                <c:pt idx="8774">
                  <c:v>4.7000000000000002E-3</c:v>
                </c:pt>
                <c:pt idx="8775">
                  <c:v>4.7000000000000002E-3</c:v>
                </c:pt>
                <c:pt idx="8776">
                  <c:v>4.7000000000000002E-3</c:v>
                </c:pt>
                <c:pt idx="8777">
                  <c:v>4.7000000000000002E-3</c:v>
                </c:pt>
                <c:pt idx="8778">
                  <c:v>4.7000000000000002E-3</c:v>
                </c:pt>
                <c:pt idx="8779">
                  <c:v>4.7000000000000002E-3</c:v>
                </c:pt>
                <c:pt idx="8780">
                  <c:v>4.7000000000000002E-3</c:v>
                </c:pt>
                <c:pt idx="8781">
                  <c:v>4.7000000000000002E-3</c:v>
                </c:pt>
                <c:pt idx="8782">
                  <c:v>4.7000000000000002E-3</c:v>
                </c:pt>
                <c:pt idx="8783">
                  <c:v>4.7000000000000002E-3</c:v>
                </c:pt>
                <c:pt idx="8784">
                  <c:v>4.7000000000000002E-3</c:v>
                </c:pt>
                <c:pt idx="8785">
                  <c:v>4.7000000000000002E-3</c:v>
                </c:pt>
                <c:pt idx="8786">
                  <c:v>4.7000000000000002E-3</c:v>
                </c:pt>
                <c:pt idx="8787">
                  <c:v>4.7000000000000002E-3</c:v>
                </c:pt>
                <c:pt idx="8788">
                  <c:v>4.7000000000000002E-3</c:v>
                </c:pt>
                <c:pt idx="8789">
                  <c:v>4.7000000000000002E-3</c:v>
                </c:pt>
                <c:pt idx="8790">
                  <c:v>4.7000000000000002E-3</c:v>
                </c:pt>
                <c:pt idx="8791">
                  <c:v>4.7000000000000002E-3</c:v>
                </c:pt>
                <c:pt idx="8792">
                  <c:v>4.7000000000000002E-3</c:v>
                </c:pt>
                <c:pt idx="8793">
                  <c:v>4.7000000000000002E-3</c:v>
                </c:pt>
                <c:pt idx="8794">
                  <c:v>4.7000000000000002E-3</c:v>
                </c:pt>
                <c:pt idx="8795">
                  <c:v>4.7000000000000002E-3</c:v>
                </c:pt>
                <c:pt idx="8796">
                  <c:v>4.7000000000000002E-3</c:v>
                </c:pt>
                <c:pt idx="8797">
                  <c:v>4.7000000000000002E-3</c:v>
                </c:pt>
                <c:pt idx="8798">
                  <c:v>4.7000000000000002E-3</c:v>
                </c:pt>
                <c:pt idx="8799">
                  <c:v>4.7000000000000002E-3</c:v>
                </c:pt>
                <c:pt idx="8800">
                  <c:v>4.7999999999999996E-3</c:v>
                </c:pt>
                <c:pt idx="8801">
                  <c:v>4.7999999999999996E-3</c:v>
                </c:pt>
                <c:pt idx="8802">
                  <c:v>4.7999999999999996E-3</c:v>
                </c:pt>
                <c:pt idx="8803">
                  <c:v>4.7999999999999996E-3</c:v>
                </c:pt>
                <c:pt idx="8804">
                  <c:v>4.7999999999999996E-3</c:v>
                </c:pt>
                <c:pt idx="8805">
                  <c:v>4.7999999999999996E-3</c:v>
                </c:pt>
                <c:pt idx="8806">
                  <c:v>4.7999999999999996E-3</c:v>
                </c:pt>
                <c:pt idx="8807">
                  <c:v>4.7999999999999996E-3</c:v>
                </c:pt>
                <c:pt idx="8808">
                  <c:v>4.7999999999999996E-3</c:v>
                </c:pt>
                <c:pt idx="8809">
                  <c:v>4.7999999999999996E-3</c:v>
                </c:pt>
                <c:pt idx="8810">
                  <c:v>4.7999999999999996E-3</c:v>
                </c:pt>
                <c:pt idx="8811">
                  <c:v>4.7999999999999996E-3</c:v>
                </c:pt>
                <c:pt idx="8812">
                  <c:v>4.7999999999999996E-3</c:v>
                </c:pt>
                <c:pt idx="8813">
                  <c:v>4.7999999999999996E-3</c:v>
                </c:pt>
                <c:pt idx="8814">
                  <c:v>4.7999999999999996E-3</c:v>
                </c:pt>
                <c:pt idx="8815">
                  <c:v>4.7999999999999996E-3</c:v>
                </c:pt>
                <c:pt idx="8816">
                  <c:v>4.7999999999999996E-3</c:v>
                </c:pt>
                <c:pt idx="8817">
                  <c:v>4.7999999999999996E-3</c:v>
                </c:pt>
                <c:pt idx="8818">
                  <c:v>4.7999999999999996E-3</c:v>
                </c:pt>
                <c:pt idx="8819">
                  <c:v>4.7999999999999996E-3</c:v>
                </c:pt>
                <c:pt idx="8820">
                  <c:v>4.7999999999999996E-3</c:v>
                </c:pt>
                <c:pt idx="8821">
                  <c:v>4.7999999999999996E-3</c:v>
                </c:pt>
                <c:pt idx="8822">
                  <c:v>4.7999999999999996E-3</c:v>
                </c:pt>
                <c:pt idx="8823">
                  <c:v>4.7999999999999996E-3</c:v>
                </c:pt>
                <c:pt idx="8824">
                  <c:v>4.7999999999999996E-3</c:v>
                </c:pt>
                <c:pt idx="8825">
                  <c:v>4.7999999999999996E-3</c:v>
                </c:pt>
                <c:pt idx="8826">
                  <c:v>4.7999999999999996E-3</c:v>
                </c:pt>
                <c:pt idx="8827">
                  <c:v>4.7999999999999996E-3</c:v>
                </c:pt>
                <c:pt idx="8828">
                  <c:v>4.7999999999999996E-3</c:v>
                </c:pt>
                <c:pt idx="8829">
                  <c:v>4.7999999999999996E-3</c:v>
                </c:pt>
                <c:pt idx="8830">
                  <c:v>4.7999999999999996E-3</c:v>
                </c:pt>
                <c:pt idx="8831">
                  <c:v>4.7999999999999996E-3</c:v>
                </c:pt>
                <c:pt idx="8832">
                  <c:v>4.7999999999999996E-3</c:v>
                </c:pt>
                <c:pt idx="8833">
                  <c:v>4.7999999999999996E-3</c:v>
                </c:pt>
                <c:pt idx="8834">
                  <c:v>4.7999999999999996E-3</c:v>
                </c:pt>
                <c:pt idx="8835">
                  <c:v>4.7999999999999996E-3</c:v>
                </c:pt>
                <c:pt idx="8836">
                  <c:v>4.7999999999999996E-3</c:v>
                </c:pt>
                <c:pt idx="8837">
                  <c:v>4.7999999999999996E-3</c:v>
                </c:pt>
                <c:pt idx="8838">
                  <c:v>4.7999999999999996E-3</c:v>
                </c:pt>
                <c:pt idx="8839">
                  <c:v>4.7999999999999996E-3</c:v>
                </c:pt>
                <c:pt idx="8840">
                  <c:v>4.7999999999999996E-3</c:v>
                </c:pt>
                <c:pt idx="8841">
                  <c:v>4.7999999999999996E-3</c:v>
                </c:pt>
                <c:pt idx="8842">
                  <c:v>4.7999999999999996E-3</c:v>
                </c:pt>
                <c:pt idx="8843">
                  <c:v>4.7999999999999996E-3</c:v>
                </c:pt>
                <c:pt idx="8844">
                  <c:v>4.7999999999999996E-3</c:v>
                </c:pt>
                <c:pt idx="8845">
                  <c:v>4.7999999999999996E-3</c:v>
                </c:pt>
                <c:pt idx="8846">
                  <c:v>4.7999999999999996E-3</c:v>
                </c:pt>
                <c:pt idx="8847">
                  <c:v>4.7999999999999996E-3</c:v>
                </c:pt>
                <c:pt idx="8848">
                  <c:v>4.7999999999999996E-3</c:v>
                </c:pt>
                <c:pt idx="8849">
                  <c:v>4.7999999999999996E-3</c:v>
                </c:pt>
                <c:pt idx="8850">
                  <c:v>4.7999999999999996E-3</c:v>
                </c:pt>
                <c:pt idx="8851">
                  <c:v>4.7999999999999996E-3</c:v>
                </c:pt>
                <c:pt idx="8852">
                  <c:v>4.7999999999999996E-3</c:v>
                </c:pt>
                <c:pt idx="8853">
                  <c:v>4.7999999999999996E-3</c:v>
                </c:pt>
                <c:pt idx="8854">
                  <c:v>4.7999999999999996E-3</c:v>
                </c:pt>
                <c:pt idx="8855">
                  <c:v>4.7999999999999996E-3</c:v>
                </c:pt>
                <c:pt idx="8856">
                  <c:v>4.7999999999999996E-3</c:v>
                </c:pt>
                <c:pt idx="8857">
                  <c:v>4.7999999999999996E-3</c:v>
                </c:pt>
                <c:pt idx="8858">
                  <c:v>4.7999999999999996E-3</c:v>
                </c:pt>
                <c:pt idx="8859">
                  <c:v>4.7999999999999996E-3</c:v>
                </c:pt>
                <c:pt idx="8860">
                  <c:v>4.7999999999999996E-3</c:v>
                </c:pt>
                <c:pt idx="8861">
                  <c:v>4.7999999999999996E-3</c:v>
                </c:pt>
                <c:pt idx="8862">
                  <c:v>4.7999999999999996E-3</c:v>
                </c:pt>
                <c:pt idx="8863">
                  <c:v>4.7999999999999996E-3</c:v>
                </c:pt>
                <c:pt idx="8864">
                  <c:v>4.7999999999999996E-3</c:v>
                </c:pt>
                <c:pt idx="8865">
                  <c:v>4.7999999999999996E-3</c:v>
                </c:pt>
                <c:pt idx="8866">
                  <c:v>4.7999999999999996E-3</c:v>
                </c:pt>
                <c:pt idx="8867">
                  <c:v>4.7999999999999996E-3</c:v>
                </c:pt>
                <c:pt idx="8868">
                  <c:v>4.7999999999999996E-3</c:v>
                </c:pt>
                <c:pt idx="8869">
                  <c:v>4.7999999999999996E-3</c:v>
                </c:pt>
                <c:pt idx="8870">
                  <c:v>4.7999999999999996E-3</c:v>
                </c:pt>
                <c:pt idx="8871">
                  <c:v>4.7999999999999996E-3</c:v>
                </c:pt>
                <c:pt idx="8872">
                  <c:v>4.7999999999999996E-3</c:v>
                </c:pt>
                <c:pt idx="8873">
                  <c:v>4.7999999999999996E-3</c:v>
                </c:pt>
                <c:pt idx="8874">
                  <c:v>4.7999999999999996E-3</c:v>
                </c:pt>
                <c:pt idx="8875">
                  <c:v>4.7999999999999996E-3</c:v>
                </c:pt>
                <c:pt idx="8876">
                  <c:v>4.7999999999999996E-3</c:v>
                </c:pt>
                <c:pt idx="8877">
                  <c:v>4.7999999999999996E-3</c:v>
                </c:pt>
                <c:pt idx="8878">
                  <c:v>4.7999999999999996E-3</c:v>
                </c:pt>
                <c:pt idx="8879">
                  <c:v>4.7999999999999996E-3</c:v>
                </c:pt>
                <c:pt idx="8880">
                  <c:v>4.7999999999999996E-3</c:v>
                </c:pt>
                <c:pt idx="8881">
                  <c:v>4.7999999999999996E-3</c:v>
                </c:pt>
                <c:pt idx="8882">
                  <c:v>4.7999999999999996E-3</c:v>
                </c:pt>
                <c:pt idx="8883">
                  <c:v>4.7999999999999996E-3</c:v>
                </c:pt>
                <c:pt idx="8884">
                  <c:v>4.7999999999999996E-3</c:v>
                </c:pt>
                <c:pt idx="8885">
                  <c:v>4.7999999999999996E-3</c:v>
                </c:pt>
                <c:pt idx="8886">
                  <c:v>4.7999999999999996E-3</c:v>
                </c:pt>
                <c:pt idx="8887">
                  <c:v>4.7999999999999996E-3</c:v>
                </c:pt>
                <c:pt idx="8888">
                  <c:v>4.7999999999999996E-3</c:v>
                </c:pt>
                <c:pt idx="8889">
                  <c:v>4.7999999999999996E-3</c:v>
                </c:pt>
                <c:pt idx="8890">
                  <c:v>4.7999999999999996E-3</c:v>
                </c:pt>
                <c:pt idx="8891">
                  <c:v>4.7999999999999996E-3</c:v>
                </c:pt>
                <c:pt idx="8892">
                  <c:v>4.7999999999999996E-3</c:v>
                </c:pt>
                <c:pt idx="8893">
                  <c:v>4.7999999999999996E-3</c:v>
                </c:pt>
                <c:pt idx="8894">
                  <c:v>4.7999999999999996E-3</c:v>
                </c:pt>
                <c:pt idx="8895">
                  <c:v>4.7999999999999996E-3</c:v>
                </c:pt>
                <c:pt idx="8896">
                  <c:v>4.7999999999999996E-3</c:v>
                </c:pt>
                <c:pt idx="8897">
                  <c:v>4.7999999999999996E-3</c:v>
                </c:pt>
                <c:pt idx="8898">
                  <c:v>4.7999999999999996E-3</c:v>
                </c:pt>
                <c:pt idx="8899">
                  <c:v>4.7999999999999996E-3</c:v>
                </c:pt>
                <c:pt idx="8900">
                  <c:v>4.8999999999999998E-3</c:v>
                </c:pt>
                <c:pt idx="8901">
                  <c:v>4.8999999999999998E-3</c:v>
                </c:pt>
                <c:pt idx="8902">
                  <c:v>4.8999999999999998E-3</c:v>
                </c:pt>
                <c:pt idx="8903">
                  <c:v>4.8999999999999998E-3</c:v>
                </c:pt>
                <c:pt idx="8904">
                  <c:v>4.8999999999999998E-3</c:v>
                </c:pt>
                <c:pt idx="8905">
                  <c:v>4.8999999999999998E-3</c:v>
                </c:pt>
                <c:pt idx="8906">
                  <c:v>4.8999999999999998E-3</c:v>
                </c:pt>
                <c:pt idx="8907">
                  <c:v>4.8999999999999998E-3</c:v>
                </c:pt>
                <c:pt idx="8908">
                  <c:v>4.8999999999999998E-3</c:v>
                </c:pt>
                <c:pt idx="8909">
                  <c:v>4.8999999999999998E-3</c:v>
                </c:pt>
                <c:pt idx="8910">
                  <c:v>4.8999999999999998E-3</c:v>
                </c:pt>
                <c:pt idx="8911">
                  <c:v>4.8999999999999998E-3</c:v>
                </c:pt>
                <c:pt idx="8912">
                  <c:v>4.8999999999999998E-3</c:v>
                </c:pt>
                <c:pt idx="8913">
                  <c:v>4.8999999999999998E-3</c:v>
                </c:pt>
                <c:pt idx="8914">
                  <c:v>4.8999999999999998E-3</c:v>
                </c:pt>
                <c:pt idx="8915">
                  <c:v>4.8999999999999998E-3</c:v>
                </c:pt>
                <c:pt idx="8916">
                  <c:v>4.8999999999999998E-3</c:v>
                </c:pt>
                <c:pt idx="8917">
                  <c:v>4.8999999999999998E-3</c:v>
                </c:pt>
                <c:pt idx="8918">
                  <c:v>4.8999999999999998E-3</c:v>
                </c:pt>
                <c:pt idx="8919">
                  <c:v>4.8999999999999998E-3</c:v>
                </c:pt>
                <c:pt idx="8920">
                  <c:v>4.8999999999999998E-3</c:v>
                </c:pt>
                <c:pt idx="8921">
                  <c:v>4.8999999999999998E-3</c:v>
                </c:pt>
                <c:pt idx="8922">
                  <c:v>4.8999999999999998E-3</c:v>
                </c:pt>
                <c:pt idx="8923">
                  <c:v>4.8999999999999998E-3</c:v>
                </c:pt>
                <c:pt idx="8924">
                  <c:v>4.8999999999999998E-3</c:v>
                </c:pt>
                <c:pt idx="8925">
                  <c:v>4.8999999999999998E-3</c:v>
                </c:pt>
                <c:pt idx="8926">
                  <c:v>4.8999999999999998E-3</c:v>
                </c:pt>
                <c:pt idx="8927">
                  <c:v>4.8999999999999998E-3</c:v>
                </c:pt>
                <c:pt idx="8928">
                  <c:v>4.8999999999999998E-3</c:v>
                </c:pt>
                <c:pt idx="8929">
                  <c:v>4.8999999999999998E-3</c:v>
                </c:pt>
                <c:pt idx="8930">
                  <c:v>4.8999999999999998E-3</c:v>
                </c:pt>
                <c:pt idx="8931">
                  <c:v>4.8999999999999998E-3</c:v>
                </c:pt>
                <c:pt idx="8932">
                  <c:v>4.8999999999999998E-3</c:v>
                </c:pt>
                <c:pt idx="8933">
                  <c:v>4.8999999999999998E-3</c:v>
                </c:pt>
                <c:pt idx="8934">
                  <c:v>4.8999999999999998E-3</c:v>
                </c:pt>
                <c:pt idx="8935">
                  <c:v>4.8999999999999998E-3</c:v>
                </c:pt>
                <c:pt idx="8936">
                  <c:v>4.8999999999999998E-3</c:v>
                </c:pt>
                <c:pt idx="8937">
                  <c:v>4.8999999999999998E-3</c:v>
                </c:pt>
                <c:pt idx="8938">
                  <c:v>4.8999999999999998E-3</c:v>
                </c:pt>
                <c:pt idx="8939">
                  <c:v>4.8999999999999998E-3</c:v>
                </c:pt>
                <c:pt idx="8940">
                  <c:v>4.8999999999999998E-3</c:v>
                </c:pt>
                <c:pt idx="8941">
                  <c:v>4.8999999999999998E-3</c:v>
                </c:pt>
                <c:pt idx="8942">
                  <c:v>4.8999999999999998E-3</c:v>
                </c:pt>
                <c:pt idx="8943">
                  <c:v>4.8999999999999998E-3</c:v>
                </c:pt>
                <c:pt idx="8944">
                  <c:v>4.8999999999999998E-3</c:v>
                </c:pt>
                <c:pt idx="8945">
                  <c:v>4.8999999999999998E-3</c:v>
                </c:pt>
                <c:pt idx="8946">
                  <c:v>4.8999999999999998E-3</c:v>
                </c:pt>
                <c:pt idx="8947">
                  <c:v>4.8999999999999998E-3</c:v>
                </c:pt>
                <c:pt idx="8948">
                  <c:v>4.8999999999999998E-3</c:v>
                </c:pt>
                <c:pt idx="8949">
                  <c:v>4.8999999999999998E-3</c:v>
                </c:pt>
                <c:pt idx="8950">
                  <c:v>4.8999999999999998E-3</c:v>
                </c:pt>
                <c:pt idx="8951">
                  <c:v>4.8999999999999998E-3</c:v>
                </c:pt>
                <c:pt idx="8952">
                  <c:v>4.8999999999999998E-3</c:v>
                </c:pt>
                <c:pt idx="8953">
                  <c:v>4.8999999999999998E-3</c:v>
                </c:pt>
                <c:pt idx="8954">
                  <c:v>4.8999999999999998E-3</c:v>
                </c:pt>
                <c:pt idx="8955">
                  <c:v>4.8999999999999998E-3</c:v>
                </c:pt>
                <c:pt idx="8956">
                  <c:v>4.8999999999999998E-3</c:v>
                </c:pt>
                <c:pt idx="8957">
                  <c:v>4.8999999999999998E-3</c:v>
                </c:pt>
                <c:pt idx="8958">
                  <c:v>4.8999999999999998E-3</c:v>
                </c:pt>
                <c:pt idx="8959">
                  <c:v>4.8999999999999998E-3</c:v>
                </c:pt>
                <c:pt idx="8960">
                  <c:v>4.8999999999999998E-3</c:v>
                </c:pt>
                <c:pt idx="8961">
                  <c:v>4.8999999999999998E-3</c:v>
                </c:pt>
                <c:pt idx="8962">
                  <c:v>4.8999999999999998E-3</c:v>
                </c:pt>
                <c:pt idx="8963">
                  <c:v>4.8999999999999998E-3</c:v>
                </c:pt>
                <c:pt idx="8964">
                  <c:v>4.8999999999999998E-3</c:v>
                </c:pt>
                <c:pt idx="8965">
                  <c:v>4.8999999999999998E-3</c:v>
                </c:pt>
                <c:pt idx="8966">
                  <c:v>4.8999999999999998E-3</c:v>
                </c:pt>
                <c:pt idx="8967">
                  <c:v>4.8999999999999998E-3</c:v>
                </c:pt>
                <c:pt idx="8968">
                  <c:v>4.8999999999999998E-3</c:v>
                </c:pt>
                <c:pt idx="8969">
                  <c:v>4.8999999999999998E-3</c:v>
                </c:pt>
                <c:pt idx="8970">
                  <c:v>4.8999999999999998E-3</c:v>
                </c:pt>
                <c:pt idx="8971">
                  <c:v>4.8999999999999998E-3</c:v>
                </c:pt>
                <c:pt idx="8972">
                  <c:v>4.8999999999999998E-3</c:v>
                </c:pt>
                <c:pt idx="8973">
                  <c:v>4.8999999999999998E-3</c:v>
                </c:pt>
                <c:pt idx="8974">
                  <c:v>4.8999999999999998E-3</c:v>
                </c:pt>
                <c:pt idx="8975">
                  <c:v>4.8999999999999998E-3</c:v>
                </c:pt>
                <c:pt idx="8976">
                  <c:v>4.8999999999999998E-3</c:v>
                </c:pt>
                <c:pt idx="8977">
                  <c:v>4.8999999999999998E-3</c:v>
                </c:pt>
                <c:pt idx="8978">
                  <c:v>4.8999999999999998E-3</c:v>
                </c:pt>
                <c:pt idx="8979">
                  <c:v>4.8999999999999998E-3</c:v>
                </c:pt>
                <c:pt idx="8980">
                  <c:v>4.8999999999999998E-3</c:v>
                </c:pt>
                <c:pt idx="8981">
                  <c:v>4.8999999999999998E-3</c:v>
                </c:pt>
                <c:pt idx="8982">
                  <c:v>4.8999999999999998E-3</c:v>
                </c:pt>
                <c:pt idx="8983">
                  <c:v>4.8999999999999998E-3</c:v>
                </c:pt>
                <c:pt idx="8984">
                  <c:v>4.8999999999999998E-3</c:v>
                </c:pt>
                <c:pt idx="8985">
                  <c:v>4.8999999999999998E-3</c:v>
                </c:pt>
                <c:pt idx="8986">
                  <c:v>4.8999999999999998E-3</c:v>
                </c:pt>
                <c:pt idx="8987">
                  <c:v>4.8999999999999998E-3</c:v>
                </c:pt>
                <c:pt idx="8988">
                  <c:v>4.8999999999999998E-3</c:v>
                </c:pt>
                <c:pt idx="8989">
                  <c:v>4.8999999999999998E-3</c:v>
                </c:pt>
                <c:pt idx="8990">
                  <c:v>4.8999999999999998E-3</c:v>
                </c:pt>
                <c:pt idx="8991">
                  <c:v>4.8999999999999998E-3</c:v>
                </c:pt>
                <c:pt idx="8992">
                  <c:v>4.8999999999999998E-3</c:v>
                </c:pt>
                <c:pt idx="8993">
                  <c:v>4.8999999999999998E-3</c:v>
                </c:pt>
                <c:pt idx="8994">
                  <c:v>4.8999999999999998E-3</c:v>
                </c:pt>
                <c:pt idx="8995">
                  <c:v>4.8999999999999998E-3</c:v>
                </c:pt>
                <c:pt idx="8996">
                  <c:v>4.8999999999999998E-3</c:v>
                </c:pt>
                <c:pt idx="8997">
                  <c:v>4.8999999999999998E-3</c:v>
                </c:pt>
                <c:pt idx="8998">
                  <c:v>4.8999999999999998E-3</c:v>
                </c:pt>
                <c:pt idx="8999">
                  <c:v>4.8999999999999998E-3</c:v>
                </c:pt>
                <c:pt idx="9000">
                  <c:v>5.0000000000000001E-3</c:v>
                </c:pt>
                <c:pt idx="9001">
                  <c:v>5.0000000000000001E-3</c:v>
                </c:pt>
                <c:pt idx="9002">
                  <c:v>5.0000000000000001E-3</c:v>
                </c:pt>
                <c:pt idx="9003">
                  <c:v>5.0000000000000001E-3</c:v>
                </c:pt>
                <c:pt idx="9004">
                  <c:v>5.0000000000000001E-3</c:v>
                </c:pt>
                <c:pt idx="9005">
                  <c:v>5.0000000000000001E-3</c:v>
                </c:pt>
                <c:pt idx="9006">
                  <c:v>5.0000000000000001E-3</c:v>
                </c:pt>
                <c:pt idx="9007">
                  <c:v>5.0000000000000001E-3</c:v>
                </c:pt>
                <c:pt idx="9008">
                  <c:v>5.0000000000000001E-3</c:v>
                </c:pt>
                <c:pt idx="9009">
                  <c:v>5.0000000000000001E-3</c:v>
                </c:pt>
                <c:pt idx="9010">
                  <c:v>5.0000000000000001E-3</c:v>
                </c:pt>
                <c:pt idx="9011">
                  <c:v>5.0000000000000001E-3</c:v>
                </c:pt>
                <c:pt idx="9012">
                  <c:v>5.0000000000000001E-3</c:v>
                </c:pt>
                <c:pt idx="9013">
                  <c:v>5.0000000000000001E-3</c:v>
                </c:pt>
                <c:pt idx="9014">
                  <c:v>5.0000000000000001E-3</c:v>
                </c:pt>
                <c:pt idx="9015">
                  <c:v>5.0000000000000001E-3</c:v>
                </c:pt>
                <c:pt idx="9016">
                  <c:v>5.0000000000000001E-3</c:v>
                </c:pt>
                <c:pt idx="9017">
                  <c:v>5.0000000000000001E-3</c:v>
                </c:pt>
                <c:pt idx="9018">
                  <c:v>5.0000000000000001E-3</c:v>
                </c:pt>
                <c:pt idx="9019">
                  <c:v>5.0000000000000001E-3</c:v>
                </c:pt>
                <c:pt idx="9020">
                  <c:v>5.0000000000000001E-3</c:v>
                </c:pt>
                <c:pt idx="9021">
                  <c:v>5.0000000000000001E-3</c:v>
                </c:pt>
                <c:pt idx="9022">
                  <c:v>5.0000000000000001E-3</c:v>
                </c:pt>
                <c:pt idx="9023">
                  <c:v>5.0000000000000001E-3</c:v>
                </c:pt>
                <c:pt idx="9024">
                  <c:v>5.0000000000000001E-3</c:v>
                </c:pt>
                <c:pt idx="9025">
                  <c:v>5.0000000000000001E-3</c:v>
                </c:pt>
                <c:pt idx="9026">
                  <c:v>5.0000000000000001E-3</c:v>
                </c:pt>
                <c:pt idx="9027">
                  <c:v>5.0000000000000001E-3</c:v>
                </c:pt>
                <c:pt idx="9028">
                  <c:v>5.0000000000000001E-3</c:v>
                </c:pt>
                <c:pt idx="9029">
                  <c:v>5.0000000000000001E-3</c:v>
                </c:pt>
                <c:pt idx="9030">
                  <c:v>5.0000000000000001E-3</c:v>
                </c:pt>
                <c:pt idx="9031">
                  <c:v>5.0000000000000001E-3</c:v>
                </c:pt>
                <c:pt idx="9032">
                  <c:v>5.0000000000000001E-3</c:v>
                </c:pt>
                <c:pt idx="9033">
                  <c:v>5.0000000000000001E-3</c:v>
                </c:pt>
                <c:pt idx="9034">
                  <c:v>5.0000000000000001E-3</c:v>
                </c:pt>
                <c:pt idx="9035">
                  <c:v>5.0000000000000001E-3</c:v>
                </c:pt>
                <c:pt idx="9036">
                  <c:v>5.0000000000000001E-3</c:v>
                </c:pt>
                <c:pt idx="9037">
                  <c:v>5.0000000000000001E-3</c:v>
                </c:pt>
                <c:pt idx="9038">
                  <c:v>5.0000000000000001E-3</c:v>
                </c:pt>
                <c:pt idx="9039">
                  <c:v>5.0000000000000001E-3</c:v>
                </c:pt>
                <c:pt idx="9040">
                  <c:v>5.0000000000000001E-3</c:v>
                </c:pt>
                <c:pt idx="9041">
                  <c:v>5.0000000000000001E-3</c:v>
                </c:pt>
                <c:pt idx="9042">
                  <c:v>5.0000000000000001E-3</c:v>
                </c:pt>
                <c:pt idx="9043">
                  <c:v>5.0000000000000001E-3</c:v>
                </c:pt>
                <c:pt idx="9044">
                  <c:v>5.0000000000000001E-3</c:v>
                </c:pt>
                <c:pt idx="9045">
                  <c:v>5.0000000000000001E-3</c:v>
                </c:pt>
                <c:pt idx="9046">
                  <c:v>5.0000000000000001E-3</c:v>
                </c:pt>
                <c:pt idx="9047">
                  <c:v>5.0000000000000001E-3</c:v>
                </c:pt>
                <c:pt idx="9048">
                  <c:v>5.0000000000000001E-3</c:v>
                </c:pt>
                <c:pt idx="9049">
                  <c:v>5.0000000000000001E-3</c:v>
                </c:pt>
                <c:pt idx="9050">
                  <c:v>5.0000000000000001E-3</c:v>
                </c:pt>
                <c:pt idx="9051">
                  <c:v>5.0000000000000001E-3</c:v>
                </c:pt>
                <c:pt idx="9052">
                  <c:v>5.0000000000000001E-3</c:v>
                </c:pt>
                <c:pt idx="9053">
                  <c:v>5.0000000000000001E-3</c:v>
                </c:pt>
                <c:pt idx="9054">
                  <c:v>5.0000000000000001E-3</c:v>
                </c:pt>
                <c:pt idx="9055">
                  <c:v>5.0000000000000001E-3</c:v>
                </c:pt>
                <c:pt idx="9056">
                  <c:v>5.0000000000000001E-3</c:v>
                </c:pt>
                <c:pt idx="9057">
                  <c:v>5.0000000000000001E-3</c:v>
                </c:pt>
                <c:pt idx="9058">
                  <c:v>5.0000000000000001E-3</c:v>
                </c:pt>
                <c:pt idx="9059">
                  <c:v>5.0000000000000001E-3</c:v>
                </c:pt>
                <c:pt idx="9060">
                  <c:v>5.0000000000000001E-3</c:v>
                </c:pt>
                <c:pt idx="9061">
                  <c:v>5.0000000000000001E-3</c:v>
                </c:pt>
                <c:pt idx="9062">
                  <c:v>5.0000000000000001E-3</c:v>
                </c:pt>
                <c:pt idx="9063">
                  <c:v>5.0000000000000001E-3</c:v>
                </c:pt>
                <c:pt idx="9064">
                  <c:v>5.0000000000000001E-3</c:v>
                </c:pt>
                <c:pt idx="9065">
                  <c:v>5.0000000000000001E-3</c:v>
                </c:pt>
                <c:pt idx="9066">
                  <c:v>5.0000000000000001E-3</c:v>
                </c:pt>
                <c:pt idx="9067">
                  <c:v>5.0000000000000001E-3</c:v>
                </c:pt>
                <c:pt idx="9068">
                  <c:v>5.0000000000000001E-3</c:v>
                </c:pt>
                <c:pt idx="9069">
                  <c:v>5.0000000000000001E-3</c:v>
                </c:pt>
                <c:pt idx="9070">
                  <c:v>5.0000000000000001E-3</c:v>
                </c:pt>
                <c:pt idx="9071">
                  <c:v>5.0000000000000001E-3</c:v>
                </c:pt>
                <c:pt idx="9072">
                  <c:v>5.0000000000000001E-3</c:v>
                </c:pt>
                <c:pt idx="9073">
                  <c:v>5.0000000000000001E-3</c:v>
                </c:pt>
                <c:pt idx="9074">
                  <c:v>5.0000000000000001E-3</c:v>
                </c:pt>
                <c:pt idx="9075">
                  <c:v>5.0000000000000001E-3</c:v>
                </c:pt>
                <c:pt idx="9076">
                  <c:v>5.0000000000000001E-3</c:v>
                </c:pt>
                <c:pt idx="9077">
                  <c:v>5.0000000000000001E-3</c:v>
                </c:pt>
                <c:pt idx="9078">
                  <c:v>5.0000000000000001E-3</c:v>
                </c:pt>
                <c:pt idx="9079">
                  <c:v>5.0000000000000001E-3</c:v>
                </c:pt>
                <c:pt idx="9080">
                  <c:v>5.0000000000000001E-3</c:v>
                </c:pt>
                <c:pt idx="9081">
                  <c:v>5.0000000000000001E-3</c:v>
                </c:pt>
                <c:pt idx="9082">
                  <c:v>5.0000000000000001E-3</c:v>
                </c:pt>
                <c:pt idx="9083">
                  <c:v>5.0000000000000001E-3</c:v>
                </c:pt>
                <c:pt idx="9084">
                  <c:v>5.0000000000000001E-3</c:v>
                </c:pt>
                <c:pt idx="9085">
                  <c:v>5.0000000000000001E-3</c:v>
                </c:pt>
                <c:pt idx="9086">
                  <c:v>5.0000000000000001E-3</c:v>
                </c:pt>
                <c:pt idx="9087">
                  <c:v>5.0000000000000001E-3</c:v>
                </c:pt>
                <c:pt idx="9088">
                  <c:v>5.0000000000000001E-3</c:v>
                </c:pt>
                <c:pt idx="9089">
                  <c:v>5.0000000000000001E-3</c:v>
                </c:pt>
                <c:pt idx="9090">
                  <c:v>5.0000000000000001E-3</c:v>
                </c:pt>
                <c:pt idx="9091">
                  <c:v>5.0000000000000001E-3</c:v>
                </c:pt>
                <c:pt idx="9092">
                  <c:v>5.0000000000000001E-3</c:v>
                </c:pt>
                <c:pt idx="9093">
                  <c:v>5.0000000000000001E-3</c:v>
                </c:pt>
                <c:pt idx="9094">
                  <c:v>5.0000000000000001E-3</c:v>
                </c:pt>
                <c:pt idx="9095">
                  <c:v>5.0000000000000001E-3</c:v>
                </c:pt>
                <c:pt idx="9096">
                  <c:v>5.0000000000000001E-3</c:v>
                </c:pt>
                <c:pt idx="9097">
                  <c:v>5.0000000000000001E-3</c:v>
                </c:pt>
                <c:pt idx="9098">
                  <c:v>5.0000000000000001E-3</c:v>
                </c:pt>
                <c:pt idx="9099">
                  <c:v>5.0000000000000001E-3</c:v>
                </c:pt>
                <c:pt idx="9100">
                  <c:v>5.1000000000000004E-3</c:v>
                </c:pt>
                <c:pt idx="9101">
                  <c:v>5.1000000000000004E-3</c:v>
                </c:pt>
                <c:pt idx="9102">
                  <c:v>5.1000000000000004E-3</c:v>
                </c:pt>
                <c:pt idx="9103">
                  <c:v>5.1000000000000004E-3</c:v>
                </c:pt>
                <c:pt idx="9104">
                  <c:v>5.1000000000000004E-3</c:v>
                </c:pt>
                <c:pt idx="9105">
                  <c:v>5.1000000000000004E-3</c:v>
                </c:pt>
                <c:pt idx="9106">
                  <c:v>5.1000000000000004E-3</c:v>
                </c:pt>
                <c:pt idx="9107">
                  <c:v>5.1000000000000004E-3</c:v>
                </c:pt>
                <c:pt idx="9108">
                  <c:v>5.1000000000000004E-3</c:v>
                </c:pt>
                <c:pt idx="9109">
                  <c:v>5.1000000000000004E-3</c:v>
                </c:pt>
                <c:pt idx="9110">
                  <c:v>5.1000000000000004E-3</c:v>
                </c:pt>
                <c:pt idx="9111">
                  <c:v>5.1000000000000004E-3</c:v>
                </c:pt>
                <c:pt idx="9112">
                  <c:v>5.1000000000000004E-3</c:v>
                </c:pt>
                <c:pt idx="9113">
                  <c:v>5.1000000000000004E-3</c:v>
                </c:pt>
                <c:pt idx="9114">
                  <c:v>5.1000000000000004E-3</c:v>
                </c:pt>
                <c:pt idx="9115">
                  <c:v>5.1000000000000004E-3</c:v>
                </c:pt>
                <c:pt idx="9116">
                  <c:v>5.1000000000000004E-3</c:v>
                </c:pt>
                <c:pt idx="9117">
                  <c:v>5.1000000000000004E-3</c:v>
                </c:pt>
                <c:pt idx="9118">
                  <c:v>5.1000000000000004E-3</c:v>
                </c:pt>
                <c:pt idx="9119">
                  <c:v>5.1000000000000004E-3</c:v>
                </c:pt>
                <c:pt idx="9120">
                  <c:v>5.1000000000000004E-3</c:v>
                </c:pt>
                <c:pt idx="9121">
                  <c:v>5.1000000000000004E-3</c:v>
                </c:pt>
                <c:pt idx="9122">
                  <c:v>5.1000000000000004E-3</c:v>
                </c:pt>
                <c:pt idx="9123">
                  <c:v>5.1000000000000004E-3</c:v>
                </c:pt>
                <c:pt idx="9124">
                  <c:v>5.1000000000000004E-3</c:v>
                </c:pt>
                <c:pt idx="9125">
                  <c:v>5.1000000000000004E-3</c:v>
                </c:pt>
                <c:pt idx="9126">
                  <c:v>5.1000000000000004E-3</c:v>
                </c:pt>
                <c:pt idx="9127">
                  <c:v>5.1000000000000004E-3</c:v>
                </c:pt>
                <c:pt idx="9128">
                  <c:v>5.1000000000000004E-3</c:v>
                </c:pt>
                <c:pt idx="9129">
                  <c:v>5.1000000000000004E-3</c:v>
                </c:pt>
                <c:pt idx="9130">
                  <c:v>5.1000000000000004E-3</c:v>
                </c:pt>
                <c:pt idx="9131">
                  <c:v>5.1000000000000004E-3</c:v>
                </c:pt>
                <c:pt idx="9132">
                  <c:v>5.1000000000000004E-3</c:v>
                </c:pt>
                <c:pt idx="9133">
                  <c:v>5.1000000000000004E-3</c:v>
                </c:pt>
                <c:pt idx="9134">
                  <c:v>5.1000000000000004E-3</c:v>
                </c:pt>
                <c:pt idx="9135">
                  <c:v>5.1000000000000004E-3</c:v>
                </c:pt>
                <c:pt idx="9136">
                  <c:v>5.1000000000000004E-3</c:v>
                </c:pt>
                <c:pt idx="9137">
                  <c:v>5.1000000000000004E-3</c:v>
                </c:pt>
                <c:pt idx="9138">
                  <c:v>5.1000000000000004E-3</c:v>
                </c:pt>
                <c:pt idx="9139">
                  <c:v>5.1000000000000004E-3</c:v>
                </c:pt>
                <c:pt idx="9140">
                  <c:v>5.1000000000000004E-3</c:v>
                </c:pt>
                <c:pt idx="9141">
                  <c:v>5.1000000000000004E-3</c:v>
                </c:pt>
                <c:pt idx="9142">
                  <c:v>5.1000000000000004E-3</c:v>
                </c:pt>
                <c:pt idx="9143">
                  <c:v>5.1000000000000004E-3</c:v>
                </c:pt>
                <c:pt idx="9144">
                  <c:v>5.1000000000000004E-3</c:v>
                </c:pt>
                <c:pt idx="9145">
                  <c:v>5.1000000000000004E-3</c:v>
                </c:pt>
                <c:pt idx="9146">
                  <c:v>5.1000000000000004E-3</c:v>
                </c:pt>
                <c:pt idx="9147">
                  <c:v>5.1000000000000004E-3</c:v>
                </c:pt>
                <c:pt idx="9148">
                  <c:v>5.1000000000000004E-3</c:v>
                </c:pt>
                <c:pt idx="9149">
                  <c:v>5.1000000000000004E-3</c:v>
                </c:pt>
                <c:pt idx="9150">
                  <c:v>5.1000000000000004E-3</c:v>
                </c:pt>
                <c:pt idx="9151">
                  <c:v>5.1000000000000004E-3</c:v>
                </c:pt>
                <c:pt idx="9152">
                  <c:v>5.1000000000000004E-3</c:v>
                </c:pt>
                <c:pt idx="9153">
                  <c:v>5.1000000000000004E-3</c:v>
                </c:pt>
                <c:pt idx="9154">
                  <c:v>5.1000000000000004E-3</c:v>
                </c:pt>
                <c:pt idx="9155">
                  <c:v>5.1000000000000004E-3</c:v>
                </c:pt>
                <c:pt idx="9156">
                  <c:v>5.1000000000000004E-3</c:v>
                </c:pt>
                <c:pt idx="9157">
                  <c:v>5.1000000000000004E-3</c:v>
                </c:pt>
                <c:pt idx="9158">
                  <c:v>5.1000000000000004E-3</c:v>
                </c:pt>
                <c:pt idx="9159">
                  <c:v>5.1000000000000004E-3</c:v>
                </c:pt>
                <c:pt idx="9160">
                  <c:v>5.1000000000000004E-3</c:v>
                </c:pt>
                <c:pt idx="9161">
                  <c:v>5.1000000000000004E-3</c:v>
                </c:pt>
                <c:pt idx="9162">
                  <c:v>5.1000000000000004E-3</c:v>
                </c:pt>
                <c:pt idx="9163">
                  <c:v>5.1000000000000004E-3</c:v>
                </c:pt>
                <c:pt idx="9164">
                  <c:v>5.1000000000000004E-3</c:v>
                </c:pt>
                <c:pt idx="9165">
                  <c:v>5.1000000000000004E-3</c:v>
                </c:pt>
                <c:pt idx="9166">
                  <c:v>5.1000000000000004E-3</c:v>
                </c:pt>
                <c:pt idx="9167">
                  <c:v>5.1000000000000004E-3</c:v>
                </c:pt>
                <c:pt idx="9168">
                  <c:v>5.1000000000000004E-3</c:v>
                </c:pt>
                <c:pt idx="9169">
                  <c:v>5.1000000000000004E-3</c:v>
                </c:pt>
                <c:pt idx="9170">
                  <c:v>5.1000000000000004E-3</c:v>
                </c:pt>
                <c:pt idx="9171">
                  <c:v>5.1000000000000004E-3</c:v>
                </c:pt>
                <c:pt idx="9172">
                  <c:v>5.1000000000000004E-3</c:v>
                </c:pt>
                <c:pt idx="9173">
                  <c:v>5.1000000000000004E-3</c:v>
                </c:pt>
                <c:pt idx="9174">
                  <c:v>5.1000000000000004E-3</c:v>
                </c:pt>
                <c:pt idx="9175">
                  <c:v>5.1000000000000004E-3</c:v>
                </c:pt>
                <c:pt idx="9176">
                  <c:v>5.1000000000000004E-3</c:v>
                </c:pt>
                <c:pt idx="9177">
                  <c:v>5.1000000000000004E-3</c:v>
                </c:pt>
                <c:pt idx="9178">
                  <c:v>5.1000000000000004E-3</c:v>
                </c:pt>
                <c:pt idx="9179">
                  <c:v>5.1000000000000004E-3</c:v>
                </c:pt>
                <c:pt idx="9180">
                  <c:v>5.1000000000000004E-3</c:v>
                </c:pt>
                <c:pt idx="9181">
                  <c:v>5.1000000000000004E-3</c:v>
                </c:pt>
                <c:pt idx="9182">
                  <c:v>5.1000000000000004E-3</c:v>
                </c:pt>
                <c:pt idx="9183">
                  <c:v>5.1000000000000004E-3</c:v>
                </c:pt>
                <c:pt idx="9184">
                  <c:v>5.1000000000000004E-3</c:v>
                </c:pt>
                <c:pt idx="9185">
                  <c:v>5.1000000000000004E-3</c:v>
                </c:pt>
                <c:pt idx="9186">
                  <c:v>5.1000000000000004E-3</c:v>
                </c:pt>
                <c:pt idx="9187">
                  <c:v>5.1000000000000004E-3</c:v>
                </c:pt>
                <c:pt idx="9188">
                  <c:v>5.1000000000000004E-3</c:v>
                </c:pt>
                <c:pt idx="9189">
                  <c:v>5.1000000000000004E-3</c:v>
                </c:pt>
                <c:pt idx="9190">
                  <c:v>5.1000000000000004E-3</c:v>
                </c:pt>
                <c:pt idx="9191">
                  <c:v>5.1000000000000004E-3</c:v>
                </c:pt>
                <c:pt idx="9192">
                  <c:v>5.1000000000000004E-3</c:v>
                </c:pt>
                <c:pt idx="9193">
                  <c:v>5.1000000000000004E-3</c:v>
                </c:pt>
                <c:pt idx="9194">
                  <c:v>5.1000000000000004E-3</c:v>
                </c:pt>
                <c:pt idx="9195">
                  <c:v>5.1000000000000004E-3</c:v>
                </c:pt>
                <c:pt idx="9196">
                  <c:v>5.1000000000000004E-3</c:v>
                </c:pt>
                <c:pt idx="9197">
                  <c:v>5.1000000000000004E-3</c:v>
                </c:pt>
                <c:pt idx="9198">
                  <c:v>5.1000000000000004E-3</c:v>
                </c:pt>
                <c:pt idx="9199">
                  <c:v>5.1000000000000004E-3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1E-4</c:v>
                </c:pt>
                <c:pt idx="9501">
                  <c:v>1E-4</c:v>
                </c:pt>
                <c:pt idx="9502">
                  <c:v>1E-4</c:v>
                </c:pt>
                <c:pt idx="9503">
                  <c:v>1E-4</c:v>
                </c:pt>
                <c:pt idx="9504">
                  <c:v>1E-4</c:v>
                </c:pt>
                <c:pt idx="9505">
                  <c:v>1E-4</c:v>
                </c:pt>
                <c:pt idx="9506">
                  <c:v>1E-4</c:v>
                </c:pt>
                <c:pt idx="9507">
                  <c:v>1E-4</c:v>
                </c:pt>
                <c:pt idx="9508">
                  <c:v>1E-4</c:v>
                </c:pt>
                <c:pt idx="9509">
                  <c:v>1E-4</c:v>
                </c:pt>
                <c:pt idx="9510">
                  <c:v>1E-4</c:v>
                </c:pt>
                <c:pt idx="9511">
                  <c:v>1E-4</c:v>
                </c:pt>
                <c:pt idx="9512">
                  <c:v>1E-4</c:v>
                </c:pt>
                <c:pt idx="9513">
                  <c:v>1E-4</c:v>
                </c:pt>
                <c:pt idx="9514">
                  <c:v>1E-4</c:v>
                </c:pt>
                <c:pt idx="9515">
                  <c:v>1E-4</c:v>
                </c:pt>
                <c:pt idx="9516">
                  <c:v>1E-4</c:v>
                </c:pt>
                <c:pt idx="9517">
                  <c:v>1E-4</c:v>
                </c:pt>
                <c:pt idx="9518">
                  <c:v>1E-4</c:v>
                </c:pt>
                <c:pt idx="9519">
                  <c:v>1E-4</c:v>
                </c:pt>
                <c:pt idx="9520">
                  <c:v>1E-4</c:v>
                </c:pt>
                <c:pt idx="9521">
                  <c:v>1E-4</c:v>
                </c:pt>
                <c:pt idx="9522">
                  <c:v>1E-4</c:v>
                </c:pt>
                <c:pt idx="9523">
                  <c:v>1E-4</c:v>
                </c:pt>
                <c:pt idx="9524">
                  <c:v>1E-4</c:v>
                </c:pt>
                <c:pt idx="9525">
                  <c:v>1E-4</c:v>
                </c:pt>
                <c:pt idx="9526">
                  <c:v>1E-4</c:v>
                </c:pt>
                <c:pt idx="9527">
                  <c:v>1E-4</c:v>
                </c:pt>
                <c:pt idx="9528">
                  <c:v>1E-4</c:v>
                </c:pt>
                <c:pt idx="9529">
                  <c:v>1E-4</c:v>
                </c:pt>
                <c:pt idx="9530">
                  <c:v>1E-4</c:v>
                </c:pt>
                <c:pt idx="9531">
                  <c:v>1E-4</c:v>
                </c:pt>
                <c:pt idx="9532">
                  <c:v>1E-4</c:v>
                </c:pt>
                <c:pt idx="9533">
                  <c:v>1E-4</c:v>
                </c:pt>
                <c:pt idx="9534">
                  <c:v>1E-4</c:v>
                </c:pt>
                <c:pt idx="9535">
                  <c:v>1E-4</c:v>
                </c:pt>
                <c:pt idx="9536">
                  <c:v>1E-4</c:v>
                </c:pt>
                <c:pt idx="9537">
                  <c:v>1E-4</c:v>
                </c:pt>
                <c:pt idx="9538">
                  <c:v>1E-4</c:v>
                </c:pt>
                <c:pt idx="9539">
                  <c:v>1E-4</c:v>
                </c:pt>
                <c:pt idx="9540">
                  <c:v>1E-4</c:v>
                </c:pt>
                <c:pt idx="9541">
                  <c:v>1E-4</c:v>
                </c:pt>
                <c:pt idx="9542">
                  <c:v>1E-4</c:v>
                </c:pt>
                <c:pt idx="9543">
                  <c:v>1E-4</c:v>
                </c:pt>
                <c:pt idx="9544">
                  <c:v>1E-4</c:v>
                </c:pt>
                <c:pt idx="9545">
                  <c:v>1E-4</c:v>
                </c:pt>
                <c:pt idx="9546">
                  <c:v>1E-4</c:v>
                </c:pt>
                <c:pt idx="9547">
                  <c:v>1E-4</c:v>
                </c:pt>
                <c:pt idx="9548">
                  <c:v>1E-4</c:v>
                </c:pt>
                <c:pt idx="9549">
                  <c:v>1E-4</c:v>
                </c:pt>
                <c:pt idx="9550">
                  <c:v>1E-4</c:v>
                </c:pt>
                <c:pt idx="9551">
                  <c:v>1E-4</c:v>
                </c:pt>
                <c:pt idx="9552">
                  <c:v>1E-4</c:v>
                </c:pt>
                <c:pt idx="9553">
                  <c:v>1E-4</c:v>
                </c:pt>
                <c:pt idx="9554">
                  <c:v>1E-4</c:v>
                </c:pt>
                <c:pt idx="9555">
                  <c:v>1E-4</c:v>
                </c:pt>
                <c:pt idx="9556">
                  <c:v>1E-4</c:v>
                </c:pt>
                <c:pt idx="9557">
                  <c:v>1E-4</c:v>
                </c:pt>
                <c:pt idx="9558">
                  <c:v>1E-4</c:v>
                </c:pt>
                <c:pt idx="9559">
                  <c:v>1E-4</c:v>
                </c:pt>
                <c:pt idx="9560">
                  <c:v>1E-4</c:v>
                </c:pt>
                <c:pt idx="9561">
                  <c:v>1E-4</c:v>
                </c:pt>
                <c:pt idx="9562">
                  <c:v>1E-4</c:v>
                </c:pt>
                <c:pt idx="9563">
                  <c:v>1E-4</c:v>
                </c:pt>
                <c:pt idx="9564">
                  <c:v>1E-4</c:v>
                </c:pt>
                <c:pt idx="9565">
                  <c:v>1E-4</c:v>
                </c:pt>
                <c:pt idx="9566">
                  <c:v>1E-4</c:v>
                </c:pt>
                <c:pt idx="9567">
                  <c:v>1E-4</c:v>
                </c:pt>
                <c:pt idx="9568">
                  <c:v>1E-4</c:v>
                </c:pt>
                <c:pt idx="9569">
                  <c:v>1E-4</c:v>
                </c:pt>
                <c:pt idx="9570">
                  <c:v>1E-4</c:v>
                </c:pt>
                <c:pt idx="9571">
                  <c:v>1E-4</c:v>
                </c:pt>
                <c:pt idx="9572">
                  <c:v>1E-4</c:v>
                </c:pt>
                <c:pt idx="9573">
                  <c:v>1E-4</c:v>
                </c:pt>
                <c:pt idx="9574">
                  <c:v>1E-4</c:v>
                </c:pt>
                <c:pt idx="9575">
                  <c:v>1E-4</c:v>
                </c:pt>
                <c:pt idx="9576">
                  <c:v>1E-4</c:v>
                </c:pt>
                <c:pt idx="9577">
                  <c:v>1E-4</c:v>
                </c:pt>
                <c:pt idx="9578">
                  <c:v>1E-4</c:v>
                </c:pt>
                <c:pt idx="9579">
                  <c:v>1E-4</c:v>
                </c:pt>
                <c:pt idx="9580">
                  <c:v>1E-4</c:v>
                </c:pt>
                <c:pt idx="9581">
                  <c:v>1E-4</c:v>
                </c:pt>
                <c:pt idx="9582">
                  <c:v>1E-4</c:v>
                </c:pt>
                <c:pt idx="9583">
                  <c:v>1E-4</c:v>
                </c:pt>
                <c:pt idx="9584">
                  <c:v>1E-4</c:v>
                </c:pt>
                <c:pt idx="9585">
                  <c:v>1E-4</c:v>
                </c:pt>
                <c:pt idx="9586">
                  <c:v>1E-4</c:v>
                </c:pt>
                <c:pt idx="9587">
                  <c:v>1E-4</c:v>
                </c:pt>
                <c:pt idx="9588">
                  <c:v>1E-4</c:v>
                </c:pt>
                <c:pt idx="9589">
                  <c:v>1E-4</c:v>
                </c:pt>
                <c:pt idx="9590">
                  <c:v>1E-4</c:v>
                </c:pt>
                <c:pt idx="9591">
                  <c:v>1E-4</c:v>
                </c:pt>
                <c:pt idx="9592">
                  <c:v>1E-4</c:v>
                </c:pt>
                <c:pt idx="9593">
                  <c:v>1E-4</c:v>
                </c:pt>
                <c:pt idx="9594">
                  <c:v>1E-4</c:v>
                </c:pt>
                <c:pt idx="9595">
                  <c:v>1E-4</c:v>
                </c:pt>
                <c:pt idx="9596">
                  <c:v>1E-4</c:v>
                </c:pt>
                <c:pt idx="9597">
                  <c:v>1E-4</c:v>
                </c:pt>
                <c:pt idx="9598">
                  <c:v>1E-4</c:v>
                </c:pt>
                <c:pt idx="9599">
                  <c:v>1E-4</c:v>
                </c:pt>
                <c:pt idx="9600">
                  <c:v>2.0000000000000001E-4</c:v>
                </c:pt>
                <c:pt idx="9601">
                  <c:v>2.0000000000000001E-4</c:v>
                </c:pt>
                <c:pt idx="9602">
                  <c:v>2.0000000000000001E-4</c:v>
                </c:pt>
                <c:pt idx="9603">
                  <c:v>2.0000000000000001E-4</c:v>
                </c:pt>
                <c:pt idx="9604">
                  <c:v>2.0000000000000001E-4</c:v>
                </c:pt>
                <c:pt idx="9605">
                  <c:v>2.0000000000000001E-4</c:v>
                </c:pt>
                <c:pt idx="9606">
                  <c:v>2.0000000000000001E-4</c:v>
                </c:pt>
                <c:pt idx="9607">
                  <c:v>2.0000000000000001E-4</c:v>
                </c:pt>
                <c:pt idx="9608">
                  <c:v>2.0000000000000001E-4</c:v>
                </c:pt>
                <c:pt idx="9609">
                  <c:v>2.0000000000000001E-4</c:v>
                </c:pt>
                <c:pt idx="9610">
                  <c:v>2.0000000000000001E-4</c:v>
                </c:pt>
                <c:pt idx="9611">
                  <c:v>2.0000000000000001E-4</c:v>
                </c:pt>
                <c:pt idx="9612">
                  <c:v>2.0000000000000001E-4</c:v>
                </c:pt>
                <c:pt idx="9613">
                  <c:v>2.0000000000000001E-4</c:v>
                </c:pt>
                <c:pt idx="9614">
                  <c:v>2.0000000000000001E-4</c:v>
                </c:pt>
                <c:pt idx="9615">
                  <c:v>2.0000000000000001E-4</c:v>
                </c:pt>
                <c:pt idx="9616">
                  <c:v>2.0000000000000001E-4</c:v>
                </c:pt>
                <c:pt idx="9617">
                  <c:v>2.0000000000000001E-4</c:v>
                </c:pt>
                <c:pt idx="9618">
                  <c:v>2.0000000000000001E-4</c:v>
                </c:pt>
                <c:pt idx="9619">
                  <c:v>2.0000000000000001E-4</c:v>
                </c:pt>
                <c:pt idx="9620">
                  <c:v>2.0000000000000001E-4</c:v>
                </c:pt>
                <c:pt idx="9621">
                  <c:v>2.0000000000000001E-4</c:v>
                </c:pt>
                <c:pt idx="9622">
                  <c:v>2.0000000000000001E-4</c:v>
                </c:pt>
                <c:pt idx="9623">
                  <c:v>2.0000000000000001E-4</c:v>
                </c:pt>
                <c:pt idx="9624">
                  <c:v>2.0000000000000001E-4</c:v>
                </c:pt>
                <c:pt idx="9625">
                  <c:v>2.0000000000000001E-4</c:v>
                </c:pt>
                <c:pt idx="9626">
                  <c:v>2.0000000000000001E-4</c:v>
                </c:pt>
                <c:pt idx="9627">
                  <c:v>2.0000000000000001E-4</c:v>
                </c:pt>
                <c:pt idx="9628">
                  <c:v>2.0000000000000001E-4</c:v>
                </c:pt>
                <c:pt idx="9629">
                  <c:v>2.0000000000000001E-4</c:v>
                </c:pt>
                <c:pt idx="9630">
                  <c:v>2.0000000000000001E-4</c:v>
                </c:pt>
                <c:pt idx="9631">
                  <c:v>2.0000000000000001E-4</c:v>
                </c:pt>
                <c:pt idx="9632">
                  <c:v>2.0000000000000001E-4</c:v>
                </c:pt>
                <c:pt idx="9633">
                  <c:v>2.0000000000000001E-4</c:v>
                </c:pt>
                <c:pt idx="9634">
                  <c:v>2.0000000000000001E-4</c:v>
                </c:pt>
                <c:pt idx="9635">
                  <c:v>2.0000000000000001E-4</c:v>
                </c:pt>
                <c:pt idx="9636">
                  <c:v>2.0000000000000001E-4</c:v>
                </c:pt>
                <c:pt idx="9637">
                  <c:v>2.0000000000000001E-4</c:v>
                </c:pt>
                <c:pt idx="9638">
                  <c:v>2.0000000000000001E-4</c:v>
                </c:pt>
                <c:pt idx="9639">
                  <c:v>2.0000000000000001E-4</c:v>
                </c:pt>
                <c:pt idx="9640">
                  <c:v>2.0000000000000001E-4</c:v>
                </c:pt>
                <c:pt idx="9641">
                  <c:v>2.0000000000000001E-4</c:v>
                </c:pt>
                <c:pt idx="9642">
                  <c:v>2.0000000000000001E-4</c:v>
                </c:pt>
                <c:pt idx="9643">
                  <c:v>2.0000000000000001E-4</c:v>
                </c:pt>
                <c:pt idx="9644">
                  <c:v>2.0000000000000001E-4</c:v>
                </c:pt>
                <c:pt idx="9645">
                  <c:v>2.0000000000000001E-4</c:v>
                </c:pt>
                <c:pt idx="9646">
                  <c:v>2.0000000000000001E-4</c:v>
                </c:pt>
                <c:pt idx="9647">
                  <c:v>2.0000000000000001E-4</c:v>
                </c:pt>
                <c:pt idx="9648">
                  <c:v>2.0000000000000001E-4</c:v>
                </c:pt>
                <c:pt idx="9649">
                  <c:v>2.0000000000000001E-4</c:v>
                </c:pt>
                <c:pt idx="9650">
                  <c:v>2.0000000000000001E-4</c:v>
                </c:pt>
                <c:pt idx="9651">
                  <c:v>2.0000000000000001E-4</c:v>
                </c:pt>
                <c:pt idx="9652">
                  <c:v>2.0000000000000001E-4</c:v>
                </c:pt>
                <c:pt idx="9653">
                  <c:v>2.0000000000000001E-4</c:v>
                </c:pt>
                <c:pt idx="9654">
                  <c:v>2.0000000000000001E-4</c:v>
                </c:pt>
                <c:pt idx="9655">
                  <c:v>2.0000000000000001E-4</c:v>
                </c:pt>
                <c:pt idx="9656">
                  <c:v>2.0000000000000001E-4</c:v>
                </c:pt>
                <c:pt idx="9657">
                  <c:v>2.0000000000000001E-4</c:v>
                </c:pt>
                <c:pt idx="9658">
                  <c:v>2.0000000000000001E-4</c:v>
                </c:pt>
                <c:pt idx="9659">
                  <c:v>2.0000000000000001E-4</c:v>
                </c:pt>
                <c:pt idx="9660">
                  <c:v>2.0000000000000001E-4</c:v>
                </c:pt>
                <c:pt idx="9661">
                  <c:v>2.0000000000000001E-4</c:v>
                </c:pt>
                <c:pt idx="9662">
                  <c:v>2.0000000000000001E-4</c:v>
                </c:pt>
                <c:pt idx="9663">
                  <c:v>2.0000000000000001E-4</c:v>
                </c:pt>
                <c:pt idx="9664">
                  <c:v>2.0000000000000001E-4</c:v>
                </c:pt>
                <c:pt idx="9665">
                  <c:v>2.0000000000000001E-4</c:v>
                </c:pt>
                <c:pt idx="9666">
                  <c:v>2.0000000000000001E-4</c:v>
                </c:pt>
                <c:pt idx="9667">
                  <c:v>2.0000000000000001E-4</c:v>
                </c:pt>
                <c:pt idx="9668">
                  <c:v>2.0000000000000001E-4</c:v>
                </c:pt>
                <c:pt idx="9669">
                  <c:v>2.0000000000000001E-4</c:v>
                </c:pt>
                <c:pt idx="9670">
                  <c:v>2.0000000000000001E-4</c:v>
                </c:pt>
                <c:pt idx="9671">
                  <c:v>2.0000000000000001E-4</c:v>
                </c:pt>
                <c:pt idx="9672">
                  <c:v>2.0000000000000001E-4</c:v>
                </c:pt>
                <c:pt idx="9673">
                  <c:v>2.0000000000000001E-4</c:v>
                </c:pt>
                <c:pt idx="9674">
                  <c:v>2.0000000000000001E-4</c:v>
                </c:pt>
                <c:pt idx="9675">
                  <c:v>2.0000000000000001E-4</c:v>
                </c:pt>
                <c:pt idx="9676">
                  <c:v>2.0000000000000001E-4</c:v>
                </c:pt>
                <c:pt idx="9677">
                  <c:v>2.0000000000000001E-4</c:v>
                </c:pt>
                <c:pt idx="9678">
                  <c:v>2.0000000000000001E-4</c:v>
                </c:pt>
                <c:pt idx="9679">
                  <c:v>2.0000000000000001E-4</c:v>
                </c:pt>
                <c:pt idx="9680">
                  <c:v>2.0000000000000001E-4</c:v>
                </c:pt>
                <c:pt idx="9681">
                  <c:v>2.0000000000000001E-4</c:v>
                </c:pt>
                <c:pt idx="9682">
                  <c:v>2.0000000000000001E-4</c:v>
                </c:pt>
                <c:pt idx="9683">
                  <c:v>2.0000000000000001E-4</c:v>
                </c:pt>
                <c:pt idx="9684">
                  <c:v>2.0000000000000001E-4</c:v>
                </c:pt>
                <c:pt idx="9685">
                  <c:v>2.0000000000000001E-4</c:v>
                </c:pt>
                <c:pt idx="9686">
                  <c:v>2.0000000000000001E-4</c:v>
                </c:pt>
                <c:pt idx="9687">
                  <c:v>2.0000000000000001E-4</c:v>
                </c:pt>
                <c:pt idx="9688">
                  <c:v>2.0000000000000001E-4</c:v>
                </c:pt>
                <c:pt idx="9689">
                  <c:v>2.0000000000000001E-4</c:v>
                </c:pt>
                <c:pt idx="9690">
                  <c:v>2.0000000000000001E-4</c:v>
                </c:pt>
                <c:pt idx="9691">
                  <c:v>2.0000000000000001E-4</c:v>
                </c:pt>
                <c:pt idx="9692">
                  <c:v>2.0000000000000001E-4</c:v>
                </c:pt>
                <c:pt idx="9693">
                  <c:v>2.0000000000000001E-4</c:v>
                </c:pt>
                <c:pt idx="9694">
                  <c:v>2.0000000000000001E-4</c:v>
                </c:pt>
                <c:pt idx="9695">
                  <c:v>2.0000000000000001E-4</c:v>
                </c:pt>
                <c:pt idx="9696">
                  <c:v>2.0000000000000001E-4</c:v>
                </c:pt>
                <c:pt idx="9697">
                  <c:v>2.0000000000000001E-4</c:v>
                </c:pt>
                <c:pt idx="9698">
                  <c:v>2.0000000000000001E-4</c:v>
                </c:pt>
                <c:pt idx="9699">
                  <c:v>2.0000000000000001E-4</c:v>
                </c:pt>
                <c:pt idx="9700">
                  <c:v>2.9999999999999997E-4</c:v>
                </c:pt>
                <c:pt idx="9701">
                  <c:v>2.9999999999999997E-4</c:v>
                </c:pt>
                <c:pt idx="9702">
                  <c:v>2.9999999999999997E-4</c:v>
                </c:pt>
                <c:pt idx="9703">
                  <c:v>2.9999999999999997E-4</c:v>
                </c:pt>
                <c:pt idx="9704">
                  <c:v>2.9999999999999997E-4</c:v>
                </c:pt>
                <c:pt idx="9705">
                  <c:v>2.9999999999999997E-4</c:v>
                </c:pt>
                <c:pt idx="9706">
                  <c:v>2.9999999999999997E-4</c:v>
                </c:pt>
                <c:pt idx="9707">
                  <c:v>2.9999999999999997E-4</c:v>
                </c:pt>
                <c:pt idx="9708">
                  <c:v>2.9999999999999997E-4</c:v>
                </c:pt>
                <c:pt idx="9709">
                  <c:v>2.9999999999999997E-4</c:v>
                </c:pt>
                <c:pt idx="9710">
                  <c:v>2.9999999999999997E-4</c:v>
                </c:pt>
                <c:pt idx="9711">
                  <c:v>2.9999999999999997E-4</c:v>
                </c:pt>
                <c:pt idx="9712">
                  <c:v>2.9999999999999997E-4</c:v>
                </c:pt>
                <c:pt idx="9713">
                  <c:v>2.9999999999999997E-4</c:v>
                </c:pt>
                <c:pt idx="9714">
                  <c:v>2.9999999999999997E-4</c:v>
                </c:pt>
                <c:pt idx="9715">
                  <c:v>2.9999999999999997E-4</c:v>
                </c:pt>
                <c:pt idx="9716">
                  <c:v>2.9999999999999997E-4</c:v>
                </c:pt>
                <c:pt idx="9717">
                  <c:v>2.9999999999999997E-4</c:v>
                </c:pt>
                <c:pt idx="9718">
                  <c:v>2.9999999999999997E-4</c:v>
                </c:pt>
                <c:pt idx="9719">
                  <c:v>2.9999999999999997E-4</c:v>
                </c:pt>
                <c:pt idx="9720">
                  <c:v>2.9999999999999997E-4</c:v>
                </c:pt>
                <c:pt idx="9721">
                  <c:v>2.9999999999999997E-4</c:v>
                </c:pt>
                <c:pt idx="9722">
                  <c:v>2.9999999999999997E-4</c:v>
                </c:pt>
                <c:pt idx="9723">
                  <c:v>2.9999999999999997E-4</c:v>
                </c:pt>
                <c:pt idx="9724">
                  <c:v>2.9999999999999997E-4</c:v>
                </c:pt>
                <c:pt idx="9725">
                  <c:v>2.9999999999999997E-4</c:v>
                </c:pt>
                <c:pt idx="9726">
                  <c:v>2.9999999999999997E-4</c:v>
                </c:pt>
                <c:pt idx="9727">
                  <c:v>2.9999999999999997E-4</c:v>
                </c:pt>
                <c:pt idx="9728">
                  <c:v>2.9999999999999997E-4</c:v>
                </c:pt>
                <c:pt idx="9729">
                  <c:v>2.9999999999999997E-4</c:v>
                </c:pt>
                <c:pt idx="9730">
                  <c:v>2.9999999999999997E-4</c:v>
                </c:pt>
                <c:pt idx="9731">
                  <c:v>2.9999999999999997E-4</c:v>
                </c:pt>
                <c:pt idx="9732">
                  <c:v>2.9999999999999997E-4</c:v>
                </c:pt>
                <c:pt idx="9733">
                  <c:v>2.9999999999999997E-4</c:v>
                </c:pt>
                <c:pt idx="9734">
                  <c:v>2.9999999999999997E-4</c:v>
                </c:pt>
                <c:pt idx="9735">
                  <c:v>2.9999999999999997E-4</c:v>
                </c:pt>
                <c:pt idx="9736">
                  <c:v>2.9999999999999997E-4</c:v>
                </c:pt>
                <c:pt idx="9737">
                  <c:v>2.9999999999999997E-4</c:v>
                </c:pt>
                <c:pt idx="9738">
                  <c:v>2.9999999999999997E-4</c:v>
                </c:pt>
                <c:pt idx="9739">
                  <c:v>2.9999999999999997E-4</c:v>
                </c:pt>
                <c:pt idx="9740">
                  <c:v>2.9999999999999997E-4</c:v>
                </c:pt>
                <c:pt idx="9741">
                  <c:v>2.9999999999999997E-4</c:v>
                </c:pt>
                <c:pt idx="9742">
                  <c:v>2.9999999999999997E-4</c:v>
                </c:pt>
                <c:pt idx="9743">
                  <c:v>2.9999999999999997E-4</c:v>
                </c:pt>
                <c:pt idx="9744">
                  <c:v>2.9999999999999997E-4</c:v>
                </c:pt>
                <c:pt idx="9745">
                  <c:v>2.9999999999999997E-4</c:v>
                </c:pt>
                <c:pt idx="9746">
                  <c:v>2.9999999999999997E-4</c:v>
                </c:pt>
                <c:pt idx="9747">
                  <c:v>2.9999999999999997E-4</c:v>
                </c:pt>
                <c:pt idx="9748">
                  <c:v>2.9999999999999997E-4</c:v>
                </c:pt>
                <c:pt idx="9749">
                  <c:v>2.9999999999999997E-4</c:v>
                </c:pt>
                <c:pt idx="9750">
                  <c:v>2.9999999999999997E-4</c:v>
                </c:pt>
                <c:pt idx="9751">
                  <c:v>2.9999999999999997E-4</c:v>
                </c:pt>
                <c:pt idx="9752">
                  <c:v>2.9999999999999997E-4</c:v>
                </c:pt>
                <c:pt idx="9753">
                  <c:v>2.9999999999999997E-4</c:v>
                </c:pt>
                <c:pt idx="9754">
                  <c:v>2.9999999999999997E-4</c:v>
                </c:pt>
                <c:pt idx="9755">
                  <c:v>2.9999999999999997E-4</c:v>
                </c:pt>
                <c:pt idx="9756">
                  <c:v>2.9999999999999997E-4</c:v>
                </c:pt>
                <c:pt idx="9757">
                  <c:v>2.9999999999999997E-4</c:v>
                </c:pt>
                <c:pt idx="9758">
                  <c:v>2.9999999999999997E-4</c:v>
                </c:pt>
                <c:pt idx="9759">
                  <c:v>2.9999999999999997E-4</c:v>
                </c:pt>
                <c:pt idx="9760">
                  <c:v>2.9999999999999997E-4</c:v>
                </c:pt>
                <c:pt idx="9761">
                  <c:v>2.9999999999999997E-4</c:v>
                </c:pt>
                <c:pt idx="9762">
                  <c:v>2.9999999999999997E-4</c:v>
                </c:pt>
                <c:pt idx="9763">
                  <c:v>2.9999999999999997E-4</c:v>
                </c:pt>
                <c:pt idx="9764">
                  <c:v>2.9999999999999997E-4</c:v>
                </c:pt>
                <c:pt idx="9765">
                  <c:v>2.9999999999999997E-4</c:v>
                </c:pt>
                <c:pt idx="9766">
                  <c:v>2.9999999999999997E-4</c:v>
                </c:pt>
                <c:pt idx="9767">
                  <c:v>2.9999999999999997E-4</c:v>
                </c:pt>
                <c:pt idx="9768">
                  <c:v>2.9999999999999997E-4</c:v>
                </c:pt>
                <c:pt idx="9769">
                  <c:v>2.9999999999999997E-4</c:v>
                </c:pt>
                <c:pt idx="9770">
                  <c:v>2.9999999999999997E-4</c:v>
                </c:pt>
                <c:pt idx="9771">
                  <c:v>2.9999999999999997E-4</c:v>
                </c:pt>
                <c:pt idx="9772">
                  <c:v>2.9999999999999997E-4</c:v>
                </c:pt>
                <c:pt idx="9773">
                  <c:v>2.9999999999999997E-4</c:v>
                </c:pt>
                <c:pt idx="9774">
                  <c:v>2.9999999999999997E-4</c:v>
                </c:pt>
                <c:pt idx="9775">
                  <c:v>2.9999999999999997E-4</c:v>
                </c:pt>
                <c:pt idx="9776">
                  <c:v>2.9999999999999997E-4</c:v>
                </c:pt>
                <c:pt idx="9777">
                  <c:v>2.9999999999999997E-4</c:v>
                </c:pt>
                <c:pt idx="9778">
                  <c:v>2.9999999999999997E-4</c:v>
                </c:pt>
                <c:pt idx="9779">
                  <c:v>2.9999999999999997E-4</c:v>
                </c:pt>
                <c:pt idx="9780">
                  <c:v>2.9999999999999997E-4</c:v>
                </c:pt>
                <c:pt idx="9781">
                  <c:v>2.9999999999999997E-4</c:v>
                </c:pt>
                <c:pt idx="9782">
                  <c:v>2.9999999999999997E-4</c:v>
                </c:pt>
                <c:pt idx="9783">
                  <c:v>2.9999999999999997E-4</c:v>
                </c:pt>
                <c:pt idx="9784">
                  <c:v>2.9999999999999997E-4</c:v>
                </c:pt>
                <c:pt idx="9785">
                  <c:v>2.9999999999999997E-4</c:v>
                </c:pt>
                <c:pt idx="9786">
                  <c:v>2.9999999999999997E-4</c:v>
                </c:pt>
                <c:pt idx="9787">
                  <c:v>2.9999999999999997E-4</c:v>
                </c:pt>
                <c:pt idx="9788">
                  <c:v>2.9999999999999997E-4</c:v>
                </c:pt>
                <c:pt idx="9789">
                  <c:v>2.9999999999999997E-4</c:v>
                </c:pt>
                <c:pt idx="9790">
                  <c:v>2.9999999999999997E-4</c:v>
                </c:pt>
                <c:pt idx="9791">
                  <c:v>2.9999999999999997E-4</c:v>
                </c:pt>
                <c:pt idx="9792">
                  <c:v>2.9999999999999997E-4</c:v>
                </c:pt>
                <c:pt idx="9793">
                  <c:v>2.9999999999999997E-4</c:v>
                </c:pt>
                <c:pt idx="9794">
                  <c:v>2.9999999999999997E-4</c:v>
                </c:pt>
                <c:pt idx="9795">
                  <c:v>2.9999999999999997E-4</c:v>
                </c:pt>
                <c:pt idx="9796">
                  <c:v>2.9999999999999997E-4</c:v>
                </c:pt>
                <c:pt idx="9797">
                  <c:v>2.9999999999999997E-4</c:v>
                </c:pt>
                <c:pt idx="9798">
                  <c:v>2.9999999999999997E-4</c:v>
                </c:pt>
                <c:pt idx="9799">
                  <c:v>2.9999999999999997E-4</c:v>
                </c:pt>
                <c:pt idx="9800">
                  <c:v>4.0000000000000002E-4</c:v>
                </c:pt>
                <c:pt idx="9801">
                  <c:v>4.0000000000000002E-4</c:v>
                </c:pt>
                <c:pt idx="9802">
                  <c:v>4.0000000000000002E-4</c:v>
                </c:pt>
                <c:pt idx="9803">
                  <c:v>4.0000000000000002E-4</c:v>
                </c:pt>
                <c:pt idx="9804">
                  <c:v>4.0000000000000002E-4</c:v>
                </c:pt>
                <c:pt idx="9805">
                  <c:v>4.0000000000000002E-4</c:v>
                </c:pt>
                <c:pt idx="9806">
                  <c:v>4.0000000000000002E-4</c:v>
                </c:pt>
                <c:pt idx="9807">
                  <c:v>4.0000000000000002E-4</c:v>
                </c:pt>
                <c:pt idx="9808">
                  <c:v>4.0000000000000002E-4</c:v>
                </c:pt>
                <c:pt idx="9809">
                  <c:v>4.0000000000000002E-4</c:v>
                </c:pt>
                <c:pt idx="9810">
                  <c:v>4.0000000000000002E-4</c:v>
                </c:pt>
                <c:pt idx="9811">
                  <c:v>4.0000000000000002E-4</c:v>
                </c:pt>
                <c:pt idx="9812">
                  <c:v>4.0000000000000002E-4</c:v>
                </c:pt>
                <c:pt idx="9813">
                  <c:v>4.0000000000000002E-4</c:v>
                </c:pt>
                <c:pt idx="9814">
                  <c:v>4.0000000000000002E-4</c:v>
                </c:pt>
                <c:pt idx="9815">
                  <c:v>4.0000000000000002E-4</c:v>
                </c:pt>
                <c:pt idx="9816">
                  <c:v>4.0000000000000002E-4</c:v>
                </c:pt>
                <c:pt idx="9817">
                  <c:v>4.0000000000000002E-4</c:v>
                </c:pt>
                <c:pt idx="9818">
                  <c:v>4.0000000000000002E-4</c:v>
                </c:pt>
                <c:pt idx="9819">
                  <c:v>4.0000000000000002E-4</c:v>
                </c:pt>
                <c:pt idx="9820">
                  <c:v>4.0000000000000002E-4</c:v>
                </c:pt>
                <c:pt idx="9821">
                  <c:v>4.0000000000000002E-4</c:v>
                </c:pt>
                <c:pt idx="9822">
                  <c:v>4.0000000000000002E-4</c:v>
                </c:pt>
                <c:pt idx="9823">
                  <c:v>4.0000000000000002E-4</c:v>
                </c:pt>
                <c:pt idx="9824">
                  <c:v>4.0000000000000002E-4</c:v>
                </c:pt>
                <c:pt idx="9825">
                  <c:v>4.0000000000000002E-4</c:v>
                </c:pt>
                <c:pt idx="9826">
                  <c:v>4.0000000000000002E-4</c:v>
                </c:pt>
                <c:pt idx="9827">
                  <c:v>4.0000000000000002E-4</c:v>
                </c:pt>
                <c:pt idx="9828">
                  <c:v>4.0000000000000002E-4</c:v>
                </c:pt>
                <c:pt idx="9829">
                  <c:v>4.0000000000000002E-4</c:v>
                </c:pt>
                <c:pt idx="9830">
                  <c:v>4.0000000000000002E-4</c:v>
                </c:pt>
                <c:pt idx="9831">
                  <c:v>4.0000000000000002E-4</c:v>
                </c:pt>
                <c:pt idx="9832">
                  <c:v>4.0000000000000002E-4</c:v>
                </c:pt>
                <c:pt idx="9833">
                  <c:v>4.0000000000000002E-4</c:v>
                </c:pt>
                <c:pt idx="9834">
                  <c:v>4.0000000000000002E-4</c:v>
                </c:pt>
                <c:pt idx="9835">
                  <c:v>4.0000000000000002E-4</c:v>
                </c:pt>
                <c:pt idx="9836">
                  <c:v>4.0000000000000002E-4</c:v>
                </c:pt>
                <c:pt idx="9837">
                  <c:v>4.0000000000000002E-4</c:v>
                </c:pt>
                <c:pt idx="9838">
                  <c:v>4.0000000000000002E-4</c:v>
                </c:pt>
                <c:pt idx="9839">
                  <c:v>4.0000000000000002E-4</c:v>
                </c:pt>
                <c:pt idx="9840">
                  <c:v>4.0000000000000002E-4</c:v>
                </c:pt>
                <c:pt idx="9841">
                  <c:v>4.0000000000000002E-4</c:v>
                </c:pt>
                <c:pt idx="9842">
                  <c:v>4.0000000000000002E-4</c:v>
                </c:pt>
                <c:pt idx="9843">
                  <c:v>4.0000000000000002E-4</c:v>
                </c:pt>
                <c:pt idx="9844">
                  <c:v>4.0000000000000002E-4</c:v>
                </c:pt>
                <c:pt idx="9845">
                  <c:v>4.0000000000000002E-4</c:v>
                </c:pt>
                <c:pt idx="9846">
                  <c:v>4.0000000000000002E-4</c:v>
                </c:pt>
                <c:pt idx="9847">
                  <c:v>4.0000000000000002E-4</c:v>
                </c:pt>
                <c:pt idx="9848">
                  <c:v>4.0000000000000002E-4</c:v>
                </c:pt>
                <c:pt idx="9849">
                  <c:v>4.0000000000000002E-4</c:v>
                </c:pt>
                <c:pt idx="9850">
                  <c:v>4.0000000000000002E-4</c:v>
                </c:pt>
                <c:pt idx="9851">
                  <c:v>4.0000000000000002E-4</c:v>
                </c:pt>
                <c:pt idx="9852">
                  <c:v>4.0000000000000002E-4</c:v>
                </c:pt>
                <c:pt idx="9853">
                  <c:v>4.0000000000000002E-4</c:v>
                </c:pt>
                <c:pt idx="9854">
                  <c:v>4.0000000000000002E-4</c:v>
                </c:pt>
                <c:pt idx="9855">
                  <c:v>4.0000000000000002E-4</c:v>
                </c:pt>
                <c:pt idx="9856">
                  <c:v>4.0000000000000002E-4</c:v>
                </c:pt>
                <c:pt idx="9857">
                  <c:v>4.0000000000000002E-4</c:v>
                </c:pt>
                <c:pt idx="9858">
                  <c:v>4.0000000000000002E-4</c:v>
                </c:pt>
                <c:pt idx="9859">
                  <c:v>4.0000000000000002E-4</c:v>
                </c:pt>
                <c:pt idx="9860">
                  <c:v>4.0000000000000002E-4</c:v>
                </c:pt>
                <c:pt idx="9861">
                  <c:v>4.0000000000000002E-4</c:v>
                </c:pt>
                <c:pt idx="9862">
                  <c:v>4.0000000000000002E-4</c:v>
                </c:pt>
                <c:pt idx="9863">
                  <c:v>4.0000000000000002E-4</c:v>
                </c:pt>
                <c:pt idx="9864">
                  <c:v>4.0000000000000002E-4</c:v>
                </c:pt>
                <c:pt idx="9865">
                  <c:v>4.0000000000000002E-4</c:v>
                </c:pt>
                <c:pt idx="9866">
                  <c:v>4.0000000000000002E-4</c:v>
                </c:pt>
                <c:pt idx="9867">
                  <c:v>4.0000000000000002E-4</c:v>
                </c:pt>
                <c:pt idx="9868">
                  <c:v>4.0000000000000002E-4</c:v>
                </c:pt>
                <c:pt idx="9869">
                  <c:v>4.0000000000000002E-4</c:v>
                </c:pt>
                <c:pt idx="9870">
                  <c:v>4.0000000000000002E-4</c:v>
                </c:pt>
                <c:pt idx="9871">
                  <c:v>4.0000000000000002E-4</c:v>
                </c:pt>
                <c:pt idx="9872">
                  <c:v>4.0000000000000002E-4</c:v>
                </c:pt>
                <c:pt idx="9873">
                  <c:v>4.0000000000000002E-4</c:v>
                </c:pt>
                <c:pt idx="9874">
                  <c:v>4.0000000000000002E-4</c:v>
                </c:pt>
                <c:pt idx="9875">
                  <c:v>4.0000000000000002E-4</c:v>
                </c:pt>
                <c:pt idx="9876">
                  <c:v>4.0000000000000002E-4</c:v>
                </c:pt>
                <c:pt idx="9877">
                  <c:v>4.0000000000000002E-4</c:v>
                </c:pt>
                <c:pt idx="9878">
                  <c:v>4.0000000000000002E-4</c:v>
                </c:pt>
                <c:pt idx="9879">
                  <c:v>4.0000000000000002E-4</c:v>
                </c:pt>
                <c:pt idx="9880">
                  <c:v>4.0000000000000002E-4</c:v>
                </c:pt>
                <c:pt idx="9881">
                  <c:v>4.0000000000000002E-4</c:v>
                </c:pt>
                <c:pt idx="9882">
                  <c:v>4.0000000000000002E-4</c:v>
                </c:pt>
                <c:pt idx="9883">
                  <c:v>4.0000000000000002E-4</c:v>
                </c:pt>
                <c:pt idx="9884">
                  <c:v>4.0000000000000002E-4</c:v>
                </c:pt>
                <c:pt idx="9885">
                  <c:v>4.0000000000000002E-4</c:v>
                </c:pt>
                <c:pt idx="9886">
                  <c:v>4.0000000000000002E-4</c:v>
                </c:pt>
                <c:pt idx="9887">
                  <c:v>4.0000000000000002E-4</c:v>
                </c:pt>
                <c:pt idx="9888">
                  <c:v>4.0000000000000002E-4</c:v>
                </c:pt>
                <c:pt idx="9889">
                  <c:v>4.0000000000000002E-4</c:v>
                </c:pt>
                <c:pt idx="9890">
                  <c:v>4.0000000000000002E-4</c:v>
                </c:pt>
                <c:pt idx="9891">
                  <c:v>4.0000000000000002E-4</c:v>
                </c:pt>
                <c:pt idx="9892">
                  <c:v>4.0000000000000002E-4</c:v>
                </c:pt>
                <c:pt idx="9893">
                  <c:v>4.0000000000000002E-4</c:v>
                </c:pt>
                <c:pt idx="9894">
                  <c:v>4.0000000000000002E-4</c:v>
                </c:pt>
                <c:pt idx="9895">
                  <c:v>4.0000000000000002E-4</c:v>
                </c:pt>
                <c:pt idx="9896">
                  <c:v>4.0000000000000002E-4</c:v>
                </c:pt>
                <c:pt idx="9897">
                  <c:v>4.0000000000000002E-4</c:v>
                </c:pt>
                <c:pt idx="9898">
                  <c:v>4.0000000000000002E-4</c:v>
                </c:pt>
                <c:pt idx="9899">
                  <c:v>4.0000000000000002E-4</c:v>
                </c:pt>
                <c:pt idx="9900">
                  <c:v>5.0000000000000001E-4</c:v>
                </c:pt>
                <c:pt idx="9901">
                  <c:v>5.0000000000000001E-4</c:v>
                </c:pt>
                <c:pt idx="9902">
                  <c:v>5.0000000000000001E-4</c:v>
                </c:pt>
                <c:pt idx="9903">
                  <c:v>5.0000000000000001E-4</c:v>
                </c:pt>
                <c:pt idx="9904">
                  <c:v>5.0000000000000001E-4</c:v>
                </c:pt>
                <c:pt idx="9905">
                  <c:v>5.0000000000000001E-4</c:v>
                </c:pt>
                <c:pt idx="9906">
                  <c:v>5.0000000000000001E-4</c:v>
                </c:pt>
                <c:pt idx="9907">
                  <c:v>5.0000000000000001E-4</c:v>
                </c:pt>
                <c:pt idx="9908">
                  <c:v>5.0000000000000001E-4</c:v>
                </c:pt>
                <c:pt idx="9909">
                  <c:v>5.0000000000000001E-4</c:v>
                </c:pt>
                <c:pt idx="9910">
                  <c:v>5.0000000000000001E-4</c:v>
                </c:pt>
                <c:pt idx="9911">
                  <c:v>5.0000000000000001E-4</c:v>
                </c:pt>
                <c:pt idx="9912">
                  <c:v>5.0000000000000001E-4</c:v>
                </c:pt>
                <c:pt idx="9913">
                  <c:v>5.0000000000000001E-4</c:v>
                </c:pt>
                <c:pt idx="9914">
                  <c:v>5.0000000000000001E-4</c:v>
                </c:pt>
                <c:pt idx="9915">
                  <c:v>5.0000000000000001E-4</c:v>
                </c:pt>
                <c:pt idx="9916">
                  <c:v>5.0000000000000001E-4</c:v>
                </c:pt>
                <c:pt idx="9917">
                  <c:v>5.0000000000000001E-4</c:v>
                </c:pt>
                <c:pt idx="9918">
                  <c:v>5.0000000000000001E-4</c:v>
                </c:pt>
                <c:pt idx="9919">
                  <c:v>5.0000000000000001E-4</c:v>
                </c:pt>
                <c:pt idx="9920">
                  <c:v>5.0000000000000001E-4</c:v>
                </c:pt>
                <c:pt idx="9921">
                  <c:v>5.0000000000000001E-4</c:v>
                </c:pt>
                <c:pt idx="9922">
                  <c:v>5.0000000000000001E-4</c:v>
                </c:pt>
                <c:pt idx="9923">
                  <c:v>5.0000000000000001E-4</c:v>
                </c:pt>
                <c:pt idx="9924">
                  <c:v>5.0000000000000001E-4</c:v>
                </c:pt>
                <c:pt idx="9925">
                  <c:v>5.0000000000000001E-4</c:v>
                </c:pt>
                <c:pt idx="9926">
                  <c:v>5.0000000000000001E-4</c:v>
                </c:pt>
                <c:pt idx="9927">
                  <c:v>5.0000000000000001E-4</c:v>
                </c:pt>
                <c:pt idx="9928">
                  <c:v>5.0000000000000001E-4</c:v>
                </c:pt>
                <c:pt idx="9929">
                  <c:v>5.0000000000000001E-4</c:v>
                </c:pt>
                <c:pt idx="9930">
                  <c:v>5.0000000000000001E-4</c:v>
                </c:pt>
                <c:pt idx="9931">
                  <c:v>5.0000000000000001E-4</c:v>
                </c:pt>
                <c:pt idx="9932">
                  <c:v>5.0000000000000001E-4</c:v>
                </c:pt>
                <c:pt idx="9933">
                  <c:v>5.0000000000000001E-4</c:v>
                </c:pt>
                <c:pt idx="9934">
                  <c:v>5.0000000000000001E-4</c:v>
                </c:pt>
                <c:pt idx="9935">
                  <c:v>5.0000000000000001E-4</c:v>
                </c:pt>
                <c:pt idx="9936">
                  <c:v>5.0000000000000001E-4</c:v>
                </c:pt>
                <c:pt idx="9937">
                  <c:v>5.0000000000000001E-4</c:v>
                </c:pt>
                <c:pt idx="9938">
                  <c:v>5.0000000000000001E-4</c:v>
                </c:pt>
                <c:pt idx="9939">
                  <c:v>5.0000000000000001E-4</c:v>
                </c:pt>
                <c:pt idx="9940">
                  <c:v>5.0000000000000001E-4</c:v>
                </c:pt>
                <c:pt idx="9941">
                  <c:v>5.0000000000000001E-4</c:v>
                </c:pt>
                <c:pt idx="9942">
                  <c:v>5.0000000000000001E-4</c:v>
                </c:pt>
                <c:pt idx="9943">
                  <c:v>5.0000000000000001E-4</c:v>
                </c:pt>
                <c:pt idx="9944">
                  <c:v>5.0000000000000001E-4</c:v>
                </c:pt>
                <c:pt idx="9945">
                  <c:v>5.0000000000000001E-4</c:v>
                </c:pt>
                <c:pt idx="9946">
                  <c:v>5.0000000000000001E-4</c:v>
                </c:pt>
                <c:pt idx="9947">
                  <c:v>5.0000000000000001E-4</c:v>
                </c:pt>
                <c:pt idx="9948">
                  <c:v>5.0000000000000001E-4</c:v>
                </c:pt>
                <c:pt idx="9949">
                  <c:v>5.0000000000000001E-4</c:v>
                </c:pt>
                <c:pt idx="9950">
                  <c:v>5.0000000000000001E-4</c:v>
                </c:pt>
                <c:pt idx="9951">
                  <c:v>5.0000000000000001E-4</c:v>
                </c:pt>
                <c:pt idx="9952">
                  <c:v>5.0000000000000001E-4</c:v>
                </c:pt>
                <c:pt idx="9953">
                  <c:v>5.0000000000000001E-4</c:v>
                </c:pt>
                <c:pt idx="9954">
                  <c:v>5.0000000000000001E-4</c:v>
                </c:pt>
                <c:pt idx="9955">
                  <c:v>5.0000000000000001E-4</c:v>
                </c:pt>
                <c:pt idx="9956">
                  <c:v>5.0000000000000001E-4</c:v>
                </c:pt>
                <c:pt idx="9957">
                  <c:v>5.0000000000000001E-4</c:v>
                </c:pt>
                <c:pt idx="9958">
                  <c:v>5.0000000000000001E-4</c:v>
                </c:pt>
                <c:pt idx="9959">
                  <c:v>5.0000000000000001E-4</c:v>
                </c:pt>
                <c:pt idx="9960">
                  <c:v>5.0000000000000001E-4</c:v>
                </c:pt>
                <c:pt idx="9961">
                  <c:v>5.0000000000000001E-4</c:v>
                </c:pt>
                <c:pt idx="9962">
                  <c:v>5.0000000000000001E-4</c:v>
                </c:pt>
                <c:pt idx="9963">
                  <c:v>5.0000000000000001E-4</c:v>
                </c:pt>
                <c:pt idx="9964">
                  <c:v>5.0000000000000001E-4</c:v>
                </c:pt>
                <c:pt idx="9965">
                  <c:v>5.0000000000000001E-4</c:v>
                </c:pt>
                <c:pt idx="9966">
                  <c:v>5.0000000000000001E-4</c:v>
                </c:pt>
                <c:pt idx="9967">
                  <c:v>5.0000000000000001E-4</c:v>
                </c:pt>
                <c:pt idx="9968">
                  <c:v>5.0000000000000001E-4</c:v>
                </c:pt>
                <c:pt idx="9969">
                  <c:v>5.0000000000000001E-4</c:v>
                </c:pt>
                <c:pt idx="9970">
                  <c:v>5.0000000000000001E-4</c:v>
                </c:pt>
                <c:pt idx="9971">
                  <c:v>5.0000000000000001E-4</c:v>
                </c:pt>
                <c:pt idx="9972">
                  <c:v>5.0000000000000001E-4</c:v>
                </c:pt>
                <c:pt idx="9973">
                  <c:v>5.0000000000000001E-4</c:v>
                </c:pt>
                <c:pt idx="9974">
                  <c:v>5.0000000000000001E-4</c:v>
                </c:pt>
                <c:pt idx="9975">
                  <c:v>5.0000000000000001E-4</c:v>
                </c:pt>
                <c:pt idx="9976">
                  <c:v>5.0000000000000001E-4</c:v>
                </c:pt>
                <c:pt idx="9977">
                  <c:v>5.0000000000000001E-4</c:v>
                </c:pt>
                <c:pt idx="9978">
                  <c:v>5.0000000000000001E-4</c:v>
                </c:pt>
                <c:pt idx="9979">
                  <c:v>5.0000000000000001E-4</c:v>
                </c:pt>
                <c:pt idx="9980">
                  <c:v>5.0000000000000001E-4</c:v>
                </c:pt>
                <c:pt idx="9981">
                  <c:v>5.0000000000000001E-4</c:v>
                </c:pt>
                <c:pt idx="9982">
                  <c:v>5.0000000000000001E-4</c:v>
                </c:pt>
                <c:pt idx="9983">
                  <c:v>5.0000000000000001E-4</c:v>
                </c:pt>
                <c:pt idx="9984">
                  <c:v>5.0000000000000001E-4</c:v>
                </c:pt>
                <c:pt idx="9985">
                  <c:v>5.0000000000000001E-4</c:v>
                </c:pt>
                <c:pt idx="9986">
                  <c:v>5.0000000000000001E-4</c:v>
                </c:pt>
                <c:pt idx="9987">
                  <c:v>5.0000000000000001E-4</c:v>
                </c:pt>
                <c:pt idx="9988">
                  <c:v>5.0000000000000001E-4</c:v>
                </c:pt>
                <c:pt idx="9989">
                  <c:v>5.0000000000000001E-4</c:v>
                </c:pt>
                <c:pt idx="9990">
                  <c:v>5.0000000000000001E-4</c:v>
                </c:pt>
                <c:pt idx="9991">
                  <c:v>5.0000000000000001E-4</c:v>
                </c:pt>
                <c:pt idx="9992">
                  <c:v>5.0000000000000001E-4</c:v>
                </c:pt>
                <c:pt idx="9993">
                  <c:v>5.0000000000000001E-4</c:v>
                </c:pt>
                <c:pt idx="9994">
                  <c:v>5.0000000000000001E-4</c:v>
                </c:pt>
                <c:pt idx="9995">
                  <c:v>5.0000000000000001E-4</c:v>
                </c:pt>
                <c:pt idx="9996">
                  <c:v>5.0000000000000001E-4</c:v>
                </c:pt>
                <c:pt idx="9997">
                  <c:v>5.0000000000000001E-4</c:v>
                </c:pt>
                <c:pt idx="9998">
                  <c:v>5.0000000000000001E-4</c:v>
                </c:pt>
                <c:pt idx="9999">
                  <c:v>5.0000000000000001E-4</c:v>
                </c:pt>
                <c:pt idx="10000">
                  <c:v>5.9999999999999995E-4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822160"/>
        <c:axId val="377193320"/>
      </c:scatterChart>
      <c:valAx>
        <c:axId val="37882216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93320"/>
        <c:crosses val="autoZero"/>
        <c:crossBetween val="midCat"/>
        <c:majorUnit val="1"/>
      </c:valAx>
      <c:valAx>
        <c:axId val="377193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Loading</a:t>
                </a:r>
                <a:r>
                  <a:rPr lang="en-AU" baseline="0"/>
                  <a:t> Amplitude(m)</a:t>
                </a:r>
                <a:endParaRPr lang="en-A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822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PRESSURE(Pa) vs TIME(s)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Sheet8!$D$1</c:f>
              <c:strCache>
                <c:ptCount val="1"/>
                <c:pt idx="0">
                  <c:v>PRESS(Pa)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Sheet8!$A$2:$A$10002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Sheet8!$D$2:$D$10002</c:f>
              <c:numCache>
                <c:formatCode>0.00E+00</c:formatCode>
                <c:ptCount val="10001"/>
                <c:pt idx="0">
                  <c:v>2.0000000000000002E-5</c:v>
                </c:pt>
                <c:pt idx="1">
                  <c:v>2.0000000000000002E-5</c:v>
                </c:pt>
                <c:pt idx="2">
                  <c:v>2.0000000000000002E-5</c:v>
                </c:pt>
                <c:pt idx="3">
                  <c:v>2.0000000000000002E-5</c:v>
                </c:pt>
                <c:pt idx="4">
                  <c:v>2.0000000000000002E-5</c:v>
                </c:pt>
                <c:pt idx="5">
                  <c:v>2.0000000000000002E-5</c:v>
                </c:pt>
                <c:pt idx="6">
                  <c:v>2.0000000000000002E-5</c:v>
                </c:pt>
                <c:pt idx="7">
                  <c:v>2.0000000000000002E-5</c:v>
                </c:pt>
                <c:pt idx="8">
                  <c:v>2.0000000000000002E-5</c:v>
                </c:pt>
                <c:pt idx="9">
                  <c:v>2.0000000000000002E-5</c:v>
                </c:pt>
                <c:pt idx="10">
                  <c:v>2.0000000000000002E-5</c:v>
                </c:pt>
                <c:pt idx="11">
                  <c:v>2.0000000000000002E-5</c:v>
                </c:pt>
                <c:pt idx="12">
                  <c:v>2.0000000000000002E-5</c:v>
                </c:pt>
                <c:pt idx="13">
                  <c:v>2.0000000000000002E-5</c:v>
                </c:pt>
                <c:pt idx="14">
                  <c:v>2.0000000000000002E-5</c:v>
                </c:pt>
                <c:pt idx="15">
                  <c:v>2.0000000000000002E-5</c:v>
                </c:pt>
                <c:pt idx="16">
                  <c:v>2.0000000000000002E-5</c:v>
                </c:pt>
                <c:pt idx="17">
                  <c:v>2.0000000000000002E-5</c:v>
                </c:pt>
                <c:pt idx="18">
                  <c:v>2.0000000000000002E-5</c:v>
                </c:pt>
                <c:pt idx="19">
                  <c:v>2.0000000000000002E-5</c:v>
                </c:pt>
                <c:pt idx="20">
                  <c:v>2.0000000000000002E-5</c:v>
                </c:pt>
                <c:pt idx="21">
                  <c:v>2.0000000000000002E-5</c:v>
                </c:pt>
                <c:pt idx="22">
                  <c:v>2.0000000000000002E-5</c:v>
                </c:pt>
                <c:pt idx="23">
                  <c:v>2.0000000000000002E-5</c:v>
                </c:pt>
                <c:pt idx="24">
                  <c:v>2.0000000000000002E-5</c:v>
                </c:pt>
                <c:pt idx="25">
                  <c:v>-8.7620999999999993E-5</c:v>
                </c:pt>
                <c:pt idx="26">
                  <c:v>8.3437000000000008E-3</c:v>
                </c:pt>
                <c:pt idx="27">
                  <c:v>0.11947000000000001</c:v>
                </c:pt>
                <c:pt idx="28">
                  <c:v>0.73140000000000005</c:v>
                </c:pt>
                <c:pt idx="29">
                  <c:v>-1.7388999999999999</c:v>
                </c:pt>
                <c:pt idx="30">
                  <c:v>-10.967000000000001</c:v>
                </c:pt>
                <c:pt idx="31">
                  <c:v>-23.013999999999999</c:v>
                </c:pt>
                <c:pt idx="32">
                  <c:v>-27.626000000000001</c:v>
                </c:pt>
                <c:pt idx="33">
                  <c:v>-33.131</c:v>
                </c:pt>
                <c:pt idx="34">
                  <c:v>-34.317999999999998</c:v>
                </c:pt>
                <c:pt idx="35">
                  <c:v>-30.065999999999999</c:v>
                </c:pt>
                <c:pt idx="36">
                  <c:v>-24.664999999999999</c:v>
                </c:pt>
                <c:pt idx="37">
                  <c:v>-25.084</c:v>
                </c:pt>
                <c:pt idx="38">
                  <c:v>-11.643000000000001</c:v>
                </c:pt>
                <c:pt idx="39">
                  <c:v>15.647</c:v>
                </c:pt>
                <c:pt idx="40">
                  <c:v>25.111999999999998</c:v>
                </c:pt>
                <c:pt idx="41">
                  <c:v>44.622</c:v>
                </c:pt>
                <c:pt idx="42">
                  <c:v>39.832999999999998</c:v>
                </c:pt>
                <c:pt idx="43">
                  <c:v>38.161999999999999</c:v>
                </c:pt>
                <c:pt idx="44">
                  <c:v>37.911999999999999</c:v>
                </c:pt>
                <c:pt idx="45">
                  <c:v>45.158999999999999</c:v>
                </c:pt>
                <c:pt idx="46">
                  <c:v>43.381</c:v>
                </c:pt>
                <c:pt idx="47">
                  <c:v>45.317</c:v>
                </c:pt>
                <c:pt idx="48">
                  <c:v>49.954999999999998</c:v>
                </c:pt>
                <c:pt idx="49">
                  <c:v>32.369999999999997</c:v>
                </c:pt>
                <c:pt idx="50">
                  <c:v>30.271999999999998</c:v>
                </c:pt>
                <c:pt idx="51">
                  <c:v>25.106999999999999</c:v>
                </c:pt>
                <c:pt idx="52">
                  <c:v>21.553000000000001</c:v>
                </c:pt>
                <c:pt idx="53">
                  <c:v>16.023</c:v>
                </c:pt>
                <c:pt idx="54">
                  <c:v>3.8963999999999999</c:v>
                </c:pt>
                <c:pt idx="55">
                  <c:v>3.6187999999999998</c:v>
                </c:pt>
                <c:pt idx="56">
                  <c:v>-5.7461000000000002</c:v>
                </c:pt>
                <c:pt idx="57">
                  <c:v>-10.244999999999999</c:v>
                </c:pt>
                <c:pt idx="58">
                  <c:v>-13.879</c:v>
                </c:pt>
                <c:pt idx="59">
                  <c:v>-23.655999999999999</c:v>
                </c:pt>
                <c:pt idx="60">
                  <c:v>-27.512</c:v>
                </c:pt>
                <c:pt idx="61">
                  <c:v>-29.908000000000001</c:v>
                </c:pt>
                <c:pt idx="62">
                  <c:v>-38.128999999999998</c:v>
                </c:pt>
                <c:pt idx="63">
                  <c:v>-41.122999999999998</c:v>
                </c:pt>
                <c:pt idx="64">
                  <c:v>-47.756999999999998</c:v>
                </c:pt>
                <c:pt idx="65">
                  <c:v>-48.701000000000001</c:v>
                </c:pt>
                <c:pt idx="66">
                  <c:v>-49.164000000000001</c:v>
                </c:pt>
                <c:pt idx="67">
                  <c:v>-46.676000000000002</c:v>
                </c:pt>
                <c:pt idx="68">
                  <c:v>-35.906999999999996</c:v>
                </c:pt>
                <c:pt idx="69">
                  <c:v>-41.082000000000001</c:v>
                </c:pt>
                <c:pt idx="70">
                  <c:v>-39.551000000000002</c:v>
                </c:pt>
                <c:pt idx="71">
                  <c:v>-29.867000000000001</c:v>
                </c:pt>
                <c:pt idx="72">
                  <c:v>-28.204999999999998</c:v>
                </c:pt>
                <c:pt idx="73">
                  <c:v>-19.754999999999999</c:v>
                </c:pt>
                <c:pt idx="74">
                  <c:v>-14.634</c:v>
                </c:pt>
                <c:pt idx="75">
                  <c:v>-3.8189000000000002</c:v>
                </c:pt>
                <c:pt idx="76">
                  <c:v>-5.0503</c:v>
                </c:pt>
                <c:pt idx="77">
                  <c:v>3.1558999999999999</c:v>
                </c:pt>
                <c:pt idx="78">
                  <c:v>10.294</c:v>
                </c:pt>
                <c:pt idx="79">
                  <c:v>15.805999999999999</c:v>
                </c:pt>
                <c:pt idx="80">
                  <c:v>24</c:v>
                </c:pt>
                <c:pt idx="81">
                  <c:v>30.305</c:v>
                </c:pt>
                <c:pt idx="82">
                  <c:v>42.253999999999998</c:v>
                </c:pt>
                <c:pt idx="83">
                  <c:v>38.554000000000002</c:v>
                </c:pt>
                <c:pt idx="84">
                  <c:v>46.091999999999999</c:v>
                </c:pt>
                <c:pt idx="85">
                  <c:v>44.484999999999999</c:v>
                </c:pt>
                <c:pt idx="86">
                  <c:v>38.186999999999998</c:v>
                </c:pt>
                <c:pt idx="87">
                  <c:v>46.066000000000003</c:v>
                </c:pt>
                <c:pt idx="88">
                  <c:v>46.146000000000001</c:v>
                </c:pt>
                <c:pt idx="89">
                  <c:v>46.691000000000003</c:v>
                </c:pt>
                <c:pt idx="90">
                  <c:v>38.148000000000003</c:v>
                </c:pt>
                <c:pt idx="91">
                  <c:v>35.877000000000002</c:v>
                </c:pt>
                <c:pt idx="92">
                  <c:v>30.847000000000001</c:v>
                </c:pt>
                <c:pt idx="93">
                  <c:v>19.853999999999999</c:v>
                </c:pt>
                <c:pt idx="94">
                  <c:v>23.58</c:v>
                </c:pt>
                <c:pt idx="95">
                  <c:v>16.314</c:v>
                </c:pt>
                <c:pt idx="96">
                  <c:v>11.715999999999999</c:v>
                </c:pt>
                <c:pt idx="97">
                  <c:v>-1.0265</c:v>
                </c:pt>
                <c:pt idx="98">
                  <c:v>-6.2055999999999996</c:v>
                </c:pt>
                <c:pt idx="99">
                  <c:v>-13.481</c:v>
                </c:pt>
                <c:pt idx="100">
                  <c:v>-28.923999999999999</c:v>
                </c:pt>
                <c:pt idx="101">
                  <c:v>-24.954000000000001</c:v>
                </c:pt>
                <c:pt idx="102">
                  <c:v>-31.864000000000001</c:v>
                </c:pt>
                <c:pt idx="103">
                  <c:v>-34.865000000000002</c:v>
                </c:pt>
                <c:pt idx="104">
                  <c:v>-34.368000000000002</c:v>
                </c:pt>
                <c:pt idx="105">
                  <c:v>-41.298999999999999</c:v>
                </c:pt>
                <c:pt idx="106">
                  <c:v>-47.771999999999998</c:v>
                </c:pt>
                <c:pt idx="107">
                  <c:v>-51.515999999999998</c:v>
                </c:pt>
                <c:pt idx="108">
                  <c:v>-43.176000000000002</c:v>
                </c:pt>
                <c:pt idx="109">
                  <c:v>-47.031999999999996</c:v>
                </c:pt>
                <c:pt idx="110">
                  <c:v>-41.154000000000003</c:v>
                </c:pt>
                <c:pt idx="111">
                  <c:v>-31.928999999999998</c:v>
                </c:pt>
                <c:pt idx="112">
                  <c:v>-37.136000000000003</c:v>
                </c:pt>
                <c:pt idx="113">
                  <c:v>-33.103000000000002</c:v>
                </c:pt>
                <c:pt idx="114">
                  <c:v>-30.911000000000001</c:v>
                </c:pt>
                <c:pt idx="115">
                  <c:v>-20.981000000000002</c:v>
                </c:pt>
                <c:pt idx="116">
                  <c:v>-13.199</c:v>
                </c:pt>
                <c:pt idx="117">
                  <c:v>-5.4318</c:v>
                </c:pt>
                <c:pt idx="118">
                  <c:v>10.565</c:v>
                </c:pt>
                <c:pt idx="119">
                  <c:v>5.3083</c:v>
                </c:pt>
                <c:pt idx="120">
                  <c:v>14.176</c:v>
                </c:pt>
                <c:pt idx="121">
                  <c:v>17.754000000000001</c:v>
                </c:pt>
                <c:pt idx="122">
                  <c:v>24.297999999999998</c:v>
                </c:pt>
                <c:pt idx="123">
                  <c:v>30.07</c:v>
                </c:pt>
                <c:pt idx="124">
                  <c:v>38.67</c:v>
                </c:pt>
                <c:pt idx="125">
                  <c:v>47.737000000000002</c:v>
                </c:pt>
                <c:pt idx="126">
                  <c:v>41.567999999999998</c:v>
                </c:pt>
                <c:pt idx="127">
                  <c:v>48.107999999999997</c:v>
                </c:pt>
                <c:pt idx="128">
                  <c:v>44.088999999999999</c:v>
                </c:pt>
                <c:pt idx="129">
                  <c:v>39.512</c:v>
                </c:pt>
                <c:pt idx="130">
                  <c:v>46.353000000000002</c:v>
                </c:pt>
                <c:pt idx="131">
                  <c:v>44.749000000000002</c:v>
                </c:pt>
                <c:pt idx="132">
                  <c:v>43.933</c:v>
                </c:pt>
                <c:pt idx="133">
                  <c:v>32.225000000000001</c:v>
                </c:pt>
                <c:pt idx="134">
                  <c:v>29.312000000000001</c:v>
                </c:pt>
                <c:pt idx="135">
                  <c:v>23.391999999999999</c:v>
                </c:pt>
                <c:pt idx="136">
                  <c:v>7.4958</c:v>
                </c:pt>
                <c:pt idx="137">
                  <c:v>12.331</c:v>
                </c:pt>
                <c:pt idx="138">
                  <c:v>2.9502999999999999</c:v>
                </c:pt>
                <c:pt idx="139">
                  <c:v>1.3216000000000001</c:v>
                </c:pt>
                <c:pt idx="140">
                  <c:v>-9.8587000000000007</c:v>
                </c:pt>
                <c:pt idx="141">
                  <c:v>-12.75</c:v>
                </c:pt>
                <c:pt idx="142">
                  <c:v>-21.943000000000001</c:v>
                </c:pt>
                <c:pt idx="143">
                  <c:v>-34.674999999999997</c:v>
                </c:pt>
                <c:pt idx="144">
                  <c:v>-31.419</c:v>
                </c:pt>
                <c:pt idx="145">
                  <c:v>-38.366</c:v>
                </c:pt>
                <c:pt idx="146">
                  <c:v>-37.883000000000003</c:v>
                </c:pt>
                <c:pt idx="147">
                  <c:v>-37.531999999999996</c:v>
                </c:pt>
                <c:pt idx="148">
                  <c:v>-41.457000000000001</c:v>
                </c:pt>
                <c:pt idx="149">
                  <c:v>-47.058999999999997</c:v>
                </c:pt>
                <c:pt idx="150">
                  <c:v>-49.1</c:v>
                </c:pt>
                <c:pt idx="151">
                  <c:v>-40.597000000000001</c:v>
                </c:pt>
                <c:pt idx="152">
                  <c:v>-40.744999999999997</c:v>
                </c:pt>
                <c:pt idx="153">
                  <c:v>-37.106000000000002</c:v>
                </c:pt>
                <c:pt idx="154">
                  <c:v>-24.876999999999999</c:v>
                </c:pt>
                <c:pt idx="155">
                  <c:v>-30.207999999999998</c:v>
                </c:pt>
                <c:pt idx="156">
                  <c:v>-25.952000000000002</c:v>
                </c:pt>
                <c:pt idx="157">
                  <c:v>-20.914999999999999</c:v>
                </c:pt>
                <c:pt idx="158">
                  <c:v>-6.8338999999999999</c:v>
                </c:pt>
                <c:pt idx="159">
                  <c:v>-5.3047000000000004</c:v>
                </c:pt>
                <c:pt idx="160">
                  <c:v>3.6076999999999999</c:v>
                </c:pt>
                <c:pt idx="161">
                  <c:v>20.07</c:v>
                </c:pt>
                <c:pt idx="162">
                  <c:v>14.13</c:v>
                </c:pt>
                <c:pt idx="163">
                  <c:v>22.629000000000001</c:v>
                </c:pt>
                <c:pt idx="164">
                  <c:v>24.766999999999999</c:v>
                </c:pt>
                <c:pt idx="165">
                  <c:v>28.898</c:v>
                </c:pt>
                <c:pt idx="166">
                  <c:v>34.804000000000002</c:v>
                </c:pt>
                <c:pt idx="167">
                  <c:v>41.686</c:v>
                </c:pt>
                <c:pt idx="168">
                  <c:v>49.148000000000003</c:v>
                </c:pt>
                <c:pt idx="169">
                  <c:v>42.42</c:v>
                </c:pt>
                <c:pt idx="170">
                  <c:v>46.557000000000002</c:v>
                </c:pt>
                <c:pt idx="171">
                  <c:v>43.232999999999997</c:v>
                </c:pt>
                <c:pt idx="172">
                  <c:v>34.545000000000002</c:v>
                </c:pt>
                <c:pt idx="173">
                  <c:v>41.331000000000003</c:v>
                </c:pt>
                <c:pt idx="174">
                  <c:v>37.783999999999999</c:v>
                </c:pt>
                <c:pt idx="175">
                  <c:v>37.590000000000003</c:v>
                </c:pt>
                <c:pt idx="176">
                  <c:v>20.942</c:v>
                </c:pt>
                <c:pt idx="177">
                  <c:v>22.177</c:v>
                </c:pt>
                <c:pt idx="178">
                  <c:v>15.57</c:v>
                </c:pt>
                <c:pt idx="179">
                  <c:v>-0.96550999999999998</c:v>
                </c:pt>
                <c:pt idx="180">
                  <c:v>5.7967000000000004</c:v>
                </c:pt>
                <c:pt idx="181">
                  <c:v>-3.3938999999999999</c:v>
                </c:pt>
                <c:pt idx="182">
                  <c:v>-6.4429999999999996</c:v>
                </c:pt>
                <c:pt idx="183">
                  <c:v>-16.495000000000001</c:v>
                </c:pt>
                <c:pt idx="184">
                  <c:v>-20.754999999999999</c:v>
                </c:pt>
                <c:pt idx="185">
                  <c:v>-29.266999999999999</c:v>
                </c:pt>
                <c:pt idx="186">
                  <c:v>-41.826000000000001</c:v>
                </c:pt>
                <c:pt idx="187">
                  <c:v>-35.973999999999997</c:v>
                </c:pt>
                <c:pt idx="188">
                  <c:v>-43.802</c:v>
                </c:pt>
                <c:pt idx="189">
                  <c:v>-41.822000000000003</c:v>
                </c:pt>
                <c:pt idx="190">
                  <c:v>-38.104999999999997</c:v>
                </c:pt>
                <c:pt idx="191">
                  <c:v>-43.960999999999999</c:v>
                </c:pt>
                <c:pt idx="192">
                  <c:v>-44.55</c:v>
                </c:pt>
                <c:pt idx="193">
                  <c:v>-46.88</c:v>
                </c:pt>
                <c:pt idx="194">
                  <c:v>-30.689</c:v>
                </c:pt>
                <c:pt idx="195">
                  <c:v>-36.225999999999999</c:v>
                </c:pt>
                <c:pt idx="196">
                  <c:v>-31.228999999999999</c:v>
                </c:pt>
                <c:pt idx="197">
                  <c:v>-18.091999999999999</c:v>
                </c:pt>
                <c:pt idx="198">
                  <c:v>-24.61</c:v>
                </c:pt>
                <c:pt idx="199">
                  <c:v>-16.395</c:v>
                </c:pt>
                <c:pt idx="200">
                  <c:v>-12.538</c:v>
                </c:pt>
                <c:pt idx="201">
                  <c:v>0.58440000000000003</c:v>
                </c:pt>
                <c:pt idx="202">
                  <c:v>3.8782000000000001</c:v>
                </c:pt>
                <c:pt idx="203">
                  <c:v>11.141</c:v>
                </c:pt>
                <c:pt idx="204">
                  <c:v>25.763999999999999</c:v>
                </c:pt>
                <c:pt idx="205">
                  <c:v>24.170999999999999</c:v>
                </c:pt>
                <c:pt idx="206">
                  <c:v>32.183</c:v>
                </c:pt>
                <c:pt idx="207">
                  <c:v>33.066000000000003</c:v>
                </c:pt>
                <c:pt idx="208">
                  <c:v>34.533999999999999</c:v>
                </c:pt>
                <c:pt idx="209">
                  <c:v>38.770000000000003</c:v>
                </c:pt>
                <c:pt idx="210">
                  <c:v>43.386000000000003</c:v>
                </c:pt>
                <c:pt idx="211">
                  <c:v>47.79</c:v>
                </c:pt>
                <c:pt idx="212">
                  <c:v>40.078000000000003</c:v>
                </c:pt>
                <c:pt idx="213">
                  <c:v>43.601999999999997</c:v>
                </c:pt>
                <c:pt idx="214">
                  <c:v>41.959000000000003</c:v>
                </c:pt>
                <c:pt idx="215">
                  <c:v>33.579000000000001</c:v>
                </c:pt>
                <c:pt idx="216">
                  <c:v>38.682000000000002</c:v>
                </c:pt>
                <c:pt idx="217">
                  <c:v>33.246000000000002</c:v>
                </c:pt>
                <c:pt idx="218">
                  <c:v>29.914000000000001</c:v>
                </c:pt>
                <c:pt idx="219">
                  <c:v>15.022</c:v>
                </c:pt>
                <c:pt idx="220">
                  <c:v>14.105</c:v>
                </c:pt>
                <c:pt idx="221">
                  <c:v>9.0586000000000002</c:v>
                </c:pt>
                <c:pt idx="222">
                  <c:v>-5.7089999999999996</c:v>
                </c:pt>
                <c:pt idx="223">
                  <c:v>-7.3941999999999997</c:v>
                </c:pt>
                <c:pt idx="224">
                  <c:v>-14.925000000000001</c:v>
                </c:pt>
                <c:pt idx="225">
                  <c:v>-19.192</c:v>
                </c:pt>
                <c:pt idx="226">
                  <c:v>-24.69</c:v>
                </c:pt>
                <c:pt idx="227">
                  <c:v>-26.532</c:v>
                </c:pt>
                <c:pt idx="228">
                  <c:v>-34.567</c:v>
                </c:pt>
                <c:pt idx="229">
                  <c:v>-42.423999999999999</c:v>
                </c:pt>
                <c:pt idx="230">
                  <c:v>-37.795000000000002</c:v>
                </c:pt>
                <c:pt idx="231">
                  <c:v>-43.433</c:v>
                </c:pt>
                <c:pt idx="232">
                  <c:v>-45.067999999999998</c:v>
                </c:pt>
                <c:pt idx="233">
                  <c:v>-42.512999999999998</c:v>
                </c:pt>
                <c:pt idx="234">
                  <c:v>-45.360999999999997</c:v>
                </c:pt>
                <c:pt idx="235">
                  <c:v>-43.847999999999999</c:v>
                </c:pt>
                <c:pt idx="236">
                  <c:v>-41.381999999999998</c:v>
                </c:pt>
                <c:pt idx="237">
                  <c:v>-25.757000000000001</c:v>
                </c:pt>
                <c:pt idx="238">
                  <c:v>-25.248000000000001</c:v>
                </c:pt>
                <c:pt idx="239">
                  <c:v>-20.652000000000001</c:v>
                </c:pt>
                <c:pt idx="240">
                  <c:v>-7.3148</c:v>
                </c:pt>
                <c:pt idx="241">
                  <c:v>-14.689</c:v>
                </c:pt>
                <c:pt idx="242">
                  <c:v>-8.4656000000000002</c:v>
                </c:pt>
                <c:pt idx="243">
                  <c:v>-3.1271</c:v>
                </c:pt>
                <c:pt idx="244">
                  <c:v>7.9894999999999996</c:v>
                </c:pt>
                <c:pt idx="245">
                  <c:v>10.888</c:v>
                </c:pt>
                <c:pt idx="246">
                  <c:v>21.777000000000001</c:v>
                </c:pt>
                <c:pt idx="247">
                  <c:v>30.997</c:v>
                </c:pt>
                <c:pt idx="248">
                  <c:v>28.091999999999999</c:v>
                </c:pt>
                <c:pt idx="249">
                  <c:v>39.451000000000001</c:v>
                </c:pt>
                <c:pt idx="250">
                  <c:v>33.811999999999998</c:v>
                </c:pt>
                <c:pt idx="251">
                  <c:v>38.276000000000003</c:v>
                </c:pt>
                <c:pt idx="252">
                  <c:v>40.549999999999997</c:v>
                </c:pt>
                <c:pt idx="253">
                  <c:v>42.484000000000002</c:v>
                </c:pt>
                <c:pt idx="254">
                  <c:v>47.999000000000002</c:v>
                </c:pt>
                <c:pt idx="255">
                  <c:v>31.888999999999999</c:v>
                </c:pt>
                <c:pt idx="256">
                  <c:v>40.293999999999997</c:v>
                </c:pt>
                <c:pt idx="257">
                  <c:v>35.439</c:v>
                </c:pt>
                <c:pt idx="258">
                  <c:v>26.632000000000001</c:v>
                </c:pt>
                <c:pt idx="259">
                  <c:v>31.827999999999999</c:v>
                </c:pt>
                <c:pt idx="260">
                  <c:v>24.65</c:v>
                </c:pt>
                <c:pt idx="261">
                  <c:v>22.015000000000001</c:v>
                </c:pt>
                <c:pt idx="262">
                  <c:v>7.6801000000000004</c:v>
                </c:pt>
                <c:pt idx="263">
                  <c:v>5.7857000000000003</c:v>
                </c:pt>
                <c:pt idx="264">
                  <c:v>-1.0407</c:v>
                </c:pt>
                <c:pt idx="265">
                  <c:v>-15.035</c:v>
                </c:pt>
                <c:pt idx="266">
                  <c:v>-14.656000000000001</c:v>
                </c:pt>
                <c:pt idx="267">
                  <c:v>-23.587</c:v>
                </c:pt>
                <c:pt idx="268">
                  <c:v>-24.873000000000001</c:v>
                </c:pt>
                <c:pt idx="269">
                  <c:v>-29.28</c:v>
                </c:pt>
                <c:pt idx="270">
                  <c:v>-31.56</c:v>
                </c:pt>
                <c:pt idx="271">
                  <c:v>-39.174999999999997</c:v>
                </c:pt>
                <c:pt idx="272">
                  <c:v>-42.226999999999997</c:v>
                </c:pt>
                <c:pt idx="273">
                  <c:v>-34.024000000000001</c:v>
                </c:pt>
                <c:pt idx="274">
                  <c:v>-42.259</c:v>
                </c:pt>
                <c:pt idx="275">
                  <c:v>-42.588000000000001</c:v>
                </c:pt>
                <c:pt idx="276">
                  <c:v>-38.832999999999998</c:v>
                </c:pt>
                <c:pt idx="277">
                  <c:v>-41.548999999999999</c:v>
                </c:pt>
                <c:pt idx="278">
                  <c:v>-39.314</c:v>
                </c:pt>
                <c:pt idx="279">
                  <c:v>-35.386000000000003</c:v>
                </c:pt>
                <c:pt idx="280">
                  <c:v>-22.216000000000001</c:v>
                </c:pt>
                <c:pt idx="281">
                  <c:v>-22.009</c:v>
                </c:pt>
                <c:pt idx="282">
                  <c:v>-18.356999999999999</c:v>
                </c:pt>
                <c:pt idx="283">
                  <c:v>-5.0060000000000002</c:v>
                </c:pt>
                <c:pt idx="284">
                  <c:v>-2.3016000000000001</c:v>
                </c:pt>
                <c:pt idx="285">
                  <c:v>4.4259000000000004</c:v>
                </c:pt>
                <c:pt idx="286">
                  <c:v>10.025</c:v>
                </c:pt>
                <c:pt idx="287">
                  <c:v>16.048999999999999</c:v>
                </c:pt>
                <c:pt idx="288">
                  <c:v>18.085000000000001</c:v>
                </c:pt>
                <c:pt idx="289">
                  <c:v>25.73</c:v>
                </c:pt>
                <c:pt idx="290">
                  <c:v>31.518000000000001</c:v>
                </c:pt>
                <c:pt idx="291">
                  <c:v>29.062000000000001</c:v>
                </c:pt>
                <c:pt idx="292">
                  <c:v>37.957999999999998</c:v>
                </c:pt>
                <c:pt idx="293">
                  <c:v>41.597000000000001</c:v>
                </c:pt>
                <c:pt idx="294">
                  <c:v>43.683999999999997</c:v>
                </c:pt>
                <c:pt idx="295">
                  <c:v>44.877000000000002</c:v>
                </c:pt>
                <c:pt idx="296">
                  <c:v>44.640999999999998</c:v>
                </c:pt>
                <c:pt idx="297">
                  <c:v>43.723999999999997</c:v>
                </c:pt>
                <c:pt idx="298">
                  <c:v>32.234000000000002</c:v>
                </c:pt>
                <c:pt idx="299">
                  <c:v>34.451999999999998</c:v>
                </c:pt>
                <c:pt idx="300">
                  <c:v>34.618000000000002</c:v>
                </c:pt>
                <c:pt idx="301">
                  <c:v>24.623000000000001</c:v>
                </c:pt>
                <c:pt idx="302">
                  <c:v>18.768000000000001</c:v>
                </c:pt>
                <c:pt idx="303">
                  <c:v>14.864000000000001</c:v>
                </c:pt>
                <c:pt idx="304">
                  <c:v>7.6089000000000002</c:v>
                </c:pt>
                <c:pt idx="305">
                  <c:v>-1.5083</c:v>
                </c:pt>
                <c:pt idx="306">
                  <c:v>-4.0862999999999997E-2</c:v>
                </c:pt>
                <c:pt idx="307">
                  <c:v>-8.5061</c:v>
                </c:pt>
                <c:pt idx="308">
                  <c:v>-15.173999999999999</c:v>
                </c:pt>
                <c:pt idx="309">
                  <c:v>-17.013999999999999</c:v>
                </c:pt>
                <c:pt idx="310">
                  <c:v>-26.683</c:v>
                </c:pt>
                <c:pt idx="311">
                  <c:v>-32.92</c:v>
                </c:pt>
                <c:pt idx="312">
                  <c:v>-40.966000000000001</c:v>
                </c:pt>
                <c:pt idx="313">
                  <c:v>-40.168999999999997</c:v>
                </c:pt>
                <c:pt idx="314">
                  <c:v>-43.215000000000003</c:v>
                </c:pt>
                <c:pt idx="315">
                  <c:v>-43.502000000000002</c:v>
                </c:pt>
                <c:pt idx="316">
                  <c:v>-36.523000000000003</c:v>
                </c:pt>
                <c:pt idx="317">
                  <c:v>-40.901000000000003</c:v>
                </c:pt>
                <c:pt idx="318">
                  <c:v>-44.027000000000001</c:v>
                </c:pt>
                <c:pt idx="319">
                  <c:v>-39.258000000000003</c:v>
                </c:pt>
                <c:pt idx="320">
                  <c:v>-32.171999999999997</c:v>
                </c:pt>
                <c:pt idx="321">
                  <c:v>-31.302</c:v>
                </c:pt>
                <c:pt idx="322">
                  <c:v>-23.975000000000001</c:v>
                </c:pt>
                <c:pt idx="323">
                  <c:v>-13.818</c:v>
                </c:pt>
                <c:pt idx="324">
                  <c:v>-17.443000000000001</c:v>
                </c:pt>
                <c:pt idx="325">
                  <c:v>-10.128</c:v>
                </c:pt>
                <c:pt idx="326">
                  <c:v>-4.7489999999999997</c:v>
                </c:pt>
                <c:pt idx="327">
                  <c:v>0.91671000000000002</c:v>
                </c:pt>
                <c:pt idx="328">
                  <c:v>10.98</c:v>
                </c:pt>
                <c:pt idx="329">
                  <c:v>20.132000000000001</c:v>
                </c:pt>
                <c:pt idx="330">
                  <c:v>34.262</c:v>
                </c:pt>
                <c:pt idx="331">
                  <c:v>29.219000000000001</c:v>
                </c:pt>
                <c:pt idx="332">
                  <c:v>35.002000000000002</c:v>
                </c:pt>
                <c:pt idx="333">
                  <c:v>35.524999999999999</c:v>
                </c:pt>
                <c:pt idx="334">
                  <c:v>33.823999999999998</c:v>
                </c:pt>
                <c:pt idx="335">
                  <c:v>40.055</c:v>
                </c:pt>
                <c:pt idx="336">
                  <c:v>43.978999999999999</c:v>
                </c:pt>
                <c:pt idx="337">
                  <c:v>41.3</c:v>
                </c:pt>
                <c:pt idx="338">
                  <c:v>39.209000000000003</c:v>
                </c:pt>
                <c:pt idx="339">
                  <c:v>40.686</c:v>
                </c:pt>
                <c:pt idx="340">
                  <c:v>34.470999999999997</c:v>
                </c:pt>
                <c:pt idx="341">
                  <c:v>29.437000000000001</c:v>
                </c:pt>
                <c:pt idx="342">
                  <c:v>28.760999999999999</c:v>
                </c:pt>
                <c:pt idx="343">
                  <c:v>24.331</c:v>
                </c:pt>
                <c:pt idx="344">
                  <c:v>18.102</c:v>
                </c:pt>
                <c:pt idx="345">
                  <c:v>9.9650999999999996</c:v>
                </c:pt>
                <c:pt idx="346">
                  <c:v>4.5377000000000001</c:v>
                </c:pt>
                <c:pt idx="347">
                  <c:v>0.95106000000000002</c:v>
                </c:pt>
                <c:pt idx="348">
                  <c:v>-8.4143000000000008</c:v>
                </c:pt>
                <c:pt idx="349">
                  <c:v>-9.4481000000000002</c:v>
                </c:pt>
                <c:pt idx="350">
                  <c:v>-14.738</c:v>
                </c:pt>
                <c:pt idx="351">
                  <c:v>-23.187999999999999</c:v>
                </c:pt>
                <c:pt idx="352">
                  <c:v>-24.1</c:v>
                </c:pt>
                <c:pt idx="353">
                  <c:v>-30.158999999999999</c:v>
                </c:pt>
                <c:pt idx="354">
                  <c:v>-37.325000000000003</c:v>
                </c:pt>
                <c:pt idx="355">
                  <c:v>-41.500999999999998</c:v>
                </c:pt>
                <c:pt idx="356">
                  <c:v>-42.491999999999997</c:v>
                </c:pt>
                <c:pt idx="357">
                  <c:v>-43.01</c:v>
                </c:pt>
                <c:pt idx="358">
                  <c:v>-43.345999999999997</c:v>
                </c:pt>
                <c:pt idx="359">
                  <c:v>-33.710999999999999</c:v>
                </c:pt>
                <c:pt idx="360">
                  <c:v>-37.594999999999999</c:v>
                </c:pt>
                <c:pt idx="361">
                  <c:v>-38.112000000000002</c:v>
                </c:pt>
                <c:pt idx="362">
                  <c:v>-32.334000000000003</c:v>
                </c:pt>
                <c:pt idx="363">
                  <c:v>-25.555</c:v>
                </c:pt>
                <c:pt idx="364">
                  <c:v>-21.957999999999998</c:v>
                </c:pt>
                <c:pt idx="365">
                  <c:v>-17.547000000000001</c:v>
                </c:pt>
                <c:pt idx="366">
                  <c:v>-6.1722000000000001</c:v>
                </c:pt>
                <c:pt idx="367">
                  <c:v>-9.4853000000000005</c:v>
                </c:pt>
                <c:pt idx="368">
                  <c:v>-0.63724999999999998</c:v>
                </c:pt>
                <c:pt idx="369">
                  <c:v>3.7513000000000001</c:v>
                </c:pt>
                <c:pt idx="370">
                  <c:v>11.212</c:v>
                </c:pt>
                <c:pt idx="371">
                  <c:v>18.959</c:v>
                </c:pt>
                <c:pt idx="372">
                  <c:v>23.652000000000001</c:v>
                </c:pt>
                <c:pt idx="373">
                  <c:v>35.978000000000002</c:v>
                </c:pt>
                <c:pt idx="374">
                  <c:v>32.384999999999998</c:v>
                </c:pt>
                <c:pt idx="375">
                  <c:v>38.322000000000003</c:v>
                </c:pt>
                <c:pt idx="376">
                  <c:v>38.673000000000002</c:v>
                </c:pt>
                <c:pt idx="377">
                  <c:v>34.71</c:v>
                </c:pt>
                <c:pt idx="378">
                  <c:v>40.146000000000001</c:v>
                </c:pt>
                <c:pt idx="379">
                  <c:v>43.462000000000003</c:v>
                </c:pt>
                <c:pt idx="380">
                  <c:v>43.698</c:v>
                </c:pt>
                <c:pt idx="381">
                  <c:v>35.35</c:v>
                </c:pt>
                <c:pt idx="382">
                  <c:v>36.744</c:v>
                </c:pt>
                <c:pt idx="383">
                  <c:v>29.484999999999999</c:v>
                </c:pt>
                <c:pt idx="384">
                  <c:v>20.687999999999999</c:v>
                </c:pt>
                <c:pt idx="385">
                  <c:v>24.994</c:v>
                </c:pt>
                <c:pt idx="386">
                  <c:v>17.783999999999999</c:v>
                </c:pt>
                <c:pt idx="387">
                  <c:v>15.618</c:v>
                </c:pt>
                <c:pt idx="388">
                  <c:v>1.9533</c:v>
                </c:pt>
                <c:pt idx="389">
                  <c:v>-0.64132999999999996</c:v>
                </c:pt>
                <c:pt idx="390">
                  <c:v>-8.0305</c:v>
                </c:pt>
                <c:pt idx="391">
                  <c:v>-22.939</c:v>
                </c:pt>
                <c:pt idx="392">
                  <c:v>-18.106999999999999</c:v>
                </c:pt>
                <c:pt idx="393">
                  <c:v>-25.425999999999998</c:v>
                </c:pt>
                <c:pt idx="394">
                  <c:v>-28.047000000000001</c:v>
                </c:pt>
                <c:pt idx="395">
                  <c:v>-29.504999999999999</c:v>
                </c:pt>
                <c:pt idx="396">
                  <c:v>-34.753999999999998</c:v>
                </c:pt>
                <c:pt idx="397">
                  <c:v>-41.921999999999997</c:v>
                </c:pt>
                <c:pt idx="398">
                  <c:v>-46.311</c:v>
                </c:pt>
                <c:pt idx="399">
                  <c:v>-39.314999999999998</c:v>
                </c:pt>
                <c:pt idx="400">
                  <c:v>-43.198</c:v>
                </c:pt>
                <c:pt idx="401">
                  <c:v>-38.271000000000001</c:v>
                </c:pt>
                <c:pt idx="402">
                  <c:v>-30.67</c:v>
                </c:pt>
                <c:pt idx="403">
                  <c:v>-36.113</c:v>
                </c:pt>
                <c:pt idx="404">
                  <c:v>-32.363999999999997</c:v>
                </c:pt>
                <c:pt idx="405">
                  <c:v>-31.294</c:v>
                </c:pt>
                <c:pt idx="406">
                  <c:v>-21.870999999999999</c:v>
                </c:pt>
                <c:pt idx="407">
                  <c:v>-16.204999999999998</c:v>
                </c:pt>
                <c:pt idx="408">
                  <c:v>-8.7881999999999998</c:v>
                </c:pt>
                <c:pt idx="409">
                  <c:v>5.7648999999999999</c:v>
                </c:pt>
                <c:pt idx="410">
                  <c:v>0.37844</c:v>
                </c:pt>
                <c:pt idx="411">
                  <c:v>8.2523</c:v>
                </c:pt>
                <c:pt idx="412">
                  <c:v>11.7</c:v>
                </c:pt>
                <c:pt idx="413">
                  <c:v>18.911000000000001</c:v>
                </c:pt>
                <c:pt idx="414">
                  <c:v>23.748999999999999</c:v>
                </c:pt>
                <c:pt idx="415">
                  <c:v>31.501999999999999</c:v>
                </c:pt>
                <c:pt idx="416">
                  <c:v>41.093000000000004</c:v>
                </c:pt>
                <c:pt idx="417">
                  <c:v>36.338000000000001</c:v>
                </c:pt>
                <c:pt idx="418">
                  <c:v>42.24</c:v>
                </c:pt>
                <c:pt idx="419">
                  <c:v>39.573999999999998</c:v>
                </c:pt>
                <c:pt idx="420">
                  <c:v>35.411999999999999</c:v>
                </c:pt>
                <c:pt idx="421">
                  <c:v>40.771000000000001</c:v>
                </c:pt>
                <c:pt idx="422">
                  <c:v>40.917000000000002</c:v>
                </c:pt>
                <c:pt idx="423">
                  <c:v>41.822000000000003</c:v>
                </c:pt>
                <c:pt idx="424">
                  <c:v>32.298999999999999</c:v>
                </c:pt>
                <c:pt idx="425">
                  <c:v>30.465</c:v>
                </c:pt>
                <c:pt idx="426">
                  <c:v>25.324000000000002</c:v>
                </c:pt>
                <c:pt idx="427">
                  <c:v>12.314</c:v>
                </c:pt>
                <c:pt idx="428">
                  <c:v>17.335999999999999</c:v>
                </c:pt>
                <c:pt idx="429">
                  <c:v>8.7994000000000003</c:v>
                </c:pt>
                <c:pt idx="430">
                  <c:v>4.4053000000000004</c:v>
                </c:pt>
                <c:pt idx="431">
                  <c:v>-6.6802999999999999</c:v>
                </c:pt>
                <c:pt idx="432">
                  <c:v>-9.9207999999999998</c:v>
                </c:pt>
                <c:pt idx="433">
                  <c:v>-17.190999999999999</c:v>
                </c:pt>
                <c:pt idx="434">
                  <c:v>-30.158000000000001</c:v>
                </c:pt>
                <c:pt idx="435">
                  <c:v>-26.135999999999999</c:v>
                </c:pt>
                <c:pt idx="436">
                  <c:v>-33.151000000000003</c:v>
                </c:pt>
                <c:pt idx="437">
                  <c:v>-32.451000000000001</c:v>
                </c:pt>
                <c:pt idx="438">
                  <c:v>-30.457999999999998</c:v>
                </c:pt>
                <c:pt idx="439">
                  <c:v>-35.47</c:v>
                </c:pt>
                <c:pt idx="440">
                  <c:v>-39.722999999999999</c:v>
                </c:pt>
                <c:pt idx="441">
                  <c:v>-45.814</c:v>
                </c:pt>
                <c:pt idx="442">
                  <c:v>-36.677999999999997</c:v>
                </c:pt>
                <c:pt idx="443">
                  <c:v>-39.659999999999997</c:v>
                </c:pt>
                <c:pt idx="444">
                  <c:v>-34.296999999999997</c:v>
                </c:pt>
                <c:pt idx="445">
                  <c:v>-24.818999999999999</c:v>
                </c:pt>
                <c:pt idx="446">
                  <c:v>-30.641999999999999</c:v>
                </c:pt>
                <c:pt idx="447">
                  <c:v>-24.908000000000001</c:v>
                </c:pt>
                <c:pt idx="448">
                  <c:v>-24.687999999999999</c:v>
                </c:pt>
                <c:pt idx="449">
                  <c:v>-8.1502999999999997</c:v>
                </c:pt>
                <c:pt idx="450">
                  <c:v>-9.0871999999999993</c:v>
                </c:pt>
                <c:pt idx="451">
                  <c:v>-0.52859</c:v>
                </c:pt>
                <c:pt idx="452">
                  <c:v>14.351000000000001</c:v>
                </c:pt>
                <c:pt idx="453">
                  <c:v>7.6855000000000002</c:v>
                </c:pt>
                <c:pt idx="454">
                  <c:v>16.98</c:v>
                </c:pt>
                <c:pt idx="455">
                  <c:v>18.273</c:v>
                </c:pt>
                <c:pt idx="456">
                  <c:v>24.024999999999999</c:v>
                </c:pt>
                <c:pt idx="457">
                  <c:v>28.411999999999999</c:v>
                </c:pt>
                <c:pt idx="458">
                  <c:v>35.542999999999999</c:v>
                </c:pt>
                <c:pt idx="459">
                  <c:v>43.15</c:v>
                </c:pt>
                <c:pt idx="460">
                  <c:v>37.069000000000003</c:v>
                </c:pt>
                <c:pt idx="461">
                  <c:v>42.003</c:v>
                </c:pt>
                <c:pt idx="462">
                  <c:v>38.898000000000003</c:v>
                </c:pt>
                <c:pt idx="463">
                  <c:v>32.502000000000002</c:v>
                </c:pt>
                <c:pt idx="464">
                  <c:v>37.921999999999997</c:v>
                </c:pt>
                <c:pt idx="465">
                  <c:v>36.097999999999999</c:v>
                </c:pt>
                <c:pt idx="466">
                  <c:v>36.537999999999997</c:v>
                </c:pt>
                <c:pt idx="467">
                  <c:v>20.933</c:v>
                </c:pt>
                <c:pt idx="468">
                  <c:v>23.195</c:v>
                </c:pt>
                <c:pt idx="469">
                  <c:v>17.571999999999999</c:v>
                </c:pt>
                <c:pt idx="470">
                  <c:v>3.7673000000000001</c:v>
                </c:pt>
                <c:pt idx="471">
                  <c:v>8.7014999999999993</c:v>
                </c:pt>
                <c:pt idx="472">
                  <c:v>1.8365</c:v>
                </c:pt>
                <c:pt idx="473">
                  <c:v>-2.1046999999999998</c:v>
                </c:pt>
                <c:pt idx="474">
                  <c:v>-11.483000000000001</c:v>
                </c:pt>
                <c:pt idx="475">
                  <c:v>-15.454000000000001</c:v>
                </c:pt>
                <c:pt idx="476">
                  <c:v>-22.922999999999998</c:v>
                </c:pt>
                <c:pt idx="477">
                  <c:v>-33.945</c:v>
                </c:pt>
                <c:pt idx="478">
                  <c:v>-30.576000000000001</c:v>
                </c:pt>
                <c:pt idx="479">
                  <c:v>-37.034999999999997</c:v>
                </c:pt>
                <c:pt idx="480">
                  <c:v>-36.308999999999997</c:v>
                </c:pt>
                <c:pt idx="481">
                  <c:v>-34.009</c:v>
                </c:pt>
                <c:pt idx="482">
                  <c:v>-39.140999999999998</c:v>
                </c:pt>
                <c:pt idx="483">
                  <c:v>-40.317999999999998</c:v>
                </c:pt>
                <c:pt idx="484">
                  <c:v>-43.19</c:v>
                </c:pt>
                <c:pt idx="485">
                  <c:v>-28.85</c:v>
                </c:pt>
                <c:pt idx="486">
                  <c:v>-34.216000000000001</c:v>
                </c:pt>
                <c:pt idx="487">
                  <c:v>-31.238</c:v>
                </c:pt>
                <c:pt idx="488">
                  <c:v>-19.626999999999999</c:v>
                </c:pt>
                <c:pt idx="489">
                  <c:v>-25.43</c:v>
                </c:pt>
                <c:pt idx="490">
                  <c:v>-18.963000000000001</c:v>
                </c:pt>
                <c:pt idx="491">
                  <c:v>-15.137</c:v>
                </c:pt>
                <c:pt idx="492">
                  <c:v>-2.9872000000000001</c:v>
                </c:pt>
                <c:pt idx="493">
                  <c:v>-0.43636000000000003</c:v>
                </c:pt>
                <c:pt idx="494">
                  <c:v>6.0517000000000003</c:v>
                </c:pt>
                <c:pt idx="495">
                  <c:v>19.094999999999999</c:v>
                </c:pt>
                <c:pt idx="496">
                  <c:v>18.337</c:v>
                </c:pt>
                <c:pt idx="497">
                  <c:v>25.584</c:v>
                </c:pt>
                <c:pt idx="498">
                  <c:v>27.344000000000001</c:v>
                </c:pt>
                <c:pt idx="499">
                  <c:v>29.152000000000001</c:v>
                </c:pt>
                <c:pt idx="500">
                  <c:v>32.552999999999997</c:v>
                </c:pt>
                <c:pt idx="501">
                  <c:v>37.517000000000003</c:v>
                </c:pt>
                <c:pt idx="502">
                  <c:v>41.963000000000001</c:v>
                </c:pt>
                <c:pt idx="503">
                  <c:v>31.533000000000001</c:v>
                </c:pt>
                <c:pt idx="504">
                  <c:v>39.411000000000001</c:v>
                </c:pt>
                <c:pt idx="505">
                  <c:v>39.034999999999997</c:v>
                </c:pt>
                <c:pt idx="506">
                  <c:v>32.893999999999998</c:v>
                </c:pt>
                <c:pt idx="507">
                  <c:v>36.901000000000003</c:v>
                </c:pt>
                <c:pt idx="508">
                  <c:v>32.383000000000003</c:v>
                </c:pt>
                <c:pt idx="509">
                  <c:v>29.907</c:v>
                </c:pt>
                <c:pt idx="510">
                  <c:v>16.722000000000001</c:v>
                </c:pt>
                <c:pt idx="511">
                  <c:v>16.277000000000001</c:v>
                </c:pt>
                <c:pt idx="512">
                  <c:v>12.087999999999999</c:v>
                </c:pt>
                <c:pt idx="513">
                  <c:v>-0.80247999999999997</c:v>
                </c:pt>
                <c:pt idx="514">
                  <c:v>-2.9045999999999998</c:v>
                </c:pt>
                <c:pt idx="515">
                  <c:v>-9.2630999999999997</c:v>
                </c:pt>
                <c:pt idx="516">
                  <c:v>-13.593999999999999</c:v>
                </c:pt>
                <c:pt idx="517">
                  <c:v>-19.204999999999998</c:v>
                </c:pt>
                <c:pt idx="518">
                  <c:v>-20.509</c:v>
                </c:pt>
                <c:pt idx="519">
                  <c:v>-27.640999999999998</c:v>
                </c:pt>
                <c:pt idx="520">
                  <c:v>-33.481999999999999</c:v>
                </c:pt>
                <c:pt idx="521">
                  <c:v>-30.405000000000001</c:v>
                </c:pt>
                <c:pt idx="522">
                  <c:v>-37.427</c:v>
                </c:pt>
                <c:pt idx="523">
                  <c:v>-39.784999999999997</c:v>
                </c:pt>
                <c:pt idx="524">
                  <c:v>-39.656999999999996</c:v>
                </c:pt>
                <c:pt idx="525">
                  <c:v>-41.99</c:v>
                </c:pt>
                <c:pt idx="526">
                  <c:v>-40.634</c:v>
                </c:pt>
                <c:pt idx="527">
                  <c:v>-39.159999999999997</c:v>
                </c:pt>
                <c:pt idx="528">
                  <c:v>-27.398</c:v>
                </c:pt>
                <c:pt idx="529">
                  <c:v>-29.183</c:v>
                </c:pt>
                <c:pt idx="530">
                  <c:v>-27.797999999999998</c:v>
                </c:pt>
                <c:pt idx="531">
                  <c:v>-17.073</c:v>
                </c:pt>
                <c:pt idx="532">
                  <c:v>-12.134</c:v>
                </c:pt>
                <c:pt idx="533">
                  <c:v>-7.2624000000000004</c:v>
                </c:pt>
                <c:pt idx="534">
                  <c:v>-1.3405</c:v>
                </c:pt>
                <c:pt idx="535">
                  <c:v>6.5202</c:v>
                </c:pt>
                <c:pt idx="536">
                  <c:v>5.6862000000000004</c:v>
                </c:pt>
                <c:pt idx="537">
                  <c:v>13.792999999999999</c:v>
                </c:pt>
                <c:pt idx="538">
                  <c:v>19.454999999999998</c:v>
                </c:pt>
                <c:pt idx="539">
                  <c:v>19.582999999999998</c:v>
                </c:pt>
                <c:pt idx="540">
                  <c:v>27.686</c:v>
                </c:pt>
                <c:pt idx="541">
                  <c:v>32.155999999999999</c:v>
                </c:pt>
                <c:pt idx="542">
                  <c:v>38.069000000000003</c:v>
                </c:pt>
                <c:pt idx="543">
                  <c:v>37.869999999999997</c:v>
                </c:pt>
                <c:pt idx="544">
                  <c:v>40.090000000000003</c:v>
                </c:pt>
                <c:pt idx="545">
                  <c:v>39.787999999999997</c:v>
                </c:pt>
                <c:pt idx="546">
                  <c:v>31.928999999999998</c:v>
                </c:pt>
                <c:pt idx="547">
                  <c:v>35.101999999999997</c:v>
                </c:pt>
                <c:pt idx="548">
                  <c:v>35.100999999999999</c:v>
                </c:pt>
                <c:pt idx="549">
                  <c:v>27.355</c:v>
                </c:pt>
                <c:pt idx="550">
                  <c:v>29.285</c:v>
                </c:pt>
                <c:pt idx="551">
                  <c:v>28.116</c:v>
                </c:pt>
                <c:pt idx="552">
                  <c:v>20.044</c:v>
                </c:pt>
                <c:pt idx="553">
                  <c:v>11.339</c:v>
                </c:pt>
                <c:pt idx="554">
                  <c:v>9.9284999999999997</c:v>
                </c:pt>
                <c:pt idx="555">
                  <c:v>0.40361999999999998</c:v>
                </c:pt>
                <c:pt idx="556">
                  <c:v>-5.7557999999999998</c:v>
                </c:pt>
                <c:pt idx="557">
                  <c:v>-11.125</c:v>
                </c:pt>
                <c:pt idx="558">
                  <c:v>-17.5</c:v>
                </c:pt>
                <c:pt idx="559">
                  <c:v>-17.931000000000001</c:v>
                </c:pt>
                <c:pt idx="560">
                  <c:v>-25.190999999999999</c:v>
                </c:pt>
                <c:pt idx="561">
                  <c:v>-25.212</c:v>
                </c:pt>
                <c:pt idx="562">
                  <c:v>-32.017000000000003</c:v>
                </c:pt>
                <c:pt idx="563">
                  <c:v>-36.622</c:v>
                </c:pt>
                <c:pt idx="564">
                  <c:v>-29.800999999999998</c:v>
                </c:pt>
                <c:pt idx="565">
                  <c:v>-37.244</c:v>
                </c:pt>
                <c:pt idx="566">
                  <c:v>-38.377000000000002</c:v>
                </c:pt>
                <c:pt idx="567">
                  <c:v>-36.439</c:v>
                </c:pt>
                <c:pt idx="568">
                  <c:v>-38.576999999999998</c:v>
                </c:pt>
                <c:pt idx="569">
                  <c:v>-36.360999999999997</c:v>
                </c:pt>
                <c:pt idx="570">
                  <c:v>-34.533999999999999</c:v>
                </c:pt>
                <c:pt idx="571">
                  <c:v>-21.806000000000001</c:v>
                </c:pt>
                <c:pt idx="572">
                  <c:v>-23.234999999999999</c:v>
                </c:pt>
                <c:pt idx="573">
                  <c:v>-19.568999999999999</c:v>
                </c:pt>
                <c:pt idx="574">
                  <c:v>-8.8969000000000005</c:v>
                </c:pt>
                <c:pt idx="575">
                  <c:v>-5.8737000000000004</c:v>
                </c:pt>
                <c:pt idx="576">
                  <c:v>0.83757000000000004</c:v>
                </c:pt>
                <c:pt idx="577">
                  <c:v>3.9220000000000002</c:v>
                </c:pt>
                <c:pt idx="578">
                  <c:v>12.518000000000001</c:v>
                </c:pt>
                <c:pt idx="579">
                  <c:v>12.005000000000001</c:v>
                </c:pt>
                <c:pt idx="580">
                  <c:v>19.739999999999998</c:v>
                </c:pt>
                <c:pt idx="581">
                  <c:v>24.893999999999998</c:v>
                </c:pt>
                <c:pt idx="582">
                  <c:v>24.021999999999998</c:v>
                </c:pt>
                <c:pt idx="583">
                  <c:v>32.055</c:v>
                </c:pt>
                <c:pt idx="584">
                  <c:v>35.468000000000004</c:v>
                </c:pt>
                <c:pt idx="585">
                  <c:v>39.337000000000003</c:v>
                </c:pt>
                <c:pt idx="586">
                  <c:v>39.485999999999997</c:v>
                </c:pt>
                <c:pt idx="587">
                  <c:v>40.923999999999999</c:v>
                </c:pt>
                <c:pt idx="588">
                  <c:v>39.200000000000003</c:v>
                </c:pt>
                <c:pt idx="589">
                  <c:v>30.177</c:v>
                </c:pt>
                <c:pt idx="590">
                  <c:v>33.040999999999997</c:v>
                </c:pt>
                <c:pt idx="591">
                  <c:v>32.685000000000002</c:v>
                </c:pt>
                <c:pt idx="592">
                  <c:v>25.852</c:v>
                </c:pt>
                <c:pt idx="593">
                  <c:v>19.827000000000002</c:v>
                </c:pt>
                <c:pt idx="594">
                  <c:v>16.754999999999999</c:v>
                </c:pt>
                <c:pt idx="595">
                  <c:v>10.797000000000001</c:v>
                </c:pt>
                <c:pt idx="596">
                  <c:v>1.9789000000000001</c:v>
                </c:pt>
                <c:pt idx="597">
                  <c:v>3.9340999999999999</c:v>
                </c:pt>
                <c:pt idx="598">
                  <c:v>-4.0876999999999999</c:v>
                </c:pt>
                <c:pt idx="599">
                  <c:v>-8.9087999999999994</c:v>
                </c:pt>
                <c:pt idx="600">
                  <c:v>-13.746</c:v>
                </c:pt>
                <c:pt idx="601">
                  <c:v>-20.754000000000001</c:v>
                </c:pt>
                <c:pt idx="602">
                  <c:v>-26.696999999999999</c:v>
                </c:pt>
                <c:pt idx="603">
                  <c:v>-35.119999999999997</c:v>
                </c:pt>
                <c:pt idx="604">
                  <c:v>-33.661000000000001</c:v>
                </c:pt>
                <c:pt idx="605">
                  <c:v>-37.338000000000001</c:v>
                </c:pt>
                <c:pt idx="606">
                  <c:v>-37.932000000000002</c:v>
                </c:pt>
                <c:pt idx="607">
                  <c:v>-32.472999999999999</c:v>
                </c:pt>
                <c:pt idx="608">
                  <c:v>-36.677</c:v>
                </c:pt>
                <c:pt idx="609">
                  <c:v>-40.496000000000002</c:v>
                </c:pt>
                <c:pt idx="610">
                  <c:v>-37.427999999999997</c:v>
                </c:pt>
                <c:pt idx="611">
                  <c:v>-30.771999999999998</c:v>
                </c:pt>
                <c:pt idx="612">
                  <c:v>-30.599</c:v>
                </c:pt>
                <c:pt idx="613">
                  <c:v>-24.492999999999999</c:v>
                </c:pt>
                <c:pt idx="614">
                  <c:v>-15.545</c:v>
                </c:pt>
                <c:pt idx="615">
                  <c:v>-18.989000000000001</c:v>
                </c:pt>
                <c:pt idx="616">
                  <c:v>-12.675000000000001</c:v>
                </c:pt>
                <c:pt idx="617">
                  <c:v>-8.5428999999999995</c:v>
                </c:pt>
                <c:pt idx="618">
                  <c:v>-2.4565000000000001</c:v>
                </c:pt>
                <c:pt idx="619">
                  <c:v>5.7564000000000002</c:v>
                </c:pt>
                <c:pt idx="620">
                  <c:v>12.722</c:v>
                </c:pt>
                <c:pt idx="621">
                  <c:v>24.669</c:v>
                </c:pt>
                <c:pt idx="622">
                  <c:v>21.602</c:v>
                </c:pt>
                <c:pt idx="623">
                  <c:v>27.35</c:v>
                </c:pt>
                <c:pt idx="624">
                  <c:v>29.215</c:v>
                </c:pt>
                <c:pt idx="625">
                  <c:v>29.312000000000001</c:v>
                </c:pt>
                <c:pt idx="626">
                  <c:v>34.295999999999999</c:v>
                </c:pt>
                <c:pt idx="627">
                  <c:v>40.113999999999997</c:v>
                </c:pt>
                <c:pt idx="628">
                  <c:v>42.454999999999998</c:v>
                </c:pt>
                <c:pt idx="629">
                  <c:v>37.429000000000002</c:v>
                </c:pt>
                <c:pt idx="630">
                  <c:v>40.6</c:v>
                </c:pt>
                <c:pt idx="631">
                  <c:v>34.459000000000003</c:v>
                </c:pt>
                <c:pt idx="632">
                  <c:v>26.309000000000001</c:v>
                </c:pt>
                <c:pt idx="633">
                  <c:v>29.456</c:v>
                </c:pt>
                <c:pt idx="634">
                  <c:v>25.312000000000001</c:v>
                </c:pt>
                <c:pt idx="635">
                  <c:v>23.53</c:v>
                </c:pt>
                <c:pt idx="636">
                  <c:v>15.815</c:v>
                </c:pt>
                <c:pt idx="637">
                  <c:v>8.2542000000000009</c:v>
                </c:pt>
                <c:pt idx="638">
                  <c:v>0.46788999999999997</c:v>
                </c:pt>
                <c:pt idx="639">
                  <c:v>-11.797000000000001</c:v>
                </c:pt>
                <c:pt idx="640">
                  <c:v>-6.8308999999999997</c:v>
                </c:pt>
                <c:pt idx="641">
                  <c:v>-11.132</c:v>
                </c:pt>
                <c:pt idx="642">
                  <c:v>-14.847</c:v>
                </c:pt>
                <c:pt idx="643">
                  <c:v>-19.366</c:v>
                </c:pt>
                <c:pt idx="644">
                  <c:v>-25.411000000000001</c:v>
                </c:pt>
                <c:pt idx="645">
                  <c:v>-30.937000000000001</c:v>
                </c:pt>
                <c:pt idx="646">
                  <c:v>-37.277000000000001</c:v>
                </c:pt>
                <c:pt idx="647">
                  <c:v>-35.371000000000002</c:v>
                </c:pt>
                <c:pt idx="648">
                  <c:v>-38.414000000000001</c:v>
                </c:pt>
                <c:pt idx="649">
                  <c:v>-37.345999999999997</c:v>
                </c:pt>
                <c:pt idx="650">
                  <c:v>-30.884</c:v>
                </c:pt>
                <c:pt idx="651">
                  <c:v>-35.933999999999997</c:v>
                </c:pt>
                <c:pt idx="652">
                  <c:v>-33.857999999999997</c:v>
                </c:pt>
                <c:pt idx="653">
                  <c:v>-33.640999999999998</c:v>
                </c:pt>
                <c:pt idx="654">
                  <c:v>-25.609000000000002</c:v>
                </c:pt>
                <c:pt idx="655">
                  <c:v>-22.053000000000001</c:v>
                </c:pt>
                <c:pt idx="656">
                  <c:v>-20.11</c:v>
                </c:pt>
                <c:pt idx="657">
                  <c:v>-6.8635999999999999</c:v>
                </c:pt>
                <c:pt idx="658">
                  <c:v>-12.189</c:v>
                </c:pt>
                <c:pt idx="659">
                  <c:v>-4.7873999999999999</c:v>
                </c:pt>
                <c:pt idx="660">
                  <c:v>-0.43130000000000002</c:v>
                </c:pt>
                <c:pt idx="661">
                  <c:v>7.5118999999999998</c:v>
                </c:pt>
                <c:pt idx="662">
                  <c:v>12.115</c:v>
                </c:pt>
                <c:pt idx="663">
                  <c:v>18.861000000000001</c:v>
                </c:pt>
                <c:pt idx="664">
                  <c:v>29.681999999999999</c:v>
                </c:pt>
                <c:pt idx="665">
                  <c:v>26.321999999999999</c:v>
                </c:pt>
                <c:pt idx="666">
                  <c:v>31.658000000000001</c:v>
                </c:pt>
                <c:pt idx="667">
                  <c:v>32.843000000000004</c:v>
                </c:pt>
                <c:pt idx="668">
                  <c:v>30.327000000000002</c:v>
                </c:pt>
                <c:pt idx="669">
                  <c:v>35.122999999999998</c:v>
                </c:pt>
                <c:pt idx="670">
                  <c:v>38.444000000000003</c:v>
                </c:pt>
                <c:pt idx="671">
                  <c:v>40.378999999999998</c:v>
                </c:pt>
                <c:pt idx="672">
                  <c:v>32.799999999999997</c:v>
                </c:pt>
                <c:pt idx="673">
                  <c:v>33.957999999999998</c:v>
                </c:pt>
                <c:pt idx="674">
                  <c:v>29.536999999999999</c:v>
                </c:pt>
                <c:pt idx="675">
                  <c:v>20.143999999999998</c:v>
                </c:pt>
                <c:pt idx="676">
                  <c:v>25.108000000000001</c:v>
                </c:pt>
                <c:pt idx="677">
                  <c:v>19.254999999999999</c:v>
                </c:pt>
                <c:pt idx="678">
                  <c:v>17.402000000000001</c:v>
                </c:pt>
                <c:pt idx="679">
                  <c:v>4.7931999999999997</c:v>
                </c:pt>
                <c:pt idx="680">
                  <c:v>3.0668000000000002</c:v>
                </c:pt>
                <c:pt idx="681">
                  <c:v>-3.7991000000000001</c:v>
                </c:pt>
                <c:pt idx="682">
                  <c:v>-16.675000000000001</c:v>
                </c:pt>
                <c:pt idx="683">
                  <c:v>-12.72</c:v>
                </c:pt>
                <c:pt idx="684">
                  <c:v>-19.456</c:v>
                </c:pt>
                <c:pt idx="685">
                  <c:v>-21.251000000000001</c:v>
                </c:pt>
                <c:pt idx="686">
                  <c:v>-25.024999999999999</c:v>
                </c:pt>
                <c:pt idx="687">
                  <c:v>-28.960999999999999</c:v>
                </c:pt>
                <c:pt idx="688">
                  <c:v>-35.530999999999999</c:v>
                </c:pt>
                <c:pt idx="689">
                  <c:v>-40.823999999999998</c:v>
                </c:pt>
                <c:pt idx="690">
                  <c:v>-34.576000000000001</c:v>
                </c:pt>
                <c:pt idx="691">
                  <c:v>-39.023000000000003</c:v>
                </c:pt>
                <c:pt idx="692">
                  <c:v>-34.784999999999997</c:v>
                </c:pt>
                <c:pt idx="693">
                  <c:v>-28.814</c:v>
                </c:pt>
                <c:pt idx="694">
                  <c:v>-33.789000000000001</c:v>
                </c:pt>
                <c:pt idx="695">
                  <c:v>-31.039000000000001</c:v>
                </c:pt>
                <c:pt idx="696">
                  <c:v>-30.613</c:v>
                </c:pt>
                <c:pt idx="697">
                  <c:v>-16.492000000000001</c:v>
                </c:pt>
                <c:pt idx="698">
                  <c:v>-17.850000000000001</c:v>
                </c:pt>
                <c:pt idx="699">
                  <c:v>-11.666</c:v>
                </c:pt>
                <c:pt idx="700">
                  <c:v>1.4017999999999999</c:v>
                </c:pt>
                <c:pt idx="701">
                  <c:v>-3.6722000000000001</c:v>
                </c:pt>
                <c:pt idx="702">
                  <c:v>3.6827999999999999</c:v>
                </c:pt>
                <c:pt idx="703">
                  <c:v>6.4545000000000003</c:v>
                </c:pt>
                <c:pt idx="704">
                  <c:v>14.194000000000001</c:v>
                </c:pt>
                <c:pt idx="705">
                  <c:v>18.11</c:v>
                </c:pt>
                <c:pt idx="706">
                  <c:v>25.225000000000001</c:v>
                </c:pt>
                <c:pt idx="707">
                  <c:v>34.265999999999998</c:v>
                </c:pt>
                <c:pt idx="708">
                  <c:v>30.675000000000001</c:v>
                </c:pt>
                <c:pt idx="709">
                  <c:v>36.433</c:v>
                </c:pt>
                <c:pt idx="710">
                  <c:v>34.643000000000001</c:v>
                </c:pt>
                <c:pt idx="711">
                  <c:v>31.695</c:v>
                </c:pt>
                <c:pt idx="712">
                  <c:v>36.295000000000002</c:v>
                </c:pt>
                <c:pt idx="713">
                  <c:v>37.091999999999999</c:v>
                </c:pt>
                <c:pt idx="714">
                  <c:v>38.646000000000001</c:v>
                </c:pt>
                <c:pt idx="715">
                  <c:v>30.103999999999999</c:v>
                </c:pt>
                <c:pt idx="716">
                  <c:v>29.361999999999998</c:v>
                </c:pt>
                <c:pt idx="717">
                  <c:v>25.378</c:v>
                </c:pt>
                <c:pt idx="718">
                  <c:v>14.298999999999999</c:v>
                </c:pt>
                <c:pt idx="719">
                  <c:v>19.167000000000002</c:v>
                </c:pt>
                <c:pt idx="720">
                  <c:v>12.734999999999999</c:v>
                </c:pt>
                <c:pt idx="721">
                  <c:v>9.7698999999999998</c:v>
                </c:pt>
                <c:pt idx="722">
                  <c:v>-1.1762999999999999</c:v>
                </c:pt>
                <c:pt idx="723">
                  <c:v>-4.0928000000000004</c:v>
                </c:pt>
                <c:pt idx="724">
                  <c:v>-10.342000000000001</c:v>
                </c:pt>
                <c:pt idx="725">
                  <c:v>-22.093</c:v>
                </c:pt>
                <c:pt idx="726">
                  <c:v>-20.785</c:v>
                </c:pt>
                <c:pt idx="727">
                  <c:v>-27.183</c:v>
                </c:pt>
                <c:pt idx="728">
                  <c:v>-28.033000000000001</c:v>
                </c:pt>
                <c:pt idx="729">
                  <c:v>-29.722000000000001</c:v>
                </c:pt>
                <c:pt idx="730">
                  <c:v>-35.283999999999999</c:v>
                </c:pt>
                <c:pt idx="731">
                  <c:v>-37.880000000000003</c:v>
                </c:pt>
                <c:pt idx="732">
                  <c:v>-40.799999999999997</c:v>
                </c:pt>
                <c:pt idx="733">
                  <c:v>-32.256</c:v>
                </c:pt>
                <c:pt idx="734">
                  <c:v>-34.39</c:v>
                </c:pt>
                <c:pt idx="735">
                  <c:v>-33.529000000000003</c:v>
                </c:pt>
                <c:pt idx="736">
                  <c:v>-25.763999999999999</c:v>
                </c:pt>
                <c:pt idx="737">
                  <c:v>-28.774000000000001</c:v>
                </c:pt>
                <c:pt idx="738">
                  <c:v>-21.759</c:v>
                </c:pt>
                <c:pt idx="739">
                  <c:v>-20.405000000000001</c:v>
                </c:pt>
                <c:pt idx="740">
                  <c:v>-10.618</c:v>
                </c:pt>
                <c:pt idx="741">
                  <c:v>-11.74</c:v>
                </c:pt>
                <c:pt idx="742">
                  <c:v>-4.5598000000000001</c:v>
                </c:pt>
                <c:pt idx="743">
                  <c:v>7.4128999999999996</c:v>
                </c:pt>
                <c:pt idx="744">
                  <c:v>5.4272</c:v>
                </c:pt>
                <c:pt idx="745">
                  <c:v>10.433</c:v>
                </c:pt>
                <c:pt idx="746">
                  <c:v>14.103</c:v>
                </c:pt>
                <c:pt idx="747">
                  <c:v>19.117999999999999</c:v>
                </c:pt>
                <c:pt idx="748">
                  <c:v>20.754999999999999</c:v>
                </c:pt>
                <c:pt idx="749">
                  <c:v>31.584</c:v>
                </c:pt>
                <c:pt idx="750">
                  <c:v>34.64</c:v>
                </c:pt>
                <c:pt idx="751">
                  <c:v>33.399000000000001</c:v>
                </c:pt>
                <c:pt idx="752">
                  <c:v>36.813000000000002</c:v>
                </c:pt>
                <c:pt idx="753">
                  <c:v>33.588000000000001</c:v>
                </c:pt>
                <c:pt idx="754">
                  <c:v>30.425999999999998</c:v>
                </c:pt>
                <c:pt idx="755">
                  <c:v>33.241</c:v>
                </c:pt>
                <c:pt idx="756">
                  <c:v>34.734999999999999</c:v>
                </c:pt>
                <c:pt idx="757">
                  <c:v>33.161000000000001</c:v>
                </c:pt>
                <c:pt idx="758">
                  <c:v>20.972999999999999</c:v>
                </c:pt>
                <c:pt idx="759">
                  <c:v>23.369</c:v>
                </c:pt>
                <c:pt idx="760">
                  <c:v>18.266999999999999</c:v>
                </c:pt>
                <c:pt idx="761">
                  <c:v>6.9070999999999998</c:v>
                </c:pt>
                <c:pt idx="762">
                  <c:v>11.991</c:v>
                </c:pt>
                <c:pt idx="763">
                  <c:v>4.4138999999999999</c:v>
                </c:pt>
                <c:pt idx="764">
                  <c:v>2.1953999999999998</c:v>
                </c:pt>
                <c:pt idx="765">
                  <c:v>-7.1246999999999998</c:v>
                </c:pt>
                <c:pt idx="766">
                  <c:v>-10.180999999999999</c:v>
                </c:pt>
                <c:pt idx="767">
                  <c:v>-17.024000000000001</c:v>
                </c:pt>
                <c:pt idx="768">
                  <c:v>-27.696999999999999</c:v>
                </c:pt>
                <c:pt idx="769">
                  <c:v>-24.577000000000002</c:v>
                </c:pt>
                <c:pt idx="770">
                  <c:v>-30.861999999999998</c:v>
                </c:pt>
                <c:pt idx="771">
                  <c:v>-31.317</c:v>
                </c:pt>
                <c:pt idx="772">
                  <c:v>-29.079000000000001</c:v>
                </c:pt>
                <c:pt idx="773">
                  <c:v>-33.805</c:v>
                </c:pt>
                <c:pt idx="774">
                  <c:v>-35.744999999999997</c:v>
                </c:pt>
                <c:pt idx="775">
                  <c:v>-38.127000000000002</c:v>
                </c:pt>
                <c:pt idx="776">
                  <c:v>-26.943999999999999</c:v>
                </c:pt>
                <c:pt idx="777">
                  <c:v>-31.7</c:v>
                </c:pt>
                <c:pt idx="778">
                  <c:v>-29.632000000000001</c:v>
                </c:pt>
                <c:pt idx="779">
                  <c:v>-20.658000000000001</c:v>
                </c:pt>
                <c:pt idx="780">
                  <c:v>-25.33</c:v>
                </c:pt>
                <c:pt idx="781">
                  <c:v>-19.664999999999999</c:v>
                </c:pt>
                <c:pt idx="782">
                  <c:v>-17.2</c:v>
                </c:pt>
                <c:pt idx="783">
                  <c:v>-5.2289000000000003</c:v>
                </c:pt>
                <c:pt idx="784">
                  <c:v>-4.1718000000000002</c:v>
                </c:pt>
                <c:pt idx="785">
                  <c:v>1.4376</c:v>
                </c:pt>
                <c:pt idx="786">
                  <c:v>13.672000000000001</c:v>
                </c:pt>
                <c:pt idx="787">
                  <c:v>12.603999999999999</c:v>
                </c:pt>
                <c:pt idx="788">
                  <c:v>20.184000000000001</c:v>
                </c:pt>
                <c:pt idx="789">
                  <c:v>21.46</c:v>
                </c:pt>
                <c:pt idx="790">
                  <c:v>23.562999999999999</c:v>
                </c:pt>
                <c:pt idx="791">
                  <c:v>27.132999999999999</c:v>
                </c:pt>
                <c:pt idx="792">
                  <c:v>31.614999999999998</c:v>
                </c:pt>
                <c:pt idx="793">
                  <c:v>35.762999999999998</c:v>
                </c:pt>
                <c:pt idx="794">
                  <c:v>27.734999999999999</c:v>
                </c:pt>
                <c:pt idx="795">
                  <c:v>35.01</c:v>
                </c:pt>
                <c:pt idx="796">
                  <c:v>35.076000000000001</c:v>
                </c:pt>
                <c:pt idx="797">
                  <c:v>30.945</c:v>
                </c:pt>
                <c:pt idx="798">
                  <c:v>34.378</c:v>
                </c:pt>
                <c:pt idx="799">
                  <c:v>30.914999999999999</c:v>
                </c:pt>
                <c:pt idx="800">
                  <c:v>28.904</c:v>
                </c:pt>
                <c:pt idx="801">
                  <c:v>17.324999999999999</c:v>
                </c:pt>
                <c:pt idx="802">
                  <c:v>17.268999999999998</c:v>
                </c:pt>
                <c:pt idx="803">
                  <c:v>14.708</c:v>
                </c:pt>
                <c:pt idx="804">
                  <c:v>3.1196999999999999</c:v>
                </c:pt>
                <c:pt idx="805">
                  <c:v>0.89298999999999995</c:v>
                </c:pt>
                <c:pt idx="806">
                  <c:v>-4.5491000000000001</c:v>
                </c:pt>
                <c:pt idx="807">
                  <c:v>-8.4707000000000008</c:v>
                </c:pt>
                <c:pt idx="808">
                  <c:v>-14.435</c:v>
                </c:pt>
                <c:pt idx="809">
                  <c:v>-15.143000000000001</c:v>
                </c:pt>
                <c:pt idx="810">
                  <c:v>-21.657</c:v>
                </c:pt>
                <c:pt idx="811">
                  <c:v>-26.937000000000001</c:v>
                </c:pt>
                <c:pt idx="812">
                  <c:v>-25.15</c:v>
                </c:pt>
                <c:pt idx="813">
                  <c:v>-31.782</c:v>
                </c:pt>
                <c:pt idx="814">
                  <c:v>-34.526000000000003</c:v>
                </c:pt>
                <c:pt idx="815">
                  <c:v>-35.438000000000002</c:v>
                </c:pt>
                <c:pt idx="816">
                  <c:v>-37.225999999999999</c:v>
                </c:pt>
                <c:pt idx="817">
                  <c:v>-36.783000000000001</c:v>
                </c:pt>
                <c:pt idx="818">
                  <c:v>-35.555</c:v>
                </c:pt>
                <c:pt idx="819">
                  <c:v>-25.763999999999999</c:v>
                </c:pt>
                <c:pt idx="820">
                  <c:v>-27.777999999999999</c:v>
                </c:pt>
                <c:pt idx="821">
                  <c:v>-27.783999999999999</c:v>
                </c:pt>
                <c:pt idx="822">
                  <c:v>-19.274999999999999</c:v>
                </c:pt>
                <c:pt idx="823">
                  <c:v>-14.619</c:v>
                </c:pt>
                <c:pt idx="824">
                  <c:v>-11.243</c:v>
                </c:pt>
                <c:pt idx="825">
                  <c:v>-5.8353999999999999</c:v>
                </c:pt>
                <c:pt idx="826">
                  <c:v>1.9315</c:v>
                </c:pt>
                <c:pt idx="827">
                  <c:v>0.72041999999999995</c:v>
                </c:pt>
                <c:pt idx="828">
                  <c:v>8.3303999999999991</c:v>
                </c:pt>
                <c:pt idx="829">
                  <c:v>15.186999999999999</c:v>
                </c:pt>
                <c:pt idx="830">
                  <c:v>16.957000000000001</c:v>
                </c:pt>
                <c:pt idx="831">
                  <c:v>23.808</c:v>
                </c:pt>
                <c:pt idx="832">
                  <c:v>28.562000000000001</c:v>
                </c:pt>
                <c:pt idx="833">
                  <c:v>33.853999999999999</c:v>
                </c:pt>
                <c:pt idx="834">
                  <c:v>33.103000000000002</c:v>
                </c:pt>
                <c:pt idx="835">
                  <c:v>36.35</c:v>
                </c:pt>
                <c:pt idx="836">
                  <c:v>35.927999999999997</c:v>
                </c:pt>
                <c:pt idx="837">
                  <c:v>27.803999999999998</c:v>
                </c:pt>
                <c:pt idx="838">
                  <c:v>29.407</c:v>
                </c:pt>
                <c:pt idx="839">
                  <c:v>29.241</c:v>
                </c:pt>
                <c:pt idx="840">
                  <c:v>24.364999999999998</c:v>
                </c:pt>
                <c:pt idx="841">
                  <c:v>28.486000000000001</c:v>
                </c:pt>
                <c:pt idx="842">
                  <c:v>26.655999999999999</c:v>
                </c:pt>
                <c:pt idx="843">
                  <c:v>22.093</c:v>
                </c:pt>
                <c:pt idx="844">
                  <c:v>11.64</c:v>
                </c:pt>
                <c:pt idx="845">
                  <c:v>11.920999999999999</c:v>
                </c:pt>
                <c:pt idx="846">
                  <c:v>3.9676999999999998</c:v>
                </c:pt>
                <c:pt idx="847">
                  <c:v>-2.0749</c:v>
                </c:pt>
                <c:pt idx="848">
                  <c:v>-4.1002999999999998</c:v>
                </c:pt>
                <c:pt idx="849">
                  <c:v>-14.233000000000001</c:v>
                </c:pt>
                <c:pt idx="850">
                  <c:v>-10.936</c:v>
                </c:pt>
                <c:pt idx="851">
                  <c:v>-21.053000000000001</c:v>
                </c:pt>
                <c:pt idx="852">
                  <c:v>-20.181999999999999</c:v>
                </c:pt>
                <c:pt idx="853">
                  <c:v>-24.945</c:v>
                </c:pt>
                <c:pt idx="854">
                  <c:v>-31.495000000000001</c:v>
                </c:pt>
                <c:pt idx="855">
                  <c:v>-24.736000000000001</c:v>
                </c:pt>
                <c:pt idx="856">
                  <c:v>-33.276000000000003</c:v>
                </c:pt>
                <c:pt idx="857">
                  <c:v>-33.045000000000002</c:v>
                </c:pt>
                <c:pt idx="858">
                  <c:v>-33.368000000000002</c:v>
                </c:pt>
                <c:pt idx="859">
                  <c:v>-34.822000000000003</c:v>
                </c:pt>
                <c:pt idx="860">
                  <c:v>-33.064</c:v>
                </c:pt>
                <c:pt idx="861">
                  <c:v>-32.207000000000001</c:v>
                </c:pt>
                <c:pt idx="862">
                  <c:v>-21.503</c:v>
                </c:pt>
                <c:pt idx="863">
                  <c:v>-22.696999999999999</c:v>
                </c:pt>
                <c:pt idx="864">
                  <c:v>-20.234999999999999</c:v>
                </c:pt>
                <c:pt idx="865">
                  <c:v>-11.662000000000001</c:v>
                </c:pt>
                <c:pt idx="866">
                  <c:v>-8.5150000000000006</c:v>
                </c:pt>
                <c:pt idx="867">
                  <c:v>-2.8113000000000001</c:v>
                </c:pt>
                <c:pt idx="868">
                  <c:v>0.42648999999999998</c:v>
                </c:pt>
                <c:pt idx="869">
                  <c:v>8.1649999999999991</c:v>
                </c:pt>
                <c:pt idx="870">
                  <c:v>6.9513999999999996</c:v>
                </c:pt>
                <c:pt idx="871">
                  <c:v>15.24</c:v>
                </c:pt>
                <c:pt idx="872">
                  <c:v>17.937999999999999</c:v>
                </c:pt>
                <c:pt idx="873">
                  <c:v>19.600999999999999</c:v>
                </c:pt>
                <c:pt idx="874">
                  <c:v>26.039000000000001</c:v>
                </c:pt>
                <c:pt idx="875">
                  <c:v>29.82</c:v>
                </c:pt>
                <c:pt idx="876">
                  <c:v>34.622999999999998</c:v>
                </c:pt>
                <c:pt idx="877">
                  <c:v>33.652000000000001</c:v>
                </c:pt>
                <c:pt idx="878">
                  <c:v>36.268999999999998</c:v>
                </c:pt>
                <c:pt idx="879">
                  <c:v>34.590000000000003</c:v>
                </c:pt>
                <c:pt idx="880">
                  <c:v>27.811</c:v>
                </c:pt>
                <c:pt idx="881">
                  <c:v>30.059000000000001</c:v>
                </c:pt>
                <c:pt idx="882">
                  <c:v>31.113</c:v>
                </c:pt>
                <c:pt idx="883">
                  <c:v>25.236999999999998</c:v>
                </c:pt>
                <c:pt idx="884">
                  <c:v>20.373999999999999</c:v>
                </c:pt>
                <c:pt idx="885">
                  <c:v>18.038</c:v>
                </c:pt>
                <c:pt idx="886">
                  <c:v>12.29</c:v>
                </c:pt>
                <c:pt idx="887">
                  <c:v>5.3834</c:v>
                </c:pt>
                <c:pt idx="888">
                  <c:v>6.1143000000000001</c:v>
                </c:pt>
                <c:pt idx="889">
                  <c:v>7.8115000000000004E-2</c:v>
                </c:pt>
                <c:pt idx="890">
                  <c:v>-3.7679999999999998</c:v>
                </c:pt>
                <c:pt idx="891">
                  <c:v>-10.153</c:v>
                </c:pt>
                <c:pt idx="892">
                  <c:v>-15.23</c:v>
                </c:pt>
                <c:pt idx="893">
                  <c:v>-20.791</c:v>
                </c:pt>
                <c:pt idx="894">
                  <c:v>-29.324999999999999</c:v>
                </c:pt>
                <c:pt idx="895">
                  <c:v>-27.393999999999998</c:v>
                </c:pt>
                <c:pt idx="896">
                  <c:v>-31.15</c:v>
                </c:pt>
                <c:pt idx="897">
                  <c:v>-32.171999999999997</c:v>
                </c:pt>
                <c:pt idx="898">
                  <c:v>-28.673999999999999</c:v>
                </c:pt>
                <c:pt idx="899">
                  <c:v>-32.250999999999998</c:v>
                </c:pt>
                <c:pt idx="900">
                  <c:v>-36.186</c:v>
                </c:pt>
                <c:pt idx="901">
                  <c:v>-34.536999999999999</c:v>
                </c:pt>
                <c:pt idx="902">
                  <c:v>-28.597999999999999</c:v>
                </c:pt>
                <c:pt idx="903">
                  <c:v>-29.366</c:v>
                </c:pt>
                <c:pt idx="904">
                  <c:v>-23.657</c:v>
                </c:pt>
                <c:pt idx="905">
                  <c:v>-16.268999999999998</c:v>
                </c:pt>
                <c:pt idx="906">
                  <c:v>-19.565999999999999</c:v>
                </c:pt>
                <c:pt idx="907">
                  <c:v>-14.494</c:v>
                </c:pt>
                <c:pt idx="908">
                  <c:v>-10.917999999999999</c:v>
                </c:pt>
                <c:pt idx="909">
                  <c:v>-1.5101</c:v>
                </c:pt>
                <c:pt idx="910">
                  <c:v>1.4849000000000001</c:v>
                </c:pt>
                <c:pt idx="911">
                  <c:v>7.7861000000000002</c:v>
                </c:pt>
                <c:pt idx="912">
                  <c:v>19.082999999999998</c:v>
                </c:pt>
                <c:pt idx="913">
                  <c:v>15.91</c:v>
                </c:pt>
                <c:pt idx="914">
                  <c:v>21.273</c:v>
                </c:pt>
                <c:pt idx="915">
                  <c:v>23.047999999999998</c:v>
                </c:pt>
                <c:pt idx="916">
                  <c:v>24.457000000000001</c:v>
                </c:pt>
                <c:pt idx="917">
                  <c:v>28.94</c:v>
                </c:pt>
                <c:pt idx="918">
                  <c:v>34.347999999999999</c:v>
                </c:pt>
                <c:pt idx="919">
                  <c:v>37.529000000000003</c:v>
                </c:pt>
                <c:pt idx="920">
                  <c:v>32.119</c:v>
                </c:pt>
                <c:pt idx="921">
                  <c:v>35.277999999999999</c:v>
                </c:pt>
                <c:pt idx="922">
                  <c:v>30.959</c:v>
                </c:pt>
                <c:pt idx="923">
                  <c:v>24.657</c:v>
                </c:pt>
                <c:pt idx="924">
                  <c:v>28.859000000000002</c:v>
                </c:pt>
                <c:pt idx="925">
                  <c:v>26.216999999999999</c:v>
                </c:pt>
                <c:pt idx="926">
                  <c:v>24.600999999999999</c:v>
                </c:pt>
                <c:pt idx="927">
                  <c:v>17.204000000000001</c:v>
                </c:pt>
                <c:pt idx="928">
                  <c:v>12.048</c:v>
                </c:pt>
                <c:pt idx="929">
                  <c:v>5.5101000000000004</c:v>
                </c:pt>
                <c:pt idx="930">
                  <c:v>-7.5213000000000001</c:v>
                </c:pt>
                <c:pt idx="931">
                  <c:v>-2.4687999999999999</c:v>
                </c:pt>
                <c:pt idx="932">
                  <c:v>-9.0802999999999994</c:v>
                </c:pt>
                <c:pt idx="933">
                  <c:v>-10.987</c:v>
                </c:pt>
                <c:pt idx="934">
                  <c:v>-16.396000000000001</c:v>
                </c:pt>
                <c:pt idx="935">
                  <c:v>-20.891999999999999</c:v>
                </c:pt>
                <c:pt idx="936">
                  <c:v>-26.861999999999998</c:v>
                </c:pt>
                <c:pt idx="937">
                  <c:v>-32.926000000000002</c:v>
                </c:pt>
                <c:pt idx="938">
                  <c:v>-27.867999999999999</c:v>
                </c:pt>
                <c:pt idx="939">
                  <c:v>-31.552</c:v>
                </c:pt>
                <c:pt idx="940">
                  <c:v>-29.669</c:v>
                </c:pt>
                <c:pt idx="941">
                  <c:v>-28.29</c:v>
                </c:pt>
                <c:pt idx="942">
                  <c:v>-31.227</c:v>
                </c:pt>
                <c:pt idx="943">
                  <c:v>-32.442</c:v>
                </c:pt>
                <c:pt idx="944">
                  <c:v>-31.975999999999999</c:v>
                </c:pt>
                <c:pt idx="945">
                  <c:v>-24.713000000000001</c:v>
                </c:pt>
                <c:pt idx="946">
                  <c:v>-23.138999999999999</c:v>
                </c:pt>
                <c:pt idx="947">
                  <c:v>-18.542999999999999</c:v>
                </c:pt>
                <c:pt idx="948">
                  <c:v>-9.6610999999999994</c:v>
                </c:pt>
                <c:pt idx="949">
                  <c:v>-11.79</c:v>
                </c:pt>
                <c:pt idx="950">
                  <c:v>-8.1724999999999994</c:v>
                </c:pt>
                <c:pt idx="951">
                  <c:v>-3.9702999999999999</c:v>
                </c:pt>
                <c:pt idx="952">
                  <c:v>4.7949999999999999</c:v>
                </c:pt>
                <c:pt idx="953">
                  <c:v>6.7317</c:v>
                </c:pt>
                <c:pt idx="954">
                  <c:v>14.159000000000001</c:v>
                </c:pt>
                <c:pt idx="955">
                  <c:v>23.45</c:v>
                </c:pt>
                <c:pt idx="956">
                  <c:v>20.827999999999999</c:v>
                </c:pt>
                <c:pt idx="957">
                  <c:v>25.751999999999999</c:v>
                </c:pt>
                <c:pt idx="958">
                  <c:v>26.445</c:v>
                </c:pt>
                <c:pt idx="959">
                  <c:v>25.864000000000001</c:v>
                </c:pt>
                <c:pt idx="960">
                  <c:v>29.96</c:v>
                </c:pt>
                <c:pt idx="961">
                  <c:v>33.383000000000003</c:v>
                </c:pt>
                <c:pt idx="962">
                  <c:v>36.347999999999999</c:v>
                </c:pt>
                <c:pt idx="963">
                  <c:v>29.638999999999999</c:v>
                </c:pt>
                <c:pt idx="964">
                  <c:v>30.954999999999998</c:v>
                </c:pt>
                <c:pt idx="965">
                  <c:v>27.681999999999999</c:v>
                </c:pt>
                <c:pt idx="966">
                  <c:v>19.798999999999999</c:v>
                </c:pt>
                <c:pt idx="967">
                  <c:v>24.216000000000001</c:v>
                </c:pt>
                <c:pt idx="968">
                  <c:v>19.634</c:v>
                </c:pt>
                <c:pt idx="969">
                  <c:v>18.219000000000001</c:v>
                </c:pt>
                <c:pt idx="970">
                  <c:v>7.0176999999999996</c:v>
                </c:pt>
                <c:pt idx="971">
                  <c:v>5.1806000000000001</c:v>
                </c:pt>
                <c:pt idx="972">
                  <c:v>0.58581000000000005</c:v>
                </c:pt>
                <c:pt idx="973">
                  <c:v>-11.99</c:v>
                </c:pt>
                <c:pt idx="974">
                  <c:v>-7.5026000000000002</c:v>
                </c:pt>
                <c:pt idx="975">
                  <c:v>-13.98</c:v>
                </c:pt>
                <c:pt idx="976">
                  <c:v>-16.041</c:v>
                </c:pt>
                <c:pt idx="977">
                  <c:v>-19.356999999999999</c:v>
                </c:pt>
                <c:pt idx="978">
                  <c:v>-23.908999999999999</c:v>
                </c:pt>
                <c:pt idx="979">
                  <c:v>-29.016999999999999</c:v>
                </c:pt>
                <c:pt idx="980">
                  <c:v>-35.238</c:v>
                </c:pt>
                <c:pt idx="981">
                  <c:v>-30.024999999999999</c:v>
                </c:pt>
                <c:pt idx="982">
                  <c:v>-34.103999999999999</c:v>
                </c:pt>
                <c:pt idx="983">
                  <c:v>-30.9</c:v>
                </c:pt>
                <c:pt idx="984">
                  <c:v>-26.253</c:v>
                </c:pt>
                <c:pt idx="985">
                  <c:v>-30.521000000000001</c:v>
                </c:pt>
                <c:pt idx="986">
                  <c:v>-28.666</c:v>
                </c:pt>
                <c:pt idx="987">
                  <c:v>-29.390999999999998</c:v>
                </c:pt>
                <c:pt idx="988">
                  <c:v>-16.010000000000002</c:v>
                </c:pt>
                <c:pt idx="989">
                  <c:v>-18.337</c:v>
                </c:pt>
                <c:pt idx="990">
                  <c:v>-13.699</c:v>
                </c:pt>
                <c:pt idx="991">
                  <c:v>-1.8023</c:v>
                </c:pt>
                <c:pt idx="992">
                  <c:v>-6.7069999999999999</c:v>
                </c:pt>
                <c:pt idx="993">
                  <c:v>-0.21546999999999999</c:v>
                </c:pt>
                <c:pt idx="994">
                  <c:v>2.4026000000000001</c:v>
                </c:pt>
                <c:pt idx="995">
                  <c:v>9.7734000000000005</c:v>
                </c:pt>
                <c:pt idx="996">
                  <c:v>13.204000000000001</c:v>
                </c:pt>
                <c:pt idx="997">
                  <c:v>19.218</c:v>
                </c:pt>
                <c:pt idx="998">
                  <c:v>28.170999999999999</c:v>
                </c:pt>
                <c:pt idx="999">
                  <c:v>24.975999999999999</c:v>
                </c:pt>
                <c:pt idx="1000">
                  <c:v>30.367999999999999</c:v>
                </c:pt>
                <c:pt idx="1001">
                  <c:v>29.375</c:v>
                </c:pt>
                <c:pt idx="1002">
                  <c:v>27.478000000000002</c:v>
                </c:pt>
                <c:pt idx="1003">
                  <c:v>31.506</c:v>
                </c:pt>
                <c:pt idx="1004">
                  <c:v>32.591999999999999</c:v>
                </c:pt>
                <c:pt idx="1005">
                  <c:v>34.764000000000003</c:v>
                </c:pt>
                <c:pt idx="1006">
                  <c:v>23.016999999999999</c:v>
                </c:pt>
                <c:pt idx="1007">
                  <c:v>27.521999999999998</c:v>
                </c:pt>
                <c:pt idx="1008">
                  <c:v>24.353000000000002</c:v>
                </c:pt>
                <c:pt idx="1009">
                  <c:v>15.532</c:v>
                </c:pt>
                <c:pt idx="1010">
                  <c:v>19.847999999999999</c:v>
                </c:pt>
                <c:pt idx="1011">
                  <c:v>14.375</c:v>
                </c:pt>
                <c:pt idx="1012">
                  <c:v>11.574</c:v>
                </c:pt>
                <c:pt idx="1013">
                  <c:v>1.6793</c:v>
                </c:pt>
                <c:pt idx="1014">
                  <c:v>-0.36738999999999999</c:v>
                </c:pt>
                <c:pt idx="1015">
                  <c:v>-5.5194000000000001</c:v>
                </c:pt>
                <c:pt idx="1016">
                  <c:v>-16.204999999999998</c:v>
                </c:pt>
                <c:pt idx="1017">
                  <c:v>-15.548</c:v>
                </c:pt>
                <c:pt idx="1018">
                  <c:v>-21.311</c:v>
                </c:pt>
                <c:pt idx="1019">
                  <c:v>-22.591999999999999</c:v>
                </c:pt>
                <c:pt idx="1020">
                  <c:v>-23.934999999999999</c:v>
                </c:pt>
                <c:pt idx="1021">
                  <c:v>-26.777999999999999</c:v>
                </c:pt>
                <c:pt idx="1022">
                  <c:v>-30.65</c:v>
                </c:pt>
                <c:pt idx="1023">
                  <c:v>-34.143999999999998</c:v>
                </c:pt>
                <c:pt idx="1024">
                  <c:v>-28.704000000000001</c:v>
                </c:pt>
                <c:pt idx="1025">
                  <c:v>-31.831</c:v>
                </c:pt>
                <c:pt idx="1026">
                  <c:v>-31.155999999999999</c:v>
                </c:pt>
                <c:pt idx="1027">
                  <c:v>-26.094000000000001</c:v>
                </c:pt>
                <c:pt idx="1028">
                  <c:v>-29.370999999999999</c:v>
                </c:pt>
                <c:pt idx="1029">
                  <c:v>-25.806000000000001</c:v>
                </c:pt>
                <c:pt idx="1030">
                  <c:v>-23.372</c:v>
                </c:pt>
                <c:pt idx="1031">
                  <c:v>-12.404999999999999</c:v>
                </c:pt>
                <c:pt idx="1032">
                  <c:v>-11.423999999999999</c:v>
                </c:pt>
                <c:pt idx="1033">
                  <c:v>-7.7423999999999999</c:v>
                </c:pt>
                <c:pt idx="1034">
                  <c:v>2.6978</c:v>
                </c:pt>
                <c:pt idx="1035">
                  <c:v>3.8662999999999998</c:v>
                </c:pt>
                <c:pt idx="1036">
                  <c:v>9.2188999999999997</c:v>
                </c:pt>
                <c:pt idx="1037">
                  <c:v>12.522</c:v>
                </c:pt>
                <c:pt idx="1038">
                  <c:v>16.297000000000001</c:v>
                </c:pt>
                <c:pt idx="1039">
                  <c:v>16.984000000000002</c:v>
                </c:pt>
                <c:pt idx="1040">
                  <c:v>21.962</c:v>
                </c:pt>
                <c:pt idx="1041">
                  <c:v>26.202999999999999</c:v>
                </c:pt>
                <c:pt idx="1042">
                  <c:v>23.584</c:v>
                </c:pt>
                <c:pt idx="1043">
                  <c:v>28.943999999999999</c:v>
                </c:pt>
                <c:pt idx="1044">
                  <c:v>31.01</c:v>
                </c:pt>
                <c:pt idx="1045">
                  <c:v>30.366</c:v>
                </c:pt>
                <c:pt idx="1046">
                  <c:v>32.25</c:v>
                </c:pt>
                <c:pt idx="1047">
                  <c:v>31.143000000000001</c:v>
                </c:pt>
                <c:pt idx="1048">
                  <c:v>29.937999999999999</c:v>
                </c:pt>
                <c:pt idx="1049">
                  <c:v>20.899000000000001</c:v>
                </c:pt>
                <c:pt idx="1050">
                  <c:v>21.64</c:v>
                </c:pt>
                <c:pt idx="1051">
                  <c:v>19.646000000000001</c:v>
                </c:pt>
                <c:pt idx="1052">
                  <c:v>9.1548999999999996</c:v>
                </c:pt>
                <c:pt idx="1053">
                  <c:v>12.335000000000001</c:v>
                </c:pt>
                <c:pt idx="1054">
                  <c:v>8.9468999999999994</c:v>
                </c:pt>
                <c:pt idx="1055">
                  <c:v>2.9906999999999999</c:v>
                </c:pt>
                <c:pt idx="1056">
                  <c:v>-2.6835</c:v>
                </c:pt>
                <c:pt idx="1057">
                  <c:v>-5.8246000000000002</c:v>
                </c:pt>
                <c:pt idx="1058">
                  <c:v>-13.411</c:v>
                </c:pt>
                <c:pt idx="1059">
                  <c:v>-18.972999999999999</c:v>
                </c:pt>
                <c:pt idx="1060">
                  <c:v>-20.007000000000001</c:v>
                </c:pt>
                <c:pt idx="1061">
                  <c:v>-25.16</c:v>
                </c:pt>
                <c:pt idx="1062">
                  <c:v>-24.326000000000001</c:v>
                </c:pt>
                <c:pt idx="1063">
                  <c:v>-26.064</c:v>
                </c:pt>
                <c:pt idx="1064">
                  <c:v>-27.838999999999999</c:v>
                </c:pt>
                <c:pt idx="1065">
                  <c:v>-30.841999999999999</c:v>
                </c:pt>
                <c:pt idx="1066">
                  <c:v>-33.429000000000002</c:v>
                </c:pt>
                <c:pt idx="1067">
                  <c:v>-23.998999999999999</c:v>
                </c:pt>
                <c:pt idx="1068">
                  <c:v>-28.818000000000001</c:v>
                </c:pt>
                <c:pt idx="1069">
                  <c:v>-27.19</c:v>
                </c:pt>
                <c:pt idx="1070">
                  <c:v>-20.83</c:v>
                </c:pt>
                <c:pt idx="1071">
                  <c:v>-24.146999999999998</c:v>
                </c:pt>
                <c:pt idx="1072">
                  <c:v>-19.838999999999999</c:v>
                </c:pt>
                <c:pt idx="1073">
                  <c:v>-17.806999999999999</c:v>
                </c:pt>
                <c:pt idx="1074">
                  <c:v>-7.1233000000000004</c:v>
                </c:pt>
                <c:pt idx="1075">
                  <c:v>-6.5475000000000003</c:v>
                </c:pt>
                <c:pt idx="1076">
                  <c:v>-1.7153</c:v>
                </c:pt>
                <c:pt idx="1077">
                  <c:v>8.2362000000000002</c:v>
                </c:pt>
                <c:pt idx="1078">
                  <c:v>8.3529</c:v>
                </c:pt>
                <c:pt idx="1079">
                  <c:v>14.699</c:v>
                </c:pt>
                <c:pt idx="1080">
                  <c:v>15.706</c:v>
                </c:pt>
                <c:pt idx="1081">
                  <c:v>19.72</c:v>
                </c:pt>
                <c:pt idx="1082">
                  <c:v>21.09</c:v>
                </c:pt>
                <c:pt idx="1083">
                  <c:v>25.963000000000001</c:v>
                </c:pt>
                <c:pt idx="1084">
                  <c:v>29.577999999999999</c:v>
                </c:pt>
                <c:pt idx="1085">
                  <c:v>23.823</c:v>
                </c:pt>
                <c:pt idx="1086">
                  <c:v>30.306999999999999</c:v>
                </c:pt>
                <c:pt idx="1087">
                  <c:v>30.759</c:v>
                </c:pt>
                <c:pt idx="1088">
                  <c:v>28.727</c:v>
                </c:pt>
                <c:pt idx="1089">
                  <c:v>30.631</c:v>
                </c:pt>
                <c:pt idx="1090">
                  <c:v>29.097000000000001</c:v>
                </c:pt>
                <c:pt idx="1091">
                  <c:v>26.762</c:v>
                </c:pt>
                <c:pt idx="1092">
                  <c:v>17.18</c:v>
                </c:pt>
                <c:pt idx="1093">
                  <c:v>17.768000000000001</c:v>
                </c:pt>
                <c:pt idx="1094">
                  <c:v>15.112</c:v>
                </c:pt>
                <c:pt idx="1095">
                  <c:v>6.6600999999999999</c:v>
                </c:pt>
                <c:pt idx="1096">
                  <c:v>3.6162999999999998</c:v>
                </c:pt>
                <c:pt idx="1097">
                  <c:v>-0.76922999999999997</c:v>
                </c:pt>
                <c:pt idx="1098">
                  <c:v>-4.5339999999999998</c:v>
                </c:pt>
                <c:pt idx="1099">
                  <c:v>-10.042999999999999</c:v>
                </c:pt>
                <c:pt idx="1100">
                  <c:v>-10.332000000000001</c:v>
                </c:pt>
                <c:pt idx="1101">
                  <c:v>-16.617999999999999</c:v>
                </c:pt>
                <c:pt idx="1102">
                  <c:v>-20.821000000000002</c:v>
                </c:pt>
                <c:pt idx="1103">
                  <c:v>-19.353999999999999</c:v>
                </c:pt>
                <c:pt idx="1104">
                  <c:v>-26.175000000000001</c:v>
                </c:pt>
                <c:pt idx="1105">
                  <c:v>-29.039000000000001</c:v>
                </c:pt>
                <c:pt idx="1106">
                  <c:v>-31.187000000000001</c:v>
                </c:pt>
                <c:pt idx="1107">
                  <c:v>-31.821000000000002</c:v>
                </c:pt>
                <c:pt idx="1108">
                  <c:v>-32.250999999999998</c:v>
                </c:pt>
                <c:pt idx="1109">
                  <c:v>-31.664999999999999</c:v>
                </c:pt>
                <c:pt idx="1110">
                  <c:v>-23.756</c:v>
                </c:pt>
                <c:pt idx="1111">
                  <c:v>-25.808</c:v>
                </c:pt>
                <c:pt idx="1112">
                  <c:v>-26.315000000000001</c:v>
                </c:pt>
                <c:pt idx="1113">
                  <c:v>-19.748000000000001</c:v>
                </c:pt>
                <c:pt idx="1114">
                  <c:v>-15.365</c:v>
                </c:pt>
                <c:pt idx="1115">
                  <c:v>-12.805999999999999</c:v>
                </c:pt>
                <c:pt idx="1116">
                  <c:v>-7.9698000000000002</c:v>
                </c:pt>
                <c:pt idx="1117">
                  <c:v>-1.0307999999999999</c:v>
                </c:pt>
                <c:pt idx="1118">
                  <c:v>-2.2572999999999999</c:v>
                </c:pt>
                <c:pt idx="1119">
                  <c:v>3.8540999999999999</c:v>
                </c:pt>
                <c:pt idx="1120">
                  <c:v>8.2199000000000009</c:v>
                </c:pt>
                <c:pt idx="1121">
                  <c:v>10.178000000000001</c:v>
                </c:pt>
                <c:pt idx="1122">
                  <c:v>17.265999999999998</c:v>
                </c:pt>
                <c:pt idx="1123">
                  <c:v>21.931000000000001</c:v>
                </c:pt>
                <c:pt idx="1124">
                  <c:v>28.247</c:v>
                </c:pt>
                <c:pt idx="1125">
                  <c:v>27.536000000000001</c:v>
                </c:pt>
                <c:pt idx="1126">
                  <c:v>30.169</c:v>
                </c:pt>
                <c:pt idx="1127">
                  <c:v>30.521000000000001</c:v>
                </c:pt>
                <c:pt idx="1128">
                  <c:v>26.062999999999999</c:v>
                </c:pt>
                <c:pt idx="1129">
                  <c:v>30.651</c:v>
                </c:pt>
                <c:pt idx="1130">
                  <c:v>33.841000000000001</c:v>
                </c:pt>
                <c:pt idx="1131">
                  <c:v>30.120999999999999</c:v>
                </c:pt>
                <c:pt idx="1132">
                  <c:v>23.969000000000001</c:v>
                </c:pt>
                <c:pt idx="1133">
                  <c:v>22.75</c:v>
                </c:pt>
                <c:pt idx="1134">
                  <c:v>17.472000000000001</c:v>
                </c:pt>
                <c:pt idx="1135">
                  <c:v>10.884</c:v>
                </c:pt>
                <c:pt idx="1136">
                  <c:v>13.757999999999999</c:v>
                </c:pt>
                <c:pt idx="1137">
                  <c:v>7.1939000000000002</c:v>
                </c:pt>
                <c:pt idx="1138">
                  <c:v>2.5813000000000001</c:v>
                </c:pt>
                <c:pt idx="1139">
                  <c:v>-1.4269000000000001</c:v>
                </c:pt>
                <c:pt idx="1140">
                  <c:v>-6.6181000000000001</c:v>
                </c:pt>
                <c:pt idx="1141">
                  <c:v>-9.1644000000000005</c:v>
                </c:pt>
                <c:pt idx="1142">
                  <c:v>-19.675999999999998</c:v>
                </c:pt>
                <c:pt idx="1143">
                  <c:v>-15.994999999999999</c:v>
                </c:pt>
                <c:pt idx="1144">
                  <c:v>-22.306999999999999</c:v>
                </c:pt>
                <c:pt idx="1145">
                  <c:v>-22.859000000000002</c:v>
                </c:pt>
                <c:pt idx="1146">
                  <c:v>-22.457999999999998</c:v>
                </c:pt>
                <c:pt idx="1147">
                  <c:v>-26.834</c:v>
                </c:pt>
                <c:pt idx="1148">
                  <c:v>-28.192</c:v>
                </c:pt>
                <c:pt idx="1149">
                  <c:v>-31.128</c:v>
                </c:pt>
                <c:pt idx="1150">
                  <c:v>-28.138999999999999</c:v>
                </c:pt>
                <c:pt idx="1151">
                  <c:v>-32.26</c:v>
                </c:pt>
                <c:pt idx="1152">
                  <c:v>-26.92</c:v>
                </c:pt>
                <c:pt idx="1153">
                  <c:v>-20.722999999999999</c:v>
                </c:pt>
                <c:pt idx="1154">
                  <c:v>-23.119</c:v>
                </c:pt>
                <c:pt idx="1155">
                  <c:v>-17.376999999999999</c:v>
                </c:pt>
                <c:pt idx="1156">
                  <c:v>-16.465</c:v>
                </c:pt>
                <c:pt idx="1157">
                  <c:v>-8.3878000000000004</c:v>
                </c:pt>
                <c:pt idx="1158">
                  <c:v>-5.4405000000000001</c:v>
                </c:pt>
                <c:pt idx="1159">
                  <c:v>-3.6059999999999999</c:v>
                </c:pt>
                <c:pt idx="1160">
                  <c:v>5.6128</c:v>
                </c:pt>
                <c:pt idx="1161">
                  <c:v>2.9544999999999999</c:v>
                </c:pt>
                <c:pt idx="1162">
                  <c:v>9.4773999999999994</c:v>
                </c:pt>
                <c:pt idx="1163">
                  <c:v>13.805999999999999</c:v>
                </c:pt>
                <c:pt idx="1164">
                  <c:v>15.276999999999999</c:v>
                </c:pt>
                <c:pt idx="1165">
                  <c:v>20.486000000000001</c:v>
                </c:pt>
                <c:pt idx="1166">
                  <c:v>24.190999999999999</c:v>
                </c:pt>
                <c:pt idx="1167">
                  <c:v>29.457999999999998</c:v>
                </c:pt>
                <c:pt idx="1168">
                  <c:v>28.613</c:v>
                </c:pt>
                <c:pt idx="1169">
                  <c:v>30.33</c:v>
                </c:pt>
                <c:pt idx="1170">
                  <c:v>30.012</c:v>
                </c:pt>
                <c:pt idx="1171">
                  <c:v>24.815999999999999</c:v>
                </c:pt>
                <c:pt idx="1172">
                  <c:v>26.795999999999999</c:v>
                </c:pt>
                <c:pt idx="1173">
                  <c:v>28.071000000000002</c:v>
                </c:pt>
                <c:pt idx="1174">
                  <c:v>24.358000000000001</c:v>
                </c:pt>
                <c:pt idx="1175">
                  <c:v>19.84</c:v>
                </c:pt>
                <c:pt idx="1176">
                  <c:v>17.652000000000001</c:v>
                </c:pt>
                <c:pt idx="1177">
                  <c:v>13.954000000000001</c:v>
                </c:pt>
                <c:pt idx="1178">
                  <c:v>6.2584</c:v>
                </c:pt>
                <c:pt idx="1179">
                  <c:v>8.5889000000000006</c:v>
                </c:pt>
                <c:pt idx="1180">
                  <c:v>2.9722</c:v>
                </c:pt>
                <c:pt idx="1181">
                  <c:v>-0.50605</c:v>
                </c:pt>
                <c:pt idx="1182">
                  <c:v>-6.2343000000000002</c:v>
                </c:pt>
                <c:pt idx="1183">
                  <c:v>-10.965999999999999</c:v>
                </c:pt>
                <c:pt idx="1184">
                  <c:v>-15.156000000000001</c:v>
                </c:pt>
                <c:pt idx="1185">
                  <c:v>-23.635000000000002</c:v>
                </c:pt>
                <c:pt idx="1186">
                  <c:v>-21.693000000000001</c:v>
                </c:pt>
                <c:pt idx="1187">
                  <c:v>-25.381</c:v>
                </c:pt>
                <c:pt idx="1188">
                  <c:v>-26.414000000000001</c:v>
                </c:pt>
                <c:pt idx="1189">
                  <c:v>-24.196000000000002</c:v>
                </c:pt>
                <c:pt idx="1190">
                  <c:v>-27.614999999999998</c:v>
                </c:pt>
                <c:pt idx="1191">
                  <c:v>-31.184999999999999</c:v>
                </c:pt>
                <c:pt idx="1192">
                  <c:v>-31.263999999999999</c:v>
                </c:pt>
                <c:pt idx="1193">
                  <c:v>-25.855</c:v>
                </c:pt>
                <c:pt idx="1194">
                  <c:v>-26.9</c:v>
                </c:pt>
                <c:pt idx="1195">
                  <c:v>-22.535</c:v>
                </c:pt>
                <c:pt idx="1196">
                  <c:v>-15.974</c:v>
                </c:pt>
                <c:pt idx="1197">
                  <c:v>-19.245000000000001</c:v>
                </c:pt>
                <c:pt idx="1198">
                  <c:v>-14.965999999999999</c:v>
                </c:pt>
                <c:pt idx="1199">
                  <c:v>-12.715</c:v>
                </c:pt>
                <c:pt idx="1200">
                  <c:v>-3.5144000000000002</c:v>
                </c:pt>
                <c:pt idx="1201">
                  <c:v>-1.4998</c:v>
                </c:pt>
                <c:pt idx="1202">
                  <c:v>3.9228000000000001</c:v>
                </c:pt>
                <c:pt idx="1203">
                  <c:v>13.769</c:v>
                </c:pt>
                <c:pt idx="1204">
                  <c:v>10.885</c:v>
                </c:pt>
                <c:pt idx="1205">
                  <c:v>15.914999999999999</c:v>
                </c:pt>
                <c:pt idx="1206">
                  <c:v>17.774000000000001</c:v>
                </c:pt>
                <c:pt idx="1207">
                  <c:v>19.524000000000001</c:v>
                </c:pt>
                <c:pt idx="1208">
                  <c:v>23.539000000000001</c:v>
                </c:pt>
                <c:pt idx="1209">
                  <c:v>28.614000000000001</c:v>
                </c:pt>
                <c:pt idx="1210">
                  <c:v>32.186</c:v>
                </c:pt>
                <c:pt idx="1211">
                  <c:v>27.661000000000001</c:v>
                </c:pt>
                <c:pt idx="1212">
                  <c:v>30.823</c:v>
                </c:pt>
                <c:pt idx="1213">
                  <c:v>27.550999999999998</c:v>
                </c:pt>
                <c:pt idx="1214">
                  <c:v>22.600999999999999</c:v>
                </c:pt>
                <c:pt idx="1215">
                  <c:v>26.158999999999999</c:v>
                </c:pt>
                <c:pt idx="1216">
                  <c:v>24.402000000000001</c:v>
                </c:pt>
                <c:pt idx="1217">
                  <c:v>23.716999999999999</c:v>
                </c:pt>
                <c:pt idx="1218">
                  <c:v>16.844000000000001</c:v>
                </c:pt>
                <c:pt idx="1219">
                  <c:v>13.273</c:v>
                </c:pt>
                <c:pt idx="1220">
                  <c:v>8.5218000000000007</c:v>
                </c:pt>
                <c:pt idx="1221">
                  <c:v>-1.6289</c:v>
                </c:pt>
                <c:pt idx="1222">
                  <c:v>2.0026000000000002</c:v>
                </c:pt>
                <c:pt idx="1223">
                  <c:v>-3.6311</c:v>
                </c:pt>
                <c:pt idx="1224">
                  <c:v>-5.9036</c:v>
                </c:pt>
                <c:pt idx="1225">
                  <c:v>-11.617000000000001</c:v>
                </c:pt>
                <c:pt idx="1226">
                  <c:v>-15.08</c:v>
                </c:pt>
                <c:pt idx="1227">
                  <c:v>-20.420999999999999</c:v>
                </c:pt>
                <c:pt idx="1228">
                  <c:v>-27.567</c:v>
                </c:pt>
                <c:pt idx="1229">
                  <c:v>-26.527999999999999</c:v>
                </c:pt>
                <c:pt idx="1230">
                  <c:v>-32.134999999999998</c:v>
                </c:pt>
                <c:pt idx="1231">
                  <c:v>-29.361999999999998</c:v>
                </c:pt>
                <c:pt idx="1232">
                  <c:v>-26.216000000000001</c:v>
                </c:pt>
                <c:pt idx="1233">
                  <c:v>-27.759</c:v>
                </c:pt>
                <c:pt idx="1234">
                  <c:v>-27.818999999999999</c:v>
                </c:pt>
                <c:pt idx="1235">
                  <c:v>-29.420999999999999</c:v>
                </c:pt>
                <c:pt idx="1236">
                  <c:v>-23.312999999999999</c:v>
                </c:pt>
                <c:pt idx="1237">
                  <c:v>-20.157</c:v>
                </c:pt>
                <c:pt idx="1238">
                  <c:v>-14.72</c:v>
                </c:pt>
                <c:pt idx="1239">
                  <c:v>-7.1520000000000001</c:v>
                </c:pt>
                <c:pt idx="1240">
                  <c:v>-11.531000000000001</c:v>
                </c:pt>
                <c:pt idx="1241">
                  <c:v>-10.339</c:v>
                </c:pt>
                <c:pt idx="1242">
                  <c:v>-6.4287000000000001</c:v>
                </c:pt>
                <c:pt idx="1243">
                  <c:v>0.39067000000000002</c:v>
                </c:pt>
                <c:pt idx="1244">
                  <c:v>4.9687999999999999</c:v>
                </c:pt>
                <c:pt idx="1245">
                  <c:v>9.1389999999999993</c:v>
                </c:pt>
                <c:pt idx="1246">
                  <c:v>18.173999999999999</c:v>
                </c:pt>
                <c:pt idx="1247">
                  <c:v>16.113</c:v>
                </c:pt>
                <c:pt idx="1248">
                  <c:v>18.03</c:v>
                </c:pt>
                <c:pt idx="1249">
                  <c:v>22.57</c:v>
                </c:pt>
                <c:pt idx="1250">
                  <c:v>20.082999999999998</c:v>
                </c:pt>
                <c:pt idx="1251">
                  <c:v>25.966999999999999</c:v>
                </c:pt>
                <c:pt idx="1252">
                  <c:v>28.474</c:v>
                </c:pt>
                <c:pt idx="1253">
                  <c:v>30.907</c:v>
                </c:pt>
                <c:pt idx="1254">
                  <c:v>27.385000000000002</c:v>
                </c:pt>
                <c:pt idx="1255">
                  <c:v>26.565999999999999</c:v>
                </c:pt>
                <c:pt idx="1256">
                  <c:v>26.077999999999999</c:v>
                </c:pt>
                <c:pt idx="1257">
                  <c:v>17.5</c:v>
                </c:pt>
                <c:pt idx="1258">
                  <c:v>22.387</c:v>
                </c:pt>
                <c:pt idx="1259">
                  <c:v>19.327999999999999</c:v>
                </c:pt>
                <c:pt idx="1260">
                  <c:v>17.741</c:v>
                </c:pt>
                <c:pt idx="1261">
                  <c:v>8.1231000000000009</c:v>
                </c:pt>
                <c:pt idx="1262">
                  <c:v>7.8907999999999996</c:v>
                </c:pt>
                <c:pt idx="1263">
                  <c:v>2.4456000000000002</c:v>
                </c:pt>
                <c:pt idx="1264">
                  <c:v>-7.4462000000000002</c:v>
                </c:pt>
                <c:pt idx="1265">
                  <c:v>-3.5323000000000002</c:v>
                </c:pt>
                <c:pt idx="1266">
                  <c:v>-9.0708000000000002</c:v>
                </c:pt>
                <c:pt idx="1267">
                  <c:v>-11.068</c:v>
                </c:pt>
                <c:pt idx="1268">
                  <c:v>-15.159000000000001</c:v>
                </c:pt>
                <c:pt idx="1269">
                  <c:v>-18.411000000000001</c:v>
                </c:pt>
                <c:pt idx="1270">
                  <c:v>-22.893000000000001</c:v>
                </c:pt>
                <c:pt idx="1271">
                  <c:v>-30.23</c:v>
                </c:pt>
                <c:pt idx="1272">
                  <c:v>-24.393999999999998</c:v>
                </c:pt>
                <c:pt idx="1273">
                  <c:v>-29.155999999999999</c:v>
                </c:pt>
                <c:pt idx="1274">
                  <c:v>-26.809000000000001</c:v>
                </c:pt>
                <c:pt idx="1275">
                  <c:v>-22.870999999999999</c:v>
                </c:pt>
                <c:pt idx="1276">
                  <c:v>-27.003</c:v>
                </c:pt>
                <c:pt idx="1277">
                  <c:v>-25.609000000000002</c:v>
                </c:pt>
                <c:pt idx="1278">
                  <c:v>-26.786999999999999</c:v>
                </c:pt>
                <c:pt idx="1279">
                  <c:v>-15.531000000000001</c:v>
                </c:pt>
                <c:pt idx="1280">
                  <c:v>-18.039000000000001</c:v>
                </c:pt>
                <c:pt idx="1281">
                  <c:v>-13.682</c:v>
                </c:pt>
                <c:pt idx="1282">
                  <c:v>-4.9897999999999998</c:v>
                </c:pt>
                <c:pt idx="1283">
                  <c:v>-7.9409000000000001</c:v>
                </c:pt>
                <c:pt idx="1284">
                  <c:v>-3.3605999999999998</c:v>
                </c:pt>
                <c:pt idx="1285">
                  <c:v>-1.0721000000000001</c:v>
                </c:pt>
                <c:pt idx="1286">
                  <c:v>6.7428999999999997</c:v>
                </c:pt>
                <c:pt idx="1287">
                  <c:v>8.2382000000000009</c:v>
                </c:pt>
                <c:pt idx="1288">
                  <c:v>14.587</c:v>
                </c:pt>
                <c:pt idx="1289">
                  <c:v>21.95</c:v>
                </c:pt>
                <c:pt idx="1290">
                  <c:v>19.419</c:v>
                </c:pt>
                <c:pt idx="1291">
                  <c:v>25.1</c:v>
                </c:pt>
                <c:pt idx="1292">
                  <c:v>24.087</c:v>
                </c:pt>
                <c:pt idx="1293">
                  <c:v>23.225999999999999</c:v>
                </c:pt>
                <c:pt idx="1294">
                  <c:v>26.571999999999999</c:v>
                </c:pt>
                <c:pt idx="1295">
                  <c:v>28.114999999999998</c:v>
                </c:pt>
                <c:pt idx="1296">
                  <c:v>30.097999999999999</c:v>
                </c:pt>
                <c:pt idx="1297">
                  <c:v>20.515000000000001</c:v>
                </c:pt>
                <c:pt idx="1298">
                  <c:v>25.120999999999999</c:v>
                </c:pt>
                <c:pt idx="1299">
                  <c:v>22.63</c:v>
                </c:pt>
                <c:pt idx="1300">
                  <c:v>15.693</c:v>
                </c:pt>
                <c:pt idx="1301">
                  <c:v>19.206</c:v>
                </c:pt>
                <c:pt idx="1302">
                  <c:v>14.763</c:v>
                </c:pt>
                <c:pt idx="1303">
                  <c:v>12.914999999999999</c:v>
                </c:pt>
                <c:pt idx="1304">
                  <c:v>3.5705</c:v>
                </c:pt>
                <c:pt idx="1305">
                  <c:v>2.3793000000000002</c:v>
                </c:pt>
                <c:pt idx="1306">
                  <c:v>-1.8615999999999999</c:v>
                </c:pt>
                <c:pt idx="1307">
                  <c:v>-10.896000000000001</c:v>
                </c:pt>
                <c:pt idx="1308">
                  <c:v>-11.172000000000001</c:v>
                </c:pt>
                <c:pt idx="1309">
                  <c:v>-15.98</c:v>
                </c:pt>
                <c:pt idx="1310">
                  <c:v>-17.334</c:v>
                </c:pt>
                <c:pt idx="1311">
                  <c:v>-19.186</c:v>
                </c:pt>
                <c:pt idx="1312">
                  <c:v>-21.527999999999999</c:v>
                </c:pt>
                <c:pt idx="1313">
                  <c:v>-25.196000000000002</c:v>
                </c:pt>
                <c:pt idx="1314">
                  <c:v>-28.456</c:v>
                </c:pt>
                <c:pt idx="1315">
                  <c:v>-21.465</c:v>
                </c:pt>
                <c:pt idx="1316">
                  <c:v>-27.52</c:v>
                </c:pt>
                <c:pt idx="1317">
                  <c:v>-27.553999999999998</c:v>
                </c:pt>
                <c:pt idx="1318">
                  <c:v>-23.88</c:v>
                </c:pt>
                <c:pt idx="1319">
                  <c:v>-26.463000000000001</c:v>
                </c:pt>
                <c:pt idx="1320">
                  <c:v>-23.815000000000001</c:v>
                </c:pt>
                <c:pt idx="1321">
                  <c:v>-22.35</c:v>
                </c:pt>
                <c:pt idx="1322">
                  <c:v>-13.141</c:v>
                </c:pt>
                <c:pt idx="1323">
                  <c:v>-12.983000000000001</c:v>
                </c:pt>
                <c:pt idx="1324">
                  <c:v>-10.6</c:v>
                </c:pt>
                <c:pt idx="1325">
                  <c:v>-1.8972</c:v>
                </c:pt>
                <c:pt idx="1326">
                  <c:v>0.11031000000000001</c:v>
                </c:pt>
                <c:pt idx="1327">
                  <c:v>4.1445999999999996</c:v>
                </c:pt>
                <c:pt idx="1328">
                  <c:v>7.4086999999999996</c:v>
                </c:pt>
                <c:pt idx="1329">
                  <c:v>12.56</c:v>
                </c:pt>
                <c:pt idx="1330">
                  <c:v>15.717000000000001</c:v>
                </c:pt>
                <c:pt idx="1331">
                  <c:v>19.745000000000001</c:v>
                </c:pt>
                <c:pt idx="1332">
                  <c:v>23.372</c:v>
                </c:pt>
                <c:pt idx="1333">
                  <c:v>19.812999999999999</c:v>
                </c:pt>
                <c:pt idx="1334">
                  <c:v>24.434999999999999</c:v>
                </c:pt>
                <c:pt idx="1335">
                  <c:v>26.911999999999999</c:v>
                </c:pt>
                <c:pt idx="1336">
                  <c:v>26.774000000000001</c:v>
                </c:pt>
                <c:pt idx="1337">
                  <c:v>27.097000000000001</c:v>
                </c:pt>
                <c:pt idx="1338">
                  <c:v>24.027000000000001</c:v>
                </c:pt>
                <c:pt idx="1339">
                  <c:v>23.664999999999999</c:v>
                </c:pt>
                <c:pt idx="1340">
                  <c:v>18.016999999999999</c:v>
                </c:pt>
                <c:pt idx="1341">
                  <c:v>21.631</c:v>
                </c:pt>
                <c:pt idx="1342">
                  <c:v>19.725000000000001</c:v>
                </c:pt>
                <c:pt idx="1343">
                  <c:v>14.675000000000001</c:v>
                </c:pt>
                <c:pt idx="1344">
                  <c:v>9.2195</c:v>
                </c:pt>
                <c:pt idx="1345">
                  <c:v>7.3620000000000001</c:v>
                </c:pt>
                <c:pt idx="1346">
                  <c:v>3.7703000000000002</c:v>
                </c:pt>
                <c:pt idx="1347">
                  <c:v>-2.7833000000000001</c:v>
                </c:pt>
                <c:pt idx="1348">
                  <c:v>0.75292000000000003</c:v>
                </c:pt>
                <c:pt idx="1349">
                  <c:v>-8.1019000000000005</c:v>
                </c:pt>
                <c:pt idx="1350">
                  <c:v>-9.2774999999999999</c:v>
                </c:pt>
                <c:pt idx="1351">
                  <c:v>-12.226000000000001</c:v>
                </c:pt>
                <c:pt idx="1352">
                  <c:v>-17.655999999999999</c:v>
                </c:pt>
                <c:pt idx="1353">
                  <c:v>-20.411999999999999</c:v>
                </c:pt>
                <c:pt idx="1354">
                  <c:v>-25.63</c:v>
                </c:pt>
                <c:pt idx="1355">
                  <c:v>-24.103000000000002</c:v>
                </c:pt>
                <c:pt idx="1356">
                  <c:v>-27.716000000000001</c:v>
                </c:pt>
                <c:pt idx="1357">
                  <c:v>-25.834</c:v>
                </c:pt>
                <c:pt idx="1358">
                  <c:v>-22.427</c:v>
                </c:pt>
                <c:pt idx="1359">
                  <c:v>-24.361000000000001</c:v>
                </c:pt>
                <c:pt idx="1360">
                  <c:v>-24.559000000000001</c:v>
                </c:pt>
                <c:pt idx="1361">
                  <c:v>-20.27</c:v>
                </c:pt>
                <c:pt idx="1362">
                  <c:v>-21.56</c:v>
                </c:pt>
                <c:pt idx="1363">
                  <c:v>-20.215</c:v>
                </c:pt>
                <c:pt idx="1364">
                  <c:v>-15.263999999999999</c:v>
                </c:pt>
                <c:pt idx="1365">
                  <c:v>-9.3682999999999996</c:v>
                </c:pt>
                <c:pt idx="1366">
                  <c:v>-8.6287000000000003</c:v>
                </c:pt>
                <c:pt idx="1367">
                  <c:v>-2.4091999999999998</c:v>
                </c:pt>
                <c:pt idx="1368">
                  <c:v>1.8706</c:v>
                </c:pt>
                <c:pt idx="1369">
                  <c:v>5.4873000000000003</c:v>
                </c:pt>
                <c:pt idx="1370">
                  <c:v>9.5543999999999993</c:v>
                </c:pt>
                <c:pt idx="1371">
                  <c:v>11.569000000000001</c:v>
                </c:pt>
                <c:pt idx="1372">
                  <c:v>15.148</c:v>
                </c:pt>
                <c:pt idx="1373">
                  <c:v>15.942</c:v>
                </c:pt>
                <c:pt idx="1374">
                  <c:v>20.602</c:v>
                </c:pt>
                <c:pt idx="1375">
                  <c:v>23.55</c:v>
                </c:pt>
                <c:pt idx="1376">
                  <c:v>20.335000000000001</c:v>
                </c:pt>
                <c:pt idx="1377">
                  <c:v>24.808</c:v>
                </c:pt>
                <c:pt idx="1378">
                  <c:v>26.469000000000001</c:v>
                </c:pt>
                <c:pt idx="1379">
                  <c:v>25.408999999999999</c:v>
                </c:pt>
                <c:pt idx="1380">
                  <c:v>26.914999999999999</c:v>
                </c:pt>
                <c:pt idx="1381">
                  <c:v>25.231999999999999</c:v>
                </c:pt>
                <c:pt idx="1382">
                  <c:v>24.777999999999999</c:v>
                </c:pt>
                <c:pt idx="1383">
                  <c:v>15.468</c:v>
                </c:pt>
                <c:pt idx="1384">
                  <c:v>17.462</c:v>
                </c:pt>
                <c:pt idx="1385">
                  <c:v>15.304</c:v>
                </c:pt>
                <c:pt idx="1386">
                  <c:v>7.8171999999999997</c:v>
                </c:pt>
                <c:pt idx="1387">
                  <c:v>6.5122</c:v>
                </c:pt>
                <c:pt idx="1388">
                  <c:v>0.88121000000000005</c:v>
                </c:pt>
                <c:pt idx="1389">
                  <c:v>-0.62438000000000005</c:v>
                </c:pt>
                <c:pt idx="1390">
                  <c:v>-6.3273999999999999</c:v>
                </c:pt>
                <c:pt idx="1391">
                  <c:v>-6.7549000000000001</c:v>
                </c:pt>
                <c:pt idx="1392">
                  <c:v>-11.582000000000001</c:v>
                </c:pt>
                <c:pt idx="1393">
                  <c:v>-15.093</c:v>
                </c:pt>
                <c:pt idx="1394">
                  <c:v>-15.547000000000001</c:v>
                </c:pt>
                <c:pt idx="1395">
                  <c:v>-20.667000000000002</c:v>
                </c:pt>
                <c:pt idx="1396">
                  <c:v>-23.376000000000001</c:v>
                </c:pt>
                <c:pt idx="1397">
                  <c:v>-26.649000000000001</c:v>
                </c:pt>
                <c:pt idx="1398">
                  <c:v>-26.658999999999999</c:v>
                </c:pt>
                <c:pt idx="1399">
                  <c:v>-27.803000000000001</c:v>
                </c:pt>
                <c:pt idx="1400">
                  <c:v>-26.808</c:v>
                </c:pt>
                <c:pt idx="1401">
                  <c:v>-21.164000000000001</c:v>
                </c:pt>
                <c:pt idx="1402">
                  <c:v>-23.108000000000001</c:v>
                </c:pt>
                <c:pt idx="1403">
                  <c:v>-23.599</c:v>
                </c:pt>
                <c:pt idx="1404">
                  <c:v>-19.111999999999998</c:v>
                </c:pt>
                <c:pt idx="1405">
                  <c:v>-15.122</c:v>
                </c:pt>
                <c:pt idx="1406">
                  <c:v>-13.28</c:v>
                </c:pt>
                <c:pt idx="1407">
                  <c:v>-9.3178999999999998</c:v>
                </c:pt>
                <c:pt idx="1408">
                  <c:v>-2.9182000000000001</c:v>
                </c:pt>
                <c:pt idx="1409">
                  <c:v>-4.6279000000000003</c:v>
                </c:pt>
                <c:pt idx="1410">
                  <c:v>0.67871000000000004</c:v>
                </c:pt>
                <c:pt idx="1411">
                  <c:v>3.8769999999999998</c:v>
                </c:pt>
                <c:pt idx="1412">
                  <c:v>8.1379000000000001</c:v>
                </c:pt>
                <c:pt idx="1413">
                  <c:v>12.522</c:v>
                </c:pt>
                <c:pt idx="1414">
                  <c:v>16.672000000000001</c:v>
                </c:pt>
                <c:pt idx="1415">
                  <c:v>22.756</c:v>
                </c:pt>
                <c:pt idx="1416">
                  <c:v>21.716000000000001</c:v>
                </c:pt>
                <c:pt idx="1417">
                  <c:v>24.654</c:v>
                </c:pt>
                <c:pt idx="1418">
                  <c:v>25.119</c:v>
                </c:pt>
                <c:pt idx="1419">
                  <c:v>22.026</c:v>
                </c:pt>
                <c:pt idx="1420">
                  <c:v>24.940999999999999</c:v>
                </c:pt>
                <c:pt idx="1421">
                  <c:v>28.030999999999999</c:v>
                </c:pt>
                <c:pt idx="1422">
                  <c:v>26.506</c:v>
                </c:pt>
                <c:pt idx="1423">
                  <c:v>21.795000000000002</c:v>
                </c:pt>
                <c:pt idx="1424">
                  <c:v>22.114999999999998</c:v>
                </c:pt>
                <c:pt idx="1425">
                  <c:v>18.138000000000002</c:v>
                </c:pt>
                <c:pt idx="1426">
                  <c:v>11.978999999999999</c:v>
                </c:pt>
                <c:pt idx="1427">
                  <c:v>14.602</c:v>
                </c:pt>
                <c:pt idx="1428">
                  <c:v>10.144</c:v>
                </c:pt>
                <c:pt idx="1429">
                  <c:v>6.7195999999999998</c:v>
                </c:pt>
                <c:pt idx="1430">
                  <c:v>1.7949999999999999</c:v>
                </c:pt>
                <c:pt idx="1431">
                  <c:v>-3.0886</c:v>
                </c:pt>
                <c:pt idx="1432">
                  <c:v>-7.9762000000000004</c:v>
                </c:pt>
                <c:pt idx="1433">
                  <c:v>-15.896000000000001</c:v>
                </c:pt>
                <c:pt idx="1434">
                  <c:v>-13.313000000000001</c:v>
                </c:pt>
                <c:pt idx="1435">
                  <c:v>-17.984999999999999</c:v>
                </c:pt>
                <c:pt idx="1436">
                  <c:v>-19.048999999999999</c:v>
                </c:pt>
                <c:pt idx="1437">
                  <c:v>-18.391999999999999</c:v>
                </c:pt>
                <c:pt idx="1438">
                  <c:v>-20.672999999999998</c:v>
                </c:pt>
                <c:pt idx="1439">
                  <c:v>-23.597999999999999</c:v>
                </c:pt>
                <c:pt idx="1440">
                  <c:v>-26.178000000000001</c:v>
                </c:pt>
                <c:pt idx="1441">
                  <c:v>-23.613</c:v>
                </c:pt>
                <c:pt idx="1442">
                  <c:v>-25.061</c:v>
                </c:pt>
                <c:pt idx="1443">
                  <c:v>-23.285</c:v>
                </c:pt>
                <c:pt idx="1444">
                  <c:v>-17.21</c:v>
                </c:pt>
                <c:pt idx="1445">
                  <c:v>-20.741</c:v>
                </c:pt>
                <c:pt idx="1446">
                  <c:v>-18.55</c:v>
                </c:pt>
                <c:pt idx="1447">
                  <c:v>-17.024000000000001</c:v>
                </c:pt>
                <c:pt idx="1448">
                  <c:v>-13.348000000000001</c:v>
                </c:pt>
                <c:pt idx="1449">
                  <c:v>-7.1105999999999998</c:v>
                </c:pt>
                <c:pt idx="1450">
                  <c:v>-5.5082000000000004</c:v>
                </c:pt>
                <c:pt idx="1451">
                  <c:v>5.0727000000000002</c:v>
                </c:pt>
                <c:pt idx="1452">
                  <c:v>2.0004</c:v>
                </c:pt>
                <c:pt idx="1453">
                  <c:v>5.5643000000000002</c:v>
                </c:pt>
                <c:pt idx="1454">
                  <c:v>8.7441999999999993</c:v>
                </c:pt>
                <c:pt idx="1455">
                  <c:v>11.689</c:v>
                </c:pt>
                <c:pt idx="1456">
                  <c:v>15.646000000000001</c:v>
                </c:pt>
                <c:pt idx="1457">
                  <c:v>19.039000000000001</c:v>
                </c:pt>
                <c:pt idx="1458">
                  <c:v>24.433</c:v>
                </c:pt>
                <c:pt idx="1459">
                  <c:v>22.356000000000002</c:v>
                </c:pt>
                <c:pt idx="1460">
                  <c:v>25.667000000000002</c:v>
                </c:pt>
                <c:pt idx="1461">
                  <c:v>24.12</c:v>
                </c:pt>
                <c:pt idx="1462">
                  <c:v>21.492000000000001</c:v>
                </c:pt>
                <c:pt idx="1463">
                  <c:v>23.655000000000001</c:v>
                </c:pt>
                <c:pt idx="1464">
                  <c:v>23.347999999999999</c:v>
                </c:pt>
                <c:pt idx="1465">
                  <c:v>23.794</c:v>
                </c:pt>
                <c:pt idx="1466">
                  <c:v>17.888000000000002</c:v>
                </c:pt>
                <c:pt idx="1467">
                  <c:v>16.78</c:v>
                </c:pt>
                <c:pt idx="1468">
                  <c:v>14.228</c:v>
                </c:pt>
                <c:pt idx="1469">
                  <c:v>6.6955</c:v>
                </c:pt>
                <c:pt idx="1470">
                  <c:v>9.9667999999999992</c:v>
                </c:pt>
                <c:pt idx="1471">
                  <c:v>4.3623000000000003</c:v>
                </c:pt>
                <c:pt idx="1472">
                  <c:v>2.9041999999999999</c:v>
                </c:pt>
                <c:pt idx="1473">
                  <c:v>-3.7464</c:v>
                </c:pt>
                <c:pt idx="1474">
                  <c:v>-6.3811999999999998</c:v>
                </c:pt>
                <c:pt idx="1475">
                  <c:v>-10.734999999999999</c:v>
                </c:pt>
                <c:pt idx="1476">
                  <c:v>-18.657</c:v>
                </c:pt>
                <c:pt idx="1477">
                  <c:v>-15.954000000000001</c:v>
                </c:pt>
                <c:pt idx="1478">
                  <c:v>-20.158000000000001</c:v>
                </c:pt>
                <c:pt idx="1479">
                  <c:v>-20.765999999999998</c:v>
                </c:pt>
                <c:pt idx="1480">
                  <c:v>-19.91</c:v>
                </c:pt>
                <c:pt idx="1481">
                  <c:v>-22.95</c:v>
                </c:pt>
                <c:pt idx="1482">
                  <c:v>-26.033000000000001</c:v>
                </c:pt>
                <c:pt idx="1483">
                  <c:v>-26.724</c:v>
                </c:pt>
                <c:pt idx="1484">
                  <c:v>-22.902000000000001</c:v>
                </c:pt>
                <c:pt idx="1485">
                  <c:v>-23.45</c:v>
                </c:pt>
                <c:pt idx="1486">
                  <c:v>-20.524000000000001</c:v>
                </c:pt>
                <c:pt idx="1487">
                  <c:v>-15.204000000000001</c:v>
                </c:pt>
                <c:pt idx="1488">
                  <c:v>-17.498999999999999</c:v>
                </c:pt>
                <c:pt idx="1489">
                  <c:v>-14.705</c:v>
                </c:pt>
                <c:pt idx="1490">
                  <c:v>-13.567</c:v>
                </c:pt>
                <c:pt idx="1491">
                  <c:v>-4.4470999999999998</c:v>
                </c:pt>
                <c:pt idx="1492">
                  <c:v>-3.7509000000000001</c:v>
                </c:pt>
                <c:pt idx="1493">
                  <c:v>0.58657999999999999</c:v>
                </c:pt>
                <c:pt idx="1494">
                  <c:v>9.6577999999999999</c:v>
                </c:pt>
                <c:pt idx="1495">
                  <c:v>6.3616999999999999</c:v>
                </c:pt>
                <c:pt idx="1496">
                  <c:v>11.257</c:v>
                </c:pt>
                <c:pt idx="1497">
                  <c:v>12.643000000000001</c:v>
                </c:pt>
                <c:pt idx="1498">
                  <c:v>15.393000000000001</c:v>
                </c:pt>
                <c:pt idx="1499">
                  <c:v>18.41</c:v>
                </c:pt>
                <c:pt idx="1500">
                  <c:v>22.571999999999999</c:v>
                </c:pt>
                <c:pt idx="1501">
                  <c:v>26.922000000000001</c:v>
                </c:pt>
                <c:pt idx="1502">
                  <c:v>23.05</c:v>
                </c:pt>
                <c:pt idx="1503">
                  <c:v>26.082000000000001</c:v>
                </c:pt>
                <c:pt idx="1504">
                  <c:v>23.51</c:v>
                </c:pt>
                <c:pt idx="1505">
                  <c:v>19.984999999999999</c:v>
                </c:pt>
                <c:pt idx="1506">
                  <c:v>23.134</c:v>
                </c:pt>
                <c:pt idx="1507">
                  <c:v>21.79</c:v>
                </c:pt>
                <c:pt idx="1508">
                  <c:v>21.599</c:v>
                </c:pt>
                <c:pt idx="1509">
                  <c:v>12.234999999999999</c:v>
                </c:pt>
                <c:pt idx="1510">
                  <c:v>13.478</c:v>
                </c:pt>
                <c:pt idx="1511">
                  <c:v>9.6056000000000008</c:v>
                </c:pt>
                <c:pt idx="1512">
                  <c:v>0.85040000000000004</c:v>
                </c:pt>
                <c:pt idx="1513">
                  <c:v>4.3192000000000004</c:v>
                </c:pt>
                <c:pt idx="1514">
                  <c:v>-0.45840999999999998</c:v>
                </c:pt>
                <c:pt idx="1515">
                  <c:v>-2.4234</c:v>
                </c:pt>
                <c:pt idx="1516">
                  <c:v>-7.9694000000000003</c:v>
                </c:pt>
                <c:pt idx="1517">
                  <c:v>-10.683999999999999</c:v>
                </c:pt>
                <c:pt idx="1518">
                  <c:v>-15.316000000000001</c:v>
                </c:pt>
                <c:pt idx="1519">
                  <c:v>-21.802</c:v>
                </c:pt>
                <c:pt idx="1520">
                  <c:v>-19.434000000000001</c:v>
                </c:pt>
                <c:pt idx="1521">
                  <c:v>-23.599</c:v>
                </c:pt>
                <c:pt idx="1522">
                  <c:v>-22.699000000000002</c:v>
                </c:pt>
                <c:pt idx="1523">
                  <c:v>-21.071999999999999</c:v>
                </c:pt>
                <c:pt idx="1524">
                  <c:v>-23.99</c:v>
                </c:pt>
                <c:pt idx="1525">
                  <c:v>-25.015000000000001</c:v>
                </c:pt>
                <c:pt idx="1526">
                  <c:v>-26.268000000000001</c:v>
                </c:pt>
                <c:pt idx="1527">
                  <c:v>-20.808</c:v>
                </c:pt>
                <c:pt idx="1528">
                  <c:v>-20.565999999999999</c:v>
                </c:pt>
                <c:pt idx="1529">
                  <c:v>-18.279</c:v>
                </c:pt>
                <c:pt idx="1530">
                  <c:v>-11.162000000000001</c:v>
                </c:pt>
                <c:pt idx="1531">
                  <c:v>-13.712</c:v>
                </c:pt>
                <c:pt idx="1532">
                  <c:v>-9.1407000000000007</c:v>
                </c:pt>
                <c:pt idx="1533">
                  <c:v>-6.9268999999999998</c:v>
                </c:pt>
                <c:pt idx="1534">
                  <c:v>0.42035</c:v>
                </c:pt>
                <c:pt idx="1535">
                  <c:v>1.7205999999999999</c:v>
                </c:pt>
                <c:pt idx="1536">
                  <c:v>5.7724000000000002</c:v>
                </c:pt>
                <c:pt idx="1537">
                  <c:v>13.718</c:v>
                </c:pt>
                <c:pt idx="1538">
                  <c:v>12.848000000000001</c:v>
                </c:pt>
                <c:pt idx="1539">
                  <c:v>16.369</c:v>
                </c:pt>
                <c:pt idx="1540">
                  <c:v>16.687000000000001</c:v>
                </c:pt>
                <c:pt idx="1541">
                  <c:v>17.254999999999999</c:v>
                </c:pt>
                <c:pt idx="1542">
                  <c:v>19.431999999999999</c:v>
                </c:pt>
                <c:pt idx="1543">
                  <c:v>22.073</c:v>
                </c:pt>
                <c:pt idx="1544">
                  <c:v>24.946000000000002</c:v>
                </c:pt>
                <c:pt idx="1545">
                  <c:v>20.527999999999999</c:v>
                </c:pt>
                <c:pt idx="1546">
                  <c:v>22.673999999999999</c:v>
                </c:pt>
                <c:pt idx="1547">
                  <c:v>22.257000000000001</c:v>
                </c:pt>
                <c:pt idx="1548">
                  <c:v>18.152999999999999</c:v>
                </c:pt>
                <c:pt idx="1549">
                  <c:v>20.826000000000001</c:v>
                </c:pt>
                <c:pt idx="1550">
                  <c:v>17.945</c:v>
                </c:pt>
                <c:pt idx="1551">
                  <c:v>16.762</c:v>
                </c:pt>
                <c:pt idx="1552">
                  <c:v>8.6346000000000007</c:v>
                </c:pt>
                <c:pt idx="1553">
                  <c:v>8.2286000000000001</c:v>
                </c:pt>
                <c:pt idx="1554">
                  <c:v>4.9701000000000004</c:v>
                </c:pt>
                <c:pt idx="1555">
                  <c:v>-3.9996999999999998</c:v>
                </c:pt>
                <c:pt idx="1556">
                  <c:v>-0.91263000000000005</c:v>
                </c:pt>
                <c:pt idx="1557">
                  <c:v>-4.9919000000000002</c:v>
                </c:pt>
                <c:pt idx="1558">
                  <c:v>-7.8163999999999998</c:v>
                </c:pt>
                <c:pt idx="1559">
                  <c:v>-10.491</c:v>
                </c:pt>
                <c:pt idx="1560">
                  <c:v>-13.477</c:v>
                </c:pt>
                <c:pt idx="1561">
                  <c:v>-18.451000000000001</c:v>
                </c:pt>
                <c:pt idx="1562">
                  <c:v>-22.515999999999998</c:v>
                </c:pt>
                <c:pt idx="1563">
                  <c:v>-20.648</c:v>
                </c:pt>
                <c:pt idx="1564">
                  <c:v>-23.492999999999999</c:v>
                </c:pt>
                <c:pt idx="1565">
                  <c:v>-21.992000000000001</c:v>
                </c:pt>
                <c:pt idx="1566">
                  <c:v>-19.981000000000002</c:v>
                </c:pt>
                <c:pt idx="1567">
                  <c:v>-22.527999999999999</c:v>
                </c:pt>
                <c:pt idx="1568">
                  <c:v>-22.484999999999999</c:v>
                </c:pt>
                <c:pt idx="1569">
                  <c:v>-23.091999999999999</c:v>
                </c:pt>
                <c:pt idx="1570">
                  <c:v>-14.347</c:v>
                </c:pt>
                <c:pt idx="1571">
                  <c:v>-16.465</c:v>
                </c:pt>
                <c:pt idx="1572">
                  <c:v>-13.577</c:v>
                </c:pt>
                <c:pt idx="1573">
                  <c:v>-6.2522000000000002</c:v>
                </c:pt>
                <c:pt idx="1574">
                  <c:v>-9.2670999999999992</c:v>
                </c:pt>
                <c:pt idx="1575">
                  <c:v>-4.9227999999999996</c:v>
                </c:pt>
                <c:pt idx="1576">
                  <c:v>-3.2259000000000002</c:v>
                </c:pt>
                <c:pt idx="1577">
                  <c:v>3.3988999999999998</c:v>
                </c:pt>
                <c:pt idx="1578">
                  <c:v>5.1574999999999998</c:v>
                </c:pt>
                <c:pt idx="1579">
                  <c:v>9.5379000000000005</c:v>
                </c:pt>
                <c:pt idx="1580">
                  <c:v>16.574000000000002</c:v>
                </c:pt>
                <c:pt idx="1581">
                  <c:v>14.920999999999999</c:v>
                </c:pt>
                <c:pt idx="1582">
                  <c:v>19.318000000000001</c:v>
                </c:pt>
                <c:pt idx="1583">
                  <c:v>18.925000000000001</c:v>
                </c:pt>
                <c:pt idx="1584">
                  <c:v>19.032</c:v>
                </c:pt>
                <c:pt idx="1585">
                  <c:v>21.332999999999998</c:v>
                </c:pt>
                <c:pt idx="1586">
                  <c:v>23.277000000000001</c:v>
                </c:pt>
                <c:pt idx="1587">
                  <c:v>25.138999999999999</c:v>
                </c:pt>
                <c:pt idx="1588">
                  <c:v>17.762</c:v>
                </c:pt>
                <c:pt idx="1589">
                  <c:v>21.51</c:v>
                </c:pt>
                <c:pt idx="1590">
                  <c:v>20.151</c:v>
                </c:pt>
                <c:pt idx="1591">
                  <c:v>15.1</c:v>
                </c:pt>
                <c:pt idx="1592">
                  <c:v>17.571999999999999</c:v>
                </c:pt>
                <c:pt idx="1593">
                  <c:v>14.528</c:v>
                </c:pt>
                <c:pt idx="1594">
                  <c:v>12.523999999999999</c:v>
                </c:pt>
                <c:pt idx="1595">
                  <c:v>5.1638999999999999</c:v>
                </c:pt>
                <c:pt idx="1596">
                  <c:v>4.1860999999999997</c:v>
                </c:pt>
                <c:pt idx="1597">
                  <c:v>0.71472999999999998</c:v>
                </c:pt>
                <c:pt idx="1598">
                  <c:v>-6.6356000000000002</c:v>
                </c:pt>
                <c:pt idx="1599">
                  <c:v>-7.1258999999999997</c:v>
                </c:pt>
                <c:pt idx="1600">
                  <c:v>-11.234</c:v>
                </c:pt>
                <c:pt idx="1601">
                  <c:v>-12.786</c:v>
                </c:pt>
                <c:pt idx="1602">
                  <c:v>-14.839</c:v>
                </c:pt>
                <c:pt idx="1603">
                  <c:v>-16.27</c:v>
                </c:pt>
                <c:pt idx="1604">
                  <c:v>-19.920999999999999</c:v>
                </c:pt>
                <c:pt idx="1605">
                  <c:v>-22.689</c:v>
                </c:pt>
                <c:pt idx="1606">
                  <c:v>-17.803000000000001</c:v>
                </c:pt>
                <c:pt idx="1607">
                  <c:v>-22.727</c:v>
                </c:pt>
                <c:pt idx="1608">
                  <c:v>-23.17</c:v>
                </c:pt>
                <c:pt idx="1609">
                  <c:v>-21.134</c:v>
                </c:pt>
                <c:pt idx="1610">
                  <c:v>-22.978000000000002</c:v>
                </c:pt>
                <c:pt idx="1611">
                  <c:v>-21.213000000000001</c:v>
                </c:pt>
                <c:pt idx="1612">
                  <c:v>-19.952999999999999</c:v>
                </c:pt>
                <c:pt idx="1613">
                  <c:v>-12.446999999999999</c:v>
                </c:pt>
                <c:pt idx="1614">
                  <c:v>-12.707000000000001</c:v>
                </c:pt>
                <c:pt idx="1615">
                  <c:v>-11.097</c:v>
                </c:pt>
                <c:pt idx="1616">
                  <c:v>-4.1111000000000004</c:v>
                </c:pt>
                <c:pt idx="1617">
                  <c:v>-2.1429999999999998</c:v>
                </c:pt>
                <c:pt idx="1618">
                  <c:v>1.2422</c:v>
                </c:pt>
                <c:pt idx="1619">
                  <c:v>4.1016000000000004</c:v>
                </c:pt>
                <c:pt idx="1620">
                  <c:v>8.0200999999999993</c:v>
                </c:pt>
                <c:pt idx="1621">
                  <c:v>8.3431999999999995</c:v>
                </c:pt>
                <c:pt idx="1622">
                  <c:v>12.815</c:v>
                </c:pt>
                <c:pt idx="1623">
                  <c:v>16.263000000000002</c:v>
                </c:pt>
                <c:pt idx="1624">
                  <c:v>15.289</c:v>
                </c:pt>
                <c:pt idx="1625">
                  <c:v>19.922999999999998</c:v>
                </c:pt>
                <c:pt idx="1626">
                  <c:v>22.053000000000001</c:v>
                </c:pt>
                <c:pt idx="1627">
                  <c:v>23.273</c:v>
                </c:pt>
                <c:pt idx="1628">
                  <c:v>24.375</c:v>
                </c:pt>
                <c:pt idx="1629">
                  <c:v>25.358000000000001</c:v>
                </c:pt>
                <c:pt idx="1630">
                  <c:v>25.343</c:v>
                </c:pt>
                <c:pt idx="1631">
                  <c:v>18.440999999999999</c:v>
                </c:pt>
                <c:pt idx="1632">
                  <c:v>18.654</c:v>
                </c:pt>
                <c:pt idx="1633">
                  <c:v>17.879000000000001</c:v>
                </c:pt>
                <c:pt idx="1634">
                  <c:v>12.55</c:v>
                </c:pt>
                <c:pt idx="1635">
                  <c:v>10.654999999999999</c:v>
                </c:pt>
                <c:pt idx="1636">
                  <c:v>8.2280999999999995</c:v>
                </c:pt>
                <c:pt idx="1637">
                  <c:v>3.1831999999999998</c:v>
                </c:pt>
                <c:pt idx="1638">
                  <c:v>-2.8565999999999998</c:v>
                </c:pt>
                <c:pt idx="1639">
                  <c:v>-1.5210999999999999</c:v>
                </c:pt>
                <c:pt idx="1640">
                  <c:v>-4.6894999999999998</c:v>
                </c:pt>
                <c:pt idx="1641">
                  <c:v>-5.3254999999999999</c:v>
                </c:pt>
                <c:pt idx="1642">
                  <c:v>-8.0167999999999999</c:v>
                </c:pt>
                <c:pt idx="1643">
                  <c:v>-11.499000000000001</c:v>
                </c:pt>
                <c:pt idx="1644">
                  <c:v>-16.53</c:v>
                </c:pt>
                <c:pt idx="1645">
                  <c:v>-20.206</c:v>
                </c:pt>
                <c:pt idx="1646">
                  <c:v>-19.559000000000001</c:v>
                </c:pt>
                <c:pt idx="1647">
                  <c:v>-21.95</c:v>
                </c:pt>
                <c:pt idx="1648">
                  <c:v>-20.263999999999999</c:v>
                </c:pt>
                <c:pt idx="1649">
                  <c:v>-19.396999999999998</c:v>
                </c:pt>
                <c:pt idx="1650">
                  <c:v>-19.108000000000001</c:v>
                </c:pt>
                <c:pt idx="1651">
                  <c:v>-22.067</c:v>
                </c:pt>
                <c:pt idx="1652">
                  <c:v>-18.076000000000001</c:v>
                </c:pt>
                <c:pt idx="1653">
                  <c:v>-18.036999999999999</c:v>
                </c:pt>
                <c:pt idx="1654">
                  <c:v>-19.359000000000002</c:v>
                </c:pt>
                <c:pt idx="1655">
                  <c:v>-13.513999999999999</c:v>
                </c:pt>
                <c:pt idx="1656">
                  <c:v>-10.071999999999999</c:v>
                </c:pt>
                <c:pt idx="1657">
                  <c:v>-8.3036999999999992</c:v>
                </c:pt>
                <c:pt idx="1658">
                  <c:v>-4.1909999999999998</c:v>
                </c:pt>
                <c:pt idx="1659">
                  <c:v>-1.1869000000000001</c:v>
                </c:pt>
                <c:pt idx="1660">
                  <c:v>2.7132000000000001</c:v>
                </c:pt>
                <c:pt idx="1661">
                  <c:v>5.9474</c:v>
                </c:pt>
                <c:pt idx="1662">
                  <c:v>6.6039000000000003</c:v>
                </c:pt>
                <c:pt idx="1663">
                  <c:v>12.007</c:v>
                </c:pt>
                <c:pt idx="1664">
                  <c:v>11.157999999999999</c:v>
                </c:pt>
                <c:pt idx="1665">
                  <c:v>15.362</c:v>
                </c:pt>
                <c:pt idx="1666">
                  <c:v>18.132000000000001</c:v>
                </c:pt>
                <c:pt idx="1667">
                  <c:v>15.866</c:v>
                </c:pt>
                <c:pt idx="1668">
                  <c:v>20.251000000000001</c:v>
                </c:pt>
                <c:pt idx="1669">
                  <c:v>21.262</c:v>
                </c:pt>
                <c:pt idx="1670">
                  <c:v>21.417000000000002</c:v>
                </c:pt>
                <c:pt idx="1671">
                  <c:v>22.952999999999999</c:v>
                </c:pt>
                <c:pt idx="1672">
                  <c:v>21.259</c:v>
                </c:pt>
                <c:pt idx="1673">
                  <c:v>21.257000000000001</c:v>
                </c:pt>
                <c:pt idx="1674">
                  <c:v>14.298999999999999</c:v>
                </c:pt>
                <c:pt idx="1675">
                  <c:v>15.656000000000001</c:v>
                </c:pt>
                <c:pt idx="1676">
                  <c:v>14.37</c:v>
                </c:pt>
                <c:pt idx="1677">
                  <c:v>8.9147999999999996</c:v>
                </c:pt>
                <c:pt idx="1678">
                  <c:v>7.0362</c:v>
                </c:pt>
                <c:pt idx="1679">
                  <c:v>3.3624000000000001</c:v>
                </c:pt>
                <c:pt idx="1680">
                  <c:v>1.6323000000000001</c:v>
                </c:pt>
                <c:pt idx="1681">
                  <c:v>-4.0439999999999996</c:v>
                </c:pt>
                <c:pt idx="1682">
                  <c:v>-2.7368999999999999</c:v>
                </c:pt>
                <c:pt idx="1683">
                  <c:v>-7.9836</c:v>
                </c:pt>
                <c:pt idx="1684">
                  <c:v>-10.220000000000001</c:v>
                </c:pt>
                <c:pt idx="1685">
                  <c:v>-11.263999999999999</c:v>
                </c:pt>
                <c:pt idx="1686">
                  <c:v>-16.001999999999999</c:v>
                </c:pt>
                <c:pt idx="1687">
                  <c:v>-17.87</c:v>
                </c:pt>
                <c:pt idx="1688">
                  <c:v>-22.085000000000001</c:v>
                </c:pt>
                <c:pt idx="1689">
                  <c:v>-20.936</c:v>
                </c:pt>
                <c:pt idx="1690">
                  <c:v>-22.526</c:v>
                </c:pt>
                <c:pt idx="1691">
                  <c:v>-22.408999999999999</c:v>
                </c:pt>
                <c:pt idx="1692">
                  <c:v>-17.774999999999999</c:v>
                </c:pt>
                <c:pt idx="1693">
                  <c:v>-19.751999999999999</c:v>
                </c:pt>
                <c:pt idx="1694">
                  <c:v>-20.452999999999999</c:v>
                </c:pt>
                <c:pt idx="1695">
                  <c:v>-17.666</c:v>
                </c:pt>
                <c:pt idx="1696">
                  <c:v>-13.843</c:v>
                </c:pt>
                <c:pt idx="1697">
                  <c:v>-12.856999999999999</c:v>
                </c:pt>
                <c:pt idx="1698">
                  <c:v>-9.6227999999999998</c:v>
                </c:pt>
                <c:pt idx="1699">
                  <c:v>-4.3091999999999997</c:v>
                </c:pt>
                <c:pt idx="1700">
                  <c:v>-5.8624000000000001</c:v>
                </c:pt>
                <c:pt idx="1701">
                  <c:v>-1.5139</c:v>
                </c:pt>
                <c:pt idx="1702">
                  <c:v>0.97901000000000005</c:v>
                </c:pt>
                <c:pt idx="1703">
                  <c:v>4.7770000000000001</c:v>
                </c:pt>
                <c:pt idx="1704">
                  <c:v>8.4901</c:v>
                </c:pt>
                <c:pt idx="1705">
                  <c:v>11.922000000000001</c:v>
                </c:pt>
                <c:pt idx="1706">
                  <c:v>17.661000000000001</c:v>
                </c:pt>
                <c:pt idx="1707">
                  <c:v>16.212</c:v>
                </c:pt>
                <c:pt idx="1708">
                  <c:v>19.2</c:v>
                </c:pt>
                <c:pt idx="1709">
                  <c:v>19.818000000000001</c:v>
                </c:pt>
                <c:pt idx="1710">
                  <c:v>17.901</c:v>
                </c:pt>
                <c:pt idx="1711">
                  <c:v>20.452999999999999</c:v>
                </c:pt>
                <c:pt idx="1712">
                  <c:v>23.283999999999999</c:v>
                </c:pt>
                <c:pt idx="1713">
                  <c:v>22.702999999999999</c:v>
                </c:pt>
                <c:pt idx="1714">
                  <c:v>18.876999999999999</c:v>
                </c:pt>
                <c:pt idx="1715">
                  <c:v>19.395</c:v>
                </c:pt>
                <c:pt idx="1716">
                  <c:v>16.306999999999999</c:v>
                </c:pt>
                <c:pt idx="1717">
                  <c:v>11.529</c:v>
                </c:pt>
                <c:pt idx="1718">
                  <c:v>13.615</c:v>
                </c:pt>
                <c:pt idx="1719">
                  <c:v>10.555</c:v>
                </c:pt>
                <c:pt idx="1720">
                  <c:v>8.6875</c:v>
                </c:pt>
                <c:pt idx="1721">
                  <c:v>4.8609</c:v>
                </c:pt>
                <c:pt idx="1722">
                  <c:v>0.55169000000000001</c:v>
                </c:pt>
                <c:pt idx="1723">
                  <c:v>-3.4817</c:v>
                </c:pt>
                <c:pt idx="1724">
                  <c:v>-10.67</c:v>
                </c:pt>
                <c:pt idx="1725">
                  <c:v>-8.5531000000000006</c:v>
                </c:pt>
                <c:pt idx="1726">
                  <c:v>-12.297000000000001</c:v>
                </c:pt>
                <c:pt idx="1727">
                  <c:v>-13.385999999999999</c:v>
                </c:pt>
                <c:pt idx="1728">
                  <c:v>-14.705</c:v>
                </c:pt>
                <c:pt idx="1729">
                  <c:v>-19.573</c:v>
                </c:pt>
                <c:pt idx="1730">
                  <c:v>-24.33</c:v>
                </c:pt>
                <c:pt idx="1731">
                  <c:v>-25.591999999999999</c:v>
                </c:pt>
                <c:pt idx="1732">
                  <c:v>-20.893000000000001</c:v>
                </c:pt>
                <c:pt idx="1733">
                  <c:v>-21.765000000000001</c:v>
                </c:pt>
                <c:pt idx="1734">
                  <c:v>-18.783000000000001</c:v>
                </c:pt>
                <c:pt idx="1735">
                  <c:v>-15.702999999999999</c:v>
                </c:pt>
                <c:pt idx="1736">
                  <c:v>-18.645</c:v>
                </c:pt>
                <c:pt idx="1737">
                  <c:v>-14.9</c:v>
                </c:pt>
                <c:pt idx="1738">
                  <c:v>-12.028</c:v>
                </c:pt>
                <c:pt idx="1739">
                  <c:v>-7.5772000000000004</c:v>
                </c:pt>
                <c:pt idx="1740">
                  <c:v>-6.3813000000000004</c:v>
                </c:pt>
                <c:pt idx="1741">
                  <c:v>-7.0065999999999997</c:v>
                </c:pt>
                <c:pt idx="1742">
                  <c:v>2.1059999999999999</c:v>
                </c:pt>
                <c:pt idx="1743">
                  <c:v>-2.5106000000000002</c:v>
                </c:pt>
                <c:pt idx="1744">
                  <c:v>4.2618999999999998</c:v>
                </c:pt>
                <c:pt idx="1745">
                  <c:v>4.7571000000000003</c:v>
                </c:pt>
                <c:pt idx="1746">
                  <c:v>8.2538</c:v>
                </c:pt>
                <c:pt idx="1747">
                  <c:v>11.776999999999999</c:v>
                </c:pt>
                <c:pt idx="1748">
                  <c:v>12.281000000000001</c:v>
                </c:pt>
                <c:pt idx="1749">
                  <c:v>20.736000000000001</c:v>
                </c:pt>
                <c:pt idx="1750">
                  <c:v>15.265000000000001</c:v>
                </c:pt>
                <c:pt idx="1751">
                  <c:v>21.361000000000001</c:v>
                </c:pt>
                <c:pt idx="1752">
                  <c:v>19.491</c:v>
                </c:pt>
                <c:pt idx="1753">
                  <c:v>16.920999999999999</c:v>
                </c:pt>
                <c:pt idx="1754">
                  <c:v>20.792999999999999</c:v>
                </c:pt>
                <c:pt idx="1755">
                  <c:v>18.693999999999999</c:v>
                </c:pt>
                <c:pt idx="1756">
                  <c:v>21.492999999999999</c:v>
                </c:pt>
                <c:pt idx="1757">
                  <c:v>14.786</c:v>
                </c:pt>
                <c:pt idx="1758">
                  <c:v>15.095000000000001</c:v>
                </c:pt>
                <c:pt idx="1759">
                  <c:v>13.284000000000001</c:v>
                </c:pt>
                <c:pt idx="1760">
                  <c:v>6.7615999999999996</c:v>
                </c:pt>
                <c:pt idx="1761">
                  <c:v>9.9109999999999996</c:v>
                </c:pt>
                <c:pt idx="1762">
                  <c:v>6.2723000000000004</c:v>
                </c:pt>
                <c:pt idx="1763">
                  <c:v>3.6839</c:v>
                </c:pt>
                <c:pt idx="1764">
                  <c:v>-1.3585</c:v>
                </c:pt>
                <c:pt idx="1765">
                  <c:v>-3.2602000000000002</c:v>
                </c:pt>
                <c:pt idx="1766">
                  <c:v>-6.7492999999999999</c:v>
                </c:pt>
                <c:pt idx="1767">
                  <c:v>-13.675000000000001</c:v>
                </c:pt>
                <c:pt idx="1768">
                  <c:v>-11.722</c:v>
                </c:pt>
                <c:pt idx="1769">
                  <c:v>-14.712999999999999</c:v>
                </c:pt>
                <c:pt idx="1770">
                  <c:v>-15.231999999999999</c:v>
                </c:pt>
                <c:pt idx="1771">
                  <c:v>-16.483000000000001</c:v>
                </c:pt>
                <c:pt idx="1772">
                  <c:v>-17.280999999999999</c:v>
                </c:pt>
                <c:pt idx="1773">
                  <c:v>-20.925999999999998</c:v>
                </c:pt>
                <c:pt idx="1774">
                  <c:v>-22.300999999999998</c:v>
                </c:pt>
                <c:pt idx="1775">
                  <c:v>-18.811</c:v>
                </c:pt>
                <c:pt idx="1776">
                  <c:v>-19.998999999999999</c:v>
                </c:pt>
                <c:pt idx="1777">
                  <c:v>-17.38</c:v>
                </c:pt>
                <c:pt idx="1778">
                  <c:v>-13.494</c:v>
                </c:pt>
                <c:pt idx="1779">
                  <c:v>-15.706</c:v>
                </c:pt>
                <c:pt idx="1780">
                  <c:v>-13.647</c:v>
                </c:pt>
                <c:pt idx="1781">
                  <c:v>-12.327</c:v>
                </c:pt>
                <c:pt idx="1782">
                  <c:v>-5.7317</c:v>
                </c:pt>
                <c:pt idx="1783">
                  <c:v>-4.3666</c:v>
                </c:pt>
                <c:pt idx="1784">
                  <c:v>-1.7403</c:v>
                </c:pt>
                <c:pt idx="1785">
                  <c:v>5.6346999999999996</c:v>
                </c:pt>
                <c:pt idx="1786">
                  <c:v>3.6126999999999998</c:v>
                </c:pt>
                <c:pt idx="1787">
                  <c:v>6.6649000000000003</c:v>
                </c:pt>
                <c:pt idx="1788">
                  <c:v>9.1181999999999999</c:v>
                </c:pt>
                <c:pt idx="1789">
                  <c:v>11.141999999999999</c:v>
                </c:pt>
                <c:pt idx="1790">
                  <c:v>13.3</c:v>
                </c:pt>
                <c:pt idx="1791">
                  <c:v>17.698</c:v>
                </c:pt>
                <c:pt idx="1792">
                  <c:v>21.114000000000001</c:v>
                </c:pt>
                <c:pt idx="1793">
                  <c:v>18.244</c:v>
                </c:pt>
                <c:pt idx="1794">
                  <c:v>21.07</c:v>
                </c:pt>
                <c:pt idx="1795">
                  <c:v>19.279</c:v>
                </c:pt>
                <c:pt idx="1796">
                  <c:v>16.600999999999999</c:v>
                </c:pt>
                <c:pt idx="1797">
                  <c:v>19.239999999999998</c:v>
                </c:pt>
                <c:pt idx="1798">
                  <c:v>18.776</c:v>
                </c:pt>
                <c:pt idx="1799">
                  <c:v>18.713000000000001</c:v>
                </c:pt>
                <c:pt idx="1800">
                  <c:v>11.035</c:v>
                </c:pt>
                <c:pt idx="1801">
                  <c:v>12.401999999999999</c:v>
                </c:pt>
                <c:pt idx="1802">
                  <c:v>9.4498999999999995</c:v>
                </c:pt>
                <c:pt idx="1803">
                  <c:v>3.0421</c:v>
                </c:pt>
                <c:pt idx="1804">
                  <c:v>5.3147000000000002</c:v>
                </c:pt>
                <c:pt idx="1805">
                  <c:v>1.7955000000000001</c:v>
                </c:pt>
                <c:pt idx="1806">
                  <c:v>5.7058999999999999E-2</c:v>
                </c:pt>
                <c:pt idx="1807">
                  <c:v>-4.6666999999999996</c:v>
                </c:pt>
                <c:pt idx="1808">
                  <c:v>-7.0468999999999999</c:v>
                </c:pt>
                <c:pt idx="1809">
                  <c:v>-10.648999999999999</c:v>
                </c:pt>
                <c:pt idx="1810">
                  <c:v>-16.172999999999998</c:v>
                </c:pt>
                <c:pt idx="1811">
                  <c:v>-14.635</c:v>
                </c:pt>
                <c:pt idx="1812">
                  <c:v>-18.28</c:v>
                </c:pt>
                <c:pt idx="1813">
                  <c:v>-17.792000000000002</c:v>
                </c:pt>
                <c:pt idx="1814">
                  <c:v>-16.933</c:v>
                </c:pt>
                <c:pt idx="1815">
                  <c:v>-19.004999999999999</c:v>
                </c:pt>
                <c:pt idx="1816">
                  <c:v>-20.408000000000001</c:v>
                </c:pt>
                <c:pt idx="1817">
                  <c:v>-21.817</c:v>
                </c:pt>
                <c:pt idx="1818">
                  <c:v>-14.646000000000001</c:v>
                </c:pt>
                <c:pt idx="1819">
                  <c:v>-17.623000000000001</c:v>
                </c:pt>
                <c:pt idx="1820">
                  <c:v>-15.984</c:v>
                </c:pt>
                <c:pt idx="1821">
                  <c:v>-11.031000000000001</c:v>
                </c:pt>
                <c:pt idx="1822">
                  <c:v>-13.426</c:v>
                </c:pt>
                <c:pt idx="1823">
                  <c:v>-10.154</c:v>
                </c:pt>
                <c:pt idx="1824">
                  <c:v>-8.6403999999999996</c:v>
                </c:pt>
                <c:pt idx="1825">
                  <c:v>-2.3906000000000001</c:v>
                </c:pt>
                <c:pt idx="1826">
                  <c:v>-1.0961000000000001</c:v>
                </c:pt>
                <c:pt idx="1827">
                  <c:v>1.7195</c:v>
                </c:pt>
                <c:pt idx="1828">
                  <c:v>8.4357000000000006</c:v>
                </c:pt>
                <c:pt idx="1829">
                  <c:v>10.352</c:v>
                </c:pt>
                <c:pt idx="1830">
                  <c:v>15.250999999999999</c:v>
                </c:pt>
                <c:pt idx="1831">
                  <c:v>15.192</c:v>
                </c:pt>
                <c:pt idx="1832">
                  <c:v>15.872999999999999</c:v>
                </c:pt>
                <c:pt idx="1833">
                  <c:v>15.603999999999999</c:v>
                </c:pt>
                <c:pt idx="1834">
                  <c:v>17.702999999999999</c:v>
                </c:pt>
                <c:pt idx="1835">
                  <c:v>20.452000000000002</c:v>
                </c:pt>
                <c:pt idx="1836">
                  <c:v>17.739999999999998</c:v>
                </c:pt>
                <c:pt idx="1837">
                  <c:v>17.696999999999999</c:v>
                </c:pt>
                <c:pt idx="1838">
                  <c:v>15.102</c:v>
                </c:pt>
                <c:pt idx="1839">
                  <c:v>13.037000000000001</c:v>
                </c:pt>
                <c:pt idx="1840">
                  <c:v>15.340999999999999</c:v>
                </c:pt>
                <c:pt idx="1841">
                  <c:v>16.940000000000001</c:v>
                </c:pt>
                <c:pt idx="1842">
                  <c:v>14.260999999999999</c:v>
                </c:pt>
                <c:pt idx="1843">
                  <c:v>9.4405999999999999</c:v>
                </c:pt>
                <c:pt idx="1844">
                  <c:v>7.2321</c:v>
                </c:pt>
                <c:pt idx="1845">
                  <c:v>6.4364999999999997</c:v>
                </c:pt>
                <c:pt idx="1846">
                  <c:v>0.81166000000000005</c:v>
                </c:pt>
                <c:pt idx="1847">
                  <c:v>-1.4323999999999999</c:v>
                </c:pt>
                <c:pt idx="1848">
                  <c:v>-1.4309000000000001</c:v>
                </c:pt>
                <c:pt idx="1849">
                  <c:v>-7.0549999999999997</c:v>
                </c:pt>
                <c:pt idx="1850">
                  <c:v>-7.0358999999999998</c:v>
                </c:pt>
                <c:pt idx="1851">
                  <c:v>-9.6165000000000003</c:v>
                </c:pt>
                <c:pt idx="1852">
                  <c:v>-12.468999999999999</c:v>
                </c:pt>
                <c:pt idx="1853">
                  <c:v>-14.46</c:v>
                </c:pt>
                <c:pt idx="1854">
                  <c:v>-14.672000000000001</c:v>
                </c:pt>
                <c:pt idx="1855">
                  <c:v>-16.036000000000001</c:v>
                </c:pt>
                <c:pt idx="1856">
                  <c:v>-19.302</c:v>
                </c:pt>
                <c:pt idx="1857">
                  <c:v>-17.530999999999999</c:v>
                </c:pt>
                <c:pt idx="1858">
                  <c:v>-19.428999999999998</c:v>
                </c:pt>
                <c:pt idx="1859">
                  <c:v>-18.998000000000001</c:v>
                </c:pt>
                <c:pt idx="1860">
                  <c:v>-18.027999999999999</c:v>
                </c:pt>
                <c:pt idx="1861">
                  <c:v>-13.317</c:v>
                </c:pt>
                <c:pt idx="1862">
                  <c:v>-14.129</c:v>
                </c:pt>
                <c:pt idx="1863">
                  <c:v>-12.311</c:v>
                </c:pt>
                <c:pt idx="1864">
                  <c:v>-6.9611000000000001</c:v>
                </c:pt>
                <c:pt idx="1865">
                  <c:v>-8.6986000000000008</c:v>
                </c:pt>
                <c:pt idx="1866">
                  <c:v>-6.9184999999999999</c:v>
                </c:pt>
                <c:pt idx="1867">
                  <c:v>-3.2404999999999999</c:v>
                </c:pt>
                <c:pt idx="1868">
                  <c:v>0.63087000000000004</c:v>
                </c:pt>
                <c:pt idx="1869">
                  <c:v>1.9885999999999999</c:v>
                </c:pt>
                <c:pt idx="1870">
                  <c:v>6.3475999999999999</c:v>
                </c:pt>
                <c:pt idx="1871">
                  <c:v>11.18</c:v>
                </c:pt>
                <c:pt idx="1872">
                  <c:v>10.164</c:v>
                </c:pt>
                <c:pt idx="1873">
                  <c:v>14.438000000000001</c:v>
                </c:pt>
                <c:pt idx="1874">
                  <c:v>13.798</c:v>
                </c:pt>
                <c:pt idx="1875">
                  <c:v>14.965</c:v>
                </c:pt>
                <c:pt idx="1876">
                  <c:v>16.379000000000001</c:v>
                </c:pt>
                <c:pt idx="1877">
                  <c:v>17.928000000000001</c:v>
                </c:pt>
                <c:pt idx="1878">
                  <c:v>20.206</c:v>
                </c:pt>
                <c:pt idx="1879">
                  <c:v>14.388</c:v>
                </c:pt>
                <c:pt idx="1880">
                  <c:v>17.832999999999998</c:v>
                </c:pt>
                <c:pt idx="1881">
                  <c:v>16.579000000000001</c:v>
                </c:pt>
                <c:pt idx="1882">
                  <c:v>13.896000000000001</c:v>
                </c:pt>
                <c:pt idx="1883">
                  <c:v>14.791</c:v>
                </c:pt>
                <c:pt idx="1884">
                  <c:v>13.209</c:v>
                </c:pt>
                <c:pt idx="1885">
                  <c:v>12.076000000000001</c:v>
                </c:pt>
                <c:pt idx="1886">
                  <c:v>4.9307999999999996</c:v>
                </c:pt>
                <c:pt idx="1887">
                  <c:v>5.8501000000000003</c:v>
                </c:pt>
                <c:pt idx="1888">
                  <c:v>1.8270999999999999</c:v>
                </c:pt>
                <c:pt idx="1889">
                  <c:v>-3.3323</c:v>
                </c:pt>
                <c:pt idx="1890">
                  <c:v>-3.3054000000000001</c:v>
                </c:pt>
                <c:pt idx="1891">
                  <c:v>-7.9763000000000002</c:v>
                </c:pt>
                <c:pt idx="1892">
                  <c:v>-8.1658000000000008</c:v>
                </c:pt>
                <c:pt idx="1893">
                  <c:v>-10.927</c:v>
                </c:pt>
                <c:pt idx="1894">
                  <c:v>-11.808999999999999</c:v>
                </c:pt>
                <c:pt idx="1895">
                  <c:v>-14.749000000000001</c:v>
                </c:pt>
                <c:pt idx="1896">
                  <c:v>-17.047000000000001</c:v>
                </c:pt>
                <c:pt idx="1897">
                  <c:v>-14.028</c:v>
                </c:pt>
                <c:pt idx="1898">
                  <c:v>-18.152000000000001</c:v>
                </c:pt>
                <c:pt idx="1899">
                  <c:v>-18.390999999999998</c:v>
                </c:pt>
                <c:pt idx="1900">
                  <c:v>-17.747</c:v>
                </c:pt>
                <c:pt idx="1901">
                  <c:v>-18.693000000000001</c:v>
                </c:pt>
                <c:pt idx="1902">
                  <c:v>-17.902000000000001</c:v>
                </c:pt>
                <c:pt idx="1903">
                  <c:v>-16.952999999999999</c:v>
                </c:pt>
                <c:pt idx="1904">
                  <c:v>-10.965</c:v>
                </c:pt>
                <c:pt idx="1905">
                  <c:v>-11.795</c:v>
                </c:pt>
                <c:pt idx="1906">
                  <c:v>-10.331</c:v>
                </c:pt>
                <c:pt idx="1907">
                  <c:v>-5.6425999999999998</c:v>
                </c:pt>
                <c:pt idx="1908">
                  <c:v>-3.2530999999999999</c:v>
                </c:pt>
                <c:pt idx="1909">
                  <c:v>-0.94662999999999997</c:v>
                </c:pt>
                <c:pt idx="1910">
                  <c:v>1.3324</c:v>
                </c:pt>
                <c:pt idx="1911">
                  <c:v>4.8491</c:v>
                </c:pt>
                <c:pt idx="1912">
                  <c:v>5.0579999999999998</c:v>
                </c:pt>
                <c:pt idx="1913">
                  <c:v>8.7946000000000009</c:v>
                </c:pt>
                <c:pt idx="1914">
                  <c:v>11.243</c:v>
                </c:pt>
                <c:pt idx="1915">
                  <c:v>10.715999999999999</c:v>
                </c:pt>
                <c:pt idx="1916">
                  <c:v>14.967000000000001</c:v>
                </c:pt>
                <c:pt idx="1917">
                  <c:v>17.013000000000002</c:v>
                </c:pt>
                <c:pt idx="1918">
                  <c:v>18.673999999999999</c:v>
                </c:pt>
                <c:pt idx="1919">
                  <c:v>18.864000000000001</c:v>
                </c:pt>
                <c:pt idx="1920">
                  <c:v>19.344000000000001</c:v>
                </c:pt>
                <c:pt idx="1921">
                  <c:v>19.295999999999999</c:v>
                </c:pt>
                <c:pt idx="1922">
                  <c:v>14.763</c:v>
                </c:pt>
                <c:pt idx="1923">
                  <c:v>15.978999999999999</c:v>
                </c:pt>
                <c:pt idx="1924">
                  <c:v>16.603999999999999</c:v>
                </c:pt>
                <c:pt idx="1925">
                  <c:v>13.117000000000001</c:v>
                </c:pt>
                <c:pt idx="1926">
                  <c:v>10.196</c:v>
                </c:pt>
                <c:pt idx="1927">
                  <c:v>9.0820000000000007</c:v>
                </c:pt>
                <c:pt idx="1928">
                  <c:v>6.0308000000000002</c:v>
                </c:pt>
                <c:pt idx="1929">
                  <c:v>1.3048999999999999</c:v>
                </c:pt>
                <c:pt idx="1930">
                  <c:v>0.44934000000000002</c:v>
                </c:pt>
                <c:pt idx="1931">
                  <c:v>-2.7086999999999999</c:v>
                </c:pt>
                <c:pt idx="1932">
                  <c:v>-5.1559999999999997</c:v>
                </c:pt>
                <c:pt idx="1933">
                  <c:v>-5.5235000000000003</c:v>
                </c:pt>
                <c:pt idx="1934">
                  <c:v>-9.4187999999999992</c:v>
                </c:pt>
                <c:pt idx="1935">
                  <c:v>-12.529</c:v>
                </c:pt>
                <c:pt idx="1936">
                  <c:v>-16.123000000000001</c:v>
                </c:pt>
                <c:pt idx="1937">
                  <c:v>-14.993</c:v>
                </c:pt>
                <c:pt idx="1938">
                  <c:v>-14.992000000000001</c:v>
                </c:pt>
                <c:pt idx="1939">
                  <c:v>-15.08</c:v>
                </c:pt>
                <c:pt idx="1940">
                  <c:v>-13.747</c:v>
                </c:pt>
                <c:pt idx="1941">
                  <c:v>-16.951000000000001</c:v>
                </c:pt>
                <c:pt idx="1942">
                  <c:v>-17.821000000000002</c:v>
                </c:pt>
                <c:pt idx="1943">
                  <c:v>-17.649000000000001</c:v>
                </c:pt>
                <c:pt idx="1944">
                  <c:v>-13.468</c:v>
                </c:pt>
                <c:pt idx="1945">
                  <c:v>-13.967000000000001</c:v>
                </c:pt>
                <c:pt idx="1946">
                  <c:v>-11.474</c:v>
                </c:pt>
                <c:pt idx="1947">
                  <c:v>-7.0105000000000004</c:v>
                </c:pt>
                <c:pt idx="1948">
                  <c:v>-10.215999999999999</c:v>
                </c:pt>
                <c:pt idx="1949">
                  <c:v>-5.444</c:v>
                </c:pt>
                <c:pt idx="1950">
                  <c:v>-5.3876999999999997</c:v>
                </c:pt>
                <c:pt idx="1951">
                  <c:v>-1.4218999999999999</c:v>
                </c:pt>
                <c:pt idx="1952">
                  <c:v>2.0506000000000002</c:v>
                </c:pt>
                <c:pt idx="1953">
                  <c:v>4.3433000000000002</c:v>
                </c:pt>
                <c:pt idx="1954">
                  <c:v>10.451000000000001</c:v>
                </c:pt>
                <c:pt idx="1955">
                  <c:v>8.2880000000000003</c:v>
                </c:pt>
                <c:pt idx="1956">
                  <c:v>11.986000000000001</c:v>
                </c:pt>
                <c:pt idx="1957">
                  <c:v>11.86</c:v>
                </c:pt>
                <c:pt idx="1958">
                  <c:v>12.872</c:v>
                </c:pt>
                <c:pt idx="1959">
                  <c:v>14.628</c:v>
                </c:pt>
                <c:pt idx="1960">
                  <c:v>16.626999999999999</c:v>
                </c:pt>
                <c:pt idx="1961">
                  <c:v>17.715</c:v>
                </c:pt>
                <c:pt idx="1962">
                  <c:v>17.283999999999999</c:v>
                </c:pt>
                <c:pt idx="1963">
                  <c:v>18.265999999999998</c:v>
                </c:pt>
                <c:pt idx="1964">
                  <c:v>15.869</c:v>
                </c:pt>
                <c:pt idx="1965">
                  <c:v>12.750999999999999</c:v>
                </c:pt>
                <c:pt idx="1966">
                  <c:v>13.677</c:v>
                </c:pt>
                <c:pt idx="1967">
                  <c:v>11.454000000000001</c:v>
                </c:pt>
                <c:pt idx="1968">
                  <c:v>10.231999999999999</c:v>
                </c:pt>
                <c:pt idx="1969">
                  <c:v>6.3655999999999997</c:v>
                </c:pt>
                <c:pt idx="1970">
                  <c:v>4.6543999999999999</c:v>
                </c:pt>
                <c:pt idx="1971">
                  <c:v>2.6227</c:v>
                </c:pt>
                <c:pt idx="1972">
                  <c:v>-1.6016999999999999</c:v>
                </c:pt>
                <c:pt idx="1973">
                  <c:v>-0.66849999999999998</c:v>
                </c:pt>
                <c:pt idx="1974">
                  <c:v>-4.4153000000000002</c:v>
                </c:pt>
                <c:pt idx="1975">
                  <c:v>-6.4397000000000002</c:v>
                </c:pt>
                <c:pt idx="1976">
                  <c:v>-8.3053000000000008</c:v>
                </c:pt>
                <c:pt idx="1977">
                  <c:v>-10.853</c:v>
                </c:pt>
                <c:pt idx="1978">
                  <c:v>-13.491</c:v>
                </c:pt>
                <c:pt idx="1979">
                  <c:v>-16.64</c:v>
                </c:pt>
                <c:pt idx="1980">
                  <c:v>-16.082000000000001</c:v>
                </c:pt>
                <c:pt idx="1981">
                  <c:v>-17.140999999999998</c:v>
                </c:pt>
                <c:pt idx="1982">
                  <c:v>-17.553000000000001</c:v>
                </c:pt>
                <c:pt idx="1983">
                  <c:v>-13.869</c:v>
                </c:pt>
                <c:pt idx="1984">
                  <c:v>-16.16</c:v>
                </c:pt>
                <c:pt idx="1985">
                  <c:v>-16.731000000000002</c:v>
                </c:pt>
                <c:pt idx="1986">
                  <c:v>-14.773999999999999</c:v>
                </c:pt>
                <c:pt idx="1987">
                  <c:v>-12.683</c:v>
                </c:pt>
                <c:pt idx="1988">
                  <c:v>-10.782999999999999</c:v>
                </c:pt>
                <c:pt idx="1989">
                  <c:v>-9.2583000000000002</c:v>
                </c:pt>
                <c:pt idx="1990">
                  <c:v>-4.9203000000000001</c:v>
                </c:pt>
                <c:pt idx="1991">
                  <c:v>-5.9185999999999996</c:v>
                </c:pt>
                <c:pt idx="1992">
                  <c:v>-2.9108000000000001</c:v>
                </c:pt>
                <c:pt idx="1993">
                  <c:v>-1.2213000000000001</c:v>
                </c:pt>
                <c:pt idx="1994">
                  <c:v>2.8668</c:v>
                </c:pt>
                <c:pt idx="1995">
                  <c:v>4.9128999999999996</c:v>
                </c:pt>
                <c:pt idx="1996">
                  <c:v>7.7907999999999999</c:v>
                </c:pt>
                <c:pt idx="1997">
                  <c:v>12.946999999999999</c:v>
                </c:pt>
                <c:pt idx="1998">
                  <c:v>11.507999999999999</c:v>
                </c:pt>
                <c:pt idx="1999">
                  <c:v>14.093999999999999</c:v>
                </c:pt>
                <c:pt idx="2000">
                  <c:v>14.411</c:v>
                </c:pt>
                <c:pt idx="2001">
                  <c:v>13.795999999999999</c:v>
                </c:pt>
                <c:pt idx="2002">
                  <c:v>15.81</c:v>
                </c:pt>
                <c:pt idx="2003">
                  <c:v>17.957000000000001</c:v>
                </c:pt>
                <c:pt idx="2004">
                  <c:v>18.402999999999999</c:v>
                </c:pt>
                <c:pt idx="2005">
                  <c:v>15.432</c:v>
                </c:pt>
                <c:pt idx="2006">
                  <c:v>16.108000000000001</c:v>
                </c:pt>
                <c:pt idx="2007">
                  <c:v>13.784000000000001</c:v>
                </c:pt>
                <c:pt idx="2008">
                  <c:v>9.9491999999999994</c:v>
                </c:pt>
                <c:pt idx="2009">
                  <c:v>12.026</c:v>
                </c:pt>
                <c:pt idx="2010">
                  <c:v>9.7361000000000004</c:v>
                </c:pt>
                <c:pt idx="2011">
                  <c:v>8.6812000000000005</c:v>
                </c:pt>
                <c:pt idx="2012">
                  <c:v>2.9070999999999998</c:v>
                </c:pt>
                <c:pt idx="2013">
                  <c:v>2.0672999999999999</c:v>
                </c:pt>
                <c:pt idx="2014">
                  <c:v>-0.97545000000000004</c:v>
                </c:pt>
                <c:pt idx="2015">
                  <c:v>-6.8037000000000001</c:v>
                </c:pt>
                <c:pt idx="2016">
                  <c:v>-4.9598000000000004</c:v>
                </c:pt>
                <c:pt idx="2017">
                  <c:v>-8.1615000000000002</c:v>
                </c:pt>
                <c:pt idx="2018">
                  <c:v>-9.2357999999999993</c:v>
                </c:pt>
                <c:pt idx="2019">
                  <c:v>-10.704000000000001</c:v>
                </c:pt>
                <c:pt idx="2020">
                  <c:v>-12.82</c:v>
                </c:pt>
                <c:pt idx="2021">
                  <c:v>-16.023</c:v>
                </c:pt>
                <c:pt idx="2022">
                  <c:v>-18.486999999999998</c:v>
                </c:pt>
                <c:pt idx="2023">
                  <c:v>-15.845000000000001</c:v>
                </c:pt>
                <c:pt idx="2024">
                  <c:v>-17.805</c:v>
                </c:pt>
                <c:pt idx="2025">
                  <c:v>-16.186</c:v>
                </c:pt>
                <c:pt idx="2026">
                  <c:v>-13.48</c:v>
                </c:pt>
                <c:pt idx="2027">
                  <c:v>-15.659000000000001</c:v>
                </c:pt>
                <c:pt idx="2028">
                  <c:v>-14.734999999999999</c:v>
                </c:pt>
                <c:pt idx="2029">
                  <c:v>-14.632</c:v>
                </c:pt>
                <c:pt idx="2030">
                  <c:v>-10.231999999999999</c:v>
                </c:pt>
                <c:pt idx="2031">
                  <c:v>-8.0597999999999992</c:v>
                </c:pt>
                <c:pt idx="2032">
                  <c:v>-5.0891000000000002</c:v>
                </c:pt>
                <c:pt idx="2033">
                  <c:v>0.92944000000000004</c:v>
                </c:pt>
                <c:pt idx="2034">
                  <c:v>-1.4239999999999999</c:v>
                </c:pt>
                <c:pt idx="2035">
                  <c:v>1.7272000000000001</c:v>
                </c:pt>
                <c:pt idx="2036">
                  <c:v>3.0268999999999999</c:v>
                </c:pt>
                <c:pt idx="2037">
                  <c:v>6.5761000000000003</c:v>
                </c:pt>
                <c:pt idx="2038">
                  <c:v>8.2180999999999997</c:v>
                </c:pt>
                <c:pt idx="2039">
                  <c:v>10.409000000000001</c:v>
                </c:pt>
                <c:pt idx="2040">
                  <c:v>14.141999999999999</c:v>
                </c:pt>
                <c:pt idx="2041">
                  <c:v>12.234</c:v>
                </c:pt>
                <c:pt idx="2042">
                  <c:v>14.903</c:v>
                </c:pt>
                <c:pt idx="2043">
                  <c:v>14.188000000000001</c:v>
                </c:pt>
                <c:pt idx="2044">
                  <c:v>13.41</c:v>
                </c:pt>
                <c:pt idx="2045">
                  <c:v>14.968</c:v>
                </c:pt>
                <c:pt idx="2046">
                  <c:v>15.504</c:v>
                </c:pt>
                <c:pt idx="2047">
                  <c:v>16.507999999999999</c:v>
                </c:pt>
                <c:pt idx="2048">
                  <c:v>12.685</c:v>
                </c:pt>
                <c:pt idx="2049">
                  <c:v>12.733000000000001</c:v>
                </c:pt>
                <c:pt idx="2050">
                  <c:v>11.183</c:v>
                </c:pt>
                <c:pt idx="2051">
                  <c:v>6.8349000000000002</c:v>
                </c:pt>
                <c:pt idx="2052">
                  <c:v>8.5780999999999992</c:v>
                </c:pt>
                <c:pt idx="2053">
                  <c:v>6.0964999999999998</c:v>
                </c:pt>
                <c:pt idx="2054">
                  <c:v>4.8939000000000004</c:v>
                </c:pt>
                <c:pt idx="2055">
                  <c:v>-1.8679999999999999E-2</c:v>
                </c:pt>
                <c:pt idx="2056">
                  <c:v>-0.93581000000000003</c:v>
                </c:pt>
                <c:pt idx="2057">
                  <c:v>-4.0518999999999998</c:v>
                </c:pt>
                <c:pt idx="2058">
                  <c:v>-9.3402999999999992</c:v>
                </c:pt>
                <c:pt idx="2059">
                  <c:v>-7.2457000000000003</c:v>
                </c:pt>
                <c:pt idx="2060">
                  <c:v>-10.093999999999999</c:v>
                </c:pt>
                <c:pt idx="2061">
                  <c:v>-10.866</c:v>
                </c:pt>
                <c:pt idx="2062">
                  <c:v>-11.326000000000001</c:v>
                </c:pt>
                <c:pt idx="2063">
                  <c:v>-13.375</c:v>
                </c:pt>
                <c:pt idx="2064">
                  <c:v>-15.335000000000001</c:v>
                </c:pt>
                <c:pt idx="2065">
                  <c:v>-17.280999999999999</c:v>
                </c:pt>
                <c:pt idx="2066">
                  <c:v>-14.608000000000001</c:v>
                </c:pt>
                <c:pt idx="2067">
                  <c:v>-15.608000000000001</c:v>
                </c:pt>
                <c:pt idx="2068">
                  <c:v>-14.238</c:v>
                </c:pt>
                <c:pt idx="2069">
                  <c:v>-10.893000000000001</c:v>
                </c:pt>
                <c:pt idx="2070">
                  <c:v>-12.993</c:v>
                </c:pt>
                <c:pt idx="2071">
                  <c:v>-11.536</c:v>
                </c:pt>
                <c:pt idx="2072">
                  <c:v>-10.961</c:v>
                </c:pt>
                <c:pt idx="2073">
                  <c:v>-5.3178999999999998</c:v>
                </c:pt>
                <c:pt idx="2074">
                  <c:v>-5.1863999999999999</c:v>
                </c:pt>
                <c:pt idx="2075">
                  <c:v>-2.6522000000000001</c:v>
                </c:pt>
                <c:pt idx="2076">
                  <c:v>3.0133999999999999</c:v>
                </c:pt>
                <c:pt idx="2077">
                  <c:v>0.88626000000000005</c:v>
                </c:pt>
                <c:pt idx="2078">
                  <c:v>4.0010000000000003</c:v>
                </c:pt>
                <c:pt idx="2079">
                  <c:v>5.0744999999999996</c:v>
                </c:pt>
                <c:pt idx="2080">
                  <c:v>7.6121999999999996</c:v>
                </c:pt>
                <c:pt idx="2081">
                  <c:v>9.4329999999999998</c:v>
                </c:pt>
                <c:pt idx="2082">
                  <c:v>12.112</c:v>
                </c:pt>
                <c:pt idx="2083">
                  <c:v>15.707000000000001</c:v>
                </c:pt>
                <c:pt idx="2084">
                  <c:v>13.518000000000001</c:v>
                </c:pt>
                <c:pt idx="2085">
                  <c:v>15.760999999999999</c:v>
                </c:pt>
                <c:pt idx="2086">
                  <c:v>14.868</c:v>
                </c:pt>
                <c:pt idx="2087">
                  <c:v>13.068</c:v>
                </c:pt>
                <c:pt idx="2088">
                  <c:v>15.039</c:v>
                </c:pt>
                <c:pt idx="2089">
                  <c:v>14.76</c:v>
                </c:pt>
                <c:pt idx="2090">
                  <c:v>15.302</c:v>
                </c:pt>
                <c:pt idx="2091">
                  <c:v>9.3783999999999992</c:v>
                </c:pt>
                <c:pt idx="2092">
                  <c:v>10.616</c:v>
                </c:pt>
                <c:pt idx="2093">
                  <c:v>8.6768000000000001</c:v>
                </c:pt>
                <c:pt idx="2094">
                  <c:v>3.7081</c:v>
                </c:pt>
                <c:pt idx="2095">
                  <c:v>5.8571999999999997</c:v>
                </c:pt>
                <c:pt idx="2096">
                  <c:v>2.9066000000000001</c:v>
                </c:pt>
                <c:pt idx="2097">
                  <c:v>1.6016999999999999</c:v>
                </c:pt>
                <c:pt idx="2098">
                  <c:v>-2.4182000000000001</c:v>
                </c:pt>
                <c:pt idx="2099">
                  <c:v>-3.8618999999999999</c:v>
                </c:pt>
                <c:pt idx="2100">
                  <c:v>-6.6924999999999999</c:v>
                </c:pt>
                <c:pt idx="2101">
                  <c:v>-11.289</c:v>
                </c:pt>
                <c:pt idx="2102">
                  <c:v>-10.257999999999999</c:v>
                </c:pt>
                <c:pt idx="2103">
                  <c:v>-12.956</c:v>
                </c:pt>
                <c:pt idx="2104">
                  <c:v>-12.983000000000001</c:v>
                </c:pt>
                <c:pt idx="2105">
                  <c:v>-12.728</c:v>
                </c:pt>
                <c:pt idx="2106">
                  <c:v>-14.336</c:v>
                </c:pt>
                <c:pt idx="2107">
                  <c:v>-15.477</c:v>
                </c:pt>
                <c:pt idx="2108">
                  <c:v>-16.760999999999999</c:v>
                </c:pt>
                <c:pt idx="2109">
                  <c:v>-11.695</c:v>
                </c:pt>
                <c:pt idx="2110">
                  <c:v>-14.257999999999999</c:v>
                </c:pt>
                <c:pt idx="2111">
                  <c:v>-13.23</c:v>
                </c:pt>
                <c:pt idx="2112">
                  <c:v>-9.6479999999999997</c:v>
                </c:pt>
                <c:pt idx="2113">
                  <c:v>-11.510999999999999</c:v>
                </c:pt>
                <c:pt idx="2114">
                  <c:v>-9.2489000000000008</c:v>
                </c:pt>
                <c:pt idx="2115">
                  <c:v>-8.0698000000000008</c:v>
                </c:pt>
                <c:pt idx="2116">
                  <c:v>-3.0998000000000001</c:v>
                </c:pt>
                <c:pt idx="2117">
                  <c:v>-2.3792</c:v>
                </c:pt>
                <c:pt idx="2118">
                  <c:v>-0.15961</c:v>
                </c:pt>
                <c:pt idx="2119">
                  <c:v>4.9541000000000004</c:v>
                </c:pt>
                <c:pt idx="2120">
                  <c:v>5.0644</c:v>
                </c:pt>
                <c:pt idx="2121">
                  <c:v>7.7901999999999996</c:v>
                </c:pt>
                <c:pt idx="2122">
                  <c:v>8.8341999999999992</c:v>
                </c:pt>
                <c:pt idx="2123">
                  <c:v>10.096</c:v>
                </c:pt>
                <c:pt idx="2124">
                  <c:v>11.103999999999999</c:v>
                </c:pt>
                <c:pt idx="2125">
                  <c:v>13.401</c:v>
                </c:pt>
                <c:pt idx="2126">
                  <c:v>15.367000000000001</c:v>
                </c:pt>
                <c:pt idx="2127">
                  <c:v>13.185</c:v>
                </c:pt>
                <c:pt idx="2128">
                  <c:v>15.45</c:v>
                </c:pt>
                <c:pt idx="2129">
                  <c:v>16.681000000000001</c:v>
                </c:pt>
                <c:pt idx="2130">
                  <c:v>15.73</c:v>
                </c:pt>
                <c:pt idx="2131">
                  <c:v>15.125999999999999</c:v>
                </c:pt>
                <c:pt idx="2132">
                  <c:v>13.356999999999999</c:v>
                </c:pt>
                <c:pt idx="2133">
                  <c:v>11.663</c:v>
                </c:pt>
                <c:pt idx="2134">
                  <c:v>6.5130999999999997</c:v>
                </c:pt>
                <c:pt idx="2135">
                  <c:v>7.7244000000000002</c:v>
                </c:pt>
                <c:pt idx="2136">
                  <c:v>6.1969000000000003</c:v>
                </c:pt>
                <c:pt idx="2137">
                  <c:v>0.19015000000000001</c:v>
                </c:pt>
                <c:pt idx="2138">
                  <c:v>-1.6624000000000001</c:v>
                </c:pt>
                <c:pt idx="2139">
                  <c:v>-3.6665999999999999</c:v>
                </c:pt>
                <c:pt idx="2140">
                  <c:v>-4.2770000000000001</c:v>
                </c:pt>
                <c:pt idx="2141">
                  <c:v>-4.0481999999999996</c:v>
                </c:pt>
                <c:pt idx="2142">
                  <c:v>-5.7173999999999996</c:v>
                </c:pt>
                <c:pt idx="2143">
                  <c:v>-6.8710000000000004</c:v>
                </c:pt>
                <c:pt idx="2144">
                  <c:v>-10.949</c:v>
                </c:pt>
                <c:pt idx="2145">
                  <c:v>-9.2861999999999991</c:v>
                </c:pt>
                <c:pt idx="2146">
                  <c:v>-12.138</c:v>
                </c:pt>
                <c:pt idx="2147">
                  <c:v>-13.988</c:v>
                </c:pt>
                <c:pt idx="2148">
                  <c:v>-12.728</c:v>
                </c:pt>
                <c:pt idx="2149">
                  <c:v>-15.977</c:v>
                </c:pt>
                <c:pt idx="2150">
                  <c:v>-13.211</c:v>
                </c:pt>
                <c:pt idx="2151">
                  <c:v>-14.933</c:v>
                </c:pt>
                <c:pt idx="2152">
                  <c:v>-10.54</c:v>
                </c:pt>
                <c:pt idx="2153">
                  <c:v>-10.488</c:v>
                </c:pt>
                <c:pt idx="2154">
                  <c:v>-11.393000000000001</c:v>
                </c:pt>
                <c:pt idx="2155">
                  <c:v>-5.8433999999999999</c:v>
                </c:pt>
                <c:pt idx="2156">
                  <c:v>-8.4773999999999994</c:v>
                </c:pt>
                <c:pt idx="2157">
                  <c:v>-5.8616999999999999</c:v>
                </c:pt>
                <c:pt idx="2158">
                  <c:v>-3.7610999999999999</c:v>
                </c:pt>
                <c:pt idx="2159">
                  <c:v>-0.96865999999999997</c:v>
                </c:pt>
                <c:pt idx="2160">
                  <c:v>0.36192000000000002</c:v>
                </c:pt>
                <c:pt idx="2161">
                  <c:v>3.5508000000000002</c:v>
                </c:pt>
                <c:pt idx="2162">
                  <c:v>6.1067999999999998</c:v>
                </c:pt>
                <c:pt idx="2163">
                  <c:v>7.4234</c:v>
                </c:pt>
                <c:pt idx="2164">
                  <c:v>9.5435999999999996</c:v>
                </c:pt>
                <c:pt idx="2165">
                  <c:v>9.3549000000000007</c:v>
                </c:pt>
                <c:pt idx="2166">
                  <c:v>10.851000000000001</c:v>
                </c:pt>
                <c:pt idx="2167">
                  <c:v>11.448</c:v>
                </c:pt>
                <c:pt idx="2168">
                  <c:v>13.465999999999999</c:v>
                </c:pt>
                <c:pt idx="2169">
                  <c:v>14.627000000000001</c:v>
                </c:pt>
                <c:pt idx="2170">
                  <c:v>10.802</c:v>
                </c:pt>
                <c:pt idx="2171">
                  <c:v>14.122999999999999</c:v>
                </c:pt>
                <c:pt idx="2172">
                  <c:v>12.635</c:v>
                </c:pt>
                <c:pt idx="2173">
                  <c:v>11.363</c:v>
                </c:pt>
                <c:pt idx="2174">
                  <c:v>12.153</c:v>
                </c:pt>
                <c:pt idx="2175">
                  <c:v>10.76</c:v>
                </c:pt>
                <c:pt idx="2176">
                  <c:v>10.105</c:v>
                </c:pt>
                <c:pt idx="2177">
                  <c:v>4.9230999999999998</c:v>
                </c:pt>
                <c:pt idx="2178">
                  <c:v>5.3784999999999998</c:v>
                </c:pt>
                <c:pt idx="2179">
                  <c:v>3.1482000000000001</c:v>
                </c:pt>
                <c:pt idx="2180">
                  <c:v>-0.89863000000000004</c:v>
                </c:pt>
                <c:pt idx="2181">
                  <c:v>-1.7143999999999999</c:v>
                </c:pt>
                <c:pt idx="2182">
                  <c:v>-3.9805000000000001</c:v>
                </c:pt>
                <c:pt idx="2183">
                  <c:v>-5.3703000000000003</c:v>
                </c:pt>
                <c:pt idx="2184">
                  <c:v>-7.1418999999999997</c:v>
                </c:pt>
                <c:pt idx="2185">
                  <c:v>-7.5850999999999997</c:v>
                </c:pt>
                <c:pt idx="2186">
                  <c:v>-10.5</c:v>
                </c:pt>
                <c:pt idx="2187">
                  <c:v>-11.586</c:v>
                </c:pt>
                <c:pt idx="2188">
                  <c:v>-10.592000000000001</c:v>
                </c:pt>
                <c:pt idx="2189">
                  <c:v>-12.901</c:v>
                </c:pt>
                <c:pt idx="2190">
                  <c:v>-13.539</c:v>
                </c:pt>
                <c:pt idx="2191">
                  <c:v>-14.08</c:v>
                </c:pt>
                <c:pt idx="2192">
                  <c:v>-14.11</c:v>
                </c:pt>
                <c:pt idx="2193">
                  <c:v>-13.962999999999999</c:v>
                </c:pt>
                <c:pt idx="2194">
                  <c:v>-13.259</c:v>
                </c:pt>
                <c:pt idx="2195">
                  <c:v>-9.1858000000000004</c:v>
                </c:pt>
                <c:pt idx="2196">
                  <c:v>-9.6440999999999999</c:v>
                </c:pt>
                <c:pt idx="2197">
                  <c:v>-8.9360999999999997</c:v>
                </c:pt>
                <c:pt idx="2198">
                  <c:v>-5.7542999999999997</c:v>
                </c:pt>
                <c:pt idx="2199">
                  <c:v>-3.7765</c:v>
                </c:pt>
                <c:pt idx="2200">
                  <c:v>-2.1242000000000001</c:v>
                </c:pt>
                <c:pt idx="2201">
                  <c:v>-0.20221</c:v>
                </c:pt>
                <c:pt idx="2202">
                  <c:v>2.6389</c:v>
                </c:pt>
                <c:pt idx="2203">
                  <c:v>2.194</c:v>
                </c:pt>
                <c:pt idx="2204">
                  <c:v>5.4680999999999997</c:v>
                </c:pt>
                <c:pt idx="2205">
                  <c:v>7.109</c:v>
                </c:pt>
                <c:pt idx="2206">
                  <c:v>7.4058000000000002</c:v>
                </c:pt>
                <c:pt idx="2207">
                  <c:v>10.199999999999999</c:v>
                </c:pt>
                <c:pt idx="2208">
                  <c:v>12.138</c:v>
                </c:pt>
                <c:pt idx="2209">
                  <c:v>13.885</c:v>
                </c:pt>
                <c:pt idx="2210">
                  <c:v>13.754</c:v>
                </c:pt>
                <c:pt idx="2211">
                  <c:v>14.426</c:v>
                </c:pt>
                <c:pt idx="2212">
                  <c:v>14.491</c:v>
                </c:pt>
                <c:pt idx="2213">
                  <c:v>11.388999999999999</c:v>
                </c:pt>
                <c:pt idx="2214">
                  <c:v>12.493</c:v>
                </c:pt>
                <c:pt idx="2215">
                  <c:v>13.102</c:v>
                </c:pt>
                <c:pt idx="2216">
                  <c:v>10.97</c:v>
                </c:pt>
                <c:pt idx="2217">
                  <c:v>8.8031000000000006</c:v>
                </c:pt>
                <c:pt idx="2218">
                  <c:v>7.9137000000000004</c:v>
                </c:pt>
                <c:pt idx="2219">
                  <c:v>5.6630000000000003</c:v>
                </c:pt>
                <c:pt idx="2220">
                  <c:v>2.4363000000000001</c:v>
                </c:pt>
                <c:pt idx="2221">
                  <c:v>3.4476</c:v>
                </c:pt>
                <c:pt idx="2222">
                  <c:v>0.71491000000000005</c:v>
                </c:pt>
                <c:pt idx="2223">
                  <c:v>-1.1753</c:v>
                </c:pt>
                <c:pt idx="2224">
                  <c:v>-3.4306999999999999</c:v>
                </c:pt>
                <c:pt idx="2225">
                  <c:v>-5.6386000000000003</c:v>
                </c:pt>
                <c:pt idx="2226">
                  <c:v>-8.0637000000000008</c:v>
                </c:pt>
                <c:pt idx="2227">
                  <c:v>-11.337999999999999</c:v>
                </c:pt>
                <c:pt idx="2228">
                  <c:v>-11.276999999999999</c:v>
                </c:pt>
                <c:pt idx="2229">
                  <c:v>-14.375999999999999</c:v>
                </c:pt>
                <c:pt idx="2230">
                  <c:v>-15.907999999999999</c:v>
                </c:pt>
                <c:pt idx="2231">
                  <c:v>-13.45</c:v>
                </c:pt>
                <c:pt idx="2232">
                  <c:v>-13.551</c:v>
                </c:pt>
                <c:pt idx="2233">
                  <c:v>-13.933</c:v>
                </c:pt>
                <c:pt idx="2234">
                  <c:v>-13.015000000000001</c:v>
                </c:pt>
                <c:pt idx="2235">
                  <c:v>-12.198</c:v>
                </c:pt>
                <c:pt idx="2236">
                  <c:v>-11.909000000000001</c:v>
                </c:pt>
                <c:pt idx="2237">
                  <c:v>-7.5594000000000001</c:v>
                </c:pt>
                <c:pt idx="2238">
                  <c:v>-2.4062000000000001</c:v>
                </c:pt>
                <c:pt idx="2239">
                  <c:v>-3.9527999999999999</c:v>
                </c:pt>
                <c:pt idx="2240">
                  <c:v>-3.4790000000000001</c:v>
                </c:pt>
                <c:pt idx="2241">
                  <c:v>-6.2317999999999998</c:v>
                </c:pt>
                <c:pt idx="2242">
                  <c:v>-1.7450000000000001</c:v>
                </c:pt>
                <c:pt idx="2243">
                  <c:v>-1.6545000000000001</c:v>
                </c:pt>
                <c:pt idx="2244">
                  <c:v>3.3258999999999999</c:v>
                </c:pt>
                <c:pt idx="2245">
                  <c:v>6.6856</c:v>
                </c:pt>
                <c:pt idx="2246">
                  <c:v>5.1936</c:v>
                </c:pt>
                <c:pt idx="2247">
                  <c:v>8.3188999999999993</c:v>
                </c:pt>
                <c:pt idx="2248">
                  <c:v>5.9447000000000001</c:v>
                </c:pt>
                <c:pt idx="2249">
                  <c:v>10.311999999999999</c:v>
                </c:pt>
                <c:pt idx="2250">
                  <c:v>8.2774999999999999</c:v>
                </c:pt>
                <c:pt idx="2251">
                  <c:v>13.324999999999999</c:v>
                </c:pt>
                <c:pt idx="2252">
                  <c:v>14.009</c:v>
                </c:pt>
                <c:pt idx="2253">
                  <c:v>10.582000000000001</c:v>
                </c:pt>
                <c:pt idx="2254">
                  <c:v>14.109</c:v>
                </c:pt>
                <c:pt idx="2255">
                  <c:v>10.45</c:v>
                </c:pt>
                <c:pt idx="2256">
                  <c:v>10.347</c:v>
                </c:pt>
                <c:pt idx="2257">
                  <c:v>9.9132999999999996</c:v>
                </c:pt>
                <c:pt idx="2258">
                  <c:v>9.8550000000000004</c:v>
                </c:pt>
                <c:pt idx="2259">
                  <c:v>9.5561000000000007</c:v>
                </c:pt>
                <c:pt idx="2260">
                  <c:v>6.3426</c:v>
                </c:pt>
                <c:pt idx="2261">
                  <c:v>5.2488999999999999</c:v>
                </c:pt>
                <c:pt idx="2262">
                  <c:v>3.3601000000000001</c:v>
                </c:pt>
                <c:pt idx="2263">
                  <c:v>-1.8111999999999999</c:v>
                </c:pt>
                <c:pt idx="2264">
                  <c:v>0.24662000000000001</c:v>
                </c:pt>
                <c:pt idx="2265">
                  <c:v>-2.0630999999999999</c:v>
                </c:pt>
                <c:pt idx="2266">
                  <c:v>-2.9863</c:v>
                </c:pt>
                <c:pt idx="2267">
                  <c:v>-5.4187000000000003</c:v>
                </c:pt>
                <c:pt idx="2268">
                  <c:v>-7.1433</c:v>
                </c:pt>
                <c:pt idx="2269">
                  <c:v>-8.9326000000000008</c:v>
                </c:pt>
                <c:pt idx="2270">
                  <c:v>-11.45</c:v>
                </c:pt>
                <c:pt idx="2271">
                  <c:v>-11.734999999999999</c:v>
                </c:pt>
                <c:pt idx="2272">
                  <c:v>-11.749000000000001</c:v>
                </c:pt>
                <c:pt idx="2273">
                  <c:v>-12.15</c:v>
                </c:pt>
                <c:pt idx="2274">
                  <c:v>-10.641999999999999</c:v>
                </c:pt>
                <c:pt idx="2275">
                  <c:v>-11.944000000000001</c:v>
                </c:pt>
                <c:pt idx="2276">
                  <c:v>-12.23</c:v>
                </c:pt>
                <c:pt idx="2277">
                  <c:v>-12.021000000000001</c:v>
                </c:pt>
                <c:pt idx="2278">
                  <c:v>-9.7220999999999993</c:v>
                </c:pt>
                <c:pt idx="2279">
                  <c:v>-8.9336000000000002</c:v>
                </c:pt>
                <c:pt idx="2280">
                  <c:v>-8.0094999999999992</c:v>
                </c:pt>
                <c:pt idx="2281">
                  <c:v>-3.7648000000000001</c:v>
                </c:pt>
                <c:pt idx="2282">
                  <c:v>-6.1547999999999998</c:v>
                </c:pt>
                <c:pt idx="2283">
                  <c:v>-2.7147999999999999</c:v>
                </c:pt>
                <c:pt idx="2284">
                  <c:v>-2.4714999999999998</c:v>
                </c:pt>
                <c:pt idx="2285">
                  <c:v>0.83086000000000004</c:v>
                </c:pt>
                <c:pt idx="2286">
                  <c:v>2.7852000000000001</c:v>
                </c:pt>
                <c:pt idx="2287">
                  <c:v>3.9241000000000001</c:v>
                </c:pt>
                <c:pt idx="2288">
                  <c:v>9.2201000000000004</c:v>
                </c:pt>
                <c:pt idx="2289">
                  <c:v>6.9489000000000001</c:v>
                </c:pt>
                <c:pt idx="2290">
                  <c:v>8.9033999999999995</c:v>
                </c:pt>
                <c:pt idx="2291">
                  <c:v>10.304</c:v>
                </c:pt>
                <c:pt idx="2292">
                  <c:v>9.3971999999999998</c:v>
                </c:pt>
                <c:pt idx="2293">
                  <c:v>11.148999999999999</c:v>
                </c:pt>
                <c:pt idx="2294">
                  <c:v>12.884</c:v>
                </c:pt>
                <c:pt idx="2295">
                  <c:v>13.601000000000001</c:v>
                </c:pt>
                <c:pt idx="2296">
                  <c:v>11.379</c:v>
                </c:pt>
                <c:pt idx="2297">
                  <c:v>12.048999999999999</c:v>
                </c:pt>
                <c:pt idx="2298">
                  <c:v>10.962999999999999</c:v>
                </c:pt>
                <c:pt idx="2299">
                  <c:v>7.8030999999999997</c:v>
                </c:pt>
                <c:pt idx="2300">
                  <c:v>9.4963999999999995</c:v>
                </c:pt>
                <c:pt idx="2301">
                  <c:v>8.0024999999999995</c:v>
                </c:pt>
                <c:pt idx="2302">
                  <c:v>7.3597999999999999</c:v>
                </c:pt>
                <c:pt idx="2303">
                  <c:v>3.3153999999999999</c:v>
                </c:pt>
                <c:pt idx="2304">
                  <c:v>2.5154000000000001</c:v>
                </c:pt>
                <c:pt idx="2305">
                  <c:v>0.71989999999999998</c:v>
                </c:pt>
                <c:pt idx="2306">
                  <c:v>-3.8472</c:v>
                </c:pt>
                <c:pt idx="2307">
                  <c:v>-2.0669</c:v>
                </c:pt>
                <c:pt idx="2308">
                  <c:v>-4.9482999999999997</c:v>
                </c:pt>
                <c:pt idx="2309">
                  <c:v>-5.4936999999999996</c:v>
                </c:pt>
                <c:pt idx="2310">
                  <c:v>-6.9733999999999998</c:v>
                </c:pt>
                <c:pt idx="2311">
                  <c:v>-8.5915999999999997</c:v>
                </c:pt>
                <c:pt idx="2312">
                  <c:v>-10.933999999999999</c:v>
                </c:pt>
                <c:pt idx="2313">
                  <c:v>-13.206</c:v>
                </c:pt>
                <c:pt idx="2314">
                  <c:v>-11.29</c:v>
                </c:pt>
                <c:pt idx="2315">
                  <c:v>-12.718</c:v>
                </c:pt>
                <c:pt idx="2316">
                  <c:v>-11.906000000000001</c:v>
                </c:pt>
                <c:pt idx="2317">
                  <c:v>-10.271000000000001</c:v>
                </c:pt>
                <c:pt idx="2318">
                  <c:v>-11.662000000000001</c:v>
                </c:pt>
                <c:pt idx="2319">
                  <c:v>-11.19</c:v>
                </c:pt>
                <c:pt idx="2320">
                  <c:v>-11.319000000000001</c:v>
                </c:pt>
                <c:pt idx="2321">
                  <c:v>-6.7735000000000003</c:v>
                </c:pt>
                <c:pt idx="2322">
                  <c:v>-7.4412000000000003</c:v>
                </c:pt>
                <c:pt idx="2323">
                  <c:v>-5.5534999999999997</c:v>
                </c:pt>
                <c:pt idx="2324">
                  <c:v>-1.4412</c:v>
                </c:pt>
                <c:pt idx="2325">
                  <c:v>-3.2147999999999999</c:v>
                </c:pt>
                <c:pt idx="2326">
                  <c:v>-0.68533999999999995</c:v>
                </c:pt>
                <c:pt idx="2327">
                  <c:v>9.6550999999999998E-2</c:v>
                </c:pt>
                <c:pt idx="2328">
                  <c:v>3.1183999999999998</c:v>
                </c:pt>
                <c:pt idx="2329">
                  <c:v>6.4489000000000001</c:v>
                </c:pt>
                <c:pt idx="2330">
                  <c:v>10.077999999999999</c:v>
                </c:pt>
                <c:pt idx="2331">
                  <c:v>12.429</c:v>
                </c:pt>
                <c:pt idx="2332">
                  <c:v>10.15</c:v>
                </c:pt>
                <c:pt idx="2333">
                  <c:v>11.147</c:v>
                </c:pt>
                <c:pt idx="2334">
                  <c:v>10.353999999999999</c:v>
                </c:pt>
                <c:pt idx="2335">
                  <c:v>10.231999999999999</c:v>
                </c:pt>
                <c:pt idx="2336">
                  <c:v>11.884</c:v>
                </c:pt>
                <c:pt idx="2337">
                  <c:v>10.326000000000001</c:v>
                </c:pt>
                <c:pt idx="2338">
                  <c:v>8.6801999999999992</c:v>
                </c:pt>
                <c:pt idx="2339">
                  <c:v>6.0731999999999999</c:v>
                </c:pt>
                <c:pt idx="2340">
                  <c:v>7.2354000000000003</c:v>
                </c:pt>
                <c:pt idx="2341">
                  <c:v>9.9161000000000001</c:v>
                </c:pt>
                <c:pt idx="2342">
                  <c:v>5.3346</c:v>
                </c:pt>
                <c:pt idx="2343">
                  <c:v>8.7060999999999993</c:v>
                </c:pt>
                <c:pt idx="2344">
                  <c:v>4.2256</c:v>
                </c:pt>
                <c:pt idx="2345">
                  <c:v>4.2858999999999998</c:v>
                </c:pt>
                <c:pt idx="2346">
                  <c:v>1.1911</c:v>
                </c:pt>
                <c:pt idx="2347">
                  <c:v>-0.59492</c:v>
                </c:pt>
                <c:pt idx="2348">
                  <c:v>0.75953999999999999</c:v>
                </c:pt>
                <c:pt idx="2349">
                  <c:v>-6.5255999999999998</c:v>
                </c:pt>
                <c:pt idx="2350">
                  <c:v>-2.7469000000000001</c:v>
                </c:pt>
                <c:pt idx="2351">
                  <c:v>-7.5575000000000001</c:v>
                </c:pt>
                <c:pt idx="2352">
                  <c:v>-7.5686999999999998</c:v>
                </c:pt>
                <c:pt idx="2353">
                  <c:v>-7.3387000000000002</c:v>
                </c:pt>
                <c:pt idx="2354">
                  <c:v>-9.7888999999999999</c:v>
                </c:pt>
                <c:pt idx="2355">
                  <c:v>-9.1373999999999995</c:v>
                </c:pt>
                <c:pt idx="2356">
                  <c:v>-12.385999999999999</c:v>
                </c:pt>
                <c:pt idx="2357">
                  <c:v>-8.7794000000000008</c:v>
                </c:pt>
                <c:pt idx="2358">
                  <c:v>-10.683999999999999</c:v>
                </c:pt>
                <c:pt idx="2359">
                  <c:v>-10.625</c:v>
                </c:pt>
                <c:pt idx="2360">
                  <c:v>-8.6382999999999992</c:v>
                </c:pt>
                <c:pt idx="2361">
                  <c:v>-10.237</c:v>
                </c:pt>
                <c:pt idx="2362">
                  <c:v>-9.2613000000000003</c:v>
                </c:pt>
                <c:pt idx="2363">
                  <c:v>-7.9028</c:v>
                </c:pt>
                <c:pt idx="2364">
                  <c:v>-4.7138</c:v>
                </c:pt>
                <c:pt idx="2365">
                  <c:v>-4.5766999999999998</c:v>
                </c:pt>
                <c:pt idx="2366">
                  <c:v>-3.2612999999999999</c:v>
                </c:pt>
                <c:pt idx="2367">
                  <c:v>0.94896000000000003</c:v>
                </c:pt>
                <c:pt idx="2368">
                  <c:v>-7.6039999999999996E-2</c:v>
                </c:pt>
                <c:pt idx="2369">
                  <c:v>1.2497</c:v>
                </c:pt>
                <c:pt idx="2370">
                  <c:v>2.4687999999999999</c:v>
                </c:pt>
                <c:pt idx="2371">
                  <c:v>5.3310000000000004</c:v>
                </c:pt>
                <c:pt idx="2372">
                  <c:v>4.7626999999999997</c:v>
                </c:pt>
                <c:pt idx="2373">
                  <c:v>8.2929999999999993</c:v>
                </c:pt>
                <c:pt idx="2374">
                  <c:v>10.048</c:v>
                </c:pt>
                <c:pt idx="2375">
                  <c:v>9.2398000000000007</c:v>
                </c:pt>
                <c:pt idx="2376">
                  <c:v>10.973000000000001</c:v>
                </c:pt>
                <c:pt idx="2377">
                  <c:v>9.8321000000000005</c:v>
                </c:pt>
                <c:pt idx="2378">
                  <c:v>9.6951999999999998</c:v>
                </c:pt>
                <c:pt idx="2379">
                  <c:v>10.413</c:v>
                </c:pt>
                <c:pt idx="2380">
                  <c:v>10.895</c:v>
                </c:pt>
                <c:pt idx="2381">
                  <c:v>10.797000000000001</c:v>
                </c:pt>
                <c:pt idx="2382">
                  <c:v>7.4249999999999998</c:v>
                </c:pt>
                <c:pt idx="2383">
                  <c:v>7.6002000000000001</c:v>
                </c:pt>
                <c:pt idx="2384">
                  <c:v>7.1661999999999999</c:v>
                </c:pt>
                <c:pt idx="2385">
                  <c:v>3.9297</c:v>
                </c:pt>
                <c:pt idx="2386">
                  <c:v>4.7413999999999996</c:v>
                </c:pt>
                <c:pt idx="2387">
                  <c:v>3.7345000000000002</c:v>
                </c:pt>
                <c:pt idx="2388">
                  <c:v>1.7038</c:v>
                </c:pt>
                <c:pt idx="2389">
                  <c:v>-0.81101999999999996</c:v>
                </c:pt>
                <c:pt idx="2390">
                  <c:v>-1.1789000000000001</c:v>
                </c:pt>
                <c:pt idx="2391">
                  <c:v>-4.0944000000000003</c:v>
                </c:pt>
                <c:pt idx="2392">
                  <c:v>-6.8752000000000004</c:v>
                </c:pt>
                <c:pt idx="2393">
                  <c:v>-6.2594000000000003</c:v>
                </c:pt>
                <c:pt idx="2394">
                  <c:v>-8.5852000000000004</c:v>
                </c:pt>
                <c:pt idx="2395">
                  <c:v>-8.3012999999999995</c:v>
                </c:pt>
                <c:pt idx="2396">
                  <c:v>-8.6498000000000008</c:v>
                </c:pt>
                <c:pt idx="2397">
                  <c:v>-9.6693999999999996</c:v>
                </c:pt>
                <c:pt idx="2398">
                  <c:v>-10.875999999999999</c:v>
                </c:pt>
                <c:pt idx="2399">
                  <c:v>-11.558</c:v>
                </c:pt>
                <c:pt idx="2400">
                  <c:v>-8.3960000000000008</c:v>
                </c:pt>
                <c:pt idx="2401">
                  <c:v>-10.253</c:v>
                </c:pt>
                <c:pt idx="2402">
                  <c:v>-9.6142000000000003</c:v>
                </c:pt>
                <c:pt idx="2403">
                  <c:v>-7.8894000000000002</c:v>
                </c:pt>
                <c:pt idx="2404">
                  <c:v>-8.5351999999999997</c:v>
                </c:pt>
                <c:pt idx="2405">
                  <c:v>-7.5678000000000001</c:v>
                </c:pt>
                <c:pt idx="2406">
                  <c:v>-6.5496999999999996</c:v>
                </c:pt>
                <c:pt idx="2407">
                  <c:v>-3.2193000000000001</c:v>
                </c:pt>
                <c:pt idx="2408">
                  <c:v>-2.5352000000000001</c:v>
                </c:pt>
                <c:pt idx="2409">
                  <c:v>-1.1834</c:v>
                </c:pt>
                <c:pt idx="2410">
                  <c:v>2.0918000000000001</c:v>
                </c:pt>
                <c:pt idx="2411">
                  <c:v>2.5137999999999998</c:v>
                </c:pt>
                <c:pt idx="2412">
                  <c:v>4.6105999999999998</c:v>
                </c:pt>
                <c:pt idx="2413">
                  <c:v>5.3429000000000002</c:v>
                </c:pt>
                <c:pt idx="2414">
                  <c:v>6.4137000000000004</c:v>
                </c:pt>
                <c:pt idx="2415">
                  <c:v>6.8326000000000002</c:v>
                </c:pt>
                <c:pt idx="2416">
                  <c:v>8.8598999999999997</c:v>
                </c:pt>
                <c:pt idx="2417">
                  <c:v>10.282</c:v>
                </c:pt>
                <c:pt idx="2418">
                  <c:v>8.1425000000000001</c:v>
                </c:pt>
                <c:pt idx="2419">
                  <c:v>10.468999999999999</c:v>
                </c:pt>
                <c:pt idx="2420">
                  <c:v>10.763</c:v>
                </c:pt>
                <c:pt idx="2421">
                  <c:v>10.295999999999999</c:v>
                </c:pt>
                <c:pt idx="2422">
                  <c:v>10.952999999999999</c:v>
                </c:pt>
                <c:pt idx="2423">
                  <c:v>10.167999999999999</c:v>
                </c:pt>
                <c:pt idx="2424">
                  <c:v>9.7090999999999994</c:v>
                </c:pt>
                <c:pt idx="2425">
                  <c:v>6.3916000000000004</c:v>
                </c:pt>
                <c:pt idx="2426">
                  <c:v>6.4762000000000004</c:v>
                </c:pt>
                <c:pt idx="2427">
                  <c:v>6.0727000000000002</c:v>
                </c:pt>
                <c:pt idx="2428">
                  <c:v>2.8348</c:v>
                </c:pt>
                <c:pt idx="2429">
                  <c:v>0.52768999999999999</c:v>
                </c:pt>
                <c:pt idx="2430">
                  <c:v>-1.9436</c:v>
                </c:pt>
                <c:pt idx="2431">
                  <c:v>-2.871</c:v>
                </c:pt>
                <c:pt idx="2432">
                  <c:v>-4.6684000000000001</c:v>
                </c:pt>
                <c:pt idx="2433">
                  <c:v>-3.7713000000000001</c:v>
                </c:pt>
                <c:pt idx="2434">
                  <c:v>-5.5427999999999997</c:v>
                </c:pt>
                <c:pt idx="2435">
                  <c:v>-7.3061999999999996</c:v>
                </c:pt>
                <c:pt idx="2436">
                  <c:v>-7.1891999999999996</c:v>
                </c:pt>
                <c:pt idx="2437">
                  <c:v>-8.1179000000000006</c:v>
                </c:pt>
                <c:pt idx="2438">
                  <c:v>-7.4311999999999996</c:v>
                </c:pt>
                <c:pt idx="2439">
                  <c:v>-8.0472999999999999</c:v>
                </c:pt>
                <c:pt idx="2440">
                  <c:v>-8.3884000000000007</c:v>
                </c:pt>
                <c:pt idx="2441">
                  <c:v>-10.385999999999999</c:v>
                </c:pt>
                <c:pt idx="2442">
                  <c:v>-9.4136000000000006</c:v>
                </c:pt>
                <c:pt idx="2443">
                  <c:v>-7.9443999999999999</c:v>
                </c:pt>
                <c:pt idx="2444">
                  <c:v>-7.4295999999999998</c:v>
                </c:pt>
                <c:pt idx="2445">
                  <c:v>-8.0927000000000007</c:v>
                </c:pt>
                <c:pt idx="2446">
                  <c:v>-6.4024999999999999</c:v>
                </c:pt>
                <c:pt idx="2447">
                  <c:v>-4.4196999999999997</c:v>
                </c:pt>
                <c:pt idx="2448">
                  <c:v>-5.4480000000000004</c:v>
                </c:pt>
                <c:pt idx="2449">
                  <c:v>-1.8745000000000001</c:v>
                </c:pt>
                <c:pt idx="2450">
                  <c:v>-1.4153</c:v>
                </c:pt>
                <c:pt idx="2451">
                  <c:v>-0.73997000000000002</c:v>
                </c:pt>
                <c:pt idx="2452">
                  <c:v>0.93979000000000001</c:v>
                </c:pt>
                <c:pt idx="2453">
                  <c:v>1.6873</c:v>
                </c:pt>
                <c:pt idx="2454">
                  <c:v>3.3361000000000001</c:v>
                </c:pt>
                <c:pt idx="2455">
                  <c:v>4.3766999999999996</c:v>
                </c:pt>
                <c:pt idx="2456">
                  <c:v>6.8139000000000003</c:v>
                </c:pt>
                <c:pt idx="2457">
                  <c:v>7.8708</c:v>
                </c:pt>
                <c:pt idx="2458">
                  <c:v>8.0282</c:v>
                </c:pt>
                <c:pt idx="2459">
                  <c:v>8.7597000000000005</c:v>
                </c:pt>
                <c:pt idx="2460">
                  <c:v>8.7624999999999993</c:v>
                </c:pt>
                <c:pt idx="2461">
                  <c:v>7.9202000000000004</c:v>
                </c:pt>
                <c:pt idx="2462">
                  <c:v>8.9433000000000007</c:v>
                </c:pt>
                <c:pt idx="2463">
                  <c:v>9.0609999999999999</c:v>
                </c:pt>
                <c:pt idx="2464">
                  <c:v>8.0808</c:v>
                </c:pt>
                <c:pt idx="2465">
                  <c:v>8.3554999999999993</c:v>
                </c:pt>
                <c:pt idx="2466">
                  <c:v>8.4781999999999993</c:v>
                </c:pt>
                <c:pt idx="2467">
                  <c:v>6.6127000000000002</c:v>
                </c:pt>
                <c:pt idx="2468">
                  <c:v>4.4360999999999997</c:v>
                </c:pt>
                <c:pt idx="2469">
                  <c:v>4.4630999999999998</c:v>
                </c:pt>
                <c:pt idx="2470">
                  <c:v>2.746</c:v>
                </c:pt>
                <c:pt idx="2471">
                  <c:v>0.64224000000000003</c:v>
                </c:pt>
                <c:pt idx="2472">
                  <c:v>0.11769</c:v>
                </c:pt>
                <c:pt idx="2473">
                  <c:v>-2</c:v>
                </c:pt>
                <c:pt idx="2474">
                  <c:v>-2.294</c:v>
                </c:pt>
                <c:pt idx="2475">
                  <c:v>-4.3823999999999996</c:v>
                </c:pt>
                <c:pt idx="2476">
                  <c:v>-4.3010000000000002</c:v>
                </c:pt>
                <c:pt idx="2477">
                  <c:v>-5.9192999999999998</c:v>
                </c:pt>
                <c:pt idx="2478">
                  <c:v>-7.4714</c:v>
                </c:pt>
                <c:pt idx="2479">
                  <c:v>-6.4592999999999998</c:v>
                </c:pt>
                <c:pt idx="2480">
                  <c:v>-8.4976000000000003</c:v>
                </c:pt>
                <c:pt idx="2481">
                  <c:v>-8.8206000000000007</c:v>
                </c:pt>
                <c:pt idx="2482">
                  <c:v>-9.6273</c:v>
                </c:pt>
                <c:pt idx="2483">
                  <c:v>-9.2563999999999993</c:v>
                </c:pt>
                <c:pt idx="2484">
                  <c:v>-9.5751000000000008</c:v>
                </c:pt>
                <c:pt idx="2485">
                  <c:v>-9.3728999999999996</c:v>
                </c:pt>
                <c:pt idx="2486">
                  <c:v>-6.2350000000000003</c:v>
                </c:pt>
                <c:pt idx="2487">
                  <c:v>-7.5227000000000004</c:v>
                </c:pt>
                <c:pt idx="2488">
                  <c:v>-6.2599</c:v>
                </c:pt>
                <c:pt idx="2489">
                  <c:v>-4.6395999999999997</c:v>
                </c:pt>
                <c:pt idx="2490">
                  <c:v>-3.8369</c:v>
                </c:pt>
                <c:pt idx="2491">
                  <c:v>-1.9195</c:v>
                </c:pt>
                <c:pt idx="2492">
                  <c:v>-1.3102</c:v>
                </c:pt>
                <c:pt idx="2493">
                  <c:v>1.04</c:v>
                </c:pt>
                <c:pt idx="2494">
                  <c:v>0.68916999999999995</c:v>
                </c:pt>
                <c:pt idx="2495">
                  <c:v>2.5583999999999998</c:v>
                </c:pt>
                <c:pt idx="2496">
                  <c:v>3.7557999999999998</c:v>
                </c:pt>
                <c:pt idx="2497">
                  <c:v>4.4405000000000001</c:v>
                </c:pt>
                <c:pt idx="2498">
                  <c:v>6.3033000000000001</c:v>
                </c:pt>
                <c:pt idx="2499">
                  <c:v>7.3346999999999998</c:v>
                </c:pt>
                <c:pt idx="2500">
                  <c:v>9.0853999999999999</c:v>
                </c:pt>
                <c:pt idx="2501">
                  <c:v>8.7217000000000002</c:v>
                </c:pt>
                <c:pt idx="2502">
                  <c:v>9.4917999999999996</c:v>
                </c:pt>
                <c:pt idx="2503">
                  <c:v>9.4915000000000003</c:v>
                </c:pt>
                <c:pt idx="2504">
                  <c:v>7.6365999999999996</c:v>
                </c:pt>
                <c:pt idx="2505">
                  <c:v>8.7236999999999991</c:v>
                </c:pt>
                <c:pt idx="2506">
                  <c:v>9.0443999999999996</c:v>
                </c:pt>
                <c:pt idx="2507">
                  <c:v>8.1574000000000009</c:v>
                </c:pt>
                <c:pt idx="2508">
                  <c:v>6.3201999999999998</c:v>
                </c:pt>
                <c:pt idx="2509">
                  <c:v>6.1119000000000003</c:v>
                </c:pt>
                <c:pt idx="2510">
                  <c:v>4.7328999999999999</c:v>
                </c:pt>
                <c:pt idx="2511">
                  <c:v>2.496</c:v>
                </c:pt>
                <c:pt idx="2512">
                  <c:v>3.0630000000000002</c:v>
                </c:pt>
                <c:pt idx="2513">
                  <c:v>1.3107</c:v>
                </c:pt>
                <c:pt idx="2514">
                  <c:v>0.37224000000000002</c:v>
                </c:pt>
                <c:pt idx="2515">
                  <c:v>-1.4624999999999999</c:v>
                </c:pt>
                <c:pt idx="2516">
                  <c:v>-2.9104999999999999</c:v>
                </c:pt>
                <c:pt idx="2517">
                  <c:v>-4.5814000000000004</c:v>
                </c:pt>
                <c:pt idx="2518">
                  <c:v>-7.1180000000000003</c:v>
                </c:pt>
                <c:pt idx="2519">
                  <c:v>-6.4203999999999999</c:v>
                </c:pt>
                <c:pt idx="2520">
                  <c:v>-7.6561000000000003</c:v>
                </c:pt>
                <c:pt idx="2521">
                  <c:v>-8.1378000000000004</c:v>
                </c:pt>
                <c:pt idx="2522">
                  <c:v>-7.5434000000000001</c:v>
                </c:pt>
                <c:pt idx="2523">
                  <c:v>-8.5635999999999992</c:v>
                </c:pt>
                <c:pt idx="2524">
                  <c:v>-9.8680000000000003</c:v>
                </c:pt>
                <c:pt idx="2525">
                  <c:v>-9.9734999999999996</c:v>
                </c:pt>
                <c:pt idx="2526">
                  <c:v>-8.2911999999999999</c:v>
                </c:pt>
                <c:pt idx="2527">
                  <c:v>-8.7334999999999994</c:v>
                </c:pt>
                <c:pt idx="2528">
                  <c:v>-7.32</c:v>
                </c:pt>
                <c:pt idx="2529">
                  <c:v>-5.4324000000000003</c:v>
                </c:pt>
                <c:pt idx="2530">
                  <c:v>-5.98</c:v>
                </c:pt>
                <c:pt idx="2531">
                  <c:v>-4.4173</c:v>
                </c:pt>
                <c:pt idx="2532">
                  <c:v>-3.3677000000000001</c:v>
                </c:pt>
                <c:pt idx="2533">
                  <c:v>-1.6189</c:v>
                </c:pt>
                <c:pt idx="2534">
                  <c:v>8.9865E-2</c:v>
                </c:pt>
                <c:pt idx="2535">
                  <c:v>1.6420999999999999</c:v>
                </c:pt>
                <c:pt idx="2536">
                  <c:v>4.6665999999999999</c:v>
                </c:pt>
                <c:pt idx="2537">
                  <c:v>3.9098999999999999</c:v>
                </c:pt>
                <c:pt idx="2538">
                  <c:v>5.1913</c:v>
                </c:pt>
                <c:pt idx="2539">
                  <c:v>4.7488000000000001</c:v>
                </c:pt>
                <c:pt idx="2540">
                  <c:v>4.8852000000000002</c:v>
                </c:pt>
                <c:pt idx="2541">
                  <c:v>5.7370000000000001</c:v>
                </c:pt>
                <c:pt idx="2542">
                  <c:v>7.2892000000000001</c:v>
                </c:pt>
                <c:pt idx="2543">
                  <c:v>8.5121000000000002</c:v>
                </c:pt>
                <c:pt idx="2544">
                  <c:v>7.4166999999999996</c:v>
                </c:pt>
                <c:pt idx="2545">
                  <c:v>8.1460000000000008</c:v>
                </c:pt>
                <c:pt idx="2546">
                  <c:v>7.2915999999999999</c:v>
                </c:pt>
                <c:pt idx="2547">
                  <c:v>6.1597999999999997</c:v>
                </c:pt>
                <c:pt idx="2548">
                  <c:v>6.9471999999999996</c:v>
                </c:pt>
                <c:pt idx="2549">
                  <c:v>6.6795</c:v>
                </c:pt>
                <c:pt idx="2550">
                  <c:v>6.5976999999999997</c:v>
                </c:pt>
                <c:pt idx="2551">
                  <c:v>4.9356999999999998</c:v>
                </c:pt>
                <c:pt idx="2552">
                  <c:v>3.7008999999999999</c:v>
                </c:pt>
                <c:pt idx="2553">
                  <c:v>2.8759000000000001</c:v>
                </c:pt>
                <c:pt idx="2554">
                  <c:v>-9.9052000000000001E-2</c:v>
                </c:pt>
                <c:pt idx="2555">
                  <c:v>0.80784</c:v>
                </c:pt>
                <c:pt idx="2556">
                  <c:v>-0.40255999999999997</c:v>
                </c:pt>
                <c:pt idx="2557">
                  <c:v>-1.3980999999999999</c:v>
                </c:pt>
                <c:pt idx="2558">
                  <c:v>-2.7991000000000001</c:v>
                </c:pt>
                <c:pt idx="2559">
                  <c:v>-3.5053000000000001</c:v>
                </c:pt>
                <c:pt idx="2560">
                  <c:v>-4.9939</c:v>
                </c:pt>
                <c:pt idx="2561">
                  <c:v>-7.0290999999999997</c:v>
                </c:pt>
                <c:pt idx="2562">
                  <c:v>-6.3052000000000001</c:v>
                </c:pt>
                <c:pt idx="2563">
                  <c:v>-7.5427999999999997</c:v>
                </c:pt>
                <c:pt idx="2564">
                  <c:v>-7.1487999999999996</c:v>
                </c:pt>
                <c:pt idx="2565">
                  <c:v>-6.5658000000000003</c:v>
                </c:pt>
                <c:pt idx="2566">
                  <c:v>-7.4744000000000002</c:v>
                </c:pt>
                <c:pt idx="2567">
                  <c:v>-7.7271999999999998</c:v>
                </c:pt>
                <c:pt idx="2568">
                  <c:v>-8.1237999999999992</c:v>
                </c:pt>
                <c:pt idx="2569">
                  <c:v>-6.282</c:v>
                </c:pt>
                <c:pt idx="2570">
                  <c:v>-6.1845999999999997</c:v>
                </c:pt>
                <c:pt idx="2571">
                  <c:v>-5.5731000000000002</c:v>
                </c:pt>
                <c:pt idx="2572">
                  <c:v>-3.1758000000000002</c:v>
                </c:pt>
                <c:pt idx="2573">
                  <c:v>-4.3316999999999997</c:v>
                </c:pt>
                <c:pt idx="2574">
                  <c:v>-2.8208000000000002</c:v>
                </c:pt>
                <c:pt idx="2575">
                  <c:v>-2.1678999999999999</c:v>
                </c:pt>
                <c:pt idx="2576">
                  <c:v>1.7813E-3</c:v>
                </c:pt>
                <c:pt idx="2577">
                  <c:v>0.73004999999999998</c:v>
                </c:pt>
                <c:pt idx="2578">
                  <c:v>2.0634000000000001</c:v>
                </c:pt>
                <c:pt idx="2579">
                  <c:v>4.8121</c:v>
                </c:pt>
                <c:pt idx="2580">
                  <c:v>3.8572000000000002</c:v>
                </c:pt>
                <c:pt idx="2581">
                  <c:v>5.2344999999999997</c:v>
                </c:pt>
                <c:pt idx="2582">
                  <c:v>5.5407000000000002</c:v>
                </c:pt>
                <c:pt idx="2583">
                  <c:v>5.7187999999999999</c:v>
                </c:pt>
                <c:pt idx="2584">
                  <c:v>6.6548999999999996</c:v>
                </c:pt>
                <c:pt idx="2585">
                  <c:v>7.7419000000000002</c:v>
                </c:pt>
                <c:pt idx="2586">
                  <c:v>8.7250999999999994</c:v>
                </c:pt>
                <c:pt idx="2587">
                  <c:v>7.3178000000000001</c:v>
                </c:pt>
                <c:pt idx="2588">
                  <c:v>7.8000999999999996</c:v>
                </c:pt>
                <c:pt idx="2589">
                  <c:v>7.0072000000000001</c:v>
                </c:pt>
                <c:pt idx="2590">
                  <c:v>5.4246999999999996</c:v>
                </c:pt>
                <c:pt idx="2591">
                  <c:v>6.4660000000000002</c:v>
                </c:pt>
                <c:pt idx="2592">
                  <c:v>5.5194999999999999</c:v>
                </c:pt>
                <c:pt idx="2593">
                  <c:v>5.3358999999999996</c:v>
                </c:pt>
                <c:pt idx="2594">
                  <c:v>2.5285000000000002</c:v>
                </c:pt>
                <c:pt idx="2595">
                  <c:v>2.4885999999999999</c:v>
                </c:pt>
                <c:pt idx="2596">
                  <c:v>1.1516</c:v>
                </c:pt>
                <c:pt idx="2597">
                  <c:v>-1.6858</c:v>
                </c:pt>
                <c:pt idx="2598">
                  <c:v>-0.55162</c:v>
                </c:pt>
                <c:pt idx="2599">
                  <c:v>-2.2058</c:v>
                </c:pt>
                <c:pt idx="2600">
                  <c:v>-2.7261000000000002</c:v>
                </c:pt>
                <c:pt idx="2601">
                  <c:v>-3.8999000000000001</c:v>
                </c:pt>
                <c:pt idx="2602">
                  <c:v>-4.8285</c:v>
                </c:pt>
                <c:pt idx="2603">
                  <c:v>-6.2069000000000001</c:v>
                </c:pt>
                <c:pt idx="2604">
                  <c:v>-7.9429999999999996</c:v>
                </c:pt>
                <c:pt idx="2605">
                  <c:v>-6.8743999999999996</c:v>
                </c:pt>
                <c:pt idx="2606">
                  <c:v>-7.9339000000000004</c:v>
                </c:pt>
                <c:pt idx="2607">
                  <c:v>-7.3517999999999999</c:v>
                </c:pt>
                <c:pt idx="2608">
                  <c:v>-6.4966999999999997</c:v>
                </c:pt>
                <c:pt idx="2609">
                  <c:v>-7.5244</c:v>
                </c:pt>
                <c:pt idx="2610">
                  <c:v>-7.3917999999999999</c:v>
                </c:pt>
                <c:pt idx="2611">
                  <c:v>-7.5510000000000002</c:v>
                </c:pt>
                <c:pt idx="2612">
                  <c:v>-4.5922000000000001</c:v>
                </c:pt>
                <c:pt idx="2613">
                  <c:v>-5.2312000000000003</c:v>
                </c:pt>
                <c:pt idx="2614">
                  <c:v>-4.2122000000000002</c:v>
                </c:pt>
                <c:pt idx="2615">
                  <c:v>-1.6897</c:v>
                </c:pt>
                <c:pt idx="2616">
                  <c:v>-2.7803</c:v>
                </c:pt>
                <c:pt idx="2617">
                  <c:v>-1.2919</c:v>
                </c:pt>
                <c:pt idx="2618">
                  <c:v>-0.59170999999999996</c:v>
                </c:pt>
                <c:pt idx="2619">
                  <c:v>1.4008</c:v>
                </c:pt>
                <c:pt idx="2620">
                  <c:v>2.0863999999999998</c:v>
                </c:pt>
                <c:pt idx="2621">
                  <c:v>3.5004</c:v>
                </c:pt>
                <c:pt idx="2622">
                  <c:v>5.7885</c:v>
                </c:pt>
                <c:pt idx="2623">
                  <c:v>5.2465000000000002</c:v>
                </c:pt>
                <c:pt idx="2624">
                  <c:v>6.5716000000000001</c:v>
                </c:pt>
                <c:pt idx="2625">
                  <c:v>6.5576999999999996</c:v>
                </c:pt>
                <c:pt idx="2626">
                  <c:v>6.4137000000000004</c:v>
                </c:pt>
                <c:pt idx="2627">
                  <c:v>7.1879999999999997</c:v>
                </c:pt>
                <c:pt idx="2628">
                  <c:v>8.0381999999999998</c:v>
                </c:pt>
                <c:pt idx="2629">
                  <c:v>9.6768000000000001</c:v>
                </c:pt>
                <c:pt idx="2630">
                  <c:v>7.6909999999999998</c:v>
                </c:pt>
                <c:pt idx="2631">
                  <c:v>7.0255000000000001</c:v>
                </c:pt>
                <c:pt idx="2632">
                  <c:v>6.0773000000000001</c:v>
                </c:pt>
                <c:pt idx="2633">
                  <c:v>3.4996999999999998</c:v>
                </c:pt>
                <c:pt idx="2634">
                  <c:v>4.3959000000000001</c:v>
                </c:pt>
                <c:pt idx="2635">
                  <c:v>3.8744000000000001</c:v>
                </c:pt>
                <c:pt idx="2636">
                  <c:v>3.0404</c:v>
                </c:pt>
                <c:pt idx="2637">
                  <c:v>-0.64031000000000005</c:v>
                </c:pt>
                <c:pt idx="2638">
                  <c:v>-1.7837000000000001</c:v>
                </c:pt>
                <c:pt idx="2639">
                  <c:v>-2.5587</c:v>
                </c:pt>
                <c:pt idx="2640">
                  <c:v>-3.7294999999999998</c:v>
                </c:pt>
                <c:pt idx="2641">
                  <c:v>-1.6933</c:v>
                </c:pt>
                <c:pt idx="2642">
                  <c:v>-3.6886000000000001</c:v>
                </c:pt>
                <c:pt idx="2643">
                  <c:v>-2.5726</c:v>
                </c:pt>
                <c:pt idx="2644">
                  <c:v>-4.9725999999999999</c:v>
                </c:pt>
                <c:pt idx="2645">
                  <c:v>-4.4611999999999998</c:v>
                </c:pt>
                <c:pt idx="2646">
                  <c:v>-5.4093999999999998</c:v>
                </c:pt>
                <c:pt idx="2647">
                  <c:v>-6.9686000000000003</c:v>
                </c:pt>
                <c:pt idx="2648">
                  <c:v>-3.7284000000000002</c:v>
                </c:pt>
                <c:pt idx="2649">
                  <c:v>-7.5454999999999997</c:v>
                </c:pt>
                <c:pt idx="2650">
                  <c:v>-4.9960000000000004</c:v>
                </c:pt>
                <c:pt idx="2651">
                  <c:v>-6.2337999999999996</c:v>
                </c:pt>
                <c:pt idx="2652">
                  <c:v>-6.2690000000000001</c:v>
                </c:pt>
                <c:pt idx="2653">
                  <c:v>-4.8837000000000002</c:v>
                </c:pt>
                <c:pt idx="2654">
                  <c:v>-5.9828000000000001</c:v>
                </c:pt>
                <c:pt idx="2655">
                  <c:v>-2.4512</c:v>
                </c:pt>
                <c:pt idx="2656">
                  <c:v>-3.9239999999999999</c:v>
                </c:pt>
                <c:pt idx="2657">
                  <c:v>-2.0661999999999998</c:v>
                </c:pt>
                <c:pt idx="2658">
                  <c:v>-0.69742000000000004</c:v>
                </c:pt>
                <c:pt idx="2659">
                  <c:v>-0.53983999999999999</c:v>
                </c:pt>
                <c:pt idx="2660">
                  <c:v>0.80286999999999997</c:v>
                </c:pt>
                <c:pt idx="2661">
                  <c:v>1.2613000000000001</c:v>
                </c:pt>
                <c:pt idx="2662">
                  <c:v>2.1991999999999998</c:v>
                </c:pt>
                <c:pt idx="2663">
                  <c:v>2.6953</c:v>
                </c:pt>
                <c:pt idx="2664">
                  <c:v>3.5604</c:v>
                </c:pt>
                <c:pt idx="2665">
                  <c:v>4.5484</c:v>
                </c:pt>
                <c:pt idx="2666">
                  <c:v>4.0922000000000001</c:v>
                </c:pt>
                <c:pt idx="2667">
                  <c:v>5.3944000000000001</c:v>
                </c:pt>
                <c:pt idx="2668">
                  <c:v>6.1588000000000003</c:v>
                </c:pt>
                <c:pt idx="2669">
                  <c:v>6.1227</c:v>
                </c:pt>
                <c:pt idx="2670">
                  <c:v>6.2412999999999998</c:v>
                </c:pt>
                <c:pt idx="2671">
                  <c:v>7.0385999999999997</c:v>
                </c:pt>
                <c:pt idx="2672">
                  <c:v>5.6967999999999996</c:v>
                </c:pt>
                <c:pt idx="2673">
                  <c:v>4.8295000000000003</c:v>
                </c:pt>
                <c:pt idx="2674">
                  <c:v>4.7008000000000001</c:v>
                </c:pt>
                <c:pt idx="2675">
                  <c:v>4.5575999999999999</c:v>
                </c:pt>
                <c:pt idx="2676">
                  <c:v>2.9563000000000001</c:v>
                </c:pt>
                <c:pt idx="2677">
                  <c:v>3.1055999999999999</c:v>
                </c:pt>
                <c:pt idx="2678">
                  <c:v>2.9493999999999998</c:v>
                </c:pt>
                <c:pt idx="2679">
                  <c:v>1.4505999999999999</c:v>
                </c:pt>
                <c:pt idx="2680">
                  <c:v>0.37397999999999998</c:v>
                </c:pt>
                <c:pt idx="2681">
                  <c:v>-0.41699999999999998</c:v>
                </c:pt>
                <c:pt idx="2682">
                  <c:v>-1.4674</c:v>
                </c:pt>
                <c:pt idx="2683">
                  <c:v>-3.2770000000000001</c:v>
                </c:pt>
                <c:pt idx="2684">
                  <c:v>-3.0325000000000002</c:v>
                </c:pt>
                <c:pt idx="2685">
                  <c:v>-4.2732000000000001</c:v>
                </c:pt>
                <c:pt idx="2686">
                  <c:v>-4.5983000000000001</c:v>
                </c:pt>
                <c:pt idx="2687">
                  <c:v>-4.5288000000000004</c:v>
                </c:pt>
                <c:pt idx="2688">
                  <c:v>-5.6272000000000002</c:v>
                </c:pt>
                <c:pt idx="2689">
                  <c:v>-5.7420999999999998</c:v>
                </c:pt>
                <c:pt idx="2690">
                  <c:v>-6.3177000000000003</c:v>
                </c:pt>
                <c:pt idx="2691">
                  <c:v>-5.2381000000000002</c:v>
                </c:pt>
                <c:pt idx="2692">
                  <c:v>-5.7919999999999998</c:v>
                </c:pt>
                <c:pt idx="2693">
                  <c:v>-5.7239000000000004</c:v>
                </c:pt>
                <c:pt idx="2694">
                  <c:v>-4.9459</c:v>
                </c:pt>
                <c:pt idx="2695">
                  <c:v>-5.4123999999999999</c:v>
                </c:pt>
                <c:pt idx="2696">
                  <c:v>-4.5978000000000003</c:v>
                </c:pt>
                <c:pt idx="2697">
                  <c:v>-4.3205</c:v>
                </c:pt>
                <c:pt idx="2698">
                  <c:v>-2.3540999999999999</c:v>
                </c:pt>
                <c:pt idx="2699">
                  <c:v>-2.1082999999999998</c:v>
                </c:pt>
                <c:pt idx="2700">
                  <c:v>-1.2859</c:v>
                </c:pt>
                <c:pt idx="2701">
                  <c:v>0.61922999999999995</c:v>
                </c:pt>
                <c:pt idx="2702">
                  <c:v>0.82543999999999995</c:v>
                </c:pt>
                <c:pt idx="2703">
                  <c:v>1.8648</c:v>
                </c:pt>
                <c:pt idx="2704">
                  <c:v>2.5091000000000001</c:v>
                </c:pt>
                <c:pt idx="2705">
                  <c:v>3.3029000000000002</c:v>
                </c:pt>
                <c:pt idx="2706">
                  <c:v>3.4668999999999999</c:v>
                </c:pt>
                <c:pt idx="2707">
                  <c:v>4.4656000000000002</c:v>
                </c:pt>
                <c:pt idx="2708">
                  <c:v>5.5125999999999999</c:v>
                </c:pt>
                <c:pt idx="2709">
                  <c:v>4.6063999999999998</c:v>
                </c:pt>
                <c:pt idx="2710">
                  <c:v>5.806</c:v>
                </c:pt>
                <c:pt idx="2711">
                  <c:v>6.1013999999999999</c:v>
                </c:pt>
                <c:pt idx="2712">
                  <c:v>6.1806999999999999</c:v>
                </c:pt>
                <c:pt idx="2713">
                  <c:v>6.3486000000000002</c:v>
                </c:pt>
                <c:pt idx="2714">
                  <c:v>6.1553000000000004</c:v>
                </c:pt>
                <c:pt idx="2715">
                  <c:v>5.6755000000000004</c:v>
                </c:pt>
                <c:pt idx="2716">
                  <c:v>4.0603999999999996</c:v>
                </c:pt>
                <c:pt idx="2717">
                  <c:v>4.3148999999999997</c:v>
                </c:pt>
                <c:pt idx="2718">
                  <c:v>3.7864</c:v>
                </c:pt>
                <c:pt idx="2719">
                  <c:v>2.2858000000000001</c:v>
                </c:pt>
                <c:pt idx="2720">
                  <c:v>1.5609</c:v>
                </c:pt>
                <c:pt idx="2721">
                  <c:v>0.94948999999999995</c:v>
                </c:pt>
                <c:pt idx="2722">
                  <c:v>9.1938999999999996E-4</c:v>
                </c:pt>
                <c:pt idx="2723">
                  <c:v>-1.28</c:v>
                </c:pt>
                <c:pt idx="2724">
                  <c:v>-1.1249</c:v>
                </c:pt>
                <c:pt idx="2725">
                  <c:v>-2.4127999999999998</c:v>
                </c:pt>
                <c:pt idx="2726">
                  <c:v>-3.3666999999999998</c:v>
                </c:pt>
                <c:pt idx="2727">
                  <c:v>-3.2086999999999999</c:v>
                </c:pt>
                <c:pt idx="2728">
                  <c:v>-5.1303000000000001</c:v>
                </c:pt>
                <c:pt idx="2729">
                  <c:v>-7.42</c:v>
                </c:pt>
                <c:pt idx="2730">
                  <c:v>-9.3394999999999992</c:v>
                </c:pt>
                <c:pt idx="2731">
                  <c:v>-6.8441000000000001</c:v>
                </c:pt>
                <c:pt idx="2732">
                  <c:v>-6.7215999999999996</c:v>
                </c:pt>
                <c:pt idx="2733">
                  <c:v>-5.5087000000000002</c:v>
                </c:pt>
                <c:pt idx="2734">
                  <c:v>-3.7187999999999999</c:v>
                </c:pt>
                <c:pt idx="2735">
                  <c:v>-5.5662000000000003</c:v>
                </c:pt>
                <c:pt idx="2736">
                  <c:v>-5.2861000000000002</c:v>
                </c:pt>
                <c:pt idx="2737">
                  <c:v>-2.1078999999999999</c:v>
                </c:pt>
                <c:pt idx="2738">
                  <c:v>0.13921</c:v>
                </c:pt>
                <c:pt idx="2739">
                  <c:v>0.98397000000000001</c:v>
                </c:pt>
                <c:pt idx="2740">
                  <c:v>0.43486999999999998</c:v>
                </c:pt>
                <c:pt idx="2741">
                  <c:v>-2.2803</c:v>
                </c:pt>
                <c:pt idx="2742">
                  <c:v>-0.40745999999999999</c:v>
                </c:pt>
                <c:pt idx="2743">
                  <c:v>-1.8153999999999999</c:v>
                </c:pt>
                <c:pt idx="2744">
                  <c:v>1.5859000000000001</c:v>
                </c:pt>
                <c:pt idx="2745">
                  <c:v>0.83311000000000002</c:v>
                </c:pt>
                <c:pt idx="2746">
                  <c:v>2.0158</c:v>
                </c:pt>
                <c:pt idx="2747">
                  <c:v>3.7252000000000001</c:v>
                </c:pt>
                <c:pt idx="2748">
                  <c:v>1.925</c:v>
                </c:pt>
                <c:pt idx="2749">
                  <c:v>5.8994999999999997</c:v>
                </c:pt>
                <c:pt idx="2750">
                  <c:v>2.2271999999999998</c:v>
                </c:pt>
                <c:pt idx="2751">
                  <c:v>5.3949999999999996</c:v>
                </c:pt>
                <c:pt idx="2752">
                  <c:v>4.1764999999999999</c:v>
                </c:pt>
                <c:pt idx="2753">
                  <c:v>3.3107000000000002</c:v>
                </c:pt>
                <c:pt idx="2754">
                  <c:v>6.2484000000000002</c:v>
                </c:pt>
                <c:pt idx="2755">
                  <c:v>3.8298000000000001</c:v>
                </c:pt>
                <c:pt idx="2756">
                  <c:v>5.1226000000000003</c:v>
                </c:pt>
                <c:pt idx="2757">
                  <c:v>3.2441</c:v>
                </c:pt>
                <c:pt idx="2758">
                  <c:v>3.3993000000000002</c:v>
                </c:pt>
                <c:pt idx="2759">
                  <c:v>2.4235000000000002</c:v>
                </c:pt>
                <c:pt idx="2760">
                  <c:v>2.4367000000000001</c:v>
                </c:pt>
                <c:pt idx="2761">
                  <c:v>2.3346</c:v>
                </c:pt>
                <c:pt idx="2762">
                  <c:v>1.9240999999999999</c:v>
                </c:pt>
                <c:pt idx="2763">
                  <c:v>0.53859999999999997</c:v>
                </c:pt>
                <c:pt idx="2764">
                  <c:v>-8.3649000000000001E-2</c:v>
                </c:pt>
                <c:pt idx="2765">
                  <c:v>-0.79696999999999996</c:v>
                </c:pt>
                <c:pt idx="2766">
                  <c:v>-2.3170999999999999</c:v>
                </c:pt>
                <c:pt idx="2767">
                  <c:v>-1.9716</c:v>
                </c:pt>
                <c:pt idx="2768">
                  <c:v>-3.0749</c:v>
                </c:pt>
                <c:pt idx="2769">
                  <c:v>-2.9929000000000001</c:v>
                </c:pt>
                <c:pt idx="2770">
                  <c:v>-2.8847</c:v>
                </c:pt>
                <c:pt idx="2771">
                  <c:v>-4.8545999999999996</c:v>
                </c:pt>
                <c:pt idx="2772">
                  <c:v>-3.6052</c:v>
                </c:pt>
                <c:pt idx="2773">
                  <c:v>-5.1734</c:v>
                </c:pt>
                <c:pt idx="2774">
                  <c:v>-4.4448999999999996</c:v>
                </c:pt>
                <c:pt idx="2775">
                  <c:v>-5.0420999999999996</c:v>
                </c:pt>
                <c:pt idx="2776">
                  <c:v>-4.6860999999999997</c:v>
                </c:pt>
                <c:pt idx="2777">
                  <c:v>-3.3201000000000001</c:v>
                </c:pt>
                <c:pt idx="2778">
                  <c:v>-4.2145999999999999</c:v>
                </c:pt>
                <c:pt idx="2779">
                  <c:v>-3.2528000000000001</c:v>
                </c:pt>
                <c:pt idx="2780">
                  <c:v>-3.3978000000000002</c:v>
                </c:pt>
                <c:pt idx="2781">
                  <c:v>-1.7281</c:v>
                </c:pt>
                <c:pt idx="2782">
                  <c:v>-2.0371999999999999</c:v>
                </c:pt>
                <c:pt idx="2783">
                  <c:v>-0.65510999999999997</c:v>
                </c:pt>
                <c:pt idx="2784">
                  <c:v>-1.8482999999999999E-2</c:v>
                </c:pt>
                <c:pt idx="2785">
                  <c:v>-0.34821999999999997</c:v>
                </c:pt>
                <c:pt idx="2786">
                  <c:v>1.2534000000000001</c:v>
                </c:pt>
                <c:pt idx="2787">
                  <c:v>0.78803999999999996</c:v>
                </c:pt>
                <c:pt idx="2788">
                  <c:v>2.6044999999999998</c:v>
                </c:pt>
                <c:pt idx="2789">
                  <c:v>2.4234</c:v>
                </c:pt>
                <c:pt idx="2790">
                  <c:v>2.9824999999999999</c:v>
                </c:pt>
                <c:pt idx="2791">
                  <c:v>4.944</c:v>
                </c:pt>
                <c:pt idx="2792">
                  <c:v>3.9895</c:v>
                </c:pt>
                <c:pt idx="2793">
                  <c:v>4.5247999999999999</c:v>
                </c:pt>
                <c:pt idx="2794">
                  <c:v>4.7996999999999996</c:v>
                </c:pt>
                <c:pt idx="2795">
                  <c:v>3.8386</c:v>
                </c:pt>
                <c:pt idx="2796">
                  <c:v>4.3037999999999998</c:v>
                </c:pt>
                <c:pt idx="2797">
                  <c:v>4.6814999999999998</c:v>
                </c:pt>
                <c:pt idx="2798">
                  <c:v>4.5618999999999996</c:v>
                </c:pt>
                <c:pt idx="2799">
                  <c:v>3.4754</c:v>
                </c:pt>
                <c:pt idx="2800">
                  <c:v>3.3319000000000001</c:v>
                </c:pt>
                <c:pt idx="2801">
                  <c:v>2.7751000000000001</c:v>
                </c:pt>
                <c:pt idx="2802">
                  <c:v>1.4206000000000001</c:v>
                </c:pt>
                <c:pt idx="2803">
                  <c:v>2.2593999999999999</c:v>
                </c:pt>
                <c:pt idx="2804">
                  <c:v>0.89817000000000002</c:v>
                </c:pt>
                <c:pt idx="2805">
                  <c:v>0.81660999999999995</c:v>
                </c:pt>
                <c:pt idx="2806">
                  <c:v>-0.42668</c:v>
                </c:pt>
                <c:pt idx="2807">
                  <c:v>-0.81811</c:v>
                </c:pt>
                <c:pt idx="2808">
                  <c:v>-1.9883999999999999</c:v>
                </c:pt>
                <c:pt idx="2809">
                  <c:v>-3.3064</c:v>
                </c:pt>
                <c:pt idx="2810">
                  <c:v>-2.7002000000000002</c:v>
                </c:pt>
                <c:pt idx="2811">
                  <c:v>-3.5577999999999999</c:v>
                </c:pt>
                <c:pt idx="2812">
                  <c:v>-3.8956</c:v>
                </c:pt>
                <c:pt idx="2813">
                  <c:v>-3.7088000000000001</c:v>
                </c:pt>
                <c:pt idx="2814">
                  <c:v>-4.1898999999999997</c:v>
                </c:pt>
                <c:pt idx="2815">
                  <c:v>-4.6558999999999999</c:v>
                </c:pt>
                <c:pt idx="2816">
                  <c:v>-5.1973000000000003</c:v>
                </c:pt>
                <c:pt idx="2817">
                  <c:v>-4.4100999999999999</c:v>
                </c:pt>
                <c:pt idx="2818">
                  <c:v>-4.4832999999999998</c:v>
                </c:pt>
                <c:pt idx="2819">
                  <c:v>-3.8592</c:v>
                </c:pt>
                <c:pt idx="2820">
                  <c:v>-2.8887999999999998</c:v>
                </c:pt>
                <c:pt idx="2821">
                  <c:v>-3.6796000000000002</c:v>
                </c:pt>
                <c:pt idx="2822">
                  <c:v>-2.9597000000000002</c:v>
                </c:pt>
                <c:pt idx="2823">
                  <c:v>-2.6076000000000001</c:v>
                </c:pt>
                <c:pt idx="2824">
                  <c:v>-1.1100000000000001</c:v>
                </c:pt>
                <c:pt idx="2825">
                  <c:v>-1.0165</c:v>
                </c:pt>
                <c:pt idx="2826">
                  <c:v>-3.2122999999999999E-2</c:v>
                </c:pt>
                <c:pt idx="2827">
                  <c:v>1.3545</c:v>
                </c:pt>
                <c:pt idx="2828">
                  <c:v>1.4472</c:v>
                </c:pt>
                <c:pt idx="2829">
                  <c:v>3.8351999999999999</c:v>
                </c:pt>
                <c:pt idx="2830">
                  <c:v>5.4598000000000004</c:v>
                </c:pt>
                <c:pt idx="2831">
                  <c:v>4.8813000000000004</c:v>
                </c:pt>
                <c:pt idx="2832">
                  <c:v>4.2607999999999997</c:v>
                </c:pt>
                <c:pt idx="2833">
                  <c:v>4.0594999999999999</c:v>
                </c:pt>
                <c:pt idx="2834">
                  <c:v>4.3029000000000002</c:v>
                </c:pt>
                <c:pt idx="2835">
                  <c:v>4.9080000000000004</c:v>
                </c:pt>
                <c:pt idx="2836">
                  <c:v>4.9398</c:v>
                </c:pt>
                <c:pt idx="2837">
                  <c:v>2.3511000000000002</c:v>
                </c:pt>
                <c:pt idx="2838">
                  <c:v>-0.69767000000000001</c:v>
                </c:pt>
                <c:pt idx="2839">
                  <c:v>-0.32458999999999999</c:v>
                </c:pt>
                <c:pt idx="2840">
                  <c:v>0.54374999999999996</c:v>
                </c:pt>
                <c:pt idx="2841">
                  <c:v>4.3297999999999996</c:v>
                </c:pt>
                <c:pt idx="2842">
                  <c:v>1.3859999999999999</c:v>
                </c:pt>
                <c:pt idx="2843">
                  <c:v>3.4531999999999998</c:v>
                </c:pt>
                <c:pt idx="2844">
                  <c:v>0.40973999999999999</c:v>
                </c:pt>
                <c:pt idx="2845">
                  <c:v>1.6050999999999999E-3</c:v>
                </c:pt>
                <c:pt idx="2846">
                  <c:v>0.75333000000000006</c:v>
                </c:pt>
                <c:pt idx="2847">
                  <c:v>-0.89507000000000003</c:v>
                </c:pt>
                <c:pt idx="2848">
                  <c:v>1.8871</c:v>
                </c:pt>
                <c:pt idx="2849">
                  <c:v>-2.4803000000000002</c:v>
                </c:pt>
                <c:pt idx="2850">
                  <c:v>0.71252000000000004</c:v>
                </c:pt>
                <c:pt idx="2851">
                  <c:v>-2.5926999999999998</c:v>
                </c:pt>
                <c:pt idx="2852">
                  <c:v>-3.1128999999999998</c:v>
                </c:pt>
                <c:pt idx="2853">
                  <c:v>-1.1822999999999999</c:v>
                </c:pt>
                <c:pt idx="2854">
                  <c:v>-4.0430000000000001</c:v>
                </c:pt>
                <c:pt idx="2855">
                  <c:v>-1.9604999999999999</c:v>
                </c:pt>
                <c:pt idx="2856">
                  <c:v>-3.6528</c:v>
                </c:pt>
                <c:pt idx="2857">
                  <c:v>-2.2410000000000001</c:v>
                </c:pt>
                <c:pt idx="2858">
                  <c:v>-3.1768999999999998</c:v>
                </c:pt>
                <c:pt idx="2859">
                  <c:v>-3.3616000000000001</c:v>
                </c:pt>
                <c:pt idx="2860">
                  <c:v>-2.2829000000000002</c:v>
                </c:pt>
                <c:pt idx="2861">
                  <c:v>-2.8228</c:v>
                </c:pt>
                <c:pt idx="2862">
                  <c:v>-2.7768000000000002</c:v>
                </c:pt>
                <c:pt idx="2863">
                  <c:v>-1.1736</c:v>
                </c:pt>
                <c:pt idx="2864">
                  <c:v>-1.9569000000000001</c:v>
                </c:pt>
                <c:pt idx="2865">
                  <c:v>-1.5444</c:v>
                </c:pt>
                <c:pt idx="2866">
                  <c:v>-1.3620000000000001</c:v>
                </c:pt>
                <c:pt idx="2867">
                  <c:v>-0.25181999999999999</c:v>
                </c:pt>
                <c:pt idx="2868">
                  <c:v>0.26124999999999998</c:v>
                </c:pt>
                <c:pt idx="2869">
                  <c:v>0.41286</c:v>
                </c:pt>
                <c:pt idx="2870">
                  <c:v>1.2725</c:v>
                </c:pt>
                <c:pt idx="2871">
                  <c:v>2.2057000000000002</c:v>
                </c:pt>
                <c:pt idx="2872">
                  <c:v>0.91491999999999996</c:v>
                </c:pt>
                <c:pt idx="2873">
                  <c:v>2.2719999999999998</c:v>
                </c:pt>
                <c:pt idx="2874">
                  <c:v>2.1783999999999999</c:v>
                </c:pt>
                <c:pt idx="2875">
                  <c:v>2.4935</c:v>
                </c:pt>
                <c:pt idx="2876">
                  <c:v>3.1962000000000002</c:v>
                </c:pt>
                <c:pt idx="2877">
                  <c:v>3.1814</c:v>
                </c:pt>
                <c:pt idx="2878">
                  <c:v>3.2088000000000001</c:v>
                </c:pt>
                <c:pt idx="2879">
                  <c:v>3.0539999999999998</c:v>
                </c:pt>
                <c:pt idx="2880">
                  <c:v>3.1518000000000002</c:v>
                </c:pt>
                <c:pt idx="2881">
                  <c:v>1.9738</c:v>
                </c:pt>
                <c:pt idx="2882">
                  <c:v>3.1726999999999999</c:v>
                </c:pt>
                <c:pt idx="2883">
                  <c:v>1.8777999999999999</c:v>
                </c:pt>
                <c:pt idx="2884">
                  <c:v>2.6061000000000001</c:v>
                </c:pt>
                <c:pt idx="2885">
                  <c:v>1.4784999999999999</c:v>
                </c:pt>
                <c:pt idx="2886">
                  <c:v>0.90230999999999995</c:v>
                </c:pt>
                <c:pt idx="2887">
                  <c:v>1.4198999999999999</c:v>
                </c:pt>
                <c:pt idx="2888">
                  <c:v>-0.98165999999999998</c:v>
                </c:pt>
                <c:pt idx="2889">
                  <c:v>0.37880999999999998</c:v>
                </c:pt>
                <c:pt idx="2890">
                  <c:v>-0.10088999999999999</c:v>
                </c:pt>
                <c:pt idx="2891">
                  <c:v>-1.2395</c:v>
                </c:pt>
                <c:pt idx="2892">
                  <c:v>-1.2293000000000001</c:v>
                </c:pt>
                <c:pt idx="2893">
                  <c:v>-1.5995999999999999</c:v>
                </c:pt>
                <c:pt idx="2894">
                  <c:v>-2.3733</c:v>
                </c:pt>
                <c:pt idx="2895">
                  <c:v>-2.9483000000000001</c:v>
                </c:pt>
                <c:pt idx="2896">
                  <c:v>-2.4866999999999999</c:v>
                </c:pt>
                <c:pt idx="2897">
                  <c:v>-3.1110000000000002</c:v>
                </c:pt>
                <c:pt idx="2898">
                  <c:v>-3.1166999999999998</c:v>
                </c:pt>
                <c:pt idx="2899">
                  <c:v>-2.5293000000000001</c:v>
                </c:pt>
                <c:pt idx="2900">
                  <c:v>-3.0135000000000001</c:v>
                </c:pt>
                <c:pt idx="2901">
                  <c:v>-2.9952000000000001</c:v>
                </c:pt>
                <c:pt idx="2902">
                  <c:v>-3.0144000000000002</c:v>
                </c:pt>
                <c:pt idx="2903">
                  <c:v>-2.2256</c:v>
                </c:pt>
                <c:pt idx="2904">
                  <c:v>-2.0600999999999998</c:v>
                </c:pt>
                <c:pt idx="2905">
                  <c:v>-2.0465</c:v>
                </c:pt>
                <c:pt idx="2906">
                  <c:v>-1.0309999999999999</c:v>
                </c:pt>
                <c:pt idx="2907">
                  <c:v>-1.5555000000000001</c:v>
                </c:pt>
                <c:pt idx="2908">
                  <c:v>-0.66874999999999996</c:v>
                </c:pt>
                <c:pt idx="2909">
                  <c:v>-0.58021999999999996</c:v>
                </c:pt>
                <c:pt idx="2910">
                  <c:v>0.13553999999999999</c:v>
                </c:pt>
                <c:pt idx="2911">
                  <c:v>0.46455000000000002</c:v>
                </c:pt>
                <c:pt idx="2912">
                  <c:v>1.2583</c:v>
                </c:pt>
                <c:pt idx="2913">
                  <c:v>2.0874999999999999</c:v>
                </c:pt>
                <c:pt idx="2914">
                  <c:v>1.8233999999999999</c:v>
                </c:pt>
                <c:pt idx="2915">
                  <c:v>2.2479</c:v>
                </c:pt>
                <c:pt idx="2916">
                  <c:v>2.5129000000000001</c:v>
                </c:pt>
                <c:pt idx="2917">
                  <c:v>2.5941999999999998</c:v>
                </c:pt>
                <c:pt idx="2918">
                  <c:v>2.7286000000000001</c:v>
                </c:pt>
                <c:pt idx="2919">
                  <c:v>3.0112000000000001</c:v>
                </c:pt>
                <c:pt idx="2920">
                  <c:v>3.2555999999999998</c:v>
                </c:pt>
                <c:pt idx="2921">
                  <c:v>2.5066999999999999</c:v>
                </c:pt>
                <c:pt idx="2922">
                  <c:v>2.9527999999999999</c:v>
                </c:pt>
                <c:pt idx="2923">
                  <c:v>2.6785999999999999</c:v>
                </c:pt>
                <c:pt idx="2924">
                  <c:v>2.1193</c:v>
                </c:pt>
                <c:pt idx="2925">
                  <c:v>2.5674000000000001</c:v>
                </c:pt>
                <c:pt idx="2926">
                  <c:v>2.0135999999999998</c:v>
                </c:pt>
                <c:pt idx="2927">
                  <c:v>1.9757</c:v>
                </c:pt>
                <c:pt idx="2928">
                  <c:v>0.87292000000000003</c:v>
                </c:pt>
                <c:pt idx="2929">
                  <c:v>-0.52056000000000002</c:v>
                </c:pt>
                <c:pt idx="2930">
                  <c:v>-1.9354</c:v>
                </c:pt>
                <c:pt idx="2931">
                  <c:v>-2.4643000000000002</c:v>
                </c:pt>
                <c:pt idx="2932">
                  <c:v>-1.9077999999999999</c:v>
                </c:pt>
                <c:pt idx="2933">
                  <c:v>-1.9503999999999999</c:v>
                </c:pt>
                <c:pt idx="2934">
                  <c:v>-1.8379000000000001</c:v>
                </c:pt>
                <c:pt idx="2935">
                  <c:v>-2.2696000000000001</c:v>
                </c:pt>
                <c:pt idx="2936">
                  <c:v>-2.6301999999999999</c:v>
                </c:pt>
                <c:pt idx="2937">
                  <c:v>-1.8266</c:v>
                </c:pt>
                <c:pt idx="2938">
                  <c:v>-0.43952999999999998</c:v>
                </c:pt>
                <c:pt idx="2939">
                  <c:v>0.27329999999999999</c:v>
                </c:pt>
                <c:pt idx="2940">
                  <c:v>-0.29737000000000002</c:v>
                </c:pt>
                <c:pt idx="2941">
                  <c:v>-2.2803</c:v>
                </c:pt>
                <c:pt idx="2942">
                  <c:v>-1.3218000000000001</c:v>
                </c:pt>
                <c:pt idx="2943">
                  <c:v>-2.5663</c:v>
                </c:pt>
                <c:pt idx="2944">
                  <c:v>-0.94211</c:v>
                </c:pt>
                <c:pt idx="2945">
                  <c:v>-1.3535999999999999</c:v>
                </c:pt>
                <c:pt idx="2946">
                  <c:v>-0.94289999999999996</c:v>
                </c:pt>
                <c:pt idx="2947">
                  <c:v>-0.35128999999999999</c:v>
                </c:pt>
                <c:pt idx="2948">
                  <c:v>-2.0453999999999999</c:v>
                </c:pt>
                <c:pt idx="2949">
                  <c:v>0.60975000000000001</c:v>
                </c:pt>
                <c:pt idx="2950">
                  <c:v>-1.4086000000000001</c:v>
                </c:pt>
                <c:pt idx="2951">
                  <c:v>0.40038000000000001</c:v>
                </c:pt>
                <c:pt idx="2952">
                  <c:v>0.45373999999999998</c:v>
                </c:pt>
                <c:pt idx="2953">
                  <c:v>0.17843999999999999</c:v>
                </c:pt>
                <c:pt idx="2954">
                  <c:v>1.1140000000000001</c:v>
                </c:pt>
                <c:pt idx="2955">
                  <c:v>0.27927999999999997</c:v>
                </c:pt>
                <c:pt idx="2956">
                  <c:v>1.6438999999999999</c:v>
                </c:pt>
                <c:pt idx="2957">
                  <c:v>0.59241999999999995</c:v>
                </c:pt>
                <c:pt idx="2958">
                  <c:v>1.3331</c:v>
                </c:pt>
                <c:pt idx="2959">
                  <c:v>1.3740000000000001</c:v>
                </c:pt>
                <c:pt idx="2960">
                  <c:v>1.2999000000000001</c:v>
                </c:pt>
                <c:pt idx="2961">
                  <c:v>1.6977</c:v>
                </c:pt>
                <c:pt idx="2962">
                  <c:v>1.8396999999999999</c:v>
                </c:pt>
                <c:pt idx="2963">
                  <c:v>1.4117999999999999</c:v>
                </c:pt>
                <c:pt idx="2964">
                  <c:v>1.1964999999999999</c:v>
                </c:pt>
                <c:pt idx="2965">
                  <c:v>1.3249</c:v>
                </c:pt>
                <c:pt idx="2966">
                  <c:v>1.4148000000000001</c:v>
                </c:pt>
                <c:pt idx="2967">
                  <c:v>0.87678</c:v>
                </c:pt>
                <c:pt idx="2968">
                  <c:v>0.83084999999999998</c:v>
                </c:pt>
                <c:pt idx="2969">
                  <c:v>0.90181</c:v>
                </c:pt>
                <c:pt idx="2970">
                  <c:v>0.79191</c:v>
                </c:pt>
                <c:pt idx="2971">
                  <c:v>-0.34300000000000003</c:v>
                </c:pt>
                <c:pt idx="2972">
                  <c:v>0.64515999999999996</c:v>
                </c:pt>
                <c:pt idx="2973">
                  <c:v>-0.33705000000000002</c:v>
                </c:pt>
                <c:pt idx="2974">
                  <c:v>-0.65164</c:v>
                </c:pt>
                <c:pt idx="2975">
                  <c:v>-0.64181999999999995</c:v>
                </c:pt>
                <c:pt idx="2976">
                  <c:v>-1.0673999999999999</c:v>
                </c:pt>
                <c:pt idx="2977">
                  <c:v>-0.80408999999999997</c:v>
                </c:pt>
                <c:pt idx="2978">
                  <c:v>-1.3201000000000001</c:v>
                </c:pt>
                <c:pt idx="2979">
                  <c:v>-1.1666000000000001</c:v>
                </c:pt>
                <c:pt idx="2980">
                  <c:v>-1.5698000000000001</c:v>
                </c:pt>
                <c:pt idx="2981">
                  <c:v>-1.4293</c:v>
                </c:pt>
                <c:pt idx="2982">
                  <c:v>-1.4266000000000001</c:v>
                </c:pt>
                <c:pt idx="2983">
                  <c:v>-1.1854</c:v>
                </c:pt>
                <c:pt idx="2984">
                  <c:v>-1.5814999999999999</c:v>
                </c:pt>
                <c:pt idx="2985">
                  <c:v>-1.4814000000000001</c:v>
                </c:pt>
                <c:pt idx="2986">
                  <c:v>-1.2879</c:v>
                </c:pt>
                <c:pt idx="2987">
                  <c:v>-1.6901999999999999</c:v>
                </c:pt>
                <c:pt idx="2988">
                  <c:v>-0.87380999999999998</c:v>
                </c:pt>
                <c:pt idx="2989">
                  <c:v>-0.71480999999999995</c:v>
                </c:pt>
                <c:pt idx="2990">
                  <c:v>-1.0069999999999999</c:v>
                </c:pt>
                <c:pt idx="2991">
                  <c:v>-0.25266</c:v>
                </c:pt>
                <c:pt idx="2992">
                  <c:v>-5.4245000000000002E-2</c:v>
                </c:pt>
                <c:pt idx="2993">
                  <c:v>-4.7413000000000004E-3</c:v>
                </c:pt>
                <c:pt idx="2994">
                  <c:v>0.39578000000000002</c:v>
                </c:pt>
                <c:pt idx="2995">
                  <c:v>0.37919000000000003</c:v>
                </c:pt>
                <c:pt idx="2996">
                  <c:v>0.69289000000000001</c:v>
                </c:pt>
                <c:pt idx="2997">
                  <c:v>0.74383999999999995</c:v>
                </c:pt>
                <c:pt idx="2998">
                  <c:v>1.1372</c:v>
                </c:pt>
                <c:pt idx="2999">
                  <c:v>1.1912</c:v>
                </c:pt>
                <c:pt idx="3000">
                  <c:v>1.0963000000000001</c:v>
                </c:pt>
                <c:pt idx="3001">
                  <c:v>1.4034</c:v>
                </c:pt>
                <c:pt idx="3002">
                  <c:v>1.4451000000000001</c:v>
                </c:pt>
                <c:pt idx="3003">
                  <c:v>1.7165999999999999</c:v>
                </c:pt>
                <c:pt idx="3004">
                  <c:v>1.4803999999999999</c:v>
                </c:pt>
                <c:pt idx="3005">
                  <c:v>1.6964999999999999</c:v>
                </c:pt>
                <c:pt idx="3006">
                  <c:v>1.5651999999999999</c:v>
                </c:pt>
                <c:pt idx="3007">
                  <c:v>1.1828000000000001</c:v>
                </c:pt>
                <c:pt idx="3008">
                  <c:v>1.0711999999999999</c:v>
                </c:pt>
                <c:pt idx="3009">
                  <c:v>1.1504000000000001</c:v>
                </c:pt>
                <c:pt idx="3010">
                  <c:v>0.87702000000000002</c:v>
                </c:pt>
                <c:pt idx="3011">
                  <c:v>0.59108000000000005</c:v>
                </c:pt>
                <c:pt idx="3012">
                  <c:v>0.28338000000000002</c:v>
                </c:pt>
                <c:pt idx="3013">
                  <c:v>0.11722</c:v>
                </c:pt>
                <c:pt idx="3014">
                  <c:v>-0.16732</c:v>
                </c:pt>
                <c:pt idx="3015">
                  <c:v>-2.2245999999999998E-2</c:v>
                </c:pt>
                <c:pt idx="3016">
                  <c:v>-0.48252</c:v>
                </c:pt>
                <c:pt idx="3017">
                  <c:v>-0.74590000000000001</c:v>
                </c:pt>
                <c:pt idx="3018">
                  <c:v>-0.75702000000000003</c:v>
                </c:pt>
                <c:pt idx="3019">
                  <c:v>-1.0426</c:v>
                </c:pt>
                <c:pt idx="3020">
                  <c:v>-1.2199</c:v>
                </c:pt>
                <c:pt idx="3021">
                  <c:v>-1.5922000000000001</c:v>
                </c:pt>
                <c:pt idx="3022">
                  <c:v>-1.5203</c:v>
                </c:pt>
                <c:pt idx="3023">
                  <c:v>-1.5415000000000001</c:v>
                </c:pt>
                <c:pt idx="3024">
                  <c:v>-1.5871</c:v>
                </c:pt>
                <c:pt idx="3025">
                  <c:v>-1.3594999999999999</c:v>
                </c:pt>
                <c:pt idx="3026">
                  <c:v>-1.4222999999999999</c:v>
                </c:pt>
                <c:pt idx="3027">
                  <c:v>-1.5886</c:v>
                </c:pt>
                <c:pt idx="3028">
                  <c:v>-1.3010999999999999</c:v>
                </c:pt>
                <c:pt idx="3029">
                  <c:v>-1.054</c:v>
                </c:pt>
                <c:pt idx="3030">
                  <c:v>-0.66022000000000003</c:v>
                </c:pt>
                <c:pt idx="3031">
                  <c:v>-0.11035</c:v>
                </c:pt>
                <c:pt idx="3032">
                  <c:v>0.50815999999999995</c:v>
                </c:pt>
                <c:pt idx="3033">
                  <c:v>0.66329000000000005</c:v>
                </c:pt>
                <c:pt idx="3034">
                  <c:v>0.96260000000000001</c:v>
                </c:pt>
                <c:pt idx="3035">
                  <c:v>0.98170999999999997</c:v>
                </c:pt>
                <c:pt idx="3036">
                  <c:v>1.1416999999999999</c:v>
                </c:pt>
                <c:pt idx="3037">
                  <c:v>1.4218</c:v>
                </c:pt>
                <c:pt idx="3038">
                  <c:v>1.2705</c:v>
                </c:pt>
                <c:pt idx="3039">
                  <c:v>0.58262000000000003</c:v>
                </c:pt>
                <c:pt idx="3040">
                  <c:v>0.25137999999999999</c:v>
                </c:pt>
                <c:pt idx="3041">
                  <c:v>-0.17959</c:v>
                </c:pt>
                <c:pt idx="3042">
                  <c:v>4.0238000000000003E-2</c:v>
                </c:pt>
                <c:pt idx="3043">
                  <c:v>1.5429999999999999E-2</c:v>
                </c:pt>
                <c:pt idx="3044">
                  <c:v>0.22667000000000001</c:v>
                </c:pt>
                <c:pt idx="3045">
                  <c:v>6.4097000000000001E-2</c:v>
                </c:pt>
                <c:pt idx="3046">
                  <c:v>5.3393000000000003E-2</c:v>
                </c:pt>
                <c:pt idx="3047">
                  <c:v>6.7112000000000005E-2</c:v>
                </c:pt>
                <c:pt idx="3048">
                  <c:v>-6.1837999999999997E-2</c:v>
                </c:pt>
                <c:pt idx="3049">
                  <c:v>0.14019999999999999</c:v>
                </c:pt>
                <c:pt idx="3050">
                  <c:v>1.8557000000000001E-2</c:v>
                </c:pt>
                <c:pt idx="3051">
                  <c:v>0.23466999999999999</c:v>
                </c:pt>
                <c:pt idx="3052">
                  <c:v>-9.3149999999999997E-2</c:v>
                </c:pt>
                <c:pt idx="3053">
                  <c:v>0.11301</c:v>
                </c:pt>
                <c:pt idx="3054">
                  <c:v>0.10786</c:v>
                </c:pt>
                <c:pt idx="3055">
                  <c:v>-0.17763000000000001</c:v>
                </c:pt>
                <c:pt idx="3056">
                  <c:v>0.16664999999999999</c:v>
                </c:pt>
                <c:pt idx="3057">
                  <c:v>-0.24302000000000001</c:v>
                </c:pt>
                <c:pt idx="3058">
                  <c:v>-2.2724000000000001E-2</c:v>
                </c:pt>
                <c:pt idx="3059">
                  <c:v>0.15864</c:v>
                </c:pt>
                <c:pt idx="3060">
                  <c:v>3.8767999999999997E-2</c:v>
                </c:pt>
                <c:pt idx="3061">
                  <c:v>4.1182999999999997E-2</c:v>
                </c:pt>
                <c:pt idx="3062">
                  <c:v>-2.1222000000000001E-2</c:v>
                </c:pt>
                <c:pt idx="3063">
                  <c:v>-4.6516000000000002E-2</c:v>
                </c:pt>
                <c:pt idx="3064">
                  <c:v>1.5565000000000001E-2</c:v>
                </c:pt>
                <c:pt idx="3065">
                  <c:v>3.6984999999999997E-2</c:v>
                </c:pt>
                <c:pt idx="3066">
                  <c:v>7.8805999999999998E-3</c:v>
                </c:pt>
                <c:pt idx="3067">
                  <c:v>-8.1320000000000003E-2</c:v>
                </c:pt>
                <c:pt idx="3068">
                  <c:v>-4.0108999999999999E-2</c:v>
                </c:pt>
                <c:pt idx="3069">
                  <c:v>3.2002999999999997E-2</c:v>
                </c:pt>
                <c:pt idx="3070">
                  <c:v>-6.7124999999999997E-3</c:v>
                </c:pt>
                <c:pt idx="3071">
                  <c:v>-0.10489</c:v>
                </c:pt>
                <c:pt idx="3072">
                  <c:v>-7.3469E-3</c:v>
                </c:pt>
                <c:pt idx="3073">
                  <c:v>-8.9682999999999999E-2</c:v>
                </c:pt>
                <c:pt idx="3074">
                  <c:v>2.0376000000000001E-3</c:v>
                </c:pt>
                <c:pt idx="3075">
                  <c:v>4.5685999999999997E-2</c:v>
                </c:pt>
                <c:pt idx="3076">
                  <c:v>-5.2690000000000001E-2</c:v>
                </c:pt>
                <c:pt idx="3077">
                  <c:v>2.1611999999999999E-2</c:v>
                </c:pt>
                <c:pt idx="3078">
                  <c:v>-2.5432E-2</c:v>
                </c:pt>
                <c:pt idx="3079">
                  <c:v>3.8330000000000003E-2</c:v>
                </c:pt>
                <c:pt idx="3080">
                  <c:v>1.6815E-2</c:v>
                </c:pt>
                <c:pt idx="3081">
                  <c:v>-5.2417999999999996E-3</c:v>
                </c:pt>
                <c:pt idx="3082">
                  <c:v>-1.4069999999999999E-2</c:v>
                </c:pt>
                <c:pt idx="3083">
                  <c:v>7.4472999999999996E-3</c:v>
                </c:pt>
                <c:pt idx="3084">
                  <c:v>-0.10127</c:v>
                </c:pt>
                <c:pt idx="3085">
                  <c:v>-2.5019E-2</c:v>
                </c:pt>
                <c:pt idx="3086">
                  <c:v>0.10026</c:v>
                </c:pt>
                <c:pt idx="3087">
                  <c:v>-4.8424999999999996E-3</c:v>
                </c:pt>
                <c:pt idx="3088">
                  <c:v>3.0339999999999999E-2</c:v>
                </c:pt>
                <c:pt idx="3089">
                  <c:v>3.2406000000000002E-3</c:v>
                </c:pt>
                <c:pt idx="3090">
                  <c:v>5.1525000000000001E-2</c:v>
                </c:pt>
                <c:pt idx="3091">
                  <c:v>6.5449999999999994E-2</c:v>
                </c:pt>
                <c:pt idx="3092">
                  <c:v>-5.2539000000000002E-2</c:v>
                </c:pt>
                <c:pt idx="3093">
                  <c:v>-1.8839000000000002E-2</c:v>
                </c:pt>
                <c:pt idx="3094">
                  <c:v>5.6335000000000003E-2</c:v>
                </c:pt>
                <c:pt idx="3095">
                  <c:v>3.2030000000000003E-2</c:v>
                </c:pt>
                <c:pt idx="3096">
                  <c:v>1.1105E-2</c:v>
                </c:pt>
                <c:pt idx="3097">
                  <c:v>1.3499000000000001E-2</c:v>
                </c:pt>
                <c:pt idx="3098">
                  <c:v>6.5658999999999995E-2</c:v>
                </c:pt>
                <c:pt idx="3099">
                  <c:v>2.6359E-3</c:v>
                </c:pt>
                <c:pt idx="3100">
                  <c:v>-7.8662000000000003E-3</c:v>
                </c:pt>
                <c:pt idx="3101">
                  <c:v>3.7701999999999999E-2</c:v>
                </c:pt>
                <c:pt idx="3102">
                  <c:v>2.6817000000000001E-2</c:v>
                </c:pt>
                <c:pt idx="3103">
                  <c:v>2.4615000000000001E-2</c:v>
                </c:pt>
                <c:pt idx="3104">
                  <c:v>7.9761000000000003E-4</c:v>
                </c:pt>
                <c:pt idx="3105">
                  <c:v>1.5067000000000001E-2</c:v>
                </c:pt>
                <c:pt idx="3106">
                  <c:v>-1.0385E-2</c:v>
                </c:pt>
                <c:pt idx="3107">
                  <c:v>4.2006000000000002E-2</c:v>
                </c:pt>
                <c:pt idx="3108">
                  <c:v>-9.3022000000000001E-3</c:v>
                </c:pt>
                <c:pt idx="3109">
                  <c:v>-6.9751999999999995E-2</c:v>
                </c:pt>
                <c:pt idx="3110">
                  <c:v>-7.1863999999999997E-2</c:v>
                </c:pt>
                <c:pt idx="3111">
                  <c:v>-3.3080999999999999E-2</c:v>
                </c:pt>
                <c:pt idx="3112">
                  <c:v>-3.0525E-2</c:v>
                </c:pt>
                <c:pt idx="3113">
                  <c:v>-1.8974999999999999E-2</c:v>
                </c:pt>
                <c:pt idx="3114">
                  <c:v>-2.4437E-2</c:v>
                </c:pt>
                <c:pt idx="3115">
                  <c:v>-2.8875999999999999E-2</c:v>
                </c:pt>
                <c:pt idx="3116">
                  <c:v>-5.2838999999999997E-2</c:v>
                </c:pt>
                <c:pt idx="3117">
                  <c:v>-3.2683999999999998E-2</c:v>
                </c:pt>
                <c:pt idx="3118">
                  <c:v>-3.3568999999999999E-3</c:v>
                </c:pt>
                <c:pt idx="3119">
                  <c:v>-1.1963E-2</c:v>
                </c:pt>
                <c:pt idx="3120">
                  <c:v>-3.2419999999999997E-2</c:v>
                </c:pt>
                <c:pt idx="3121">
                  <c:v>-3.2448999999999999E-2</c:v>
                </c:pt>
                <c:pt idx="3122">
                  <c:v>-1.7447000000000001E-2</c:v>
                </c:pt>
                <c:pt idx="3123">
                  <c:v>-2.5579000000000001E-2</c:v>
                </c:pt>
                <c:pt idx="3124">
                  <c:v>-2.2880000000000001E-2</c:v>
                </c:pt>
                <c:pt idx="3125">
                  <c:v>5.9473E-3</c:v>
                </c:pt>
                <c:pt idx="3126">
                  <c:v>3.8639E-2</c:v>
                </c:pt>
                <c:pt idx="3127">
                  <c:v>9.6041000000000008E-3</c:v>
                </c:pt>
                <c:pt idx="3128">
                  <c:v>-4.6213000000000001E-3</c:v>
                </c:pt>
                <c:pt idx="3129">
                  <c:v>4.6938999999999998E-4</c:v>
                </c:pt>
                <c:pt idx="3130">
                  <c:v>4.8589E-2</c:v>
                </c:pt>
                <c:pt idx="3131">
                  <c:v>5.1617000000000003E-2</c:v>
                </c:pt>
                <c:pt idx="3132">
                  <c:v>3.6385000000000001E-2</c:v>
                </c:pt>
                <c:pt idx="3133">
                  <c:v>3.6988E-2</c:v>
                </c:pt>
                <c:pt idx="3134">
                  <c:v>2.7768000000000001E-2</c:v>
                </c:pt>
                <c:pt idx="3135">
                  <c:v>3.2946999999999997E-2</c:v>
                </c:pt>
                <c:pt idx="3136">
                  <c:v>2.8237999999999999E-2</c:v>
                </c:pt>
                <c:pt idx="3137">
                  <c:v>2.3168999999999999E-2</c:v>
                </c:pt>
                <c:pt idx="3138">
                  <c:v>2.5157000000000001E-3</c:v>
                </c:pt>
                <c:pt idx="3139">
                  <c:v>7.0171000000000001E-3</c:v>
                </c:pt>
                <c:pt idx="3140">
                  <c:v>7.2513999999999995E-2</c:v>
                </c:pt>
                <c:pt idx="3141">
                  <c:v>6.5409999999999996E-2</c:v>
                </c:pt>
                <c:pt idx="3142">
                  <c:v>3.1661000000000002E-2</c:v>
                </c:pt>
                <c:pt idx="3143">
                  <c:v>-1.9093000000000001E-3</c:v>
                </c:pt>
                <c:pt idx="3144">
                  <c:v>-2.6778E-2</c:v>
                </c:pt>
                <c:pt idx="3145">
                  <c:v>-1.7023E-2</c:v>
                </c:pt>
                <c:pt idx="3146">
                  <c:v>-2.0975999999999998E-3</c:v>
                </c:pt>
                <c:pt idx="3147">
                  <c:v>-2.0539000000000002E-2</c:v>
                </c:pt>
                <c:pt idx="3148">
                  <c:v>-8.8386999999999997E-3</c:v>
                </c:pt>
                <c:pt idx="3149">
                  <c:v>3.4938999999999998E-2</c:v>
                </c:pt>
                <c:pt idx="3150">
                  <c:v>1.651E-2</c:v>
                </c:pt>
                <c:pt idx="3151">
                  <c:v>-5.7140999999999997E-2</c:v>
                </c:pt>
                <c:pt idx="3152">
                  <c:v>-8.3100999999999994E-2</c:v>
                </c:pt>
                <c:pt idx="3153">
                  <c:v>-5.0244999999999998E-2</c:v>
                </c:pt>
                <c:pt idx="3154">
                  <c:v>-4.8606000000000003E-2</c:v>
                </c:pt>
                <c:pt idx="3155">
                  <c:v>-4.0065000000000003E-2</c:v>
                </c:pt>
                <c:pt idx="3156">
                  <c:v>1.5548999999999999E-4</c:v>
                </c:pt>
                <c:pt idx="3157">
                  <c:v>2.1883E-2</c:v>
                </c:pt>
                <c:pt idx="3158">
                  <c:v>3.1787999999999999E-3</c:v>
                </c:pt>
                <c:pt idx="3159">
                  <c:v>-3.6912E-2</c:v>
                </c:pt>
                <c:pt idx="3160">
                  <c:v>-5.4871999999999997E-2</c:v>
                </c:pt>
                <c:pt idx="3161">
                  <c:v>-5.1396999999999998E-2</c:v>
                </c:pt>
                <c:pt idx="3162">
                  <c:v>-4.6755999999999999E-2</c:v>
                </c:pt>
                <c:pt idx="3163">
                  <c:v>-2.0334999999999999E-2</c:v>
                </c:pt>
                <c:pt idx="3164">
                  <c:v>-1.3719E-2</c:v>
                </c:pt>
                <c:pt idx="3165">
                  <c:v>-3.0880999999999999E-2</c:v>
                </c:pt>
                <c:pt idx="3166">
                  <c:v>-1.4766E-2</c:v>
                </c:pt>
                <c:pt idx="3167">
                  <c:v>4.4901000000000003E-2</c:v>
                </c:pt>
                <c:pt idx="3168">
                  <c:v>5.1874000000000003E-2</c:v>
                </c:pt>
                <c:pt idx="3169">
                  <c:v>-4.8735999999999996E-3</c:v>
                </c:pt>
                <c:pt idx="3170">
                  <c:v>4.6376999999999998E-3</c:v>
                </c:pt>
                <c:pt idx="3171">
                  <c:v>6.1648000000000001E-2</c:v>
                </c:pt>
                <c:pt idx="3172">
                  <c:v>7.5336E-2</c:v>
                </c:pt>
                <c:pt idx="3173">
                  <c:v>4.8883999999999997E-2</c:v>
                </c:pt>
                <c:pt idx="3174">
                  <c:v>4.2578999999999999E-2</c:v>
                </c:pt>
                <c:pt idx="3175">
                  <c:v>3.8441999999999997E-2</c:v>
                </c:pt>
                <c:pt idx="3176">
                  <c:v>2.6734999999999998E-2</c:v>
                </c:pt>
                <c:pt idx="3177">
                  <c:v>2.1475999999999999E-2</c:v>
                </c:pt>
                <c:pt idx="3178">
                  <c:v>1.8685E-2</c:v>
                </c:pt>
                <c:pt idx="3179">
                  <c:v>1.1370999999999999E-2</c:v>
                </c:pt>
                <c:pt idx="3180">
                  <c:v>7.7619000000000004E-3</c:v>
                </c:pt>
                <c:pt idx="3181">
                  <c:v>1.503E-2</c:v>
                </c:pt>
                <c:pt idx="3182">
                  <c:v>3.0960000000000001E-2</c:v>
                </c:pt>
                <c:pt idx="3183">
                  <c:v>3.4105000000000003E-2</c:v>
                </c:pt>
                <c:pt idx="3184">
                  <c:v>1.8211000000000001E-2</c:v>
                </c:pt>
                <c:pt idx="3185">
                  <c:v>5.4523000000000002E-3</c:v>
                </c:pt>
                <c:pt idx="3186">
                  <c:v>-1.8846999999999999E-2</c:v>
                </c:pt>
                <c:pt idx="3187">
                  <c:v>-3.9375E-2</c:v>
                </c:pt>
                <c:pt idx="3188">
                  <c:v>-2.8261000000000001E-2</c:v>
                </c:pt>
                <c:pt idx="3189">
                  <c:v>-2.0996000000000001E-2</c:v>
                </c:pt>
                <c:pt idx="3190">
                  <c:v>-3.1182999999999999E-2</c:v>
                </c:pt>
                <c:pt idx="3191">
                  <c:v>-9.7011000000000007E-3</c:v>
                </c:pt>
                <c:pt idx="3192">
                  <c:v>1.7995000000000001E-3</c:v>
                </c:pt>
                <c:pt idx="3193">
                  <c:v>-1.6163E-2</c:v>
                </c:pt>
                <c:pt idx="3194">
                  <c:v>-2.7570000000000001E-2</c:v>
                </c:pt>
                <c:pt idx="3195">
                  <c:v>-3.3674000000000003E-2</c:v>
                </c:pt>
                <c:pt idx="3196">
                  <c:v>-5.1034999999999997E-2</c:v>
                </c:pt>
                <c:pt idx="3197">
                  <c:v>-5.5122999999999998E-2</c:v>
                </c:pt>
                <c:pt idx="3198">
                  <c:v>-3.6646999999999999E-2</c:v>
                </c:pt>
                <c:pt idx="3199">
                  <c:v>-2.5002E-2</c:v>
                </c:pt>
                <c:pt idx="3200">
                  <c:v>-1.9987999999999999E-2</c:v>
                </c:pt>
                <c:pt idx="3201">
                  <c:v>-2.0951000000000001E-2</c:v>
                </c:pt>
                <c:pt idx="3202">
                  <c:v>-2.0069E-2</c:v>
                </c:pt>
                <c:pt idx="3203">
                  <c:v>-6.2230999999999996E-3</c:v>
                </c:pt>
                <c:pt idx="3204">
                  <c:v>-2.0105000000000001E-3</c:v>
                </c:pt>
                <c:pt idx="3205">
                  <c:v>-2.3351E-2</c:v>
                </c:pt>
                <c:pt idx="3206">
                  <c:v>-3.7794000000000001E-2</c:v>
                </c:pt>
                <c:pt idx="3207">
                  <c:v>-2.2603999999999999E-2</c:v>
                </c:pt>
                <c:pt idx="3208">
                  <c:v>1.4992999999999999E-2</c:v>
                </c:pt>
                <c:pt idx="3209">
                  <c:v>4.9417000000000003E-2</c:v>
                </c:pt>
                <c:pt idx="3210">
                  <c:v>6.4629000000000006E-2</c:v>
                </c:pt>
                <c:pt idx="3211">
                  <c:v>6.3081999999999999E-2</c:v>
                </c:pt>
                <c:pt idx="3212">
                  <c:v>4.9056000000000002E-2</c:v>
                </c:pt>
                <c:pt idx="3213">
                  <c:v>4.1335999999999998E-2</c:v>
                </c:pt>
                <c:pt idx="3214">
                  <c:v>4.6675000000000001E-2</c:v>
                </c:pt>
                <c:pt idx="3215">
                  <c:v>4.5173999999999999E-2</c:v>
                </c:pt>
                <c:pt idx="3216">
                  <c:v>3.6185000000000002E-2</c:v>
                </c:pt>
                <c:pt idx="3217">
                  <c:v>3.1275999999999998E-2</c:v>
                </c:pt>
                <c:pt idx="3218">
                  <c:v>1.9612999999999998E-2</c:v>
                </c:pt>
                <c:pt idx="3219">
                  <c:v>8.8275000000000003E-3</c:v>
                </c:pt>
                <c:pt idx="3220">
                  <c:v>1.6494000000000002E-2</c:v>
                </c:pt>
                <c:pt idx="3221">
                  <c:v>3.1962999999999998E-2</c:v>
                </c:pt>
                <c:pt idx="3222">
                  <c:v>3.0723E-2</c:v>
                </c:pt>
                <c:pt idx="3223">
                  <c:v>8.0233000000000006E-3</c:v>
                </c:pt>
                <c:pt idx="3224">
                  <c:v>-1.0708000000000001E-2</c:v>
                </c:pt>
                <c:pt idx="3225">
                  <c:v>-1.9417E-2</c:v>
                </c:pt>
                <c:pt idx="3226">
                  <c:v>-2.3053000000000001E-2</c:v>
                </c:pt>
                <c:pt idx="3227">
                  <c:v>-1.8563E-2</c:v>
                </c:pt>
                <c:pt idx="3228">
                  <c:v>-8.4422000000000004E-3</c:v>
                </c:pt>
                <c:pt idx="3229">
                  <c:v>-1.0399E-2</c:v>
                </c:pt>
                <c:pt idx="3230">
                  <c:v>-3.1189999999999999E-2</c:v>
                </c:pt>
                <c:pt idx="3231">
                  <c:v>-5.4233000000000003E-2</c:v>
                </c:pt>
                <c:pt idx="3232">
                  <c:v>-5.4663999999999997E-2</c:v>
                </c:pt>
                <c:pt idx="3233">
                  <c:v>-3.6097999999999998E-2</c:v>
                </c:pt>
                <c:pt idx="3234">
                  <c:v>-3.5047000000000002E-2</c:v>
                </c:pt>
                <c:pt idx="3235">
                  <c:v>-5.0268E-2</c:v>
                </c:pt>
                <c:pt idx="3236">
                  <c:v>-3.5997000000000001E-2</c:v>
                </c:pt>
                <c:pt idx="3237">
                  <c:v>6.2123999999999999E-3</c:v>
                </c:pt>
                <c:pt idx="3238">
                  <c:v>2.6200999999999999E-2</c:v>
                </c:pt>
                <c:pt idx="3239">
                  <c:v>-5.5265999999999996E-3</c:v>
                </c:pt>
                <c:pt idx="3240">
                  <c:v>-4.8837999999999999E-2</c:v>
                </c:pt>
                <c:pt idx="3241">
                  <c:v>-5.6007000000000001E-2</c:v>
                </c:pt>
                <c:pt idx="3242">
                  <c:v>-2.0912E-2</c:v>
                </c:pt>
                <c:pt idx="3243">
                  <c:v>1.2567E-2</c:v>
                </c:pt>
                <c:pt idx="3244">
                  <c:v>1.6830999999999999E-2</c:v>
                </c:pt>
                <c:pt idx="3245">
                  <c:v>1.1734E-2</c:v>
                </c:pt>
                <c:pt idx="3246">
                  <c:v>1.7287E-2</c:v>
                </c:pt>
                <c:pt idx="3247">
                  <c:v>1.4985999999999999E-2</c:v>
                </c:pt>
                <c:pt idx="3248">
                  <c:v>1.6316E-3</c:v>
                </c:pt>
                <c:pt idx="3249">
                  <c:v>-2.0479000000000001E-3</c:v>
                </c:pt>
                <c:pt idx="3250">
                  <c:v>8.8161000000000003E-3</c:v>
                </c:pt>
                <c:pt idx="3251">
                  <c:v>3.4327999999999997E-2</c:v>
                </c:pt>
                <c:pt idx="3252">
                  <c:v>5.5974000000000003E-2</c:v>
                </c:pt>
                <c:pt idx="3253">
                  <c:v>5.364E-2</c:v>
                </c:pt>
                <c:pt idx="3254">
                  <c:v>3.9579999999999997E-2</c:v>
                </c:pt>
                <c:pt idx="3255">
                  <c:v>2.3546999999999998E-2</c:v>
                </c:pt>
                <c:pt idx="3256">
                  <c:v>8.6902999999999998E-3</c:v>
                </c:pt>
                <c:pt idx="3257">
                  <c:v>-3.1771E-3</c:v>
                </c:pt>
                <c:pt idx="3258">
                  <c:v>-6.5595000000000002E-3</c:v>
                </c:pt>
                <c:pt idx="3259">
                  <c:v>9.3065000000000005E-3</c:v>
                </c:pt>
                <c:pt idx="3260">
                  <c:v>2.5884000000000001E-2</c:v>
                </c:pt>
                <c:pt idx="3261">
                  <c:v>3.0433000000000002E-2</c:v>
                </c:pt>
                <c:pt idx="3262">
                  <c:v>2.5322000000000001E-2</c:v>
                </c:pt>
                <c:pt idx="3263">
                  <c:v>1.7118999999999999E-2</c:v>
                </c:pt>
                <c:pt idx="3264">
                  <c:v>1.3925999999999999E-2</c:v>
                </c:pt>
                <c:pt idx="3265">
                  <c:v>1.0082000000000001E-2</c:v>
                </c:pt>
                <c:pt idx="3266">
                  <c:v>-6.9109000000000002E-3</c:v>
                </c:pt>
                <c:pt idx="3267">
                  <c:v>-2.9145999999999998E-2</c:v>
                </c:pt>
                <c:pt idx="3268">
                  <c:v>-3.9515000000000002E-2</c:v>
                </c:pt>
                <c:pt idx="3269">
                  <c:v>-2.6287999999999999E-2</c:v>
                </c:pt>
                <c:pt idx="3270">
                  <c:v>-5.9436000000000003E-3</c:v>
                </c:pt>
                <c:pt idx="3271">
                  <c:v>-6.2462999999999998E-3</c:v>
                </c:pt>
                <c:pt idx="3272">
                  <c:v>-1.5880999999999999E-2</c:v>
                </c:pt>
                <c:pt idx="3273">
                  <c:v>-2.0671999999999999E-2</c:v>
                </c:pt>
                <c:pt idx="3274">
                  <c:v>-1.7933999999999999E-2</c:v>
                </c:pt>
                <c:pt idx="3275">
                  <c:v>-1.8159999999999999E-2</c:v>
                </c:pt>
                <c:pt idx="3276">
                  <c:v>-2.5215999999999999E-2</c:v>
                </c:pt>
                <c:pt idx="3277">
                  <c:v>-2.6088E-2</c:v>
                </c:pt>
                <c:pt idx="3278">
                  <c:v>-2.0538000000000001E-2</c:v>
                </c:pt>
                <c:pt idx="3279">
                  <c:v>-1.6576E-2</c:v>
                </c:pt>
                <c:pt idx="3280">
                  <c:v>-9.7768999999999998E-3</c:v>
                </c:pt>
                <c:pt idx="3281">
                  <c:v>-6.8167000000000002E-3</c:v>
                </c:pt>
                <c:pt idx="3282">
                  <c:v>-1.4574E-2</c:v>
                </c:pt>
                <c:pt idx="3283">
                  <c:v>-1.8904000000000001E-2</c:v>
                </c:pt>
                <c:pt idx="3284">
                  <c:v>-1.1664000000000001E-2</c:v>
                </c:pt>
                <c:pt idx="3285">
                  <c:v>-7.7391000000000005E-4</c:v>
                </c:pt>
                <c:pt idx="3286">
                  <c:v>8.8815999999999999E-3</c:v>
                </c:pt>
                <c:pt idx="3287">
                  <c:v>1.4263E-2</c:v>
                </c:pt>
                <c:pt idx="3288">
                  <c:v>1.3781E-2</c:v>
                </c:pt>
                <c:pt idx="3289">
                  <c:v>1.1922E-2</c:v>
                </c:pt>
                <c:pt idx="3290">
                  <c:v>1.1004E-2</c:v>
                </c:pt>
                <c:pt idx="3291">
                  <c:v>7.1025999999999997E-3</c:v>
                </c:pt>
                <c:pt idx="3292">
                  <c:v>-8.7233000000000005E-4</c:v>
                </c:pt>
                <c:pt idx="3293">
                  <c:v>-1.8638000000000001E-3</c:v>
                </c:pt>
                <c:pt idx="3294">
                  <c:v>8.2774000000000007E-3</c:v>
                </c:pt>
                <c:pt idx="3295">
                  <c:v>2.5609E-2</c:v>
                </c:pt>
                <c:pt idx="3296">
                  <c:v>3.6063999999999999E-2</c:v>
                </c:pt>
                <c:pt idx="3297">
                  <c:v>3.5934000000000001E-2</c:v>
                </c:pt>
                <c:pt idx="3298">
                  <c:v>2.7015999999999998E-2</c:v>
                </c:pt>
                <c:pt idx="3299">
                  <c:v>1.0595E-2</c:v>
                </c:pt>
                <c:pt idx="3300">
                  <c:v>-2.4187000000000002E-3</c:v>
                </c:pt>
                <c:pt idx="3301">
                  <c:v>-8.0138999999999991E-3</c:v>
                </c:pt>
                <c:pt idx="3302">
                  <c:v>-1.1185E-2</c:v>
                </c:pt>
                <c:pt idx="3303">
                  <c:v>-8.7644000000000003E-3</c:v>
                </c:pt>
                <c:pt idx="3304">
                  <c:v>1.0187999999999999E-2</c:v>
                </c:pt>
                <c:pt idx="3305">
                  <c:v>3.8004999999999997E-2</c:v>
                </c:pt>
                <c:pt idx="3306">
                  <c:v>4.8454999999999998E-2</c:v>
                </c:pt>
                <c:pt idx="3307">
                  <c:v>3.0429999999999999E-2</c:v>
                </c:pt>
                <c:pt idx="3308">
                  <c:v>1.2371000000000001E-3</c:v>
                </c:pt>
                <c:pt idx="3309">
                  <c:v>-2.0760000000000001E-2</c:v>
                </c:pt>
                <c:pt idx="3310">
                  <c:v>-2.5985999999999999E-2</c:v>
                </c:pt>
                <c:pt idx="3311">
                  <c:v>-2.2171E-2</c:v>
                </c:pt>
                <c:pt idx="3312">
                  <c:v>-2.3539000000000001E-2</c:v>
                </c:pt>
                <c:pt idx="3313">
                  <c:v>-2.5479000000000002E-2</c:v>
                </c:pt>
                <c:pt idx="3314">
                  <c:v>-1.4944000000000001E-2</c:v>
                </c:pt>
                <c:pt idx="3315">
                  <c:v>-7.8971E-4</c:v>
                </c:pt>
                <c:pt idx="3316">
                  <c:v>-9.1259999999999996E-4</c:v>
                </c:pt>
                <c:pt idx="3317">
                  <c:v>-1.3965999999999999E-2</c:v>
                </c:pt>
                <c:pt idx="3318">
                  <c:v>-1.5626999999999999E-2</c:v>
                </c:pt>
                <c:pt idx="3319">
                  <c:v>-5.9452000000000003E-3</c:v>
                </c:pt>
                <c:pt idx="3320">
                  <c:v>-8.5284000000000002E-3</c:v>
                </c:pt>
                <c:pt idx="3321">
                  <c:v>-2.7407000000000001E-2</c:v>
                </c:pt>
                <c:pt idx="3322">
                  <c:v>-3.8677000000000003E-2</c:v>
                </c:pt>
                <c:pt idx="3323">
                  <c:v>-2.9238E-2</c:v>
                </c:pt>
                <c:pt idx="3324">
                  <c:v>-7.4782E-3</c:v>
                </c:pt>
                <c:pt idx="3325">
                  <c:v>6.2262999999999997E-3</c:v>
                </c:pt>
                <c:pt idx="3326">
                  <c:v>7.1437999999999996E-3</c:v>
                </c:pt>
                <c:pt idx="3327">
                  <c:v>-1.0403999999999999E-3</c:v>
                </c:pt>
                <c:pt idx="3328">
                  <c:v>-8.9245999999999995E-3</c:v>
                </c:pt>
                <c:pt idx="3329">
                  <c:v>-1.0481000000000001E-2</c:v>
                </c:pt>
                <c:pt idx="3330">
                  <c:v>-9.8940999999999994E-3</c:v>
                </c:pt>
                <c:pt idx="3331">
                  <c:v>-8.0844000000000003E-3</c:v>
                </c:pt>
                <c:pt idx="3332">
                  <c:v>-1.5265999999999999E-3</c:v>
                </c:pt>
                <c:pt idx="3333">
                  <c:v>1.387E-2</c:v>
                </c:pt>
                <c:pt idx="3334">
                  <c:v>3.3953999999999998E-2</c:v>
                </c:pt>
                <c:pt idx="3335">
                  <c:v>4.4906000000000001E-2</c:v>
                </c:pt>
                <c:pt idx="3336">
                  <c:v>3.3131000000000001E-2</c:v>
                </c:pt>
                <c:pt idx="3337">
                  <c:v>6.3629000000000003E-3</c:v>
                </c:pt>
                <c:pt idx="3338">
                  <c:v>-1.3051999999999999E-2</c:v>
                </c:pt>
                <c:pt idx="3339">
                  <c:v>-3.8517999999999998E-3</c:v>
                </c:pt>
                <c:pt idx="3340">
                  <c:v>1.7904E-2</c:v>
                </c:pt>
                <c:pt idx="3341">
                  <c:v>2.9576999999999999E-2</c:v>
                </c:pt>
                <c:pt idx="3342">
                  <c:v>2.6093000000000002E-2</c:v>
                </c:pt>
                <c:pt idx="3343">
                  <c:v>1.7981E-2</c:v>
                </c:pt>
                <c:pt idx="3344">
                  <c:v>1.4201E-2</c:v>
                </c:pt>
                <c:pt idx="3345">
                  <c:v>1.7995000000000001E-2</c:v>
                </c:pt>
                <c:pt idx="3346">
                  <c:v>2.1714000000000001E-2</c:v>
                </c:pt>
                <c:pt idx="3347">
                  <c:v>2.1412E-2</c:v>
                </c:pt>
                <c:pt idx="3348">
                  <c:v>2.0656000000000001E-2</c:v>
                </c:pt>
                <c:pt idx="3349">
                  <c:v>1.7822999999999999E-2</c:v>
                </c:pt>
                <c:pt idx="3350">
                  <c:v>6.9563000000000003E-3</c:v>
                </c:pt>
                <c:pt idx="3351">
                  <c:v>-1.0042000000000001E-2</c:v>
                </c:pt>
                <c:pt idx="3352">
                  <c:v>-2.3970999999999999E-2</c:v>
                </c:pt>
                <c:pt idx="3353">
                  <c:v>-3.0009999999999998E-2</c:v>
                </c:pt>
                <c:pt idx="3354">
                  <c:v>-3.0953000000000001E-2</c:v>
                </c:pt>
                <c:pt idx="3355">
                  <c:v>-2.9432E-2</c:v>
                </c:pt>
                <c:pt idx="3356">
                  <c:v>-1.9105E-2</c:v>
                </c:pt>
                <c:pt idx="3357">
                  <c:v>-3.5645999999999998E-3</c:v>
                </c:pt>
                <c:pt idx="3358">
                  <c:v>5.1056000000000001E-3</c:v>
                </c:pt>
                <c:pt idx="3359">
                  <c:v>7.4731999999999999E-4</c:v>
                </c:pt>
                <c:pt idx="3360">
                  <c:v>-9.9363000000000003E-3</c:v>
                </c:pt>
                <c:pt idx="3361">
                  <c:v>-1.7947000000000001E-2</c:v>
                </c:pt>
                <c:pt idx="3362">
                  <c:v>-2.6605E-2</c:v>
                </c:pt>
                <c:pt idx="3363">
                  <c:v>-3.7386999999999997E-2</c:v>
                </c:pt>
                <c:pt idx="3364">
                  <c:v>-4.1190999999999998E-2</c:v>
                </c:pt>
                <c:pt idx="3365">
                  <c:v>-3.3008999999999997E-2</c:v>
                </c:pt>
                <c:pt idx="3366">
                  <c:v>-1.6548E-2</c:v>
                </c:pt>
                <c:pt idx="3367">
                  <c:v>-2.2295000000000001E-3</c:v>
                </c:pt>
                <c:pt idx="3368">
                  <c:v>9.4151E-4</c:v>
                </c:pt>
                <c:pt idx="3369">
                  <c:v>-2.506E-3</c:v>
                </c:pt>
                <c:pt idx="3370">
                  <c:v>-9.0632000000000004E-3</c:v>
                </c:pt>
                <c:pt idx="3371">
                  <c:v>-1.5626000000000001E-2</c:v>
                </c:pt>
                <c:pt idx="3372">
                  <c:v>-1.4584E-2</c:v>
                </c:pt>
                <c:pt idx="3373">
                  <c:v>-5.0073000000000001E-3</c:v>
                </c:pt>
                <c:pt idx="3374">
                  <c:v>6.5786000000000004E-3</c:v>
                </c:pt>
                <c:pt idx="3375">
                  <c:v>1.1226E-2</c:v>
                </c:pt>
                <c:pt idx="3376">
                  <c:v>1.6025000000000001E-2</c:v>
                </c:pt>
                <c:pt idx="3377">
                  <c:v>2.8615000000000002E-2</c:v>
                </c:pt>
                <c:pt idx="3378">
                  <c:v>4.3894000000000002E-2</c:v>
                </c:pt>
                <c:pt idx="3379">
                  <c:v>4.5756999999999999E-2</c:v>
                </c:pt>
                <c:pt idx="3380">
                  <c:v>3.4662999999999999E-2</c:v>
                </c:pt>
                <c:pt idx="3381">
                  <c:v>1.7454999999999998E-2</c:v>
                </c:pt>
                <c:pt idx="3382">
                  <c:v>7.9083999999999995E-3</c:v>
                </c:pt>
                <c:pt idx="3383">
                  <c:v>1.1329000000000001E-2</c:v>
                </c:pt>
                <c:pt idx="3384">
                  <c:v>2.3847E-2</c:v>
                </c:pt>
                <c:pt idx="3385">
                  <c:v>3.2531999999999998E-2</c:v>
                </c:pt>
                <c:pt idx="3386">
                  <c:v>3.1252000000000002E-2</c:v>
                </c:pt>
                <c:pt idx="3387">
                  <c:v>3.0190000000000002E-2</c:v>
                </c:pt>
                <c:pt idx="3388">
                  <c:v>3.0904999999999998E-2</c:v>
                </c:pt>
                <c:pt idx="3389">
                  <c:v>2.1572999999999998E-2</c:v>
                </c:pt>
                <c:pt idx="3390">
                  <c:v>3.6350000000000002E-3</c:v>
                </c:pt>
                <c:pt idx="3391">
                  <c:v>-8.3031000000000008E-3</c:v>
                </c:pt>
                <c:pt idx="3392">
                  <c:v>-5.5152999999999999E-3</c:v>
                </c:pt>
                <c:pt idx="3393">
                  <c:v>2.2498000000000002E-3</c:v>
                </c:pt>
                <c:pt idx="3394">
                  <c:v>2.8969999999999998E-3</c:v>
                </c:pt>
                <c:pt idx="3395">
                  <c:v>-6.8430000000000001E-3</c:v>
                </c:pt>
                <c:pt idx="3396">
                  <c:v>-2.2908000000000001E-2</c:v>
                </c:pt>
                <c:pt idx="3397">
                  <c:v>-3.2828999999999997E-2</c:v>
                </c:pt>
                <c:pt idx="3398">
                  <c:v>-3.3852E-2</c:v>
                </c:pt>
                <c:pt idx="3399">
                  <c:v>-2.8573000000000001E-2</c:v>
                </c:pt>
                <c:pt idx="3400">
                  <c:v>-2.2131000000000001E-2</c:v>
                </c:pt>
                <c:pt idx="3401">
                  <c:v>-1.5613E-2</c:v>
                </c:pt>
                <c:pt idx="3402">
                  <c:v>-1.3211000000000001E-2</c:v>
                </c:pt>
                <c:pt idx="3403">
                  <c:v>-2.1350999999999998E-2</c:v>
                </c:pt>
                <c:pt idx="3404">
                  <c:v>-3.6354999999999998E-2</c:v>
                </c:pt>
                <c:pt idx="3405">
                  <c:v>-4.8446999999999997E-2</c:v>
                </c:pt>
                <c:pt idx="3406">
                  <c:v>-4.8238999999999997E-2</c:v>
                </c:pt>
                <c:pt idx="3407">
                  <c:v>-3.5352000000000001E-2</c:v>
                </c:pt>
                <c:pt idx="3408">
                  <c:v>-2.282E-2</c:v>
                </c:pt>
                <c:pt idx="3409">
                  <c:v>-1.4393E-2</c:v>
                </c:pt>
                <c:pt idx="3410">
                  <c:v>-5.9769000000000003E-3</c:v>
                </c:pt>
                <c:pt idx="3411">
                  <c:v>2.0005999999999999E-3</c:v>
                </c:pt>
                <c:pt idx="3412">
                  <c:v>7.4349000000000004E-3</c:v>
                </c:pt>
                <c:pt idx="3413">
                  <c:v>8.9858000000000004E-3</c:v>
                </c:pt>
                <c:pt idx="3414">
                  <c:v>7.1422999999999999E-3</c:v>
                </c:pt>
                <c:pt idx="3415">
                  <c:v>5.4594999999999999E-3</c:v>
                </c:pt>
                <c:pt idx="3416">
                  <c:v>8.3627000000000007E-3</c:v>
                </c:pt>
                <c:pt idx="3417">
                  <c:v>1.7597999999999999E-2</c:v>
                </c:pt>
                <c:pt idx="3418">
                  <c:v>2.6131000000000001E-2</c:v>
                </c:pt>
                <c:pt idx="3419">
                  <c:v>3.1074999999999998E-2</c:v>
                </c:pt>
                <c:pt idx="3420">
                  <c:v>3.6129000000000001E-2</c:v>
                </c:pt>
                <c:pt idx="3421">
                  <c:v>4.6478999999999999E-2</c:v>
                </c:pt>
                <c:pt idx="3422">
                  <c:v>5.3858999999999997E-2</c:v>
                </c:pt>
                <c:pt idx="3423">
                  <c:v>4.9480000000000003E-2</c:v>
                </c:pt>
                <c:pt idx="3424">
                  <c:v>3.4713000000000001E-2</c:v>
                </c:pt>
                <c:pt idx="3425">
                  <c:v>2.0199999999999999E-2</c:v>
                </c:pt>
                <c:pt idx="3426">
                  <c:v>1.6159E-2</c:v>
                </c:pt>
                <c:pt idx="3427">
                  <c:v>1.7642000000000001E-2</c:v>
                </c:pt>
                <c:pt idx="3428">
                  <c:v>1.9952999999999999E-2</c:v>
                </c:pt>
                <c:pt idx="3429">
                  <c:v>2.1295000000000001E-2</c:v>
                </c:pt>
                <c:pt idx="3430">
                  <c:v>2.1007999999999999E-2</c:v>
                </c:pt>
                <c:pt idx="3431">
                  <c:v>1.6396000000000001E-2</c:v>
                </c:pt>
                <c:pt idx="3432">
                  <c:v>2.2415E-3</c:v>
                </c:pt>
                <c:pt idx="3433">
                  <c:v>-1.9831999999999999E-2</c:v>
                </c:pt>
                <c:pt idx="3434">
                  <c:v>-4.4207000000000003E-2</c:v>
                </c:pt>
                <c:pt idx="3435">
                  <c:v>-5.9285999999999998E-2</c:v>
                </c:pt>
                <c:pt idx="3436">
                  <c:v>-5.4524999999999997E-2</c:v>
                </c:pt>
                <c:pt idx="3437">
                  <c:v>-3.7713000000000003E-2</c:v>
                </c:pt>
                <c:pt idx="3438">
                  <c:v>-2.1989999999999999E-2</c:v>
                </c:pt>
                <c:pt idx="3439">
                  <c:v>-1.6955000000000001E-2</c:v>
                </c:pt>
                <c:pt idx="3440">
                  <c:v>-2.1680999999999999E-2</c:v>
                </c:pt>
                <c:pt idx="3441">
                  <c:v>-2.5420999999999999E-2</c:v>
                </c:pt>
                <c:pt idx="3442">
                  <c:v>-2.2034999999999999E-2</c:v>
                </c:pt>
                <c:pt idx="3443">
                  <c:v>-1.8568000000000001E-2</c:v>
                </c:pt>
                <c:pt idx="3444">
                  <c:v>-2.2391000000000001E-2</c:v>
                </c:pt>
                <c:pt idx="3445">
                  <c:v>-2.9503000000000001E-2</c:v>
                </c:pt>
                <c:pt idx="3446">
                  <c:v>-2.9742000000000001E-2</c:v>
                </c:pt>
                <c:pt idx="3447">
                  <c:v>-2.2461999999999999E-2</c:v>
                </c:pt>
                <c:pt idx="3448">
                  <c:v>-1.5092E-2</c:v>
                </c:pt>
                <c:pt idx="3449">
                  <c:v>-9.6804000000000005E-3</c:v>
                </c:pt>
                <c:pt idx="3450">
                  <c:v>-1.8251999999999999E-3</c:v>
                </c:pt>
                <c:pt idx="3451">
                  <c:v>7.7682999999999997E-3</c:v>
                </c:pt>
                <c:pt idx="3452">
                  <c:v>1.5761000000000001E-2</c:v>
                </c:pt>
                <c:pt idx="3453">
                  <c:v>2.0341000000000001E-2</c:v>
                </c:pt>
                <c:pt idx="3454">
                  <c:v>2.3524E-2</c:v>
                </c:pt>
                <c:pt idx="3455">
                  <c:v>2.7598999999999999E-2</c:v>
                </c:pt>
                <c:pt idx="3456">
                  <c:v>2.9337999999999999E-2</c:v>
                </c:pt>
                <c:pt idx="3457">
                  <c:v>2.5422E-2</c:v>
                </c:pt>
                <c:pt idx="3458">
                  <c:v>2.0863E-2</c:v>
                </c:pt>
                <c:pt idx="3459">
                  <c:v>2.1824E-2</c:v>
                </c:pt>
                <c:pt idx="3460">
                  <c:v>2.9359E-2</c:v>
                </c:pt>
                <c:pt idx="3461">
                  <c:v>3.5603000000000003E-2</c:v>
                </c:pt>
                <c:pt idx="3462">
                  <c:v>3.6866000000000003E-2</c:v>
                </c:pt>
                <c:pt idx="3463">
                  <c:v>3.5033000000000002E-2</c:v>
                </c:pt>
                <c:pt idx="3464">
                  <c:v>3.2663999999999999E-2</c:v>
                </c:pt>
                <c:pt idx="3465">
                  <c:v>2.7751999999999999E-2</c:v>
                </c:pt>
                <c:pt idx="3466">
                  <c:v>1.7169E-2</c:v>
                </c:pt>
                <c:pt idx="3467">
                  <c:v>4.6461999999999996E-3</c:v>
                </c:pt>
                <c:pt idx="3468">
                  <c:v>-2.8946000000000002E-3</c:v>
                </c:pt>
                <c:pt idx="3469">
                  <c:v>-2.7672999999999999E-3</c:v>
                </c:pt>
                <c:pt idx="3470">
                  <c:v>-1.2929E-3</c:v>
                </c:pt>
                <c:pt idx="3471">
                  <c:v>-2.4042E-3</c:v>
                </c:pt>
                <c:pt idx="3472">
                  <c:v>-4.7378000000000003E-3</c:v>
                </c:pt>
                <c:pt idx="3473">
                  <c:v>-7.0678E-3</c:v>
                </c:pt>
                <c:pt idx="3474">
                  <c:v>-1.0911000000000001E-2</c:v>
                </c:pt>
                <c:pt idx="3475">
                  <c:v>-1.8568000000000001E-2</c:v>
                </c:pt>
                <c:pt idx="3476">
                  <c:v>-2.8139000000000001E-2</c:v>
                </c:pt>
                <c:pt idx="3477">
                  <c:v>-3.9405999999999997E-2</c:v>
                </c:pt>
                <c:pt idx="3478">
                  <c:v>-5.1365000000000001E-2</c:v>
                </c:pt>
                <c:pt idx="3479">
                  <c:v>-5.5190000000000003E-2</c:v>
                </c:pt>
                <c:pt idx="3480">
                  <c:v>-4.4947000000000001E-2</c:v>
                </c:pt>
                <c:pt idx="3481">
                  <c:v>-2.171E-2</c:v>
                </c:pt>
                <c:pt idx="3482">
                  <c:v>3.5390999999999999E-3</c:v>
                </c:pt>
                <c:pt idx="3483">
                  <c:v>1.0527E-2</c:v>
                </c:pt>
                <c:pt idx="3484">
                  <c:v>2.0000000000000002E-5</c:v>
                </c:pt>
                <c:pt idx="3485">
                  <c:v>-1.7250999999999999E-2</c:v>
                </c:pt>
                <c:pt idx="3486">
                  <c:v>-3.0716E-2</c:v>
                </c:pt>
                <c:pt idx="3487">
                  <c:v>-3.4100999999999999E-2</c:v>
                </c:pt>
                <c:pt idx="3488">
                  <c:v>-2.9798000000000002E-2</c:v>
                </c:pt>
                <c:pt idx="3489">
                  <c:v>-1.6744999999999999E-2</c:v>
                </c:pt>
                <c:pt idx="3490">
                  <c:v>7.7273999999999995E-4</c:v>
                </c:pt>
                <c:pt idx="3491">
                  <c:v>1.7655000000000001E-2</c:v>
                </c:pt>
                <c:pt idx="3492">
                  <c:v>2.6394000000000001E-2</c:v>
                </c:pt>
                <c:pt idx="3493">
                  <c:v>2.3702000000000001E-2</c:v>
                </c:pt>
                <c:pt idx="3494">
                  <c:v>1.6095000000000002E-2</c:v>
                </c:pt>
                <c:pt idx="3495">
                  <c:v>1.2135999999999999E-2</c:v>
                </c:pt>
                <c:pt idx="3496">
                  <c:v>1.562E-2</c:v>
                </c:pt>
                <c:pt idx="3497">
                  <c:v>2.1783E-2</c:v>
                </c:pt>
                <c:pt idx="3498">
                  <c:v>2.5114999999999998E-2</c:v>
                </c:pt>
                <c:pt idx="3499">
                  <c:v>2.3647000000000001E-2</c:v>
                </c:pt>
                <c:pt idx="3500">
                  <c:v>1.8606999999999999E-2</c:v>
                </c:pt>
                <c:pt idx="3501">
                  <c:v>1.4461999999999999E-2</c:v>
                </c:pt>
                <c:pt idx="3502">
                  <c:v>1.4193000000000001E-2</c:v>
                </c:pt>
                <c:pt idx="3503">
                  <c:v>1.9096999999999999E-2</c:v>
                </c:pt>
                <c:pt idx="3504">
                  <c:v>2.674E-2</c:v>
                </c:pt>
                <c:pt idx="3505">
                  <c:v>2.9631000000000001E-2</c:v>
                </c:pt>
                <c:pt idx="3506">
                  <c:v>2.5836000000000001E-2</c:v>
                </c:pt>
                <c:pt idx="3507">
                  <c:v>1.7218000000000001E-2</c:v>
                </c:pt>
                <c:pt idx="3508">
                  <c:v>1.0052E-2</c:v>
                </c:pt>
                <c:pt idx="3509">
                  <c:v>4.7200000000000002E-3</c:v>
                </c:pt>
                <c:pt idx="3510">
                  <c:v>-4.1434000000000002E-4</c:v>
                </c:pt>
                <c:pt idx="3511">
                  <c:v>-6.2264E-3</c:v>
                </c:pt>
                <c:pt idx="3512">
                  <c:v>-9.0439000000000005E-3</c:v>
                </c:pt>
                <c:pt idx="3513">
                  <c:v>-7.2883999999999996E-3</c:v>
                </c:pt>
                <c:pt idx="3514">
                  <c:v>-2.2820000000000002E-3</c:v>
                </c:pt>
                <c:pt idx="3515">
                  <c:v>-2.3764000000000001E-4</c:v>
                </c:pt>
                <c:pt idx="3516">
                  <c:v>-3.5374999999999998E-3</c:v>
                </c:pt>
                <c:pt idx="3517">
                  <c:v>-1.0191E-2</c:v>
                </c:pt>
                <c:pt idx="3518">
                  <c:v>-1.7031000000000001E-2</c:v>
                </c:pt>
                <c:pt idx="3519">
                  <c:v>-2.1749000000000001E-2</c:v>
                </c:pt>
                <c:pt idx="3520">
                  <c:v>-2.6481000000000001E-2</c:v>
                </c:pt>
                <c:pt idx="3521">
                  <c:v>-3.1230000000000001E-2</c:v>
                </c:pt>
                <c:pt idx="3522">
                  <c:v>-3.3071999999999997E-2</c:v>
                </c:pt>
                <c:pt idx="3523">
                  <c:v>-2.9262E-2</c:v>
                </c:pt>
                <c:pt idx="3524">
                  <c:v>-2.2079000000000001E-2</c:v>
                </c:pt>
                <c:pt idx="3525">
                  <c:v>-1.5126000000000001E-2</c:v>
                </c:pt>
                <c:pt idx="3526">
                  <c:v>-1.2577E-2</c:v>
                </c:pt>
                <c:pt idx="3527">
                  <c:v>-1.4369E-2</c:v>
                </c:pt>
                <c:pt idx="3528">
                  <c:v>-1.9687E-2</c:v>
                </c:pt>
                <c:pt idx="3529">
                  <c:v>-2.5982000000000002E-2</c:v>
                </c:pt>
                <c:pt idx="3530">
                  <c:v>-2.7331000000000001E-2</c:v>
                </c:pt>
                <c:pt idx="3531">
                  <c:v>-2.1808000000000001E-2</c:v>
                </c:pt>
                <c:pt idx="3532">
                  <c:v>-8.8658000000000001E-3</c:v>
                </c:pt>
                <c:pt idx="3533">
                  <c:v>6.2678999999999999E-3</c:v>
                </c:pt>
                <c:pt idx="3534">
                  <c:v>2.2026E-2</c:v>
                </c:pt>
                <c:pt idx="3535">
                  <c:v>3.5654999999999999E-2</c:v>
                </c:pt>
                <c:pt idx="3536">
                  <c:v>4.3707000000000003E-2</c:v>
                </c:pt>
                <c:pt idx="3537">
                  <c:v>4.1876999999999998E-2</c:v>
                </c:pt>
                <c:pt idx="3538">
                  <c:v>3.2820000000000002E-2</c:v>
                </c:pt>
                <c:pt idx="3539">
                  <c:v>2.1236000000000001E-2</c:v>
                </c:pt>
                <c:pt idx="3540">
                  <c:v>1.0618000000000001E-2</c:v>
                </c:pt>
                <c:pt idx="3541">
                  <c:v>4.8260999999999998E-3</c:v>
                </c:pt>
                <c:pt idx="3542">
                  <c:v>2.6128000000000002E-3</c:v>
                </c:pt>
                <c:pt idx="3543">
                  <c:v>3.3638000000000001E-3</c:v>
                </c:pt>
                <c:pt idx="3544">
                  <c:v>6.4717000000000004E-3</c:v>
                </c:pt>
                <c:pt idx="3545">
                  <c:v>1.1993E-2</c:v>
                </c:pt>
                <c:pt idx="3546">
                  <c:v>1.9064000000000001E-2</c:v>
                </c:pt>
                <c:pt idx="3547">
                  <c:v>2.5253000000000001E-2</c:v>
                </c:pt>
                <c:pt idx="3548">
                  <c:v>2.6438E-2</c:v>
                </c:pt>
                <c:pt idx="3549">
                  <c:v>2.332E-2</c:v>
                </c:pt>
                <c:pt idx="3550">
                  <c:v>1.7169E-2</c:v>
                </c:pt>
                <c:pt idx="3551">
                  <c:v>1.0315E-2</c:v>
                </c:pt>
                <c:pt idx="3552">
                  <c:v>2.7009999999999998E-3</c:v>
                </c:pt>
                <c:pt idx="3553">
                  <c:v>-4.0596E-3</c:v>
                </c:pt>
                <c:pt idx="3554">
                  <c:v>-8.1607999999999993E-3</c:v>
                </c:pt>
                <c:pt idx="3555">
                  <c:v>-9.2885999999999993E-3</c:v>
                </c:pt>
                <c:pt idx="3556">
                  <c:v>-1.0753E-2</c:v>
                </c:pt>
                <c:pt idx="3557">
                  <c:v>-1.4978999999999999E-2</c:v>
                </c:pt>
                <c:pt idx="3558">
                  <c:v>-2.0288E-2</c:v>
                </c:pt>
                <c:pt idx="3559">
                  <c:v>-2.4753000000000001E-2</c:v>
                </c:pt>
                <c:pt idx="3560">
                  <c:v>-2.6692E-2</c:v>
                </c:pt>
                <c:pt idx="3561">
                  <c:v>-2.4677000000000001E-2</c:v>
                </c:pt>
                <c:pt idx="3562">
                  <c:v>-1.9005000000000001E-2</c:v>
                </c:pt>
                <c:pt idx="3563">
                  <c:v>-1.1948E-2</c:v>
                </c:pt>
                <c:pt idx="3564">
                  <c:v>-7.2529999999999999E-3</c:v>
                </c:pt>
                <c:pt idx="3565">
                  <c:v>-6.9284999999999998E-3</c:v>
                </c:pt>
                <c:pt idx="3566">
                  <c:v>-9.4716000000000002E-3</c:v>
                </c:pt>
                <c:pt idx="3567">
                  <c:v>-1.2791E-2</c:v>
                </c:pt>
                <c:pt idx="3568">
                  <c:v>-1.6688999999999999E-2</c:v>
                </c:pt>
                <c:pt idx="3569">
                  <c:v>-1.9553000000000001E-2</c:v>
                </c:pt>
                <c:pt idx="3570">
                  <c:v>-2.0161999999999999E-2</c:v>
                </c:pt>
                <c:pt idx="3571">
                  <c:v>-1.8121999999999999E-2</c:v>
                </c:pt>
                <c:pt idx="3572">
                  <c:v>-1.4271000000000001E-2</c:v>
                </c:pt>
                <c:pt idx="3573">
                  <c:v>-1.0508999999999999E-2</c:v>
                </c:pt>
                <c:pt idx="3574">
                  <c:v>-6.5836000000000002E-3</c:v>
                </c:pt>
                <c:pt idx="3575">
                  <c:v>-1.7116E-3</c:v>
                </c:pt>
                <c:pt idx="3576">
                  <c:v>3.6346E-3</c:v>
                </c:pt>
                <c:pt idx="3577">
                  <c:v>1.0527E-2</c:v>
                </c:pt>
                <c:pt idx="3578">
                  <c:v>1.865E-2</c:v>
                </c:pt>
                <c:pt idx="3579">
                  <c:v>2.5253999999999999E-2</c:v>
                </c:pt>
                <c:pt idx="3580">
                  <c:v>2.4465000000000001E-2</c:v>
                </c:pt>
                <c:pt idx="3581">
                  <c:v>1.6722999999999998E-2</c:v>
                </c:pt>
                <c:pt idx="3582">
                  <c:v>7.5839000000000002E-3</c:v>
                </c:pt>
                <c:pt idx="3583">
                  <c:v>4.6014999999999997E-3</c:v>
                </c:pt>
                <c:pt idx="3584">
                  <c:v>1.1605000000000001E-2</c:v>
                </c:pt>
                <c:pt idx="3585">
                  <c:v>2.4683E-2</c:v>
                </c:pt>
                <c:pt idx="3586">
                  <c:v>3.8374999999999999E-2</c:v>
                </c:pt>
                <c:pt idx="3587">
                  <c:v>4.4283000000000003E-2</c:v>
                </c:pt>
                <c:pt idx="3588">
                  <c:v>4.1973000000000003E-2</c:v>
                </c:pt>
                <c:pt idx="3589">
                  <c:v>3.2517999999999998E-2</c:v>
                </c:pt>
                <c:pt idx="3590">
                  <c:v>1.6754000000000002E-2</c:v>
                </c:pt>
                <c:pt idx="3591">
                  <c:v>1.3581000000000001E-3</c:v>
                </c:pt>
                <c:pt idx="3592">
                  <c:v>-1.0395E-2</c:v>
                </c:pt>
                <c:pt idx="3593">
                  <c:v>-1.5034E-2</c:v>
                </c:pt>
                <c:pt idx="3594">
                  <c:v>-1.1629E-2</c:v>
                </c:pt>
                <c:pt idx="3595">
                  <c:v>-4.2261E-3</c:v>
                </c:pt>
                <c:pt idx="3596">
                  <c:v>2.4905999999999999E-3</c:v>
                </c:pt>
                <c:pt idx="3597">
                  <c:v>4.2852000000000003E-3</c:v>
                </c:pt>
                <c:pt idx="3598">
                  <c:v>2.0000000000000002E-5</c:v>
                </c:pt>
                <c:pt idx="3599">
                  <c:v>-6.2662000000000004E-3</c:v>
                </c:pt>
                <c:pt idx="3600">
                  <c:v>-1.0108000000000001E-2</c:v>
                </c:pt>
                <c:pt idx="3601">
                  <c:v>-1.0900999999999999E-2</c:v>
                </c:pt>
                <c:pt idx="3602">
                  <c:v>-1.1965999999999999E-2</c:v>
                </c:pt>
                <c:pt idx="3603">
                  <c:v>-1.55E-2</c:v>
                </c:pt>
                <c:pt idx="3604">
                  <c:v>-2.0493999999999998E-2</c:v>
                </c:pt>
                <c:pt idx="3605">
                  <c:v>-2.3701E-2</c:v>
                </c:pt>
                <c:pt idx="3606">
                  <c:v>-2.5214E-2</c:v>
                </c:pt>
                <c:pt idx="3607">
                  <c:v>-2.5461000000000001E-2</c:v>
                </c:pt>
                <c:pt idx="3608">
                  <c:v>-2.4176E-2</c:v>
                </c:pt>
                <c:pt idx="3609">
                  <c:v>-2.1294E-2</c:v>
                </c:pt>
                <c:pt idx="3610">
                  <c:v>-1.7056999999999999E-2</c:v>
                </c:pt>
                <c:pt idx="3611">
                  <c:v>-1.2237E-2</c:v>
                </c:pt>
                <c:pt idx="3612">
                  <c:v>-9.6536999999999994E-3</c:v>
                </c:pt>
                <c:pt idx="3613">
                  <c:v>-9.7333999999999997E-3</c:v>
                </c:pt>
                <c:pt idx="3614">
                  <c:v>-1.0912E-2</c:v>
                </c:pt>
                <c:pt idx="3615">
                  <c:v>-9.5954999999999999E-3</c:v>
                </c:pt>
                <c:pt idx="3616">
                  <c:v>-4.2645000000000001E-3</c:v>
                </c:pt>
                <c:pt idx="3617">
                  <c:v>2.7231999999999998E-3</c:v>
                </c:pt>
                <c:pt idx="3618">
                  <c:v>7.4689999999999999E-3</c:v>
                </c:pt>
                <c:pt idx="3619">
                  <c:v>8.5591E-3</c:v>
                </c:pt>
                <c:pt idx="3620">
                  <c:v>8.1136999999999997E-3</c:v>
                </c:pt>
                <c:pt idx="3621">
                  <c:v>8.8356000000000007E-3</c:v>
                </c:pt>
                <c:pt idx="3622">
                  <c:v>1.1315E-2</c:v>
                </c:pt>
                <c:pt idx="3623">
                  <c:v>1.3879000000000001E-2</c:v>
                </c:pt>
                <c:pt idx="3624">
                  <c:v>1.5931000000000001E-2</c:v>
                </c:pt>
                <c:pt idx="3625">
                  <c:v>1.7885000000000002E-2</c:v>
                </c:pt>
                <c:pt idx="3626">
                  <c:v>2.1489999999999999E-2</c:v>
                </c:pt>
                <c:pt idx="3627">
                  <c:v>2.7168000000000001E-2</c:v>
                </c:pt>
                <c:pt idx="3628">
                  <c:v>3.4296E-2</c:v>
                </c:pt>
                <c:pt idx="3629">
                  <c:v>4.0549000000000002E-2</c:v>
                </c:pt>
                <c:pt idx="3630">
                  <c:v>4.1963E-2</c:v>
                </c:pt>
                <c:pt idx="3631">
                  <c:v>3.8648000000000002E-2</c:v>
                </c:pt>
                <c:pt idx="3632">
                  <c:v>3.1440000000000003E-2</c:v>
                </c:pt>
                <c:pt idx="3633">
                  <c:v>1.9956000000000002E-2</c:v>
                </c:pt>
                <c:pt idx="3634">
                  <c:v>7.0502999999999998E-3</c:v>
                </c:pt>
                <c:pt idx="3635">
                  <c:v>-6.4416999999999999E-3</c:v>
                </c:pt>
                <c:pt idx="3636">
                  <c:v>-1.7506000000000001E-2</c:v>
                </c:pt>
                <c:pt idx="3637">
                  <c:v>-2.3215E-2</c:v>
                </c:pt>
                <c:pt idx="3638">
                  <c:v>-2.1524000000000001E-2</c:v>
                </c:pt>
                <c:pt idx="3639">
                  <c:v>-1.5918000000000002E-2</c:v>
                </c:pt>
                <c:pt idx="3640">
                  <c:v>-1.0817999999999999E-2</c:v>
                </c:pt>
                <c:pt idx="3641">
                  <c:v>-1.0799E-2</c:v>
                </c:pt>
                <c:pt idx="3642">
                  <c:v>-1.5258000000000001E-2</c:v>
                </c:pt>
                <c:pt idx="3643">
                  <c:v>-2.206E-2</c:v>
                </c:pt>
                <c:pt idx="3644">
                  <c:v>-2.9590999999999999E-2</c:v>
                </c:pt>
                <c:pt idx="3645">
                  <c:v>-3.4581000000000001E-2</c:v>
                </c:pt>
                <c:pt idx="3646">
                  <c:v>-3.6211E-2</c:v>
                </c:pt>
                <c:pt idx="3647">
                  <c:v>-3.338E-2</c:v>
                </c:pt>
                <c:pt idx="3648">
                  <c:v>-2.7807999999999999E-2</c:v>
                </c:pt>
                <c:pt idx="3649">
                  <c:v>-2.1526E-2</c:v>
                </c:pt>
                <c:pt idx="3650">
                  <c:v>-1.5977999999999999E-2</c:v>
                </c:pt>
                <c:pt idx="3651">
                  <c:v>-1.1202999999999999E-2</c:v>
                </c:pt>
                <c:pt idx="3652">
                  <c:v>-8.2103000000000002E-3</c:v>
                </c:pt>
                <c:pt idx="3653">
                  <c:v>-6.7424E-3</c:v>
                </c:pt>
                <c:pt idx="3654">
                  <c:v>-6.5395999999999996E-3</c:v>
                </c:pt>
                <c:pt idx="3655">
                  <c:v>-6.1577999999999997E-3</c:v>
                </c:pt>
                <c:pt idx="3656">
                  <c:v>-3.6199000000000001E-3</c:v>
                </c:pt>
                <c:pt idx="3657">
                  <c:v>2.1852E-3</c:v>
                </c:pt>
                <c:pt idx="3658">
                  <c:v>1.1497E-2</c:v>
                </c:pt>
                <c:pt idx="3659">
                  <c:v>2.0017E-2</c:v>
                </c:pt>
                <c:pt idx="3660">
                  <c:v>2.5613E-2</c:v>
                </c:pt>
                <c:pt idx="3661">
                  <c:v>2.6619E-2</c:v>
                </c:pt>
                <c:pt idx="3662">
                  <c:v>2.3313E-2</c:v>
                </c:pt>
                <c:pt idx="3663">
                  <c:v>1.9264E-2</c:v>
                </c:pt>
                <c:pt idx="3664">
                  <c:v>1.7107000000000001E-2</c:v>
                </c:pt>
                <c:pt idx="3665">
                  <c:v>1.8190000000000001E-2</c:v>
                </c:pt>
                <c:pt idx="3666">
                  <c:v>2.1770999999999999E-2</c:v>
                </c:pt>
                <c:pt idx="3667">
                  <c:v>2.7007E-2</c:v>
                </c:pt>
                <c:pt idx="3668">
                  <c:v>3.3274999999999999E-2</c:v>
                </c:pt>
                <c:pt idx="3669">
                  <c:v>3.9629999999999999E-2</c:v>
                </c:pt>
                <c:pt idx="3670">
                  <c:v>4.1825000000000001E-2</c:v>
                </c:pt>
                <c:pt idx="3671">
                  <c:v>3.7936999999999999E-2</c:v>
                </c:pt>
                <c:pt idx="3672">
                  <c:v>2.7141999999999999E-2</c:v>
                </c:pt>
                <c:pt idx="3673">
                  <c:v>1.532E-2</c:v>
                </c:pt>
                <c:pt idx="3674">
                  <c:v>5.5472000000000004E-3</c:v>
                </c:pt>
                <c:pt idx="3675">
                  <c:v>-1.0384000000000001E-3</c:v>
                </c:pt>
                <c:pt idx="3676">
                  <c:v>-6.3965000000000003E-3</c:v>
                </c:pt>
                <c:pt idx="3677">
                  <c:v>-1.1821E-2</c:v>
                </c:pt>
                <c:pt idx="3678">
                  <c:v>-1.8789E-2</c:v>
                </c:pt>
                <c:pt idx="3679">
                  <c:v>-2.6446000000000001E-2</c:v>
                </c:pt>
                <c:pt idx="3680">
                  <c:v>-3.2918999999999997E-2</c:v>
                </c:pt>
                <c:pt idx="3681">
                  <c:v>-3.4988999999999999E-2</c:v>
                </c:pt>
                <c:pt idx="3682">
                  <c:v>-3.3946999999999998E-2</c:v>
                </c:pt>
                <c:pt idx="3683">
                  <c:v>-3.2325E-2</c:v>
                </c:pt>
                <c:pt idx="3684">
                  <c:v>-3.2820000000000002E-2</c:v>
                </c:pt>
                <c:pt idx="3685">
                  <c:v>-3.5298999999999997E-2</c:v>
                </c:pt>
                <c:pt idx="3686">
                  <c:v>-3.8366999999999998E-2</c:v>
                </c:pt>
                <c:pt idx="3687">
                  <c:v>-4.0875000000000002E-2</c:v>
                </c:pt>
                <c:pt idx="3688">
                  <c:v>-4.1620999999999998E-2</c:v>
                </c:pt>
                <c:pt idx="3689">
                  <c:v>-4.0059999999999998E-2</c:v>
                </c:pt>
                <c:pt idx="3690">
                  <c:v>-3.3973999999999997E-2</c:v>
                </c:pt>
                <c:pt idx="3691">
                  <c:v>-2.3573E-2</c:v>
                </c:pt>
                <c:pt idx="3692">
                  <c:v>-1.0331999999999999E-2</c:v>
                </c:pt>
                <c:pt idx="3693">
                  <c:v>1.3775E-3</c:v>
                </c:pt>
                <c:pt idx="3694">
                  <c:v>7.8262999999999996E-3</c:v>
                </c:pt>
                <c:pt idx="3695">
                  <c:v>7.8437000000000003E-3</c:v>
                </c:pt>
                <c:pt idx="3696">
                  <c:v>6.5227999999999996E-3</c:v>
                </c:pt>
                <c:pt idx="3697">
                  <c:v>8.5926000000000006E-3</c:v>
                </c:pt>
                <c:pt idx="3698">
                  <c:v>1.6493000000000001E-2</c:v>
                </c:pt>
                <c:pt idx="3699">
                  <c:v>2.5923999999999999E-2</c:v>
                </c:pt>
                <c:pt idx="3700">
                  <c:v>3.3356999999999998E-2</c:v>
                </c:pt>
                <c:pt idx="3701">
                  <c:v>3.6949000000000003E-2</c:v>
                </c:pt>
                <c:pt idx="3702">
                  <c:v>3.7146999999999999E-2</c:v>
                </c:pt>
                <c:pt idx="3703">
                  <c:v>3.6678000000000002E-2</c:v>
                </c:pt>
                <c:pt idx="3704">
                  <c:v>3.6858000000000002E-2</c:v>
                </c:pt>
                <c:pt idx="3705">
                  <c:v>3.7760000000000002E-2</c:v>
                </c:pt>
                <c:pt idx="3706">
                  <c:v>3.8475000000000002E-2</c:v>
                </c:pt>
                <c:pt idx="3707">
                  <c:v>3.8302999999999997E-2</c:v>
                </c:pt>
                <c:pt idx="3708">
                  <c:v>3.6180999999999998E-2</c:v>
                </c:pt>
                <c:pt idx="3709">
                  <c:v>3.1902E-2</c:v>
                </c:pt>
                <c:pt idx="3710">
                  <c:v>2.5610000000000001E-2</c:v>
                </c:pt>
                <c:pt idx="3711">
                  <c:v>1.8370000000000001E-2</c:v>
                </c:pt>
                <c:pt idx="3712">
                  <c:v>1.0702E-2</c:v>
                </c:pt>
                <c:pt idx="3713">
                  <c:v>4.4646E-3</c:v>
                </c:pt>
                <c:pt idx="3714">
                  <c:v>-1.5104999999999999E-3</c:v>
                </c:pt>
                <c:pt idx="3715">
                  <c:v>-7.8930000000000007E-3</c:v>
                </c:pt>
                <c:pt idx="3716">
                  <c:v>-1.5433000000000001E-2</c:v>
                </c:pt>
                <c:pt idx="3717">
                  <c:v>-2.1537000000000001E-2</c:v>
                </c:pt>
                <c:pt idx="3718">
                  <c:v>-2.5026E-2</c:v>
                </c:pt>
                <c:pt idx="3719">
                  <c:v>-2.4740999999999999E-2</c:v>
                </c:pt>
                <c:pt idx="3720">
                  <c:v>-2.2169999999999999E-2</c:v>
                </c:pt>
                <c:pt idx="3721">
                  <c:v>-2.0441999999999998E-2</c:v>
                </c:pt>
                <c:pt idx="3722">
                  <c:v>-2.1804E-2</c:v>
                </c:pt>
                <c:pt idx="3723">
                  <c:v>-2.6523999999999999E-2</c:v>
                </c:pt>
                <c:pt idx="3724">
                  <c:v>-3.1101E-2</c:v>
                </c:pt>
                <c:pt idx="3725">
                  <c:v>-3.3346000000000001E-2</c:v>
                </c:pt>
                <c:pt idx="3726">
                  <c:v>-3.2397000000000002E-2</c:v>
                </c:pt>
                <c:pt idx="3727">
                  <c:v>-3.0054999999999998E-2</c:v>
                </c:pt>
                <c:pt idx="3728">
                  <c:v>-2.8413000000000001E-2</c:v>
                </c:pt>
                <c:pt idx="3729">
                  <c:v>-2.8215E-2</c:v>
                </c:pt>
                <c:pt idx="3730">
                  <c:v>-2.8622999999999999E-2</c:v>
                </c:pt>
                <c:pt idx="3731">
                  <c:v>-2.8139000000000001E-2</c:v>
                </c:pt>
                <c:pt idx="3732">
                  <c:v>-2.5919999999999999E-2</c:v>
                </c:pt>
                <c:pt idx="3733">
                  <c:v>-2.1260999999999999E-2</c:v>
                </c:pt>
                <c:pt idx="3734">
                  <c:v>-1.2612999999999999E-2</c:v>
                </c:pt>
                <c:pt idx="3735">
                  <c:v>-1.9602999999999999E-3</c:v>
                </c:pt>
                <c:pt idx="3736">
                  <c:v>9.2712000000000003E-3</c:v>
                </c:pt>
                <c:pt idx="3737">
                  <c:v>1.8859000000000001E-2</c:v>
                </c:pt>
                <c:pt idx="3738">
                  <c:v>2.2983E-2</c:v>
                </c:pt>
                <c:pt idx="3739">
                  <c:v>2.3137000000000001E-2</c:v>
                </c:pt>
                <c:pt idx="3740">
                  <c:v>2.1784000000000001E-2</c:v>
                </c:pt>
                <c:pt idx="3741">
                  <c:v>2.1912000000000001E-2</c:v>
                </c:pt>
                <c:pt idx="3742">
                  <c:v>2.5058E-2</c:v>
                </c:pt>
                <c:pt idx="3743">
                  <c:v>3.0599000000000001E-2</c:v>
                </c:pt>
                <c:pt idx="3744">
                  <c:v>3.7078E-2</c:v>
                </c:pt>
                <c:pt idx="3745">
                  <c:v>4.0405999999999997E-2</c:v>
                </c:pt>
                <c:pt idx="3746">
                  <c:v>3.9177999999999998E-2</c:v>
                </c:pt>
                <c:pt idx="3747">
                  <c:v>3.3551999999999998E-2</c:v>
                </c:pt>
                <c:pt idx="3748">
                  <c:v>2.5304E-2</c:v>
                </c:pt>
                <c:pt idx="3749">
                  <c:v>1.9109000000000001E-2</c:v>
                </c:pt>
                <c:pt idx="3750">
                  <c:v>1.5402000000000001E-2</c:v>
                </c:pt>
                <c:pt idx="3751">
                  <c:v>1.3533E-2</c:v>
                </c:pt>
                <c:pt idx="3752">
                  <c:v>1.2904000000000001E-2</c:v>
                </c:pt>
                <c:pt idx="3753">
                  <c:v>1.2603E-2</c:v>
                </c:pt>
                <c:pt idx="3754">
                  <c:v>1.1540999999999999E-2</c:v>
                </c:pt>
                <c:pt idx="3755">
                  <c:v>7.6363999999999998E-3</c:v>
                </c:pt>
                <c:pt idx="3756">
                  <c:v>7.0083999999999999E-4</c:v>
                </c:pt>
                <c:pt idx="3757">
                  <c:v>-8.4843000000000002E-3</c:v>
                </c:pt>
                <c:pt idx="3758">
                  <c:v>-1.7609E-2</c:v>
                </c:pt>
                <c:pt idx="3759">
                  <c:v>-2.4813999999999999E-2</c:v>
                </c:pt>
                <c:pt idx="3760">
                  <c:v>-2.7213999999999999E-2</c:v>
                </c:pt>
                <c:pt idx="3761">
                  <c:v>-2.5232000000000001E-2</c:v>
                </c:pt>
                <c:pt idx="3762">
                  <c:v>-1.9091E-2</c:v>
                </c:pt>
                <c:pt idx="3763">
                  <c:v>-1.2581999999999999E-2</c:v>
                </c:pt>
                <c:pt idx="3764">
                  <c:v>-8.4080999999999999E-3</c:v>
                </c:pt>
                <c:pt idx="3765">
                  <c:v>-8.4863000000000004E-3</c:v>
                </c:pt>
                <c:pt idx="3766">
                  <c:v>-1.316E-2</c:v>
                </c:pt>
                <c:pt idx="3767">
                  <c:v>-1.9805E-2</c:v>
                </c:pt>
                <c:pt idx="3768">
                  <c:v>-2.6889E-2</c:v>
                </c:pt>
                <c:pt idx="3769">
                  <c:v>-3.3061E-2</c:v>
                </c:pt>
                <c:pt idx="3770">
                  <c:v>-3.4976E-2</c:v>
                </c:pt>
                <c:pt idx="3771">
                  <c:v>-3.1826E-2</c:v>
                </c:pt>
                <c:pt idx="3772">
                  <c:v>-2.4146000000000001E-2</c:v>
                </c:pt>
                <c:pt idx="3773">
                  <c:v>-1.3783E-2</c:v>
                </c:pt>
                <c:pt idx="3774">
                  <c:v>-6.1730999999999999E-3</c:v>
                </c:pt>
                <c:pt idx="3775">
                  <c:v>-2.1299999999999999E-3</c:v>
                </c:pt>
                <c:pt idx="3776">
                  <c:v>-1.4805E-3</c:v>
                </c:pt>
                <c:pt idx="3777">
                  <c:v>-3.0993000000000001E-3</c:v>
                </c:pt>
                <c:pt idx="3778">
                  <c:v>-4.7546999999999997E-3</c:v>
                </c:pt>
                <c:pt idx="3779">
                  <c:v>-4.7023999999999998E-3</c:v>
                </c:pt>
                <c:pt idx="3780">
                  <c:v>-1.4589E-3</c:v>
                </c:pt>
                <c:pt idx="3781">
                  <c:v>3.7577999999999999E-3</c:v>
                </c:pt>
                <c:pt idx="3782">
                  <c:v>9.3852999999999992E-3</c:v>
                </c:pt>
                <c:pt idx="3783">
                  <c:v>1.4234E-2</c:v>
                </c:pt>
                <c:pt idx="3784">
                  <c:v>1.8960000000000001E-2</c:v>
                </c:pt>
                <c:pt idx="3785">
                  <c:v>2.3644999999999999E-2</c:v>
                </c:pt>
                <c:pt idx="3786">
                  <c:v>2.8899000000000001E-2</c:v>
                </c:pt>
                <c:pt idx="3787">
                  <c:v>3.4462E-2</c:v>
                </c:pt>
                <c:pt idx="3788">
                  <c:v>3.8248999999999998E-2</c:v>
                </c:pt>
                <c:pt idx="3789">
                  <c:v>3.9849999999999997E-2</c:v>
                </c:pt>
                <c:pt idx="3790">
                  <c:v>3.8269999999999998E-2</c:v>
                </c:pt>
                <c:pt idx="3791">
                  <c:v>3.2205999999999999E-2</c:v>
                </c:pt>
                <c:pt idx="3792">
                  <c:v>2.3824000000000001E-2</c:v>
                </c:pt>
                <c:pt idx="3793">
                  <c:v>1.5509E-2</c:v>
                </c:pt>
                <c:pt idx="3794">
                  <c:v>1.009E-2</c:v>
                </c:pt>
                <c:pt idx="3795">
                  <c:v>8.3031000000000008E-3</c:v>
                </c:pt>
                <c:pt idx="3796">
                  <c:v>8.3709000000000006E-3</c:v>
                </c:pt>
                <c:pt idx="3797">
                  <c:v>7.1917999999999999E-3</c:v>
                </c:pt>
                <c:pt idx="3798">
                  <c:v>3.0466E-3</c:v>
                </c:pt>
                <c:pt idx="3799">
                  <c:v>-2.1508999999999999E-3</c:v>
                </c:pt>
                <c:pt idx="3800">
                  <c:v>-6.5639000000000001E-3</c:v>
                </c:pt>
                <c:pt idx="3801">
                  <c:v>-8.7971000000000004E-3</c:v>
                </c:pt>
                <c:pt idx="3802">
                  <c:v>-8.7831000000000003E-3</c:v>
                </c:pt>
                <c:pt idx="3803">
                  <c:v>-7.7561000000000001E-3</c:v>
                </c:pt>
                <c:pt idx="3804">
                  <c:v>-7.3355E-3</c:v>
                </c:pt>
                <c:pt idx="3805">
                  <c:v>-9.1599000000000003E-3</c:v>
                </c:pt>
                <c:pt idx="3806">
                  <c:v>-1.3686E-2</c:v>
                </c:pt>
                <c:pt idx="3807">
                  <c:v>-2.0664999999999999E-2</c:v>
                </c:pt>
                <c:pt idx="3808">
                  <c:v>-2.8608000000000001E-2</c:v>
                </c:pt>
                <c:pt idx="3809">
                  <c:v>-3.5777000000000003E-2</c:v>
                </c:pt>
                <c:pt idx="3810">
                  <c:v>-3.8928999999999998E-2</c:v>
                </c:pt>
                <c:pt idx="3811">
                  <c:v>-3.8567999999999998E-2</c:v>
                </c:pt>
                <c:pt idx="3812">
                  <c:v>-3.5581000000000002E-2</c:v>
                </c:pt>
                <c:pt idx="3813">
                  <c:v>-3.0136E-2</c:v>
                </c:pt>
                <c:pt idx="3814">
                  <c:v>-2.325E-2</c:v>
                </c:pt>
                <c:pt idx="3815">
                  <c:v>-1.4836999999999999E-2</c:v>
                </c:pt>
                <c:pt idx="3816">
                  <c:v>-5.8977999999999999E-3</c:v>
                </c:pt>
                <c:pt idx="3817">
                  <c:v>-8.1530000000000003E-4</c:v>
                </c:pt>
                <c:pt idx="3818">
                  <c:v>-1.2614000000000001E-4</c:v>
                </c:pt>
                <c:pt idx="3819">
                  <c:v>-2.9887999999999998E-3</c:v>
                </c:pt>
                <c:pt idx="3820">
                  <c:v>-7.1891999999999998E-3</c:v>
                </c:pt>
                <c:pt idx="3821">
                  <c:v>-8.9210999999999995E-3</c:v>
                </c:pt>
                <c:pt idx="3822">
                  <c:v>-6.7491000000000001E-3</c:v>
                </c:pt>
                <c:pt idx="3823">
                  <c:v>3.0684000000000001E-4</c:v>
                </c:pt>
                <c:pt idx="3824">
                  <c:v>8.9501000000000008E-3</c:v>
                </c:pt>
                <c:pt idx="3825">
                  <c:v>1.6441999999999998E-2</c:v>
                </c:pt>
                <c:pt idx="3826">
                  <c:v>2.0212000000000001E-2</c:v>
                </c:pt>
                <c:pt idx="3827">
                  <c:v>1.9980000000000001E-2</c:v>
                </c:pt>
                <c:pt idx="3828">
                  <c:v>1.8383E-2</c:v>
                </c:pt>
                <c:pt idx="3829">
                  <c:v>1.8450999999999999E-2</c:v>
                </c:pt>
                <c:pt idx="3830">
                  <c:v>2.1624000000000001E-2</c:v>
                </c:pt>
                <c:pt idx="3831">
                  <c:v>2.8226000000000001E-2</c:v>
                </c:pt>
                <c:pt idx="3832">
                  <c:v>3.5367999999999997E-2</c:v>
                </c:pt>
                <c:pt idx="3833">
                  <c:v>4.1348999999999997E-2</c:v>
                </c:pt>
                <c:pt idx="3834">
                  <c:v>4.3818999999999997E-2</c:v>
                </c:pt>
                <c:pt idx="3835">
                  <c:v>4.0839E-2</c:v>
                </c:pt>
                <c:pt idx="3836">
                  <c:v>3.3659000000000001E-2</c:v>
                </c:pt>
                <c:pt idx="3837">
                  <c:v>2.5045999999999999E-2</c:v>
                </c:pt>
                <c:pt idx="3838">
                  <c:v>1.7572999999999998E-2</c:v>
                </c:pt>
                <c:pt idx="3839">
                  <c:v>1.418E-2</c:v>
                </c:pt>
                <c:pt idx="3840">
                  <c:v>1.3192000000000001E-2</c:v>
                </c:pt>
                <c:pt idx="3841">
                  <c:v>1.2107E-2</c:v>
                </c:pt>
                <c:pt idx="3842">
                  <c:v>8.5051999999999992E-3</c:v>
                </c:pt>
                <c:pt idx="3843">
                  <c:v>1.1367E-3</c:v>
                </c:pt>
                <c:pt idx="3844">
                  <c:v>-9.2952999999999994E-3</c:v>
                </c:pt>
                <c:pt idx="3845">
                  <c:v>-2.1385000000000001E-2</c:v>
                </c:pt>
                <c:pt idx="3846">
                  <c:v>-2.9877000000000001E-2</c:v>
                </c:pt>
                <c:pt idx="3847">
                  <c:v>-3.4511E-2</c:v>
                </c:pt>
                <c:pt idx="3848">
                  <c:v>-3.5880000000000002E-2</c:v>
                </c:pt>
                <c:pt idx="3849">
                  <c:v>-3.5389999999999998E-2</c:v>
                </c:pt>
                <c:pt idx="3850">
                  <c:v>-3.4408000000000001E-2</c:v>
                </c:pt>
                <c:pt idx="3851">
                  <c:v>-3.3473000000000003E-2</c:v>
                </c:pt>
                <c:pt idx="3852">
                  <c:v>-3.3105999999999997E-2</c:v>
                </c:pt>
                <c:pt idx="3853">
                  <c:v>-3.3785000000000003E-2</c:v>
                </c:pt>
                <c:pt idx="3854">
                  <c:v>-3.49E-2</c:v>
                </c:pt>
                <c:pt idx="3855">
                  <c:v>-3.4904999999999999E-2</c:v>
                </c:pt>
                <c:pt idx="3856">
                  <c:v>-3.1861E-2</c:v>
                </c:pt>
                <c:pt idx="3857">
                  <c:v>-2.6103999999999999E-2</c:v>
                </c:pt>
                <c:pt idx="3858">
                  <c:v>-1.8703000000000001E-2</c:v>
                </c:pt>
                <c:pt idx="3859">
                  <c:v>-1.0604000000000001E-2</c:v>
                </c:pt>
                <c:pt idx="3860">
                  <c:v>-4.6474999999999997E-3</c:v>
                </c:pt>
                <c:pt idx="3861">
                  <c:v>-7.3620999999999995E-4</c:v>
                </c:pt>
                <c:pt idx="3862">
                  <c:v>1.0853E-3</c:v>
                </c:pt>
                <c:pt idx="3863">
                  <c:v>1.6211999999999999E-3</c:v>
                </c:pt>
                <c:pt idx="3864">
                  <c:v>2.4004999999999999E-3</c:v>
                </c:pt>
                <c:pt idx="3865">
                  <c:v>4.9728000000000003E-3</c:v>
                </c:pt>
                <c:pt idx="3866">
                  <c:v>1.0612E-2</c:v>
                </c:pt>
                <c:pt idx="3867">
                  <c:v>1.7909000000000001E-2</c:v>
                </c:pt>
                <c:pt idx="3868">
                  <c:v>2.6224000000000001E-2</c:v>
                </c:pt>
                <c:pt idx="3869">
                  <c:v>3.4068000000000001E-2</c:v>
                </c:pt>
                <c:pt idx="3870">
                  <c:v>4.0045999999999998E-2</c:v>
                </c:pt>
                <c:pt idx="3871">
                  <c:v>4.1603000000000001E-2</c:v>
                </c:pt>
                <c:pt idx="3872">
                  <c:v>3.9515000000000002E-2</c:v>
                </c:pt>
                <c:pt idx="3873">
                  <c:v>3.5520000000000003E-2</c:v>
                </c:pt>
                <c:pt idx="3874">
                  <c:v>3.1897000000000002E-2</c:v>
                </c:pt>
                <c:pt idx="3875">
                  <c:v>3.1181E-2</c:v>
                </c:pt>
                <c:pt idx="3876">
                  <c:v>3.2862000000000002E-2</c:v>
                </c:pt>
                <c:pt idx="3877">
                  <c:v>3.5284000000000003E-2</c:v>
                </c:pt>
                <c:pt idx="3878">
                  <c:v>3.5152999999999997E-2</c:v>
                </c:pt>
                <c:pt idx="3879">
                  <c:v>3.0692000000000001E-2</c:v>
                </c:pt>
                <c:pt idx="3880">
                  <c:v>2.1673999999999999E-2</c:v>
                </c:pt>
                <c:pt idx="3881">
                  <c:v>8.7420999999999992E-3</c:v>
                </c:pt>
                <c:pt idx="3882">
                  <c:v>-2.5950999999999999E-3</c:v>
                </c:pt>
                <c:pt idx="3883">
                  <c:v>-1.1353E-2</c:v>
                </c:pt>
                <c:pt idx="3884">
                  <c:v>-1.7809999999999999E-2</c:v>
                </c:pt>
                <c:pt idx="3885">
                  <c:v>-2.2135999999999999E-2</c:v>
                </c:pt>
                <c:pt idx="3886">
                  <c:v>-2.6355E-2</c:v>
                </c:pt>
                <c:pt idx="3887">
                  <c:v>-3.0998000000000001E-2</c:v>
                </c:pt>
                <c:pt idx="3888">
                  <c:v>-3.6334999999999999E-2</c:v>
                </c:pt>
                <c:pt idx="3889">
                  <c:v>-4.0751000000000002E-2</c:v>
                </c:pt>
                <c:pt idx="3890">
                  <c:v>-4.3965999999999998E-2</c:v>
                </c:pt>
                <c:pt idx="3891">
                  <c:v>-4.5254000000000003E-2</c:v>
                </c:pt>
                <c:pt idx="3892">
                  <c:v>-4.4153999999999999E-2</c:v>
                </c:pt>
                <c:pt idx="3893">
                  <c:v>-4.1461999999999999E-2</c:v>
                </c:pt>
                <c:pt idx="3894">
                  <c:v>-3.8150999999999997E-2</c:v>
                </c:pt>
                <c:pt idx="3895">
                  <c:v>-3.4293999999999998E-2</c:v>
                </c:pt>
                <c:pt idx="3896">
                  <c:v>-2.9999000000000001E-2</c:v>
                </c:pt>
                <c:pt idx="3897">
                  <c:v>-2.4111E-2</c:v>
                </c:pt>
                <c:pt idx="3898">
                  <c:v>-1.6701000000000001E-2</c:v>
                </c:pt>
                <c:pt idx="3899">
                  <c:v>-8.2850000000000007E-3</c:v>
                </c:pt>
                <c:pt idx="3900">
                  <c:v>-2.0723999999999998E-3</c:v>
                </c:pt>
                <c:pt idx="3901">
                  <c:v>1.993E-3</c:v>
                </c:pt>
                <c:pt idx="3902">
                  <c:v>4.3969999999999999E-3</c:v>
                </c:pt>
                <c:pt idx="3903">
                  <c:v>5.7302000000000004E-3</c:v>
                </c:pt>
                <c:pt idx="3904">
                  <c:v>7.3815E-3</c:v>
                </c:pt>
                <c:pt idx="3905">
                  <c:v>1.0439E-2</c:v>
                </c:pt>
                <c:pt idx="3906">
                  <c:v>1.6473000000000002E-2</c:v>
                </c:pt>
                <c:pt idx="3907">
                  <c:v>2.4555E-2</c:v>
                </c:pt>
                <c:pt idx="3908">
                  <c:v>3.4034000000000002E-2</c:v>
                </c:pt>
                <c:pt idx="3909">
                  <c:v>4.2848999999999998E-2</c:v>
                </c:pt>
                <c:pt idx="3910">
                  <c:v>4.9230999999999997E-2</c:v>
                </c:pt>
                <c:pt idx="3911">
                  <c:v>5.0745999999999999E-2</c:v>
                </c:pt>
                <c:pt idx="3912">
                  <c:v>4.8342000000000003E-2</c:v>
                </c:pt>
                <c:pt idx="3913">
                  <c:v>4.2365E-2</c:v>
                </c:pt>
                <c:pt idx="3914">
                  <c:v>3.5014000000000003E-2</c:v>
                </c:pt>
                <c:pt idx="3915">
                  <c:v>2.6668000000000001E-2</c:v>
                </c:pt>
                <c:pt idx="3916">
                  <c:v>1.8276000000000001E-2</c:v>
                </c:pt>
                <c:pt idx="3917">
                  <c:v>1.0607E-2</c:v>
                </c:pt>
                <c:pt idx="3918">
                  <c:v>6.3593E-3</c:v>
                </c:pt>
                <c:pt idx="3919">
                  <c:v>4.7913000000000001E-3</c:v>
                </c:pt>
                <c:pt idx="3920">
                  <c:v>4.483E-3</c:v>
                </c:pt>
                <c:pt idx="3921">
                  <c:v>3.2344000000000001E-3</c:v>
                </c:pt>
                <c:pt idx="3922">
                  <c:v>-5.2358999999999999E-4</c:v>
                </c:pt>
                <c:pt idx="3923">
                  <c:v>-6.9905000000000002E-3</c:v>
                </c:pt>
                <c:pt idx="3924">
                  <c:v>-1.5772000000000001E-2</c:v>
                </c:pt>
                <c:pt idx="3925">
                  <c:v>-2.2915999999999999E-2</c:v>
                </c:pt>
                <c:pt idx="3926">
                  <c:v>-2.699E-2</c:v>
                </c:pt>
                <c:pt idx="3927">
                  <c:v>-2.6935000000000001E-2</c:v>
                </c:pt>
                <c:pt idx="3928">
                  <c:v>-2.3139E-2</c:v>
                </c:pt>
                <c:pt idx="3929">
                  <c:v>-1.9054999999999999E-2</c:v>
                </c:pt>
                <c:pt idx="3930">
                  <c:v>-1.7464E-2</c:v>
                </c:pt>
                <c:pt idx="3931">
                  <c:v>-2.0840999999999998E-2</c:v>
                </c:pt>
                <c:pt idx="3932">
                  <c:v>-2.8324999999999999E-2</c:v>
                </c:pt>
                <c:pt idx="3933">
                  <c:v>-3.7472999999999999E-2</c:v>
                </c:pt>
                <c:pt idx="3934">
                  <c:v>-4.4426E-2</c:v>
                </c:pt>
                <c:pt idx="3935">
                  <c:v>-4.5287000000000001E-2</c:v>
                </c:pt>
                <c:pt idx="3936">
                  <c:v>-3.8419000000000002E-2</c:v>
                </c:pt>
                <c:pt idx="3937">
                  <c:v>-2.6110000000000001E-2</c:v>
                </c:pt>
                <c:pt idx="3938">
                  <c:v>-1.1181999999999999E-2</c:v>
                </c:pt>
                <c:pt idx="3939">
                  <c:v>-7.3631E-4</c:v>
                </c:pt>
                <c:pt idx="3940">
                  <c:v>4.7824E-3</c:v>
                </c:pt>
                <c:pt idx="3941">
                  <c:v>6.2082999999999999E-3</c:v>
                </c:pt>
                <c:pt idx="3942">
                  <c:v>5.9798999999999998E-3</c:v>
                </c:pt>
                <c:pt idx="3943">
                  <c:v>6.6953000000000004E-3</c:v>
                </c:pt>
                <c:pt idx="3944">
                  <c:v>9.3880999999999999E-3</c:v>
                </c:pt>
                <c:pt idx="3945">
                  <c:v>1.3695000000000001E-2</c:v>
                </c:pt>
                <c:pt idx="3946">
                  <c:v>1.8973E-2</c:v>
                </c:pt>
                <c:pt idx="3947">
                  <c:v>2.3056E-2</c:v>
                </c:pt>
                <c:pt idx="3948">
                  <c:v>2.5659000000000001E-2</c:v>
                </c:pt>
                <c:pt idx="3949">
                  <c:v>2.6405999999999999E-2</c:v>
                </c:pt>
                <c:pt idx="3950">
                  <c:v>2.5412000000000001E-2</c:v>
                </c:pt>
                <c:pt idx="3951">
                  <c:v>2.3775999999999999E-2</c:v>
                </c:pt>
                <c:pt idx="3952">
                  <c:v>2.2771E-2</c:v>
                </c:pt>
                <c:pt idx="3953">
                  <c:v>2.3318999999999999E-2</c:v>
                </c:pt>
                <c:pt idx="3954">
                  <c:v>2.4816999999999999E-2</c:v>
                </c:pt>
                <c:pt idx="3955">
                  <c:v>2.5635999999999999E-2</c:v>
                </c:pt>
                <c:pt idx="3956">
                  <c:v>2.3855999999999999E-2</c:v>
                </c:pt>
                <c:pt idx="3957">
                  <c:v>1.9400000000000001E-2</c:v>
                </c:pt>
                <c:pt idx="3958">
                  <c:v>1.3442000000000001E-2</c:v>
                </c:pt>
                <c:pt idx="3959">
                  <c:v>7.8519000000000002E-3</c:v>
                </c:pt>
                <c:pt idx="3960">
                  <c:v>3.751E-3</c:v>
                </c:pt>
                <c:pt idx="3961">
                  <c:v>2.1465E-3</c:v>
                </c:pt>
                <c:pt idx="3962">
                  <c:v>1.8651E-3</c:v>
                </c:pt>
                <c:pt idx="3963">
                  <c:v>1.8276E-3</c:v>
                </c:pt>
                <c:pt idx="3964">
                  <c:v>9.7457999999999996E-4</c:v>
                </c:pt>
                <c:pt idx="3965">
                  <c:v>-1.3445E-3</c:v>
                </c:pt>
                <c:pt idx="3966">
                  <c:v>-5.3344999999999998E-3</c:v>
                </c:pt>
                <c:pt idx="3967">
                  <c:v>-1.1316E-2</c:v>
                </c:pt>
                <c:pt idx="3968">
                  <c:v>-1.7423000000000001E-2</c:v>
                </c:pt>
                <c:pt idx="3969">
                  <c:v>-2.3033000000000001E-2</c:v>
                </c:pt>
                <c:pt idx="3970">
                  <c:v>-2.6835000000000001E-2</c:v>
                </c:pt>
                <c:pt idx="3971">
                  <c:v>-2.7685999999999999E-2</c:v>
                </c:pt>
                <c:pt idx="3972">
                  <c:v>-2.5371999999999999E-2</c:v>
                </c:pt>
                <c:pt idx="3973">
                  <c:v>-2.1434000000000002E-2</c:v>
                </c:pt>
                <c:pt idx="3974">
                  <c:v>-1.7770000000000001E-2</c:v>
                </c:pt>
                <c:pt idx="3975">
                  <c:v>-1.6969999999999999E-2</c:v>
                </c:pt>
                <c:pt idx="3976">
                  <c:v>-1.8928E-2</c:v>
                </c:pt>
                <c:pt idx="3977">
                  <c:v>-2.2266000000000001E-2</c:v>
                </c:pt>
                <c:pt idx="3978">
                  <c:v>-2.4764999999999999E-2</c:v>
                </c:pt>
                <c:pt idx="3979">
                  <c:v>-2.3899E-2</c:v>
                </c:pt>
                <c:pt idx="3980">
                  <c:v>-1.9654000000000001E-2</c:v>
                </c:pt>
                <c:pt idx="3981">
                  <c:v>-1.2684000000000001E-2</c:v>
                </c:pt>
                <c:pt idx="3982">
                  <c:v>-6.5713999999999998E-3</c:v>
                </c:pt>
                <c:pt idx="3983">
                  <c:v>-2.3636E-3</c:v>
                </c:pt>
                <c:pt idx="3984">
                  <c:v>-3.2968E-4</c:v>
                </c:pt>
                <c:pt idx="3985">
                  <c:v>6.7754999999999996E-4</c:v>
                </c:pt>
                <c:pt idx="3986">
                  <c:v>2.2666000000000001E-3</c:v>
                </c:pt>
                <c:pt idx="3987">
                  <c:v>5.8469999999999998E-3</c:v>
                </c:pt>
                <c:pt idx="3988">
                  <c:v>1.1813000000000001E-2</c:v>
                </c:pt>
                <c:pt idx="3989">
                  <c:v>2.0424999999999999E-2</c:v>
                </c:pt>
                <c:pt idx="3990">
                  <c:v>2.8663999999999999E-2</c:v>
                </c:pt>
                <c:pt idx="3991">
                  <c:v>3.5543999999999999E-2</c:v>
                </c:pt>
                <c:pt idx="3992">
                  <c:v>3.9738999999999997E-2</c:v>
                </c:pt>
                <c:pt idx="3993">
                  <c:v>3.9671999999999999E-2</c:v>
                </c:pt>
                <c:pt idx="3994">
                  <c:v>3.6233000000000001E-2</c:v>
                </c:pt>
                <c:pt idx="3995">
                  <c:v>3.0587E-2</c:v>
                </c:pt>
                <c:pt idx="3996">
                  <c:v>2.3481999999999999E-2</c:v>
                </c:pt>
                <c:pt idx="3997">
                  <c:v>1.7337000000000002E-2</c:v>
                </c:pt>
                <c:pt idx="3998">
                  <c:v>1.1979E-2</c:v>
                </c:pt>
                <c:pt idx="3999">
                  <c:v>7.0328999999999999E-3</c:v>
                </c:pt>
                <c:pt idx="4000">
                  <c:v>3.2743999999999998E-3</c:v>
                </c:pt>
                <c:pt idx="4001">
                  <c:v>2.6936000000000001E-4</c:v>
                </c:pt>
                <c:pt idx="4002">
                  <c:v>-1.6444000000000001E-3</c:v>
                </c:pt>
                <c:pt idx="4003">
                  <c:v>-2.0588999999999998E-3</c:v>
                </c:pt>
                <c:pt idx="4004">
                  <c:v>-1.0624E-3</c:v>
                </c:pt>
                <c:pt idx="4005">
                  <c:v>2.5703E-4</c:v>
                </c:pt>
                <c:pt idx="4006">
                  <c:v>4.9019999999999999E-4</c:v>
                </c:pt>
                <c:pt idx="4007">
                  <c:v>-1.7847E-3</c:v>
                </c:pt>
                <c:pt idx="4008">
                  <c:v>-6.2903000000000004E-3</c:v>
                </c:pt>
                <c:pt idx="4009">
                  <c:v>-1.2218E-2</c:v>
                </c:pt>
                <c:pt idx="4010">
                  <c:v>-1.8662999999999999E-2</c:v>
                </c:pt>
                <c:pt idx="4011">
                  <c:v>-2.3007E-2</c:v>
                </c:pt>
                <c:pt idx="4012">
                  <c:v>-2.5222999999999999E-2</c:v>
                </c:pt>
                <c:pt idx="4013">
                  <c:v>-2.5496000000000001E-2</c:v>
                </c:pt>
                <c:pt idx="4014">
                  <c:v>-2.4375000000000001E-2</c:v>
                </c:pt>
                <c:pt idx="4015">
                  <c:v>-2.2761E-2</c:v>
                </c:pt>
                <c:pt idx="4016">
                  <c:v>-2.0985E-2</c:v>
                </c:pt>
                <c:pt idx="4017">
                  <c:v>-1.9296000000000001E-2</c:v>
                </c:pt>
                <c:pt idx="4018">
                  <c:v>-1.8530999999999999E-2</c:v>
                </c:pt>
                <c:pt idx="4019">
                  <c:v>-1.8693000000000001E-2</c:v>
                </c:pt>
                <c:pt idx="4020">
                  <c:v>-1.9147999999999998E-2</c:v>
                </c:pt>
                <c:pt idx="4021">
                  <c:v>-1.8380000000000001E-2</c:v>
                </c:pt>
                <c:pt idx="4022">
                  <c:v>-1.5221E-2</c:v>
                </c:pt>
                <c:pt idx="4023">
                  <c:v>-9.4830000000000001E-3</c:v>
                </c:pt>
                <c:pt idx="4024">
                  <c:v>-2.1342000000000002E-3</c:v>
                </c:pt>
                <c:pt idx="4025">
                  <c:v>5.7508000000000004E-3</c:v>
                </c:pt>
                <c:pt idx="4026">
                  <c:v>1.0782999999999999E-2</c:v>
                </c:pt>
                <c:pt idx="4027">
                  <c:v>1.2581E-2</c:v>
                </c:pt>
                <c:pt idx="4028">
                  <c:v>1.1013E-2</c:v>
                </c:pt>
                <c:pt idx="4029">
                  <c:v>8.2015000000000005E-3</c:v>
                </c:pt>
                <c:pt idx="4030">
                  <c:v>6.8294999999999996E-3</c:v>
                </c:pt>
                <c:pt idx="4031">
                  <c:v>9.2078999999999998E-3</c:v>
                </c:pt>
                <c:pt idx="4032">
                  <c:v>1.6702999999999999E-2</c:v>
                </c:pt>
                <c:pt idx="4033">
                  <c:v>2.5765E-2</c:v>
                </c:pt>
                <c:pt idx="4034">
                  <c:v>3.313E-2</c:v>
                </c:pt>
                <c:pt idx="4035">
                  <c:v>3.5104999999999997E-2</c:v>
                </c:pt>
                <c:pt idx="4036">
                  <c:v>2.9926999999999999E-2</c:v>
                </c:pt>
                <c:pt idx="4037">
                  <c:v>1.9859000000000002E-2</c:v>
                </c:pt>
                <c:pt idx="4038">
                  <c:v>8.7495000000000003E-3</c:v>
                </c:pt>
                <c:pt idx="4039">
                  <c:v>9.9568999999999995E-5</c:v>
                </c:pt>
                <c:pt idx="4040">
                  <c:v>-2.0092E-3</c:v>
                </c:pt>
                <c:pt idx="4041">
                  <c:v>1.2457E-3</c:v>
                </c:pt>
                <c:pt idx="4042">
                  <c:v>7.8381000000000006E-3</c:v>
                </c:pt>
                <c:pt idx="4043">
                  <c:v>1.5643000000000001E-2</c:v>
                </c:pt>
                <c:pt idx="4044">
                  <c:v>2.0545000000000001E-2</c:v>
                </c:pt>
                <c:pt idx="4045">
                  <c:v>2.1669000000000001E-2</c:v>
                </c:pt>
                <c:pt idx="4046">
                  <c:v>1.7930999999999999E-2</c:v>
                </c:pt>
                <c:pt idx="4047">
                  <c:v>1.0769000000000001E-2</c:v>
                </c:pt>
                <c:pt idx="4048">
                  <c:v>1.9032999999999999E-3</c:v>
                </c:pt>
                <c:pt idx="4049">
                  <c:v>-6.2895E-3</c:v>
                </c:pt>
                <c:pt idx="4050">
                  <c:v>-1.2222999999999999E-2</c:v>
                </c:pt>
                <c:pt idx="4051">
                  <c:v>-1.4186000000000001E-2</c:v>
                </c:pt>
                <c:pt idx="4052">
                  <c:v>-1.3871E-2</c:v>
                </c:pt>
                <c:pt idx="4053">
                  <c:v>-1.3095000000000001E-2</c:v>
                </c:pt>
                <c:pt idx="4054">
                  <c:v>-1.3764E-2</c:v>
                </c:pt>
                <c:pt idx="4055">
                  <c:v>-1.6365000000000001E-2</c:v>
                </c:pt>
                <c:pt idx="4056">
                  <c:v>-2.0326E-2</c:v>
                </c:pt>
                <c:pt idx="4057">
                  <c:v>-2.4729999999999999E-2</c:v>
                </c:pt>
                <c:pt idx="4058">
                  <c:v>-2.7383000000000001E-2</c:v>
                </c:pt>
                <c:pt idx="4059">
                  <c:v>-2.7987000000000001E-2</c:v>
                </c:pt>
                <c:pt idx="4060">
                  <c:v>-2.6339999999999999E-2</c:v>
                </c:pt>
                <c:pt idx="4061">
                  <c:v>-2.3460000000000002E-2</c:v>
                </c:pt>
                <c:pt idx="4062">
                  <c:v>-2.0195000000000001E-2</c:v>
                </c:pt>
                <c:pt idx="4063">
                  <c:v>-1.7287E-2</c:v>
                </c:pt>
                <c:pt idx="4064">
                  <c:v>-1.4892000000000001E-2</c:v>
                </c:pt>
                <c:pt idx="4065">
                  <c:v>-1.3327E-2</c:v>
                </c:pt>
                <c:pt idx="4066">
                  <c:v>-1.1913E-2</c:v>
                </c:pt>
                <c:pt idx="4067">
                  <c:v>-1.0132E-2</c:v>
                </c:pt>
                <c:pt idx="4068">
                  <c:v>-7.3406000000000001E-3</c:v>
                </c:pt>
                <c:pt idx="4069">
                  <c:v>-4.1311000000000004E-3</c:v>
                </c:pt>
                <c:pt idx="4070">
                  <c:v>-8.0856999999999999E-4</c:v>
                </c:pt>
                <c:pt idx="4071">
                  <c:v>2.2985000000000002E-3</c:v>
                </c:pt>
                <c:pt idx="4072">
                  <c:v>4.5339000000000004E-3</c:v>
                </c:pt>
                <c:pt idx="4073">
                  <c:v>6.8615000000000004E-3</c:v>
                </c:pt>
                <c:pt idx="4074">
                  <c:v>1.0288E-2</c:v>
                </c:pt>
                <c:pt idx="4075">
                  <c:v>1.609E-2</c:v>
                </c:pt>
                <c:pt idx="4076">
                  <c:v>2.2852000000000001E-2</c:v>
                </c:pt>
                <c:pt idx="4077">
                  <c:v>2.9638999999999999E-2</c:v>
                </c:pt>
                <c:pt idx="4078">
                  <c:v>3.5042999999999998E-2</c:v>
                </c:pt>
                <c:pt idx="4079">
                  <c:v>3.6790999999999997E-2</c:v>
                </c:pt>
                <c:pt idx="4080">
                  <c:v>3.5575000000000002E-2</c:v>
                </c:pt>
                <c:pt idx="4081">
                  <c:v>3.2631E-2</c:v>
                </c:pt>
                <c:pt idx="4082">
                  <c:v>2.9371999999999999E-2</c:v>
                </c:pt>
                <c:pt idx="4083">
                  <c:v>2.7621E-2</c:v>
                </c:pt>
                <c:pt idx="4084">
                  <c:v>2.7126000000000001E-2</c:v>
                </c:pt>
                <c:pt idx="4085">
                  <c:v>2.7040999999999999E-2</c:v>
                </c:pt>
                <c:pt idx="4086">
                  <c:v>2.5895999999999999E-2</c:v>
                </c:pt>
                <c:pt idx="4087">
                  <c:v>2.2644999999999998E-2</c:v>
                </c:pt>
                <c:pt idx="4088">
                  <c:v>1.6650999999999999E-2</c:v>
                </c:pt>
                <c:pt idx="4089">
                  <c:v>7.0885000000000002E-3</c:v>
                </c:pt>
                <c:pt idx="4090">
                  <c:v>-3.2772999999999999E-3</c:v>
                </c:pt>
                <c:pt idx="4091">
                  <c:v>-1.3698999999999999E-2</c:v>
                </c:pt>
                <c:pt idx="4092">
                  <c:v>-2.2610999999999999E-2</c:v>
                </c:pt>
                <c:pt idx="4093">
                  <c:v>-2.9367000000000001E-2</c:v>
                </c:pt>
                <c:pt idx="4094">
                  <c:v>-3.2467999999999997E-2</c:v>
                </c:pt>
                <c:pt idx="4095">
                  <c:v>-3.3252999999999998E-2</c:v>
                </c:pt>
                <c:pt idx="4096">
                  <c:v>-3.2566999999999999E-2</c:v>
                </c:pt>
                <c:pt idx="4097">
                  <c:v>-3.1352999999999999E-2</c:v>
                </c:pt>
                <c:pt idx="4098">
                  <c:v>-2.9835E-2</c:v>
                </c:pt>
                <c:pt idx="4099">
                  <c:v>-2.7859999999999999E-2</c:v>
                </c:pt>
                <c:pt idx="4100">
                  <c:v>-2.5003999999999998E-2</c:v>
                </c:pt>
                <c:pt idx="4101">
                  <c:v>-2.2089000000000001E-2</c:v>
                </c:pt>
                <c:pt idx="4102">
                  <c:v>-1.9598999999999998E-2</c:v>
                </c:pt>
                <c:pt idx="4103">
                  <c:v>-1.8256999999999999E-2</c:v>
                </c:pt>
                <c:pt idx="4104">
                  <c:v>-1.8334E-2</c:v>
                </c:pt>
                <c:pt idx="4105">
                  <c:v>-1.9203999999999999E-2</c:v>
                </c:pt>
                <c:pt idx="4106">
                  <c:v>-1.9761000000000001E-2</c:v>
                </c:pt>
                <c:pt idx="4107">
                  <c:v>-1.8846000000000002E-2</c:v>
                </c:pt>
                <c:pt idx="4108">
                  <c:v>-1.6056000000000001E-2</c:v>
                </c:pt>
                <c:pt idx="4109">
                  <c:v>-1.1381E-2</c:v>
                </c:pt>
                <c:pt idx="4110">
                  <c:v>-5.1748999999999996E-3</c:v>
                </c:pt>
                <c:pt idx="4111">
                  <c:v>2.7005000000000002E-3</c:v>
                </c:pt>
                <c:pt idx="4112">
                  <c:v>9.9816999999999996E-3</c:v>
                </c:pt>
                <c:pt idx="4113">
                  <c:v>1.6566000000000001E-2</c:v>
                </c:pt>
                <c:pt idx="4114">
                  <c:v>2.2308999999999999E-2</c:v>
                </c:pt>
                <c:pt idx="4115">
                  <c:v>2.5940000000000001E-2</c:v>
                </c:pt>
                <c:pt idx="4116">
                  <c:v>2.8263E-2</c:v>
                </c:pt>
                <c:pt idx="4117">
                  <c:v>2.9789E-2</c:v>
                </c:pt>
                <c:pt idx="4118">
                  <c:v>3.1253999999999997E-2</c:v>
                </c:pt>
                <c:pt idx="4119">
                  <c:v>3.2742E-2</c:v>
                </c:pt>
                <c:pt idx="4120">
                  <c:v>3.4089000000000001E-2</c:v>
                </c:pt>
                <c:pt idx="4121">
                  <c:v>3.4407E-2</c:v>
                </c:pt>
                <c:pt idx="4122">
                  <c:v>3.2414999999999999E-2</c:v>
                </c:pt>
                <c:pt idx="4123">
                  <c:v>2.8133999999999999E-2</c:v>
                </c:pt>
                <c:pt idx="4124">
                  <c:v>2.2228000000000001E-2</c:v>
                </c:pt>
                <c:pt idx="4125">
                  <c:v>1.5558000000000001E-2</c:v>
                </c:pt>
                <c:pt idx="4126">
                  <c:v>1.0892000000000001E-2</c:v>
                </c:pt>
                <c:pt idx="4127">
                  <c:v>8.4399000000000002E-3</c:v>
                </c:pt>
                <c:pt idx="4128">
                  <c:v>7.4411E-3</c:v>
                </c:pt>
                <c:pt idx="4129">
                  <c:v>1.639E-3</c:v>
                </c:pt>
                <c:pt idx="4130">
                  <c:v>-2.2051000000000002E-3</c:v>
                </c:pt>
                <c:pt idx="4131">
                  <c:v>-3.8874999999999999E-3</c:v>
                </c:pt>
                <c:pt idx="4132">
                  <c:v>-1.0425E-2</c:v>
                </c:pt>
                <c:pt idx="4133">
                  <c:v>-1.8550000000000001E-2</c:v>
                </c:pt>
                <c:pt idx="4134">
                  <c:v>-2.8563999999999999E-2</c:v>
                </c:pt>
                <c:pt idx="4135">
                  <c:v>-3.7832999999999999E-2</c:v>
                </c:pt>
                <c:pt idx="4136">
                  <c:v>-3.9491999999999999E-2</c:v>
                </c:pt>
                <c:pt idx="4137">
                  <c:v>-2.8485E-2</c:v>
                </c:pt>
                <c:pt idx="4138">
                  <c:v>-1.6268000000000001E-2</c:v>
                </c:pt>
                <c:pt idx="4139">
                  <c:v>-1.4374E-2</c:v>
                </c:pt>
                <c:pt idx="4140">
                  <c:v>-1.136E-2</c:v>
                </c:pt>
                <c:pt idx="4141">
                  <c:v>-2.2471999999999999E-2</c:v>
                </c:pt>
                <c:pt idx="4142">
                  <c:v>-2.1027000000000001E-2</c:v>
                </c:pt>
                <c:pt idx="4143">
                  <c:v>-3.0352000000000001E-2</c:v>
                </c:pt>
                <c:pt idx="4144">
                  <c:v>-2.6025E-2</c:v>
                </c:pt>
                <c:pt idx="4145">
                  <c:v>-2.894E-2</c:v>
                </c:pt>
                <c:pt idx="4146">
                  <c:v>-2.6168E-2</c:v>
                </c:pt>
                <c:pt idx="4147">
                  <c:v>-1.5089999999999999E-2</c:v>
                </c:pt>
                <c:pt idx="4148">
                  <c:v>-1.389E-2</c:v>
                </c:pt>
                <c:pt idx="4149">
                  <c:v>5.9982000000000004E-3</c:v>
                </c:pt>
                <c:pt idx="4150">
                  <c:v>5.8408000000000002E-3</c:v>
                </c:pt>
                <c:pt idx="4151">
                  <c:v>1.7642000000000001E-2</c:v>
                </c:pt>
                <c:pt idx="4152">
                  <c:v>1.7514999999999999E-2</c:v>
                </c:pt>
                <c:pt idx="4153">
                  <c:v>1.7092E-2</c:v>
                </c:pt>
                <c:pt idx="4154">
                  <c:v>2.086E-2</c:v>
                </c:pt>
                <c:pt idx="4155">
                  <c:v>1.6846E-2</c:v>
                </c:pt>
                <c:pt idx="4156">
                  <c:v>2.5448999999999999E-2</c:v>
                </c:pt>
                <c:pt idx="4157">
                  <c:v>2.4462000000000001E-2</c:v>
                </c:pt>
                <c:pt idx="4158">
                  <c:v>2.9678E-2</c:v>
                </c:pt>
                <c:pt idx="4159">
                  <c:v>3.1773999999999997E-2</c:v>
                </c:pt>
                <c:pt idx="4160">
                  <c:v>3.0235000000000001E-2</c:v>
                </c:pt>
                <c:pt idx="4161">
                  <c:v>2.5892999999999999E-2</c:v>
                </c:pt>
                <c:pt idx="4162">
                  <c:v>2.1326999999999999E-2</c:v>
                </c:pt>
                <c:pt idx="4163">
                  <c:v>1.4017E-2</c:v>
                </c:pt>
                <c:pt idx="4164">
                  <c:v>1.1313E-2</c:v>
                </c:pt>
                <c:pt idx="4165">
                  <c:v>8.4413000000000005E-3</c:v>
                </c:pt>
                <c:pt idx="4166">
                  <c:v>8.2883999999999996E-3</c:v>
                </c:pt>
                <c:pt idx="4167">
                  <c:v>8.5211000000000002E-3</c:v>
                </c:pt>
                <c:pt idx="4168">
                  <c:v>6.8941999999999996E-3</c:v>
                </c:pt>
                <c:pt idx="4169">
                  <c:v>7.2379000000000002E-3</c:v>
                </c:pt>
                <c:pt idx="4170">
                  <c:v>4.6024000000000004E-3</c:v>
                </c:pt>
                <c:pt idx="4171">
                  <c:v>-3.7821E-3</c:v>
                </c:pt>
                <c:pt idx="4172">
                  <c:v>-3.3519999999999999E-3</c:v>
                </c:pt>
                <c:pt idx="4173">
                  <c:v>-1.2057999999999999E-2</c:v>
                </c:pt>
                <c:pt idx="4174">
                  <c:v>-1.5491E-2</c:v>
                </c:pt>
                <c:pt idx="4175">
                  <c:v>-2.0596E-2</c:v>
                </c:pt>
                <c:pt idx="4176">
                  <c:v>-2.3890000000000002E-2</c:v>
                </c:pt>
                <c:pt idx="4177">
                  <c:v>-2.4039999999999999E-2</c:v>
                </c:pt>
                <c:pt idx="4178">
                  <c:v>-2.6915000000000001E-2</c:v>
                </c:pt>
                <c:pt idx="4179">
                  <c:v>-2.3290999999999999E-2</c:v>
                </c:pt>
                <c:pt idx="4180">
                  <c:v>-2.3324000000000001E-2</c:v>
                </c:pt>
                <c:pt idx="4181">
                  <c:v>-2.0264000000000001E-2</c:v>
                </c:pt>
                <c:pt idx="4182">
                  <c:v>-2.1382000000000002E-2</c:v>
                </c:pt>
                <c:pt idx="4183">
                  <c:v>-1.7314E-2</c:v>
                </c:pt>
                <c:pt idx="4184">
                  <c:v>-1.9414000000000001E-2</c:v>
                </c:pt>
                <c:pt idx="4185">
                  <c:v>-1.9793000000000002E-2</c:v>
                </c:pt>
                <c:pt idx="4186">
                  <c:v>-1.6087000000000001E-2</c:v>
                </c:pt>
                <c:pt idx="4187">
                  <c:v>-1.8391999999999999E-2</c:v>
                </c:pt>
                <c:pt idx="4188">
                  <c:v>-1.2253999999999999E-2</c:v>
                </c:pt>
                <c:pt idx="4189">
                  <c:v>-9.3706999999999992E-3</c:v>
                </c:pt>
                <c:pt idx="4190">
                  <c:v>-3.4933999999999998E-3</c:v>
                </c:pt>
                <c:pt idx="4191">
                  <c:v>6.3726E-3</c:v>
                </c:pt>
                <c:pt idx="4192">
                  <c:v>1.1287E-2</c:v>
                </c:pt>
                <c:pt idx="4193">
                  <c:v>1.8645999999999999E-2</c:v>
                </c:pt>
                <c:pt idx="4194">
                  <c:v>2.2075999999999998E-2</c:v>
                </c:pt>
                <c:pt idx="4195">
                  <c:v>2.2578000000000001E-2</c:v>
                </c:pt>
                <c:pt idx="4196">
                  <c:v>2.2846999999999999E-2</c:v>
                </c:pt>
                <c:pt idx="4197">
                  <c:v>2.0729000000000001E-2</c:v>
                </c:pt>
                <c:pt idx="4198">
                  <c:v>2.1484E-2</c:v>
                </c:pt>
                <c:pt idx="4199">
                  <c:v>2.0545000000000001E-2</c:v>
                </c:pt>
                <c:pt idx="4200">
                  <c:v>2.2572999999999999E-2</c:v>
                </c:pt>
                <c:pt idx="4201">
                  <c:v>2.2447999999999999E-2</c:v>
                </c:pt>
                <c:pt idx="4202">
                  <c:v>2.2297999999999998E-2</c:v>
                </c:pt>
                <c:pt idx="4203">
                  <c:v>2.3827999999999998E-2</c:v>
                </c:pt>
                <c:pt idx="4204">
                  <c:v>1.9122E-2</c:v>
                </c:pt>
                <c:pt idx="4205">
                  <c:v>1.8110999999999999E-2</c:v>
                </c:pt>
                <c:pt idx="4206">
                  <c:v>1.4688E-2</c:v>
                </c:pt>
                <c:pt idx="4207">
                  <c:v>1.1702000000000001E-2</c:v>
                </c:pt>
                <c:pt idx="4208">
                  <c:v>6.8158000000000003E-3</c:v>
                </c:pt>
                <c:pt idx="4209">
                  <c:v>3.5425999999999999E-3</c:v>
                </c:pt>
                <c:pt idx="4210">
                  <c:v>2.9144000000000002E-4</c:v>
                </c:pt>
                <c:pt idx="4211">
                  <c:v>-5.8824999999999997E-3</c:v>
                </c:pt>
                <c:pt idx="4212">
                  <c:v>-1.0566000000000001E-2</c:v>
                </c:pt>
                <c:pt idx="4213">
                  <c:v>-1.4815E-2</c:v>
                </c:pt>
                <c:pt idx="4214">
                  <c:v>-1.8745999999999999E-2</c:v>
                </c:pt>
                <c:pt idx="4215">
                  <c:v>-1.9300999999999999E-2</c:v>
                </c:pt>
                <c:pt idx="4216">
                  <c:v>-2.0487999999999999E-2</c:v>
                </c:pt>
                <c:pt idx="4217">
                  <c:v>-1.942E-2</c:v>
                </c:pt>
                <c:pt idx="4218">
                  <c:v>-1.9224000000000002E-2</c:v>
                </c:pt>
                <c:pt idx="4219">
                  <c:v>-1.6265000000000002E-2</c:v>
                </c:pt>
                <c:pt idx="4220">
                  <c:v>-1.4674E-2</c:v>
                </c:pt>
                <c:pt idx="4221">
                  <c:v>-1.4952E-2</c:v>
                </c:pt>
                <c:pt idx="4222">
                  <c:v>-1.1176999999999999E-2</c:v>
                </c:pt>
                <c:pt idx="4223">
                  <c:v>-1.0281999999999999E-2</c:v>
                </c:pt>
                <c:pt idx="4224">
                  <c:v>-9.7199000000000001E-3</c:v>
                </c:pt>
                <c:pt idx="4225">
                  <c:v>-1.0737999999999999E-2</c:v>
                </c:pt>
                <c:pt idx="4226">
                  <c:v>-1.155E-2</c:v>
                </c:pt>
                <c:pt idx="4227">
                  <c:v>-1.4319999999999999E-2</c:v>
                </c:pt>
                <c:pt idx="4228">
                  <c:v>-1.5965E-2</c:v>
                </c:pt>
                <c:pt idx="4229">
                  <c:v>-5.5637999999999998E-3</c:v>
                </c:pt>
                <c:pt idx="4230">
                  <c:v>1.2032E-3</c:v>
                </c:pt>
                <c:pt idx="4231">
                  <c:v>1.9864000000000001E-3</c:v>
                </c:pt>
                <c:pt idx="4232">
                  <c:v>7.1120999999999997E-3</c:v>
                </c:pt>
                <c:pt idx="4233">
                  <c:v>7.2998999999999998E-3</c:v>
                </c:pt>
                <c:pt idx="4234">
                  <c:v>1.1715E-2</c:v>
                </c:pt>
                <c:pt idx="4235">
                  <c:v>1.7520999999999998E-2</c:v>
                </c:pt>
                <c:pt idx="4236">
                  <c:v>1.7328E-2</c:v>
                </c:pt>
                <c:pt idx="4237">
                  <c:v>8.9227000000000004E-3</c:v>
                </c:pt>
                <c:pt idx="4238">
                  <c:v>-5.1279999999999997E-3</c:v>
                </c:pt>
                <c:pt idx="4239">
                  <c:v>-4.1396000000000002E-3</c:v>
                </c:pt>
                <c:pt idx="4240">
                  <c:v>-7.4876999999999999E-3</c:v>
                </c:pt>
                <c:pt idx="4241">
                  <c:v>8.8818000000000005E-3</c:v>
                </c:pt>
                <c:pt idx="4242">
                  <c:v>5.8044000000000004E-3</c:v>
                </c:pt>
                <c:pt idx="4243">
                  <c:v>1.9035E-2</c:v>
                </c:pt>
                <c:pt idx="4244">
                  <c:v>1.5611999999999999E-2</c:v>
                </c:pt>
                <c:pt idx="4245">
                  <c:v>2.4107E-2</c:v>
                </c:pt>
                <c:pt idx="4246">
                  <c:v>2.8493000000000001E-2</c:v>
                </c:pt>
                <c:pt idx="4247">
                  <c:v>1.9283000000000002E-2</c:v>
                </c:pt>
                <c:pt idx="4248">
                  <c:v>2.7111E-2</c:v>
                </c:pt>
                <c:pt idx="4249">
                  <c:v>5.5499E-3</c:v>
                </c:pt>
                <c:pt idx="4250">
                  <c:v>1.0946000000000001E-2</c:v>
                </c:pt>
                <c:pt idx="4251">
                  <c:v>-1.0177000000000001E-3</c:v>
                </c:pt>
                <c:pt idx="4252">
                  <c:v>9.4521000000000004E-4</c:v>
                </c:pt>
                <c:pt idx="4253">
                  <c:v>3.5606000000000001E-3</c:v>
                </c:pt>
                <c:pt idx="4254">
                  <c:v>-6.0150000000000004E-3</c:v>
                </c:pt>
                <c:pt idx="4255">
                  <c:v>2.0262000000000001E-3</c:v>
                </c:pt>
                <c:pt idx="4256">
                  <c:v>-9.7645000000000006E-3</c:v>
                </c:pt>
                <c:pt idx="4257">
                  <c:v>-6.1497000000000001E-3</c:v>
                </c:pt>
                <c:pt idx="4258">
                  <c:v>-1.2127000000000001E-2</c:v>
                </c:pt>
                <c:pt idx="4259">
                  <c:v>-1.5618999999999999E-2</c:v>
                </c:pt>
                <c:pt idx="4260">
                  <c:v>-1.4525E-2</c:v>
                </c:pt>
                <c:pt idx="4261">
                  <c:v>-1.8332999999999999E-2</c:v>
                </c:pt>
                <c:pt idx="4262">
                  <c:v>-1.4454E-2</c:v>
                </c:pt>
                <c:pt idx="4263">
                  <c:v>-8.6896000000000004E-3</c:v>
                </c:pt>
                <c:pt idx="4264">
                  <c:v>-9.7736000000000003E-3</c:v>
                </c:pt>
                <c:pt idx="4265">
                  <c:v>-7.4732000000000002E-3</c:v>
                </c:pt>
                <c:pt idx="4266">
                  <c:v>-9.3202000000000007E-3</c:v>
                </c:pt>
                <c:pt idx="4267">
                  <c:v>-1.0834999999999999E-2</c:v>
                </c:pt>
                <c:pt idx="4268">
                  <c:v>-1.4121E-2</c:v>
                </c:pt>
                <c:pt idx="4269">
                  <c:v>-1.7284000000000001E-2</c:v>
                </c:pt>
                <c:pt idx="4270">
                  <c:v>-1.9911000000000002E-2</c:v>
                </c:pt>
                <c:pt idx="4271">
                  <c:v>-1.2503999999999999E-2</c:v>
                </c:pt>
                <c:pt idx="4272">
                  <c:v>-1.3908999999999999E-2</c:v>
                </c:pt>
                <c:pt idx="4273">
                  <c:v>-5.6537999999999996E-3</c:v>
                </c:pt>
                <c:pt idx="4274">
                  <c:v>-2.9673999999999998E-3</c:v>
                </c:pt>
                <c:pt idx="4275">
                  <c:v>-1.5785E-3</c:v>
                </c:pt>
                <c:pt idx="4276">
                  <c:v>-6.2067999999999997E-4</c:v>
                </c:pt>
                <c:pt idx="4277">
                  <c:v>-3.8059999999999999E-3</c:v>
                </c:pt>
                <c:pt idx="4278">
                  <c:v>-2.5791E-3</c:v>
                </c:pt>
                <c:pt idx="4279">
                  <c:v>-1.6961999999999999E-3</c:v>
                </c:pt>
                <c:pt idx="4280">
                  <c:v>7.1639999999999996E-4</c:v>
                </c:pt>
                <c:pt idx="4281">
                  <c:v>2.4927999999999999E-3</c:v>
                </c:pt>
                <c:pt idx="4282">
                  <c:v>1.2926999999999999E-2</c:v>
                </c:pt>
                <c:pt idx="4283">
                  <c:v>1.1695000000000001E-2</c:v>
                </c:pt>
                <c:pt idx="4284">
                  <c:v>1.9584000000000001E-2</c:v>
                </c:pt>
                <c:pt idx="4285">
                  <c:v>2.4365000000000001E-2</c:v>
                </c:pt>
                <c:pt idx="4286">
                  <c:v>2.5044E-2</c:v>
                </c:pt>
                <c:pt idx="4287">
                  <c:v>3.2159E-2</c:v>
                </c:pt>
                <c:pt idx="4288">
                  <c:v>2.9992000000000001E-2</c:v>
                </c:pt>
                <c:pt idx="4289">
                  <c:v>3.3416000000000001E-2</c:v>
                </c:pt>
                <c:pt idx="4290">
                  <c:v>3.1108E-2</c:v>
                </c:pt>
                <c:pt idx="4291">
                  <c:v>2.4385E-2</c:v>
                </c:pt>
                <c:pt idx="4292">
                  <c:v>2.0893999999999999E-2</c:v>
                </c:pt>
                <c:pt idx="4293">
                  <c:v>1.5062000000000001E-2</c:v>
                </c:pt>
                <c:pt idx="4294">
                  <c:v>8.5687000000000003E-3</c:v>
                </c:pt>
                <c:pt idx="4295">
                  <c:v>4.7000999999999996E-3</c:v>
                </c:pt>
                <c:pt idx="4296">
                  <c:v>7.5757999999999999E-4</c:v>
                </c:pt>
                <c:pt idx="4297">
                  <c:v>-7.5374999999999999E-3</c:v>
                </c:pt>
                <c:pt idx="4298">
                  <c:v>-1.0685E-2</c:v>
                </c:pt>
                <c:pt idx="4299">
                  <c:v>-1.2690999999999999E-2</c:v>
                </c:pt>
                <c:pt idx="4300">
                  <c:v>-1.7443E-2</c:v>
                </c:pt>
                <c:pt idx="4301">
                  <c:v>-1.6721E-2</c:v>
                </c:pt>
                <c:pt idx="4302">
                  <c:v>-1.8586999999999999E-2</c:v>
                </c:pt>
                <c:pt idx="4303">
                  <c:v>-2.1152000000000001E-2</c:v>
                </c:pt>
                <c:pt idx="4304">
                  <c:v>-2.3265999999999998E-2</c:v>
                </c:pt>
                <c:pt idx="4305">
                  <c:v>-2.4719999999999999E-2</c:v>
                </c:pt>
                <c:pt idx="4306">
                  <c:v>-2.5832000000000001E-2</c:v>
                </c:pt>
                <c:pt idx="4307">
                  <c:v>-2.9242000000000001E-2</c:v>
                </c:pt>
                <c:pt idx="4308">
                  <c:v>-2.5666000000000001E-2</c:v>
                </c:pt>
                <c:pt idx="4309">
                  <c:v>-2.6603000000000002E-2</c:v>
                </c:pt>
                <c:pt idx="4310">
                  <c:v>-2.4492E-2</c:v>
                </c:pt>
                <c:pt idx="4311">
                  <c:v>-2.1828E-2</c:v>
                </c:pt>
                <c:pt idx="4312">
                  <c:v>-1.6241999999999999E-2</c:v>
                </c:pt>
                <c:pt idx="4313">
                  <c:v>-1.2574E-2</c:v>
                </c:pt>
                <c:pt idx="4314">
                  <c:v>-7.9176999999999997E-3</c:v>
                </c:pt>
                <c:pt idx="4315">
                  <c:v>2.8782999999999999E-4</c:v>
                </c:pt>
                <c:pt idx="4316">
                  <c:v>4.3619000000000002E-3</c:v>
                </c:pt>
                <c:pt idx="4317">
                  <c:v>8.1195999999999994E-3</c:v>
                </c:pt>
                <c:pt idx="4318">
                  <c:v>1.0596E-2</c:v>
                </c:pt>
                <c:pt idx="4319">
                  <c:v>9.7803000000000005E-3</c:v>
                </c:pt>
                <c:pt idx="4320">
                  <c:v>9.9801000000000004E-3</c:v>
                </c:pt>
                <c:pt idx="4321">
                  <c:v>1.0702E-2</c:v>
                </c:pt>
                <c:pt idx="4322">
                  <c:v>1.3165E-2</c:v>
                </c:pt>
                <c:pt idx="4323">
                  <c:v>1.1913999999999999E-2</c:v>
                </c:pt>
                <c:pt idx="4324">
                  <c:v>1.3710999999999999E-2</c:v>
                </c:pt>
                <c:pt idx="4325">
                  <c:v>1.8279E-2</c:v>
                </c:pt>
                <c:pt idx="4326">
                  <c:v>1.9688000000000001E-2</c:v>
                </c:pt>
                <c:pt idx="4327">
                  <c:v>2.3701E-2</c:v>
                </c:pt>
                <c:pt idx="4328">
                  <c:v>2.5319000000000001E-2</c:v>
                </c:pt>
                <c:pt idx="4329">
                  <c:v>2.3274E-2</c:v>
                </c:pt>
                <c:pt idx="4330">
                  <c:v>1.2005E-2</c:v>
                </c:pt>
                <c:pt idx="4331">
                  <c:v>1.5585E-2</c:v>
                </c:pt>
                <c:pt idx="4332">
                  <c:v>1.4742E-2</c:v>
                </c:pt>
                <c:pt idx="4333">
                  <c:v>1.1662E-2</c:v>
                </c:pt>
                <c:pt idx="4334">
                  <c:v>1.2999999999999999E-2</c:v>
                </c:pt>
                <c:pt idx="4335">
                  <c:v>6.0746999999999997E-3</c:v>
                </c:pt>
                <c:pt idx="4336">
                  <c:v>4.4695999999999998E-3</c:v>
                </c:pt>
                <c:pt idx="4337">
                  <c:v>5.3263E-3</c:v>
                </c:pt>
                <c:pt idx="4338">
                  <c:v>1.4064E-2</c:v>
                </c:pt>
                <c:pt idx="4339">
                  <c:v>1.1473000000000001E-2</c:v>
                </c:pt>
                <c:pt idx="4340">
                  <c:v>7.4550999999999998E-5</c:v>
                </c:pt>
                <c:pt idx="4341">
                  <c:v>-8.0640999999999994E-3</c:v>
                </c:pt>
                <c:pt idx="4342">
                  <c:v>-3.3627000000000002E-3</c:v>
                </c:pt>
                <c:pt idx="4343">
                  <c:v>-1.5703999999999999E-2</c:v>
                </c:pt>
                <c:pt idx="4344">
                  <c:v>-1.2621E-2</c:v>
                </c:pt>
                <c:pt idx="4345">
                  <c:v>-2.0237999999999999E-2</c:v>
                </c:pt>
                <c:pt idx="4346">
                  <c:v>-2.5794000000000001E-2</c:v>
                </c:pt>
                <c:pt idx="4347">
                  <c:v>-2.4886999999999999E-2</c:v>
                </c:pt>
                <c:pt idx="4348">
                  <c:v>-3.2583000000000001E-2</c:v>
                </c:pt>
                <c:pt idx="4349">
                  <c:v>-1.7659000000000001E-2</c:v>
                </c:pt>
                <c:pt idx="4350">
                  <c:v>-2.6520999999999999E-2</c:v>
                </c:pt>
                <c:pt idx="4351">
                  <c:v>-1.6059E-2</c:v>
                </c:pt>
                <c:pt idx="4352">
                  <c:v>-1.5013E-2</c:v>
                </c:pt>
                <c:pt idx="4353">
                  <c:v>-1.6785000000000001E-2</c:v>
                </c:pt>
                <c:pt idx="4354">
                  <c:v>-1.2911000000000001E-2</c:v>
                </c:pt>
                <c:pt idx="4355">
                  <c:v>-1.3743E-2</c:v>
                </c:pt>
                <c:pt idx="4356">
                  <c:v>-3.4142E-3</c:v>
                </c:pt>
                <c:pt idx="4357">
                  <c:v>-7.5008999999999996E-3</c:v>
                </c:pt>
                <c:pt idx="4358">
                  <c:v>4.3864000000000004E-3</c:v>
                </c:pt>
                <c:pt idx="4359">
                  <c:v>4.3619000000000002E-3</c:v>
                </c:pt>
                <c:pt idx="4360">
                  <c:v>3.7344000000000001E-3</c:v>
                </c:pt>
                <c:pt idx="4361">
                  <c:v>8.0313999999999993E-3</c:v>
                </c:pt>
                <c:pt idx="4362">
                  <c:v>9.2887000000000004E-3</c:v>
                </c:pt>
                <c:pt idx="4363">
                  <c:v>3.6998999999999999E-3</c:v>
                </c:pt>
                <c:pt idx="4364">
                  <c:v>4.4926000000000002E-3</c:v>
                </c:pt>
                <c:pt idx="4365">
                  <c:v>6.4689999999999999E-3</c:v>
                </c:pt>
                <c:pt idx="4366">
                  <c:v>4.3131999999999997E-3</c:v>
                </c:pt>
                <c:pt idx="4367">
                  <c:v>8.6426000000000003E-3</c:v>
                </c:pt>
                <c:pt idx="4368">
                  <c:v>1.3018999999999999E-2</c:v>
                </c:pt>
                <c:pt idx="4369">
                  <c:v>1.8759000000000001E-2</c:v>
                </c:pt>
                <c:pt idx="4370">
                  <c:v>2.3799000000000001E-2</c:v>
                </c:pt>
                <c:pt idx="4371">
                  <c:v>1.8485999999999999E-2</c:v>
                </c:pt>
                <c:pt idx="4372">
                  <c:v>2.5121000000000001E-2</c:v>
                </c:pt>
                <c:pt idx="4373">
                  <c:v>1.1958E-2</c:v>
                </c:pt>
                <c:pt idx="4374">
                  <c:v>8.5249999999999996E-3</c:v>
                </c:pt>
                <c:pt idx="4375">
                  <c:v>5.2259999999999997E-3</c:v>
                </c:pt>
                <c:pt idx="4376">
                  <c:v>-8.2027000000000001E-4</c:v>
                </c:pt>
                <c:pt idx="4377">
                  <c:v>3.5352000000000001E-3</c:v>
                </c:pt>
                <c:pt idx="4378">
                  <c:v>4.3692999999999996E-3</c:v>
                </c:pt>
                <c:pt idx="4379">
                  <c:v>7.0017999999999999E-3</c:v>
                </c:pt>
                <c:pt idx="4380">
                  <c:v>2.4112000000000001E-3</c:v>
                </c:pt>
                <c:pt idx="4381">
                  <c:v>4.4165999999999997E-3</c:v>
                </c:pt>
                <c:pt idx="4382">
                  <c:v>-2.7307999999999998E-3</c:v>
                </c:pt>
                <c:pt idx="4383">
                  <c:v>-4.7876999999999998E-3</c:v>
                </c:pt>
                <c:pt idx="4384">
                  <c:v>-6.1855E-3</c:v>
                </c:pt>
                <c:pt idx="4385">
                  <c:v>-8.7805000000000001E-3</c:v>
                </c:pt>
                <c:pt idx="4386">
                  <c:v>-6.1057999999999998E-3</c:v>
                </c:pt>
                <c:pt idx="4387">
                  <c:v>-1.1771999999999999E-2</c:v>
                </c:pt>
                <c:pt idx="4388">
                  <c:v>-7.1044999999999997E-3</c:v>
                </c:pt>
                <c:pt idx="4389">
                  <c:v>-1.0361E-2</c:v>
                </c:pt>
                <c:pt idx="4390">
                  <c:v>-1.602E-2</c:v>
                </c:pt>
                <c:pt idx="4391">
                  <c:v>-7.4580999999999996E-3</c:v>
                </c:pt>
                <c:pt idx="4392">
                  <c:v>-1.1582E-2</c:v>
                </c:pt>
                <c:pt idx="4393">
                  <c:v>-1.1513000000000001E-2</c:v>
                </c:pt>
                <c:pt idx="4394">
                  <c:v>-1.0829999999999999E-2</c:v>
                </c:pt>
                <c:pt idx="4395">
                  <c:v>-1.146E-2</c:v>
                </c:pt>
                <c:pt idx="4396">
                  <c:v>-1.1431999999999999E-2</c:v>
                </c:pt>
                <c:pt idx="4397">
                  <c:v>-1.0630000000000001E-2</c:v>
                </c:pt>
                <c:pt idx="4398">
                  <c:v>-5.4292999999999998E-3</c:v>
                </c:pt>
                <c:pt idx="4399">
                  <c:v>-6.5278999999999997E-3</c:v>
                </c:pt>
                <c:pt idx="4400">
                  <c:v>-2.6867000000000002E-3</c:v>
                </c:pt>
                <c:pt idx="4401">
                  <c:v>6.6297000000000003E-4</c:v>
                </c:pt>
                <c:pt idx="4402">
                  <c:v>-1.2765999999999999E-3</c:v>
                </c:pt>
                <c:pt idx="4403">
                  <c:v>2.0087999999999998E-3</c:v>
                </c:pt>
                <c:pt idx="4404">
                  <c:v>1.3359000000000001E-3</c:v>
                </c:pt>
                <c:pt idx="4405">
                  <c:v>7.9807999999999997E-3</c:v>
                </c:pt>
                <c:pt idx="4406">
                  <c:v>9.9366999999999997E-3</c:v>
                </c:pt>
                <c:pt idx="4407">
                  <c:v>1.2364E-2</c:v>
                </c:pt>
                <c:pt idx="4408">
                  <c:v>1.6070999999999998E-2</c:v>
                </c:pt>
                <c:pt idx="4409">
                  <c:v>1.2848999999999999E-2</c:v>
                </c:pt>
                <c:pt idx="4410">
                  <c:v>1.4727000000000001E-2</c:v>
                </c:pt>
                <c:pt idx="4411">
                  <c:v>1.3181999999999999E-2</c:v>
                </c:pt>
                <c:pt idx="4412">
                  <c:v>1.1172E-2</c:v>
                </c:pt>
                <c:pt idx="4413">
                  <c:v>9.0124000000000003E-3</c:v>
                </c:pt>
                <c:pt idx="4414">
                  <c:v>7.0266E-3</c:v>
                </c:pt>
                <c:pt idx="4415">
                  <c:v>7.3863000000000002E-3</c:v>
                </c:pt>
                <c:pt idx="4416">
                  <c:v>-1.5631999999999999E-4</c:v>
                </c:pt>
                <c:pt idx="4417">
                  <c:v>-2.0617000000000001E-3</c:v>
                </c:pt>
                <c:pt idx="4418">
                  <c:v>-3.6267999999999999E-3</c:v>
                </c:pt>
                <c:pt idx="4419">
                  <c:v>-6.3391999999999997E-3</c:v>
                </c:pt>
                <c:pt idx="4420">
                  <c:v>-2.673E-3</c:v>
                </c:pt>
                <c:pt idx="4421">
                  <c:v>2.0000000000000002E-5</c:v>
                </c:pt>
                <c:pt idx="4422">
                  <c:v>2.7594999999999998E-3</c:v>
                </c:pt>
                <c:pt idx="4423">
                  <c:v>3.2821999999999999E-3</c:v>
                </c:pt>
                <c:pt idx="4424">
                  <c:v>4.6861999999999997E-3</c:v>
                </c:pt>
                <c:pt idx="4425">
                  <c:v>3.7858000000000002E-3</c:v>
                </c:pt>
                <c:pt idx="4426">
                  <c:v>7.1153999999999998E-4</c:v>
                </c:pt>
                <c:pt idx="4427">
                  <c:v>3.4385000000000002E-3</c:v>
                </c:pt>
                <c:pt idx="4428">
                  <c:v>2.8129000000000001E-3</c:v>
                </c:pt>
                <c:pt idx="4429">
                  <c:v>5.5104999999999998E-3</c:v>
                </c:pt>
                <c:pt idx="4430">
                  <c:v>4.0600999999999996E-3</c:v>
                </c:pt>
                <c:pt idx="4431">
                  <c:v>-8.3931000000000001E-4</c:v>
                </c:pt>
                <c:pt idx="4432">
                  <c:v>-3.6640000000000002E-3</c:v>
                </c:pt>
                <c:pt idx="4433">
                  <c:v>-1.1931000000000001E-2</c:v>
                </c:pt>
                <c:pt idx="4434">
                  <c:v>-1.0047E-2</c:v>
                </c:pt>
                <c:pt idx="4435">
                  <c:v>-9.4719000000000001E-3</c:v>
                </c:pt>
                <c:pt idx="4436">
                  <c:v>-8.6834000000000008E-3</c:v>
                </c:pt>
                <c:pt idx="4437">
                  <c:v>-1.1566999999999999E-2</c:v>
                </c:pt>
                <c:pt idx="4438">
                  <c:v>-1.5023E-2</c:v>
                </c:pt>
                <c:pt idx="4439">
                  <c:v>-2.044E-2</c:v>
                </c:pt>
                <c:pt idx="4440">
                  <c:v>-1.9658999999999999E-2</c:v>
                </c:pt>
                <c:pt idx="4441">
                  <c:v>-9.0048000000000003E-3</c:v>
                </c:pt>
                <c:pt idx="4442">
                  <c:v>-1.2824E-2</c:v>
                </c:pt>
                <c:pt idx="4443">
                  <c:v>-3.8941000000000002E-3</c:v>
                </c:pt>
                <c:pt idx="4444">
                  <c:v>-4.3965000000000002E-3</c:v>
                </c:pt>
                <c:pt idx="4445">
                  <c:v>-4.0048999999999996E-3</c:v>
                </c:pt>
                <c:pt idx="4446">
                  <c:v>-9.5370000000000003E-4</c:v>
                </c:pt>
                <c:pt idx="4447">
                  <c:v>-1.0820000000000001E-3</c:v>
                </c:pt>
                <c:pt idx="4448">
                  <c:v>1.3542999999999999E-2</c:v>
                </c:pt>
                <c:pt idx="4449">
                  <c:v>1.5671000000000001E-3</c:v>
                </c:pt>
                <c:pt idx="4450">
                  <c:v>1.2732E-2</c:v>
                </c:pt>
                <c:pt idx="4451">
                  <c:v>1.0548E-2</c:v>
                </c:pt>
                <c:pt idx="4452">
                  <c:v>3.0839999999999999E-3</c:v>
                </c:pt>
                <c:pt idx="4453">
                  <c:v>8.2844000000000008E-3</c:v>
                </c:pt>
                <c:pt idx="4454">
                  <c:v>1.2564E-3</c:v>
                </c:pt>
                <c:pt idx="4455">
                  <c:v>7.1916000000000002E-3</c:v>
                </c:pt>
                <c:pt idx="4456">
                  <c:v>3.6744E-3</c:v>
                </c:pt>
                <c:pt idx="4457">
                  <c:v>1.0104999999999999E-2</c:v>
                </c:pt>
                <c:pt idx="4458">
                  <c:v>1.1790999999999999E-2</c:v>
                </c:pt>
                <c:pt idx="4459">
                  <c:v>7.8098999999999998E-3</c:v>
                </c:pt>
                <c:pt idx="4460">
                  <c:v>1.1232000000000001E-2</c:v>
                </c:pt>
                <c:pt idx="4461">
                  <c:v>7.7742999999999996E-3</c:v>
                </c:pt>
                <c:pt idx="4462">
                  <c:v>5.6213000000000001E-3</c:v>
                </c:pt>
                <c:pt idx="4463">
                  <c:v>1.2448000000000001E-2</c:v>
                </c:pt>
                <c:pt idx="4464">
                  <c:v>1.4121E-2</c:v>
                </c:pt>
                <c:pt idx="4465">
                  <c:v>1.6553999999999999E-2</c:v>
                </c:pt>
                <c:pt idx="4466">
                  <c:v>1.1934999999999999E-2</c:v>
                </c:pt>
                <c:pt idx="4467">
                  <c:v>1.0581999999999999E-2</c:v>
                </c:pt>
                <c:pt idx="4468">
                  <c:v>6.9182000000000002E-3</c:v>
                </c:pt>
                <c:pt idx="4469">
                  <c:v>-2.5351000000000002E-3</c:v>
                </c:pt>
                <c:pt idx="4470">
                  <c:v>5.1347999999999997E-5</c:v>
                </c:pt>
                <c:pt idx="4471">
                  <c:v>2.0397000000000001E-5</c:v>
                </c:pt>
                <c:pt idx="4472">
                  <c:v>-3.2136000000000001E-3</c:v>
                </c:pt>
                <c:pt idx="4473">
                  <c:v>-3.5722000000000002E-3</c:v>
                </c:pt>
                <c:pt idx="4474">
                  <c:v>-2.3433E-3</c:v>
                </c:pt>
                <c:pt idx="4475">
                  <c:v>-4.3845999999999998E-3</c:v>
                </c:pt>
                <c:pt idx="4476">
                  <c:v>-1.0588999999999999E-2</c:v>
                </c:pt>
                <c:pt idx="4477">
                  <c:v>-1.1429E-2</c:v>
                </c:pt>
                <c:pt idx="4478">
                  <c:v>-1.6087000000000001E-2</c:v>
                </c:pt>
                <c:pt idx="4479">
                  <c:v>-1.8408999999999998E-2</c:v>
                </c:pt>
                <c:pt idx="4480">
                  <c:v>-1.8010000000000002E-2</c:v>
                </c:pt>
                <c:pt idx="4481">
                  <c:v>-2.1416000000000001E-2</c:v>
                </c:pt>
                <c:pt idx="4482">
                  <c:v>-2.0125000000000001E-2</c:v>
                </c:pt>
                <c:pt idx="4483">
                  <c:v>-2.2425E-2</c:v>
                </c:pt>
                <c:pt idx="4484">
                  <c:v>-1.4272999999999999E-2</c:v>
                </c:pt>
                <c:pt idx="4485">
                  <c:v>-1.4515E-2</c:v>
                </c:pt>
                <c:pt idx="4486">
                  <c:v>-1.3264E-2</c:v>
                </c:pt>
                <c:pt idx="4487">
                  <c:v>-5.2078999999999997E-3</c:v>
                </c:pt>
                <c:pt idx="4488">
                  <c:v>-1.1258000000000001E-2</c:v>
                </c:pt>
                <c:pt idx="4489">
                  <c:v>-4.6011000000000003E-3</c:v>
                </c:pt>
                <c:pt idx="4490">
                  <c:v>-7.5958000000000004E-4</c:v>
                </c:pt>
                <c:pt idx="4491">
                  <c:v>6.5523999999999999E-3</c:v>
                </c:pt>
                <c:pt idx="4492">
                  <c:v>1.0263E-2</c:v>
                </c:pt>
                <c:pt idx="4493">
                  <c:v>1.4649000000000001E-2</c:v>
                </c:pt>
                <c:pt idx="4494">
                  <c:v>2.198E-2</c:v>
                </c:pt>
                <c:pt idx="4495">
                  <c:v>1.6073E-2</c:v>
                </c:pt>
                <c:pt idx="4496">
                  <c:v>1.6315E-2</c:v>
                </c:pt>
                <c:pt idx="4497">
                  <c:v>1.3716000000000001E-2</c:v>
                </c:pt>
                <c:pt idx="4498">
                  <c:v>1.1575E-2</c:v>
                </c:pt>
                <c:pt idx="4499">
                  <c:v>1.2716999999999999E-2</c:v>
                </c:pt>
                <c:pt idx="4500">
                  <c:v>1.5795E-2</c:v>
                </c:pt>
                <c:pt idx="4501">
                  <c:v>1.9743E-2</c:v>
                </c:pt>
                <c:pt idx="4502">
                  <c:v>1.7302000000000001E-2</c:v>
                </c:pt>
                <c:pt idx="4503">
                  <c:v>1.873E-2</c:v>
                </c:pt>
                <c:pt idx="4504">
                  <c:v>1.6427000000000001E-2</c:v>
                </c:pt>
                <c:pt idx="4505">
                  <c:v>9.4050000000000002E-3</c:v>
                </c:pt>
                <c:pt idx="4506">
                  <c:v>8.8041999999999999E-3</c:v>
                </c:pt>
                <c:pt idx="4507">
                  <c:v>3.9570999999999999E-3</c:v>
                </c:pt>
                <c:pt idx="4508">
                  <c:v>2.0327000000000001E-3</c:v>
                </c:pt>
                <c:pt idx="4509">
                  <c:v>-9.3162000000000002E-3</c:v>
                </c:pt>
                <c:pt idx="4510">
                  <c:v>-8.1981999999999992E-3</c:v>
                </c:pt>
                <c:pt idx="4511">
                  <c:v>-1.0147E-2</c:v>
                </c:pt>
                <c:pt idx="4512">
                  <c:v>-1.6076E-2</c:v>
                </c:pt>
                <c:pt idx="4513">
                  <c:v>-9.9515999999999997E-3</c:v>
                </c:pt>
                <c:pt idx="4514">
                  <c:v>-1.2311000000000001E-2</c:v>
                </c:pt>
                <c:pt idx="4515">
                  <c:v>-1.1269E-2</c:v>
                </c:pt>
                <c:pt idx="4516">
                  <c:v>-1.3006E-2</c:v>
                </c:pt>
                <c:pt idx="4517">
                  <c:v>-1.1013999999999999E-2</c:v>
                </c:pt>
                <c:pt idx="4518">
                  <c:v>-1.1982E-2</c:v>
                </c:pt>
                <c:pt idx="4519">
                  <c:v>-1.5344E-2</c:v>
                </c:pt>
                <c:pt idx="4520">
                  <c:v>-1.0130999999999999E-2</c:v>
                </c:pt>
                <c:pt idx="4521">
                  <c:v>-1.2071999999999999E-2</c:v>
                </c:pt>
                <c:pt idx="4522">
                  <c:v>-1.0297000000000001E-2</c:v>
                </c:pt>
                <c:pt idx="4523">
                  <c:v>-8.9493000000000003E-3</c:v>
                </c:pt>
                <c:pt idx="4524">
                  <c:v>-1.14E-2</c:v>
                </c:pt>
                <c:pt idx="4525">
                  <c:v>-1.1842E-2</c:v>
                </c:pt>
                <c:pt idx="4526">
                  <c:v>-1.3679E-2</c:v>
                </c:pt>
                <c:pt idx="4527">
                  <c:v>-4.9598000000000003E-3</c:v>
                </c:pt>
                <c:pt idx="4528">
                  <c:v>-9.0895999999999998E-3</c:v>
                </c:pt>
                <c:pt idx="4529">
                  <c:v>-6.6111E-3</c:v>
                </c:pt>
                <c:pt idx="4530">
                  <c:v>-4.6508999999999998E-4</c:v>
                </c:pt>
                <c:pt idx="4531">
                  <c:v>-5.5862000000000004E-3</c:v>
                </c:pt>
                <c:pt idx="4532">
                  <c:v>-2.0920999999999999E-3</c:v>
                </c:pt>
                <c:pt idx="4533">
                  <c:v>6.3873000000000001E-4</c:v>
                </c:pt>
                <c:pt idx="4534">
                  <c:v>9.3638000000000002E-3</c:v>
                </c:pt>
                <c:pt idx="4535">
                  <c:v>1.1906E-2</c:v>
                </c:pt>
                <c:pt idx="4536">
                  <c:v>1.3832000000000001E-2</c:v>
                </c:pt>
                <c:pt idx="4537">
                  <c:v>1.8224000000000001E-2</c:v>
                </c:pt>
                <c:pt idx="4538">
                  <c:v>1.3313999999999999E-2</c:v>
                </c:pt>
                <c:pt idx="4539">
                  <c:v>1.6517E-2</c:v>
                </c:pt>
                <c:pt idx="4540">
                  <c:v>1.5405E-2</c:v>
                </c:pt>
                <c:pt idx="4541">
                  <c:v>1.5103E-2</c:v>
                </c:pt>
                <c:pt idx="4542">
                  <c:v>1.6064999999999999E-2</c:v>
                </c:pt>
                <c:pt idx="4543">
                  <c:v>2.0580000000000001E-2</c:v>
                </c:pt>
                <c:pt idx="4544">
                  <c:v>2.3129E-2</c:v>
                </c:pt>
                <c:pt idx="4545">
                  <c:v>1.66E-2</c:v>
                </c:pt>
                <c:pt idx="4546">
                  <c:v>2.1482000000000001E-2</c:v>
                </c:pt>
                <c:pt idx="4547">
                  <c:v>1.8112E-2</c:v>
                </c:pt>
                <c:pt idx="4548">
                  <c:v>1.1056E-2</c:v>
                </c:pt>
                <c:pt idx="4549">
                  <c:v>1.0277E-2</c:v>
                </c:pt>
                <c:pt idx="4550">
                  <c:v>5.5982000000000002E-3</c:v>
                </c:pt>
                <c:pt idx="4551">
                  <c:v>1.1918E-3</c:v>
                </c:pt>
                <c:pt idx="4552">
                  <c:v>-7.2091999999999998E-3</c:v>
                </c:pt>
                <c:pt idx="4553">
                  <c:v>-7.5766999999999996E-3</c:v>
                </c:pt>
                <c:pt idx="4554">
                  <c:v>-1.0319E-2</c:v>
                </c:pt>
                <c:pt idx="4555">
                  <c:v>-1.7512E-2</c:v>
                </c:pt>
                <c:pt idx="4556">
                  <c:v>-1.8265E-2</c:v>
                </c:pt>
                <c:pt idx="4557">
                  <c:v>-1.8672999999999999E-2</c:v>
                </c:pt>
                <c:pt idx="4558">
                  <c:v>-1.7552999999999999E-2</c:v>
                </c:pt>
                <c:pt idx="4559">
                  <c:v>-1.6525000000000001E-2</c:v>
                </c:pt>
                <c:pt idx="4560">
                  <c:v>-1.0083E-2</c:v>
                </c:pt>
                <c:pt idx="4561">
                  <c:v>-8.9166999999999996E-3</c:v>
                </c:pt>
                <c:pt idx="4562">
                  <c:v>-7.77E-3</c:v>
                </c:pt>
                <c:pt idx="4563">
                  <c:v>-2.4028000000000001E-3</c:v>
                </c:pt>
                <c:pt idx="4564">
                  <c:v>-7.6928999999999999E-3</c:v>
                </c:pt>
                <c:pt idx="4565">
                  <c:v>-1.0728E-2</c:v>
                </c:pt>
                <c:pt idx="4566">
                  <c:v>-1.2860999999999999E-2</c:v>
                </c:pt>
                <c:pt idx="4567">
                  <c:v>-1.7491E-2</c:v>
                </c:pt>
                <c:pt idx="4568">
                  <c:v>-1.8075000000000001E-2</c:v>
                </c:pt>
                <c:pt idx="4569">
                  <c:v>-1.8051000000000001E-2</c:v>
                </c:pt>
                <c:pt idx="4570">
                  <c:v>-9.7249999999999993E-3</c:v>
                </c:pt>
                <c:pt idx="4571">
                  <c:v>-1.2031E-2</c:v>
                </c:pt>
                <c:pt idx="4572">
                  <c:v>-1.2767000000000001E-2</c:v>
                </c:pt>
                <c:pt idx="4573">
                  <c:v>-6.4989999999999996E-3</c:v>
                </c:pt>
                <c:pt idx="4574">
                  <c:v>-6.2992999999999999E-3</c:v>
                </c:pt>
                <c:pt idx="4575">
                  <c:v>-4.1774000000000004E-3</c:v>
                </c:pt>
                <c:pt idx="4576">
                  <c:v>-4.9680000000000004E-4</c:v>
                </c:pt>
                <c:pt idx="4577">
                  <c:v>5.0476999999999996E-3</c:v>
                </c:pt>
                <c:pt idx="4578">
                  <c:v>4.9665999999999998E-3</c:v>
                </c:pt>
                <c:pt idx="4579">
                  <c:v>1.0635E-2</c:v>
                </c:pt>
                <c:pt idx="4580">
                  <c:v>1.4388E-2</c:v>
                </c:pt>
                <c:pt idx="4581">
                  <c:v>1.2766E-2</c:v>
                </c:pt>
                <c:pt idx="4582">
                  <c:v>1.7122999999999999E-2</c:v>
                </c:pt>
                <c:pt idx="4583">
                  <c:v>1.8249999999999999E-2</c:v>
                </c:pt>
                <c:pt idx="4584">
                  <c:v>2.1014999999999999E-2</c:v>
                </c:pt>
                <c:pt idx="4585">
                  <c:v>2.0025999999999999E-2</c:v>
                </c:pt>
                <c:pt idx="4586">
                  <c:v>2.0788000000000001E-2</c:v>
                </c:pt>
                <c:pt idx="4587">
                  <c:v>2.1156000000000001E-2</c:v>
                </c:pt>
                <c:pt idx="4588">
                  <c:v>1.4963000000000001E-2</c:v>
                </c:pt>
                <c:pt idx="4589">
                  <c:v>1.7284000000000001E-2</c:v>
                </c:pt>
                <c:pt idx="4590">
                  <c:v>1.5969000000000001E-2</c:v>
                </c:pt>
                <c:pt idx="4591">
                  <c:v>8.3497999999999992E-3</c:v>
                </c:pt>
                <c:pt idx="4592">
                  <c:v>1.0475999999999999E-2</c:v>
                </c:pt>
                <c:pt idx="4593">
                  <c:v>9.7141999999999992E-3</c:v>
                </c:pt>
                <c:pt idx="4594">
                  <c:v>5.3886999999999997E-3</c:v>
                </c:pt>
                <c:pt idx="4595">
                  <c:v>1.9770999999999999E-3</c:v>
                </c:pt>
                <c:pt idx="4596">
                  <c:v>5.5335000000000002E-3</c:v>
                </c:pt>
                <c:pt idx="4597">
                  <c:v>2.2331999999999999E-3</c:v>
                </c:pt>
                <c:pt idx="4598">
                  <c:v>5.4003000000000005E-4</c:v>
                </c:pt>
                <c:pt idx="4599">
                  <c:v>-3.5858999999999999E-4</c:v>
                </c:pt>
                <c:pt idx="4600">
                  <c:v>-4.4941E-3</c:v>
                </c:pt>
                <c:pt idx="4601">
                  <c:v>-5.1888000000000004E-3</c:v>
                </c:pt>
                <c:pt idx="4602">
                  <c:v>-1.1627999999999999E-2</c:v>
                </c:pt>
                <c:pt idx="4603">
                  <c:v>-1.3067E-2</c:v>
                </c:pt>
                <c:pt idx="4604">
                  <c:v>-1.8537999999999999E-2</c:v>
                </c:pt>
                <c:pt idx="4605">
                  <c:v>-2.1850000000000001E-2</c:v>
                </c:pt>
                <c:pt idx="4606">
                  <c:v>-1.4896E-2</c:v>
                </c:pt>
                <c:pt idx="4607">
                  <c:v>-1.9401000000000002E-2</c:v>
                </c:pt>
                <c:pt idx="4608">
                  <c:v>-1.8599999999999998E-2</c:v>
                </c:pt>
                <c:pt idx="4609">
                  <c:v>-1.5991999999999999E-2</c:v>
                </c:pt>
                <c:pt idx="4610">
                  <c:v>-1.8647E-2</c:v>
                </c:pt>
                <c:pt idx="4611">
                  <c:v>-1.7854999999999999E-2</c:v>
                </c:pt>
                <c:pt idx="4612">
                  <c:v>-1.7662000000000001E-2</c:v>
                </c:pt>
                <c:pt idx="4613">
                  <c:v>-8.8424999999999997E-3</c:v>
                </c:pt>
                <c:pt idx="4614">
                  <c:v>-1.1594E-2</c:v>
                </c:pt>
                <c:pt idx="4615">
                  <c:v>-1.0160000000000001E-2</c:v>
                </c:pt>
                <c:pt idx="4616">
                  <c:v>-4.0693999999999999E-3</c:v>
                </c:pt>
                <c:pt idx="4617">
                  <c:v>-5.9582000000000003E-3</c:v>
                </c:pt>
                <c:pt idx="4618">
                  <c:v>-4.9934999999999997E-3</c:v>
                </c:pt>
                <c:pt idx="4619">
                  <c:v>-7.3518000000000003E-3</c:v>
                </c:pt>
                <c:pt idx="4620">
                  <c:v>-4.7231E-3</c:v>
                </c:pt>
                <c:pt idx="4621">
                  <c:v>-8.0230000000000006E-3</c:v>
                </c:pt>
                <c:pt idx="4622">
                  <c:v>-3.1759000000000002E-3</c:v>
                </c:pt>
                <c:pt idx="4623">
                  <c:v>1.4529E-3</c:v>
                </c:pt>
                <c:pt idx="4624">
                  <c:v>2.2006E-3</c:v>
                </c:pt>
                <c:pt idx="4625">
                  <c:v>1.1861999999999999E-2</c:v>
                </c:pt>
                <c:pt idx="4626">
                  <c:v>1.8109E-2</c:v>
                </c:pt>
                <c:pt idx="4627">
                  <c:v>2.5079000000000001E-2</c:v>
                </c:pt>
                <c:pt idx="4628">
                  <c:v>2.8444000000000001E-2</c:v>
                </c:pt>
                <c:pt idx="4629">
                  <c:v>2.8729999999999999E-2</c:v>
                </c:pt>
                <c:pt idx="4630">
                  <c:v>2.7361E-2</c:v>
                </c:pt>
                <c:pt idx="4631">
                  <c:v>2.4523E-2</c:v>
                </c:pt>
                <c:pt idx="4632">
                  <c:v>3.1713999999999999E-2</c:v>
                </c:pt>
                <c:pt idx="4633">
                  <c:v>3.4076000000000002E-2</c:v>
                </c:pt>
                <c:pt idx="4634">
                  <c:v>2.8332E-2</c:v>
                </c:pt>
                <c:pt idx="4635">
                  <c:v>1.8029E-2</c:v>
                </c:pt>
                <c:pt idx="4636">
                  <c:v>1.7173000000000001E-2</c:v>
                </c:pt>
                <c:pt idx="4637">
                  <c:v>1.9129E-2</c:v>
                </c:pt>
                <c:pt idx="4638">
                  <c:v>1.7829999999999999E-2</c:v>
                </c:pt>
                <c:pt idx="4639">
                  <c:v>1.9646E-2</c:v>
                </c:pt>
                <c:pt idx="4640">
                  <c:v>9.0022999999999995E-3</c:v>
                </c:pt>
                <c:pt idx="4641">
                  <c:v>-5.7948000000000001E-3</c:v>
                </c:pt>
                <c:pt idx="4642">
                  <c:v>-5.7419999999999997E-3</c:v>
                </c:pt>
                <c:pt idx="4643">
                  <c:v>-1.9809E-2</c:v>
                </c:pt>
                <c:pt idx="4644">
                  <c:v>-2.0181000000000001E-2</c:v>
                </c:pt>
                <c:pt idx="4645">
                  <c:v>-3.2079000000000003E-2</c:v>
                </c:pt>
                <c:pt idx="4646">
                  <c:v>-3.2367E-2</c:v>
                </c:pt>
                <c:pt idx="4647">
                  <c:v>-3.2195000000000001E-2</c:v>
                </c:pt>
                <c:pt idx="4648">
                  <c:v>-3.8614999999999997E-2</c:v>
                </c:pt>
                <c:pt idx="4649">
                  <c:v>-2.2082999999999998E-2</c:v>
                </c:pt>
                <c:pt idx="4650">
                  <c:v>-3.4430000000000002E-2</c:v>
                </c:pt>
                <c:pt idx="4651">
                  <c:v>-2.9364999999999999E-2</c:v>
                </c:pt>
                <c:pt idx="4652">
                  <c:v>-3.015E-2</c:v>
                </c:pt>
                <c:pt idx="4653">
                  <c:v>-2.8684999999999999E-2</c:v>
                </c:pt>
                <c:pt idx="4654">
                  <c:v>-2.3386000000000001E-2</c:v>
                </c:pt>
                <c:pt idx="4655">
                  <c:v>-2.3962000000000001E-2</c:v>
                </c:pt>
                <c:pt idx="4656">
                  <c:v>-8.9925000000000005E-3</c:v>
                </c:pt>
                <c:pt idx="4657">
                  <c:v>-1.7309999999999999E-2</c:v>
                </c:pt>
                <c:pt idx="4658">
                  <c:v>-8.4756999999999992E-3</c:v>
                </c:pt>
                <c:pt idx="4659">
                  <c:v>-5.2922999999999998E-3</c:v>
                </c:pt>
                <c:pt idx="4660">
                  <c:v>-4.1706E-3</c:v>
                </c:pt>
                <c:pt idx="4661">
                  <c:v>9.1310000000000002E-4</c:v>
                </c:pt>
                <c:pt idx="4662">
                  <c:v>4.0204999999999998E-3</c:v>
                </c:pt>
                <c:pt idx="4663">
                  <c:v>1.0781000000000001E-2</c:v>
                </c:pt>
                <c:pt idx="4664">
                  <c:v>8.6639000000000004E-3</c:v>
                </c:pt>
                <c:pt idx="4665">
                  <c:v>1.5507E-2</c:v>
                </c:pt>
                <c:pt idx="4666">
                  <c:v>1.9824999999999999E-2</c:v>
                </c:pt>
                <c:pt idx="4667">
                  <c:v>2.1836000000000001E-2</c:v>
                </c:pt>
                <c:pt idx="4668">
                  <c:v>2.8622000000000002E-2</c:v>
                </c:pt>
                <c:pt idx="4669">
                  <c:v>3.6465999999999998E-2</c:v>
                </c:pt>
                <c:pt idx="4670">
                  <c:v>3.9276999999999999E-2</c:v>
                </c:pt>
                <c:pt idx="4671">
                  <c:v>2.9942E-2</c:v>
                </c:pt>
                <c:pt idx="4672">
                  <c:v>3.7393000000000003E-2</c:v>
                </c:pt>
                <c:pt idx="4673">
                  <c:v>2.9918E-2</c:v>
                </c:pt>
                <c:pt idx="4674">
                  <c:v>2.5163000000000001E-2</c:v>
                </c:pt>
                <c:pt idx="4675">
                  <c:v>3.1361E-2</c:v>
                </c:pt>
                <c:pt idx="4676">
                  <c:v>2.7928999999999999E-2</c:v>
                </c:pt>
                <c:pt idx="4677">
                  <c:v>2.7628E-2</c:v>
                </c:pt>
                <c:pt idx="4678">
                  <c:v>1.8526000000000001E-2</c:v>
                </c:pt>
                <c:pt idx="4679">
                  <c:v>1.3631000000000001E-2</c:v>
                </c:pt>
                <c:pt idx="4680">
                  <c:v>6.0197000000000002E-3</c:v>
                </c:pt>
                <c:pt idx="4681">
                  <c:v>-5.4422999999999997E-3</c:v>
                </c:pt>
                <c:pt idx="4682">
                  <c:v>-2.6672000000000002E-3</c:v>
                </c:pt>
                <c:pt idx="4683">
                  <c:v>-6.2046999999999996E-3</c:v>
                </c:pt>
                <c:pt idx="4684">
                  <c:v>-1.1016E-2</c:v>
                </c:pt>
                <c:pt idx="4685">
                  <c:v>-1.6129000000000001E-2</c:v>
                </c:pt>
                <c:pt idx="4686">
                  <c:v>-1.9625E-2</c:v>
                </c:pt>
                <c:pt idx="4687">
                  <c:v>-2.9378999999999999E-2</c:v>
                </c:pt>
                <c:pt idx="4688">
                  <c:v>-3.2751000000000002E-2</c:v>
                </c:pt>
                <c:pt idx="4689">
                  <c:v>-3.2851999999999999E-2</c:v>
                </c:pt>
                <c:pt idx="4690">
                  <c:v>-3.7000999999999999E-2</c:v>
                </c:pt>
                <c:pt idx="4691">
                  <c:v>-3.0200000000000001E-2</c:v>
                </c:pt>
                <c:pt idx="4692">
                  <c:v>-2.7109000000000001E-2</c:v>
                </c:pt>
                <c:pt idx="4693">
                  <c:v>-3.1253000000000003E-2</c:v>
                </c:pt>
                <c:pt idx="4694">
                  <c:v>-3.0557000000000001E-2</c:v>
                </c:pt>
                <c:pt idx="4695">
                  <c:v>-3.3791000000000002E-2</c:v>
                </c:pt>
                <c:pt idx="4696">
                  <c:v>-2.8993000000000001E-2</c:v>
                </c:pt>
                <c:pt idx="4697">
                  <c:v>-2.9250000000000002E-2</c:v>
                </c:pt>
                <c:pt idx="4698">
                  <c:v>-2.7151000000000002E-2</c:v>
                </c:pt>
                <c:pt idx="4699">
                  <c:v>-1.7056999999999999E-2</c:v>
                </c:pt>
                <c:pt idx="4700">
                  <c:v>-2.0063999999999999E-2</c:v>
                </c:pt>
                <c:pt idx="4701">
                  <c:v>-9.8490999999999995E-3</c:v>
                </c:pt>
                <c:pt idx="4702">
                  <c:v>-2.7992999999999998E-3</c:v>
                </c:pt>
                <c:pt idx="4703">
                  <c:v>8.7316000000000008E-3</c:v>
                </c:pt>
                <c:pt idx="4704">
                  <c:v>1.4399E-2</c:v>
                </c:pt>
                <c:pt idx="4705">
                  <c:v>2.2185E-2</c:v>
                </c:pt>
                <c:pt idx="4706">
                  <c:v>3.2224999999999997E-2</c:v>
                </c:pt>
                <c:pt idx="4707">
                  <c:v>2.8257000000000001E-2</c:v>
                </c:pt>
                <c:pt idx="4708">
                  <c:v>3.0960999999999999E-2</c:v>
                </c:pt>
                <c:pt idx="4709">
                  <c:v>3.1201E-2</c:v>
                </c:pt>
                <c:pt idx="4710">
                  <c:v>2.8086E-2</c:v>
                </c:pt>
                <c:pt idx="4711">
                  <c:v>3.2998E-2</c:v>
                </c:pt>
                <c:pt idx="4712">
                  <c:v>3.5534000000000003E-2</c:v>
                </c:pt>
                <c:pt idx="4713">
                  <c:v>3.6013999999999997E-2</c:v>
                </c:pt>
                <c:pt idx="4714">
                  <c:v>2.9505E-2</c:v>
                </c:pt>
                <c:pt idx="4715">
                  <c:v>2.9314E-2</c:v>
                </c:pt>
                <c:pt idx="4716">
                  <c:v>2.4539999999999999E-2</c:v>
                </c:pt>
                <c:pt idx="4717">
                  <c:v>1.5901999999999999E-2</c:v>
                </c:pt>
                <c:pt idx="4718">
                  <c:v>2.2852000000000001E-2</c:v>
                </c:pt>
                <c:pt idx="4719">
                  <c:v>1.9453999999999999E-2</c:v>
                </c:pt>
                <c:pt idx="4720">
                  <c:v>1.9434E-2</c:v>
                </c:pt>
                <c:pt idx="4721">
                  <c:v>9.0951000000000001E-3</c:v>
                </c:pt>
                <c:pt idx="4722">
                  <c:v>8.4539000000000003E-3</c:v>
                </c:pt>
                <c:pt idx="4723">
                  <c:v>2.2441000000000002E-3</c:v>
                </c:pt>
                <c:pt idx="4724">
                  <c:v>-1.2086E-2</c:v>
                </c:pt>
                <c:pt idx="4725">
                  <c:v>-9.5595999999999997E-3</c:v>
                </c:pt>
                <c:pt idx="4726">
                  <c:v>-1.8183999999999999E-2</c:v>
                </c:pt>
                <c:pt idx="4727">
                  <c:v>-2.2374999999999999E-2</c:v>
                </c:pt>
                <c:pt idx="4728">
                  <c:v>-2.6019E-2</c:v>
                </c:pt>
                <c:pt idx="4729">
                  <c:v>-2.2867999999999999E-2</c:v>
                </c:pt>
                <c:pt idx="4730">
                  <c:v>-2.3720000000000001E-2</c:v>
                </c:pt>
                <c:pt idx="4731">
                  <c:v>-3.3158E-2</c:v>
                </c:pt>
                <c:pt idx="4732">
                  <c:v>-3.1206999999999999E-2</c:v>
                </c:pt>
                <c:pt idx="4733">
                  <c:v>-3.8690000000000002E-2</c:v>
                </c:pt>
                <c:pt idx="4734">
                  <c:v>-3.6037E-2</c:v>
                </c:pt>
                <c:pt idx="4735">
                  <c:v>-2.7168000000000001E-2</c:v>
                </c:pt>
                <c:pt idx="4736">
                  <c:v>-3.1274000000000003E-2</c:v>
                </c:pt>
                <c:pt idx="4737">
                  <c:v>-3.8433000000000002E-2</c:v>
                </c:pt>
                <c:pt idx="4738">
                  <c:v>-4.7677999999999998E-2</c:v>
                </c:pt>
                <c:pt idx="4739">
                  <c:v>-2.9623E-2</c:v>
                </c:pt>
                <c:pt idx="4740">
                  <c:v>-2.8652E-2</c:v>
                </c:pt>
                <c:pt idx="4741">
                  <c:v>-6.4282000000000002E-3</c:v>
                </c:pt>
                <c:pt idx="4742">
                  <c:v>1.2704999999999999E-3</c:v>
                </c:pt>
                <c:pt idx="4743">
                  <c:v>4.5563000000000001E-3</c:v>
                </c:pt>
                <c:pt idx="4744">
                  <c:v>1.8506E-3</c:v>
                </c:pt>
                <c:pt idx="4745">
                  <c:v>9.5209000000000005E-3</c:v>
                </c:pt>
                <c:pt idx="4746">
                  <c:v>1.8665999999999999E-2</c:v>
                </c:pt>
                <c:pt idx="4747">
                  <c:v>1.7291000000000001E-2</c:v>
                </c:pt>
                <c:pt idx="4748">
                  <c:v>3.6207000000000003E-2</c:v>
                </c:pt>
                <c:pt idx="4749">
                  <c:v>2.9297E-2</c:v>
                </c:pt>
                <c:pt idx="4750">
                  <c:v>3.7948000000000003E-2</c:v>
                </c:pt>
                <c:pt idx="4751">
                  <c:v>3.1531000000000003E-2</c:v>
                </c:pt>
                <c:pt idx="4752">
                  <c:v>3.1399000000000003E-2</c:v>
                </c:pt>
                <c:pt idx="4753">
                  <c:v>3.0282E-2</c:v>
                </c:pt>
                <c:pt idx="4754">
                  <c:v>2.8351000000000001E-2</c:v>
                </c:pt>
                <c:pt idx="4755">
                  <c:v>3.6818999999999998E-2</c:v>
                </c:pt>
                <c:pt idx="4756">
                  <c:v>2.8791000000000001E-2</c:v>
                </c:pt>
                <c:pt idx="4757">
                  <c:v>2.6026000000000001E-2</c:v>
                </c:pt>
                <c:pt idx="4758">
                  <c:v>2.1392999999999999E-2</c:v>
                </c:pt>
                <c:pt idx="4759">
                  <c:v>1.7075E-2</c:v>
                </c:pt>
                <c:pt idx="4760">
                  <c:v>8.4589999999999995E-3</c:v>
                </c:pt>
                <c:pt idx="4761">
                  <c:v>1.6021000000000001E-2</c:v>
                </c:pt>
                <c:pt idx="4762">
                  <c:v>1.1684E-2</c:v>
                </c:pt>
                <c:pt idx="4763">
                  <c:v>1.4069E-2</c:v>
                </c:pt>
                <c:pt idx="4764">
                  <c:v>1.9892999999999998E-3</c:v>
                </c:pt>
                <c:pt idx="4765">
                  <c:v>-5.8991999999999996E-4</c:v>
                </c:pt>
                <c:pt idx="4766">
                  <c:v>-8.5012000000000004E-3</c:v>
                </c:pt>
                <c:pt idx="4767">
                  <c:v>-2.1076999999999999E-2</c:v>
                </c:pt>
                <c:pt idx="4768">
                  <c:v>-1.7885000000000002E-2</c:v>
                </c:pt>
                <c:pt idx="4769">
                  <c:v>-2.5843000000000001E-2</c:v>
                </c:pt>
                <c:pt idx="4770">
                  <c:v>-2.5488E-2</c:v>
                </c:pt>
                <c:pt idx="4771">
                  <c:v>-1.7912000000000001E-2</c:v>
                </c:pt>
                <c:pt idx="4772">
                  <c:v>-2.7966999999999999E-2</c:v>
                </c:pt>
                <c:pt idx="4773">
                  <c:v>-2.6741000000000001E-2</c:v>
                </c:pt>
                <c:pt idx="4774">
                  <c:v>-3.2590000000000001E-2</c:v>
                </c:pt>
                <c:pt idx="4775">
                  <c:v>-2.7362999999999998E-2</c:v>
                </c:pt>
                <c:pt idx="4776">
                  <c:v>-3.1956999999999999E-2</c:v>
                </c:pt>
                <c:pt idx="4777">
                  <c:v>-3.4951000000000003E-2</c:v>
                </c:pt>
                <c:pt idx="4778">
                  <c:v>-2.6246999999999999E-2</c:v>
                </c:pt>
                <c:pt idx="4779">
                  <c:v>-3.4365E-2</c:v>
                </c:pt>
                <c:pt idx="4780">
                  <c:v>-2.7584000000000001E-2</c:v>
                </c:pt>
                <c:pt idx="4781">
                  <c:v>-2.6147E-2</c:v>
                </c:pt>
                <c:pt idx="4782">
                  <c:v>-8.4930000000000005E-3</c:v>
                </c:pt>
                <c:pt idx="4783">
                  <c:v>-1.0057E-2</c:v>
                </c:pt>
                <c:pt idx="4784">
                  <c:v>6.1751999999999998E-4</c:v>
                </c:pt>
                <c:pt idx="4785">
                  <c:v>1.6626999999999999E-2</c:v>
                </c:pt>
                <c:pt idx="4786">
                  <c:v>8.0836999999999992E-3</c:v>
                </c:pt>
                <c:pt idx="4787">
                  <c:v>1.8203E-2</c:v>
                </c:pt>
                <c:pt idx="4788">
                  <c:v>1.5810000000000001E-2</c:v>
                </c:pt>
                <c:pt idx="4789">
                  <c:v>2.0368000000000001E-2</c:v>
                </c:pt>
                <c:pt idx="4790">
                  <c:v>2.3559E-2</c:v>
                </c:pt>
                <c:pt idx="4791">
                  <c:v>2.4414999999999999E-2</c:v>
                </c:pt>
                <c:pt idx="4792">
                  <c:v>3.0338E-2</c:v>
                </c:pt>
                <c:pt idx="4793">
                  <c:v>2.2582000000000001E-2</c:v>
                </c:pt>
                <c:pt idx="4794">
                  <c:v>2.4603E-2</c:v>
                </c:pt>
                <c:pt idx="4795">
                  <c:v>2.1649000000000002E-2</c:v>
                </c:pt>
                <c:pt idx="4796">
                  <c:v>1.7502E-2</c:v>
                </c:pt>
                <c:pt idx="4797">
                  <c:v>2.4594000000000001E-2</c:v>
                </c:pt>
                <c:pt idx="4798">
                  <c:v>2.5218999999999998E-2</c:v>
                </c:pt>
                <c:pt idx="4799">
                  <c:v>3.0218999999999999E-2</c:v>
                </c:pt>
                <c:pt idx="4800">
                  <c:v>1.6618000000000001E-2</c:v>
                </c:pt>
                <c:pt idx="4801">
                  <c:v>2.3199999999999998E-2</c:v>
                </c:pt>
                <c:pt idx="4802">
                  <c:v>2.0840999999999998E-2</c:v>
                </c:pt>
                <c:pt idx="4803">
                  <c:v>7.9792000000000005E-3</c:v>
                </c:pt>
                <c:pt idx="4804">
                  <c:v>1.9629000000000001E-2</c:v>
                </c:pt>
                <c:pt idx="4805">
                  <c:v>1.2427000000000001E-2</c:v>
                </c:pt>
                <c:pt idx="4806">
                  <c:v>1.1438E-2</c:v>
                </c:pt>
                <c:pt idx="4807">
                  <c:v>7.2793E-4</c:v>
                </c:pt>
                <c:pt idx="4808">
                  <c:v>-1.8288E-3</c:v>
                </c:pt>
                <c:pt idx="4809">
                  <c:v>-1.1521E-2</c:v>
                </c:pt>
                <c:pt idx="4810">
                  <c:v>-2.5871999999999999E-2</c:v>
                </c:pt>
                <c:pt idx="4811">
                  <c:v>-2.2991000000000001E-2</c:v>
                </c:pt>
                <c:pt idx="4812">
                  <c:v>-2.9988999999999998E-2</c:v>
                </c:pt>
                <c:pt idx="4813">
                  <c:v>-2.8334999999999999E-2</c:v>
                </c:pt>
                <c:pt idx="4814">
                  <c:v>-2.6209E-2</c:v>
                </c:pt>
                <c:pt idx="4815">
                  <c:v>-2.9798999999999999E-2</c:v>
                </c:pt>
                <c:pt idx="4816">
                  <c:v>-3.0207000000000001E-2</c:v>
                </c:pt>
                <c:pt idx="4817">
                  <c:v>-3.3221000000000001E-2</c:v>
                </c:pt>
                <c:pt idx="4818">
                  <c:v>-2.0851999999999999E-2</c:v>
                </c:pt>
                <c:pt idx="4819">
                  <c:v>-3.0998999999999999E-2</c:v>
                </c:pt>
                <c:pt idx="4820">
                  <c:v>-3.1706999999999999E-2</c:v>
                </c:pt>
                <c:pt idx="4821">
                  <c:v>-2.4254000000000001E-2</c:v>
                </c:pt>
                <c:pt idx="4822">
                  <c:v>-3.4067E-2</c:v>
                </c:pt>
                <c:pt idx="4823">
                  <c:v>-3.0107999999999999E-2</c:v>
                </c:pt>
                <c:pt idx="4824">
                  <c:v>-2.6432000000000001E-2</c:v>
                </c:pt>
                <c:pt idx="4825">
                  <c:v>-1.2133E-2</c:v>
                </c:pt>
                <c:pt idx="4826">
                  <c:v>-9.1680000000000008E-3</c:v>
                </c:pt>
                <c:pt idx="4827">
                  <c:v>-3.1134000000000001E-4</c:v>
                </c:pt>
                <c:pt idx="4828">
                  <c:v>1.3131E-2</c:v>
                </c:pt>
                <c:pt idx="4829">
                  <c:v>3.2033000000000001E-3</c:v>
                </c:pt>
                <c:pt idx="4830">
                  <c:v>3.6018999999999999E-3</c:v>
                </c:pt>
                <c:pt idx="4831">
                  <c:v>7.5583999999999998E-3</c:v>
                </c:pt>
                <c:pt idx="4832">
                  <c:v>1.0097E-2</c:v>
                </c:pt>
                <c:pt idx="4833">
                  <c:v>1.9179000000000002E-2</c:v>
                </c:pt>
                <c:pt idx="4834">
                  <c:v>2.7370999999999999E-2</c:v>
                </c:pt>
                <c:pt idx="4835">
                  <c:v>3.1961000000000003E-2</c:v>
                </c:pt>
                <c:pt idx="4836">
                  <c:v>2.7019999999999999E-2</c:v>
                </c:pt>
                <c:pt idx="4837">
                  <c:v>4.3623000000000002E-2</c:v>
                </c:pt>
                <c:pt idx="4838">
                  <c:v>5.7077999999999997E-2</c:v>
                </c:pt>
                <c:pt idx="4839">
                  <c:v>5.2499999999999998E-2</c:v>
                </c:pt>
                <c:pt idx="4840">
                  <c:v>5.8604000000000003E-2</c:v>
                </c:pt>
                <c:pt idx="4841">
                  <c:v>4.2311000000000001E-2</c:v>
                </c:pt>
                <c:pt idx="4842">
                  <c:v>4.6796999999999998E-2</c:v>
                </c:pt>
                <c:pt idx="4843">
                  <c:v>2.6041999999999999E-2</c:v>
                </c:pt>
                <c:pt idx="4844">
                  <c:v>3.4772999999999998E-2</c:v>
                </c:pt>
                <c:pt idx="4845">
                  <c:v>2.6846999999999999E-2</c:v>
                </c:pt>
                <c:pt idx="4846">
                  <c:v>1.0498E-2</c:v>
                </c:pt>
                <c:pt idx="4847">
                  <c:v>1.2461E-2</c:v>
                </c:pt>
                <c:pt idx="4848">
                  <c:v>-6.0663999999999996E-3</c:v>
                </c:pt>
                <c:pt idx="4849">
                  <c:v>3.5482999999999999E-3</c:v>
                </c:pt>
                <c:pt idx="4850">
                  <c:v>-1.4395E-2</c:v>
                </c:pt>
                <c:pt idx="4851">
                  <c:v>-7.8399999999999997E-3</c:v>
                </c:pt>
                <c:pt idx="4852">
                  <c:v>-1.9458E-2</c:v>
                </c:pt>
                <c:pt idx="4853">
                  <c:v>-3.0522000000000001E-2</c:v>
                </c:pt>
                <c:pt idx="4854">
                  <c:v>-2.3429999999999999E-2</c:v>
                </c:pt>
                <c:pt idx="4855">
                  <c:v>-4.0247999999999999E-2</c:v>
                </c:pt>
                <c:pt idx="4856">
                  <c:v>-3.6975000000000001E-2</c:v>
                </c:pt>
                <c:pt idx="4857">
                  <c:v>-4.7146E-2</c:v>
                </c:pt>
                <c:pt idx="4858">
                  <c:v>-4.7988999999999997E-2</c:v>
                </c:pt>
                <c:pt idx="4859">
                  <c:v>-4.9543999999999998E-2</c:v>
                </c:pt>
                <c:pt idx="4860">
                  <c:v>-5.2484999999999997E-2</c:v>
                </c:pt>
                <c:pt idx="4861">
                  <c:v>-4.0031999999999998E-2</c:v>
                </c:pt>
                <c:pt idx="4862">
                  <c:v>-4.5991999999999998E-2</c:v>
                </c:pt>
                <c:pt idx="4863">
                  <c:v>-5.0403000000000003E-2</c:v>
                </c:pt>
                <c:pt idx="4864">
                  <c:v>-3.8697000000000002E-2</c:v>
                </c:pt>
                <c:pt idx="4865">
                  <c:v>-3.3013000000000001E-2</c:v>
                </c:pt>
                <c:pt idx="4866">
                  <c:v>-2.6950000000000002E-2</c:v>
                </c:pt>
                <c:pt idx="4867">
                  <c:v>-1.8956000000000001E-2</c:v>
                </c:pt>
                <c:pt idx="4868">
                  <c:v>-7.5981E-3</c:v>
                </c:pt>
                <c:pt idx="4869">
                  <c:v>-6.7701999999999997E-3</c:v>
                </c:pt>
                <c:pt idx="4870">
                  <c:v>5.0788999999999999E-3</c:v>
                </c:pt>
                <c:pt idx="4871">
                  <c:v>6.9823999999999997E-3</c:v>
                </c:pt>
                <c:pt idx="4872">
                  <c:v>1.6466999999999999E-2</c:v>
                </c:pt>
                <c:pt idx="4873">
                  <c:v>2.3488999999999999E-2</c:v>
                </c:pt>
                <c:pt idx="4874">
                  <c:v>3.2388E-2</c:v>
                </c:pt>
                <c:pt idx="4875">
                  <c:v>4.4176E-2</c:v>
                </c:pt>
                <c:pt idx="4876">
                  <c:v>4.5700999999999999E-2</c:v>
                </c:pt>
                <c:pt idx="4877">
                  <c:v>5.4223E-2</c:v>
                </c:pt>
                <c:pt idx="4878">
                  <c:v>5.5113000000000002E-2</c:v>
                </c:pt>
                <c:pt idx="4879">
                  <c:v>5.0467999999999999E-2</c:v>
                </c:pt>
                <c:pt idx="4880">
                  <c:v>5.5178999999999999E-2</c:v>
                </c:pt>
                <c:pt idx="4881">
                  <c:v>6.055E-2</c:v>
                </c:pt>
                <c:pt idx="4882">
                  <c:v>5.0548000000000003E-2</c:v>
                </c:pt>
                <c:pt idx="4883">
                  <c:v>4.5199000000000003E-2</c:v>
                </c:pt>
                <c:pt idx="4884">
                  <c:v>3.9233999999999998E-2</c:v>
                </c:pt>
                <c:pt idx="4885">
                  <c:v>2.9686000000000001E-2</c:v>
                </c:pt>
                <c:pt idx="4886">
                  <c:v>2.0638E-2</c:v>
                </c:pt>
                <c:pt idx="4887">
                  <c:v>1.9571999999999999E-2</c:v>
                </c:pt>
                <c:pt idx="4888">
                  <c:v>1.5504E-2</c:v>
                </c:pt>
                <c:pt idx="4889">
                  <c:v>6.6663E-3</c:v>
                </c:pt>
                <c:pt idx="4890">
                  <c:v>-6.1251000000000003E-4</c:v>
                </c:pt>
                <c:pt idx="4891">
                  <c:v>-7.5614999999999996E-3</c:v>
                </c:pt>
                <c:pt idx="4892">
                  <c:v>-1.8435E-2</c:v>
                </c:pt>
                <c:pt idx="4893">
                  <c:v>-3.2261999999999999E-2</c:v>
                </c:pt>
                <c:pt idx="4894">
                  <c:v>-2.8738E-2</c:v>
                </c:pt>
                <c:pt idx="4895">
                  <c:v>-3.6644000000000003E-2</c:v>
                </c:pt>
                <c:pt idx="4896">
                  <c:v>-3.9719999999999998E-2</c:v>
                </c:pt>
                <c:pt idx="4897">
                  <c:v>-3.8825999999999999E-2</c:v>
                </c:pt>
                <c:pt idx="4898">
                  <c:v>-4.5652999999999999E-2</c:v>
                </c:pt>
                <c:pt idx="4899">
                  <c:v>-5.3275000000000003E-2</c:v>
                </c:pt>
                <c:pt idx="4900">
                  <c:v>-5.2852999999999997E-2</c:v>
                </c:pt>
                <c:pt idx="4901">
                  <c:v>-5.4598000000000001E-2</c:v>
                </c:pt>
                <c:pt idx="4902">
                  <c:v>-5.8284000000000002E-2</c:v>
                </c:pt>
                <c:pt idx="4903">
                  <c:v>-4.8446999999999997E-2</c:v>
                </c:pt>
                <c:pt idx="4904">
                  <c:v>-4.0108999999999999E-2</c:v>
                </c:pt>
                <c:pt idx="4905">
                  <c:v>-3.9995000000000003E-2</c:v>
                </c:pt>
                <c:pt idx="4906">
                  <c:v>-3.1264E-2</c:v>
                </c:pt>
                <c:pt idx="4907">
                  <c:v>-2.4933E-2</c:v>
                </c:pt>
                <c:pt idx="4908">
                  <c:v>-1.5382E-2</c:v>
                </c:pt>
                <c:pt idx="4909">
                  <c:v>-7.3607000000000004E-3</c:v>
                </c:pt>
                <c:pt idx="4910">
                  <c:v>-3.1622999999999998E-3</c:v>
                </c:pt>
                <c:pt idx="4911">
                  <c:v>1.0829999999999999E-2</c:v>
                </c:pt>
                <c:pt idx="4912">
                  <c:v>6.9639999999999997E-3</c:v>
                </c:pt>
                <c:pt idx="4913">
                  <c:v>1.8381000000000002E-2</c:v>
                </c:pt>
                <c:pt idx="4914">
                  <c:v>2.5293E-2</c:v>
                </c:pt>
                <c:pt idx="4915">
                  <c:v>2.6764E-2</c:v>
                </c:pt>
                <c:pt idx="4916">
                  <c:v>3.6324000000000002E-2</c:v>
                </c:pt>
                <c:pt idx="4917">
                  <c:v>4.3131000000000003E-2</c:v>
                </c:pt>
                <c:pt idx="4918">
                  <c:v>5.2359999999999997E-2</c:v>
                </c:pt>
                <c:pt idx="4919">
                  <c:v>5.5478E-2</c:v>
                </c:pt>
                <c:pt idx="4920">
                  <c:v>6.0629000000000002E-2</c:v>
                </c:pt>
                <c:pt idx="4921">
                  <c:v>6.1422999999999998E-2</c:v>
                </c:pt>
                <c:pt idx="4922">
                  <c:v>5.0826999999999997E-2</c:v>
                </c:pt>
                <c:pt idx="4923">
                  <c:v>5.6182000000000003E-2</c:v>
                </c:pt>
                <c:pt idx="4924">
                  <c:v>5.3710000000000001E-2</c:v>
                </c:pt>
                <c:pt idx="4925">
                  <c:v>4.3116000000000002E-2</c:v>
                </c:pt>
                <c:pt idx="4926">
                  <c:v>3.4053E-2</c:v>
                </c:pt>
                <c:pt idx="4927">
                  <c:v>2.5824E-2</c:v>
                </c:pt>
                <c:pt idx="4928">
                  <c:v>1.9361E-2</c:v>
                </c:pt>
                <c:pt idx="4929">
                  <c:v>7.0029999999999997E-3</c:v>
                </c:pt>
                <c:pt idx="4930">
                  <c:v>1.7374000000000001E-2</c:v>
                </c:pt>
                <c:pt idx="4931">
                  <c:v>5.1016000000000004E-3</c:v>
                </c:pt>
                <c:pt idx="4932">
                  <c:v>-1.7925E-3</c:v>
                </c:pt>
                <c:pt idx="4933">
                  <c:v>-1.2696000000000001E-2</c:v>
                </c:pt>
                <c:pt idx="4934">
                  <c:v>-2.6036E-2</c:v>
                </c:pt>
                <c:pt idx="4935">
                  <c:v>-3.4458999999999997E-2</c:v>
                </c:pt>
                <c:pt idx="4936">
                  <c:v>-5.0741000000000001E-2</c:v>
                </c:pt>
                <c:pt idx="4937">
                  <c:v>-5.0890999999999999E-2</c:v>
                </c:pt>
                <c:pt idx="4938">
                  <c:v>-6.4856999999999998E-2</c:v>
                </c:pt>
                <c:pt idx="4939">
                  <c:v>-6.5509999999999999E-2</c:v>
                </c:pt>
                <c:pt idx="4940">
                  <c:v>-5.5823999999999999E-2</c:v>
                </c:pt>
                <c:pt idx="4941">
                  <c:v>-5.5285000000000001E-2</c:v>
                </c:pt>
                <c:pt idx="4942">
                  <c:v>-6.1120000000000001E-2</c:v>
                </c:pt>
                <c:pt idx="4943">
                  <c:v>-5.3609999999999998E-2</c:v>
                </c:pt>
                <c:pt idx="4944">
                  <c:v>-4.6757E-2</c:v>
                </c:pt>
                <c:pt idx="4945">
                  <c:v>-4.3805999999999998E-2</c:v>
                </c:pt>
                <c:pt idx="4946">
                  <c:v>-3.3453999999999998E-2</c:v>
                </c:pt>
                <c:pt idx="4947">
                  <c:v>-2.2383E-2</c:v>
                </c:pt>
                <c:pt idx="4948">
                  <c:v>-2.1014000000000001E-2</c:v>
                </c:pt>
                <c:pt idx="4949">
                  <c:v>-2.0049999999999998E-2</c:v>
                </c:pt>
                <c:pt idx="4950">
                  <c:v>-8.3327000000000002E-3</c:v>
                </c:pt>
                <c:pt idx="4951">
                  <c:v>2.7123E-3</c:v>
                </c:pt>
                <c:pt idx="4952">
                  <c:v>6.6965000000000002E-3</c:v>
                </c:pt>
                <c:pt idx="4953">
                  <c:v>1.8386E-2</c:v>
                </c:pt>
                <c:pt idx="4954">
                  <c:v>3.2072999999999997E-2</c:v>
                </c:pt>
                <c:pt idx="4955">
                  <c:v>2.7727999999999999E-2</c:v>
                </c:pt>
                <c:pt idx="4956">
                  <c:v>3.1053000000000001E-2</c:v>
                </c:pt>
                <c:pt idx="4957">
                  <c:v>3.6755000000000003E-2</c:v>
                </c:pt>
                <c:pt idx="4958">
                  <c:v>3.4837E-2</c:v>
                </c:pt>
                <c:pt idx="4959">
                  <c:v>4.3567000000000002E-2</c:v>
                </c:pt>
                <c:pt idx="4960">
                  <c:v>5.3865000000000003E-2</c:v>
                </c:pt>
                <c:pt idx="4961">
                  <c:v>5.7747E-2</c:v>
                </c:pt>
                <c:pt idx="4962">
                  <c:v>4.9135999999999999E-2</c:v>
                </c:pt>
                <c:pt idx="4963">
                  <c:v>5.5314000000000002E-2</c:v>
                </c:pt>
                <c:pt idx="4964">
                  <c:v>4.7044000000000002E-2</c:v>
                </c:pt>
                <c:pt idx="4965">
                  <c:v>3.5203999999999999E-2</c:v>
                </c:pt>
                <c:pt idx="4966">
                  <c:v>4.0326000000000001E-2</c:v>
                </c:pt>
                <c:pt idx="4967">
                  <c:v>3.4054000000000001E-2</c:v>
                </c:pt>
                <c:pt idx="4968">
                  <c:v>3.1196999999999999E-2</c:v>
                </c:pt>
                <c:pt idx="4969">
                  <c:v>1.9081999999999998E-2</c:v>
                </c:pt>
                <c:pt idx="4970">
                  <c:v>1.2012999999999999E-2</c:v>
                </c:pt>
                <c:pt idx="4971">
                  <c:v>8.4864999999999993E-3</c:v>
                </c:pt>
                <c:pt idx="4972">
                  <c:v>-1.1227000000000001E-2</c:v>
                </c:pt>
                <c:pt idx="4973">
                  <c:v>2.3900000000000002E-3</c:v>
                </c:pt>
                <c:pt idx="4974">
                  <c:v>-4.4843000000000001E-3</c:v>
                </c:pt>
                <c:pt idx="4975">
                  <c:v>-6.8271E-3</c:v>
                </c:pt>
                <c:pt idx="4976">
                  <c:v>-1.311E-2</c:v>
                </c:pt>
                <c:pt idx="4977">
                  <c:v>-2.1967E-2</c:v>
                </c:pt>
                <c:pt idx="4978">
                  <c:v>-3.295E-2</c:v>
                </c:pt>
                <c:pt idx="4979">
                  <c:v>-4.7740999999999999E-2</c:v>
                </c:pt>
                <c:pt idx="4980">
                  <c:v>-4.3180999999999997E-2</c:v>
                </c:pt>
                <c:pt idx="4981">
                  <c:v>-5.4701E-2</c:v>
                </c:pt>
                <c:pt idx="4982">
                  <c:v>-5.0909000000000003E-2</c:v>
                </c:pt>
                <c:pt idx="4983">
                  <c:v>-4.8041E-2</c:v>
                </c:pt>
                <c:pt idx="4984">
                  <c:v>-5.4954999999999997E-2</c:v>
                </c:pt>
                <c:pt idx="4985">
                  <c:v>-5.4905000000000002E-2</c:v>
                </c:pt>
                <c:pt idx="4986">
                  <c:v>-5.7488999999999998E-2</c:v>
                </c:pt>
                <c:pt idx="4987">
                  <c:v>-4.2236999999999997E-2</c:v>
                </c:pt>
                <c:pt idx="4988">
                  <c:v>-4.1537999999999999E-2</c:v>
                </c:pt>
                <c:pt idx="4989">
                  <c:v>-3.1847E-2</c:v>
                </c:pt>
                <c:pt idx="4990">
                  <c:v>-1.1586000000000001E-2</c:v>
                </c:pt>
                <c:pt idx="4991">
                  <c:v>-2.0917999999999999E-2</c:v>
                </c:pt>
                <c:pt idx="4992">
                  <c:v>-9.4144999999999993E-3</c:v>
                </c:pt>
                <c:pt idx="4993">
                  <c:v>-5.2972999999999996E-3</c:v>
                </c:pt>
                <c:pt idx="4994">
                  <c:v>7.8785000000000001E-3</c:v>
                </c:pt>
                <c:pt idx="4995">
                  <c:v>1.1716000000000001E-2</c:v>
                </c:pt>
                <c:pt idx="4996">
                  <c:v>2.0205000000000001E-2</c:v>
                </c:pt>
                <c:pt idx="4997">
                  <c:v>3.5469000000000001E-2</c:v>
                </c:pt>
                <c:pt idx="4998">
                  <c:v>2.7588000000000001E-2</c:v>
                </c:pt>
                <c:pt idx="4999">
                  <c:v>3.6903999999999999E-2</c:v>
                </c:pt>
                <c:pt idx="5000">
                  <c:v>3.6456000000000002E-2</c:v>
                </c:pt>
                <c:pt idx="5001">
                  <c:v>3.5692000000000002E-2</c:v>
                </c:pt>
                <c:pt idx="5002">
                  <c:v>4.4208999999999998E-2</c:v>
                </c:pt>
                <c:pt idx="5003">
                  <c:v>4.8845E-2</c:v>
                </c:pt>
                <c:pt idx="5004">
                  <c:v>5.5985E-2</c:v>
                </c:pt>
                <c:pt idx="5005">
                  <c:v>4.5453E-2</c:v>
                </c:pt>
                <c:pt idx="5006">
                  <c:v>4.8431000000000002E-2</c:v>
                </c:pt>
                <c:pt idx="5007">
                  <c:v>4.4108000000000001E-2</c:v>
                </c:pt>
                <c:pt idx="5008">
                  <c:v>3.2016999999999997E-2</c:v>
                </c:pt>
                <c:pt idx="5009">
                  <c:v>4.0715000000000001E-2</c:v>
                </c:pt>
                <c:pt idx="5010">
                  <c:v>3.4004E-2</c:v>
                </c:pt>
                <c:pt idx="5011">
                  <c:v>3.2332E-2</c:v>
                </c:pt>
                <c:pt idx="5012">
                  <c:v>1.5448999999999999E-2</c:v>
                </c:pt>
                <c:pt idx="5013">
                  <c:v>1.486E-2</c:v>
                </c:pt>
                <c:pt idx="5014">
                  <c:v>6.5671999999999996E-3</c:v>
                </c:pt>
                <c:pt idx="5015">
                  <c:v>-1.2255E-2</c:v>
                </c:pt>
                <c:pt idx="5016">
                  <c:v>-2.5274E-3</c:v>
                </c:pt>
                <c:pt idx="5017">
                  <c:v>-1.1693E-2</c:v>
                </c:pt>
                <c:pt idx="5018">
                  <c:v>-1.448E-2</c:v>
                </c:pt>
                <c:pt idx="5019">
                  <c:v>-2.0427000000000001E-2</c:v>
                </c:pt>
                <c:pt idx="5020">
                  <c:v>-2.9638000000000001E-2</c:v>
                </c:pt>
                <c:pt idx="5021">
                  <c:v>-4.0258000000000002E-2</c:v>
                </c:pt>
                <c:pt idx="5022">
                  <c:v>-5.2635000000000001E-2</c:v>
                </c:pt>
                <c:pt idx="5023">
                  <c:v>-4.7606000000000002E-2</c:v>
                </c:pt>
                <c:pt idx="5024">
                  <c:v>-5.5188000000000001E-2</c:v>
                </c:pt>
                <c:pt idx="5025">
                  <c:v>-5.1610999999999997E-2</c:v>
                </c:pt>
                <c:pt idx="5026">
                  <c:v>-4.3915999999999997E-2</c:v>
                </c:pt>
                <c:pt idx="5027">
                  <c:v>-5.2068000000000003E-2</c:v>
                </c:pt>
                <c:pt idx="5028">
                  <c:v>-4.9896000000000003E-2</c:v>
                </c:pt>
                <c:pt idx="5029">
                  <c:v>-5.0812999999999997E-2</c:v>
                </c:pt>
                <c:pt idx="5030">
                  <c:v>-3.1949999999999999E-2</c:v>
                </c:pt>
                <c:pt idx="5031">
                  <c:v>-3.9623999999999999E-2</c:v>
                </c:pt>
                <c:pt idx="5032">
                  <c:v>-3.4911999999999999E-2</c:v>
                </c:pt>
                <c:pt idx="5033">
                  <c:v>-1.7989000000000002E-2</c:v>
                </c:pt>
                <c:pt idx="5034">
                  <c:v>-2.7227000000000001E-2</c:v>
                </c:pt>
                <c:pt idx="5035">
                  <c:v>-1.6795000000000001E-2</c:v>
                </c:pt>
                <c:pt idx="5036">
                  <c:v>-1.2460000000000001E-2</c:v>
                </c:pt>
                <c:pt idx="5037">
                  <c:v>5.3140999999999996E-4</c:v>
                </c:pt>
                <c:pt idx="5038">
                  <c:v>8.5758999999999991E-3</c:v>
                </c:pt>
                <c:pt idx="5039">
                  <c:v>2.4442999999999999E-2</c:v>
                </c:pt>
                <c:pt idx="5040">
                  <c:v>4.4055999999999998E-2</c:v>
                </c:pt>
                <c:pt idx="5041">
                  <c:v>4.2248000000000001E-2</c:v>
                </c:pt>
                <c:pt idx="5042">
                  <c:v>5.4255999999999999E-2</c:v>
                </c:pt>
                <c:pt idx="5043">
                  <c:v>5.5572999999999997E-2</c:v>
                </c:pt>
                <c:pt idx="5044">
                  <c:v>5.3548999999999999E-2</c:v>
                </c:pt>
                <c:pt idx="5045">
                  <c:v>6.5072000000000005E-2</c:v>
                </c:pt>
                <c:pt idx="5046">
                  <c:v>6.9424E-2</c:v>
                </c:pt>
                <c:pt idx="5047">
                  <c:v>7.3358999999999994E-2</c:v>
                </c:pt>
                <c:pt idx="5048">
                  <c:v>5.3164999999999997E-2</c:v>
                </c:pt>
                <c:pt idx="5049">
                  <c:v>6.0782999999999997E-2</c:v>
                </c:pt>
                <c:pt idx="5050">
                  <c:v>5.4769999999999999E-2</c:v>
                </c:pt>
                <c:pt idx="5051">
                  <c:v>3.6760000000000001E-2</c:v>
                </c:pt>
                <c:pt idx="5052">
                  <c:v>4.6468000000000002E-2</c:v>
                </c:pt>
                <c:pt idx="5053">
                  <c:v>3.5748000000000002E-2</c:v>
                </c:pt>
                <c:pt idx="5054">
                  <c:v>3.1E-2</c:v>
                </c:pt>
                <c:pt idx="5055">
                  <c:v>1.3622E-2</c:v>
                </c:pt>
                <c:pt idx="5056">
                  <c:v>7.9208999999999998E-3</c:v>
                </c:pt>
                <c:pt idx="5057">
                  <c:v>-2.2168999999999999E-3</c:v>
                </c:pt>
                <c:pt idx="5058">
                  <c:v>-2.4008999999999999E-2</c:v>
                </c:pt>
                <c:pt idx="5059">
                  <c:v>-2.5739000000000001E-2</c:v>
                </c:pt>
                <c:pt idx="5060">
                  <c:v>-3.8684000000000003E-2</c:v>
                </c:pt>
                <c:pt idx="5061">
                  <c:v>-4.24E-2</c:v>
                </c:pt>
                <c:pt idx="5062">
                  <c:v>-4.6063E-2</c:v>
                </c:pt>
                <c:pt idx="5063">
                  <c:v>-5.3178000000000003E-2</c:v>
                </c:pt>
                <c:pt idx="5064">
                  <c:v>-6.1404E-2</c:v>
                </c:pt>
                <c:pt idx="5065">
                  <c:v>-6.8269999999999997E-2</c:v>
                </c:pt>
                <c:pt idx="5066">
                  <c:v>-5.8327999999999998E-2</c:v>
                </c:pt>
                <c:pt idx="5067">
                  <c:v>-6.4224000000000003E-2</c:v>
                </c:pt>
                <c:pt idx="5068">
                  <c:v>-6.3299999999999995E-2</c:v>
                </c:pt>
                <c:pt idx="5069">
                  <c:v>-5.4486E-2</c:v>
                </c:pt>
                <c:pt idx="5070">
                  <c:v>-6.3209000000000001E-2</c:v>
                </c:pt>
                <c:pt idx="5071">
                  <c:v>-5.7858E-2</c:v>
                </c:pt>
                <c:pt idx="5072">
                  <c:v>-5.6293000000000003E-2</c:v>
                </c:pt>
                <c:pt idx="5073">
                  <c:v>-3.7669000000000001E-2</c:v>
                </c:pt>
                <c:pt idx="5074">
                  <c:v>-3.9309999999999998E-2</c:v>
                </c:pt>
                <c:pt idx="5075">
                  <c:v>-3.3064000000000003E-2</c:v>
                </c:pt>
                <c:pt idx="5076">
                  <c:v>-1.2794E-2</c:v>
                </c:pt>
                <c:pt idx="5077">
                  <c:v>-9.0413999999999998E-3</c:v>
                </c:pt>
                <c:pt idx="5078">
                  <c:v>3.6518000000000002E-3</c:v>
                </c:pt>
                <c:pt idx="5079">
                  <c:v>1.2532E-2</c:v>
                </c:pt>
                <c:pt idx="5080">
                  <c:v>2.4256E-2</c:v>
                </c:pt>
                <c:pt idx="5081">
                  <c:v>3.1773999999999997E-2</c:v>
                </c:pt>
                <c:pt idx="5082">
                  <c:v>4.6920999999999997E-2</c:v>
                </c:pt>
                <c:pt idx="5083">
                  <c:v>5.9499000000000003E-2</c:v>
                </c:pt>
                <c:pt idx="5084">
                  <c:v>5.8499000000000002E-2</c:v>
                </c:pt>
                <c:pt idx="5085">
                  <c:v>7.1579000000000004E-2</c:v>
                </c:pt>
                <c:pt idx="5086">
                  <c:v>7.6448000000000002E-2</c:v>
                </c:pt>
                <c:pt idx="5087">
                  <c:v>7.6505000000000004E-2</c:v>
                </c:pt>
                <c:pt idx="5088">
                  <c:v>8.0988000000000004E-2</c:v>
                </c:pt>
                <c:pt idx="5089">
                  <c:v>7.7764E-2</c:v>
                </c:pt>
                <c:pt idx="5090">
                  <c:v>7.3534000000000002E-2</c:v>
                </c:pt>
                <c:pt idx="5091">
                  <c:v>5.3476000000000003E-2</c:v>
                </c:pt>
                <c:pt idx="5092">
                  <c:v>5.4225000000000002E-2</c:v>
                </c:pt>
                <c:pt idx="5093">
                  <c:v>4.7820000000000001E-2</c:v>
                </c:pt>
                <c:pt idx="5094">
                  <c:v>2.6957999999999999E-2</c:v>
                </c:pt>
                <c:pt idx="5095">
                  <c:v>3.3078999999999997E-2</c:v>
                </c:pt>
                <c:pt idx="5096">
                  <c:v>2.5943999999999998E-2</c:v>
                </c:pt>
                <c:pt idx="5097">
                  <c:v>1.4126E-2</c:v>
                </c:pt>
                <c:pt idx="5098">
                  <c:v>5.1836000000000004E-4</c:v>
                </c:pt>
                <c:pt idx="5099">
                  <c:v>-8.0341000000000006E-3</c:v>
                </c:pt>
                <c:pt idx="5100">
                  <c:v>-2.6845999999999998E-2</c:v>
                </c:pt>
                <c:pt idx="5101">
                  <c:v>-4.2249000000000002E-2</c:v>
                </c:pt>
                <c:pt idx="5102">
                  <c:v>-4.7614999999999998E-2</c:v>
                </c:pt>
                <c:pt idx="5103">
                  <c:v>-6.0415000000000003E-2</c:v>
                </c:pt>
                <c:pt idx="5104">
                  <c:v>-6.0160999999999999E-2</c:v>
                </c:pt>
                <c:pt idx="5105">
                  <c:v>-6.3854999999999995E-2</c:v>
                </c:pt>
                <c:pt idx="5106">
                  <c:v>-6.8263000000000004E-2</c:v>
                </c:pt>
                <c:pt idx="5107">
                  <c:v>-7.3427999999999993E-2</c:v>
                </c:pt>
                <c:pt idx="5108">
                  <c:v>-7.7518000000000004E-2</c:v>
                </c:pt>
                <c:pt idx="5109">
                  <c:v>-5.7335999999999998E-2</c:v>
                </c:pt>
                <c:pt idx="5110">
                  <c:v>-6.6284999999999997E-2</c:v>
                </c:pt>
                <c:pt idx="5111">
                  <c:v>-6.2192999999999998E-2</c:v>
                </c:pt>
                <c:pt idx="5112">
                  <c:v>-4.8217000000000003E-2</c:v>
                </c:pt>
                <c:pt idx="5113">
                  <c:v>-5.4759000000000002E-2</c:v>
                </c:pt>
                <c:pt idx="5114">
                  <c:v>-4.5330000000000002E-2</c:v>
                </c:pt>
                <c:pt idx="5115">
                  <c:v>-4.0555000000000001E-2</c:v>
                </c:pt>
                <c:pt idx="5116">
                  <c:v>-1.9349000000000002E-2</c:v>
                </c:pt>
                <c:pt idx="5117">
                  <c:v>-1.7687999999999999E-2</c:v>
                </c:pt>
                <c:pt idx="5118">
                  <c:v>-7.7796999999999996E-3</c:v>
                </c:pt>
                <c:pt idx="5119">
                  <c:v>1.2288E-2</c:v>
                </c:pt>
                <c:pt idx="5120">
                  <c:v>1.2913000000000001E-2</c:v>
                </c:pt>
                <c:pt idx="5121">
                  <c:v>2.6667E-2</c:v>
                </c:pt>
                <c:pt idx="5122">
                  <c:v>2.9954999999999999E-2</c:v>
                </c:pt>
                <c:pt idx="5123">
                  <c:v>3.9514000000000001E-2</c:v>
                </c:pt>
                <c:pt idx="5124">
                  <c:v>4.5706999999999998E-2</c:v>
                </c:pt>
                <c:pt idx="5125">
                  <c:v>5.7525E-2</c:v>
                </c:pt>
                <c:pt idx="5126">
                  <c:v>6.7351999999999995E-2</c:v>
                </c:pt>
                <c:pt idx="5127">
                  <c:v>5.7592999999999998E-2</c:v>
                </c:pt>
                <c:pt idx="5128">
                  <c:v>7.1293999999999996E-2</c:v>
                </c:pt>
                <c:pt idx="5129">
                  <c:v>6.9489999999999996E-2</c:v>
                </c:pt>
                <c:pt idx="5130">
                  <c:v>6.3455999999999999E-2</c:v>
                </c:pt>
                <c:pt idx="5131">
                  <c:v>7.6852000000000004E-2</c:v>
                </c:pt>
                <c:pt idx="5132">
                  <c:v>7.5464000000000003E-2</c:v>
                </c:pt>
                <c:pt idx="5133">
                  <c:v>7.3606000000000005E-2</c:v>
                </c:pt>
                <c:pt idx="5134">
                  <c:v>5.3877000000000001E-2</c:v>
                </c:pt>
                <c:pt idx="5135">
                  <c:v>4.8051000000000003E-2</c:v>
                </c:pt>
                <c:pt idx="5136">
                  <c:v>4.0740999999999999E-2</c:v>
                </c:pt>
                <c:pt idx="5137">
                  <c:v>2.5458999999999999E-2</c:v>
                </c:pt>
                <c:pt idx="5138">
                  <c:v>1.9349000000000002E-2</c:v>
                </c:pt>
                <c:pt idx="5139">
                  <c:v>6.4501000000000003E-3</c:v>
                </c:pt>
                <c:pt idx="5140">
                  <c:v>-8.3803000000000002E-3</c:v>
                </c:pt>
                <c:pt idx="5141">
                  <c:v>-3.2015000000000002E-2</c:v>
                </c:pt>
                <c:pt idx="5142">
                  <c:v>-2.9492999999999998E-2</c:v>
                </c:pt>
                <c:pt idx="5143">
                  <c:v>-5.1050999999999999E-2</c:v>
                </c:pt>
                <c:pt idx="5144">
                  <c:v>-5.4605000000000001E-2</c:v>
                </c:pt>
                <c:pt idx="5145">
                  <c:v>-5.5093000000000003E-2</c:v>
                </c:pt>
                <c:pt idx="5146">
                  <c:v>-7.2022000000000003E-2</c:v>
                </c:pt>
                <c:pt idx="5147">
                  <c:v>-7.5925000000000006E-2</c:v>
                </c:pt>
                <c:pt idx="5148">
                  <c:v>-8.7250999999999995E-2</c:v>
                </c:pt>
                <c:pt idx="5149">
                  <c:v>-7.7557000000000001E-2</c:v>
                </c:pt>
                <c:pt idx="5150">
                  <c:v>-8.7274000000000004E-2</c:v>
                </c:pt>
                <c:pt idx="5151">
                  <c:v>-7.5883999999999993E-2</c:v>
                </c:pt>
                <c:pt idx="5152">
                  <c:v>-5.9641E-2</c:v>
                </c:pt>
                <c:pt idx="5153">
                  <c:v>-6.5920000000000006E-2</c:v>
                </c:pt>
                <c:pt idx="5154">
                  <c:v>-5.9256000000000003E-2</c:v>
                </c:pt>
                <c:pt idx="5155">
                  <c:v>-4.9487000000000003E-2</c:v>
                </c:pt>
                <c:pt idx="5156">
                  <c:v>-3.2585999999999997E-2</c:v>
                </c:pt>
                <c:pt idx="5157">
                  <c:v>-3.0091E-2</c:v>
                </c:pt>
                <c:pt idx="5158">
                  <c:v>-1.443E-2</c:v>
                </c:pt>
                <c:pt idx="5159">
                  <c:v>4.2646999999999997E-3</c:v>
                </c:pt>
                <c:pt idx="5160">
                  <c:v>3.9010999999999998E-3</c:v>
                </c:pt>
                <c:pt idx="5161">
                  <c:v>2.1509E-2</c:v>
                </c:pt>
                <c:pt idx="5162">
                  <c:v>3.3359E-2</c:v>
                </c:pt>
                <c:pt idx="5163">
                  <c:v>3.746E-2</c:v>
                </c:pt>
                <c:pt idx="5164">
                  <c:v>5.4694E-2</c:v>
                </c:pt>
                <c:pt idx="5165">
                  <c:v>6.4896999999999996E-2</c:v>
                </c:pt>
                <c:pt idx="5166">
                  <c:v>7.7526999999999999E-2</c:v>
                </c:pt>
                <c:pt idx="5167">
                  <c:v>7.4870000000000006E-2</c:v>
                </c:pt>
                <c:pt idx="5168">
                  <c:v>7.7559000000000003E-2</c:v>
                </c:pt>
                <c:pt idx="5169">
                  <c:v>7.7099000000000001E-2</c:v>
                </c:pt>
                <c:pt idx="5170">
                  <c:v>6.4935999999999994E-2</c:v>
                </c:pt>
                <c:pt idx="5171">
                  <c:v>6.5840999999999997E-2</c:v>
                </c:pt>
                <c:pt idx="5172">
                  <c:v>7.3774999999999993E-2</c:v>
                </c:pt>
                <c:pt idx="5173">
                  <c:v>6.1648000000000001E-2</c:v>
                </c:pt>
                <c:pt idx="5174">
                  <c:v>5.0602000000000001E-2</c:v>
                </c:pt>
                <c:pt idx="5175">
                  <c:v>4.7685999999999999E-2</c:v>
                </c:pt>
                <c:pt idx="5176">
                  <c:v>3.4792999999999998E-2</c:v>
                </c:pt>
                <c:pt idx="5177">
                  <c:v>1.9800999999999999E-2</c:v>
                </c:pt>
                <c:pt idx="5178">
                  <c:v>2.2984000000000001E-2</c:v>
                </c:pt>
                <c:pt idx="5179">
                  <c:v>1.1922E-2</c:v>
                </c:pt>
                <c:pt idx="5180">
                  <c:v>2.0460000000000001E-3</c:v>
                </c:pt>
                <c:pt idx="5181">
                  <c:v>-7.1869999999999998E-3</c:v>
                </c:pt>
                <c:pt idx="5182">
                  <c:v>-2.4662E-2</c:v>
                </c:pt>
                <c:pt idx="5183">
                  <c:v>-3.4616000000000001E-2</c:v>
                </c:pt>
                <c:pt idx="5184">
                  <c:v>-5.7773999999999999E-2</c:v>
                </c:pt>
                <c:pt idx="5185">
                  <c:v>-5.2601000000000002E-2</c:v>
                </c:pt>
                <c:pt idx="5186">
                  <c:v>-6.0297999999999997E-2</c:v>
                </c:pt>
                <c:pt idx="5187">
                  <c:v>-6.5141000000000004E-2</c:v>
                </c:pt>
                <c:pt idx="5188">
                  <c:v>-5.9688999999999999E-2</c:v>
                </c:pt>
                <c:pt idx="5189">
                  <c:v>-6.8664000000000003E-2</c:v>
                </c:pt>
                <c:pt idx="5190">
                  <c:v>-7.4265999999999999E-2</c:v>
                </c:pt>
                <c:pt idx="5191">
                  <c:v>-6.9987999999999995E-2</c:v>
                </c:pt>
                <c:pt idx="5192">
                  <c:v>-6.9369E-2</c:v>
                </c:pt>
                <c:pt idx="5193">
                  <c:v>-7.1812000000000001E-2</c:v>
                </c:pt>
                <c:pt idx="5194">
                  <c:v>-5.8303000000000001E-2</c:v>
                </c:pt>
                <c:pt idx="5195">
                  <c:v>-4.4048999999999998E-2</c:v>
                </c:pt>
                <c:pt idx="5196">
                  <c:v>-4.5898000000000001E-2</c:v>
                </c:pt>
                <c:pt idx="5197">
                  <c:v>-3.3703999999999998E-2</c:v>
                </c:pt>
                <c:pt idx="5198">
                  <c:v>-2.5744E-2</c:v>
                </c:pt>
                <c:pt idx="5199">
                  <c:v>-1.0037000000000001E-2</c:v>
                </c:pt>
                <c:pt idx="5200">
                  <c:v>-3.1940000000000003E-5</c:v>
                </c:pt>
                <c:pt idx="5201">
                  <c:v>5.5586999999999998E-3</c:v>
                </c:pt>
                <c:pt idx="5202">
                  <c:v>2.5803E-2</c:v>
                </c:pt>
                <c:pt idx="5203">
                  <c:v>2.1160000000000002E-2</c:v>
                </c:pt>
                <c:pt idx="5204">
                  <c:v>3.3735000000000001E-2</c:v>
                </c:pt>
                <c:pt idx="5205">
                  <c:v>4.1994999999999998E-2</c:v>
                </c:pt>
                <c:pt idx="5206">
                  <c:v>4.2932999999999999E-2</c:v>
                </c:pt>
                <c:pt idx="5207">
                  <c:v>5.3621000000000002E-2</c:v>
                </c:pt>
                <c:pt idx="5208">
                  <c:v>5.9006000000000003E-2</c:v>
                </c:pt>
                <c:pt idx="5209">
                  <c:v>6.8413000000000002E-2</c:v>
                </c:pt>
                <c:pt idx="5210">
                  <c:v>6.5572000000000005E-2</c:v>
                </c:pt>
                <c:pt idx="5211">
                  <c:v>6.7927000000000001E-2</c:v>
                </c:pt>
                <c:pt idx="5212">
                  <c:v>6.5161999999999998E-2</c:v>
                </c:pt>
                <c:pt idx="5213">
                  <c:v>4.8999000000000001E-2</c:v>
                </c:pt>
                <c:pt idx="5214">
                  <c:v>5.5203000000000002E-2</c:v>
                </c:pt>
                <c:pt idx="5215">
                  <c:v>5.5163999999999998E-2</c:v>
                </c:pt>
                <c:pt idx="5216">
                  <c:v>4.5726999999999997E-2</c:v>
                </c:pt>
                <c:pt idx="5217">
                  <c:v>3.6757999999999999E-2</c:v>
                </c:pt>
                <c:pt idx="5218">
                  <c:v>3.3077000000000002E-2</c:v>
                </c:pt>
                <c:pt idx="5219">
                  <c:v>2.7685999999999999E-2</c:v>
                </c:pt>
                <c:pt idx="5220">
                  <c:v>1.1089999999999999E-2</c:v>
                </c:pt>
                <c:pt idx="5221">
                  <c:v>1.7704999999999999E-2</c:v>
                </c:pt>
                <c:pt idx="5222">
                  <c:v>4.7828999999999997E-3</c:v>
                </c:pt>
                <c:pt idx="5223">
                  <c:v>-3.0479000000000001E-3</c:v>
                </c:pt>
                <c:pt idx="5224">
                  <c:v>-1.7663000000000002E-2</c:v>
                </c:pt>
                <c:pt idx="5225">
                  <c:v>-2.9086999999999998E-2</c:v>
                </c:pt>
                <c:pt idx="5226">
                  <c:v>-4.0260999999999998E-2</c:v>
                </c:pt>
                <c:pt idx="5227">
                  <c:v>-5.9769000000000003E-2</c:v>
                </c:pt>
                <c:pt idx="5228">
                  <c:v>-5.0974999999999999E-2</c:v>
                </c:pt>
                <c:pt idx="5229">
                  <c:v>-5.2651000000000003E-2</c:v>
                </c:pt>
                <c:pt idx="5230">
                  <c:v>-4.6278E-2</c:v>
                </c:pt>
                <c:pt idx="5231">
                  <c:v>-4.4281000000000001E-2</c:v>
                </c:pt>
                <c:pt idx="5232">
                  <c:v>-5.7160000000000002E-2</c:v>
                </c:pt>
                <c:pt idx="5233">
                  <c:v>-6.8011000000000002E-2</c:v>
                </c:pt>
                <c:pt idx="5234">
                  <c:v>-7.0709999999999995E-2</c:v>
                </c:pt>
                <c:pt idx="5235">
                  <c:v>-5.3318999999999998E-2</c:v>
                </c:pt>
                <c:pt idx="5236">
                  <c:v>-5.8862999999999999E-2</c:v>
                </c:pt>
                <c:pt idx="5237">
                  <c:v>-5.9676E-2</c:v>
                </c:pt>
                <c:pt idx="5238">
                  <c:v>-5.4657999999999998E-2</c:v>
                </c:pt>
                <c:pt idx="5239">
                  <c:v>-6.3264000000000001E-2</c:v>
                </c:pt>
                <c:pt idx="5240">
                  <c:v>-4.7759999999999997E-2</c:v>
                </c:pt>
                <c:pt idx="5241">
                  <c:v>-2.7066E-2</c:v>
                </c:pt>
                <c:pt idx="5242">
                  <c:v>-1.2335E-2</c:v>
                </c:pt>
                <c:pt idx="5243">
                  <c:v>2.3671999999999999E-3</c:v>
                </c:pt>
                <c:pt idx="5244">
                  <c:v>6.0486999999999997E-3</c:v>
                </c:pt>
                <c:pt idx="5245">
                  <c:v>3.5566E-2</c:v>
                </c:pt>
                <c:pt idx="5246">
                  <c:v>3.0422000000000001E-2</c:v>
                </c:pt>
                <c:pt idx="5247">
                  <c:v>3.9772000000000002E-2</c:v>
                </c:pt>
                <c:pt idx="5248">
                  <c:v>5.6451000000000001E-2</c:v>
                </c:pt>
                <c:pt idx="5249">
                  <c:v>4.4828E-2</c:v>
                </c:pt>
                <c:pt idx="5250">
                  <c:v>6.7787E-2</c:v>
                </c:pt>
                <c:pt idx="5251">
                  <c:v>6.7346000000000003E-2</c:v>
                </c:pt>
                <c:pt idx="5252">
                  <c:v>7.7491000000000004E-2</c:v>
                </c:pt>
                <c:pt idx="5253">
                  <c:v>7.1689000000000003E-2</c:v>
                </c:pt>
                <c:pt idx="5254">
                  <c:v>6.9815000000000002E-2</c:v>
                </c:pt>
                <c:pt idx="5255">
                  <c:v>7.1178000000000005E-2</c:v>
                </c:pt>
                <c:pt idx="5256">
                  <c:v>5.1284000000000003E-2</c:v>
                </c:pt>
                <c:pt idx="5257">
                  <c:v>6.9676000000000002E-2</c:v>
                </c:pt>
                <c:pt idx="5258">
                  <c:v>6.1440000000000002E-2</c:v>
                </c:pt>
                <c:pt idx="5259">
                  <c:v>5.9368999999999998E-2</c:v>
                </c:pt>
                <c:pt idx="5260">
                  <c:v>3.4005000000000001E-2</c:v>
                </c:pt>
                <c:pt idx="5261">
                  <c:v>3.3480000000000003E-2</c:v>
                </c:pt>
                <c:pt idx="5262">
                  <c:v>2.0965999999999999E-2</c:v>
                </c:pt>
                <c:pt idx="5263">
                  <c:v>-1.5644999999999999E-3</c:v>
                </c:pt>
                <c:pt idx="5264">
                  <c:v>6.6486000000000002E-3</c:v>
                </c:pt>
                <c:pt idx="5265">
                  <c:v>-7.1785E-3</c:v>
                </c:pt>
                <c:pt idx="5266">
                  <c:v>-1.2884E-2</c:v>
                </c:pt>
                <c:pt idx="5267">
                  <c:v>-2.5902999999999999E-2</c:v>
                </c:pt>
                <c:pt idx="5268">
                  <c:v>-3.3894000000000001E-2</c:v>
                </c:pt>
                <c:pt idx="5269">
                  <c:v>-5.0078999999999999E-2</c:v>
                </c:pt>
                <c:pt idx="5270">
                  <c:v>-6.8858000000000003E-2</c:v>
                </c:pt>
                <c:pt idx="5271">
                  <c:v>-5.6176999999999998E-2</c:v>
                </c:pt>
                <c:pt idx="5272">
                  <c:v>-7.5829999999999995E-2</c:v>
                </c:pt>
                <c:pt idx="5273">
                  <c:v>-6.7932999999999993E-2</c:v>
                </c:pt>
                <c:pt idx="5274">
                  <c:v>-6.4106999999999997E-2</c:v>
                </c:pt>
                <c:pt idx="5275">
                  <c:v>-7.5916999999999998E-2</c:v>
                </c:pt>
                <c:pt idx="5276">
                  <c:v>-7.8187000000000006E-2</c:v>
                </c:pt>
                <c:pt idx="5277">
                  <c:v>-8.4778000000000006E-2</c:v>
                </c:pt>
                <c:pt idx="5278">
                  <c:v>-6.7956000000000003E-2</c:v>
                </c:pt>
                <c:pt idx="5279">
                  <c:v>-6.8381999999999998E-2</c:v>
                </c:pt>
                <c:pt idx="5280">
                  <c:v>-5.8935000000000001E-2</c:v>
                </c:pt>
                <c:pt idx="5281">
                  <c:v>-3.8011000000000003E-2</c:v>
                </c:pt>
                <c:pt idx="5282">
                  <c:v>-4.3513999999999997E-2</c:v>
                </c:pt>
                <c:pt idx="5283">
                  <c:v>-3.2608999999999999E-2</c:v>
                </c:pt>
                <c:pt idx="5284">
                  <c:v>-2.0718E-2</c:v>
                </c:pt>
                <c:pt idx="5285">
                  <c:v>3.0455E-3</c:v>
                </c:pt>
                <c:pt idx="5286">
                  <c:v>9.3380000000000008E-3</c:v>
                </c:pt>
                <c:pt idx="5287">
                  <c:v>2.877E-2</c:v>
                </c:pt>
                <c:pt idx="5288">
                  <c:v>4.8618000000000001E-2</c:v>
                </c:pt>
                <c:pt idx="5289">
                  <c:v>5.0396999999999997E-2</c:v>
                </c:pt>
                <c:pt idx="5290">
                  <c:v>6.5006999999999995E-2</c:v>
                </c:pt>
                <c:pt idx="5291">
                  <c:v>6.2816999999999998E-2</c:v>
                </c:pt>
                <c:pt idx="5292">
                  <c:v>6.6535999999999998E-2</c:v>
                </c:pt>
                <c:pt idx="5293">
                  <c:v>7.5027999999999997E-2</c:v>
                </c:pt>
                <c:pt idx="5294">
                  <c:v>8.1873000000000001E-2</c:v>
                </c:pt>
                <c:pt idx="5295">
                  <c:v>9.0957999999999997E-2</c:v>
                </c:pt>
                <c:pt idx="5296">
                  <c:v>7.8534000000000007E-2</c:v>
                </c:pt>
                <c:pt idx="5297">
                  <c:v>8.3373000000000003E-2</c:v>
                </c:pt>
                <c:pt idx="5298">
                  <c:v>7.9168000000000002E-2</c:v>
                </c:pt>
                <c:pt idx="5299">
                  <c:v>6.4501000000000003E-2</c:v>
                </c:pt>
                <c:pt idx="5300">
                  <c:v>7.1948999999999999E-2</c:v>
                </c:pt>
                <c:pt idx="5301">
                  <c:v>6.0000999999999999E-2</c:v>
                </c:pt>
                <c:pt idx="5302">
                  <c:v>5.2635000000000001E-2</c:v>
                </c:pt>
                <c:pt idx="5303">
                  <c:v>2.4236000000000001E-2</c:v>
                </c:pt>
                <c:pt idx="5304">
                  <c:v>2.0098999999999999E-2</c:v>
                </c:pt>
                <c:pt idx="5305">
                  <c:v>3.9731000000000002E-3</c:v>
                </c:pt>
                <c:pt idx="5306">
                  <c:v>-2.6093999999999999E-2</c:v>
                </c:pt>
                <c:pt idx="5307">
                  <c:v>-2.0750000000000001E-2</c:v>
                </c:pt>
                <c:pt idx="5308">
                  <c:v>-3.4558999999999999E-2</c:v>
                </c:pt>
                <c:pt idx="5309">
                  <c:v>-4.4902999999999998E-2</c:v>
                </c:pt>
                <c:pt idx="5310">
                  <c:v>-5.4294000000000002E-2</c:v>
                </c:pt>
                <c:pt idx="5311">
                  <c:v>-6.5182000000000004E-2</c:v>
                </c:pt>
                <c:pt idx="5312">
                  <c:v>-7.8807000000000002E-2</c:v>
                </c:pt>
                <c:pt idx="5313">
                  <c:v>-9.0281E-2</c:v>
                </c:pt>
                <c:pt idx="5314">
                  <c:v>-8.2002000000000005E-2</c:v>
                </c:pt>
                <c:pt idx="5315">
                  <c:v>-8.9565000000000006E-2</c:v>
                </c:pt>
                <c:pt idx="5316">
                  <c:v>-8.1523999999999999E-2</c:v>
                </c:pt>
                <c:pt idx="5317">
                  <c:v>-7.1301000000000003E-2</c:v>
                </c:pt>
                <c:pt idx="5318">
                  <c:v>-8.047E-2</c:v>
                </c:pt>
                <c:pt idx="5319">
                  <c:v>-7.7438999999999994E-2</c:v>
                </c:pt>
                <c:pt idx="5320">
                  <c:v>-7.7865000000000004E-2</c:v>
                </c:pt>
                <c:pt idx="5321">
                  <c:v>-4.7463999999999999E-2</c:v>
                </c:pt>
                <c:pt idx="5322">
                  <c:v>-5.0846000000000002E-2</c:v>
                </c:pt>
                <c:pt idx="5323">
                  <c:v>-3.8685999999999998E-2</c:v>
                </c:pt>
                <c:pt idx="5324">
                  <c:v>-1.0421E-2</c:v>
                </c:pt>
                <c:pt idx="5325">
                  <c:v>-1.7714000000000001E-2</c:v>
                </c:pt>
                <c:pt idx="5326">
                  <c:v>-1.1950999999999999E-3</c:v>
                </c:pt>
                <c:pt idx="5327">
                  <c:v>7.2608999999999998E-3</c:v>
                </c:pt>
                <c:pt idx="5328">
                  <c:v>2.6929999999999999E-2</c:v>
                </c:pt>
                <c:pt idx="5329">
                  <c:v>2.7016999999999999E-2</c:v>
                </c:pt>
                <c:pt idx="5330">
                  <c:v>3.7026000000000003E-2</c:v>
                </c:pt>
                <c:pt idx="5331">
                  <c:v>6.4102999999999993E-2</c:v>
                </c:pt>
                <c:pt idx="5332">
                  <c:v>6.4406000000000005E-2</c:v>
                </c:pt>
                <c:pt idx="5333">
                  <c:v>8.4082000000000004E-2</c:v>
                </c:pt>
                <c:pt idx="5334">
                  <c:v>8.5859000000000005E-2</c:v>
                </c:pt>
                <c:pt idx="5335">
                  <c:v>8.3513000000000004E-2</c:v>
                </c:pt>
                <c:pt idx="5336">
                  <c:v>9.1378000000000001E-2</c:v>
                </c:pt>
                <c:pt idx="5337">
                  <c:v>0.10367</c:v>
                </c:pt>
                <c:pt idx="5338">
                  <c:v>0.11694</c:v>
                </c:pt>
                <c:pt idx="5339">
                  <c:v>8.6332999999999993E-2</c:v>
                </c:pt>
                <c:pt idx="5340">
                  <c:v>9.1863E-2</c:v>
                </c:pt>
                <c:pt idx="5341">
                  <c:v>6.7211999999999994E-2</c:v>
                </c:pt>
                <c:pt idx="5342">
                  <c:v>4.9947999999999999E-2</c:v>
                </c:pt>
                <c:pt idx="5343">
                  <c:v>4.8148999999999997E-2</c:v>
                </c:pt>
                <c:pt idx="5344">
                  <c:v>4.2960999999999999E-2</c:v>
                </c:pt>
                <c:pt idx="5345">
                  <c:v>2.8237000000000002E-2</c:v>
                </c:pt>
                <c:pt idx="5346">
                  <c:v>-1.6620999999999999E-3</c:v>
                </c:pt>
                <c:pt idx="5347">
                  <c:v>-6.1982000000000001E-3</c:v>
                </c:pt>
                <c:pt idx="5348">
                  <c:v>-3.5014999999999998E-2</c:v>
                </c:pt>
                <c:pt idx="5349">
                  <c:v>-4.8543000000000003E-2</c:v>
                </c:pt>
                <c:pt idx="5350">
                  <c:v>-6.4231999999999997E-2</c:v>
                </c:pt>
                <c:pt idx="5351">
                  <c:v>-6.7725999999999995E-2</c:v>
                </c:pt>
                <c:pt idx="5352">
                  <c:v>-7.2817000000000007E-2</c:v>
                </c:pt>
                <c:pt idx="5353">
                  <c:v>-7.9221E-2</c:v>
                </c:pt>
                <c:pt idx="5354">
                  <c:v>-7.7293000000000001E-2</c:v>
                </c:pt>
                <c:pt idx="5355">
                  <c:v>-9.4211000000000003E-2</c:v>
                </c:pt>
                <c:pt idx="5356">
                  <c:v>-9.3120999999999995E-2</c:v>
                </c:pt>
                <c:pt idx="5357">
                  <c:v>-7.9003000000000004E-2</c:v>
                </c:pt>
                <c:pt idx="5358">
                  <c:v>-8.9371999999999993E-2</c:v>
                </c:pt>
                <c:pt idx="5359">
                  <c:v>-8.6634000000000003E-2</c:v>
                </c:pt>
                <c:pt idx="5360">
                  <c:v>-7.5314999999999993E-2</c:v>
                </c:pt>
                <c:pt idx="5361">
                  <c:v>-7.9006000000000007E-2</c:v>
                </c:pt>
                <c:pt idx="5362">
                  <c:v>-6.8503999999999995E-2</c:v>
                </c:pt>
                <c:pt idx="5363">
                  <c:v>-6.4102999999999993E-2</c:v>
                </c:pt>
                <c:pt idx="5364">
                  <c:v>-3.3688000000000003E-2</c:v>
                </c:pt>
                <c:pt idx="5365">
                  <c:v>-3.0121999999999999E-2</c:v>
                </c:pt>
                <c:pt idx="5366">
                  <c:v>-1.8879E-2</c:v>
                </c:pt>
                <c:pt idx="5367">
                  <c:v>8.8876000000000007E-3</c:v>
                </c:pt>
                <c:pt idx="5368">
                  <c:v>1.5911000000000002E-2</c:v>
                </c:pt>
                <c:pt idx="5369">
                  <c:v>3.2474999999999997E-2</c:v>
                </c:pt>
                <c:pt idx="5370">
                  <c:v>4.4025000000000002E-2</c:v>
                </c:pt>
                <c:pt idx="5371">
                  <c:v>5.1254000000000001E-2</c:v>
                </c:pt>
                <c:pt idx="5372">
                  <c:v>6.1873999999999998E-2</c:v>
                </c:pt>
                <c:pt idx="5373">
                  <c:v>7.1902999999999995E-2</c:v>
                </c:pt>
                <c:pt idx="5374">
                  <c:v>8.3674999999999999E-2</c:v>
                </c:pt>
                <c:pt idx="5375">
                  <c:v>7.7657000000000004E-2</c:v>
                </c:pt>
                <c:pt idx="5376">
                  <c:v>9.0216000000000005E-2</c:v>
                </c:pt>
                <c:pt idx="5377">
                  <c:v>9.6360000000000001E-2</c:v>
                </c:pt>
                <c:pt idx="5378">
                  <c:v>9.3189999999999995E-2</c:v>
                </c:pt>
                <c:pt idx="5379">
                  <c:v>9.6809000000000006E-2</c:v>
                </c:pt>
                <c:pt idx="5380">
                  <c:v>9.0584999999999999E-2</c:v>
                </c:pt>
                <c:pt idx="5381">
                  <c:v>8.6416000000000007E-2</c:v>
                </c:pt>
                <c:pt idx="5382">
                  <c:v>5.6947999999999999E-2</c:v>
                </c:pt>
                <c:pt idx="5383">
                  <c:v>6.0186000000000003E-2</c:v>
                </c:pt>
                <c:pt idx="5384">
                  <c:v>5.1672999999999997E-2</c:v>
                </c:pt>
                <c:pt idx="5385">
                  <c:v>2.7837000000000001E-2</c:v>
                </c:pt>
                <c:pt idx="5386">
                  <c:v>1.8057E-2</c:v>
                </c:pt>
                <c:pt idx="5387">
                  <c:v>3.6703999999999999E-3</c:v>
                </c:pt>
                <c:pt idx="5388">
                  <c:v>-4.5519999999999996E-3</c:v>
                </c:pt>
                <c:pt idx="5389">
                  <c:v>-2.4537E-2</c:v>
                </c:pt>
                <c:pt idx="5390">
                  <c:v>-2.4916000000000001E-2</c:v>
                </c:pt>
                <c:pt idx="5391">
                  <c:v>-3.7641000000000001E-2</c:v>
                </c:pt>
                <c:pt idx="5392">
                  <c:v>-5.2762000000000003E-2</c:v>
                </c:pt>
                <c:pt idx="5393">
                  <c:v>-5.5248999999999999E-2</c:v>
                </c:pt>
                <c:pt idx="5394">
                  <c:v>-7.2871000000000005E-2</c:v>
                </c:pt>
                <c:pt idx="5395">
                  <c:v>-8.4402000000000005E-2</c:v>
                </c:pt>
                <c:pt idx="5396">
                  <c:v>-9.6626000000000004E-2</c:v>
                </c:pt>
                <c:pt idx="5397">
                  <c:v>-9.5423999999999995E-2</c:v>
                </c:pt>
                <c:pt idx="5398">
                  <c:v>-9.7380999999999995E-2</c:v>
                </c:pt>
                <c:pt idx="5399">
                  <c:v>-9.6072000000000005E-2</c:v>
                </c:pt>
                <c:pt idx="5400">
                  <c:v>-7.7433000000000002E-2</c:v>
                </c:pt>
                <c:pt idx="5401">
                  <c:v>-8.0162999999999998E-2</c:v>
                </c:pt>
                <c:pt idx="5402">
                  <c:v>-7.7295000000000003E-2</c:v>
                </c:pt>
                <c:pt idx="5403">
                  <c:v>-5.5842999999999997E-2</c:v>
                </c:pt>
                <c:pt idx="5404">
                  <c:v>-5.7520000000000002E-2</c:v>
                </c:pt>
                <c:pt idx="5405">
                  <c:v>-4.9544999999999999E-2</c:v>
                </c:pt>
                <c:pt idx="5406">
                  <c:v>-3.0023999999999999E-2</c:v>
                </c:pt>
                <c:pt idx="5407">
                  <c:v>-8.2112999999999995E-3</c:v>
                </c:pt>
                <c:pt idx="5408">
                  <c:v>-4.2785999999999996E-3</c:v>
                </c:pt>
                <c:pt idx="5409">
                  <c:v>1.6927000000000001E-2</c:v>
                </c:pt>
                <c:pt idx="5410">
                  <c:v>3.0689999999999999E-2</c:v>
                </c:pt>
                <c:pt idx="5411">
                  <c:v>4.0747999999999999E-2</c:v>
                </c:pt>
                <c:pt idx="5412">
                  <c:v>5.1423000000000003E-2</c:v>
                </c:pt>
                <c:pt idx="5413">
                  <c:v>5.0684E-2</c:v>
                </c:pt>
                <c:pt idx="5414">
                  <c:v>6.3471E-2</c:v>
                </c:pt>
                <c:pt idx="5415">
                  <c:v>6.0644000000000003E-2</c:v>
                </c:pt>
                <c:pt idx="5416">
                  <c:v>7.1567000000000006E-2</c:v>
                </c:pt>
                <c:pt idx="5417">
                  <c:v>7.9354999999999995E-2</c:v>
                </c:pt>
                <c:pt idx="5418">
                  <c:v>6.5867999999999996E-2</c:v>
                </c:pt>
                <c:pt idx="5419">
                  <c:v>8.1292000000000003E-2</c:v>
                </c:pt>
                <c:pt idx="5420">
                  <c:v>8.3987000000000006E-2</c:v>
                </c:pt>
                <c:pt idx="5421">
                  <c:v>7.9561999999999994E-2</c:v>
                </c:pt>
                <c:pt idx="5422">
                  <c:v>8.3396999999999999E-2</c:v>
                </c:pt>
                <c:pt idx="5423">
                  <c:v>7.8212000000000004E-2</c:v>
                </c:pt>
                <c:pt idx="5424">
                  <c:v>7.2126999999999997E-2</c:v>
                </c:pt>
                <c:pt idx="5425">
                  <c:v>4.3173000000000003E-2</c:v>
                </c:pt>
                <c:pt idx="5426">
                  <c:v>4.4997000000000002E-2</c:v>
                </c:pt>
                <c:pt idx="5427">
                  <c:v>3.4902000000000002E-2</c:v>
                </c:pt>
                <c:pt idx="5428">
                  <c:v>1.2643E-2</c:v>
                </c:pt>
                <c:pt idx="5429">
                  <c:v>1.0345E-2</c:v>
                </c:pt>
                <c:pt idx="5430">
                  <c:v>2.4455000000000001E-4</c:v>
                </c:pt>
                <c:pt idx="5431">
                  <c:v>-8.4136999999999997E-3</c:v>
                </c:pt>
                <c:pt idx="5432">
                  <c:v>-2.7630999999999999E-2</c:v>
                </c:pt>
                <c:pt idx="5433">
                  <c:v>-3.0623000000000001E-2</c:v>
                </c:pt>
                <c:pt idx="5434">
                  <c:v>-4.9026E-2</c:v>
                </c:pt>
                <c:pt idx="5435">
                  <c:v>-5.9801E-2</c:v>
                </c:pt>
                <c:pt idx="5436">
                  <c:v>-6.1582999999999999E-2</c:v>
                </c:pt>
                <c:pt idx="5437">
                  <c:v>-8.0118999999999996E-2</c:v>
                </c:pt>
                <c:pt idx="5438">
                  <c:v>-9.4229999999999994E-2</c:v>
                </c:pt>
                <c:pt idx="5439">
                  <c:v>-0.10288</c:v>
                </c:pt>
                <c:pt idx="5440">
                  <c:v>-0.10092</c:v>
                </c:pt>
                <c:pt idx="5441">
                  <c:v>-9.5625000000000002E-2</c:v>
                </c:pt>
                <c:pt idx="5442">
                  <c:v>-9.3788999999999997E-2</c:v>
                </c:pt>
                <c:pt idx="5443">
                  <c:v>-6.9579000000000002E-2</c:v>
                </c:pt>
                <c:pt idx="5444">
                  <c:v>-7.9203999999999997E-2</c:v>
                </c:pt>
                <c:pt idx="5445">
                  <c:v>-7.5359999999999996E-2</c:v>
                </c:pt>
                <c:pt idx="5446">
                  <c:v>-5.8132000000000003E-2</c:v>
                </c:pt>
                <c:pt idx="5447">
                  <c:v>-4.4511000000000002E-2</c:v>
                </c:pt>
                <c:pt idx="5448">
                  <c:v>-2.8573999999999999E-2</c:v>
                </c:pt>
                <c:pt idx="5449">
                  <c:v>-2.1311E-2</c:v>
                </c:pt>
                <c:pt idx="5450">
                  <c:v>6.5931000000000002E-3</c:v>
                </c:pt>
                <c:pt idx="5451">
                  <c:v>-1.3672000000000001E-3</c:v>
                </c:pt>
                <c:pt idx="5452">
                  <c:v>1.7259E-2</c:v>
                </c:pt>
                <c:pt idx="5453">
                  <c:v>2.9937999999999999E-2</c:v>
                </c:pt>
                <c:pt idx="5454">
                  <c:v>3.8809999999999997E-2</c:v>
                </c:pt>
                <c:pt idx="5455">
                  <c:v>5.5370000000000003E-2</c:v>
                </c:pt>
                <c:pt idx="5456">
                  <c:v>6.3905000000000003E-2</c:v>
                </c:pt>
                <c:pt idx="5457">
                  <c:v>8.6609000000000005E-2</c:v>
                </c:pt>
                <c:pt idx="5458">
                  <c:v>8.0680000000000002E-2</c:v>
                </c:pt>
                <c:pt idx="5459">
                  <c:v>8.9463000000000001E-2</c:v>
                </c:pt>
                <c:pt idx="5460">
                  <c:v>9.1221999999999998E-2</c:v>
                </c:pt>
                <c:pt idx="5461">
                  <c:v>7.8090000000000007E-2</c:v>
                </c:pt>
                <c:pt idx="5462">
                  <c:v>8.6271E-2</c:v>
                </c:pt>
                <c:pt idx="5463">
                  <c:v>9.5256999999999994E-2</c:v>
                </c:pt>
                <c:pt idx="5464">
                  <c:v>8.7137999999999993E-2</c:v>
                </c:pt>
                <c:pt idx="5465">
                  <c:v>7.0544999999999997E-2</c:v>
                </c:pt>
                <c:pt idx="5466">
                  <c:v>6.8783999999999998E-2</c:v>
                </c:pt>
                <c:pt idx="5467">
                  <c:v>5.4046999999999998E-2</c:v>
                </c:pt>
                <c:pt idx="5468">
                  <c:v>3.3402000000000001E-2</c:v>
                </c:pt>
                <c:pt idx="5469">
                  <c:v>4.0393999999999999E-2</c:v>
                </c:pt>
                <c:pt idx="5470">
                  <c:v>2.5385000000000001E-2</c:v>
                </c:pt>
                <c:pt idx="5471">
                  <c:v>2.0111E-2</c:v>
                </c:pt>
                <c:pt idx="5472">
                  <c:v>2.3516000000000001E-3</c:v>
                </c:pt>
                <c:pt idx="5473">
                  <c:v>-1.2389000000000001E-2</c:v>
                </c:pt>
                <c:pt idx="5474">
                  <c:v>-2.7857E-2</c:v>
                </c:pt>
                <c:pt idx="5475">
                  <c:v>-5.5689000000000002E-2</c:v>
                </c:pt>
                <c:pt idx="5476">
                  <c:v>-4.8214E-2</c:v>
                </c:pt>
                <c:pt idx="5477">
                  <c:v>-6.3594999999999999E-2</c:v>
                </c:pt>
                <c:pt idx="5478">
                  <c:v>-6.8082000000000004E-2</c:v>
                </c:pt>
                <c:pt idx="5479">
                  <c:v>-7.1580000000000005E-2</c:v>
                </c:pt>
                <c:pt idx="5480">
                  <c:v>-8.3330000000000001E-2</c:v>
                </c:pt>
                <c:pt idx="5481">
                  <c:v>-9.9016999999999994E-2</c:v>
                </c:pt>
                <c:pt idx="5482">
                  <c:v>-0.10363</c:v>
                </c:pt>
                <c:pt idx="5483">
                  <c:v>-9.1378000000000001E-2</c:v>
                </c:pt>
                <c:pt idx="5484">
                  <c:v>-9.5182000000000003E-2</c:v>
                </c:pt>
                <c:pt idx="5485">
                  <c:v>-8.1921999999999995E-2</c:v>
                </c:pt>
                <c:pt idx="5486">
                  <c:v>-6.5171000000000007E-2</c:v>
                </c:pt>
                <c:pt idx="5487">
                  <c:v>-7.0932999999999996E-2</c:v>
                </c:pt>
                <c:pt idx="5488">
                  <c:v>-6.3955999999999999E-2</c:v>
                </c:pt>
                <c:pt idx="5489">
                  <c:v>-5.5926999999999998E-2</c:v>
                </c:pt>
                <c:pt idx="5490">
                  <c:v>-3.4722999999999997E-2</c:v>
                </c:pt>
                <c:pt idx="5491">
                  <c:v>-2.2703000000000001E-2</c:v>
                </c:pt>
                <c:pt idx="5492">
                  <c:v>-5.7829999999999999E-3</c:v>
                </c:pt>
                <c:pt idx="5493">
                  <c:v>2.5708999999999999E-2</c:v>
                </c:pt>
                <c:pt idx="5494">
                  <c:v>1.5596E-2</c:v>
                </c:pt>
                <c:pt idx="5495">
                  <c:v>3.2433999999999998E-2</c:v>
                </c:pt>
                <c:pt idx="5496">
                  <c:v>3.8822000000000002E-2</c:v>
                </c:pt>
                <c:pt idx="5497">
                  <c:v>5.2338999999999997E-2</c:v>
                </c:pt>
                <c:pt idx="5498">
                  <c:v>6.2839000000000006E-2</c:v>
                </c:pt>
                <c:pt idx="5499">
                  <c:v>7.8809000000000004E-2</c:v>
                </c:pt>
                <c:pt idx="5500">
                  <c:v>9.5239000000000004E-2</c:v>
                </c:pt>
                <c:pt idx="5501">
                  <c:v>8.9897000000000005E-2</c:v>
                </c:pt>
                <c:pt idx="5502">
                  <c:v>0.10224</c:v>
                </c:pt>
                <c:pt idx="5503">
                  <c:v>9.3414999999999998E-2</c:v>
                </c:pt>
                <c:pt idx="5504">
                  <c:v>8.3432000000000006E-2</c:v>
                </c:pt>
                <c:pt idx="5505">
                  <c:v>8.9773000000000006E-2</c:v>
                </c:pt>
                <c:pt idx="5506">
                  <c:v>8.5261000000000003E-2</c:v>
                </c:pt>
                <c:pt idx="5507">
                  <c:v>8.3529999999999993E-2</c:v>
                </c:pt>
                <c:pt idx="5508">
                  <c:v>6.1172999999999998E-2</c:v>
                </c:pt>
                <c:pt idx="5509">
                  <c:v>5.4323000000000003E-2</c:v>
                </c:pt>
                <c:pt idx="5510">
                  <c:v>4.4088000000000002E-2</c:v>
                </c:pt>
                <c:pt idx="5511">
                  <c:v>1.6046999999999999E-2</c:v>
                </c:pt>
                <c:pt idx="5512">
                  <c:v>2.6098E-2</c:v>
                </c:pt>
                <c:pt idx="5513">
                  <c:v>7.3746999999999997E-3</c:v>
                </c:pt>
                <c:pt idx="5514">
                  <c:v>-3.0839999999999999E-3</c:v>
                </c:pt>
                <c:pt idx="5515">
                  <c:v>-2.4729000000000001E-2</c:v>
                </c:pt>
                <c:pt idx="5516">
                  <c:v>-3.6221999999999997E-2</c:v>
                </c:pt>
                <c:pt idx="5517">
                  <c:v>-5.2602999999999997E-2</c:v>
                </c:pt>
                <c:pt idx="5518">
                  <c:v>-8.0810000000000007E-2</c:v>
                </c:pt>
                <c:pt idx="5519">
                  <c:v>-7.4454000000000006E-2</c:v>
                </c:pt>
                <c:pt idx="5520">
                  <c:v>-8.8005E-2</c:v>
                </c:pt>
                <c:pt idx="5521">
                  <c:v>-8.9703000000000005E-2</c:v>
                </c:pt>
                <c:pt idx="5522">
                  <c:v>-8.3556000000000005E-2</c:v>
                </c:pt>
                <c:pt idx="5523">
                  <c:v>-9.3493000000000007E-2</c:v>
                </c:pt>
                <c:pt idx="5524">
                  <c:v>-9.9249000000000004E-2</c:v>
                </c:pt>
                <c:pt idx="5525">
                  <c:v>-9.9181000000000005E-2</c:v>
                </c:pt>
                <c:pt idx="5526">
                  <c:v>-8.2267999999999994E-2</c:v>
                </c:pt>
                <c:pt idx="5527">
                  <c:v>-8.1455E-2</c:v>
                </c:pt>
                <c:pt idx="5528">
                  <c:v>-7.0814000000000002E-2</c:v>
                </c:pt>
                <c:pt idx="5529">
                  <c:v>-4.8457E-2</c:v>
                </c:pt>
                <c:pt idx="5530">
                  <c:v>-6.0322000000000001E-2</c:v>
                </c:pt>
                <c:pt idx="5531">
                  <c:v>-4.8397999999999997E-2</c:v>
                </c:pt>
                <c:pt idx="5532">
                  <c:v>-4.3256000000000003E-2</c:v>
                </c:pt>
                <c:pt idx="5533">
                  <c:v>-1.2805E-2</c:v>
                </c:pt>
                <c:pt idx="5534">
                  <c:v>-5.4298000000000003E-3</c:v>
                </c:pt>
                <c:pt idx="5535">
                  <c:v>1.2685999999999999E-2</c:v>
                </c:pt>
                <c:pt idx="5536">
                  <c:v>4.6515000000000001E-2</c:v>
                </c:pt>
                <c:pt idx="5537">
                  <c:v>3.6561000000000003E-2</c:v>
                </c:pt>
                <c:pt idx="5538">
                  <c:v>5.6030999999999997E-2</c:v>
                </c:pt>
                <c:pt idx="5539">
                  <c:v>6.5127000000000004E-2</c:v>
                </c:pt>
                <c:pt idx="5540">
                  <c:v>7.6219999999999996E-2</c:v>
                </c:pt>
                <c:pt idx="5541">
                  <c:v>8.9051000000000005E-2</c:v>
                </c:pt>
                <c:pt idx="5542">
                  <c:v>0.10349999999999999</c:v>
                </c:pt>
                <c:pt idx="5543">
                  <c:v>0.11822000000000001</c:v>
                </c:pt>
                <c:pt idx="5544">
                  <c:v>0.10312</c:v>
                </c:pt>
                <c:pt idx="5545">
                  <c:v>0.11268</c:v>
                </c:pt>
                <c:pt idx="5546">
                  <c:v>0.10186000000000001</c:v>
                </c:pt>
                <c:pt idx="5547">
                  <c:v>8.3990999999999996E-2</c:v>
                </c:pt>
                <c:pt idx="5548">
                  <c:v>9.2319999999999999E-2</c:v>
                </c:pt>
                <c:pt idx="5549">
                  <c:v>8.1240000000000007E-2</c:v>
                </c:pt>
                <c:pt idx="5550">
                  <c:v>7.5444999999999998E-2</c:v>
                </c:pt>
                <c:pt idx="5551">
                  <c:v>3.5306999999999998E-2</c:v>
                </c:pt>
                <c:pt idx="5552">
                  <c:v>3.5672000000000002E-2</c:v>
                </c:pt>
                <c:pt idx="5553">
                  <c:v>1.661E-2</c:v>
                </c:pt>
                <c:pt idx="5554">
                  <c:v>-1.7024999999999998E-2</c:v>
                </c:pt>
                <c:pt idx="5555">
                  <c:v>-5.4225999999999996E-3</c:v>
                </c:pt>
                <c:pt idx="5556">
                  <c:v>-2.5328E-2</c:v>
                </c:pt>
                <c:pt idx="5557">
                  <c:v>-3.1634000000000002E-2</c:v>
                </c:pt>
                <c:pt idx="5558">
                  <c:v>-5.1997000000000002E-2</c:v>
                </c:pt>
                <c:pt idx="5559">
                  <c:v>-6.2766000000000002E-2</c:v>
                </c:pt>
                <c:pt idx="5560">
                  <c:v>-7.9835000000000003E-2</c:v>
                </c:pt>
                <c:pt idx="5561">
                  <c:v>-0.10228</c:v>
                </c:pt>
                <c:pt idx="5562">
                  <c:v>-9.1853000000000004E-2</c:v>
                </c:pt>
                <c:pt idx="5563">
                  <c:v>-0.10513</c:v>
                </c:pt>
                <c:pt idx="5564">
                  <c:v>-9.9721000000000004E-2</c:v>
                </c:pt>
                <c:pt idx="5565">
                  <c:v>-9.1111999999999999E-2</c:v>
                </c:pt>
                <c:pt idx="5566">
                  <c:v>-9.9890000000000007E-2</c:v>
                </c:pt>
                <c:pt idx="5567">
                  <c:v>-0.10018000000000001</c:v>
                </c:pt>
                <c:pt idx="5568">
                  <c:v>-0.10227</c:v>
                </c:pt>
                <c:pt idx="5569">
                  <c:v>-7.9233999999999999E-2</c:v>
                </c:pt>
                <c:pt idx="5570">
                  <c:v>-7.5365000000000001E-2</c:v>
                </c:pt>
                <c:pt idx="5571">
                  <c:v>-6.2782000000000004E-2</c:v>
                </c:pt>
                <c:pt idx="5572">
                  <c:v>-3.4055000000000002E-2</c:v>
                </c:pt>
                <c:pt idx="5573">
                  <c:v>-4.3121E-2</c:v>
                </c:pt>
                <c:pt idx="5574">
                  <c:v>-2.5322000000000001E-2</c:v>
                </c:pt>
                <c:pt idx="5575">
                  <c:v>-1.499E-2</c:v>
                </c:pt>
                <c:pt idx="5576">
                  <c:v>1.5610000000000001E-2</c:v>
                </c:pt>
                <c:pt idx="5577">
                  <c:v>2.4983999999999999E-2</c:v>
                </c:pt>
                <c:pt idx="5578">
                  <c:v>4.3310000000000001E-2</c:v>
                </c:pt>
                <c:pt idx="5579">
                  <c:v>7.4776999999999996E-2</c:v>
                </c:pt>
                <c:pt idx="5580">
                  <c:v>7.3718000000000006E-2</c:v>
                </c:pt>
                <c:pt idx="5581">
                  <c:v>9.1120000000000007E-2</c:v>
                </c:pt>
                <c:pt idx="5582">
                  <c:v>9.3625E-2</c:v>
                </c:pt>
                <c:pt idx="5583">
                  <c:v>9.4799999999999995E-2</c:v>
                </c:pt>
                <c:pt idx="5584">
                  <c:v>0.10145</c:v>
                </c:pt>
                <c:pt idx="5585">
                  <c:v>0.1084</c:v>
                </c:pt>
                <c:pt idx="5586">
                  <c:v>0.1134</c:v>
                </c:pt>
                <c:pt idx="5587">
                  <c:v>9.2693999999999999E-2</c:v>
                </c:pt>
                <c:pt idx="5588">
                  <c:v>9.5448000000000005E-2</c:v>
                </c:pt>
                <c:pt idx="5589">
                  <c:v>8.7887000000000007E-2</c:v>
                </c:pt>
                <c:pt idx="5590">
                  <c:v>6.6370999999999999E-2</c:v>
                </c:pt>
                <c:pt idx="5591">
                  <c:v>7.1772000000000002E-2</c:v>
                </c:pt>
                <c:pt idx="5592">
                  <c:v>5.7015999999999997E-2</c:v>
                </c:pt>
                <c:pt idx="5593">
                  <c:v>4.7026999999999999E-2</c:v>
                </c:pt>
                <c:pt idx="5594">
                  <c:v>1.3193E-2</c:v>
                </c:pt>
                <c:pt idx="5595">
                  <c:v>8.0938E-3</c:v>
                </c:pt>
                <c:pt idx="5596">
                  <c:v>-7.2553000000000001E-3</c:v>
                </c:pt>
                <c:pt idx="5597">
                  <c:v>-4.2541000000000002E-2</c:v>
                </c:pt>
                <c:pt idx="5598">
                  <c:v>-3.2285000000000001E-2</c:v>
                </c:pt>
                <c:pt idx="5599">
                  <c:v>-4.7178999999999999E-2</c:v>
                </c:pt>
                <c:pt idx="5600">
                  <c:v>-5.7949000000000001E-2</c:v>
                </c:pt>
                <c:pt idx="5601">
                  <c:v>-6.8478999999999998E-2</c:v>
                </c:pt>
                <c:pt idx="5602">
                  <c:v>-7.954E-2</c:v>
                </c:pt>
                <c:pt idx="5603">
                  <c:v>-9.7397999999999998E-2</c:v>
                </c:pt>
                <c:pt idx="5604">
                  <c:v>-0.11079</c:v>
                </c:pt>
                <c:pt idx="5605">
                  <c:v>-9.9921999999999997E-2</c:v>
                </c:pt>
                <c:pt idx="5606">
                  <c:v>-0.10761</c:v>
                </c:pt>
                <c:pt idx="5607">
                  <c:v>-9.7062999999999997E-2</c:v>
                </c:pt>
                <c:pt idx="5608">
                  <c:v>-8.3056000000000005E-2</c:v>
                </c:pt>
                <c:pt idx="5609">
                  <c:v>-8.7889999999999996E-2</c:v>
                </c:pt>
                <c:pt idx="5610">
                  <c:v>-8.1719E-2</c:v>
                </c:pt>
                <c:pt idx="5611">
                  <c:v>-7.8987000000000002E-2</c:v>
                </c:pt>
                <c:pt idx="5612">
                  <c:v>-3.9315999999999997E-2</c:v>
                </c:pt>
                <c:pt idx="5613">
                  <c:v>-4.2717999999999999E-2</c:v>
                </c:pt>
                <c:pt idx="5614">
                  <c:v>-2.7526999999999999E-2</c:v>
                </c:pt>
                <c:pt idx="5615">
                  <c:v>5.1409000000000003E-3</c:v>
                </c:pt>
                <c:pt idx="5616">
                  <c:v>-5.9532999999999999E-3</c:v>
                </c:pt>
                <c:pt idx="5617">
                  <c:v>1.2673E-2</c:v>
                </c:pt>
                <c:pt idx="5618">
                  <c:v>1.9671000000000001E-2</c:v>
                </c:pt>
                <c:pt idx="5619">
                  <c:v>4.4630000000000003E-2</c:v>
                </c:pt>
                <c:pt idx="5620">
                  <c:v>5.1472999999999998E-2</c:v>
                </c:pt>
                <c:pt idx="5621">
                  <c:v>6.7226999999999995E-2</c:v>
                </c:pt>
                <c:pt idx="5622">
                  <c:v>9.2511999999999997E-2</c:v>
                </c:pt>
                <c:pt idx="5623">
                  <c:v>8.2249000000000003E-2</c:v>
                </c:pt>
                <c:pt idx="5624">
                  <c:v>9.5911999999999997E-2</c:v>
                </c:pt>
                <c:pt idx="5625">
                  <c:v>8.9349999999999999E-2</c:v>
                </c:pt>
                <c:pt idx="5626">
                  <c:v>8.4542999999999993E-2</c:v>
                </c:pt>
                <c:pt idx="5627">
                  <c:v>8.9072999999999999E-2</c:v>
                </c:pt>
                <c:pt idx="5628">
                  <c:v>8.9874999999999997E-2</c:v>
                </c:pt>
                <c:pt idx="5629">
                  <c:v>8.8682999999999998E-2</c:v>
                </c:pt>
                <c:pt idx="5630">
                  <c:v>5.1840999999999998E-2</c:v>
                </c:pt>
                <c:pt idx="5631">
                  <c:v>7.0097999999999994E-2</c:v>
                </c:pt>
                <c:pt idx="5632">
                  <c:v>6.1724000000000001E-2</c:v>
                </c:pt>
                <c:pt idx="5633">
                  <c:v>4.0002000000000003E-2</c:v>
                </c:pt>
                <c:pt idx="5634">
                  <c:v>4.8072999999999998E-2</c:v>
                </c:pt>
                <c:pt idx="5635">
                  <c:v>3.0314000000000001E-2</c:v>
                </c:pt>
                <c:pt idx="5636">
                  <c:v>2.1371000000000001E-2</c:v>
                </c:pt>
                <c:pt idx="5637">
                  <c:v>-3.7001999999999998E-3</c:v>
                </c:pt>
                <c:pt idx="5638">
                  <c:v>-4.6918999999999997E-3</c:v>
                </c:pt>
                <c:pt idx="5639">
                  <c:v>-1.9503E-2</c:v>
                </c:pt>
                <c:pt idx="5640">
                  <c:v>-5.3095999999999997E-2</c:v>
                </c:pt>
                <c:pt idx="5641">
                  <c:v>-5.9721999999999997E-2</c:v>
                </c:pt>
                <c:pt idx="5642">
                  <c:v>-7.1031999999999998E-2</c:v>
                </c:pt>
                <c:pt idx="5643">
                  <c:v>-8.0058000000000004E-2</c:v>
                </c:pt>
                <c:pt idx="5644">
                  <c:v>-7.6718999999999996E-2</c:v>
                </c:pt>
                <c:pt idx="5645">
                  <c:v>-8.3000000000000004E-2</c:v>
                </c:pt>
                <c:pt idx="5646">
                  <c:v>-9.3126E-2</c:v>
                </c:pt>
                <c:pt idx="5647">
                  <c:v>-9.6972000000000003E-2</c:v>
                </c:pt>
                <c:pt idx="5648">
                  <c:v>-7.8215000000000007E-2</c:v>
                </c:pt>
                <c:pt idx="5649">
                  <c:v>-8.2668000000000005E-2</c:v>
                </c:pt>
                <c:pt idx="5650">
                  <c:v>-8.9414999999999994E-2</c:v>
                </c:pt>
                <c:pt idx="5651">
                  <c:v>-6.7514000000000005E-2</c:v>
                </c:pt>
                <c:pt idx="5652">
                  <c:v>-7.5103000000000003E-2</c:v>
                </c:pt>
                <c:pt idx="5653">
                  <c:v>-6.8278000000000005E-2</c:v>
                </c:pt>
                <c:pt idx="5654">
                  <c:v>-5.5541E-2</c:v>
                </c:pt>
                <c:pt idx="5655">
                  <c:v>-2.8648E-2</c:v>
                </c:pt>
                <c:pt idx="5656">
                  <c:v>-2.2997E-2</c:v>
                </c:pt>
                <c:pt idx="5657">
                  <c:v>-2.0476999999999999E-2</c:v>
                </c:pt>
                <c:pt idx="5658">
                  <c:v>1.2185E-2</c:v>
                </c:pt>
                <c:pt idx="5659">
                  <c:v>2.0237000000000002E-2</c:v>
                </c:pt>
                <c:pt idx="5660">
                  <c:v>3.2024999999999998E-2</c:v>
                </c:pt>
                <c:pt idx="5661">
                  <c:v>4.2629E-2</c:v>
                </c:pt>
                <c:pt idx="5662">
                  <c:v>5.5814999999999997E-2</c:v>
                </c:pt>
                <c:pt idx="5663">
                  <c:v>5.2238E-2</c:v>
                </c:pt>
                <c:pt idx="5664">
                  <c:v>6.7819000000000004E-2</c:v>
                </c:pt>
                <c:pt idx="5665">
                  <c:v>7.7925999999999995E-2</c:v>
                </c:pt>
                <c:pt idx="5666">
                  <c:v>6.6006999999999996E-2</c:v>
                </c:pt>
                <c:pt idx="5667">
                  <c:v>8.3725999999999995E-2</c:v>
                </c:pt>
                <c:pt idx="5668">
                  <c:v>8.7825E-2</c:v>
                </c:pt>
                <c:pt idx="5669">
                  <c:v>9.042E-2</c:v>
                </c:pt>
                <c:pt idx="5670">
                  <c:v>9.2905000000000001E-2</c:v>
                </c:pt>
                <c:pt idx="5671">
                  <c:v>8.7224999999999997E-2</c:v>
                </c:pt>
                <c:pt idx="5672">
                  <c:v>8.8207999999999995E-2</c:v>
                </c:pt>
                <c:pt idx="5673">
                  <c:v>5.7868999999999997E-2</c:v>
                </c:pt>
                <c:pt idx="5674">
                  <c:v>6.5266000000000005E-2</c:v>
                </c:pt>
                <c:pt idx="5675">
                  <c:v>6.4487000000000003E-2</c:v>
                </c:pt>
                <c:pt idx="5676">
                  <c:v>4.1259999999999998E-2</c:v>
                </c:pt>
                <c:pt idx="5677">
                  <c:v>3.0352000000000001E-2</c:v>
                </c:pt>
                <c:pt idx="5678">
                  <c:v>1.9781E-2</c:v>
                </c:pt>
                <c:pt idx="5679">
                  <c:v>5.7134000000000004E-3</c:v>
                </c:pt>
                <c:pt idx="5680">
                  <c:v>-1.6629000000000001E-2</c:v>
                </c:pt>
                <c:pt idx="5681">
                  <c:v>-1.2300999999999999E-2</c:v>
                </c:pt>
                <c:pt idx="5682">
                  <c:v>-3.4084999999999997E-2</c:v>
                </c:pt>
                <c:pt idx="5683">
                  <c:v>-4.5964999999999999E-2</c:v>
                </c:pt>
                <c:pt idx="5684">
                  <c:v>-5.2340999999999999E-2</c:v>
                </c:pt>
                <c:pt idx="5685">
                  <c:v>-7.2450000000000001E-2</c:v>
                </c:pt>
                <c:pt idx="5686">
                  <c:v>-8.2399E-2</c:v>
                </c:pt>
                <c:pt idx="5687">
                  <c:v>-0.10047</c:v>
                </c:pt>
                <c:pt idx="5688">
                  <c:v>-9.1786999999999994E-2</c:v>
                </c:pt>
                <c:pt idx="5689">
                  <c:v>-9.7827999999999998E-2</c:v>
                </c:pt>
                <c:pt idx="5690">
                  <c:v>-9.4960000000000003E-2</c:v>
                </c:pt>
                <c:pt idx="5691">
                  <c:v>-7.3547000000000001E-2</c:v>
                </c:pt>
                <c:pt idx="5692">
                  <c:v>-8.3080000000000001E-2</c:v>
                </c:pt>
                <c:pt idx="5693">
                  <c:v>-8.8526999999999995E-2</c:v>
                </c:pt>
                <c:pt idx="5694">
                  <c:v>-7.5953999999999994E-2</c:v>
                </c:pt>
                <c:pt idx="5695">
                  <c:v>-5.9979999999999999E-2</c:v>
                </c:pt>
                <c:pt idx="5696">
                  <c:v>-5.8512000000000002E-2</c:v>
                </c:pt>
                <c:pt idx="5697">
                  <c:v>-4.2354999999999997E-2</c:v>
                </c:pt>
                <c:pt idx="5698">
                  <c:v>-1.9292E-2</c:v>
                </c:pt>
                <c:pt idx="5699">
                  <c:v>-2.8846E-2</c:v>
                </c:pt>
                <c:pt idx="5700">
                  <c:v>-1.1481999999999999E-2</c:v>
                </c:pt>
                <c:pt idx="5701">
                  <c:v>1.8459999999999999E-4</c:v>
                </c:pt>
                <c:pt idx="5702">
                  <c:v>1.3552E-2</c:v>
                </c:pt>
                <c:pt idx="5703">
                  <c:v>3.5466999999999999E-2</c:v>
                </c:pt>
                <c:pt idx="5704">
                  <c:v>5.1011000000000001E-2</c:v>
                </c:pt>
                <c:pt idx="5705">
                  <c:v>7.9922000000000007E-2</c:v>
                </c:pt>
                <c:pt idx="5706">
                  <c:v>7.0943999999999993E-2</c:v>
                </c:pt>
                <c:pt idx="5707">
                  <c:v>8.3160999999999999E-2</c:v>
                </c:pt>
                <c:pt idx="5708">
                  <c:v>8.3928000000000003E-2</c:v>
                </c:pt>
                <c:pt idx="5709">
                  <c:v>7.9120999999999997E-2</c:v>
                </c:pt>
                <c:pt idx="5710">
                  <c:v>8.8928999999999994E-2</c:v>
                </c:pt>
                <c:pt idx="5711">
                  <c:v>9.6957000000000002E-2</c:v>
                </c:pt>
                <c:pt idx="5712">
                  <c:v>9.3563999999999994E-2</c:v>
                </c:pt>
                <c:pt idx="5713">
                  <c:v>9.1507000000000005E-2</c:v>
                </c:pt>
                <c:pt idx="5714">
                  <c:v>9.6638000000000002E-2</c:v>
                </c:pt>
                <c:pt idx="5715">
                  <c:v>7.9065999999999997E-2</c:v>
                </c:pt>
                <c:pt idx="5716">
                  <c:v>5.7602E-2</c:v>
                </c:pt>
                <c:pt idx="5717">
                  <c:v>6.0500999999999999E-2</c:v>
                </c:pt>
                <c:pt idx="5718">
                  <c:v>4.4762999999999997E-2</c:v>
                </c:pt>
                <c:pt idx="5719">
                  <c:v>3.4509999999999999E-2</c:v>
                </c:pt>
                <c:pt idx="5720">
                  <c:v>1.2185E-2</c:v>
                </c:pt>
                <c:pt idx="5721">
                  <c:v>-1.6268999999999999E-3</c:v>
                </c:pt>
                <c:pt idx="5722">
                  <c:v>-8.5661999999999995E-3</c:v>
                </c:pt>
                <c:pt idx="5723">
                  <c:v>-3.6968000000000001E-2</c:v>
                </c:pt>
                <c:pt idx="5724">
                  <c:v>-2.9805999999999999E-2</c:v>
                </c:pt>
                <c:pt idx="5725">
                  <c:v>-5.0973999999999998E-2</c:v>
                </c:pt>
                <c:pt idx="5726">
                  <c:v>-6.1896E-2</c:v>
                </c:pt>
                <c:pt idx="5727">
                  <c:v>-6.4390000000000003E-2</c:v>
                </c:pt>
                <c:pt idx="5728">
                  <c:v>-7.7873999999999999E-2</c:v>
                </c:pt>
                <c:pt idx="5729">
                  <c:v>-8.0985000000000001E-2</c:v>
                </c:pt>
                <c:pt idx="5730">
                  <c:v>-8.8645000000000002E-2</c:v>
                </c:pt>
                <c:pt idx="5731">
                  <c:v>-9.4025999999999998E-2</c:v>
                </c:pt>
                <c:pt idx="5732">
                  <c:v>-9.8680000000000004E-2</c:v>
                </c:pt>
                <c:pt idx="5733">
                  <c:v>-0.10019</c:v>
                </c:pt>
                <c:pt idx="5734">
                  <c:v>-7.7326000000000006E-2</c:v>
                </c:pt>
                <c:pt idx="5735">
                  <c:v>-8.0699999999999994E-2</c:v>
                </c:pt>
                <c:pt idx="5736">
                  <c:v>-8.1886E-2</c:v>
                </c:pt>
                <c:pt idx="5737">
                  <c:v>-7.5865000000000002E-2</c:v>
                </c:pt>
                <c:pt idx="5738">
                  <c:v>-6.6012000000000001E-2</c:v>
                </c:pt>
                <c:pt idx="5739">
                  <c:v>-5.8592999999999999E-2</c:v>
                </c:pt>
                <c:pt idx="5740">
                  <c:v>-4.1411999999999997E-2</c:v>
                </c:pt>
                <c:pt idx="5741">
                  <c:v>2.5324000000000002E-3</c:v>
                </c:pt>
                <c:pt idx="5742">
                  <c:v>-1.4151E-2</c:v>
                </c:pt>
                <c:pt idx="5743">
                  <c:v>1.6638E-2</c:v>
                </c:pt>
                <c:pt idx="5744">
                  <c:v>1.8256999999999999E-2</c:v>
                </c:pt>
                <c:pt idx="5745">
                  <c:v>4.1687000000000002E-2</c:v>
                </c:pt>
                <c:pt idx="5746">
                  <c:v>5.8533000000000002E-2</c:v>
                </c:pt>
                <c:pt idx="5747">
                  <c:v>7.1066000000000004E-2</c:v>
                </c:pt>
                <c:pt idx="5748">
                  <c:v>0.11002000000000001</c:v>
                </c:pt>
                <c:pt idx="5749">
                  <c:v>8.4064E-2</c:v>
                </c:pt>
                <c:pt idx="5750">
                  <c:v>0.11298999999999999</c:v>
                </c:pt>
                <c:pt idx="5751">
                  <c:v>9.8427000000000001E-2</c:v>
                </c:pt>
                <c:pt idx="5752">
                  <c:v>9.0019000000000002E-2</c:v>
                </c:pt>
                <c:pt idx="5753">
                  <c:v>0.1047</c:v>
                </c:pt>
                <c:pt idx="5754">
                  <c:v>0.10113</c:v>
                </c:pt>
                <c:pt idx="5755">
                  <c:v>0.10575</c:v>
                </c:pt>
                <c:pt idx="5756">
                  <c:v>7.4063000000000004E-2</c:v>
                </c:pt>
                <c:pt idx="5757">
                  <c:v>7.9935999999999993E-2</c:v>
                </c:pt>
                <c:pt idx="5758">
                  <c:v>5.7276000000000001E-2</c:v>
                </c:pt>
                <c:pt idx="5759">
                  <c:v>3.0261E-2</c:v>
                </c:pt>
                <c:pt idx="5760">
                  <c:v>4.0674000000000002E-2</c:v>
                </c:pt>
                <c:pt idx="5761">
                  <c:v>2.0465000000000001E-2</c:v>
                </c:pt>
                <c:pt idx="5762">
                  <c:v>1.2135E-2</c:v>
                </c:pt>
                <c:pt idx="5763">
                  <c:v>-1.5585E-2</c:v>
                </c:pt>
                <c:pt idx="5764">
                  <c:v>-2.3916E-2</c:v>
                </c:pt>
                <c:pt idx="5765">
                  <c:v>-4.0989999999999999E-2</c:v>
                </c:pt>
                <c:pt idx="5766">
                  <c:v>-7.3370000000000005E-2</c:v>
                </c:pt>
                <c:pt idx="5767">
                  <c:v>-5.9072E-2</c:v>
                </c:pt>
                <c:pt idx="5768">
                  <c:v>-7.2690000000000005E-2</c:v>
                </c:pt>
                <c:pt idx="5769">
                  <c:v>-7.7171000000000003E-2</c:v>
                </c:pt>
                <c:pt idx="5770">
                  <c:v>-7.9988000000000004E-2</c:v>
                </c:pt>
                <c:pt idx="5771">
                  <c:v>-8.4850999999999996E-2</c:v>
                </c:pt>
                <c:pt idx="5772">
                  <c:v>-0.10755000000000001</c:v>
                </c:pt>
                <c:pt idx="5773">
                  <c:v>-0.11105</c:v>
                </c:pt>
                <c:pt idx="5774">
                  <c:v>-9.4226000000000004E-2</c:v>
                </c:pt>
                <c:pt idx="5775">
                  <c:v>-0.10138999999999999</c:v>
                </c:pt>
                <c:pt idx="5776">
                  <c:v>-8.6435999999999999E-2</c:v>
                </c:pt>
                <c:pt idx="5777">
                  <c:v>-6.8441000000000002E-2</c:v>
                </c:pt>
                <c:pt idx="5778">
                  <c:v>-7.7217999999999995E-2</c:v>
                </c:pt>
                <c:pt idx="5779">
                  <c:v>-6.8943000000000004E-2</c:v>
                </c:pt>
                <c:pt idx="5780">
                  <c:v>-6.1723E-2</c:v>
                </c:pt>
                <c:pt idx="5781">
                  <c:v>-3.7948999999999997E-2</c:v>
                </c:pt>
                <c:pt idx="5782">
                  <c:v>-1.848E-2</c:v>
                </c:pt>
                <c:pt idx="5783">
                  <c:v>-3.0959999999999998E-3</c:v>
                </c:pt>
                <c:pt idx="5784">
                  <c:v>3.8434999999999997E-2</c:v>
                </c:pt>
                <c:pt idx="5785">
                  <c:v>2.5205000000000002E-2</c:v>
                </c:pt>
                <c:pt idx="5786">
                  <c:v>4.1921E-2</c:v>
                </c:pt>
                <c:pt idx="5787">
                  <c:v>5.2453E-2</c:v>
                </c:pt>
                <c:pt idx="5788">
                  <c:v>6.3201999999999994E-2</c:v>
                </c:pt>
                <c:pt idx="5789">
                  <c:v>7.5775999999999996E-2</c:v>
                </c:pt>
                <c:pt idx="5790">
                  <c:v>9.2321E-2</c:v>
                </c:pt>
                <c:pt idx="5791">
                  <c:v>0.10835</c:v>
                </c:pt>
                <c:pt idx="5792">
                  <c:v>9.5033999999999993E-2</c:v>
                </c:pt>
                <c:pt idx="5793">
                  <c:v>0.10667</c:v>
                </c:pt>
                <c:pt idx="5794">
                  <c:v>9.5889000000000002E-2</c:v>
                </c:pt>
                <c:pt idx="5795">
                  <c:v>8.3321000000000006E-2</c:v>
                </c:pt>
                <c:pt idx="5796">
                  <c:v>9.3774999999999997E-2</c:v>
                </c:pt>
                <c:pt idx="5797">
                  <c:v>9.1386999999999996E-2</c:v>
                </c:pt>
                <c:pt idx="5798">
                  <c:v>9.0965000000000004E-2</c:v>
                </c:pt>
                <c:pt idx="5799">
                  <c:v>6.5683000000000005E-2</c:v>
                </c:pt>
                <c:pt idx="5800">
                  <c:v>5.8500000000000003E-2</c:v>
                </c:pt>
                <c:pt idx="5801">
                  <c:v>4.3984000000000002E-2</c:v>
                </c:pt>
                <c:pt idx="5802">
                  <c:v>9.2863000000000008E-3</c:v>
                </c:pt>
                <c:pt idx="5803">
                  <c:v>2.0008999999999999E-2</c:v>
                </c:pt>
                <c:pt idx="5804">
                  <c:v>1.632E-3</c:v>
                </c:pt>
                <c:pt idx="5805">
                  <c:v>-9.2654999999999994E-3</c:v>
                </c:pt>
                <c:pt idx="5806">
                  <c:v>-3.8878999999999997E-2</c:v>
                </c:pt>
                <c:pt idx="5807">
                  <c:v>-4.8446999999999997E-2</c:v>
                </c:pt>
                <c:pt idx="5808">
                  <c:v>-6.5473000000000003E-2</c:v>
                </c:pt>
                <c:pt idx="5809">
                  <c:v>-9.7681000000000004E-2</c:v>
                </c:pt>
                <c:pt idx="5810">
                  <c:v>-8.3127000000000006E-2</c:v>
                </c:pt>
                <c:pt idx="5811">
                  <c:v>-9.7068000000000002E-2</c:v>
                </c:pt>
                <c:pt idx="5812">
                  <c:v>-9.2794000000000001E-2</c:v>
                </c:pt>
                <c:pt idx="5813">
                  <c:v>-8.7389999999999995E-2</c:v>
                </c:pt>
                <c:pt idx="5814">
                  <c:v>-9.5655000000000004E-2</c:v>
                </c:pt>
                <c:pt idx="5815">
                  <c:v>-0.10118000000000001</c:v>
                </c:pt>
                <c:pt idx="5816">
                  <c:v>-0.10562000000000001</c:v>
                </c:pt>
                <c:pt idx="5817">
                  <c:v>-8.0452999999999997E-2</c:v>
                </c:pt>
                <c:pt idx="5818">
                  <c:v>-8.1789000000000001E-2</c:v>
                </c:pt>
                <c:pt idx="5819">
                  <c:v>-6.8698999999999996E-2</c:v>
                </c:pt>
                <c:pt idx="5820">
                  <c:v>-4.1133999999999997E-2</c:v>
                </c:pt>
                <c:pt idx="5821">
                  <c:v>-5.2859999999999997E-2</c:v>
                </c:pt>
                <c:pt idx="5822">
                  <c:v>-3.8997999999999998E-2</c:v>
                </c:pt>
                <c:pt idx="5823">
                  <c:v>-3.3661999999999997E-2</c:v>
                </c:pt>
                <c:pt idx="5824">
                  <c:v>3.8844000000000001E-3</c:v>
                </c:pt>
                <c:pt idx="5825">
                  <c:v>6.0064000000000003E-3</c:v>
                </c:pt>
                <c:pt idx="5826">
                  <c:v>2.2592999999999999E-2</c:v>
                </c:pt>
                <c:pt idx="5827">
                  <c:v>6.0325999999999998E-2</c:v>
                </c:pt>
                <c:pt idx="5828">
                  <c:v>4.0992000000000001E-2</c:v>
                </c:pt>
                <c:pt idx="5829">
                  <c:v>5.2871000000000001E-2</c:v>
                </c:pt>
                <c:pt idx="5830">
                  <c:v>5.0795E-2</c:v>
                </c:pt>
                <c:pt idx="5831">
                  <c:v>6.4462000000000005E-2</c:v>
                </c:pt>
                <c:pt idx="5832">
                  <c:v>7.8906000000000004E-2</c:v>
                </c:pt>
                <c:pt idx="5833">
                  <c:v>9.6904000000000004E-2</c:v>
                </c:pt>
                <c:pt idx="5834">
                  <c:v>0.11534</c:v>
                </c:pt>
                <c:pt idx="5835">
                  <c:v>9.0953999999999993E-2</c:v>
                </c:pt>
                <c:pt idx="5836">
                  <c:v>0.10127</c:v>
                </c:pt>
                <c:pt idx="5837">
                  <c:v>9.7675999999999999E-2</c:v>
                </c:pt>
                <c:pt idx="5838">
                  <c:v>8.8180999999999995E-2</c:v>
                </c:pt>
                <c:pt idx="5839">
                  <c:v>9.8956000000000002E-2</c:v>
                </c:pt>
                <c:pt idx="5840">
                  <c:v>8.6733000000000005E-2</c:v>
                </c:pt>
                <c:pt idx="5841">
                  <c:v>6.9731000000000001E-2</c:v>
                </c:pt>
                <c:pt idx="5842">
                  <c:v>3.2074999999999999E-2</c:v>
                </c:pt>
                <c:pt idx="5843">
                  <c:v>2.896E-2</c:v>
                </c:pt>
                <c:pt idx="5844">
                  <c:v>2.2325000000000001E-2</c:v>
                </c:pt>
                <c:pt idx="5845">
                  <c:v>-1.8613999999999999E-2</c:v>
                </c:pt>
                <c:pt idx="5846">
                  <c:v>-3.0899E-3</c:v>
                </c:pt>
                <c:pt idx="5847">
                  <c:v>-1.8828999999999999E-2</c:v>
                </c:pt>
                <c:pt idx="5848">
                  <c:v>-3.7282999999999997E-2</c:v>
                </c:pt>
                <c:pt idx="5849">
                  <c:v>-4.5581000000000003E-2</c:v>
                </c:pt>
                <c:pt idx="5850">
                  <c:v>-6.7032999999999995E-2</c:v>
                </c:pt>
                <c:pt idx="5851">
                  <c:v>-7.2716000000000003E-2</c:v>
                </c:pt>
                <c:pt idx="5852">
                  <c:v>-0.10117</c:v>
                </c:pt>
                <c:pt idx="5853">
                  <c:v>-9.3448000000000003E-2</c:v>
                </c:pt>
                <c:pt idx="5854">
                  <c:v>-9.8447999999999994E-2</c:v>
                </c:pt>
                <c:pt idx="5855">
                  <c:v>-9.9673999999999999E-2</c:v>
                </c:pt>
                <c:pt idx="5856">
                  <c:v>-8.2632999999999998E-2</c:v>
                </c:pt>
                <c:pt idx="5857">
                  <c:v>-9.7902000000000003E-2</c:v>
                </c:pt>
                <c:pt idx="5858">
                  <c:v>-9.5700999999999994E-2</c:v>
                </c:pt>
                <c:pt idx="5859">
                  <c:v>-9.8640000000000005E-2</c:v>
                </c:pt>
                <c:pt idx="5860">
                  <c:v>-5.6965000000000002E-2</c:v>
                </c:pt>
                <c:pt idx="5861">
                  <c:v>-6.7377999999999993E-2</c:v>
                </c:pt>
                <c:pt idx="5862">
                  <c:v>-5.4224000000000001E-2</c:v>
                </c:pt>
                <c:pt idx="5863">
                  <c:v>-2.5840999999999999E-2</c:v>
                </c:pt>
                <c:pt idx="5864">
                  <c:v>-3.8414999999999998E-2</c:v>
                </c:pt>
                <c:pt idx="5865">
                  <c:v>-2.0244999999999999E-2</c:v>
                </c:pt>
                <c:pt idx="5866">
                  <c:v>-1.2239E-2</c:v>
                </c:pt>
                <c:pt idx="5867">
                  <c:v>1.9609000000000001E-2</c:v>
                </c:pt>
                <c:pt idx="5868">
                  <c:v>2.239E-2</c:v>
                </c:pt>
                <c:pt idx="5869">
                  <c:v>3.8262999999999998E-2</c:v>
                </c:pt>
                <c:pt idx="5870">
                  <c:v>7.1677000000000005E-2</c:v>
                </c:pt>
                <c:pt idx="5871">
                  <c:v>5.9757999999999999E-2</c:v>
                </c:pt>
                <c:pt idx="5872">
                  <c:v>8.2380999999999996E-2</c:v>
                </c:pt>
                <c:pt idx="5873">
                  <c:v>7.7585000000000001E-2</c:v>
                </c:pt>
                <c:pt idx="5874">
                  <c:v>7.9297000000000006E-2</c:v>
                </c:pt>
                <c:pt idx="5875">
                  <c:v>8.4233000000000002E-2</c:v>
                </c:pt>
                <c:pt idx="5876">
                  <c:v>9.3361E-2</c:v>
                </c:pt>
                <c:pt idx="5877">
                  <c:v>0.10428999999999999</c:v>
                </c:pt>
                <c:pt idx="5878">
                  <c:v>8.0809000000000006E-2</c:v>
                </c:pt>
                <c:pt idx="5879">
                  <c:v>9.0858999999999995E-2</c:v>
                </c:pt>
                <c:pt idx="5880">
                  <c:v>8.5318000000000005E-2</c:v>
                </c:pt>
                <c:pt idx="5881">
                  <c:v>6.8770999999999999E-2</c:v>
                </c:pt>
                <c:pt idx="5882">
                  <c:v>7.4899999999999994E-2</c:v>
                </c:pt>
                <c:pt idx="5883">
                  <c:v>6.5777000000000002E-2</c:v>
                </c:pt>
                <c:pt idx="5884">
                  <c:v>5.4698999999999998E-2</c:v>
                </c:pt>
                <c:pt idx="5885">
                  <c:v>1.7984E-2</c:v>
                </c:pt>
                <c:pt idx="5886">
                  <c:v>2.0787E-2</c:v>
                </c:pt>
                <c:pt idx="5887">
                  <c:v>7.6118999999999996E-3</c:v>
                </c:pt>
                <c:pt idx="5888">
                  <c:v>-2.0308E-2</c:v>
                </c:pt>
                <c:pt idx="5889">
                  <c:v>-2.6335999999999998E-2</c:v>
                </c:pt>
                <c:pt idx="5890">
                  <c:v>-4.1295999999999999E-2</c:v>
                </c:pt>
                <c:pt idx="5891">
                  <c:v>-4.5788000000000002E-2</c:v>
                </c:pt>
                <c:pt idx="5892">
                  <c:v>-6.0385000000000001E-2</c:v>
                </c:pt>
                <c:pt idx="5893">
                  <c:v>-6.1110999999999999E-2</c:v>
                </c:pt>
                <c:pt idx="5894">
                  <c:v>-7.7565999999999996E-2</c:v>
                </c:pt>
                <c:pt idx="5895">
                  <c:v>-9.2192999999999997E-2</c:v>
                </c:pt>
                <c:pt idx="5896">
                  <c:v>-8.1173999999999996E-2</c:v>
                </c:pt>
                <c:pt idx="5897">
                  <c:v>-9.8028000000000004E-2</c:v>
                </c:pt>
                <c:pt idx="5898">
                  <c:v>-0.1019</c:v>
                </c:pt>
                <c:pt idx="5899">
                  <c:v>-0.10052</c:v>
                </c:pt>
                <c:pt idx="5900">
                  <c:v>-0.10384</c:v>
                </c:pt>
                <c:pt idx="5901">
                  <c:v>-9.7928000000000001E-2</c:v>
                </c:pt>
                <c:pt idx="5902">
                  <c:v>-9.1758000000000006E-2</c:v>
                </c:pt>
                <c:pt idx="5903">
                  <c:v>-5.5709000000000002E-2</c:v>
                </c:pt>
                <c:pt idx="5904">
                  <c:v>-5.9163E-2</c:v>
                </c:pt>
                <c:pt idx="5905">
                  <c:v>-4.7858999999999999E-2</c:v>
                </c:pt>
                <c:pt idx="5906">
                  <c:v>-1.1900000000000001E-2</c:v>
                </c:pt>
                <c:pt idx="5907">
                  <c:v>-2.1484E-2</c:v>
                </c:pt>
                <c:pt idx="5908">
                  <c:v>-1.1479E-2</c:v>
                </c:pt>
                <c:pt idx="5909">
                  <c:v>8.4665999999999995E-3</c:v>
                </c:pt>
                <c:pt idx="5910">
                  <c:v>2.8972000000000001E-2</c:v>
                </c:pt>
                <c:pt idx="5911">
                  <c:v>3.5247000000000001E-2</c:v>
                </c:pt>
                <c:pt idx="5912">
                  <c:v>5.8906E-2</c:v>
                </c:pt>
                <c:pt idx="5913">
                  <c:v>7.6231999999999994E-2</c:v>
                </c:pt>
                <c:pt idx="5914">
                  <c:v>7.6936000000000004E-2</c:v>
                </c:pt>
                <c:pt idx="5915">
                  <c:v>9.2239000000000002E-2</c:v>
                </c:pt>
                <c:pt idx="5916">
                  <c:v>8.5191000000000003E-2</c:v>
                </c:pt>
                <c:pt idx="5917">
                  <c:v>8.9270000000000002E-2</c:v>
                </c:pt>
                <c:pt idx="5918">
                  <c:v>9.3510999999999997E-2</c:v>
                </c:pt>
                <c:pt idx="5919">
                  <c:v>0.10233</c:v>
                </c:pt>
                <c:pt idx="5920">
                  <c:v>0.10946</c:v>
                </c:pt>
                <c:pt idx="5921">
                  <c:v>7.2901999999999995E-2</c:v>
                </c:pt>
                <c:pt idx="5922">
                  <c:v>8.8562000000000002E-2</c:v>
                </c:pt>
                <c:pt idx="5923">
                  <c:v>8.1430000000000002E-2</c:v>
                </c:pt>
                <c:pt idx="5924">
                  <c:v>5.7362999999999997E-2</c:v>
                </c:pt>
                <c:pt idx="5925">
                  <c:v>6.7294000000000007E-2</c:v>
                </c:pt>
                <c:pt idx="5926">
                  <c:v>5.2301E-2</c:v>
                </c:pt>
                <c:pt idx="5927">
                  <c:v>4.3921000000000002E-2</c:v>
                </c:pt>
                <c:pt idx="5928">
                  <c:v>6.7942999999999996E-3</c:v>
                </c:pt>
                <c:pt idx="5929">
                  <c:v>1.1181E-2</c:v>
                </c:pt>
                <c:pt idx="5930">
                  <c:v>-6.8490000000000001E-4</c:v>
                </c:pt>
                <c:pt idx="5931">
                  <c:v>-3.6431999999999999E-2</c:v>
                </c:pt>
                <c:pt idx="5932">
                  <c:v>-3.8091E-2</c:v>
                </c:pt>
                <c:pt idx="5933">
                  <c:v>-6.0583999999999999E-2</c:v>
                </c:pt>
                <c:pt idx="5934">
                  <c:v>-6.3760999999999998E-2</c:v>
                </c:pt>
                <c:pt idx="5935">
                  <c:v>-7.5897000000000006E-2</c:v>
                </c:pt>
                <c:pt idx="5936">
                  <c:v>-7.6905000000000001E-2</c:v>
                </c:pt>
                <c:pt idx="5937">
                  <c:v>-9.6888000000000002E-2</c:v>
                </c:pt>
                <c:pt idx="5938">
                  <c:v>-0.11446000000000001</c:v>
                </c:pt>
                <c:pt idx="5939">
                  <c:v>-9.2341000000000006E-2</c:v>
                </c:pt>
                <c:pt idx="5940">
                  <c:v>-0.11155</c:v>
                </c:pt>
                <c:pt idx="5941">
                  <c:v>-0.10317999999999999</c:v>
                </c:pt>
                <c:pt idx="5942">
                  <c:v>-9.7016000000000005E-2</c:v>
                </c:pt>
                <c:pt idx="5943">
                  <c:v>-9.7223000000000004E-2</c:v>
                </c:pt>
                <c:pt idx="5944">
                  <c:v>-9.5690999999999998E-2</c:v>
                </c:pt>
                <c:pt idx="5945">
                  <c:v>-8.3677000000000001E-2</c:v>
                </c:pt>
                <c:pt idx="5946">
                  <c:v>-4.6773000000000002E-2</c:v>
                </c:pt>
                <c:pt idx="5947">
                  <c:v>-5.1214000000000003E-2</c:v>
                </c:pt>
                <c:pt idx="5948">
                  <c:v>-3.4233E-2</c:v>
                </c:pt>
                <c:pt idx="5949">
                  <c:v>-1.183E-2</c:v>
                </c:pt>
                <c:pt idx="5950">
                  <c:v>7.4909E-3</c:v>
                </c:pt>
                <c:pt idx="5951">
                  <c:v>1.6206999999999999E-2</c:v>
                </c:pt>
                <c:pt idx="5952">
                  <c:v>3.0030999999999999E-2</c:v>
                </c:pt>
                <c:pt idx="5953">
                  <c:v>5.1626999999999999E-2</c:v>
                </c:pt>
                <c:pt idx="5954">
                  <c:v>4.6545999999999997E-2</c:v>
                </c:pt>
                <c:pt idx="5955">
                  <c:v>7.3416999999999996E-2</c:v>
                </c:pt>
                <c:pt idx="5956">
                  <c:v>8.3298999999999998E-2</c:v>
                </c:pt>
                <c:pt idx="5957">
                  <c:v>8.1489000000000006E-2</c:v>
                </c:pt>
                <c:pt idx="5958">
                  <c:v>0.10233</c:v>
                </c:pt>
                <c:pt idx="5959">
                  <c:v>0.11147</c:v>
                </c:pt>
                <c:pt idx="5960">
                  <c:v>0.11826</c:v>
                </c:pt>
                <c:pt idx="5961">
                  <c:v>0.11501</c:v>
                </c:pt>
                <c:pt idx="5962">
                  <c:v>0.11234</c:v>
                </c:pt>
                <c:pt idx="5963">
                  <c:v>0.10756</c:v>
                </c:pt>
                <c:pt idx="5964">
                  <c:v>7.3534000000000002E-2</c:v>
                </c:pt>
                <c:pt idx="5965">
                  <c:v>7.7812000000000006E-2</c:v>
                </c:pt>
                <c:pt idx="5966">
                  <c:v>7.6940999999999996E-2</c:v>
                </c:pt>
                <c:pt idx="5967">
                  <c:v>5.1611999999999998E-2</c:v>
                </c:pt>
                <c:pt idx="5968">
                  <c:v>3.4708000000000003E-2</c:v>
                </c:pt>
                <c:pt idx="5969">
                  <c:v>2.5194000000000001E-2</c:v>
                </c:pt>
                <c:pt idx="5970">
                  <c:v>7.3062999999999999E-3</c:v>
                </c:pt>
                <c:pt idx="5971">
                  <c:v>-1.3776999999999999E-2</c:v>
                </c:pt>
                <c:pt idx="5972">
                  <c:v>-9.8662000000000003E-3</c:v>
                </c:pt>
                <c:pt idx="5973">
                  <c:v>-2.7555E-2</c:v>
                </c:pt>
                <c:pt idx="5974">
                  <c:v>-4.0807999999999997E-2</c:v>
                </c:pt>
                <c:pt idx="5975">
                  <c:v>-4.6218000000000002E-2</c:v>
                </c:pt>
                <c:pt idx="5976">
                  <c:v>-6.9597999999999993E-2</c:v>
                </c:pt>
                <c:pt idx="5977">
                  <c:v>-8.5977999999999999E-2</c:v>
                </c:pt>
                <c:pt idx="5978">
                  <c:v>-0.10698000000000001</c:v>
                </c:pt>
                <c:pt idx="5979">
                  <c:v>-0.10159</c:v>
                </c:pt>
                <c:pt idx="5980">
                  <c:v>-0.10854</c:v>
                </c:pt>
                <c:pt idx="5981">
                  <c:v>-0.10894</c:v>
                </c:pt>
                <c:pt idx="5982">
                  <c:v>-8.8784000000000002E-2</c:v>
                </c:pt>
                <c:pt idx="5983">
                  <c:v>-0.10073</c:v>
                </c:pt>
                <c:pt idx="5984">
                  <c:v>-0.10758</c:v>
                </c:pt>
                <c:pt idx="5985">
                  <c:v>-9.5845E-2</c:v>
                </c:pt>
                <c:pt idx="5986">
                  <c:v>-7.5827000000000006E-2</c:v>
                </c:pt>
                <c:pt idx="5987">
                  <c:v>-7.2022000000000003E-2</c:v>
                </c:pt>
                <c:pt idx="5988">
                  <c:v>-5.5350999999999997E-2</c:v>
                </c:pt>
                <c:pt idx="5989">
                  <c:v>-2.6603000000000002E-2</c:v>
                </c:pt>
                <c:pt idx="5990">
                  <c:v>-3.6055999999999998E-2</c:v>
                </c:pt>
                <c:pt idx="5991">
                  <c:v>-1.9687E-2</c:v>
                </c:pt>
                <c:pt idx="5992">
                  <c:v>-6.1159999999999999E-3</c:v>
                </c:pt>
                <c:pt idx="5993">
                  <c:v>1.0987E-2</c:v>
                </c:pt>
                <c:pt idx="5994">
                  <c:v>3.3936000000000001E-2</c:v>
                </c:pt>
                <c:pt idx="5995">
                  <c:v>5.3284999999999999E-2</c:v>
                </c:pt>
                <c:pt idx="5996">
                  <c:v>8.7470999999999993E-2</c:v>
                </c:pt>
                <c:pt idx="5997">
                  <c:v>7.4912999999999993E-2</c:v>
                </c:pt>
                <c:pt idx="5998">
                  <c:v>8.9187000000000002E-2</c:v>
                </c:pt>
                <c:pt idx="5999">
                  <c:v>9.2018000000000003E-2</c:v>
                </c:pt>
                <c:pt idx="6000">
                  <c:v>8.9502999999999999E-2</c:v>
                </c:pt>
                <c:pt idx="6001">
                  <c:v>0.10059</c:v>
                </c:pt>
                <c:pt idx="6002">
                  <c:v>0.11176</c:v>
                </c:pt>
                <c:pt idx="6003">
                  <c:v>0.11079</c:v>
                </c:pt>
                <c:pt idx="6004">
                  <c:v>0.10593</c:v>
                </c:pt>
                <c:pt idx="6005">
                  <c:v>0.11074000000000001</c:v>
                </c:pt>
                <c:pt idx="6006">
                  <c:v>8.9107000000000006E-2</c:v>
                </c:pt>
                <c:pt idx="6007">
                  <c:v>6.3439999999999996E-2</c:v>
                </c:pt>
                <c:pt idx="6008">
                  <c:v>6.7206000000000002E-2</c:v>
                </c:pt>
                <c:pt idx="6009">
                  <c:v>4.8541000000000001E-2</c:v>
                </c:pt>
                <c:pt idx="6010">
                  <c:v>3.8509000000000002E-2</c:v>
                </c:pt>
                <c:pt idx="6011">
                  <c:v>1.2002000000000001E-2</c:v>
                </c:pt>
                <c:pt idx="6012">
                  <c:v>-3.2672000000000002E-5</c:v>
                </c:pt>
                <c:pt idx="6013">
                  <c:v>-6.9756000000000002E-3</c:v>
                </c:pt>
                <c:pt idx="6014">
                  <c:v>-4.0320000000000002E-2</c:v>
                </c:pt>
                <c:pt idx="6015">
                  <c:v>-2.7889000000000001E-2</c:v>
                </c:pt>
                <c:pt idx="6016">
                  <c:v>-5.0540000000000002E-2</c:v>
                </c:pt>
                <c:pt idx="6017">
                  <c:v>-6.2590999999999994E-2</c:v>
                </c:pt>
                <c:pt idx="6018">
                  <c:v>-6.8146999999999999E-2</c:v>
                </c:pt>
                <c:pt idx="6019">
                  <c:v>-8.5203000000000001E-2</c:v>
                </c:pt>
                <c:pt idx="6020">
                  <c:v>-9.7146999999999997E-2</c:v>
                </c:pt>
                <c:pt idx="6021">
                  <c:v>-0.11426</c:v>
                </c:pt>
                <c:pt idx="6022">
                  <c:v>-0.10613</c:v>
                </c:pt>
                <c:pt idx="6023">
                  <c:v>-0.11111</c:v>
                </c:pt>
                <c:pt idx="6024">
                  <c:v>-0.10682</c:v>
                </c:pt>
                <c:pt idx="6025">
                  <c:v>-7.9575000000000007E-2</c:v>
                </c:pt>
                <c:pt idx="6026">
                  <c:v>-9.0116000000000002E-2</c:v>
                </c:pt>
                <c:pt idx="6027">
                  <c:v>-8.9996999999999994E-2</c:v>
                </c:pt>
                <c:pt idx="6028">
                  <c:v>-7.5896000000000005E-2</c:v>
                </c:pt>
                <c:pt idx="6029">
                  <c:v>-5.6786999999999997E-2</c:v>
                </c:pt>
                <c:pt idx="6030">
                  <c:v>-4.8918999999999997E-2</c:v>
                </c:pt>
                <c:pt idx="6031">
                  <c:v>-3.6898E-2</c:v>
                </c:pt>
                <c:pt idx="6032">
                  <c:v>-6.3721999999999997E-3</c:v>
                </c:pt>
                <c:pt idx="6033">
                  <c:v>-1.9338000000000001E-2</c:v>
                </c:pt>
                <c:pt idx="6034">
                  <c:v>2.2766000000000002E-3</c:v>
                </c:pt>
                <c:pt idx="6035">
                  <c:v>1.3559E-2</c:v>
                </c:pt>
                <c:pt idx="6036">
                  <c:v>3.7567000000000003E-2</c:v>
                </c:pt>
                <c:pt idx="6037">
                  <c:v>5.0307999999999999E-2</c:v>
                </c:pt>
                <c:pt idx="6038">
                  <c:v>6.8418999999999994E-2</c:v>
                </c:pt>
                <c:pt idx="6039">
                  <c:v>0.10391</c:v>
                </c:pt>
                <c:pt idx="6040">
                  <c:v>9.0865000000000001E-2</c:v>
                </c:pt>
                <c:pt idx="6041">
                  <c:v>0.10743</c:v>
                </c:pt>
                <c:pt idx="6042">
                  <c:v>0.10403999999999999</c:v>
                </c:pt>
                <c:pt idx="6043">
                  <c:v>9.3854000000000007E-2</c:v>
                </c:pt>
                <c:pt idx="6044">
                  <c:v>0.10378999999999999</c:v>
                </c:pt>
                <c:pt idx="6045">
                  <c:v>0.11366999999999999</c:v>
                </c:pt>
                <c:pt idx="6046">
                  <c:v>0.11343</c:v>
                </c:pt>
                <c:pt idx="6047">
                  <c:v>8.7243000000000001E-2</c:v>
                </c:pt>
                <c:pt idx="6048">
                  <c:v>8.949E-2</c:v>
                </c:pt>
                <c:pt idx="6049">
                  <c:v>6.9308999999999996E-2</c:v>
                </c:pt>
                <c:pt idx="6050">
                  <c:v>4.1841000000000003E-2</c:v>
                </c:pt>
                <c:pt idx="6051">
                  <c:v>5.4684000000000003E-2</c:v>
                </c:pt>
                <c:pt idx="6052">
                  <c:v>3.8650999999999998E-2</c:v>
                </c:pt>
                <c:pt idx="6053">
                  <c:v>3.1059E-2</c:v>
                </c:pt>
                <c:pt idx="6054">
                  <c:v>-6.2221999999999998E-3</c:v>
                </c:pt>
                <c:pt idx="6055">
                  <c:v>-1.0576E-2</c:v>
                </c:pt>
                <c:pt idx="6056">
                  <c:v>-3.1674000000000001E-2</c:v>
                </c:pt>
                <c:pt idx="6057">
                  <c:v>-6.9622000000000003E-2</c:v>
                </c:pt>
                <c:pt idx="6058">
                  <c:v>-5.2888999999999999E-2</c:v>
                </c:pt>
                <c:pt idx="6059">
                  <c:v>-7.2105000000000002E-2</c:v>
                </c:pt>
                <c:pt idx="6060">
                  <c:v>-7.5370999999999994E-2</c:v>
                </c:pt>
                <c:pt idx="6061">
                  <c:v>-8.0052999999999999E-2</c:v>
                </c:pt>
                <c:pt idx="6062">
                  <c:v>-9.0611999999999998E-2</c:v>
                </c:pt>
                <c:pt idx="6063">
                  <c:v>-0.10789</c:v>
                </c:pt>
                <c:pt idx="6064">
                  <c:v>-0.12044000000000001</c:v>
                </c:pt>
                <c:pt idx="6065">
                  <c:v>-9.7729999999999997E-2</c:v>
                </c:pt>
                <c:pt idx="6066">
                  <c:v>-0.10775999999999999</c:v>
                </c:pt>
                <c:pt idx="6067">
                  <c:v>-9.2149999999999996E-2</c:v>
                </c:pt>
                <c:pt idx="6068">
                  <c:v>-7.0736999999999994E-2</c:v>
                </c:pt>
                <c:pt idx="6069">
                  <c:v>-8.5658999999999999E-2</c:v>
                </c:pt>
                <c:pt idx="6070">
                  <c:v>-7.7904000000000001E-2</c:v>
                </c:pt>
                <c:pt idx="6071">
                  <c:v>-7.5491000000000003E-2</c:v>
                </c:pt>
                <c:pt idx="6072">
                  <c:v>-3.0512000000000001E-2</c:v>
                </c:pt>
                <c:pt idx="6073">
                  <c:v>-3.5312000000000003E-2</c:v>
                </c:pt>
                <c:pt idx="6074">
                  <c:v>-1.7767000000000002E-2</c:v>
                </c:pt>
                <c:pt idx="6075">
                  <c:v>2.307E-2</c:v>
                </c:pt>
                <c:pt idx="6076">
                  <c:v>4.7063000000000001E-3</c:v>
                </c:pt>
                <c:pt idx="6077">
                  <c:v>2.4858000000000002E-2</c:v>
                </c:pt>
                <c:pt idx="6078">
                  <c:v>3.1613000000000002E-2</c:v>
                </c:pt>
                <c:pt idx="6079">
                  <c:v>5.2756999999999998E-2</c:v>
                </c:pt>
                <c:pt idx="6080">
                  <c:v>6.2407999999999998E-2</c:v>
                </c:pt>
                <c:pt idx="6081">
                  <c:v>8.1684999999999994E-2</c:v>
                </c:pt>
                <c:pt idx="6082">
                  <c:v>0.10823000000000001</c:v>
                </c:pt>
                <c:pt idx="6083">
                  <c:v>9.1092999999999993E-2</c:v>
                </c:pt>
                <c:pt idx="6084">
                  <c:v>0.10729</c:v>
                </c:pt>
                <c:pt idx="6085">
                  <c:v>9.8058000000000006E-2</c:v>
                </c:pt>
                <c:pt idx="6086">
                  <c:v>8.5463999999999998E-2</c:v>
                </c:pt>
                <c:pt idx="6087">
                  <c:v>9.8708000000000004E-2</c:v>
                </c:pt>
                <c:pt idx="6088">
                  <c:v>0.10077</c:v>
                </c:pt>
                <c:pt idx="6089">
                  <c:v>0.10539999999999999</c:v>
                </c:pt>
                <c:pt idx="6090">
                  <c:v>7.7378000000000002E-2</c:v>
                </c:pt>
                <c:pt idx="6091">
                  <c:v>7.5138999999999997E-2</c:v>
                </c:pt>
                <c:pt idx="6092">
                  <c:v>6.3606999999999997E-2</c:v>
                </c:pt>
                <c:pt idx="6093">
                  <c:v>2.8289999999999999E-2</c:v>
                </c:pt>
                <c:pt idx="6094">
                  <c:v>4.6531000000000003E-2</c:v>
                </c:pt>
                <c:pt idx="6095">
                  <c:v>2.743E-2</c:v>
                </c:pt>
                <c:pt idx="6096">
                  <c:v>2.0097E-2</c:v>
                </c:pt>
                <c:pt idx="6097">
                  <c:v>-1.3952000000000001E-2</c:v>
                </c:pt>
                <c:pt idx="6098">
                  <c:v>-2.0847000000000001E-2</c:v>
                </c:pt>
                <c:pt idx="6099">
                  <c:v>-3.8970999999999999E-2</c:v>
                </c:pt>
                <c:pt idx="6100">
                  <c:v>-7.6052999999999996E-2</c:v>
                </c:pt>
                <c:pt idx="6101">
                  <c:v>-6.9225999999999996E-2</c:v>
                </c:pt>
                <c:pt idx="6102">
                  <c:v>-8.9155999999999999E-2</c:v>
                </c:pt>
                <c:pt idx="6103">
                  <c:v>-8.9424000000000003E-2</c:v>
                </c:pt>
                <c:pt idx="6104">
                  <c:v>-8.9042999999999997E-2</c:v>
                </c:pt>
                <c:pt idx="6105">
                  <c:v>-9.7689999999999999E-2</c:v>
                </c:pt>
                <c:pt idx="6106">
                  <c:v>-0.10725</c:v>
                </c:pt>
                <c:pt idx="6107">
                  <c:v>-0.11706999999999999</c:v>
                </c:pt>
                <c:pt idx="6108">
                  <c:v>-9.1175999999999993E-2</c:v>
                </c:pt>
                <c:pt idx="6109">
                  <c:v>-9.8420999999999995E-2</c:v>
                </c:pt>
                <c:pt idx="6110">
                  <c:v>-9.2517000000000002E-2</c:v>
                </c:pt>
                <c:pt idx="6111">
                  <c:v>-6.8707000000000004E-2</c:v>
                </c:pt>
                <c:pt idx="6112">
                  <c:v>-8.3436999999999997E-2</c:v>
                </c:pt>
                <c:pt idx="6113">
                  <c:v>-6.8778000000000006E-2</c:v>
                </c:pt>
                <c:pt idx="6114">
                  <c:v>-6.1357000000000002E-2</c:v>
                </c:pt>
                <c:pt idx="6115">
                  <c:v>-2.2079999999999999E-2</c:v>
                </c:pt>
                <c:pt idx="6116">
                  <c:v>-1.9532000000000001E-2</c:v>
                </c:pt>
                <c:pt idx="6117">
                  <c:v>-2.4391999999999999E-3</c:v>
                </c:pt>
                <c:pt idx="6118">
                  <c:v>4.1399999999999999E-2</c:v>
                </c:pt>
                <c:pt idx="6119">
                  <c:v>2.4243000000000001E-2</c:v>
                </c:pt>
                <c:pt idx="6120">
                  <c:v>4.2345000000000001E-2</c:v>
                </c:pt>
                <c:pt idx="6121">
                  <c:v>5.3393999999999997E-2</c:v>
                </c:pt>
                <c:pt idx="6122">
                  <c:v>6.3667000000000001E-2</c:v>
                </c:pt>
                <c:pt idx="6123">
                  <c:v>7.6095999999999997E-2</c:v>
                </c:pt>
                <c:pt idx="6124">
                  <c:v>9.8039000000000001E-2</c:v>
                </c:pt>
                <c:pt idx="6125">
                  <c:v>0.11451</c:v>
                </c:pt>
                <c:pt idx="6126">
                  <c:v>0.10054</c:v>
                </c:pt>
                <c:pt idx="6127">
                  <c:v>0.11359</c:v>
                </c:pt>
                <c:pt idx="6128">
                  <c:v>0.10252</c:v>
                </c:pt>
                <c:pt idx="6129">
                  <c:v>8.5999999999999993E-2</c:v>
                </c:pt>
                <c:pt idx="6130">
                  <c:v>9.5283999999999994E-2</c:v>
                </c:pt>
                <c:pt idx="6131">
                  <c:v>9.6747E-2</c:v>
                </c:pt>
                <c:pt idx="6132">
                  <c:v>0.10195</c:v>
                </c:pt>
                <c:pt idx="6133">
                  <c:v>5.7527000000000002E-2</c:v>
                </c:pt>
                <c:pt idx="6134">
                  <c:v>6.973E-2</c:v>
                </c:pt>
                <c:pt idx="6135">
                  <c:v>5.2023E-2</c:v>
                </c:pt>
                <c:pt idx="6136">
                  <c:v>1.2869E-2</c:v>
                </c:pt>
                <c:pt idx="6137">
                  <c:v>3.3924000000000003E-2</c:v>
                </c:pt>
                <c:pt idx="6138">
                  <c:v>1.5565000000000001E-2</c:v>
                </c:pt>
                <c:pt idx="6139">
                  <c:v>1.7286999999999999E-3</c:v>
                </c:pt>
                <c:pt idx="6140">
                  <c:v>-3.7574000000000003E-2</c:v>
                </c:pt>
                <c:pt idx="6141">
                  <c:v>-5.3088999999999997E-2</c:v>
                </c:pt>
                <c:pt idx="6142">
                  <c:v>-7.0663000000000004E-2</c:v>
                </c:pt>
                <c:pt idx="6143">
                  <c:v>-0.10924</c:v>
                </c:pt>
                <c:pt idx="6144">
                  <c:v>-9.0026999999999996E-2</c:v>
                </c:pt>
                <c:pt idx="6145">
                  <c:v>-0.113</c:v>
                </c:pt>
                <c:pt idx="6146">
                  <c:v>-0.10738</c:v>
                </c:pt>
                <c:pt idx="6147">
                  <c:v>-9.9458000000000005E-2</c:v>
                </c:pt>
                <c:pt idx="6148">
                  <c:v>-0.11662</c:v>
                </c:pt>
                <c:pt idx="6149">
                  <c:v>-0.11267000000000001</c:v>
                </c:pt>
                <c:pt idx="6150">
                  <c:v>-0.12634000000000001</c:v>
                </c:pt>
                <c:pt idx="6151">
                  <c:v>-7.6933000000000001E-2</c:v>
                </c:pt>
                <c:pt idx="6152">
                  <c:v>-9.7208000000000003E-2</c:v>
                </c:pt>
                <c:pt idx="6153">
                  <c:v>-8.7510000000000004E-2</c:v>
                </c:pt>
                <c:pt idx="6154">
                  <c:v>-5.5495999999999997E-2</c:v>
                </c:pt>
                <c:pt idx="6155">
                  <c:v>-7.4537999999999993E-2</c:v>
                </c:pt>
                <c:pt idx="6156">
                  <c:v>-4.9979000000000003E-2</c:v>
                </c:pt>
                <c:pt idx="6157">
                  <c:v>-4.5111999999999999E-2</c:v>
                </c:pt>
                <c:pt idx="6158">
                  <c:v>-7.1184000000000004E-4</c:v>
                </c:pt>
                <c:pt idx="6159">
                  <c:v>4.8167000000000001E-3</c:v>
                </c:pt>
                <c:pt idx="6160">
                  <c:v>2.3193999999999999E-2</c:v>
                </c:pt>
                <c:pt idx="6161">
                  <c:v>6.3802999999999999E-2</c:v>
                </c:pt>
                <c:pt idx="6162">
                  <c:v>6.2015000000000001E-2</c:v>
                </c:pt>
                <c:pt idx="6163">
                  <c:v>8.0267000000000005E-2</c:v>
                </c:pt>
                <c:pt idx="6164">
                  <c:v>8.4915000000000004E-2</c:v>
                </c:pt>
                <c:pt idx="6165">
                  <c:v>9.0524999999999994E-2</c:v>
                </c:pt>
                <c:pt idx="6166">
                  <c:v>9.5139000000000001E-2</c:v>
                </c:pt>
                <c:pt idx="6167">
                  <c:v>0.10934000000000001</c:v>
                </c:pt>
                <c:pt idx="6168">
                  <c:v>0.12034</c:v>
                </c:pt>
                <c:pt idx="6169">
                  <c:v>8.7401999999999994E-2</c:v>
                </c:pt>
                <c:pt idx="6170">
                  <c:v>0.1129</c:v>
                </c:pt>
                <c:pt idx="6171">
                  <c:v>0.10734</c:v>
                </c:pt>
                <c:pt idx="6172">
                  <c:v>9.5809000000000005E-2</c:v>
                </c:pt>
                <c:pt idx="6173">
                  <c:v>0.10316</c:v>
                </c:pt>
                <c:pt idx="6174">
                  <c:v>9.2338000000000003E-2</c:v>
                </c:pt>
                <c:pt idx="6175">
                  <c:v>8.5182999999999995E-2</c:v>
                </c:pt>
                <c:pt idx="6176">
                  <c:v>4.1038999999999999E-2</c:v>
                </c:pt>
                <c:pt idx="6177">
                  <c:v>4.4186999999999997E-2</c:v>
                </c:pt>
                <c:pt idx="6178">
                  <c:v>3.2822999999999998E-2</c:v>
                </c:pt>
                <c:pt idx="6179">
                  <c:v>-4.8202000000000002E-3</c:v>
                </c:pt>
                <c:pt idx="6180">
                  <c:v>-1.3205E-2</c:v>
                </c:pt>
                <c:pt idx="6181">
                  <c:v>-2.9277999999999998E-2</c:v>
                </c:pt>
                <c:pt idx="6182">
                  <c:v>-4.3649E-2</c:v>
                </c:pt>
                <c:pt idx="6183">
                  <c:v>-5.9006999999999997E-2</c:v>
                </c:pt>
                <c:pt idx="6184">
                  <c:v>-6.0712000000000002E-2</c:v>
                </c:pt>
                <c:pt idx="6185">
                  <c:v>-8.1723000000000004E-2</c:v>
                </c:pt>
                <c:pt idx="6186">
                  <c:v>-9.5138E-2</c:v>
                </c:pt>
                <c:pt idx="6187">
                  <c:v>-8.7392999999999998E-2</c:v>
                </c:pt>
                <c:pt idx="6188">
                  <c:v>-0.10592</c:v>
                </c:pt>
                <c:pt idx="6189">
                  <c:v>-0.11532000000000001</c:v>
                </c:pt>
                <c:pt idx="6190">
                  <c:v>-0.11819</c:v>
                </c:pt>
                <c:pt idx="6191">
                  <c:v>-0.11921</c:v>
                </c:pt>
                <c:pt idx="6192">
                  <c:v>-0.11792</c:v>
                </c:pt>
                <c:pt idx="6193">
                  <c:v>-0.11287</c:v>
                </c:pt>
                <c:pt idx="6194">
                  <c:v>-7.5774999999999995E-2</c:v>
                </c:pt>
                <c:pt idx="6195">
                  <c:v>-8.3293000000000006E-2</c:v>
                </c:pt>
                <c:pt idx="6196">
                  <c:v>-8.2560999999999996E-2</c:v>
                </c:pt>
                <c:pt idx="6197">
                  <c:v>-5.2067000000000002E-2</c:v>
                </c:pt>
                <c:pt idx="6198">
                  <c:v>-3.5184E-2</c:v>
                </c:pt>
                <c:pt idx="6199">
                  <c:v>-2.4115000000000001E-2</c:v>
                </c:pt>
                <c:pt idx="6200">
                  <c:v>-4.8964000000000004E-3</c:v>
                </c:pt>
                <c:pt idx="6201">
                  <c:v>2.1853999999999998E-2</c:v>
                </c:pt>
                <c:pt idx="6202">
                  <c:v>1.5987000000000001E-2</c:v>
                </c:pt>
                <c:pt idx="6203">
                  <c:v>4.0681000000000002E-2</c:v>
                </c:pt>
                <c:pt idx="6204">
                  <c:v>5.6502999999999998E-2</c:v>
                </c:pt>
                <c:pt idx="6205">
                  <c:v>5.9269000000000002E-2</c:v>
                </c:pt>
                <c:pt idx="6206">
                  <c:v>8.516E-2</c:v>
                </c:pt>
                <c:pt idx="6207">
                  <c:v>0.10001</c:v>
                </c:pt>
                <c:pt idx="6208">
                  <c:v>0.1181</c:v>
                </c:pt>
                <c:pt idx="6209">
                  <c:v>0.11276</c:v>
                </c:pt>
                <c:pt idx="6210">
                  <c:v>0.11839</c:v>
                </c:pt>
                <c:pt idx="6211">
                  <c:v>0.11591</c:v>
                </c:pt>
                <c:pt idx="6212">
                  <c:v>9.0812000000000004E-2</c:v>
                </c:pt>
                <c:pt idx="6213">
                  <c:v>0.10050000000000001</c:v>
                </c:pt>
                <c:pt idx="6214">
                  <c:v>0.10209</c:v>
                </c:pt>
                <c:pt idx="6215">
                  <c:v>7.8927999999999998E-2</c:v>
                </c:pt>
                <c:pt idx="6216">
                  <c:v>8.3210999999999993E-2</c:v>
                </c:pt>
                <c:pt idx="6217">
                  <c:v>8.0351000000000006E-2</c:v>
                </c:pt>
                <c:pt idx="6218">
                  <c:v>5.5330999999999998E-2</c:v>
                </c:pt>
                <c:pt idx="6219">
                  <c:v>2.6984999999999999E-2</c:v>
                </c:pt>
                <c:pt idx="6220">
                  <c:v>2.5755E-2</c:v>
                </c:pt>
                <c:pt idx="6221">
                  <c:v>-2.1285000000000002E-3</c:v>
                </c:pt>
                <c:pt idx="6222">
                  <c:v>-1.8610000000000002E-2</c:v>
                </c:pt>
                <c:pt idx="6223">
                  <c:v>-3.4506000000000002E-2</c:v>
                </c:pt>
                <c:pt idx="6224">
                  <c:v>-5.2424999999999999E-2</c:v>
                </c:pt>
                <c:pt idx="6225">
                  <c:v>-5.1975E-2</c:v>
                </c:pt>
                <c:pt idx="6226">
                  <c:v>-7.5149999999999995E-2</c:v>
                </c:pt>
                <c:pt idx="6227">
                  <c:v>-6.9878999999999997E-2</c:v>
                </c:pt>
                <c:pt idx="6228">
                  <c:v>-8.8664000000000007E-2</c:v>
                </c:pt>
                <c:pt idx="6229">
                  <c:v>-9.5574000000000006E-2</c:v>
                </c:pt>
                <c:pt idx="6230">
                  <c:v>-7.0472000000000007E-2</c:v>
                </c:pt>
                <c:pt idx="6231">
                  <c:v>-0.10337</c:v>
                </c:pt>
                <c:pt idx="6232">
                  <c:v>-0.10921</c:v>
                </c:pt>
                <c:pt idx="6233">
                  <c:v>-0.11071</c:v>
                </c:pt>
                <c:pt idx="6234">
                  <c:v>-0.11669</c:v>
                </c:pt>
                <c:pt idx="6235">
                  <c:v>-0.10811999999999999</c:v>
                </c:pt>
                <c:pt idx="6236">
                  <c:v>-0.10485</c:v>
                </c:pt>
                <c:pt idx="6237">
                  <c:v>-7.2307999999999997E-2</c:v>
                </c:pt>
                <c:pt idx="6238">
                  <c:v>-8.6027999999999993E-2</c:v>
                </c:pt>
                <c:pt idx="6239">
                  <c:v>-7.8038999999999997E-2</c:v>
                </c:pt>
                <c:pt idx="6240">
                  <c:v>-3.9627999999999997E-2</c:v>
                </c:pt>
                <c:pt idx="6241">
                  <c:v>-1.5998999999999999E-2</c:v>
                </c:pt>
                <c:pt idx="6242">
                  <c:v>-1.3802000000000001E-4</c:v>
                </c:pt>
                <c:pt idx="6243">
                  <c:v>1.9900000000000001E-2</c:v>
                </c:pt>
                <c:pt idx="6244">
                  <c:v>3.8639E-2</c:v>
                </c:pt>
                <c:pt idx="6245">
                  <c:v>3.7477999999999997E-2</c:v>
                </c:pt>
                <c:pt idx="6246">
                  <c:v>6.2174E-2</c:v>
                </c:pt>
                <c:pt idx="6247">
                  <c:v>7.2971999999999995E-2</c:v>
                </c:pt>
                <c:pt idx="6248">
                  <c:v>8.3919999999999995E-2</c:v>
                </c:pt>
                <c:pt idx="6249">
                  <c:v>8.9746000000000006E-2</c:v>
                </c:pt>
                <c:pt idx="6250">
                  <c:v>0.11731</c:v>
                </c:pt>
                <c:pt idx="6251">
                  <c:v>0.11995</c:v>
                </c:pt>
                <c:pt idx="6252">
                  <c:v>0.11738999999999999</c:v>
                </c:pt>
                <c:pt idx="6253">
                  <c:v>0.12870000000000001</c:v>
                </c:pt>
                <c:pt idx="6254">
                  <c:v>0.11221</c:v>
                </c:pt>
                <c:pt idx="6255">
                  <c:v>9.0914999999999996E-2</c:v>
                </c:pt>
                <c:pt idx="6256">
                  <c:v>9.2357999999999996E-2</c:v>
                </c:pt>
                <c:pt idx="6257">
                  <c:v>0.10054</c:v>
                </c:pt>
                <c:pt idx="6258">
                  <c:v>7.7018000000000003E-2</c:v>
                </c:pt>
                <c:pt idx="6259">
                  <c:v>5.4073000000000003E-2</c:v>
                </c:pt>
                <c:pt idx="6260">
                  <c:v>4.8614999999999998E-2</c:v>
                </c:pt>
                <c:pt idx="6261">
                  <c:v>2.7126000000000001E-2</c:v>
                </c:pt>
                <c:pt idx="6262">
                  <c:v>-2.0541000000000001E-3</c:v>
                </c:pt>
                <c:pt idx="6263">
                  <c:v>1.2569E-2</c:v>
                </c:pt>
                <c:pt idx="6264">
                  <c:v>-1.2845000000000001E-2</c:v>
                </c:pt>
                <c:pt idx="6265">
                  <c:v>-2.4559000000000001E-2</c:v>
                </c:pt>
                <c:pt idx="6266">
                  <c:v>-4.2255000000000001E-2</c:v>
                </c:pt>
                <c:pt idx="6267">
                  <c:v>-5.9178000000000001E-2</c:v>
                </c:pt>
                <c:pt idx="6268">
                  <c:v>-7.5352000000000002E-2</c:v>
                </c:pt>
                <c:pt idx="6269">
                  <c:v>-0.10576000000000001</c:v>
                </c:pt>
                <c:pt idx="6270">
                  <c:v>-9.5397999999999997E-2</c:v>
                </c:pt>
                <c:pt idx="6271">
                  <c:v>-0.10219</c:v>
                </c:pt>
                <c:pt idx="6272">
                  <c:v>-0.11015999999999999</c:v>
                </c:pt>
                <c:pt idx="6273">
                  <c:v>-8.8896000000000003E-2</c:v>
                </c:pt>
                <c:pt idx="6274">
                  <c:v>-0.10503999999999999</c:v>
                </c:pt>
                <c:pt idx="6275">
                  <c:v>-0.11909</c:v>
                </c:pt>
                <c:pt idx="6276">
                  <c:v>-0.11187999999999999</c:v>
                </c:pt>
                <c:pt idx="6277">
                  <c:v>-9.1611999999999999E-2</c:v>
                </c:pt>
                <c:pt idx="6278">
                  <c:v>-9.2315999999999995E-2</c:v>
                </c:pt>
                <c:pt idx="6279">
                  <c:v>-7.4732000000000007E-2</c:v>
                </c:pt>
                <c:pt idx="6280">
                  <c:v>-4.4469000000000002E-2</c:v>
                </c:pt>
                <c:pt idx="6281">
                  <c:v>-6.2279000000000001E-2</c:v>
                </c:pt>
                <c:pt idx="6282">
                  <c:v>-4.0800000000000003E-2</c:v>
                </c:pt>
                <c:pt idx="6283">
                  <c:v>-3.4514999999999997E-2</c:v>
                </c:pt>
                <c:pt idx="6284">
                  <c:v>-1.0737999999999999E-2</c:v>
                </c:pt>
                <c:pt idx="6285">
                  <c:v>1.2555999999999999E-2</c:v>
                </c:pt>
                <c:pt idx="6286">
                  <c:v>3.1525999999999998E-2</c:v>
                </c:pt>
                <c:pt idx="6287">
                  <c:v>7.5940999999999995E-2</c:v>
                </c:pt>
                <c:pt idx="6288">
                  <c:v>5.3767000000000002E-2</c:v>
                </c:pt>
                <c:pt idx="6289">
                  <c:v>7.5669E-2</c:v>
                </c:pt>
                <c:pt idx="6290">
                  <c:v>8.0033000000000007E-2</c:v>
                </c:pt>
                <c:pt idx="6291">
                  <c:v>7.7821000000000001E-2</c:v>
                </c:pt>
                <c:pt idx="6292">
                  <c:v>9.5256999999999994E-2</c:v>
                </c:pt>
                <c:pt idx="6293">
                  <c:v>0.11523</c:v>
                </c:pt>
                <c:pt idx="6294">
                  <c:v>0.12586</c:v>
                </c:pt>
                <c:pt idx="6295">
                  <c:v>0.10456</c:v>
                </c:pt>
                <c:pt idx="6296">
                  <c:v>0.11720999999999999</c:v>
                </c:pt>
                <c:pt idx="6297">
                  <c:v>0.10074</c:v>
                </c:pt>
                <c:pt idx="6298">
                  <c:v>7.6616000000000004E-2</c:v>
                </c:pt>
                <c:pt idx="6299">
                  <c:v>9.6303E-2</c:v>
                </c:pt>
                <c:pt idx="6300">
                  <c:v>8.6818000000000006E-2</c:v>
                </c:pt>
                <c:pt idx="6301">
                  <c:v>8.3066000000000001E-2</c:v>
                </c:pt>
                <c:pt idx="6302">
                  <c:v>5.568E-2</c:v>
                </c:pt>
                <c:pt idx="6303">
                  <c:v>3.8054999999999999E-2</c:v>
                </c:pt>
                <c:pt idx="6304">
                  <c:v>2.0254000000000001E-2</c:v>
                </c:pt>
                <c:pt idx="6305">
                  <c:v>-2.6322999999999999E-2</c:v>
                </c:pt>
                <c:pt idx="6306">
                  <c:v>-5.6106999999999997E-3</c:v>
                </c:pt>
                <c:pt idx="6307">
                  <c:v>-2.7945999999999999E-2</c:v>
                </c:pt>
                <c:pt idx="6308">
                  <c:v>-3.2537000000000003E-2</c:v>
                </c:pt>
                <c:pt idx="6309">
                  <c:v>-5.2932E-2</c:v>
                </c:pt>
                <c:pt idx="6310">
                  <c:v>-6.5773999999999999E-2</c:v>
                </c:pt>
                <c:pt idx="6311">
                  <c:v>-8.6352999999999999E-2</c:v>
                </c:pt>
                <c:pt idx="6312">
                  <c:v>-0.11113000000000001</c:v>
                </c:pt>
                <c:pt idx="6313">
                  <c:v>-9.8684999999999995E-2</c:v>
                </c:pt>
                <c:pt idx="6314">
                  <c:v>-0.11722</c:v>
                </c:pt>
                <c:pt idx="6315">
                  <c:v>-0.10639999999999999</c:v>
                </c:pt>
                <c:pt idx="6316">
                  <c:v>-9.0694999999999998E-2</c:v>
                </c:pt>
                <c:pt idx="6317">
                  <c:v>-0.10489</c:v>
                </c:pt>
                <c:pt idx="6318">
                  <c:v>-0.10460999999999999</c:v>
                </c:pt>
                <c:pt idx="6319">
                  <c:v>-0.10886</c:v>
                </c:pt>
                <c:pt idx="6320">
                  <c:v>-7.9139000000000001E-2</c:v>
                </c:pt>
                <c:pt idx="6321">
                  <c:v>-7.6157000000000002E-2</c:v>
                </c:pt>
                <c:pt idx="6322">
                  <c:v>-6.7215999999999998E-2</c:v>
                </c:pt>
                <c:pt idx="6323">
                  <c:v>-3.0251E-2</c:v>
                </c:pt>
                <c:pt idx="6324">
                  <c:v>-5.2123000000000003E-2</c:v>
                </c:pt>
                <c:pt idx="6325">
                  <c:v>-3.0078000000000001E-2</c:v>
                </c:pt>
                <c:pt idx="6326">
                  <c:v>-2.1694999999999999E-2</c:v>
                </c:pt>
                <c:pt idx="6327">
                  <c:v>9.3524000000000003E-3</c:v>
                </c:pt>
                <c:pt idx="6328">
                  <c:v>1.6965000000000001E-2</c:v>
                </c:pt>
                <c:pt idx="6329">
                  <c:v>3.1502000000000002E-2</c:v>
                </c:pt>
                <c:pt idx="6330">
                  <c:v>6.6859000000000002E-2</c:v>
                </c:pt>
                <c:pt idx="6331">
                  <c:v>5.9399E-2</c:v>
                </c:pt>
                <c:pt idx="6332">
                  <c:v>8.0044000000000004E-2</c:v>
                </c:pt>
                <c:pt idx="6333">
                  <c:v>8.8370000000000004E-2</c:v>
                </c:pt>
                <c:pt idx="6334">
                  <c:v>8.6168999999999996E-2</c:v>
                </c:pt>
                <c:pt idx="6335">
                  <c:v>0.10142</c:v>
                </c:pt>
                <c:pt idx="6336">
                  <c:v>0.12006</c:v>
                </c:pt>
                <c:pt idx="6337">
                  <c:v>0.13827999999999999</c:v>
                </c:pt>
                <c:pt idx="6338">
                  <c:v>0.12322</c:v>
                </c:pt>
                <c:pt idx="6339">
                  <c:v>0.13349</c:v>
                </c:pt>
                <c:pt idx="6340">
                  <c:v>0.11581</c:v>
                </c:pt>
                <c:pt idx="6341">
                  <c:v>7.0376999999999995E-2</c:v>
                </c:pt>
                <c:pt idx="6342">
                  <c:v>9.8841999999999999E-2</c:v>
                </c:pt>
                <c:pt idx="6343">
                  <c:v>7.3409000000000002E-2</c:v>
                </c:pt>
                <c:pt idx="6344">
                  <c:v>7.8593999999999997E-2</c:v>
                </c:pt>
                <c:pt idx="6345">
                  <c:v>2.8886999999999999E-2</c:v>
                </c:pt>
                <c:pt idx="6346">
                  <c:v>2.6041000000000002E-2</c:v>
                </c:pt>
                <c:pt idx="6347">
                  <c:v>7.4524999999999999E-3</c:v>
                </c:pt>
                <c:pt idx="6348">
                  <c:v>-5.2468000000000001E-2</c:v>
                </c:pt>
                <c:pt idx="6349">
                  <c:v>-1.4663000000000001E-2</c:v>
                </c:pt>
                <c:pt idx="6350">
                  <c:v>-5.6580999999999999E-2</c:v>
                </c:pt>
                <c:pt idx="6351">
                  <c:v>-5.0943000000000002E-2</c:v>
                </c:pt>
                <c:pt idx="6352">
                  <c:v>-6.7729999999999999E-2</c:v>
                </c:pt>
                <c:pt idx="6353">
                  <c:v>-9.0553999999999996E-2</c:v>
                </c:pt>
                <c:pt idx="6354">
                  <c:v>-0.10431</c:v>
                </c:pt>
                <c:pt idx="6355">
                  <c:v>-0.13816999999999999</c:v>
                </c:pt>
                <c:pt idx="6356">
                  <c:v>-0.10928</c:v>
                </c:pt>
                <c:pt idx="6357">
                  <c:v>-0.13322000000000001</c:v>
                </c:pt>
                <c:pt idx="6358">
                  <c:v>-0.1177</c:v>
                </c:pt>
                <c:pt idx="6359">
                  <c:v>-9.8050999999999999E-2</c:v>
                </c:pt>
                <c:pt idx="6360">
                  <c:v>-0.11889</c:v>
                </c:pt>
                <c:pt idx="6361">
                  <c:v>-0.11072</c:v>
                </c:pt>
                <c:pt idx="6362">
                  <c:v>-0.11222</c:v>
                </c:pt>
                <c:pt idx="6363">
                  <c:v>-6.2209E-2</c:v>
                </c:pt>
                <c:pt idx="6364">
                  <c:v>-7.0887000000000006E-2</c:v>
                </c:pt>
                <c:pt idx="6365">
                  <c:v>-5.1400000000000001E-2</c:v>
                </c:pt>
                <c:pt idx="6366">
                  <c:v>-5.1095999999999997E-3</c:v>
                </c:pt>
                <c:pt idx="6367">
                  <c:v>-2.8323999999999998E-2</c:v>
                </c:pt>
                <c:pt idx="6368">
                  <c:v>-5.0863999999999996E-3</c:v>
                </c:pt>
                <c:pt idx="6369">
                  <c:v>5.0171E-3</c:v>
                </c:pt>
                <c:pt idx="6370">
                  <c:v>3.5764999999999998E-2</c:v>
                </c:pt>
                <c:pt idx="6371">
                  <c:v>4.2617000000000002E-2</c:v>
                </c:pt>
                <c:pt idx="6372">
                  <c:v>7.5014999999999998E-2</c:v>
                </c:pt>
                <c:pt idx="6373">
                  <c:v>0.10680000000000001</c:v>
                </c:pt>
                <c:pt idx="6374">
                  <c:v>9.4570000000000001E-2</c:v>
                </c:pt>
                <c:pt idx="6375">
                  <c:v>0.11670999999999999</c:v>
                </c:pt>
                <c:pt idx="6376">
                  <c:v>0.11085</c:v>
                </c:pt>
                <c:pt idx="6377">
                  <c:v>0.10452</c:v>
                </c:pt>
                <c:pt idx="6378">
                  <c:v>0.11842</c:v>
                </c:pt>
                <c:pt idx="6379">
                  <c:v>0.12601999999999999</c:v>
                </c:pt>
                <c:pt idx="6380">
                  <c:v>0.13247999999999999</c:v>
                </c:pt>
                <c:pt idx="6381">
                  <c:v>0.10362</c:v>
                </c:pt>
                <c:pt idx="6382">
                  <c:v>0.10091</c:v>
                </c:pt>
                <c:pt idx="6383">
                  <c:v>9.2582999999999999E-2</c:v>
                </c:pt>
                <c:pt idx="6384">
                  <c:v>5.2207000000000003E-2</c:v>
                </c:pt>
                <c:pt idx="6385">
                  <c:v>7.3404999999999998E-2</c:v>
                </c:pt>
                <c:pt idx="6386">
                  <c:v>5.4955999999999998E-2</c:v>
                </c:pt>
                <c:pt idx="6387">
                  <c:v>4.2715000000000003E-2</c:v>
                </c:pt>
                <c:pt idx="6388">
                  <c:v>7.8037999999999996E-3</c:v>
                </c:pt>
                <c:pt idx="6389">
                  <c:v>-1.0250000000000001E-3</c:v>
                </c:pt>
                <c:pt idx="6390">
                  <c:v>-2.1139000000000002E-2</c:v>
                </c:pt>
                <c:pt idx="6391">
                  <c:v>-6.0639999999999999E-2</c:v>
                </c:pt>
                <c:pt idx="6392">
                  <c:v>-5.7249000000000001E-2</c:v>
                </c:pt>
                <c:pt idx="6393">
                  <c:v>-8.0531000000000005E-2</c:v>
                </c:pt>
                <c:pt idx="6394">
                  <c:v>-8.3666000000000004E-2</c:v>
                </c:pt>
                <c:pt idx="6395">
                  <c:v>-8.9358000000000007E-2</c:v>
                </c:pt>
                <c:pt idx="6396">
                  <c:v>-0.10069</c:v>
                </c:pt>
                <c:pt idx="6397">
                  <c:v>-0.11681</c:v>
                </c:pt>
                <c:pt idx="6398">
                  <c:v>-0.13128999999999999</c:v>
                </c:pt>
                <c:pt idx="6399">
                  <c:v>-0.10829</c:v>
                </c:pt>
                <c:pt idx="6400">
                  <c:v>-0.12121</c:v>
                </c:pt>
                <c:pt idx="6401">
                  <c:v>-0.11877</c:v>
                </c:pt>
                <c:pt idx="6402">
                  <c:v>-9.7019999999999995E-2</c:v>
                </c:pt>
                <c:pt idx="6403">
                  <c:v>-0.11115</c:v>
                </c:pt>
                <c:pt idx="6404">
                  <c:v>-9.8338999999999996E-2</c:v>
                </c:pt>
                <c:pt idx="6405">
                  <c:v>-8.9266999999999999E-2</c:v>
                </c:pt>
                <c:pt idx="6406">
                  <c:v>-4.4401000000000003E-2</c:v>
                </c:pt>
                <c:pt idx="6407">
                  <c:v>-4.3631000000000003E-2</c:v>
                </c:pt>
                <c:pt idx="6408">
                  <c:v>-2.7515999999999999E-2</c:v>
                </c:pt>
                <c:pt idx="6409">
                  <c:v>2.2714999999999999E-2</c:v>
                </c:pt>
                <c:pt idx="6410">
                  <c:v>3.2019000000000001E-3</c:v>
                </c:pt>
                <c:pt idx="6411">
                  <c:v>2.2072000000000001E-2</c:v>
                </c:pt>
                <c:pt idx="6412">
                  <c:v>3.6667999999999999E-2</c:v>
                </c:pt>
                <c:pt idx="6413">
                  <c:v>5.2787000000000001E-2</c:v>
                </c:pt>
                <c:pt idx="6414">
                  <c:v>6.7986000000000005E-2</c:v>
                </c:pt>
                <c:pt idx="6415">
                  <c:v>9.7015000000000004E-2</c:v>
                </c:pt>
                <c:pt idx="6416">
                  <c:v>0.1186</c:v>
                </c:pt>
                <c:pt idx="6417">
                  <c:v>0.10667</c:v>
                </c:pt>
                <c:pt idx="6418">
                  <c:v>0.12445000000000001</c:v>
                </c:pt>
                <c:pt idx="6419">
                  <c:v>0.11430999999999999</c:v>
                </c:pt>
                <c:pt idx="6420">
                  <c:v>0.10313</c:v>
                </c:pt>
                <c:pt idx="6421">
                  <c:v>0.11731</c:v>
                </c:pt>
                <c:pt idx="6422">
                  <c:v>0.1187</c:v>
                </c:pt>
                <c:pt idx="6423">
                  <c:v>0.12427000000000001</c:v>
                </c:pt>
                <c:pt idx="6424">
                  <c:v>7.1693000000000007E-2</c:v>
                </c:pt>
                <c:pt idx="6425">
                  <c:v>8.6318000000000006E-2</c:v>
                </c:pt>
                <c:pt idx="6426">
                  <c:v>7.1657999999999999E-2</c:v>
                </c:pt>
                <c:pt idx="6427">
                  <c:v>2.8812000000000001E-2</c:v>
                </c:pt>
                <c:pt idx="6428">
                  <c:v>5.3348E-2</c:v>
                </c:pt>
                <c:pt idx="6429">
                  <c:v>3.3843999999999999E-2</c:v>
                </c:pt>
                <c:pt idx="6430">
                  <c:v>3.0852999999999998E-2</c:v>
                </c:pt>
                <c:pt idx="6431">
                  <c:v>-8.2626000000000002E-3</c:v>
                </c:pt>
                <c:pt idx="6432">
                  <c:v>-1.6324999999999999E-2</c:v>
                </c:pt>
                <c:pt idx="6433">
                  <c:v>-4.1146000000000002E-2</c:v>
                </c:pt>
                <c:pt idx="6434">
                  <c:v>-8.3222000000000004E-2</c:v>
                </c:pt>
                <c:pt idx="6435">
                  <c:v>-6.9462999999999997E-2</c:v>
                </c:pt>
                <c:pt idx="6436">
                  <c:v>-9.6091999999999997E-2</c:v>
                </c:pt>
                <c:pt idx="6437">
                  <c:v>-9.7875000000000004E-2</c:v>
                </c:pt>
                <c:pt idx="6438">
                  <c:v>-0.10692</c:v>
                </c:pt>
                <c:pt idx="6439">
                  <c:v>-0.12177</c:v>
                </c:pt>
                <c:pt idx="6440">
                  <c:v>-0.13300000000000001</c:v>
                </c:pt>
                <c:pt idx="6441">
                  <c:v>-0.13721</c:v>
                </c:pt>
                <c:pt idx="6442">
                  <c:v>-9.6074000000000007E-2</c:v>
                </c:pt>
                <c:pt idx="6443">
                  <c:v>-0.11688999999999999</c:v>
                </c:pt>
                <c:pt idx="6444">
                  <c:v>-0.11511</c:v>
                </c:pt>
                <c:pt idx="6445">
                  <c:v>-8.4461999999999995E-2</c:v>
                </c:pt>
                <c:pt idx="6446">
                  <c:v>-0.10206</c:v>
                </c:pt>
                <c:pt idx="6447">
                  <c:v>-8.7548000000000001E-2</c:v>
                </c:pt>
                <c:pt idx="6448">
                  <c:v>-6.9186999999999999E-2</c:v>
                </c:pt>
                <c:pt idx="6449">
                  <c:v>-3.3357999999999999E-2</c:v>
                </c:pt>
                <c:pt idx="6450">
                  <c:v>-2.2547000000000001E-2</c:v>
                </c:pt>
                <c:pt idx="6451">
                  <c:v>-8.9800999999999995E-3</c:v>
                </c:pt>
                <c:pt idx="6452">
                  <c:v>3.4849999999999999E-2</c:v>
                </c:pt>
                <c:pt idx="6453">
                  <c:v>3.9743000000000001E-2</c:v>
                </c:pt>
                <c:pt idx="6454">
                  <c:v>5.7022999999999997E-2</c:v>
                </c:pt>
                <c:pt idx="6455">
                  <c:v>6.8862999999999994E-2</c:v>
                </c:pt>
                <c:pt idx="6456">
                  <c:v>7.6282000000000003E-2</c:v>
                </c:pt>
                <c:pt idx="6457">
                  <c:v>8.5542999999999994E-2</c:v>
                </c:pt>
                <c:pt idx="6458">
                  <c:v>0.10521</c:v>
                </c:pt>
                <c:pt idx="6459">
                  <c:v>0.12154</c:v>
                </c:pt>
                <c:pt idx="6460">
                  <c:v>9.0865000000000001E-2</c:v>
                </c:pt>
                <c:pt idx="6461">
                  <c:v>0.12013</c:v>
                </c:pt>
                <c:pt idx="6462">
                  <c:v>0.12186</c:v>
                </c:pt>
                <c:pt idx="6463">
                  <c:v>0.11176</c:v>
                </c:pt>
                <c:pt idx="6464">
                  <c:v>0.12330000000000001</c:v>
                </c:pt>
                <c:pt idx="6465">
                  <c:v>0.1139</c:v>
                </c:pt>
                <c:pt idx="6466">
                  <c:v>0.10785</c:v>
                </c:pt>
                <c:pt idx="6467">
                  <c:v>6.3347000000000001E-2</c:v>
                </c:pt>
                <c:pt idx="6468">
                  <c:v>7.0193000000000005E-2</c:v>
                </c:pt>
                <c:pt idx="6469">
                  <c:v>6.3509999999999997E-2</c:v>
                </c:pt>
                <c:pt idx="6470">
                  <c:v>2.3029000000000001E-2</c:v>
                </c:pt>
                <c:pt idx="6471">
                  <c:v>1.8412999999999999E-2</c:v>
                </c:pt>
                <c:pt idx="6472">
                  <c:v>-2.1332E-3</c:v>
                </c:pt>
                <c:pt idx="6473">
                  <c:v>-1.345E-2</c:v>
                </c:pt>
                <c:pt idx="6474">
                  <c:v>-3.5106999999999999E-2</c:v>
                </c:pt>
                <c:pt idx="6475">
                  <c:v>-3.2910000000000002E-2</c:v>
                </c:pt>
                <c:pt idx="6476">
                  <c:v>-5.781E-2</c:v>
                </c:pt>
                <c:pt idx="6477">
                  <c:v>-7.8267000000000003E-2</c:v>
                </c:pt>
                <c:pt idx="6478">
                  <c:v>-6.9835999999999995E-2</c:v>
                </c:pt>
                <c:pt idx="6479">
                  <c:v>-9.9167000000000005E-2</c:v>
                </c:pt>
                <c:pt idx="6480">
                  <c:v>-0.11165</c:v>
                </c:pt>
                <c:pt idx="6481">
                  <c:v>-0.12272</c:v>
                </c:pt>
                <c:pt idx="6482">
                  <c:v>-0.12579000000000001</c:v>
                </c:pt>
                <c:pt idx="6483">
                  <c:v>-0.12983</c:v>
                </c:pt>
                <c:pt idx="6484">
                  <c:v>-0.12629000000000001</c:v>
                </c:pt>
                <c:pt idx="6485">
                  <c:v>-9.0239E-2</c:v>
                </c:pt>
                <c:pt idx="6486">
                  <c:v>-0.10426000000000001</c:v>
                </c:pt>
                <c:pt idx="6487">
                  <c:v>-0.1066</c:v>
                </c:pt>
                <c:pt idx="6488">
                  <c:v>-8.1719E-2</c:v>
                </c:pt>
                <c:pt idx="6489">
                  <c:v>-6.3530000000000003E-2</c:v>
                </c:pt>
                <c:pt idx="6490">
                  <c:v>-5.493E-2</c:v>
                </c:pt>
                <c:pt idx="6491">
                  <c:v>-3.8034999999999999E-2</c:v>
                </c:pt>
                <c:pt idx="6492">
                  <c:v>-8.5552000000000007E-3</c:v>
                </c:pt>
                <c:pt idx="6493">
                  <c:v>-1.9592999999999999E-2</c:v>
                </c:pt>
                <c:pt idx="6494">
                  <c:v>4.9800000000000001E-3</c:v>
                </c:pt>
                <c:pt idx="6495">
                  <c:v>2.3389E-2</c:v>
                </c:pt>
                <c:pt idx="6496">
                  <c:v>2.9274999999999999E-2</c:v>
                </c:pt>
                <c:pt idx="6497">
                  <c:v>6.0215999999999999E-2</c:v>
                </c:pt>
                <c:pt idx="6498">
                  <c:v>7.9955999999999999E-2</c:v>
                </c:pt>
                <c:pt idx="6499">
                  <c:v>0.10990999999999999</c:v>
                </c:pt>
                <c:pt idx="6500">
                  <c:v>0.10511</c:v>
                </c:pt>
                <c:pt idx="6501">
                  <c:v>0.11762</c:v>
                </c:pt>
                <c:pt idx="6502">
                  <c:v>0.12003</c:v>
                </c:pt>
                <c:pt idx="6503">
                  <c:v>9.9375000000000005E-2</c:v>
                </c:pt>
                <c:pt idx="6504">
                  <c:v>0.11662</c:v>
                </c:pt>
                <c:pt idx="6505">
                  <c:v>0.12408</c:v>
                </c:pt>
                <c:pt idx="6506">
                  <c:v>0.10614999999999999</c:v>
                </c:pt>
                <c:pt idx="6507">
                  <c:v>0.1142</c:v>
                </c:pt>
                <c:pt idx="6508">
                  <c:v>0.11814</c:v>
                </c:pt>
                <c:pt idx="6509">
                  <c:v>9.2313999999999993E-2</c:v>
                </c:pt>
                <c:pt idx="6510">
                  <c:v>6.2631999999999993E-2</c:v>
                </c:pt>
                <c:pt idx="6511">
                  <c:v>6.6020999999999996E-2</c:v>
                </c:pt>
                <c:pt idx="6512">
                  <c:v>3.8517999999999997E-2</c:v>
                </c:pt>
                <c:pt idx="6513">
                  <c:v>2.1229000000000001E-2</c:v>
                </c:pt>
                <c:pt idx="6514">
                  <c:v>-5.9095999999999997E-4</c:v>
                </c:pt>
                <c:pt idx="6515">
                  <c:v>-2.1388999999999998E-2</c:v>
                </c:pt>
                <c:pt idx="6516">
                  <c:v>-2.3467999999999999E-2</c:v>
                </c:pt>
                <c:pt idx="6517">
                  <c:v>-5.5821000000000003E-2</c:v>
                </c:pt>
                <c:pt idx="6518">
                  <c:v>-5.0334999999999998E-2</c:v>
                </c:pt>
                <c:pt idx="6519">
                  <c:v>-7.8681000000000001E-2</c:v>
                </c:pt>
                <c:pt idx="6520">
                  <c:v>-9.7309000000000007E-2</c:v>
                </c:pt>
                <c:pt idx="6521">
                  <c:v>-8.1779000000000004E-2</c:v>
                </c:pt>
                <c:pt idx="6522">
                  <c:v>-0.11146</c:v>
                </c:pt>
                <c:pt idx="6523">
                  <c:v>-0.12199</c:v>
                </c:pt>
                <c:pt idx="6524">
                  <c:v>-0.12676000000000001</c:v>
                </c:pt>
                <c:pt idx="6525">
                  <c:v>-0.13300000000000001</c:v>
                </c:pt>
                <c:pt idx="6526">
                  <c:v>-0.13324</c:v>
                </c:pt>
                <c:pt idx="6527">
                  <c:v>-0.13078000000000001</c:v>
                </c:pt>
                <c:pt idx="6528">
                  <c:v>-8.9652999999999997E-2</c:v>
                </c:pt>
                <c:pt idx="6529">
                  <c:v>-0.10389</c:v>
                </c:pt>
                <c:pt idx="6530">
                  <c:v>-9.9899000000000002E-2</c:v>
                </c:pt>
                <c:pt idx="6531">
                  <c:v>-7.1073999999999998E-2</c:v>
                </c:pt>
                <c:pt idx="6532">
                  <c:v>-6.0465999999999999E-2</c:v>
                </c:pt>
                <c:pt idx="6533">
                  <c:v>-4.3069000000000003E-2</c:v>
                </c:pt>
                <c:pt idx="6534">
                  <c:v>-3.2563000000000002E-2</c:v>
                </c:pt>
                <c:pt idx="6535">
                  <c:v>2.3146E-3</c:v>
                </c:pt>
                <c:pt idx="6536">
                  <c:v>-6.4752000000000004E-3</c:v>
                </c:pt>
                <c:pt idx="6537">
                  <c:v>2.2272E-2</c:v>
                </c:pt>
                <c:pt idx="6538">
                  <c:v>4.2167000000000003E-2</c:v>
                </c:pt>
                <c:pt idx="6539">
                  <c:v>5.4278E-2</c:v>
                </c:pt>
                <c:pt idx="6540">
                  <c:v>8.4209999999999993E-2</c:v>
                </c:pt>
                <c:pt idx="6541">
                  <c:v>0.10538</c:v>
                </c:pt>
                <c:pt idx="6542">
                  <c:v>0.13086</c:v>
                </c:pt>
                <c:pt idx="6543">
                  <c:v>0.12969</c:v>
                </c:pt>
                <c:pt idx="6544">
                  <c:v>0.14279</c:v>
                </c:pt>
                <c:pt idx="6545">
                  <c:v>0.14169000000000001</c:v>
                </c:pt>
                <c:pt idx="6546">
                  <c:v>0.11699</c:v>
                </c:pt>
                <c:pt idx="6547">
                  <c:v>0.13417000000000001</c:v>
                </c:pt>
                <c:pt idx="6548">
                  <c:v>0.14233000000000001</c:v>
                </c:pt>
                <c:pt idx="6549">
                  <c:v>0.12695999999999999</c:v>
                </c:pt>
                <c:pt idx="6550">
                  <c:v>0.10443</c:v>
                </c:pt>
                <c:pt idx="6551">
                  <c:v>9.9101999999999996E-2</c:v>
                </c:pt>
                <c:pt idx="6552">
                  <c:v>7.8676999999999997E-2</c:v>
                </c:pt>
                <c:pt idx="6553">
                  <c:v>4.4810999999999997E-2</c:v>
                </c:pt>
                <c:pt idx="6554">
                  <c:v>5.8249000000000002E-2</c:v>
                </c:pt>
                <c:pt idx="6555">
                  <c:v>3.0415000000000001E-2</c:v>
                </c:pt>
                <c:pt idx="6556">
                  <c:v>1.4007E-2</c:v>
                </c:pt>
                <c:pt idx="6557">
                  <c:v>-1.3927999999999999E-2</c:v>
                </c:pt>
                <c:pt idx="6558">
                  <c:v>-3.6575000000000003E-2</c:v>
                </c:pt>
                <c:pt idx="6559">
                  <c:v>-6.3224000000000002E-2</c:v>
                </c:pt>
                <c:pt idx="6560">
                  <c:v>-0.10423</c:v>
                </c:pt>
                <c:pt idx="6561">
                  <c:v>-9.4204999999999997E-2</c:v>
                </c:pt>
                <c:pt idx="6562">
                  <c:v>-0.11421000000000001</c:v>
                </c:pt>
                <c:pt idx="6563">
                  <c:v>-0.11992999999999999</c:v>
                </c:pt>
                <c:pt idx="6564">
                  <c:v>-0.10986</c:v>
                </c:pt>
                <c:pt idx="6565">
                  <c:v>-0.12992999999999999</c:v>
                </c:pt>
                <c:pt idx="6566">
                  <c:v>-0.15140000000000001</c:v>
                </c:pt>
                <c:pt idx="6567">
                  <c:v>-0.15175</c:v>
                </c:pt>
                <c:pt idx="6568">
                  <c:v>-0.12848999999999999</c:v>
                </c:pt>
                <c:pt idx="6569">
                  <c:v>-0.13685</c:v>
                </c:pt>
                <c:pt idx="6570">
                  <c:v>-0.11724999999999999</c:v>
                </c:pt>
                <c:pt idx="6571">
                  <c:v>-8.6435999999999999E-2</c:v>
                </c:pt>
                <c:pt idx="6572">
                  <c:v>-0.10680000000000001</c:v>
                </c:pt>
                <c:pt idx="6573">
                  <c:v>-8.7814000000000003E-2</c:v>
                </c:pt>
                <c:pt idx="6574">
                  <c:v>-7.8259999999999996E-2</c:v>
                </c:pt>
                <c:pt idx="6575">
                  <c:v>-3.2841000000000002E-2</c:v>
                </c:pt>
                <c:pt idx="6576">
                  <c:v>-2.3538E-2</c:v>
                </c:pt>
                <c:pt idx="6577">
                  <c:v>3.1259E-3</c:v>
                </c:pt>
                <c:pt idx="6578">
                  <c:v>5.4330000000000003E-2</c:v>
                </c:pt>
                <c:pt idx="6579">
                  <c:v>3.7775000000000003E-2</c:v>
                </c:pt>
                <c:pt idx="6580">
                  <c:v>6.3506000000000007E-2</c:v>
                </c:pt>
                <c:pt idx="6581">
                  <c:v>7.2604000000000002E-2</c:v>
                </c:pt>
                <c:pt idx="6582">
                  <c:v>8.3232E-2</c:v>
                </c:pt>
                <c:pt idx="6583">
                  <c:v>0.1031</c:v>
                </c:pt>
                <c:pt idx="6584">
                  <c:v>0.13081000000000001</c:v>
                </c:pt>
                <c:pt idx="6585">
                  <c:v>0.15103</c:v>
                </c:pt>
                <c:pt idx="6586">
                  <c:v>0.12912999999999999</c:v>
                </c:pt>
                <c:pt idx="6587">
                  <c:v>0.14738999999999999</c:v>
                </c:pt>
                <c:pt idx="6588">
                  <c:v>0.13263</c:v>
                </c:pt>
                <c:pt idx="6589">
                  <c:v>0.11038000000000001</c:v>
                </c:pt>
                <c:pt idx="6590">
                  <c:v>0.13284000000000001</c:v>
                </c:pt>
                <c:pt idx="6591">
                  <c:v>0.12648999999999999</c:v>
                </c:pt>
                <c:pt idx="6592">
                  <c:v>0.12601000000000001</c:v>
                </c:pt>
                <c:pt idx="6593">
                  <c:v>9.4247999999999998E-2</c:v>
                </c:pt>
                <c:pt idx="6594">
                  <c:v>7.8369999999999995E-2</c:v>
                </c:pt>
                <c:pt idx="6595">
                  <c:v>5.6517999999999999E-2</c:v>
                </c:pt>
                <c:pt idx="6596">
                  <c:v>4.5198E-3</c:v>
                </c:pt>
                <c:pt idx="6597">
                  <c:v>2.6384000000000001E-2</c:v>
                </c:pt>
                <c:pt idx="6598">
                  <c:v>-1.5487000000000001E-3</c:v>
                </c:pt>
                <c:pt idx="6599">
                  <c:v>-1.1719E-2</c:v>
                </c:pt>
                <c:pt idx="6600">
                  <c:v>-4.1632000000000002E-2</c:v>
                </c:pt>
                <c:pt idx="6601">
                  <c:v>-5.8687000000000003E-2</c:v>
                </c:pt>
                <c:pt idx="6602">
                  <c:v>-8.7148000000000003E-2</c:v>
                </c:pt>
                <c:pt idx="6603">
                  <c:v>-0.12466000000000001</c:v>
                </c:pt>
                <c:pt idx="6604">
                  <c:v>-0.10845</c:v>
                </c:pt>
                <c:pt idx="6605">
                  <c:v>-0.13297</c:v>
                </c:pt>
                <c:pt idx="6606">
                  <c:v>-0.12601000000000001</c:v>
                </c:pt>
                <c:pt idx="6607">
                  <c:v>-0.11479</c:v>
                </c:pt>
                <c:pt idx="6608">
                  <c:v>-0.13575999999999999</c:v>
                </c:pt>
                <c:pt idx="6609">
                  <c:v>-0.14055000000000001</c:v>
                </c:pt>
                <c:pt idx="6610">
                  <c:v>-0.14976</c:v>
                </c:pt>
                <c:pt idx="6611">
                  <c:v>-0.11788999999999999</c:v>
                </c:pt>
                <c:pt idx="6612">
                  <c:v>-0.11719</c:v>
                </c:pt>
                <c:pt idx="6613">
                  <c:v>-0.10321</c:v>
                </c:pt>
                <c:pt idx="6614">
                  <c:v>-5.9603000000000003E-2</c:v>
                </c:pt>
                <c:pt idx="6615">
                  <c:v>-8.4347000000000005E-2</c:v>
                </c:pt>
                <c:pt idx="6616">
                  <c:v>-5.9790999999999997E-2</c:v>
                </c:pt>
                <c:pt idx="6617">
                  <c:v>-4.9815999999999999E-2</c:v>
                </c:pt>
                <c:pt idx="6618">
                  <c:v>-7.5719999999999997E-3</c:v>
                </c:pt>
                <c:pt idx="6619">
                  <c:v>3.209E-3</c:v>
                </c:pt>
                <c:pt idx="6620">
                  <c:v>3.0300000000000001E-2</c:v>
                </c:pt>
                <c:pt idx="6621">
                  <c:v>8.0929000000000001E-2</c:v>
                </c:pt>
                <c:pt idx="6622">
                  <c:v>6.2454999999999997E-2</c:v>
                </c:pt>
                <c:pt idx="6623">
                  <c:v>8.9854000000000003E-2</c:v>
                </c:pt>
                <c:pt idx="6624">
                  <c:v>9.4452999999999995E-2</c:v>
                </c:pt>
                <c:pt idx="6625">
                  <c:v>9.6667000000000003E-2</c:v>
                </c:pt>
                <c:pt idx="6626">
                  <c:v>0.11854000000000001</c:v>
                </c:pt>
                <c:pt idx="6627">
                  <c:v>0.13836000000000001</c:v>
                </c:pt>
                <c:pt idx="6628">
                  <c:v>0.15593000000000001</c:v>
                </c:pt>
                <c:pt idx="6629">
                  <c:v>0.12544</c:v>
                </c:pt>
                <c:pt idx="6630">
                  <c:v>0.13392000000000001</c:v>
                </c:pt>
                <c:pt idx="6631">
                  <c:v>0.12436999999999999</c:v>
                </c:pt>
                <c:pt idx="6632">
                  <c:v>9.5152E-2</c:v>
                </c:pt>
                <c:pt idx="6633">
                  <c:v>0.12479999999999999</c:v>
                </c:pt>
                <c:pt idx="6634">
                  <c:v>0.11156000000000001</c:v>
                </c:pt>
                <c:pt idx="6635">
                  <c:v>0.1074</c:v>
                </c:pt>
                <c:pt idx="6636">
                  <c:v>5.5696000000000002E-2</c:v>
                </c:pt>
                <c:pt idx="6637">
                  <c:v>6.0144000000000003E-2</c:v>
                </c:pt>
                <c:pt idx="6638">
                  <c:v>4.1029000000000003E-2</c:v>
                </c:pt>
                <c:pt idx="6639">
                  <c:v>-1.8877999999999999E-2</c:v>
                </c:pt>
                <c:pt idx="6640">
                  <c:v>3.1903999999999999E-3</c:v>
                </c:pt>
                <c:pt idx="6641">
                  <c:v>-3.7343000000000001E-2</c:v>
                </c:pt>
                <c:pt idx="6642">
                  <c:v>-4.1453999999999998E-2</c:v>
                </c:pt>
                <c:pt idx="6643">
                  <c:v>-6.6752000000000006E-2</c:v>
                </c:pt>
                <c:pt idx="6644">
                  <c:v>-8.0392000000000005E-2</c:v>
                </c:pt>
                <c:pt idx="6645">
                  <c:v>-0.11144999999999999</c:v>
                </c:pt>
                <c:pt idx="6646">
                  <c:v>-0.14673</c:v>
                </c:pt>
                <c:pt idx="6647">
                  <c:v>-0.12343999999999999</c:v>
                </c:pt>
                <c:pt idx="6648">
                  <c:v>-0.1537</c:v>
                </c:pt>
                <c:pt idx="6649">
                  <c:v>-0.13478000000000001</c:v>
                </c:pt>
                <c:pt idx="6650">
                  <c:v>-0.12383</c:v>
                </c:pt>
                <c:pt idx="6651">
                  <c:v>-0.14177999999999999</c:v>
                </c:pt>
                <c:pt idx="6652">
                  <c:v>-0.14268</c:v>
                </c:pt>
                <c:pt idx="6653">
                  <c:v>-0.14926</c:v>
                </c:pt>
                <c:pt idx="6654">
                  <c:v>-8.8467000000000004E-2</c:v>
                </c:pt>
                <c:pt idx="6655">
                  <c:v>-0.10687000000000001</c:v>
                </c:pt>
                <c:pt idx="6656">
                  <c:v>-8.0473000000000003E-2</c:v>
                </c:pt>
                <c:pt idx="6657">
                  <c:v>-3.4959999999999998E-2</c:v>
                </c:pt>
                <c:pt idx="6658">
                  <c:v>-5.6154999999999997E-2</c:v>
                </c:pt>
                <c:pt idx="6659">
                  <c:v>-2.5916000000000002E-2</c:v>
                </c:pt>
                <c:pt idx="6660">
                  <c:v>-1.5563E-2</c:v>
                </c:pt>
                <c:pt idx="6661">
                  <c:v>2.4590000000000001E-2</c:v>
                </c:pt>
                <c:pt idx="6662">
                  <c:v>3.8595999999999998E-2</c:v>
                </c:pt>
                <c:pt idx="6663">
                  <c:v>6.4864000000000005E-2</c:v>
                </c:pt>
                <c:pt idx="6664">
                  <c:v>0.11088000000000001</c:v>
                </c:pt>
                <c:pt idx="6665">
                  <c:v>9.7332000000000002E-2</c:v>
                </c:pt>
                <c:pt idx="6666">
                  <c:v>0.12367</c:v>
                </c:pt>
                <c:pt idx="6667">
                  <c:v>0.11984</c:v>
                </c:pt>
                <c:pt idx="6668">
                  <c:v>0.11405</c:v>
                </c:pt>
                <c:pt idx="6669">
                  <c:v>0.13278999999999999</c:v>
                </c:pt>
                <c:pt idx="6670">
                  <c:v>0.14413999999999999</c:v>
                </c:pt>
                <c:pt idx="6671">
                  <c:v>0.15307000000000001</c:v>
                </c:pt>
                <c:pt idx="6672">
                  <c:v>0.10446999999999999</c:v>
                </c:pt>
                <c:pt idx="6673">
                  <c:v>0.12878999999999999</c:v>
                </c:pt>
                <c:pt idx="6674">
                  <c:v>0.12</c:v>
                </c:pt>
                <c:pt idx="6675">
                  <c:v>8.3468000000000001E-2</c:v>
                </c:pt>
                <c:pt idx="6676">
                  <c:v>0.10575</c:v>
                </c:pt>
                <c:pt idx="6677">
                  <c:v>8.5787000000000002E-2</c:v>
                </c:pt>
                <c:pt idx="6678">
                  <c:v>7.4885999999999994E-2</c:v>
                </c:pt>
                <c:pt idx="6679">
                  <c:v>2.8771000000000001E-2</c:v>
                </c:pt>
                <c:pt idx="6680">
                  <c:v>2.2897000000000001E-2</c:v>
                </c:pt>
                <c:pt idx="6681">
                  <c:v>3.2060000000000001E-3</c:v>
                </c:pt>
                <c:pt idx="6682">
                  <c:v>-4.8794999999999998E-2</c:v>
                </c:pt>
                <c:pt idx="6683">
                  <c:v>-4.2759999999999999E-2</c:v>
                </c:pt>
                <c:pt idx="6684">
                  <c:v>-7.1585999999999997E-2</c:v>
                </c:pt>
                <c:pt idx="6685">
                  <c:v>-7.8614000000000003E-2</c:v>
                </c:pt>
                <c:pt idx="6686">
                  <c:v>-8.5518999999999998E-2</c:v>
                </c:pt>
                <c:pt idx="6687">
                  <c:v>-9.9922999999999998E-2</c:v>
                </c:pt>
                <c:pt idx="6688">
                  <c:v>-0.11867</c:v>
                </c:pt>
                <c:pt idx="6689">
                  <c:v>-0.14044000000000001</c:v>
                </c:pt>
                <c:pt idx="6690">
                  <c:v>-0.11827</c:v>
                </c:pt>
                <c:pt idx="6691">
                  <c:v>-0.13633000000000001</c:v>
                </c:pt>
                <c:pt idx="6692">
                  <c:v>-0.14072999999999999</c:v>
                </c:pt>
                <c:pt idx="6693">
                  <c:v>-0.12357</c:v>
                </c:pt>
                <c:pt idx="6694">
                  <c:v>-0.14199000000000001</c:v>
                </c:pt>
                <c:pt idx="6695">
                  <c:v>-0.13109000000000001</c:v>
                </c:pt>
                <c:pt idx="6696">
                  <c:v>-0.12548000000000001</c:v>
                </c:pt>
                <c:pt idx="6697">
                  <c:v>-7.6711000000000001E-2</c:v>
                </c:pt>
                <c:pt idx="6698">
                  <c:v>-7.9992999999999995E-2</c:v>
                </c:pt>
                <c:pt idx="6699">
                  <c:v>-7.0309999999999997E-2</c:v>
                </c:pt>
                <c:pt idx="6700">
                  <c:v>-2.2728999999999999E-2</c:v>
                </c:pt>
                <c:pt idx="6701">
                  <c:v>-1.5262E-2</c:v>
                </c:pt>
                <c:pt idx="6702">
                  <c:v>6.5519000000000003E-3</c:v>
                </c:pt>
                <c:pt idx="6703">
                  <c:v>2.3224000000000002E-2</c:v>
                </c:pt>
                <c:pt idx="6704">
                  <c:v>4.4074000000000002E-2</c:v>
                </c:pt>
                <c:pt idx="6705">
                  <c:v>4.7140000000000001E-2</c:v>
                </c:pt>
                <c:pt idx="6706">
                  <c:v>7.5197E-2</c:v>
                </c:pt>
                <c:pt idx="6707">
                  <c:v>9.8854999999999998E-2</c:v>
                </c:pt>
                <c:pt idx="6708">
                  <c:v>8.7237999999999996E-2</c:v>
                </c:pt>
                <c:pt idx="6709">
                  <c:v>0.11837</c:v>
                </c:pt>
                <c:pt idx="6710">
                  <c:v>0.13222999999999999</c:v>
                </c:pt>
                <c:pt idx="6711">
                  <c:v>0.13824</c:v>
                </c:pt>
                <c:pt idx="6712">
                  <c:v>0.14852000000000001</c:v>
                </c:pt>
                <c:pt idx="6713">
                  <c:v>0.14957000000000001</c:v>
                </c:pt>
                <c:pt idx="6714">
                  <c:v>0.14852000000000001</c:v>
                </c:pt>
                <c:pt idx="6715">
                  <c:v>0.10857</c:v>
                </c:pt>
                <c:pt idx="6716">
                  <c:v>0.11940000000000001</c:v>
                </c:pt>
                <c:pt idx="6717">
                  <c:v>0.1137</c:v>
                </c:pt>
                <c:pt idx="6718">
                  <c:v>7.0184999999999997E-2</c:v>
                </c:pt>
                <c:pt idx="6719">
                  <c:v>8.8638999999999996E-2</c:v>
                </c:pt>
                <c:pt idx="6720">
                  <c:v>7.6838000000000004E-2</c:v>
                </c:pt>
                <c:pt idx="6721">
                  <c:v>4.8984E-2</c:v>
                </c:pt>
                <c:pt idx="6722">
                  <c:v>1.9085999999999999E-2</c:v>
                </c:pt>
                <c:pt idx="6723">
                  <c:v>9.3551999999999993E-3</c:v>
                </c:pt>
                <c:pt idx="6724">
                  <c:v>-2.9527000000000001E-2</c:v>
                </c:pt>
                <c:pt idx="6725">
                  <c:v>-5.7278000000000003E-2</c:v>
                </c:pt>
                <c:pt idx="6726">
                  <c:v>-6.4739000000000005E-2</c:v>
                </c:pt>
                <c:pt idx="6727">
                  <c:v>-9.2033000000000004E-2</c:v>
                </c:pt>
                <c:pt idx="6728">
                  <c:v>-8.8704000000000005E-2</c:v>
                </c:pt>
                <c:pt idx="6729">
                  <c:v>-9.9485000000000004E-2</c:v>
                </c:pt>
                <c:pt idx="6730">
                  <c:v>-9.9962999999999996E-2</c:v>
                </c:pt>
                <c:pt idx="6731">
                  <c:v>-0.12584999999999999</c:v>
                </c:pt>
                <c:pt idx="6732">
                  <c:v>-0.14631</c:v>
                </c:pt>
                <c:pt idx="6733">
                  <c:v>-0.10861999999999999</c:v>
                </c:pt>
                <c:pt idx="6734">
                  <c:v>-0.14509</c:v>
                </c:pt>
                <c:pt idx="6735">
                  <c:v>-0.14191000000000001</c:v>
                </c:pt>
                <c:pt idx="6736">
                  <c:v>-0.1216</c:v>
                </c:pt>
                <c:pt idx="6737">
                  <c:v>-0.14701</c:v>
                </c:pt>
                <c:pt idx="6738">
                  <c:v>-0.14172999999999999</c:v>
                </c:pt>
                <c:pt idx="6739">
                  <c:v>-0.13097</c:v>
                </c:pt>
                <c:pt idx="6740">
                  <c:v>-6.9889999999999994E-2</c:v>
                </c:pt>
                <c:pt idx="6741">
                  <c:v>-6.3583000000000001E-2</c:v>
                </c:pt>
                <c:pt idx="6742">
                  <c:v>-4.9181999999999997E-2</c:v>
                </c:pt>
                <c:pt idx="6743">
                  <c:v>5.7597999999999998E-3</c:v>
                </c:pt>
                <c:pt idx="6744">
                  <c:v>-1.2565E-3</c:v>
                </c:pt>
                <c:pt idx="6745">
                  <c:v>3.4085999999999998E-2</c:v>
                </c:pt>
                <c:pt idx="6746">
                  <c:v>4.2903999999999998E-2</c:v>
                </c:pt>
                <c:pt idx="6747">
                  <c:v>6.4111000000000001E-2</c:v>
                </c:pt>
                <c:pt idx="6748">
                  <c:v>8.2201999999999997E-2</c:v>
                </c:pt>
                <c:pt idx="6749">
                  <c:v>9.7389000000000003E-2</c:v>
                </c:pt>
                <c:pt idx="6750">
                  <c:v>0.13159000000000001</c:v>
                </c:pt>
                <c:pt idx="6751">
                  <c:v>0.10206999999999999</c:v>
                </c:pt>
                <c:pt idx="6752">
                  <c:v>0.14186000000000001</c:v>
                </c:pt>
                <c:pt idx="6753">
                  <c:v>0.15367</c:v>
                </c:pt>
                <c:pt idx="6754">
                  <c:v>0.15007999999999999</c:v>
                </c:pt>
                <c:pt idx="6755">
                  <c:v>0.16825999999999999</c:v>
                </c:pt>
                <c:pt idx="6756">
                  <c:v>0.15817000000000001</c:v>
                </c:pt>
                <c:pt idx="6757">
                  <c:v>0.15919</c:v>
                </c:pt>
                <c:pt idx="6758">
                  <c:v>0.10813</c:v>
                </c:pt>
                <c:pt idx="6759">
                  <c:v>0.11811000000000001</c:v>
                </c:pt>
                <c:pt idx="6760">
                  <c:v>0.11068</c:v>
                </c:pt>
                <c:pt idx="6761">
                  <c:v>6.9341E-2</c:v>
                </c:pt>
                <c:pt idx="6762">
                  <c:v>5.3266000000000001E-2</c:v>
                </c:pt>
                <c:pt idx="6763">
                  <c:v>3.6712000000000002E-2</c:v>
                </c:pt>
                <c:pt idx="6764">
                  <c:v>1.5249E-2</c:v>
                </c:pt>
                <c:pt idx="6765">
                  <c:v>-1.5235E-2</c:v>
                </c:pt>
                <c:pt idx="6766">
                  <c:v>-1.307E-2</c:v>
                </c:pt>
                <c:pt idx="6767">
                  <c:v>-4.6828000000000002E-2</c:v>
                </c:pt>
                <c:pt idx="6768">
                  <c:v>-6.9461999999999996E-2</c:v>
                </c:pt>
                <c:pt idx="6769">
                  <c:v>-7.0047999999999999E-2</c:v>
                </c:pt>
                <c:pt idx="6770">
                  <c:v>-0.11006000000000001</c:v>
                </c:pt>
                <c:pt idx="6771">
                  <c:v>-0.12548000000000001</c:v>
                </c:pt>
                <c:pt idx="6772">
                  <c:v>-0.15412999999999999</c:v>
                </c:pt>
                <c:pt idx="6773">
                  <c:v>-0.15559999999999999</c:v>
                </c:pt>
                <c:pt idx="6774">
                  <c:v>-0.16622000000000001</c:v>
                </c:pt>
                <c:pt idx="6775">
                  <c:v>-0.1694</c:v>
                </c:pt>
                <c:pt idx="6776">
                  <c:v>-0.1318</c:v>
                </c:pt>
                <c:pt idx="6777">
                  <c:v>-0.15195</c:v>
                </c:pt>
                <c:pt idx="6778">
                  <c:v>-0.15890000000000001</c:v>
                </c:pt>
                <c:pt idx="6779">
                  <c:v>-0.13333999999999999</c:v>
                </c:pt>
                <c:pt idx="6780">
                  <c:v>-0.11008</c:v>
                </c:pt>
                <c:pt idx="6781">
                  <c:v>-0.10399</c:v>
                </c:pt>
                <c:pt idx="6782">
                  <c:v>-7.6735999999999999E-2</c:v>
                </c:pt>
                <c:pt idx="6783">
                  <c:v>-4.3825000000000003E-2</c:v>
                </c:pt>
                <c:pt idx="6784">
                  <c:v>-5.1362999999999999E-2</c:v>
                </c:pt>
                <c:pt idx="6785">
                  <c:v>-1.9685000000000001E-2</c:v>
                </c:pt>
                <c:pt idx="6786">
                  <c:v>-5.3178000000000003E-4</c:v>
                </c:pt>
                <c:pt idx="6787">
                  <c:v>1.8957999999999999E-2</c:v>
                </c:pt>
                <c:pt idx="6788">
                  <c:v>5.3022E-2</c:v>
                </c:pt>
                <c:pt idx="6789">
                  <c:v>8.4309999999999996E-2</c:v>
                </c:pt>
                <c:pt idx="6790">
                  <c:v>0.12709000000000001</c:v>
                </c:pt>
                <c:pt idx="6791">
                  <c:v>0.11952</c:v>
                </c:pt>
                <c:pt idx="6792">
                  <c:v>0.14208000000000001</c:v>
                </c:pt>
                <c:pt idx="6793">
                  <c:v>0.14927000000000001</c:v>
                </c:pt>
                <c:pt idx="6794">
                  <c:v>0.13319</c:v>
                </c:pt>
                <c:pt idx="6795">
                  <c:v>0.15715999999999999</c:v>
                </c:pt>
                <c:pt idx="6796">
                  <c:v>0.17843000000000001</c:v>
                </c:pt>
                <c:pt idx="6797">
                  <c:v>0.17271</c:v>
                </c:pt>
                <c:pt idx="6798">
                  <c:v>0.14688000000000001</c:v>
                </c:pt>
                <c:pt idx="6799">
                  <c:v>0.15240000000000001</c:v>
                </c:pt>
                <c:pt idx="6800">
                  <c:v>0.12803999999999999</c:v>
                </c:pt>
                <c:pt idx="6801">
                  <c:v>9.2034000000000005E-2</c:v>
                </c:pt>
                <c:pt idx="6802">
                  <c:v>0.11027000000000001</c:v>
                </c:pt>
                <c:pt idx="6803">
                  <c:v>8.4477999999999998E-2</c:v>
                </c:pt>
                <c:pt idx="6804">
                  <c:v>6.9841E-2</c:v>
                </c:pt>
                <c:pt idx="6805">
                  <c:v>4.0858999999999999E-2</c:v>
                </c:pt>
                <c:pt idx="6806">
                  <c:v>6.6192000000000004E-3</c:v>
                </c:pt>
                <c:pt idx="6807">
                  <c:v>-2.4631E-2</c:v>
                </c:pt>
                <c:pt idx="6808">
                  <c:v>-7.8409000000000006E-2</c:v>
                </c:pt>
                <c:pt idx="6809">
                  <c:v>-6.5838999999999995E-2</c:v>
                </c:pt>
                <c:pt idx="6810">
                  <c:v>-9.4464000000000006E-2</c:v>
                </c:pt>
                <c:pt idx="6811">
                  <c:v>-0.10452</c:v>
                </c:pt>
                <c:pt idx="6812">
                  <c:v>-0.11058999999999999</c:v>
                </c:pt>
                <c:pt idx="6813">
                  <c:v>-0.13358</c:v>
                </c:pt>
                <c:pt idx="6814">
                  <c:v>-0.15712999999999999</c:v>
                </c:pt>
                <c:pt idx="6815">
                  <c:v>-0.16844999999999999</c:v>
                </c:pt>
                <c:pt idx="6816">
                  <c:v>-0.16427</c:v>
                </c:pt>
                <c:pt idx="6817">
                  <c:v>-0.18031</c:v>
                </c:pt>
                <c:pt idx="6818">
                  <c:v>-0.15795000000000001</c:v>
                </c:pt>
                <c:pt idx="6819">
                  <c:v>-0.12959000000000001</c:v>
                </c:pt>
                <c:pt idx="6820">
                  <c:v>-0.14158999999999999</c:v>
                </c:pt>
                <c:pt idx="6821">
                  <c:v>-0.12228</c:v>
                </c:pt>
                <c:pt idx="6822">
                  <c:v>-0.11416999999999999</c:v>
                </c:pt>
                <c:pt idx="6823">
                  <c:v>-7.7608999999999997E-2</c:v>
                </c:pt>
                <c:pt idx="6824">
                  <c:v>-6.1114000000000002E-2</c:v>
                </c:pt>
                <c:pt idx="6825">
                  <c:v>-4.9340000000000002E-2</c:v>
                </c:pt>
                <c:pt idx="6826">
                  <c:v>3.3340000000000003E-4</c:v>
                </c:pt>
                <c:pt idx="6827">
                  <c:v>-1.5318E-2</c:v>
                </c:pt>
                <c:pt idx="6828">
                  <c:v>1.8865E-2</c:v>
                </c:pt>
                <c:pt idx="6829">
                  <c:v>3.3977E-2</c:v>
                </c:pt>
                <c:pt idx="6830">
                  <c:v>4.5687999999999999E-2</c:v>
                </c:pt>
                <c:pt idx="6831">
                  <c:v>8.2520999999999997E-2</c:v>
                </c:pt>
                <c:pt idx="6832">
                  <c:v>0.10731</c:v>
                </c:pt>
                <c:pt idx="6833">
                  <c:v>0.14677999999999999</c:v>
                </c:pt>
                <c:pt idx="6834">
                  <c:v>0.14237</c:v>
                </c:pt>
                <c:pt idx="6835">
                  <c:v>0.15518999999999999</c:v>
                </c:pt>
                <c:pt idx="6836">
                  <c:v>0.15962999999999999</c:v>
                </c:pt>
                <c:pt idx="6837">
                  <c:v>0.14026</c:v>
                </c:pt>
                <c:pt idx="6838">
                  <c:v>0.16882</c:v>
                </c:pt>
                <c:pt idx="6839">
                  <c:v>0.18088000000000001</c:v>
                </c:pt>
                <c:pt idx="6840">
                  <c:v>0.16378999999999999</c:v>
                </c:pt>
                <c:pt idx="6841">
                  <c:v>0.12801000000000001</c:v>
                </c:pt>
                <c:pt idx="6842">
                  <c:v>0.12452000000000001</c:v>
                </c:pt>
                <c:pt idx="6843">
                  <c:v>9.7657999999999995E-2</c:v>
                </c:pt>
                <c:pt idx="6844">
                  <c:v>6.4072000000000004E-2</c:v>
                </c:pt>
                <c:pt idx="6845">
                  <c:v>7.9405000000000003E-2</c:v>
                </c:pt>
                <c:pt idx="6846">
                  <c:v>4.9472000000000002E-2</c:v>
                </c:pt>
                <c:pt idx="6847">
                  <c:v>3.7544000000000001E-2</c:v>
                </c:pt>
                <c:pt idx="6848">
                  <c:v>-1.4127000000000001E-2</c:v>
                </c:pt>
                <c:pt idx="6849">
                  <c:v>-1.7538999999999999E-2</c:v>
                </c:pt>
                <c:pt idx="6850">
                  <c:v>-6.3384999999999997E-2</c:v>
                </c:pt>
                <c:pt idx="6851">
                  <c:v>-0.10537000000000001</c:v>
                </c:pt>
                <c:pt idx="6852">
                  <c:v>-9.2005000000000003E-2</c:v>
                </c:pt>
                <c:pt idx="6853">
                  <c:v>-0.12775</c:v>
                </c:pt>
                <c:pt idx="6854">
                  <c:v>-0.12330000000000001</c:v>
                </c:pt>
                <c:pt idx="6855">
                  <c:v>-0.12892999999999999</c:v>
                </c:pt>
                <c:pt idx="6856">
                  <c:v>-0.14504</c:v>
                </c:pt>
                <c:pt idx="6857">
                  <c:v>-0.17404</c:v>
                </c:pt>
                <c:pt idx="6858">
                  <c:v>-0.18146999999999999</c:v>
                </c:pt>
                <c:pt idx="6859">
                  <c:v>-0.15182999999999999</c:v>
                </c:pt>
                <c:pt idx="6860">
                  <c:v>-0.16370999999999999</c:v>
                </c:pt>
                <c:pt idx="6861">
                  <c:v>-0.13955999999999999</c:v>
                </c:pt>
                <c:pt idx="6862">
                  <c:v>-0.10458000000000001</c:v>
                </c:pt>
                <c:pt idx="6863">
                  <c:v>-0.12961</c:v>
                </c:pt>
                <c:pt idx="6864">
                  <c:v>-0.10716000000000001</c:v>
                </c:pt>
                <c:pt idx="6865">
                  <c:v>-9.9487000000000006E-2</c:v>
                </c:pt>
                <c:pt idx="6866">
                  <c:v>-4.3271999999999998E-2</c:v>
                </c:pt>
                <c:pt idx="6867">
                  <c:v>-3.8071000000000001E-2</c:v>
                </c:pt>
                <c:pt idx="6868">
                  <c:v>-1.0005999999999999E-2</c:v>
                </c:pt>
                <c:pt idx="6869">
                  <c:v>5.0203999999999999E-2</c:v>
                </c:pt>
                <c:pt idx="6870">
                  <c:v>2.9208999999999999E-2</c:v>
                </c:pt>
                <c:pt idx="6871">
                  <c:v>5.5341000000000001E-2</c:v>
                </c:pt>
                <c:pt idx="6872">
                  <c:v>7.3694999999999997E-2</c:v>
                </c:pt>
                <c:pt idx="6873">
                  <c:v>8.6225999999999997E-2</c:v>
                </c:pt>
                <c:pt idx="6874">
                  <c:v>0.11022999999999999</c:v>
                </c:pt>
                <c:pt idx="6875">
                  <c:v>0.1421</c:v>
                </c:pt>
                <c:pt idx="6876">
                  <c:v>0.16936000000000001</c:v>
                </c:pt>
                <c:pt idx="6877">
                  <c:v>0.14826</c:v>
                </c:pt>
                <c:pt idx="6878">
                  <c:v>0.16803999999999999</c:v>
                </c:pt>
                <c:pt idx="6879">
                  <c:v>0.15517</c:v>
                </c:pt>
                <c:pt idx="6880">
                  <c:v>0.13041</c:v>
                </c:pt>
                <c:pt idx="6881">
                  <c:v>0.15720000000000001</c:v>
                </c:pt>
                <c:pt idx="6882">
                  <c:v>0.14885000000000001</c:v>
                </c:pt>
                <c:pt idx="6883">
                  <c:v>0.15390999999999999</c:v>
                </c:pt>
                <c:pt idx="6884">
                  <c:v>0.11378000000000001</c:v>
                </c:pt>
                <c:pt idx="6885">
                  <c:v>9.9983000000000002E-2</c:v>
                </c:pt>
                <c:pt idx="6886">
                  <c:v>7.8423000000000007E-2</c:v>
                </c:pt>
                <c:pt idx="6887">
                  <c:v>1.7965999999999999E-2</c:v>
                </c:pt>
                <c:pt idx="6888">
                  <c:v>4.9132000000000002E-2</c:v>
                </c:pt>
                <c:pt idx="6889">
                  <c:v>1.4904000000000001E-2</c:v>
                </c:pt>
                <c:pt idx="6890">
                  <c:v>1.9423999999999999E-3</c:v>
                </c:pt>
                <c:pt idx="6891">
                  <c:v>-3.1403E-2</c:v>
                </c:pt>
                <c:pt idx="6892">
                  <c:v>-5.1699000000000002E-2</c:v>
                </c:pt>
                <c:pt idx="6893">
                  <c:v>-8.4201999999999999E-2</c:v>
                </c:pt>
                <c:pt idx="6894">
                  <c:v>-0.12984999999999999</c:v>
                </c:pt>
                <c:pt idx="6895">
                  <c:v>-0.11609999999999999</c:v>
                </c:pt>
                <c:pt idx="6896">
                  <c:v>-0.1467</c:v>
                </c:pt>
                <c:pt idx="6897">
                  <c:v>-0.14241999999999999</c:v>
                </c:pt>
                <c:pt idx="6898">
                  <c:v>-0.13381000000000001</c:v>
                </c:pt>
                <c:pt idx="6899">
                  <c:v>-0.15812999999999999</c:v>
                </c:pt>
                <c:pt idx="6900">
                  <c:v>-0.16758000000000001</c:v>
                </c:pt>
                <c:pt idx="6901">
                  <c:v>-0.17943999999999999</c:v>
                </c:pt>
                <c:pt idx="6902">
                  <c:v>-0.14430999999999999</c:v>
                </c:pt>
                <c:pt idx="6903">
                  <c:v>-0.14471999999999999</c:v>
                </c:pt>
                <c:pt idx="6904">
                  <c:v>-0.13292000000000001</c:v>
                </c:pt>
                <c:pt idx="6905">
                  <c:v>-8.5560999999999998E-2</c:v>
                </c:pt>
                <c:pt idx="6906">
                  <c:v>-0.11126999999999999</c:v>
                </c:pt>
                <c:pt idx="6907">
                  <c:v>-8.4685999999999997E-2</c:v>
                </c:pt>
                <c:pt idx="6908">
                  <c:v>-7.4981000000000006E-2</c:v>
                </c:pt>
                <c:pt idx="6909">
                  <c:v>-2.3709999999999998E-2</c:v>
                </c:pt>
                <c:pt idx="6910">
                  <c:v>-1.291E-2</c:v>
                </c:pt>
                <c:pt idx="6911">
                  <c:v>1.6455999999999998E-2</c:v>
                </c:pt>
                <c:pt idx="6912">
                  <c:v>7.4633000000000005E-2</c:v>
                </c:pt>
                <c:pt idx="6913">
                  <c:v>5.4028E-2</c:v>
                </c:pt>
                <c:pt idx="6914">
                  <c:v>8.4769999999999998E-2</c:v>
                </c:pt>
                <c:pt idx="6915">
                  <c:v>9.4230999999999995E-2</c:v>
                </c:pt>
                <c:pt idx="6916">
                  <c:v>0.10034</c:v>
                </c:pt>
                <c:pt idx="6917">
                  <c:v>0.12509000000000001</c:v>
                </c:pt>
                <c:pt idx="6918">
                  <c:v>0.15174000000000001</c:v>
                </c:pt>
                <c:pt idx="6919">
                  <c:v>0.17602999999999999</c:v>
                </c:pt>
                <c:pt idx="6920">
                  <c:v>0.15135999999999999</c:v>
                </c:pt>
                <c:pt idx="6921">
                  <c:v>0.16578000000000001</c:v>
                </c:pt>
                <c:pt idx="6922">
                  <c:v>0.15440999999999999</c:v>
                </c:pt>
                <c:pt idx="6923">
                  <c:v>0.12418999999999999</c:v>
                </c:pt>
                <c:pt idx="6924">
                  <c:v>0.15201999999999999</c:v>
                </c:pt>
                <c:pt idx="6925">
                  <c:v>0.14002999999999999</c:v>
                </c:pt>
                <c:pt idx="6926">
                  <c:v>0.13997999999999999</c:v>
                </c:pt>
                <c:pt idx="6927">
                  <c:v>7.8473000000000001E-2</c:v>
                </c:pt>
                <c:pt idx="6928">
                  <c:v>8.6049E-2</c:v>
                </c:pt>
                <c:pt idx="6929">
                  <c:v>6.3657000000000005E-2</c:v>
                </c:pt>
                <c:pt idx="6930">
                  <c:v>6.4355999999999997E-3</c:v>
                </c:pt>
                <c:pt idx="6931">
                  <c:v>2.9141E-2</c:v>
                </c:pt>
                <c:pt idx="6932">
                  <c:v>-4.1939000000000004E-3</c:v>
                </c:pt>
                <c:pt idx="6933">
                  <c:v>-1.7763999999999999E-2</c:v>
                </c:pt>
                <c:pt idx="6934">
                  <c:v>-5.0387000000000001E-2</c:v>
                </c:pt>
                <c:pt idx="6935">
                  <c:v>-7.0643999999999998E-2</c:v>
                </c:pt>
                <c:pt idx="6936">
                  <c:v>-0.10508000000000001</c:v>
                </c:pt>
                <c:pt idx="6937">
                  <c:v>-0.15365999999999999</c:v>
                </c:pt>
                <c:pt idx="6938">
                  <c:v>-0.13958999999999999</c:v>
                </c:pt>
                <c:pt idx="6939">
                  <c:v>-0.17293</c:v>
                </c:pt>
                <c:pt idx="6940">
                  <c:v>-0.16417999999999999</c:v>
                </c:pt>
                <c:pt idx="6941">
                  <c:v>-0.14172999999999999</c:v>
                </c:pt>
                <c:pt idx="6942">
                  <c:v>-0.17379</c:v>
                </c:pt>
                <c:pt idx="6943">
                  <c:v>-0.17149</c:v>
                </c:pt>
                <c:pt idx="6944">
                  <c:v>-0.18709000000000001</c:v>
                </c:pt>
                <c:pt idx="6945">
                  <c:v>-0.12266000000000001</c:v>
                </c:pt>
                <c:pt idx="6946">
                  <c:v>-0.14352000000000001</c:v>
                </c:pt>
                <c:pt idx="6947">
                  <c:v>-0.1265</c:v>
                </c:pt>
                <c:pt idx="6948">
                  <c:v>-6.5974000000000005E-2</c:v>
                </c:pt>
                <c:pt idx="6949">
                  <c:v>-0.10306</c:v>
                </c:pt>
                <c:pt idx="6950">
                  <c:v>-6.2130999999999999E-2</c:v>
                </c:pt>
                <c:pt idx="6951">
                  <c:v>-5.3666999999999999E-2</c:v>
                </c:pt>
                <c:pt idx="6952">
                  <c:v>-5.3993000000000001E-3</c:v>
                </c:pt>
                <c:pt idx="6953">
                  <c:v>1.5081000000000001E-2</c:v>
                </c:pt>
                <c:pt idx="6954">
                  <c:v>4.3346999999999997E-2</c:v>
                </c:pt>
                <c:pt idx="6955">
                  <c:v>0.10357</c:v>
                </c:pt>
                <c:pt idx="6956">
                  <c:v>9.1679999999999998E-2</c:v>
                </c:pt>
                <c:pt idx="6957">
                  <c:v>0.12905</c:v>
                </c:pt>
                <c:pt idx="6958">
                  <c:v>0.13086999999999999</c:v>
                </c:pt>
                <c:pt idx="6959">
                  <c:v>0.13319</c:v>
                </c:pt>
                <c:pt idx="6960">
                  <c:v>0.15611</c:v>
                </c:pt>
                <c:pt idx="6961">
                  <c:v>0.17266000000000001</c:v>
                </c:pt>
                <c:pt idx="6962">
                  <c:v>0.19059999999999999</c:v>
                </c:pt>
                <c:pt idx="6963">
                  <c:v>0.13802</c:v>
                </c:pt>
                <c:pt idx="6964">
                  <c:v>0.17219000000000001</c:v>
                </c:pt>
                <c:pt idx="6965">
                  <c:v>0.16461000000000001</c:v>
                </c:pt>
                <c:pt idx="6966">
                  <c:v>0.12823999999999999</c:v>
                </c:pt>
                <c:pt idx="6967">
                  <c:v>0.15401000000000001</c:v>
                </c:pt>
                <c:pt idx="6968">
                  <c:v>0.13258</c:v>
                </c:pt>
                <c:pt idx="6969">
                  <c:v>0.12111</c:v>
                </c:pt>
                <c:pt idx="6970">
                  <c:v>6.4294000000000004E-2</c:v>
                </c:pt>
                <c:pt idx="6971">
                  <c:v>6.1761000000000003E-2</c:v>
                </c:pt>
                <c:pt idx="6972">
                  <c:v>3.3272999999999997E-2</c:v>
                </c:pt>
                <c:pt idx="6973">
                  <c:v>-2.3514E-2</c:v>
                </c:pt>
                <c:pt idx="6974">
                  <c:v>-2.767E-2</c:v>
                </c:pt>
                <c:pt idx="6975">
                  <c:v>-6.0673999999999999E-2</c:v>
                </c:pt>
                <c:pt idx="6976">
                  <c:v>-7.4776999999999996E-2</c:v>
                </c:pt>
                <c:pt idx="6977">
                  <c:v>-9.4437999999999994E-2</c:v>
                </c:pt>
                <c:pt idx="6978">
                  <c:v>-0.10831</c:v>
                </c:pt>
                <c:pt idx="6979">
                  <c:v>-0.13955999999999999</c:v>
                </c:pt>
                <c:pt idx="6980">
                  <c:v>-0.16519</c:v>
                </c:pt>
                <c:pt idx="6981">
                  <c:v>-0.13211000000000001</c:v>
                </c:pt>
                <c:pt idx="6982">
                  <c:v>-0.17313999999999999</c:v>
                </c:pt>
                <c:pt idx="6983">
                  <c:v>-0.18232999999999999</c:v>
                </c:pt>
                <c:pt idx="6984">
                  <c:v>-0.16822000000000001</c:v>
                </c:pt>
                <c:pt idx="6985">
                  <c:v>-0.18759999999999999</c:v>
                </c:pt>
                <c:pt idx="6986">
                  <c:v>-0.17827000000000001</c:v>
                </c:pt>
                <c:pt idx="6987">
                  <c:v>-0.16958999999999999</c:v>
                </c:pt>
                <c:pt idx="6988">
                  <c:v>-0.11824</c:v>
                </c:pt>
                <c:pt idx="6989">
                  <c:v>-0.12132</c:v>
                </c:pt>
                <c:pt idx="6990">
                  <c:v>-0.10968</c:v>
                </c:pt>
                <c:pt idx="6991">
                  <c:v>-5.8848999999999999E-2</c:v>
                </c:pt>
                <c:pt idx="6992">
                  <c:v>-4.3519000000000002E-2</c:v>
                </c:pt>
                <c:pt idx="6993">
                  <c:v>-1.7208000000000001E-2</c:v>
                </c:pt>
                <c:pt idx="6994">
                  <c:v>6.2157000000000002E-3</c:v>
                </c:pt>
                <c:pt idx="6995">
                  <c:v>3.8869000000000001E-2</c:v>
                </c:pt>
                <c:pt idx="6996">
                  <c:v>4.419E-2</c:v>
                </c:pt>
                <c:pt idx="6997">
                  <c:v>8.1148999999999999E-2</c:v>
                </c:pt>
                <c:pt idx="6998">
                  <c:v>0.11158999999999999</c:v>
                </c:pt>
                <c:pt idx="6999">
                  <c:v>0.10888</c:v>
                </c:pt>
                <c:pt idx="7000">
                  <c:v>0.14818999999999999</c:v>
                </c:pt>
                <c:pt idx="7001">
                  <c:v>0.16852</c:v>
                </c:pt>
                <c:pt idx="7002">
                  <c:v>0.18348</c:v>
                </c:pt>
                <c:pt idx="7003">
                  <c:v>0.19314000000000001</c:v>
                </c:pt>
                <c:pt idx="7004">
                  <c:v>0.19796</c:v>
                </c:pt>
                <c:pt idx="7005">
                  <c:v>0.19591</c:v>
                </c:pt>
                <c:pt idx="7006">
                  <c:v>0.15260000000000001</c:v>
                </c:pt>
                <c:pt idx="7007">
                  <c:v>0.16652</c:v>
                </c:pt>
                <c:pt idx="7008">
                  <c:v>0.16980999999999999</c:v>
                </c:pt>
                <c:pt idx="7009">
                  <c:v>0.13084000000000001</c:v>
                </c:pt>
                <c:pt idx="7010">
                  <c:v>0.10637000000000001</c:v>
                </c:pt>
                <c:pt idx="7011">
                  <c:v>9.0687000000000004E-2</c:v>
                </c:pt>
                <c:pt idx="7012">
                  <c:v>6.2036000000000001E-2</c:v>
                </c:pt>
                <c:pt idx="7013">
                  <c:v>2.12E-2</c:v>
                </c:pt>
                <c:pt idx="7014">
                  <c:v>2.6457999999999999E-2</c:v>
                </c:pt>
                <c:pt idx="7015">
                  <c:v>-1.1233999999999999E-2</c:v>
                </c:pt>
                <c:pt idx="7016">
                  <c:v>-3.8837999999999998E-2</c:v>
                </c:pt>
                <c:pt idx="7017">
                  <c:v>-5.1124999999999997E-2</c:v>
                </c:pt>
                <c:pt idx="7018">
                  <c:v>-9.4380000000000006E-2</c:v>
                </c:pt>
                <c:pt idx="7019">
                  <c:v>-0.12334000000000001</c:v>
                </c:pt>
                <c:pt idx="7020">
                  <c:v>-0.16167999999999999</c:v>
                </c:pt>
                <c:pt idx="7021">
                  <c:v>-0.15962999999999999</c:v>
                </c:pt>
                <c:pt idx="7022">
                  <c:v>-0.17705000000000001</c:v>
                </c:pt>
                <c:pt idx="7023">
                  <c:v>-0.18204999999999999</c:v>
                </c:pt>
                <c:pt idx="7024">
                  <c:v>-0.15814</c:v>
                </c:pt>
                <c:pt idx="7025">
                  <c:v>-0.17813000000000001</c:v>
                </c:pt>
                <c:pt idx="7026">
                  <c:v>-0.18770000000000001</c:v>
                </c:pt>
                <c:pt idx="7027">
                  <c:v>-0.16352</c:v>
                </c:pt>
                <c:pt idx="7028">
                  <c:v>-0.17257</c:v>
                </c:pt>
                <c:pt idx="7029">
                  <c:v>-0.17311000000000001</c:v>
                </c:pt>
                <c:pt idx="7030">
                  <c:v>-0.13983999999999999</c:v>
                </c:pt>
                <c:pt idx="7031">
                  <c:v>-0.10074</c:v>
                </c:pt>
                <c:pt idx="7032">
                  <c:v>-0.10056</c:v>
                </c:pt>
                <c:pt idx="7033">
                  <c:v>-6.1657000000000003E-2</c:v>
                </c:pt>
                <c:pt idx="7034">
                  <c:v>-3.3784000000000002E-2</c:v>
                </c:pt>
                <c:pt idx="7035">
                  <c:v>-1.9314000000000001E-4</c:v>
                </c:pt>
                <c:pt idx="7036">
                  <c:v>3.0418000000000001E-2</c:v>
                </c:pt>
                <c:pt idx="7037">
                  <c:v>3.9240999999999998E-2</c:v>
                </c:pt>
                <c:pt idx="7038">
                  <c:v>8.4765999999999994E-2</c:v>
                </c:pt>
                <c:pt idx="7039">
                  <c:v>8.5991999999999999E-2</c:v>
                </c:pt>
                <c:pt idx="7040">
                  <c:v>0.12716</c:v>
                </c:pt>
                <c:pt idx="7041">
                  <c:v>0.15445</c:v>
                </c:pt>
                <c:pt idx="7042">
                  <c:v>0.13653999999999999</c:v>
                </c:pt>
                <c:pt idx="7043">
                  <c:v>0.17596000000000001</c:v>
                </c:pt>
                <c:pt idx="7044">
                  <c:v>0.18836</c:v>
                </c:pt>
                <c:pt idx="7045">
                  <c:v>0.19408</c:v>
                </c:pt>
                <c:pt idx="7046">
                  <c:v>0.20238</c:v>
                </c:pt>
                <c:pt idx="7047">
                  <c:v>0.20008000000000001</c:v>
                </c:pt>
                <c:pt idx="7048">
                  <c:v>0.19467000000000001</c:v>
                </c:pt>
                <c:pt idx="7049">
                  <c:v>0.13855999999999999</c:v>
                </c:pt>
                <c:pt idx="7050">
                  <c:v>0.15187999999999999</c:v>
                </c:pt>
                <c:pt idx="7051">
                  <c:v>0.13786999999999999</c:v>
                </c:pt>
                <c:pt idx="7052">
                  <c:v>9.6017000000000005E-2</c:v>
                </c:pt>
                <c:pt idx="7053">
                  <c:v>7.4765999999999999E-2</c:v>
                </c:pt>
                <c:pt idx="7054">
                  <c:v>4.5560999999999997E-2</c:v>
                </c:pt>
                <c:pt idx="7055">
                  <c:v>2.8289999999999999E-2</c:v>
                </c:pt>
                <c:pt idx="7056">
                  <c:v>-2.0164000000000001E-2</c:v>
                </c:pt>
                <c:pt idx="7057">
                  <c:v>-1.3631000000000001E-2</c:v>
                </c:pt>
                <c:pt idx="7058">
                  <c:v>-5.4671999999999998E-2</c:v>
                </c:pt>
                <c:pt idx="7059">
                  <c:v>-8.1528000000000003E-2</c:v>
                </c:pt>
                <c:pt idx="7060">
                  <c:v>-9.1994000000000006E-2</c:v>
                </c:pt>
                <c:pt idx="7061">
                  <c:v>-0.12966</c:v>
                </c:pt>
                <c:pt idx="7062">
                  <c:v>-0.15287999999999999</c:v>
                </c:pt>
                <c:pt idx="7063">
                  <c:v>-0.18406</c:v>
                </c:pt>
                <c:pt idx="7064">
                  <c:v>-0.18228</c:v>
                </c:pt>
                <c:pt idx="7065">
                  <c:v>-0.19742999999999999</c:v>
                </c:pt>
                <c:pt idx="7066">
                  <c:v>-0.19316</c:v>
                </c:pt>
                <c:pt idx="7067">
                  <c:v>-0.15959999999999999</c:v>
                </c:pt>
                <c:pt idx="7068">
                  <c:v>-0.17838999999999999</c:v>
                </c:pt>
                <c:pt idx="7069">
                  <c:v>-0.18435000000000001</c:v>
                </c:pt>
                <c:pt idx="7070">
                  <c:v>-0.16284999999999999</c:v>
                </c:pt>
                <c:pt idx="7071">
                  <c:v>-0.13241</c:v>
                </c:pt>
                <c:pt idx="7072">
                  <c:v>-0.12421</c:v>
                </c:pt>
                <c:pt idx="7073">
                  <c:v>-9.5351000000000005E-2</c:v>
                </c:pt>
                <c:pt idx="7074">
                  <c:v>-5.2982000000000001E-2</c:v>
                </c:pt>
                <c:pt idx="7075">
                  <c:v>-6.5817000000000001E-2</c:v>
                </c:pt>
                <c:pt idx="7076">
                  <c:v>-2.8199999999999999E-2</c:v>
                </c:pt>
                <c:pt idx="7077">
                  <c:v>-6.9457E-3</c:v>
                </c:pt>
                <c:pt idx="7078">
                  <c:v>2.8760999999999998E-2</c:v>
                </c:pt>
                <c:pt idx="7079">
                  <c:v>5.8303000000000001E-2</c:v>
                </c:pt>
                <c:pt idx="7080">
                  <c:v>9.0801999999999994E-2</c:v>
                </c:pt>
                <c:pt idx="7081">
                  <c:v>0.14119999999999999</c:v>
                </c:pt>
                <c:pt idx="7082">
                  <c:v>0.13170999999999999</c:v>
                </c:pt>
                <c:pt idx="7083">
                  <c:v>0.15629000000000001</c:v>
                </c:pt>
                <c:pt idx="7084">
                  <c:v>0.16442000000000001</c:v>
                </c:pt>
                <c:pt idx="7085">
                  <c:v>0.15082999999999999</c:v>
                </c:pt>
                <c:pt idx="7086">
                  <c:v>0.17469000000000001</c:v>
                </c:pt>
                <c:pt idx="7087">
                  <c:v>0.20018</c:v>
                </c:pt>
                <c:pt idx="7088">
                  <c:v>0.19864000000000001</c:v>
                </c:pt>
                <c:pt idx="7089">
                  <c:v>0.1694</c:v>
                </c:pt>
                <c:pt idx="7090">
                  <c:v>0.17624999999999999</c:v>
                </c:pt>
                <c:pt idx="7091">
                  <c:v>0.15051999999999999</c:v>
                </c:pt>
                <c:pt idx="7092">
                  <c:v>0.11168</c:v>
                </c:pt>
                <c:pt idx="7093">
                  <c:v>0.13206000000000001</c:v>
                </c:pt>
                <c:pt idx="7094">
                  <c:v>0.10632999999999999</c:v>
                </c:pt>
                <c:pt idx="7095">
                  <c:v>9.0859999999999996E-2</c:v>
                </c:pt>
                <c:pt idx="7096">
                  <c:v>5.6883999999999997E-2</c:v>
                </c:pt>
                <c:pt idx="7097">
                  <c:v>2.0421999999999999E-2</c:v>
                </c:pt>
                <c:pt idx="7098">
                  <c:v>-1.4333E-2</c:v>
                </c:pt>
                <c:pt idx="7099">
                  <c:v>-7.7190999999999996E-2</c:v>
                </c:pt>
                <c:pt idx="7100">
                  <c:v>-6.0440000000000001E-2</c:v>
                </c:pt>
                <c:pt idx="7101">
                  <c:v>-9.3030000000000002E-2</c:v>
                </c:pt>
                <c:pt idx="7102">
                  <c:v>-0.10573</c:v>
                </c:pt>
                <c:pt idx="7103">
                  <c:v>-0.11840000000000001</c:v>
                </c:pt>
                <c:pt idx="7104">
                  <c:v>-0.14394999999999999</c:v>
                </c:pt>
                <c:pt idx="7105">
                  <c:v>-0.17704</c:v>
                </c:pt>
                <c:pt idx="7106">
                  <c:v>-0.20054</c:v>
                </c:pt>
                <c:pt idx="7107">
                  <c:v>-0.17424000000000001</c:v>
                </c:pt>
                <c:pt idx="7108">
                  <c:v>-0.19383</c:v>
                </c:pt>
                <c:pt idx="7109">
                  <c:v>-0.17407</c:v>
                </c:pt>
                <c:pt idx="7110">
                  <c:v>-0.14421</c:v>
                </c:pt>
                <c:pt idx="7111">
                  <c:v>-0.16893</c:v>
                </c:pt>
                <c:pt idx="7112">
                  <c:v>-0.15790000000000001</c:v>
                </c:pt>
                <c:pt idx="7113">
                  <c:v>-0.15322</c:v>
                </c:pt>
                <c:pt idx="7114">
                  <c:v>-0.11247</c:v>
                </c:pt>
                <c:pt idx="7115">
                  <c:v>-9.0157000000000001E-2</c:v>
                </c:pt>
                <c:pt idx="7116">
                  <c:v>-6.1142000000000002E-2</c:v>
                </c:pt>
                <c:pt idx="7117">
                  <c:v>3.7322000000000002E-3</c:v>
                </c:pt>
                <c:pt idx="7118">
                  <c:v>-2.0760000000000001E-2</c:v>
                </c:pt>
                <c:pt idx="7119">
                  <c:v>1.3712E-2</c:v>
                </c:pt>
                <c:pt idx="7120">
                  <c:v>2.7056E-2</c:v>
                </c:pt>
                <c:pt idx="7121">
                  <c:v>6.2491999999999999E-2</c:v>
                </c:pt>
                <c:pt idx="7122">
                  <c:v>8.3302000000000001E-2</c:v>
                </c:pt>
                <c:pt idx="7123">
                  <c:v>0.1169</c:v>
                </c:pt>
                <c:pt idx="7124">
                  <c:v>0.16022</c:v>
                </c:pt>
                <c:pt idx="7125">
                  <c:v>0.14546999999999999</c:v>
                </c:pt>
                <c:pt idx="7126">
                  <c:v>0.17527000000000001</c:v>
                </c:pt>
                <c:pt idx="7127">
                  <c:v>0.16653000000000001</c:v>
                </c:pt>
                <c:pt idx="7128">
                  <c:v>0.15256</c:v>
                </c:pt>
                <c:pt idx="7129">
                  <c:v>0.17126</c:v>
                </c:pt>
                <c:pt idx="7130">
                  <c:v>0.17360999999999999</c:v>
                </c:pt>
                <c:pt idx="7131">
                  <c:v>0.18681</c:v>
                </c:pt>
                <c:pt idx="7132">
                  <c:v>0.15095</c:v>
                </c:pt>
                <c:pt idx="7133">
                  <c:v>0.1532</c:v>
                </c:pt>
                <c:pt idx="7134">
                  <c:v>0.13894000000000001</c:v>
                </c:pt>
                <c:pt idx="7135">
                  <c:v>8.3968000000000001E-2</c:v>
                </c:pt>
                <c:pt idx="7136">
                  <c:v>0.11011</c:v>
                </c:pt>
                <c:pt idx="7137">
                  <c:v>8.3628999999999995E-2</c:v>
                </c:pt>
                <c:pt idx="7138">
                  <c:v>7.2099999999999997E-2</c:v>
                </c:pt>
                <c:pt idx="7139">
                  <c:v>1.6253E-2</c:v>
                </c:pt>
                <c:pt idx="7140">
                  <c:v>-3.4022000000000002E-3</c:v>
                </c:pt>
                <c:pt idx="7141">
                  <c:v>-4.8556000000000002E-2</c:v>
                </c:pt>
                <c:pt idx="7142">
                  <c:v>-0.10696</c:v>
                </c:pt>
                <c:pt idx="7143">
                  <c:v>-9.3898999999999996E-2</c:v>
                </c:pt>
                <c:pt idx="7144">
                  <c:v>-0.11982</c:v>
                </c:pt>
                <c:pt idx="7145">
                  <c:v>-0.13270000000000001</c:v>
                </c:pt>
                <c:pt idx="7146">
                  <c:v>-0.13568</c:v>
                </c:pt>
                <c:pt idx="7147">
                  <c:v>-0.16234000000000001</c:v>
                </c:pt>
                <c:pt idx="7148">
                  <c:v>-0.19750000000000001</c:v>
                </c:pt>
                <c:pt idx="7149">
                  <c:v>-0.20683000000000001</c:v>
                </c:pt>
                <c:pt idx="7150">
                  <c:v>-0.18873000000000001</c:v>
                </c:pt>
                <c:pt idx="7151">
                  <c:v>-0.19289000000000001</c:v>
                </c:pt>
                <c:pt idx="7152">
                  <c:v>-0.17818000000000001</c:v>
                </c:pt>
                <c:pt idx="7153">
                  <c:v>-0.14079</c:v>
                </c:pt>
                <c:pt idx="7154">
                  <c:v>-0.16436000000000001</c:v>
                </c:pt>
                <c:pt idx="7155">
                  <c:v>-0.14976999999999999</c:v>
                </c:pt>
                <c:pt idx="7156">
                  <c:v>-0.13766</c:v>
                </c:pt>
                <c:pt idx="7157">
                  <c:v>-7.5467000000000006E-2</c:v>
                </c:pt>
                <c:pt idx="7158">
                  <c:v>-6.966E-2</c:v>
                </c:pt>
                <c:pt idx="7159">
                  <c:v>-3.5480999999999999E-2</c:v>
                </c:pt>
                <c:pt idx="7160">
                  <c:v>3.3524999999999999E-2</c:v>
                </c:pt>
                <c:pt idx="7161">
                  <c:v>9.7040000000000008E-3</c:v>
                </c:pt>
                <c:pt idx="7162">
                  <c:v>4.9442E-2</c:v>
                </c:pt>
                <c:pt idx="7163">
                  <c:v>6.0321E-2</c:v>
                </c:pt>
                <c:pt idx="7164">
                  <c:v>8.9843999999999993E-2</c:v>
                </c:pt>
                <c:pt idx="7165">
                  <c:v>0.11594</c:v>
                </c:pt>
                <c:pt idx="7166">
                  <c:v>0.15160000000000001</c:v>
                </c:pt>
                <c:pt idx="7167">
                  <c:v>0.19278999999999999</c:v>
                </c:pt>
                <c:pt idx="7168">
                  <c:v>0.16874</c:v>
                </c:pt>
                <c:pt idx="7169">
                  <c:v>0.19807</c:v>
                </c:pt>
                <c:pt idx="7170">
                  <c:v>0.18731999999999999</c:v>
                </c:pt>
                <c:pt idx="7171">
                  <c:v>0.16266</c:v>
                </c:pt>
                <c:pt idx="7172">
                  <c:v>0.19677</c:v>
                </c:pt>
                <c:pt idx="7173">
                  <c:v>0.19062999999999999</c:v>
                </c:pt>
                <c:pt idx="7174">
                  <c:v>0.19764999999999999</c:v>
                </c:pt>
                <c:pt idx="7175">
                  <c:v>0.12756999999999999</c:v>
                </c:pt>
                <c:pt idx="7176">
                  <c:v>0.14183999999999999</c:v>
                </c:pt>
                <c:pt idx="7177">
                  <c:v>0.11749999999999999</c:v>
                </c:pt>
                <c:pt idx="7178">
                  <c:v>5.237E-2</c:v>
                </c:pt>
                <c:pt idx="7179">
                  <c:v>8.0651E-2</c:v>
                </c:pt>
                <c:pt idx="7180">
                  <c:v>4.2601E-2</c:v>
                </c:pt>
                <c:pt idx="7181">
                  <c:v>2.6837E-2</c:v>
                </c:pt>
                <c:pt idx="7182">
                  <c:v>-2.3274E-2</c:v>
                </c:pt>
                <c:pt idx="7183">
                  <c:v>-4.2127999999999999E-2</c:v>
                </c:pt>
                <c:pt idx="7184">
                  <c:v>-8.3068000000000003E-2</c:v>
                </c:pt>
                <c:pt idx="7185">
                  <c:v>-0.14016000000000001</c:v>
                </c:pt>
                <c:pt idx="7186">
                  <c:v>-0.12698000000000001</c:v>
                </c:pt>
                <c:pt idx="7187">
                  <c:v>-0.16603999999999999</c:v>
                </c:pt>
                <c:pt idx="7188">
                  <c:v>-0.16333</c:v>
                </c:pt>
                <c:pt idx="7189">
                  <c:v>-0.16198000000000001</c:v>
                </c:pt>
                <c:pt idx="7190">
                  <c:v>-0.18855</c:v>
                </c:pt>
                <c:pt idx="7191">
                  <c:v>-0.20125000000000001</c:v>
                </c:pt>
                <c:pt idx="7192">
                  <c:v>-0.22001000000000001</c:v>
                </c:pt>
                <c:pt idx="7193">
                  <c:v>-0.18268000000000001</c:v>
                </c:pt>
                <c:pt idx="7194">
                  <c:v>-0.18817</c:v>
                </c:pt>
                <c:pt idx="7195">
                  <c:v>-0.17580999999999999</c:v>
                </c:pt>
                <c:pt idx="7196">
                  <c:v>-0.12894</c:v>
                </c:pt>
                <c:pt idx="7197">
                  <c:v>-0.15473999999999999</c:v>
                </c:pt>
                <c:pt idx="7198">
                  <c:v>-0.12492</c:v>
                </c:pt>
                <c:pt idx="7199">
                  <c:v>-0.11089</c:v>
                </c:pt>
                <c:pt idx="7200">
                  <c:v>-4.9824E-2</c:v>
                </c:pt>
                <c:pt idx="7201">
                  <c:v>-3.7610999999999999E-2</c:v>
                </c:pt>
                <c:pt idx="7202">
                  <c:v>-6.5928000000000002E-3</c:v>
                </c:pt>
                <c:pt idx="7203">
                  <c:v>6.0297000000000003E-2</c:v>
                </c:pt>
                <c:pt idx="7204">
                  <c:v>6.0923999999999999E-2</c:v>
                </c:pt>
                <c:pt idx="7205">
                  <c:v>0.10002</c:v>
                </c:pt>
                <c:pt idx="7206">
                  <c:v>0.1139</c:v>
                </c:pt>
                <c:pt idx="7207">
                  <c:v>0.13053999999999999</c:v>
                </c:pt>
                <c:pt idx="7208">
                  <c:v>0.14934</c:v>
                </c:pt>
                <c:pt idx="7209">
                  <c:v>0.17968999999999999</c:v>
                </c:pt>
                <c:pt idx="7210">
                  <c:v>0.20691999999999999</c:v>
                </c:pt>
                <c:pt idx="7211">
                  <c:v>0.18137</c:v>
                </c:pt>
                <c:pt idx="7212">
                  <c:v>0.20518</c:v>
                </c:pt>
                <c:pt idx="7213">
                  <c:v>0.20724999999999999</c:v>
                </c:pt>
                <c:pt idx="7214">
                  <c:v>0.18379999999999999</c:v>
                </c:pt>
                <c:pt idx="7215">
                  <c:v>0.20433999999999999</c:v>
                </c:pt>
                <c:pt idx="7216">
                  <c:v>0.18537000000000001</c:v>
                </c:pt>
                <c:pt idx="7217">
                  <c:v>0.1736</c:v>
                </c:pt>
                <c:pt idx="7218">
                  <c:v>0.11058</c:v>
                </c:pt>
                <c:pt idx="7219">
                  <c:v>0.10716000000000001</c:v>
                </c:pt>
                <c:pt idx="7220">
                  <c:v>8.0243999999999996E-2</c:v>
                </c:pt>
                <c:pt idx="7221">
                  <c:v>7.7901000000000003E-3</c:v>
                </c:pt>
                <c:pt idx="7222">
                  <c:v>2.7720000000000002E-2</c:v>
                </c:pt>
                <c:pt idx="7223">
                  <c:v>-3.3314999999999998E-3</c:v>
                </c:pt>
                <c:pt idx="7224">
                  <c:v>-3.3403000000000002E-2</c:v>
                </c:pt>
                <c:pt idx="7225">
                  <c:v>-6.3922000000000007E-2</c:v>
                </c:pt>
                <c:pt idx="7226">
                  <c:v>-8.9634000000000005E-2</c:v>
                </c:pt>
                <c:pt idx="7227">
                  <c:v>-0.13686999999999999</c:v>
                </c:pt>
                <c:pt idx="7228">
                  <c:v>-0.17363000000000001</c:v>
                </c:pt>
                <c:pt idx="7229">
                  <c:v>-0.15881000000000001</c:v>
                </c:pt>
                <c:pt idx="7230">
                  <c:v>-0.18378</c:v>
                </c:pt>
                <c:pt idx="7231">
                  <c:v>-0.18034</c:v>
                </c:pt>
                <c:pt idx="7232">
                  <c:v>-0.1757</c:v>
                </c:pt>
                <c:pt idx="7233">
                  <c:v>-0.20549999999999999</c:v>
                </c:pt>
                <c:pt idx="7234">
                  <c:v>-0.21406</c:v>
                </c:pt>
                <c:pt idx="7235">
                  <c:v>-0.2215</c:v>
                </c:pt>
                <c:pt idx="7236">
                  <c:v>-0.15526000000000001</c:v>
                </c:pt>
                <c:pt idx="7237">
                  <c:v>-0.18038999999999999</c:v>
                </c:pt>
                <c:pt idx="7238">
                  <c:v>-0.1681</c:v>
                </c:pt>
                <c:pt idx="7239">
                  <c:v>-0.10506</c:v>
                </c:pt>
                <c:pt idx="7240">
                  <c:v>-0.12705</c:v>
                </c:pt>
                <c:pt idx="7241">
                  <c:v>-7.4680999999999997E-2</c:v>
                </c:pt>
                <c:pt idx="7242">
                  <c:v>-6.4193E-2</c:v>
                </c:pt>
                <c:pt idx="7243">
                  <c:v>3.1197999999999998E-3</c:v>
                </c:pt>
                <c:pt idx="7244">
                  <c:v>1.0423999999999999E-2</c:v>
                </c:pt>
                <c:pt idx="7245">
                  <c:v>5.3887999999999998E-2</c:v>
                </c:pt>
                <c:pt idx="7246">
                  <c:v>0.12024</c:v>
                </c:pt>
                <c:pt idx="7247">
                  <c:v>0.10927000000000001</c:v>
                </c:pt>
                <c:pt idx="7248">
                  <c:v>0.16322999999999999</c:v>
                </c:pt>
                <c:pt idx="7249">
                  <c:v>0.15018999999999999</c:v>
                </c:pt>
                <c:pt idx="7250">
                  <c:v>0.17158999999999999</c:v>
                </c:pt>
                <c:pt idx="7251">
                  <c:v>0.18245</c:v>
                </c:pt>
                <c:pt idx="7252">
                  <c:v>0.20646999999999999</c:v>
                </c:pt>
                <c:pt idx="7253">
                  <c:v>0.22856000000000001</c:v>
                </c:pt>
                <c:pt idx="7254">
                  <c:v>0.16866</c:v>
                </c:pt>
                <c:pt idx="7255">
                  <c:v>0.20896999999999999</c:v>
                </c:pt>
                <c:pt idx="7256">
                  <c:v>0.19081000000000001</c:v>
                </c:pt>
                <c:pt idx="7257">
                  <c:v>0.16227</c:v>
                </c:pt>
                <c:pt idx="7258">
                  <c:v>0.17752999999999999</c:v>
                </c:pt>
                <c:pt idx="7259">
                  <c:v>0.15276000000000001</c:v>
                </c:pt>
                <c:pt idx="7260">
                  <c:v>0.13578999999999999</c:v>
                </c:pt>
                <c:pt idx="7261">
                  <c:v>6.9044999999999995E-2</c:v>
                </c:pt>
                <c:pt idx="7262">
                  <c:v>6.1801000000000002E-2</c:v>
                </c:pt>
                <c:pt idx="7263">
                  <c:v>3.5222000000000003E-2</c:v>
                </c:pt>
                <c:pt idx="7264">
                  <c:v>-3.0034999999999999E-2</c:v>
                </c:pt>
                <c:pt idx="7265">
                  <c:v>-3.9433000000000003E-2</c:v>
                </c:pt>
                <c:pt idx="7266">
                  <c:v>-7.5322E-2</c:v>
                </c:pt>
                <c:pt idx="7267">
                  <c:v>-9.2369000000000007E-2</c:v>
                </c:pt>
                <c:pt idx="7268">
                  <c:v>-0.11574</c:v>
                </c:pt>
                <c:pt idx="7269">
                  <c:v>-0.12862000000000001</c:v>
                </c:pt>
                <c:pt idx="7270">
                  <c:v>-0.16508999999999999</c:v>
                </c:pt>
                <c:pt idx="7271">
                  <c:v>-0.1857</c:v>
                </c:pt>
                <c:pt idx="7272">
                  <c:v>-0.15998000000000001</c:v>
                </c:pt>
                <c:pt idx="7273">
                  <c:v>-0.20024</c:v>
                </c:pt>
                <c:pt idx="7274">
                  <c:v>-0.20901</c:v>
                </c:pt>
                <c:pt idx="7275">
                  <c:v>-0.20024</c:v>
                </c:pt>
                <c:pt idx="7276">
                  <c:v>-0.21199000000000001</c:v>
                </c:pt>
                <c:pt idx="7277">
                  <c:v>-0.20283999999999999</c:v>
                </c:pt>
                <c:pt idx="7278">
                  <c:v>-0.19037000000000001</c:v>
                </c:pt>
                <c:pt idx="7279">
                  <c:v>-0.12972</c:v>
                </c:pt>
                <c:pt idx="7280">
                  <c:v>-0.13189000000000001</c:v>
                </c:pt>
                <c:pt idx="7281">
                  <c:v>-0.12255000000000001</c:v>
                </c:pt>
                <c:pt idx="7282">
                  <c:v>-6.1774000000000003E-2</c:v>
                </c:pt>
                <c:pt idx="7283">
                  <c:v>-4.4915999999999998E-2</c:v>
                </c:pt>
                <c:pt idx="7284">
                  <c:v>-1.438E-2</c:v>
                </c:pt>
                <c:pt idx="7285">
                  <c:v>1.3037999999999999E-2</c:v>
                </c:pt>
                <c:pt idx="7286">
                  <c:v>4.7092000000000002E-2</c:v>
                </c:pt>
                <c:pt idx="7287">
                  <c:v>5.2908999999999998E-2</c:v>
                </c:pt>
                <c:pt idx="7288">
                  <c:v>8.7389999999999995E-2</c:v>
                </c:pt>
                <c:pt idx="7289">
                  <c:v>0.1207</c:v>
                </c:pt>
                <c:pt idx="7290">
                  <c:v>0.11953</c:v>
                </c:pt>
                <c:pt idx="7291">
                  <c:v>0.15809999999999999</c:v>
                </c:pt>
                <c:pt idx="7292">
                  <c:v>0.18295</c:v>
                </c:pt>
                <c:pt idx="7293">
                  <c:v>0.20233000000000001</c:v>
                </c:pt>
                <c:pt idx="7294">
                  <c:v>0.20699999999999999</c:v>
                </c:pt>
                <c:pt idx="7295">
                  <c:v>0.21290000000000001</c:v>
                </c:pt>
                <c:pt idx="7296">
                  <c:v>0.21126</c:v>
                </c:pt>
                <c:pt idx="7297">
                  <c:v>0.16542000000000001</c:v>
                </c:pt>
                <c:pt idx="7298">
                  <c:v>0.18017</c:v>
                </c:pt>
                <c:pt idx="7299">
                  <c:v>0.18725</c:v>
                </c:pt>
                <c:pt idx="7300">
                  <c:v>0.14921999999999999</c:v>
                </c:pt>
                <c:pt idx="7301">
                  <c:v>0.12089</c:v>
                </c:pt>
                <c:pt idx="7302">
                  <c:v>0.10735</c:v>
                </c:pt>
                <c:pt idx="7303">
                  <c:v>7.3657E-2</c:v>
                </c:pt>
                <c:pt idx="7304">
                  <c:v>3.0504E-2</c:v>
                </c:pt>
                <c:pt idx="7305">
                  <c:v>3.8494E-2</c:v>
                </c:pt>
                <c:pt idx="7306">
                  <c:v>-3.21E-4</c:v>
                </c:pt>
                <c:pt idx="7307">
                  <c:v>-3.0564000000000001E-2</c:v>
                </c:pt>
                <c:pt idx="7308">
                  <c:v>-4.6577E-2</c:v>
                </c:pt>
                <c:pt idx="7309">
                  <c:v>-9.4409999999999994E-2</c:v>
                </c:pt>
                <c:pt idx="7310">
                  <c:v>-0.12791</c:v>
                </c:pt>
                <c:pt idx="7311">
                  <c:v>-0.17507</c:v>
                </c:pt>
                <c:pt idx="7312">
                  <c:v>-0.16946</c:v>
                </c:pt>
                <c:pt idx="7313">
                  <c:v>-0.19087000000000001</c:v>
                </c:pt>
                <c:pt idx="7314">
                  <c:v>-0.19603000000000001</c:v>
                </c:pt>
                <c:pt idx="7315">
                  <c:v>-0.17484</c:v>
                </c:pt>
                <c:pt idx="7316">
                  <c:v>-0.19499</c:v>
                </c:pt>
                <c:pt idx="7317">
                  <c:v>-0.20610999999999999</c:v>
                </c:pt>
                <c:pt idx="7318">
                  <c:v>-0.18440999999999999</c:v>
                </c:pt>
                <c:pt idx="7319">
                  <c:v>-0.18890999999999999</c:v>
                </c:pt>
                <c:pt idx="7320">
                  <c:v>-0.19081999999999999</c:v>
                </c:pt>
                <c:pt idx="7321">
                  <c:v>-0.15134</c:v>
                </c:pt>
                <c:pt idx="7322">
                  <c:v>-0.10707999999999999</c:v>
                </c:pt>
                <c:pt idx="7323">
                  <c:v>-0.10714</c:v>
                </c:pt>
                <c:pt idx="7324">
                  <c:v>-6.5460000000000004E-2</c:v>
                </c:pt>
                <c:pt idx="7325">
                  <c:v>-3.8663999999999997E-2</c:v>
                </c:pt>
                <c:pt idx="7326">
                  <c:v>-2.4383999999999999E-3</c:v>
                </c:pt>
                <c:pt idx="7327">
                  <c:v>2.9454000000000001E-2</c:v>
                </c:pt>
                <c:pt idx="7328">
                  <c:v>3.7919000000000001E-2</c:v>
                </c:pt>
                <c:pt idx="7329">
                  <c:v>8.4088999999999997E-2</c:v>
                </c:pt>
                <c:pt idx="7330">
                  <c:v>6.7681000000000005E-2</c:v>
                </c:pt>
                <c:pt idx="7331">
                  <c:v>0.11348999999999999</c:v>
                </c:pt>
                <c:pt idx="7332">
                  <c:v>0.14244000000000001</c:v>
                </c:pt>
                <c:pt idx="7333">
                  <c:v>0.13305</c:v>
                </c:pt>
                <c:pt idx="7334">
                  <c:v>0.17848</c:v>
                </c:pt>
                <c:pt idx="7335">
                  <c:v>0.19291</c:v>
                </c:pt>
                <c:pt idx="7336">
                  <c:v>0.20741000000000001</c:v>
                </c:pt>
                <c:pt idx="7337">
                  <c:v>0.21629000000000001</c:v>
                </c:pt>
                <c:pt idx="7338">
                  <c:v>0.22714000000000001</c:v>
                </c:pt>
                <c:pt idx="7339">
                  <c:v>0.21979000000000001</c:v>
                </c:pt>
                <c:pt idx="7340">
                  <c:v>0.15504000000000001</c:v>
                </c:pt>
                <c:pt idx="7341">
                  <c:v>0.16253000000000001</c:v>
                </c:pt>
                <c:pt idx="7342">
                  <c:v>0.15964999999999999</c:v>
                </c:pt>
                <c:pt idx="7343">
                  <c:v>0.11143</c:v>
                </c:pt>
                <c:pt idx="7344">
                  <c:v>9.6787999999999999E-2</c:v>
                </c:pt>
                <c:pt idx="7345">
                  <c:v>6.5719E-2</c:v>
                </c:pt>
                <c:pt idx="7346">
                  <c:v>4.3991000000000002E-2</c:v>
                </c:pt>
                <c:pt idx="7347">
                  <c:v>-3.9822E-3</c:v>
                </c:pt>
                <c:pt idx="7348">
                  <c:v>-5.4095999999999997E-3</c:v>
                </c:pt>
                <c:pt idx="7349">
                  <c:v>-3.4576000000000003E-2</c:v>
                </c:pt>
                <c:pt idx="7350">
                  <c:v>-7.2791999999999996E-2</c:v>
                </c:pt>
                <c:pt idx="7351">
                  <c:v>-8.4617999999999999E-2</c:v>
                </c:pt>
                <c:pt idx="7352">
                  <c:v>-0.12447</c:v>
                </c:pt>
                <c:pt idx="7353">
                  <c:v>-0.15617</c:v>
                </c:pt>
                <c:pt idx="7354">
                  <c:v>-0.19373000000000001</c:v>
                </c:pt>
                <c:pt idx="7355">
                  <c:v>-0.19342999999999999</c:v>
                </c:pt>
                <c:pt idx="7356">
                  <c:v>-0.20615</c:v>
                </c:pt>
                <c:pt idx="7357">
                  <c:v>-0.21113999999999999</c:v>
                </c:pt>
                <c:pt idx="7358">
                  <c:v>-0.17448</c:v>
                </c:pt>
                <c:pt idx="7359">
                  <c:v>-0.1976</c:v>
                </c:pt>
                <c:pt idx="7360">
                  <c:v>-0.20841000000000001</c:v>
                </c:pt>
                <c:pt idx="7361">
                  <c:v>-0.18856999999999999</c:v>
                </c:pt>
                <c:pt idx="7362">
                  <c:v>-0.15295</c:v>
                </c:pt>
                <c:pt idx="7363">
                  <c:v>-0.14959</c:v>
                </c:pt>
                <c:pt idx="7364">
                  <c:v>-0.11675000000000001</c:v>
                </c:pt>
                <c:pt idx="7365">
                  <c:v>-6.8944000000000005E-2</c:v>
                </c:pt>
                <c:pt idx="7366">
                  <c:v>-8.5871000000000003E-2</c:v>
                </c:pt>
                <c:pt idx="7367">
                  <c:v>-4.7278000000000001E-2</c:v>
                </c:pt>
                <c:pt idx="7368">
                  <c:v>-2.6446000000000001E-2</c:v>
                </c:pt>
                <c:pt idx="7369">
                  <c:v>1.9E-2</c:v>
                </c:pt>
                <c:pt idx="7370">
                  <c:v>4.9437000000000002E-2</c:v>
                </c:pt>
                <c:pt idx="7371">
                  <c:v>8.0619999999999997E-2</c:v>
                </c:pt>
                <c:pt idx="7372">
                  <c:v>0.14746000000000001</c:v>
                </c:pt>
                <c:pt idx="7373">
                  <c:v>0.12995000000000001</c:v>
                </c:pt>
                <c:pt idx="7374">
                  <c:v>0.16111</c:v>
                </c:pt>
                <c:pt idx="7375">
                  <c:v>0.17222999999999999</c:v>
                </c:pt>
                <c:pt idx="7376">
                  <c:v>0.16148999999999999</c:v>
                </c:pt>
                <c:pt idx="7377">
                  <c:v>0.19156999999999999</c:v>
                </c:pt>
                <c:pt idx="7378">
                  <c:v>0.21958</c:v>
                </c:pt>
                <c:pt idx="7379">
                  <c:v>0.22581000000000001</c:v>
                </c:pt>
                <c:pt idx="7380">
                  <c:v>0.19162999999999999</c:v>
                </c:pt>
                <c:pt idx="7381">
                  <c:v>0.20477000000000001</c:v>
                </c:pt>
                <c:pt idx="7382">
                  <c:v>0.17433000000000001</c:v>
                </c:pt>
                <c:pt idx="7383">
                  <c:v>0.13555</c:v>
                </c:pt>
                <c:pt idx="7384">
                  <c:v>0.15667</c:v>
                </c:pt>
                <c:pt idx="7385">
                  <c:v>0.13128000000000001</c:v>
                </c:pt>
                <c:pt idx="7386">
                  <c:v>0.11965000000000001</c:v>
                </c:pt>
                <c:pt idx="7387">
                  <c:v>4.9272000000000003E-2</c:v>
                </c:pt>
                <c:pt idx="7388">
                  <c:v>4.3004000000000001E-2</c:v>
                </c:pt>
                <c:pt idx="7389">
                  <c:v>2.3080000000000002E-3</c:v>
                </c:pt>
                <c:pt idx="7390">
                  <c:v>-7.1150000000000005E-2</c:v>
                </c:pt>
                <c:pt idx="7391">
                  <c:v>-4.7209000000000001E-2</c:v>
                </c:pt>
                <c:pt idx="7392">
                  <c:v>-8.7488999999999997E-2</c:v>
                </c:pt>
                <c:pt idx="7393">
                  <c:v>-0.10337</c:v>
                </c:pt>
                <c:pt idx="7394">
                  <c:v>-0.12392</c:v>
                </c:pt>
                <c:pt idx="7395">
                  <c:v>-0.15372</c:v>
                </c:pt>
                <c:pt idx="7396">
                  <c:v>-0.1925</c:v>
                </c:pt>
                <c:pt idx="7397">
                  <c:v>-0.22539999999999999</c:v>
                </c:pt>
                <c:pt idx="7398">
                  <c:v>-0.19753999999999999</c:v>
                </c:pt>
                <c:pt idx="7399">
                  <c:v>-0.22386</c:v>
                </c:pt>
                <c:pt idx="7400">
                  <c:v>-0.20474999999999999</c:v>
                </c:pt>
                <c:pt idx="7401">
                  <c:v>-0.17535000000000001</c:v>
                </c:pt>
                <c:pt idx="7402">
                  <c:v>-0.20313000000000001</c:v>
                </c:pt>
                <c:pt idx="7403">
                  <c:v>-0.19303999999999999</c:v>
                </c:pt>
                <c:pt idx="7404">
                  <c:v>-0.19233</c:v>
                </c:pt>
                <c:pt idx="7405">
                  <c:v>-0.14449999999999999</c:v>
                </c:pt>
                <c:pt idx="7406">
                  <c:v>-0.12309</c:v>
                </c:pt>
                <c:pt idx="7407">
                  <c:v>-9.0978000000000003E-2</c:v>
                </c:pt>
                <c:pt idx="7408">
                  <c:v>-2.0140999999999999E-2</c:v>
                </c:pt>
                <c:pt idx="7409">
                  <c:v>-4.4332999999999997E-2</c:v>
                </c:pt>
                <c:pt idx="7410">
                  <c:v>-3.0558999999999998E-3</c:v>
                </c:pt>
                <c:pt idx="7411">
                  <c:v>1.4899000000000001E-2</c:v>
                </c:pt>
                <c:pt idx="7412">
                  <c:v>6.1252000000000001E-2</c:v>
                </c:pt>
                <c:pt idx="7413">
                  <c:v>8.7086999999999998E-2</c:v>
                </c:pt>
                <c:pt idx="7414">
                  <c:v>0.12814</c:v>
                </c:pt>
                <c:pt idx="7415">
                  <c:v>0.18473999999999999</c:v>
                </c:pt>
                <c:pt idx="7416">
                  <c:v>0.16747999999999999</c:v>
                </c:pt>
                <c:pt idx="7417">
                  <c:v>0.20271</c:v>
                </c:pt>
                <c:pt idx="7418">
                  <c:v>0.19761999999999999</c:v>
                </c:pt>
                <c:pt idx="7419">
                  <c:v>0.18633</c:v>
                </c:pt>
                <c:pt idx="7420">
                  <c:v>0.21299999999999999</c:v>
                </c:pt>
                <c:pt idx="7421">
                  <c:v>0.22001999999999999</c:v>
                </c:pt>
                <c:pt idx="7422">
                  <c:v>0.23204</c:v>
                </c:pt>
                <c:pt idx="7423">
                  <c:v>0.18744</c:v>
                </c:pt>
                <c:pt idx="7424">
                  <c:v>0.18554000000000001</c:v>
                </c:pt>
                <c:pt idx="7425">
                  <c:v>0.1643</c:v>
                </c:pt>
                <c:pt idx="7426">
                  <c:v>0.10549</c:v>
                </c:pt>
                <c:pt idx="7427">
                  <c:v>0.13174</c:v>
                </c:pt>
                <c:pt idx="7428">
                  <c:v>9.7124000000000002E-2</c:v>
                </c:pt>
                <c:pt idx="7429">
                  <c:v>8.2323999999999994E-2</c:v>
                </c:pt>
                <c:pt idx="7430">
                  <c:v>2.2612E-2</c:v>
                </c:pt>
                <c:pt idx="7431">
                  <c:v>9.8521000000000004E-4</c:v>
                </c:pt>
                <c:pt idx="7432">
                  <c:v>-3.8329000000000002E-2</c:v>
                </c:pt>
                <c:pt idx="7433">
                  <c:v>-0.11391</c:v>
                </c:pt>
                <c:pt idx="7434">
                  <c:v>-9.4730999999999996E-2</c:v>
                </c:pt>
                <c:pt idx="7435">
                  <c:v>-0.13236999999999999</c:v>
                </c:pt>
                <c:pt idx="7436">
                  <c:v>-0.14568999999999999</c:v>
                </c:pt>
                <c:pt idx="7437">
                  <c:v>-0.15972</c:v>
                </c:pt>
                <c:pt idx="7438">
                  <c:v>-0.19464999999999999</c:v>
                </c:pt>
                <c:pt idx="7439">
                  <c:v>-0.22919999999999999</c:v>
                </c:pt>
                <c:pt idx="7440">
                  <c:v>-0.25269000000000003</c:v>
                </c:pt>
                <c:pt idx="7441">
                  <c:v>-0.21385999999999999</c:v>
                </c:pt>
                <c:pt idx="7442">
                  <c:v>-0.23083999999999999</c:v>
                </c:pt>
                <c:pt idx="7443">
                  <c:v>-0.20493</c:v>
                </c:pt>
                <c:pt idx="7444">
                  <c:v>-0.16836000000000001</c:v>
                </c:pt>
                <c:pt idx="7445">
                  <c:v>-0.19403000000000001</c:v>
                </c:pt>
                <c:pt idx="7446">
                  <c:v>-0.17282</c:v>
                </c:pt>
                <c:pt idx="7447">
                  <c:v>-0.16733000000000001</c:v>
                </c:pt>
                <c:pt idx="7448">
                  <c:v>-8.1172999999999995E-2</c:v>
                </c:pt>
                <c:pt idx="7449">
                  <c:v>-8.9533000000000001E-2</c:v>
                </c:pt>
                <c:pt idx="7450">
                  <c:v>-4.1631000000000001E-2</c:v>
                </c:pt>
                <c:pt idx="7451">
                  <c:v>3.0845000000000001E-2</c:v>
                </c:pt>
                <c:pt idx="7452">
                  <c:v>4.9614999999999998E-3</c:v>
                </c:pt>
                <c:pt idx="7453">
                  <c:v>5.4744000000000001E-2</c:v>
                </c:pt>
                <c:pt idx="7454">
                  <c:v>6.5887000000000001E-2</c:v>
                </c:pt>
                <c:pt idx="7455">
                  <c:v>0.108</c:v>
                </c:pt>
                <c:pt idx="7456">
                  <c:v>0.13184000000000001</c:v>
                </c:pt>
                <c:pt idx="7457">
                  <c:v>0.17505999999999999</c:v>
                </c:pt>
                <c:pt idx="7458">
                  <c:v>0.22292999999999999</c:v>
                </c:pt>
                <c:pt idx="7459">
                  <c:v>0.19803000000000001</c:v>
                </c:pt>
                <c:pt idx="7460">
                  <c:v>0.22946</c:v>
                </c:pt>
                <c:pt idx="7461">
                  <c:v>0.21501000000000001</c:v>
                </c:pt>
                <c:pt idx="7462">
                  <c:v>0.19183</c:v>
                </c:pt>
                <c:pt idx="7463">
                  <c:v>0.22020999999999999</c:v>
                </c:pt>
                <c:pt idx="7464">
                  <c:v>0.21662000000000001</c:v>
                </c:pt>
                <c:pt idx="7465">
                  <c:v>0.22142000000000001</c:v>
                </c:pt>
                <c:pt idx="7466">
                  <c:v>0.13969000000000001</c:v>
                </c:pt>
                <c:pt idx="7467">
                  <c:v>0.15742999999999999</c:v>
                </c:pt>
                <c:pt idx="7468">
                  <c:v>0.12906000000000001</c:v>
                </c:pt>
                <c:pt idx="7469">
                  <c:v>5.8612999999999998E-2</c:v>
                </c:pt>
                <c:pt idx="7470">
                  <c:v>8.4900000000000003E-2</c:v>
                </c:pt>
                <c:pt idx="7471">
                  <c:v>4.6066999999999997E-2</c:v>
                </c:pt>
                <c:pt idx="7472">
                  <c:v>2.1732999999999999E-2</c:v>
                </c:pt>
                <c:pt idx="7473">
                  <c:v>-3.4146000000000003E-2</c:v>
                </c:pt>
                <c:pt idx="7474">
                  <c:v>-5.6460999999999997E-2</c:v>
                </c:pt>
                <c:pt idx="7475">
                  <c:v>-9.6827999999999997E-2</c:v>
                </c:pt>
                <c:pt idx="7476">
                  <c:v>-0.16123999999999999</c:v>
                </c:pt>
                <c:pt idx="7477">
                  <c:v>-0.15128</c:v>
                </c:pt>
                <c:pt idx="7478">
                  <c:v>-0.18801999999999999</c:v>
                </c:pt>
                <c:pt idx="7479">
                  <c:v>-0.18947</c:v>
                </c:pt>
                <c:pt idx="7480">
                  <c:v>-0.18609000000000001</c:v>
                </c:pt>
                <c:pt idx="7481">
                  <c:v>-0.20976</c:v>
                </c:pt>
                <c:pt idx="7482">
                  <c:v>-0.22378000000000001</c:v>
                </c:pt>
                <c:pt idx="7483">
                  <c:v>-0.24221000000000001</c:v>
                </c:pt>
                <c:pt idx="7484">
                  <c:v>-0.17043</c:v>
                </c:pt>
                <c:pt idx="7485">
                  <c:v>-0.20424999999999999</c:v>
                </c:pt>
                <c:pt idx="7486">
                  <c:v>-0.19028999999999999</c:v>
                </c:pt>
                <c:pt idx="7487">
                  <c:v>-0.1381</c:v>
                </c:pt>
                <c:pt idx="7488">
                  <c:v>-0.16545000000000001</c:v>
                </c:pt>
                <c:pt idx="7489">
                  <c:v>-0.13100999999999999</c:v>
                </c:pt>
                <c:pt idx="7490">
                  <c:v>-0.11248</c:v>
                </c:pt>
                <c:pt idx="7491">
                  <c:v>-4.4825999999999998E-2</c:v>
                </c:pt>
                <c:pt idx="7492">
                  <c:v>-3.2135999999999998E-2</c:v>
                </c:pt>
                <c:pt idx="7493">
                  <c:v>-3.3506999999999998E-4</c:v>
                </c:pt>
                <c:pt idx="7494">
                  <c:v>7.1411000000000002E-2</c:v>
                </c:pt>
                <c:pt idx="7495">
                  <c:v>7.5883000000000006E-2</c:v>
                </c:pt>
                <c:pt idx="7496">
                  <c:v>0.11511</c:v>
                </c:pt>
                <c:pt idx="7497">
                  <c:v>0.13038</c:v>
                </c:pt>
                <c:pt idx="7498">
                  <c:v>0.14881</c:v>
                </c:pt>
                <c:pt idx="7499">
                  <c:v>0.16445000000000001</c:v>
                </c:pt>
                <c:pt idx="7500">
                  <c:v>0.19561000000000001</c:v>
                </c:pt>
                <c:pt idx="7501">
                  <c:v>0.22262999999999999</c:v>
                </c:pt>
                <c:pt idx="7502">
                  <c:v>0.19367999999999999</c:v>
                </c:pt>
                <c:pt idx="7503">
                  <c:v>0.21955</c:v>
                </c:pt>
                <c:pt idx="7504">
                  <c:v>0.22252</c:v>
                </c:pt>
                <c:pt idx="7505">
                  <c:v>0.19964999999999999</c:v>
                </c:pt>
                <c:pt idx="7506">
                  <c:v>0.21679000000000001</c:v>
                </c:pt>
                <c:pt idx="7507">
                  <c:v>0.19786999999999999</c:v>
                </c:pt>
                <c:pt idx="7508">
                  <c:v>0.18512000000000001</c:v>
                </c:pt>
                <c:pt idx="7509">
                  <c:v>0.11462</c:v>
                </c:pt>
                <c:pt idx="7510">
                  <c:v>0.11397</c:v>
                </c:pt>
                <c:pt idx="7511">
                  <c:v>9.6116999999999994E-2</c:v>
                </c:pt>
                <c:pt idx="7512">
                  <c:v>2.9891000000000001E-2</c:v>
                </c:pt>
                <c:pt idx="7513">
                  <c:v>1.0685999999999999E-2</c:v>
                </c:pt>
                <c:pt idx="7514">
                  <c:v>-2.2664E-2</c:v>
                </c:pt>
                <c:pt idx="7515">
                  <c:v>-5.0686000000000002E-2</c:v>
                </c:pt>
                <c:pt idx="7516">
                  <c:v>-8.6569999999999994E-2</c:v>
                </c:pt>
                <c:pt idx="7517">
                  <c:v>-9.1483999999999996E-2</c:v>
                </c:pt>
                <c:pt idx="7518">
                  <c:v>-0.13259000000000001</c:v>
                </c:pt>
                <c:pt idx="7519">
                  <c:v>-0.16516</c:v>
                </c:pt>
                <c:pt idx="7520">
                  <c:v>-0.15559999999999999</c:v>
                </c:pt>
                <c:pt idx="7521">
                  <c:v>-0.19642000000000001</c:v>
                </c:pt>
                <c:pt idx="7522">
                  <c:v>-0.21457000000000001</c:v>
                </c:pt>
                <c:pt idx="7523">
                  <c:v>-0.22478999999999999</c:v>
                </c:pt>
                <c:pt idx="7524">
                  <c:v>-0.23172999999999999</c:v>
                </c:pt>
                <c:pt idx="7525">
                  <c:v>-0.22974</c:v>
                </c:pt>
                <c:pt idx="7526">
                  <c:v>-0.22331000000000001</c:v>
                </c:pt>
                <c:pt idx="7527">
                  <c:v>-0.16653999999999999</c:v>
                </c:pt>
                <c:pt idx="7528">
                  <c:v>-0.17588000000000001</c:v>
                </c:pt>
                <c:pt idx="7529">
                  <c:v>-0.16372</c:v>
                </c:pt>
                <c:pt idx="7530">
                  <c:v>-0.1033</c:v>
                </c:pt>
                <c:pt idx="7531">
                  <c:v>-0.12077</c:v>
                </c:pt>
                <c:pt idx="7532">
                  <c:v>-0.10273</c:v>
                </c:pt>
                <c:pt idx="7533">
                  <c:v>-6.0387999999999997E-2</c:v>
                </c:pt>
                <c:pt idx="7534">
                  <c:v>-1.302E-2</c:v>
                </c:pt>
                <c:pt idx="7535">
                  <c:v>5.5611000000000002E-3</c:v>
                </c:pt>
                <c:pt idx="7536">
                  <c:v>6.0231E-2</c:v>
                </c:pt>
                <c:pt idx="7537">
                  <c:v>9.9512000000000003E-2</c:v>
                </c:pt>
                <c:pt idx="7538">
                  <c:v>0.11716</c:v>
                </c:pt>
                <c:pt idx="7539">
                  <c:v>0.15717999999999999</c:v>
                </c:pt>
                <c:pt idx="7540">
                  <c:v>0.15723000000000001</c:v>
                </c:pt>
                <c:pt idx="7541">
                  <c:v>0.18210000000000001</c:v>
                </c:pt>
                <c:pt idx="7542">
                  <c:v>0.18994</c:v>
                </c:pt>
                <c:pt idx="7543">
                  <c:v>0.21828</c:v>
                </c:pt>
                <c:pt idx="7544">
                  <c:v>0.23804</c:v>
                </c:pt>
                <c:pt idx="7545">
                  <c:v>0.18289</c:v>
                </c:pt>
                <c:pt idx="7546">
                  <c:v>0.22005</c:v>
                </c:pt>
                <c:pt idx="7547">
                  <c:v>0.2142</c:v>
                </c:pt>
                <c:pt idx="7548">
                  <c:v>0.182</c:v>
                </c:pt>
                <c:pt idx="7549">
                  <c:v>0.19914999999999999</c:v>
                </c:pt>
                <c:pt idx="7550">
                  <c:v>0.17510000000000001</c:v>
                </c:pt>
                <c:pt idx="7551">
                  <c:v>0.15858</c:v>
                </c:pt>
                <c:pt idx="7552">
                  <c:v>8.4054000000000004E-2</c:v>
                </c:pt>
                <c:pt idx="7553">
                  <c:v>8.2050999999999999E-2</c:v>
                </c:pt>
                <c:pt idx="7554">
                  <c:v>4.9971000000000002E-2</c:v>
                </c:pt>
                <c:pt idx="7555">
                  <c:v>-1.7231E-2</c:v>
                </c:pt>
                <c:pt idx="7556">
                  <c:v>-2.8583999999999998E-2</c:v>
                </c:pt>
                <c:pt idx="7557">
                  <c:v>-7.0951E-2</c:v>
                </c:pt>
                <c:pt idx="7558">
                  <c:v>-8.4484000000000004E-2</c:v>
                </c:pt>
                <c:pt idx="7559">
                  <c:v>-0.12314</c:v>
                </c:pt>
                <c:pt idx="7560">
                  <c:v>-0.12861</c:v>
                </c:pt>
                <c:pt idx="7561">
                  <c:v>-0.16747999999999999</c:v>
                </c:pt>
                <c:pt idx="7562">
                  <c:v>-0.19499</c:v>
                </c:pt>
                <c:pt idx="7563">
                  <c:v>-0.16780999999999999</c:v>
                </c:pt>
                <c:pt idx="7564">
                  <c:v>-0.21328</c:v>
                </c:pt>
                <c:pt idx="7565">
                  <c:v>-0.22239999999999999</c:v>
                </c:pt>
                <c:pt idx="7566">
                  <c:v>-0.22134999999999999</c:v>
                </c:pt>
                <c:pt idx="7567">
                  <c:v>-0.22919</c:v>
                </c:pt>
                <c:pt idx="7568">
                  <c:v>-0.22439000000000001</c:v>
                </c:pt>
                <c:pt idx="7569">
                  <c:v>-0.2094</c:v>
                </c:pt>
                <c:pt idx="7570">
                  <c:v>-0.14693999999999999</c:v>
                </c:pt>
                <c:pt idx="7571">
                  <c:v>-0.15412000000000001</c:v>
                </c:pt>
                <c:pt idx="7572">
                  <c:v>-0.14022000000000001</c:v>
                </c:pt>
                <c:pt idx="7573">
                  <c:v>-8.6819999999999994E-2</c:v>
                </c:pt>
                <c:pt idx="7574">
                  <c:v>-5.9562999999999998E-2</c:v>
                </c:pt>
                <c:pt idx="7575">
                  <c:v>-3.2083E-2</c:v>
                </c:pt>
                <c:pt idx="7576">
                  <c:v>-1.1800999999999999E-3</c:v>
                </c:pt>
                <c:pt idx="7577">
                  <c:v>4.2389999999999997E-2</c:v>
                </c:pt>
                <c:pt idx="7578">
                  <c:v>3.9713999999999999E-2</c:v>
                </c:pt>
                <c:pt idx="7579">
                  <c:v>8.5275000000000004E-2</c:v>
                </c:pt>
                <c:pt idx="7580">
                  <c:v>0.11462</c:v>
                </c:pt>
                <c:pt idx="7581">
                  <c:v>0.11917999999999999</c:v>
                </c:pt>
                <c:pt idx="7582">
                  <c:v>0.16467999999999999</c:v>
                </c:pt>
                <c:pt idx="7583">
                  <c:v>0.19048999999999999</c:v>
                </c:pt>
                <c:pt idx="7584">
                  <c:v>0.21961</c:v>
                </c:pt>
                <c:pt idx="7585">
                  <c:v>0.21936</c:v>
                </c:pt>
                <c:pt idx="7586">
                  <c:v>0.22914000000000001</c:v>
                </c:pt>
                <c:pt idx="7587">
                  <c:v>0.22839000000000001</c:v>
                </c:pt>
                <c:pt idx="7588">
                  <c:v>0.18212</c:v>
                </c:pt>
                <c:pt idx="7589">
                  <c:v>0.20093</c:v>
                </c:pt>
                <c:pt idx="7590">
                  <c:v>0.21093000000000001</c:v>
                </c:pt>
                <c:pt idx="7591">
                  <c:v>0.17524999999999999</c:v>
                </c:pt>
                <c:pt idx="7592">
                  <c:v>0.14157</c:v>
                </c:pt>
                <c:pt idx="7593">
                  <c:v>0.12917000000000001</c:v>
                </c:pt>
                <c:pt idx="7594">
                  <c:v>9.3218999999999996E-2</c:v>
                </c:pt>
                <c:pt idx="7595">
                  <c:v>4.2097999999999997E-2</c:v>
                </c:pt>
                <c:pt idx="7596">
                  <c:v>5.4387999999999999E-2</c:v>
                </c:pt>
                <c:pt idx="7597">
                  <c:v>1.2048E-2</c:v>
                </c:pt>
                <c:pt idx="7598">
                  <c:v>-1.7909999999999999E-2</c:v>
                </c:pt>
                <c:pt idx="7599">
                  <c:v>-4.1183999999999998E-2</c:v>
                </c:pt>
                <c:pt idx="7600">
                  <c:v>-9.1564999999999994E-2</c:v>
                </c:pt>
                <c:pt idx="7601">
                  <c:v>-0.12884000000000001</c:v>
                </c:pt>
                <c:pt idx="7602">
                  <c:v>-0.18429999999999999</c:v>
                </c:pt>
                <c:pt idx="7603">
                  <c:v>-0.17494000000000001</c:v>
                </c:pt>
                <c:pt idx="7604">
                  <c:v>-0.19958999999999999</c:v>
                </c:pt>
                <c:pt idx="7605">
                  <c:v>-0.20626</c:v>
                </c:pt>
                <c:pt idx="7606">
                  <c:v>-0.18737000000000001</c:v>
                </c:pt>
                <c:pt idx="7607">
                  <c:v>-0.21328</c:v>
                </c:pt>
                <c:pt idx="7608">
                  <c:v>-0.23816999999999999</c:v>
                </c:pt>
                <c:pt idx="7609">
                  <c:v>-0.23124</c:v>
                </c:pt>
                <c:pt idx="7610">
                  <c:v>-0.19439000000000001</c:v>
                </c:pt>
                <c:pt idx="7611">
                  <c:v>-0.19893</c:v>
                </c:pt>
                <c:pt idx="7612">
                  <c:v>-0.16500000000000001</c:v>
                </c:pt>
                <c:pt idx="7613">
                  <c:v>-0.11647</c:v>
                </c:pt>
                <c:pt idx="7614">
                  <c:v>-0.13761000000000001</c:v>
                </c:pt>
                <c:pt idx="7615">
                  <c:v>-0.10593</c:v>
                </c:pt>
                <c:pt idx="7616">
                  <c:v>-8.4104999999999999E-2</c:v>
                </c:pt>
                <c:pt idx="7617">
                  <c:v>-4.3938999999999999E-2</c:v>
                </c:pt>
                <c:pt idx="7618">
                  <c:v>4.6118000000000001E-5</c:v>
                </c:pt>
                <c:pt idx="7619">
                  <c:v>4.0645000000000001E-2</c:v>
                </c:pt>
                <c:pt idx="7620">
                  <c:v>0.11489000000000001</c:v>
                </c:pt>
                <c:pt idx="7621">
                  <c:v>9.6084000000000003E-2</c:v>
                </c:pt>
                <c:pt idx="7622">
                  <c:v>0.13325999999999999</c:v>
                </c:pt>
                <c:pt idx="7623">
                  <c:v>0.14627999999999999</c:v>
                </c:pt>
                <c:pt idx="7624">
                  <c:v>0.15942999999999999</c:v>
                </c:pt>
                <c:pt idx="7625">
                  <c:v>0.18676000000000001</c:v>
                </c:pt>
                <c:pt idx="7626">
                  <c:v>0.21711</c:v>
                </c:pt>
                <c:pt idx="7627">
                  <c:v>0.23512</c:v>
                </c:pt>
                <c:pt idx="7628">
                  <c:v>0.22533</c:v>
                </c:pt>
                <c:pt idx="7629">
                  <c:v>0.24248</c:v>
                </c:pt>
                <c:pt idx="7630">
                  <c:v>0.20996999999999999</c:v>
                </c:pt>
                <c:pt idx="7631">
                  <c:v>0.17566000000000001</c:v>
                </c:pt>
                <c:pt idx="7632">
                  <c:v>0.19439000000000001</c:v>
                </c:pt>
                <c:pt idx="7633">
                  <c:v>0.17424000000000001</c:v>
                </c:pt>
                <c:pt idx="7634">
                  <c:v>0.16322</c:v>
                </c:pt>
                <c:pt idx="7635">
                  <c:v>0.10492</c:v>
                </c:pt>
                <c:pt idx="7636">
                  <c:v>8.4225999999999995E-2</c:v>
                </c:pt>
                <c:pt idx="7637">
                  <c:v>7.0426000000000002E-2</c:v>
                </c:pt>
                <c:pt idx="7638">
                  <c:v>4.9699000000000002E-3</c:v>
                </c:pt>
                <c:pt idx="7639">
                  <c:v>2.3064999999999999E-2</c:v>
                </c:pt>
                <c:pt idx="7640">
                  <c:v>-3.1558999999999997E-2</c:v>
                </c:pt>
                <c:pt idx="7641">
                  <c:v>-7.1171999999999999E-2</c:v>
                </c:pt>
                <c:pt idx="7642">
                  <c:v>-9.5847000000000002E-2</c:v>
                </c:pt>
                <c:pt idx="7643">
                  <c:v>-0.13794999999999999</c:v>
                </c:pt>
                <c:pt idx="7644">
                  <c:v>-0.16472000000000001</c:v>
                </c:pt>
                <c:pt idx="7645">
                  <c:v>-0.21904000000000001</c:v>
                </c:pt>
                <c:pt idx="7646">
                  <c:v>-0.20893999999999999</c:v>
                </c:pt>
                <c:pt idx="7647">
                  <c:v>-0.22944000000000001</c:v>
                </c:pt>
                <c:pt idx="7648">
                  <c:v>-0.23930999999999999</c:v>
                </c:pt>
                <c:pt idx="7649">
                  <c:v>-0.19553999999999999</c:v>
                </c:pt>
                <c:pt idx="7650">
                  <c:v>-0.23225000000000001</c:v>
                </c:pt>
                <c:pt idx="7651">
                  <c:v>-0.23383999999999999</c:v>
                </c:pt>
                <c:pt idx="7652">
                  <c:v>-0.22175</c:v>
                </c:pt>
                <c:pt idx="7653">
                  <c:v>-0.18698999999999999</c:v>
                </c:pt>
                <c:pt idx="7654">
                  <c:v>-0.16919999999999999</c:v>
                </c:pt>
                <c:pt idx="7655">
                  <c:v>-0.14729999999999999</c:v>
                </c:pt>
                <c:pt idx="7656">
                  <c:v>-7.9465999999999995E-2</c:v>
                </c:pt>
                <c:pt idx="7657">
                  <c:v>-0.10617</c:v>
                </c:pt>
                <c:pt idx="7658">
                  <c:v>-6.0594000000000002E-2</c:v>
                </c:pt>
                <c:pt idx="7659">
                  <c:v>-3.7172999999999998E-2</c:v>
                </c:pt>
                <c:pt idx="7660">
                  <c:v>2.2713000000000001E-2</c:v>
                </c:pt>
                <c:pt idx="7661">
                  <c:v>5.0049999999999997E-2</c:v>
                </c:pt>
                <c:pt idx="7662">
                  <c:v>9.0725E-2</c:v>
                </c:pt>
                <c:pt idx="7663">
                  <c:v>0.16224</c:v>
                </c:pt>
                <c:pt idx="7664">
                  <c:v>0.14260999999999999</c:v>
                </c:pt>
                <c:pt idx="7665">
                  <c:v>0.18167</c:v>
                </c:pt>
                <c:pt idx="7666">
                  <c:v>0.18776999999999999</c:v>
                </c:pt>
                <c:pt idx="7667">
                  <c:v>0.18718000000000001</c:v>
                </c:pt>
                <c:pt idx="7668">
                  <c:v>0.21492</c:v>
                </c:pt>
                <c:pt idx="7669">
                  <c:v>0.24364</c:v>
                </c:pt>
                <c:pt idx="7670">
                  <c:v>0.26003999999999999</c:v>
                </c:pt>
                <c:pt idx="7671">
                  <c:v>0.21529999999999999</c:v>
                </c:pt>
                <c:pt idx="7672">
                  <c:v>0.23188</c:v>
                </c:pt>
                <c:pt idx="7673">
                  <c:v>0.19767000000000001</c:v>
                </c:pt>
                <c:pt idx="7674">
                  <c:v>0.15173</c:v>
                </c:pt>
                <c:pt idx="7675">
                  <c:v>0.17616999999999999</c:v>
                </c:pt>
                <c:pt idx="7676">
                  <c:v>0.14598</c:v>
                </c:pt>
                <c:pt idx="7677">
                  <c:v>0.13467000000000001</c:v>
                </c:pt>
                <c:pt idx="7678">
                  <c:v>5.3502000000000001E-2</c:v>
                </c:pt>
                <c:pt idx="7679">
                  <c:v>4.5817999999999998E-2</c:v>
                </c:pt>
                <c:pt idx="7680">
                  <c:v>3.4077999999999999E-3</c:v>
                </c:pt>
                <c:pt idx="7681">
                  <c:v>-7.5745000000000007E-2</c:v>
                </c:pt>
                <c:pt idx="7682">
                  <c:v>-5.1511000000000001E-2</c:v>
                </c:pt>
                <c:pt idx="7683">
                  <c:v>-9.1784000000000004E-2</c:v>
                </c:pt>
                <c:pt idx="7684">
                  <c:v>-0.1106</c:v>
                </c:pt>
                <c:pt idx="7685">
                  <c:v>-0.13768</c:v>
                </c:pt>
                <c:pt idx="7686">
                  <c:v>-0.16349</c:v>
                </c:pt>
                <c:pt idx="7687">
                  <c:v>-0.2074</c:v>
                </c:pt>
                <c:pt idx="7688">
                  <c:v>-0.24351</c:v>
                </c:pt>
                <c:pt idx="7689">
                  <c:v>-0.21493000000000001</c:v>
                </c:pt>
                <c:pt idx="7690">
                  <c:v>-0.24257999999999999</c:v>
                </c:pt>
                <c:pt idx="7691">
                  <c:v>-0.22040000000000001</c:v>
                </c:pt>
                <c:pt idx="7692">
                  <c:v>-0.19141</c:v>
                </c:pt>
                <c:pt idx="7693">
                  <c:v>-0.21811</c:v>
                </c:pt>
                <c:pt idx="7694">
                  <c:v>-0.20901</c:v>
                </c:pt>
                <c:pt idx="7695">
                  <c:v>-0.20863000000000001</c:v>
                </c:pt>
                <c:pt idx="7696">
                  <c:v>-0.15529000000000001</c:v>
                </c:pt>
                <c:pt idx="7697">
                  <c:v>-0.13416</c:v>
                </c:pt>
                <c:pt idx="7698">
                  <c:v>-9.9557999999999994E-2</c:v>
                </c:pt>
                <c:pt idx="7699">
                  <c:v>-2.3668000000000002E-2</c:v>
                </c:pt>
                <c:pt idx="7700">
                  <c:v>-5.0999000000000003E-2</c:v>
                </c:pt>
                <c:pt idx="7701">
                  <c:v>-7.4764999999999996E-3</c:v>
                </c:pt>
                <c:pt idx="7702">
                  <c:v>1.234E-2</c:v>
                </c:pt>
                <c:pt idx="7703">
                  <c:v>6.7986000000000005E-2</c:v>
                </c:pt>
                <c:pt idx="7704">
                  <c:v>9.0399999999999994E-2</c:v>
                </c:pt>
                <c:pt idx="7705">
                  <c:v>0.13339999999999999</c:v>
                </c:pt>
                <c:pt idx="7706">
                  <c:v>0.19567999999999999</c:v>
                </c:pt>
                <c:pt idx="7707">
                  <c:v>0.17810000000000001</c:v>
                </c:pt>
                <c:pt idx="7708">
                  <c:v>0.21412999999999999</c:v>
                </c:pt>
                <c:pt idx="7709">
                  <c:v>0.2087</c:v>
                </c:pt>
                <c:pt idx="7710">
                  <c:v>0.19835</c:v>
                </c:pt>
                <c:pt idx="7711">
                  <c:v>0.22189</c:v>
                </c:pt>
                <c:pt idx="7712">
                  <c:v>0.23205000000000001</c:v>
                </c:pt>
                <c:pt idx="7713">
                  <c:v>0.24442</c:v>
                </c:pt>
                <c:pt idx="7714">
                  <c:v>0.19444</c:v>
                </c:pt>
                <c:pt idx="7715">
                  <c:v>0.19499</c:v>
                </c:pt>
                <c:pt idx="7716">
                  <c:v>0.17369000000000001</c:v>
                </c:pt>
                <c:pt idx="7717">
                  <c:v>0.11259</c:v>
                </c:pt>
                <c:pt idx="7718">
                  <c:v>0.13952999999999999</c:v>
                </c:pt>
                <c:pt idx="7719">
                  <c:v>0.10228</c:v>
                </c:pt>
                <c:pt idx="7720">
                  <c:v>8.3593000000000001E-2</c:v>
                </c:pt>
                <c:pt idx="7721">
                  <c:v>1.1865000000000001E-2</c:v>
                </c:pt>
                <c:pt idx="7722">
                  <c:v>-3.0828000000000001E-3</c:v>
                </c:pt>
                <c:pt idx="7723">
                  <c:v>-4.2978000000000002E-2</c:v>
                </c:pt>
                <c:pt idx="7724">
                  <c:v>-0.12329</c:v>
                </c:pt>
                <c:pt idx="7725">
                  <c:v>-9.7378999999999993E-2</c:v>
                </c:pt>
                <c:pt idx="7726">
                  <c:v>-0.13622999999999999</c:v>
                </c:pt>
                <c:pt idx="7727">
                  <c:v>-0.15140999999999999</c:v>
                </c:pt>
                <c:pt idx="7728">
                  <c:v>-0.16253999999999999</c:v>
                </c:pt>
                <c:pt idx="7729">
                  <c:v>-0.18365999999999999</c:v>
                </c:pt>
                <c:pt idx="7730">
                  <c:v>-0.21265999999999999</c:v>
                </c:pt>
                <c:pt idx="7731">
                  <c:v>-0.24653</c:v>
                </c:pt>
                <c:pt idx="7732">
                  <c:v>-0.21714</c:v>
                </c:pt>
                <c:pt idx="7733">
                  <c:v>-0.23810999999999999</c:v>
                </c:pt>
                <c:pt idx="7734">
                  <c:v>-0.21869</c:v>
                </c:pt>
                <c:pt idx="7735">
                  <c:v>-0.17363000000000001</c:v>
                </c:pt>
                <c:pt idx="7736">
                  <c:v>-0.19979</c:v>
                </c:pt>
                <c:pt idx="7737">
                  <c:v>-0.18987000000000001</c:v>
                </c:pt>
                <c:pt idx="7738">
                  <c:v>-0.19248000000000001</c:v>
                </c:pt>
                <c:pt idx="7739">
                  <c:v>-0.10082000000000001</c:v>
                </c:pt>
                <c:pt idx="7740">
                  <c:v>-0.10161000000000001</c:v>
                </c:pt>
                <c:pt idx="7741">
                  <c:v>-4.7419999999999997E-2</c:v>
                </c:pt>
                <c:pt idx="7742">
                  <c:v>2.9034999999999998E-2</c:v>
                </c:pt>
                <c:pt idx="7743">
                  <c:v>6.5577999999999999E-3</c:v>
                </c:pt>
                <c:pt idx="7744">
                  <c:v>4.2209999999999998E-2</c:v>
                </c:pt>
                <c:pt idx="7745">
                  <c:v>6.2887999999999999E-2</c:v>
                </c:pt>
                <c:pt idx="7746">
                  <c:v>0.10982</c:v>
                </c:pt>
                <c:pt idx="7747">
                  <c:v>0.13070000000000001</c:v>
                </c:pt>
                <c:pt idx="7748">
                  <c:v>0.18472</c:v>
                </c:pt>
                <c:pt idx="7749">
                  <c:v>0.22569</c:v>
                </c:pt>
                <c:pt idx="7750">
                  <c:v>0.21301999999999999</c:v>
                </c:pt>
                <c:pt idx="7751">
                  <c:v>0.23486000000000001</c:v>
                </c:pt>
                <c:pt idx="7752">
                  <c:v>0.22309999999999999</c:v>
                </c:pt>
                <c:pt idx="7753">
                  <c:v>0.20537</c:v>
                </c:pt>
                <c:pt idx="7754">
                  <c:v>0.22474</c:v>
                </c:pt>
                <c:pt idx="7755">
                  <c:v>0.23311999999999999</c:v>
                </c:pt>
                <c:pt idx="7756">
                  <c:v>0.23197999999999999</c:v>
                </c:pt>
                <c:pt idx="7757">
                  <c:v>0.15290000000000001</c:v>
                </c:pt>
                <c:pt idx="7758">
                  <c:v>0.17122000000000001</c:v>
                </c:pt>
                <c:pt idx="7759">
                  <c:v>0.14177999999999999</c:v>
                </c:pt>
                <c:pt idx="7760">
                  <c:v>7.1857000000000004E-2</c:v>
                </c:pt>
                <c:pt idx="7761">
                  <c:v>9.9128999999999995E-2</c:v>
                </c:pt>
                <c:pt idx="7762">
                  <c:v>5.6596E-2</c:v>
                </c:pt>
                <c:pt idx="7763">
                  <c:v>3.8167E-2</c:v>
                </c:pt>
                <c:pt idx="7764">
                  <c:v>-2.894E-2</c:v>
                </c:pt>
                <c:pt idx="7765">
                  <c:v>-4.7957E-2</c:v>
                </c:pt>
                <c:pt idx="7766">
                  <c:v>-8.9524000000000006E-2</c:v>
                </c:pt>
                <c:pt idx="7767">
                  <c:v>-0.15961</c:v>
                </c:pt>
                <c:pt idx="7768">
                  <c:v>-0.14798</c:v>
                </c:pt>
                <c:pt idx="7769">
                  <c:v>-0.18966</c:v>
                </c:pt>
                <c:pt idx="7770">
                  <c:v>-0.19342000000000001</c:v>
                </c:pt>
                <c:pt idx="7771">
                  <c:v>-0.18875</c:v>
                </c:pt>
                <c:pt idx="7772">
                  <c:v>-0.21729999999999999</c:v>
                </c:pt>
                <c:pt idx="7773">
                  <c:v>-0.23274</c:v>
                </c:pt>
                <c:pt idx="7774">
                  <c:v>-0.25267000000000001</c:v>
                </c:pt>
                <c:pt idx="7775">
                  <c:v>-0.18160000000000001</c:v>
                </c:pt>
                <c:pt idx="7776">
                  <c:v>-0.21844</c:v>
                </c:pt>
                <c:pt idx="7777">
                  <c:v>-0.20744000000000001</c:v>
                </c:pt>
                <c:pt idx="7778">
                  <c:v>-0.15673999999999999</c:v>
                </c:pt>
                <c:pt idx="7779">
                  <c:v>-0.18279000000000001</c:v>
                </c:pt>
                <c:pt idx="7780">
                  <c:v>-0.14951999999999999</c:v>
                </c:pt>
                <c:pt idx="7781">
                  <c:v>-0.13347000000000001</c:v>
                </c:pt>
                <c:pt idx="7782">
                  <c:v>-5.4350999999999997E-2</c:v>
                </c:pt>
                <c:pt idx="7783">
                  <c:v>-4.9861000000000003E-2</c:v>
                </c:pt>
                <c:pt idx="7784">
                  <c:v>-1.6827000000000002E-2</c:v>
                </c:pt>
                <c:pt idx="7785">
                  <c:v>5.9257999999999998E-2</c:v>
                </c:pt>
                <c:pt idx="7786">
                  <c:v>6.2599000000000002E-2</c:v>
                </c:pt>
                <c:pt idx="7787">
                  <c:v>0.10596999999999999</c:v>
                </c:pt>
                <c:pt idx="7788">
                  <c:v>0.11884</c:v>
                </c:pt>
                <c:pt idx="7789">
                  <c:v>0.14518</c:v>
                </c:pt>
                <c:pt idx="7790">
                  <c:v>0.1588</c:v>
                </c:pt>
                <c:pt idx="7791">
                  <c:v>0.19081999999999999</c:v>
                </c:pt>
                <c:pt idx="7792">
                  <c:v>0.22331999999999999</c:v>
                </c:pt>
                <c:pt idx="7793">
                  <c:v>0.19544</c:v>
                </c:pt>
                <c:pt idx="7794">
                  <c:v>0.22736999999999999</c:v>
                </c:pt>
                <c:pt idx="7795">
                  <c:v>0.23430999999999999</c:v>
                </c:pt>
                <c:pt idx="7796">
                  <c:v>0.21854000000000001</c:v>
                </c:pt>
                <c:pt idx="7797">
                  <c:v>0.23491999999999999</c:v>
                </c:pt>
                <c:pt idx="7798">
                  <c:v>0.21834999999999999</c:v>
                </c:pt>
                <c:pt idx="7799">
                  <c:v>0.20743</c:v>
                </c:pt>
                <c:pt idx="7800">
                  <c:v>0.13417999999999999</c:v>
                </c:pt>
                <c:pt idx="7801">
                  <c:v>0.13811000000000001</c:v>
                </c:pt>
                <c:pt idx="7802">
                  <c:v>0.12392</c:v>
                </c:pt>
                <c:pt idx="7803">
                  <c:v>5.4370000000000002E-2</c:v>
                </c:pt>
                <c:pt idx="7804">
                  <c:v>3.4043999999999998E-2</c:v>
                </c:pt>
                <c:pt idx="7805">
                  <c:v>4.5807999999999998E-4</c:v>
                </c:pt>
                <c:pt idx="7806">
                  <c:v>-3.0727000000000001E-2</c:v>
                </c:pt>
                <c:pt idx="7807">
                  <c:v>-7.3482000000000006E-2</c:v>
                </c:pt>
                <c:pt idx="7808">
                  <c:v>-7.3541999999999996E-2</c:v>
                </c:pt>
                <c:pt idx="7809">
                  <c:v>-0.11889</c:v>
                </c:pt>
                <c:pt idx="7810">
                  <c:v>-0.15467</c:v>
                </c:pt>
                <c:pt idx="7811">
                  <c:v>-0.14881</c:v>
                </c:pt>
                <c:pt idx="7812">
                  <c:v>-0.19486000000000001</c:v>
                </c:pt>
                <c:pt idx="7813">
                  <c:v>-0.21801999999999999</c:v>
                </c:pt>
                <c:pt idx="7814">
                  <c:v>-0.23721</c:v>
                </c:pt>
                <c:pt idx="7815">
                  <c:v>-0.24274999999999999</c:v>
                </c:pt>
                <c:pt idx="7816">
                  <c:v>-0.24437</c:v>
                </c:pt>
                <c:pt idx="7817">
                  <c:v>-0.23876</c:v>
                </c:pt>
                <c:pt idx="7818">
                  <c:v>-0.18332999999999999</c:v>
                </c:pt>
                <c:pt idx="7819">
                  <c:v>-0.19652</c:v>
                </c:pt>
                <c:pt idx="7820">
                  <c:v>-0.18887999999999999</c:v>
                </c:pt>
                <c:pt idx="7821">
                  <c:v>-0.12812000000000001</c:v>
                </c:pt>
                <c:pt idx="7822">
                  <c:v>-0.14383000000000001</c:v>
                </c:pt>
                <c:pt idx="7823">
                  <c:v>-0.12781000000000001</c:v>
                </c:pt>
                <c:pt idx="7824">
                  <c:v>-8.0917000000000003E-2</c:v>
                </c:pt>
                <c:pt idx="7825">
                  <c:v>-2.9245E-2</c:v>
                </c:pt>
                <c:pt idx="7826">
                  <c:v>-1.5240999999999999E-2</c:v>
                </c:pt>
                <c:pt idx="7827">
                  <c:v>4.3770000000000003E-2</c:v>
                </c:pt>
                <c:pt idx="7828">
                  <c:v>8.4278000000000006E-2</c:v>
                </c:pt>
                <c:pt idx="7829">
                  <c:v>9.8868999999999999E-2</c:v>
                </c:pt>
                <c:pt idx="7830">
                  <c:v>0.13317999999999999</c:v>
                </c:pt>
                <c:pt idx="7831">
                  <c:v>0.13754</c:v>
                </c:pt>
                <c:pt idx="7832">
                  <c:v>0.17182</c:v>
                </c:pt>
                <c:pt idx="7833">
                  <c:v>0.18472</c:v>
                </c:pt>
                <c:pt idx="7834">
                  <c:v>0.22058</c:v>
                </c:pt>
                <c:pt idx="7835">
                  <c:v>0.24321999999999999</c:v>
                </c:pt>
                <c:pt idx="7836">
                  <c:v>0.19341</c:v>
                </c:pt>
                <c:pt idx="7837">
                  <c:v>0.23841000000000001</c:v>
                </c:pt>
                <c:pt idx="7838">
                  <c:v>0.24646999999999999</c:v>
                </c:pt>
                <c:pt idx="7839">
                  <c:v>0.21695999999999999</c:v>
                </c:pt>
                <c:pt idx="7840">
                  <c:v>0.23216000000000001</c:v>
                </c:pt>
                <c:pt idx="7841">
                  <c:v>0.1958</c:v>
                </c:pt>
                <c:pt idx="7842">
                  <c:v>0.18714</c:v>
                </c:pt>
                <c:pt idx="7843">
                  <c:v>0.10044</c:v>
                </c:pt>
                <c:pt idx="7844">
                  <c:v>0.11166</c:v>
                </c:pt>
                <c:pt idx="7845">
                  <c:v>7.7547000000000005E-2</c:v>
                </c:pt>
                <c:pt idx="7846">
                  <c:v>5.0020999999999998E-3</c:v>
                </c:pt>
                <c:pt idx="7847">
                  <c:v>-4.9338999999999997E-3</c:v>
                </c:pt>
                <c:pt idx="7848">
                  <c:v>-6.2898999999999997E-2</c:v>
                </c:pt>
                <c:pt idx="7849">
                  <c:v>-6.5218999999999999E-2</c:v>
                </c:pt>
                <c:pt idx="7850">
                  <c:v>-0.12225999999999999</c:v>
                </c:pt>
                <c:pt idx="7851">
                  <c:v>-0.11799</c:v>
                </c:pt>
                <c:pt idx="7852">
                  <c:v>-0.16547000000000001</c:v>
                </c:pt>
                <c:pt idx="7853">
                  <c:v>-0.20003000000000001</c:v>
                </c:pt>
                <c:pt idx="7854">
                  <c:v>-0.17657</c:v>
                </c:pt>
                <c:pt idx="7855">
                  <c:v>-0.23043</c:v>
                </c:pt>
                <c:pt idx="7856">
                  <c:v>-0.23673</c:v>
                </c:pt>
                <c:pt idx="7857">
                  <c:v>-0.25162000000000001</c:v>
                </c:pt>
                <c:pt idx="7858">
                  <c:v>-0.25245000000000001</c:v>
                </c:pt>
                <c:pt idx="7859">
                  <c:v>-0.25124000000000002</c:v>
                </c:pt>
                <c:pt idx="7860">
                  <c:v>-0.23674000000000001</c:v>
                </c:pt>
                <c:pt idx="7861">
                  <c:v>-0.16964000000000001</c:v>
                </c:pt>
                <c:pt idx="7862">
                  <c:v>-0.1789</c:v>
                </c:pt>
                <c:pt idx="7863">
                  <c:v>-0.16922999999999999</c:v>
                </c:pt>
                <c:pt idx="7864">
                  <c:v>-0.11454</c:v>
                </c:pt>
                <c:pt idx="7865">
                  <c:v>-7.9848000000000002E-2</c:v>
                </c:pt>
                <c:pt idx="7866">
                  <c:v>-5.2387999999999997E-2</c:v>
                </c:pt>
                <c:pt idx="7867">
                  <c:v>-1.7323999999999999E-2</c:v>
                </c:pt>
                <c:pt idx="7868">
                  <c:v>3.3353000000000001E-2</c:v>
                </c:pt>
                <c:pt idx="7869">
                  <c:v>2.8611000000000001E-2</c:v>
                </c:pt>
                <c:pt idx="7870">
                  <c:v>8.0692E-2</c:v>
                </c:pt>
                <c:pt idx="7871">
                  <c:v>0.10657999999999999</c:v>
                </c:pt>
                <c:pt idx="7872">
                  <c:v>0.12803</c:v>
                </c:pt>
                <c:pt idx="7873">
                  <c:v>0.17072999999999999</c:v>
                </c:pt>
                <c:pt idx="7874">
                  <c:v>0.2024</c:v>
                </c:pt>
                <c:pt idx="7875">
                  <c:v>0.24137</c:v>
                </c:pt>
                <c:pt idx="7876">
                  <c:v>0.23458999999999999</c:v>
                </c:pt>
                <c:pt idx="7877">
                  <c:v>0.25030999999999998</c:v>
                </c:pt>
                <c:pt idx="7878">
                  <c:v>0.24665000000000001</c:v>
                </c:pt>
                <c:pt idx="7879">
                  <c:v>0.20211999999999999</c:v>
                </c:pt>
                <c:pt idx="7880">
                  <c:v>0.22025</c:v>
                </c:pt>
                <c:pt idx="7881">
                  <c:v>0.23569000000000001</c:v>
                </c:pt>
                <c:pt idx="7882">
                  <c:v>0.19919999999999999</c:v>
                </c:pt>
                <c:pt idx="7883">
                  <c:v>0.16244</c:v>
                </c:pt>
                <c:pt idx="7884">
                  <c:v>0.14915999999999999</c:v>
                </c:pt>
                <c:pt idx="7885">
                  <c:v>0.10928</c:v>
                </c:pt>
                <c:pt idx="7886">
                  <c:v>5.6027E-2</c:v>
                </c:pt>
                <c:pt idx="7887">
                  <c:v>6.7365999999999995E-2</c:v>
                </c:pt>
                <c:pt idx="7888">
                  <c:v>2.8749E-2</c:v>
                </c:pt>
                <c:pt idx="7889">
                  <c:v>-3.702E-3</c:v>
                </c:pt>
                <c:pt idx="7890">
                  <c:v>-5.3467000000000001E-2</c:v>
                </c:pt>
                <c:pt idx="7891">
                  <c:v>-8.3481E-2</c:v>
                </c:pt>
                <c:pt idx="7892">
                  <c:v>-0.12664</c:v>
                </c:pt>
                <c:pt idx="7893">
                  <c:v>-0.19106999999999999</c:v>
                </c:pt>
                <c:pt idx="7894">
                  <c:v>-0.17571999999999999</c:v>
                </c:pt>
                <c:pt idx="7895">
                  <c:v>-0.20552000000000001</c:v>
                </c:pt>
                <c:pt idx="7896">
                  <c:v>-0.21325</c:v>
                </c:pt>
                <c:pt idx="7897">
                  <c:v>-0.19900999999999999</c:v>
                </c:pt>
                <c:pt idx="7898">
                  <c:v>-0.22534000000000001</c:v>
                </c:pt>
                <c:pt idx="7899">
                  <c:v>-0.25567000000000001</c:v>
                </c:pt>
                <c:pt idx="7900">
                  <c:v>-0.25446000000000002</c:v>
                </c:pt>
                <c:pt idx="7901">
                  <c:v>-0.21318999999999999</c:v>
                </c:pt>
                <c:pt idx="7902">
                  <c:v>-0.22119</c:v>
                </c:pt>
                <c:pt idx="7903">
                  <c:v>-0.18310999999999999</c:v>
                </c:pt>
                <c:pt idx="7904">
                  <c:v>-0.13305</c:v>
                </c:pt>
                <c:pt idx="7905">
                  <c:v>-0.15537000000000001</c:v>
                </c:pt>
                <c:pt idx="7906">
                  <c:v>-0.12408</c:v>
                </c:pt>
                <c:pt idx="7907">
                  <c:v>-0.10271</c:v>
                </c:pt>
                <c:pt idx="7908">
                  <c:v>-5.7251000000000003E-2</c:v>
                </c:pt>
                <c:pt idx="7909">
                  <c:v>-1.2126E-2</c:v>
                </c:pt>
                <c:pt idx="7910">
                  <c:v>3.1314000000000002E-2</c:v>
                </c:pt>
                <c:pt idx="7911">
                  <c:v>0.11282</c:v>
                </c:pt>
                <c:pt idx="7912">
                  <c:v>8.7538000000000005E-2</c:v>
                </c:pt>
                <c:pt idx="7913">
                  <c:v>0.12861</c:v>
                </c:pt>
                <c:pt idx="7914">
                  <c:v>0.14213999999999999</c:v>
                </c:pt>
                <c:pt idx="7915">
                  <c:v>0.16224</c:v>
                </c:pt>
                <c:pt idx="7916">
                  <c:v>0.18956000000000001</c:v>
                </c:pt>
                <c:pt idx="7917">
                  <c:v>0.22777</c:v>
                </c:pt>
                <c:pt idx="7918">
                  <c:v>0.25940000000000002</c:v>
                </c:pt>
                <c:pt idx="7919">
                  <c:v>0.22248000000000001</c:v>
                </c:pt>
                <c:pt idx="7920">
                  <c:v>0.24598999999999999</c:v>
                </c:pt>
                <c:pt idx="7921">
                  <c:v>0.21812999999999999</c:v>
                </c:pt>
                <c:pt idx="7922">
                  <c:v>0.17949000000000001</c:v>
                </c:pt>
                <c:pt idx="7923">
                  <c:v>0.20824999999999999</c:v>
                </c:pt>
                <c:pt idx="7924">
                  <c:v>0.19292999999999999</c:v>
                </c:pt>
                <c:pt idx="7925">
                  <c:v>0.18767</c:v>
                </c:pt>
                <c:pt idx="7926">
                  <c:v>0.13302</c:v>
                </c:pt>
                <c:pt idx="7927">
                  <c:v>0.10647</c:v>
                </c:pt>
                <c:pt idx="7928">
                  <c:v>6.9528000000000006E-2</c:v>
                </c:pt>
                <c:pt idx="7929">
                  <c:v>-1.103E-2</c:v>
                </c:pt>
                <c:pt idx="7930">
                  <c:v>2.8278999999999999E-2</c:v>
                </c:pt>
                <c:pt idx="7931">
                  <c:v>-1.8058999999999999E-2</c:v>
                </c:pt>
                <c:pt idx="7932">
                  <c:v>-3.6223999999999999E-2</c:v>
                </c:pt>
                <c:pt idx="7933">
                  <c:v>-8.6594000000000004E-2</c:v>
                </c:pt>
                <c:pt idx="7934">
                  <c:v>-0.11529</c:v>
                </c:pt>
                <c:pt idx="7935">
                  <c:v>-0.15612000000000001</c:v>
                </c:pt>
                <c:pt idx="7936">
                  <c:v>-0.21622</c:v>
                </c:pt>
                <c:pt idx="7937">
                  <c:v>-0.19506000000000001</c:v>
                </c:pt>
                <c:pt idx="7938">
                  <c:v>-0.23866999999999999</c:v>
                </c:pt>
                <c:pt idx="7939">
                  <c:v>-0.22733999999999999</c:v>
                </c:pt>
                <c:pt idx="7940">
                  <c:v>-0.20527000000000001</c:v>
                </c:pt>
                <c:pt idx="7941">
                  <c:v>-0.22750000000000001</c:v>
                </c:pt>
                <c:pt idx="7942">
                  <c:v>-0.23683999999999999</c:v>
                </c:pt>
                <c:pt idx="7943">
                  <c:v>-0.24146000000000001</c:v>
                </c:pt>
                <c:pt idx="7944">
                  <c:v>-0.19248999999999999</c:v>
                </c:pt>
                <c:pt idx="7945">
                  <c:v>-0.18790999999999999</c:v>
                </c:pt>
                <c:pt idx="7946">
                  <c:v>-0.16059999999999999</c:v>
                </c:pt>
                <c:pt idx="7947">
                  <c:v>-9.4111E-2</c:v>
                </c:pt>
                <c:pt idx="7948">
                  <c:v>-0.11922000000000001</c:v>
                </c:pt>
                <c:pt idx="7949">
                  <c:v>-8.4911E-2</c:v>
                </c:pt>
                <c:pt idx="7950">
                  <c:v>-5.8397999999999999E-2</c:v>
                </c:pt>
                <c:pt idx="7951">
                  <c:v>8.3035000000000001E-3</c:v>
                </c:pt>
                <c:pt idx="7952">
                  <c:v>2.7456000000000001E-2</c:v>
                </c:pt>
                <c:pt idx="7953">
                  <c:v>7.3300000000000004E-2</c:v>
                </c:pt>
                <c:pt idx="7954">
                  <c:v>0.15210000000000001</c:v>
                </c:pt>
                <c:pt idx="7955">
                  <c:v>0.12656000000000001</c:v>
                </c:pt>
                <c:pt idx="7956">
                  <c:v>0.16361999999999999</c:v>
                </c:pt>
                <c:pt idx="7957">
                  <c:v>0.17677000000000001</c:v>
                </c:pt>
                <c:pt idx="7958">
                  <c:v>0.17696999999999999</c:v>
                </c:pt>
                <c:pt idx="7959">
                  <c:v>0.20979</c:v>
                </c:pt>
                <c:pt idx="7960">
                  <c:v>0.24093999999999999</c:v>
                </c:pt>
                <c:pt idx="7961">
                  <c:v>0.26325999999999999</c:v>
                </c:pt>
                <c:pt idx="7962">
                  <c:v>0.22164</c:v>
                </c:pt>
                <c:pt idx="7963">
                  <c:v>0.23688000000000001</c:v>
                </c:pt>
                <c:pt idx="7964">
                  <c:v>0.21088999999999999</c:v>
                </c:pt>
                <c:pt idx="7965">
                  <c:v>0.15937000000000001</c:v>
                </c:pt>
                <c:pt idx="7966">
                  <c:v>0.19070999999999999</c:v>
                </c:pt>
                <c:pt idx="7967">
                  <c:v>0.16589999999999999</c:v>
                </c:pt>
                <c:pt idx="7968">
                  <c:v>0.15825</c:v>
                </c:pt>
                <c:pt idx="7969">
                  <c:v>6.8626999999999994E-2</c:v>
                </c:pt>
                <c:pt idx="7970">
                  <c:v>6.7320000000000005E-2</c:v>
                </c:pt>
                <c:pt idx="7971">
                  <c:v>2.9617999999999998E-2</c:v>
                </c:pt>
                <c:pt idx="7972">
                  <c:v>-6.2169000000000002E-2</c:v>
                </c:pt>
                <c:pt idx="7973">
                  <c:v>-2.6016000000000001E-2</c:v>
                </c:pt>
                <c:pt idx="7974">
                  <c:v>-7.4435000000000001E-2</c:v>
                </c:pt>
                <c:pt idx="7975">
                  <c:v>-8.9216000000000004E-2</c:v>
                </c:pt>
                <c:pt idx="7976">
                  <c:v>-0.12511</c:v>
                </c:pt>
                <c:pt idx="7977">
                  <c:v>-0.15439</c:v>
                </c:pt>
                <c:pt idx="7978">
                  <c:v>-0.19389000000000001</c:v>
                </c:pt>
                <c:pt idx="7979">
                  <c:v>-0.24589</c:v>
                </c:pt>
                <c:pt idx="7980">
                  <c:v>-0.21127000000000001</c:v>
                </c:pt>
                <c:pt idx="7981">
                  <c:v>-0.24410000000000001</c:v>
                </c:pt>
                <c:pt idx="7982">
                  <c:v>-0.22386</c:v>
                </c:pt>
                <c:pt idx="7983">
                  <c:v>-0.19638</c:v>
                </c:pt>
                <c:pt idx="7984">
                  <c:v>-0.22453999999999999</c:v>
                </c:pt>
                <c:pt idx="7985">
                  <c:v>-0.21912999999999999</c:v>
                </c:pt>
                <c:pt idx="7986">
                  <c:v>-0.22585</c:v>
                </c:pt>
                <c:pt idx="7987">
                  <c:v>-0.13027</c:v>
                </c:pt>
                <c:pt idx="7988">
                  <c:v>-0.15401000000000001</c:v>
                </c:pt>
                <c:pt idx="7989">
                  <c:v>-0.12071</c:v>
                </c:pt>
                <c:pt idx="7990">
                  <c:v>-4.1043999999999997E-2</c:v>
                </c:pt>
                <c:pt idx="7991">
                  <c:v>-7.7842999999999996E-2</c:v>
                </c:pt>
                <c:pt idx="7992">
                  <c:v>-3.2523999999999997E-2</c:v>
                </c:pt>
                <c:pt idx="7993">
                  <c:v>-1.3308E-2</c:v>
                </c:pt>
                <c:pt idx="7994">
                  <c:v>4.7794000000000003E-2</c:v>
                </c:pt>
                <c:pt idx="7995">
                  <c:v>6.9095000000000004E-2</c:v>
                </c:pt>
                <c:pt idx="7996">
                  <c:v>0.11197</c:v>
                </c:pt>
                <c:pt idx="7997">
                  <c:v>0.18210999999999999</c:v>
                </c:pt>
                <c:pt idx="7998">
                  <c:v>0.16417999999999999</c:v>
                </c:pt>
                <c:pt idx="7999">
                  <c:v>0.20569000000000001</c:v>
                </c:pt>
                <c:pt idx="8000">
                  <c:v>0.20358999999999999</c:v>
                </c:pt>
                <c:pt idx="8001">
                  <c:v>0.19791</c:v>
                </c:pt>
                <c:pt idx="8002">
                  <c:v>0.22328999999999999</c:v>
                </c:pt>
                <c:pt idx="8003">
                  <c:v>0.23938000000000001</c:v>
                </c:pt>
                <c:pt idx="8004">
                  <c:v>0.25886999999999999</c:v>
                </c:pt>
                <c:pt idx="8005">
                  <c:v>0.20773</c:v>
                </c:pt>
                <c:pt idx="8006">
                  <c:v>0.21537999999999999</c:v>
                </c:pt>
                <c:pt idx="8007">
                  <c:v>0.19814999999999999</c:v>
                </c:pt>
                <c:pt idx="8008">
                  <c:v>0.14083999999999999</c:v>
                </c:pt>
                <c:pt idx="8009">
                  <c:v>0.16930000000000001</c:v>
                </c:pt>
                <c:pt idx="8010">
                  <c:v>0.13264000000000001</c:v>
                </c:pt>
                <c:pt idx="8011">
                  <c:v>0.11373999999999999</c:v>
                </c:pt>
                <c:pt idx="8012">
                  <c:v>3.6325000000000003E-2</c:v>
                </c:pt>
                <c:pt idx="8013">
                  <c:v>2.4459999999999999E-2</c:v>
                </c:pt>
                <c:pt idx="8014">
                  <c:v>-1.0240000000000001E-2</c:v>
                </c:pt>
                <c:pt idx="8015">
                  <c:v>-9.0646000000000004E-2</c:v>
                </c:pt>
                <c:pt idx="8016">
                  <c:v>-9.0822E-2</c:v>
                </c:pt>
                <c:pt idx="8017">
                  <c:v>-0.13278000000000001</c:v>
                </c:pt>
                <c:pt idx="8018">
                  <c:v>-0.14715</c:v>
                </c:pt>
                <c:pt idx="8019">
                  <c:v>-0.16475999999999999</c:v>
                </c:pt>
                <c:pt idx="8020">
                  <c:v>-0.18048</c:v>
                </c:pt>
                <c:pt idx="8021">
                  <c:v>-0.21343999999999999</c:v>
                </c:pt>
                <c:pt idx="8022">
                  <c:v>-0.24231</c:v>
                </c:pt>
                <c:pt idx="8023">
                  <c:v>-0.20687</c:v>
                </c:pt>
                <c:pt idx="8024">
                  <c:v>-0.23574999999999999</c:v>
                </c:pt>
                <c:pt idx="8025">
                  <c:v>-0.23651</c:v>
                </c:pt>
                <c:pt idx="8026">
                  <c:v>-0.20938000000000001</c:v>
                </c:pt>
                <c:pt idx="8027">
                  <c:v>-0.22991</c:v>
                </c:pt>
                <c:pt idx="8028">
                  <c:v>-0.20868999999999999</c:v>
                </c:pt>
                <c:pt idx="8029">
                  <c:v>-0.19388</c:v>
                </c:pt>
                <c:pt idx="8030">
                  <c:v>-0.11567</c:v>
                </c:pt>
                <c:pt idx="8031">
                  <c:v>-0.11695999999999999</c:v>
                </c:pt>
                <c:pt idx="8032">
                  <c:v>-8.8406999999999999E-2</c:v>
                </c:pt>
                <c:pt idx="8033">
                  <c:v>-2.0833000000000002E-3</c:v>
                </c:pt>
                <c:pt idx="8034">
                  <c:v>-2.8223000000000002E-2</c:v>
                </c:pt>
                <c:pt idx="8035">
                  <c:v>6.7210000000000004E-3</c:v>
                </c:pt>
                <c:pt idx="8036">
                  <c:v>4.3475E-2</c:v>
                </c:pt>
                <c:pt idx="8037">
                  <c:v>8.0940999999999999E-2</c:v>
                </c:pt>
                <c:pt idx="8038">
                  <c:v>0.1085</c:v>
                </c:pt>
                <c:pt idx="8039">
                  <c:v>0.16800000000000001</c:v>
                </c:pt>
                <c:pt idx="8040">
                  <c:v>0.21256</c:v>
                </c:pt>
                <c:pt idx="8041">
                  <c:v>0.20408000000000001</c:v>
                </c:pt>
                <c:pt idx="8042">
                  <c:v>0.23802000000000001</c:v>
                </c:pt>
                <c:pt idx="8043">
                  <c:v>0.22416</c:v>
                </c:pt>
                <c:pt idx="8044">
                  <c:v>0.21476000000000001</c:v>
                </c:pt>
                <c:pt idx="8045">
                  <c:v>0.23802999999999999</c:v>
                </c:pt>
                <c:pt idx="8046">
                  <c:v>0.24707000000000001</c:v>
                </c:pt>
                <c:pt idx="8047">
                  <c:v>0.25808999999999999</c:v>
                </c:pt>
                <c:pt idx="8048">
                  <c:v>0.17047000000000001</c:v>
                </c:pt>
                <c:pt idx="8049">
                  <c:v>0.19855</c:v>
                </c:pt>
                <c:pt idx="8050">
                  <c:v>0.17387</c:v>
                </c:pt>
                <c:pt idx="8051">
                  <c:v>0.10331</c:v>
                </c:pt>
                <c:pt idx="8052">
                  <c:v>0.13533999999999999</c:v>
                </c:pt>
                <c:pt idx="8053">
                  <c:v>9.1481999999999994E-2</c:v>
                </c:pt>
                <c:pt idx="8054">
                  <c:v>7.2443999999999995E-2</c:v>
                </c:pt>
                <c:pt idx="8055">
                  <c:v>-4.2978000000000001E-3</c:v>
                </c:pt>
                <c:pt idx="8056">
                  <c:v>-1.9647999999999999E-2</c:v>
                </c:pt>
                <c:pt idx="8057">
                  <c:v>-6.2935000000000005E-2</c:v>
                </c:pt>
                <c:pt idx="8058">
                  <c:v>-0.14174</c:v>
                </c:pt>
                <c:pt idx="8059">
                  <c:v>-0.13286000000000001</c:v>
                </c:pt>
                <c:pt idx="8060">
                  <c:v>-0.18110999999999999</c:v>
                </c:pt>
                <c:pt idx="8061">
                  <c:v>-0.18093999999999999</c:v>
                </c:pt>
                <c:pt idx="8062">
                  <c:v>-0.19475000000000001</c:v>
                </c:pt>
                <c:pt idx="8063">
                  <c:v>-0.21329999999999999</c:v>
                </c:pt>
                <c:pt idx="8064">
                  <c:v>-0.24032000000000001</c:v>
                </c:pt>
                <c:pt idx="8065">
                  <c:v>-0.26384999999999997</c:v>
                </c:pt>
                <c:pt idx="8066">
                  <c:v>-0.19536999999999999</c:v>
                </c:pt>
                <c:pt idx="8067">
                  <c:v>-0.24002999999999999</c:v>
                </c:pt>
                <c:pt idx="8068">
                  <c:v>-0.23063</c:v>
                </c:pt>
                <c:pt idx="8069">
                  <c:v>-0.19012999999999999</c:v>
                </c:pt>
                <c:pt idx="8070">
                  <c:v>-0.21304999999999999</c:v>
                </c:pt>
                <c:pt idx="8071">
                  <c:v>-0.18609999999999999</c:v>
                </c:pt>
                <c:pt idx="8072">
                  <c:v>-0.16442000000000001</c:v>
                </c:pt>
                <c:pt idx="8073">
                  <c:v>-8.4018999999999996E-2</c:v>
                </c:pt>
                <c:pt idx="8074">
                  <c:v>-7.9560000000000006E-2</c:v>
                </c:pt>
                <c:pt idx="8075">
                  <c:v>-4.6558000000000002E-2</c:v>
                </c:pt>
                <c:pt idx="8076">
                  <c:v>3.0438E-2</c:v>
                </c:pt>
                <c:pt idx="8077">
                  <c:v>4.3152999999999997E-2</c:v>
                </c:pt>
                <c:pt idx="8078">
                  <c:v>8.4690000000000001E-2</c:v>
                </c:pt>
                <c:pt idx="8079">
                  <c:v>0.10693999999999999</c:v>
                </c:pt>
                <c:pt idx="8080">
                  <c:v>0.13780000000000001</c:v>
                </c:pt>
                <c:pt idx="8081">
                  <c:v>0.14751</c:v>
                </c:pt>
                <c:pt idx="8082">
                  <c:v>0.19078999999999999</c:v>
                </c:pt>
                <c:pt idx="8083">
                  <c:v>0.22134999999999999</c:v>
                </c:pt>
                <c:pt idx="8084">
                  <c:v>0.18368999999999999</c:v>
                </c:pt>
                <c:pt idx="8085">
                  <c:v>0.23683000000000001</c:v>
                </c:pt>
                <c:pt idx="8086">
                  <c:v>0.24654000000000001</c:v>
                </c:pt>
                <c:pt idx="8087">
                  <c:v>0.2387</c:v>
                </c:pt>
                <c:pt idx="8088">
                  <c:v>0.25190000000000001</c:v>
                </c:pt>
                <c:pt idx="8089">
                  <c:v>0.24023</c:v>
                </c:pt>
                <c:pt idx="8090">
                  <c:v>0.22796</c:v>
                </c:pt>
                <c:pt idx="8091">
                  <c:v>0.15148</c:v>
                </c:pt>
                <c:pt idx="8092">
                  <c:v>0.15922</c:v>
                </c:pt>
                <c:pt idx="8093">
                  <c:v>0.14871000000000001</c:v>
                </c:pt>
                <c:pt idx="8094">
                  <c:v>8.0074000000000006E-2</c:v>
                </c:pt>
                <c:pt idx="8095">
                  <c:v>5.2839999999999998E-2</c:v>
                </c:pt>
                <c:pt idx="8096">
                  <c:v>2.2637999999999998E-2</c:v>
                </c:pt>
                <c:pt idx="8097">
                  <c:v>-1.149E-2</c:v>
                </c:pt>
                <c:pt idx="8098">
                  <c:v>-5.9332000000000003E-2</c:v>
                </c:pt>
                <c:pt idx="8099">
                  <c:v>-5.6105000000000002E-2</c:v>
                </c:pt>
                <c:pt idx="8100">
                  <c:v>-0.10399</c:v>
                </c:pt>
                <c:pt idx="8101">
                  <c:v>-0.13996</c:v>
                </c:pt>
                <c:pt idx="8102">
                  <c:v>-0.13858000000000001</c:v>
                </c:pt>
                <c:pt idx="8103">
                  <c:v>-0.19051999999999999</c:v>
                </c:pt>
                <c:pt idx="8104">
                  <c:v>-0.21801000000000001</c:v>
                </c:pt>
                <c:pt idx="8105">
                  <c:v>-0.24598999999999999</c:v>
                </c:pt>
                <c:pt idx="8106">
                  <c:v>-0.24765000000000001</c:v>
                </c:pt>
                <c:pt idx="8107">
                  <c:v>-0.25497999999999998</c:v>
                </c:pt>
                <c:pt idx="8108">
                  <c:v>-0.25146000000000002</c:v>
                </c:pt>
                <c:pt idx="8109">
                  <c:v>-0.19592999999999999</c:v>
                </c:pt>
                <c:pt idx="8110">
                  <c:v>-0.21540000000000001</c:v>
                </c:pt>
                <c:pt idx="8111">
                  <c:v>-0.22428000000000001</c:v>
                </c:pt>
                <c:pt idx="8112">
                  <c:v>-0.18064</c:v>
                </c:pt>
                <c:pt idx="8113">
                  <c:v>-0.14233999999999999</c:v>
                </c:pt>
                <c:pt idx="8114">
                  <c:v>-0.1273</c:v>
                </c:pt>
                <c:pt idx="8115">
                  <c:v>-8.6331000000000005E-2</c:v>
                </c:pt>
                <c:pt idx="8116">
                  <c:v>-2.9235000000000001E-2</c:v>
                </c:pt>
                <c:pt idx="8117">
                  <c:v>-4.4098999999999999E-2</c:v>
                </c:pt>
                <c:pt idx="8118">
                  <c:v>1.8431000000000001E-3</c:v>
                </c:pt>
                <c:pt idx="8119">
                  <c:v>3.5463000000000001E-2</c:v>
                </c:pt>
                <c:pt idx="8120">
                  <c:v>5.8382999999999997E-2</c:v>
                </c:pt>
                <c:pt idx="8121">
                  <c:v>0.11388</c:v>
                </c:pt>
                <c:pt idx="8122">
                  <c:v>0.15282000000000001</c:v>
                </c:pt>
                <c:pt idx="8123">
                  <c:v>0.21298</c:v>
                </c:pt>
                <c:pt idx="8124">
                  <c:v>0.20063</c:v>
                </c:pt>
                <c:pt idx="8125">
                  <c:v>0.22594</c:v>
                </c:pt>
                <c:pt idx="8126">
                  <c:v>0.23005</c:v>
                </c:pt>
                <c:pt idx="8127">
                  <c:v>0.20598</c:v>
                </c:pt>
                <c:pt idx="8128">
                  <c:v>0.22941</c:v>
                </c:pt>
                <c:pt idx="8129">
                  <c:v>0.24063000000000001</c:v>
                </c:pt>
                <c:pt idx="8130">
                  <c:v>0.2152</c:v>
                </c:pt>
                <c:pt idx="8131">
                  <c:v>0.22474</c:v>
                </c:pt>
                <c:pt idx="8132">
                  <c:v>0.23133999999999999</c:v>
                </c:pt>
                <c:pt idx="8133">
                  <c:v>0.18689</c:v>
                </c:pt>
                <c:pt idx="8134">
                  <c:v>0.13231000000000001</c:v>
                </c:pt>
                <c:pt idx="8135">
                  <c:v>0.13</c:v>
                </c:pt>
                <c:pt idx="8136">
                  <c:v>8.3169999999999994E-2</c:v>
                </c:pt>
                <c:pt idx="8137">
                  <c:v>5.8432999999999999E-2</c:v>
                </c:pt>
                <c:pt idx="8138">
                  <c:v>1.3398999999999999E-2</c:v>
                </c:pt>
                <c:pt idx="8139">
                  <c:v>-2.3137999999999999E-2</c:v>
                </c:pt>
                <c:pt idx="8140">
                  <c:v>-3.9030000000000002E-2</c:v>
                </c:pt>
                <c:pt idx="8141">
                  <c:v>-0.11376</c:v>
                </c:pt>
                <c:pt idx="8142">
                  <c:v>-9.4770999999999994E-2</c:v>
                </c:pt>
                <c:pt idx="8143">
                  <c:v>-0.15251999999999999</c:v>
                </c:pt>
                <c:pt idx="8144">
                  <c:v>-0.17680999999999999</c:v>
                </c:pt>
                <c:pt idx="8145">
                  <c:v>-0.16735</c:v>
                </c:pt>
                <c:pt idx="8146">
                  <c:v>-0.21537999999999999</c:v>
                </c:pt>
                <c:pt idx="8147">
                  <c:v>-0.23372999999999999</c:v>
                </c:pt>
                <c:pt idx="8148">
                  <c:v>-0.26016</c:v>
                </c:pt>
                <c:pt idx="8149">
                  <c:v>-0.25028</c:v>
                </c:pt>
                <c:pt idx="8150">
                  <c:v>-0.26338</c:v>
                </c:pt>
                <c:pt idx="8151">
                  <c:v>-0.24761</c:v>
                </c:pt>
                <c:pt idx="8152">
                  <c:v>-0.18021999999999999</c:v>
                </c:pt>
                <c:pt idx="8153">
                  <c:v>-0.20391999999999999</c:v>
                </c:pt>
                <c:pt idx="8154">
                  <c:v>-0.18817</c:v>
                </c:pt>
                <c:pt idx="8155">
                  <c:v>-0.14496000000000001</c:v>
                </c:pt>
                <c:pt idx="8156">
                  <c:v>-0.10682999999999999</c:v>
                </c:pt>
                <c:pt idx="8157">
                  <c:v>-8.0548999999999996E-2</c:v>
                </c:pt>
                <c:pt idx="8158">
                  <c:v>-5.2130000000000003E-2</c:v>
                </c:pt>
                <c:pt idx="8159">
                  <c:v>1.4357E-2</c:v>
                </c:pt>
                <c:pt idx="8160">
                  <c:v>-2.9751999999999999E-3</c:v>
                </c:pt>
                <c:pt idx="8161">
                  <c:v>5.0333000000000003E-2</c:v>
                </c:pt>
                <c:pt idx="8162">
                  <c:v>8.0559000000000006E-2</c:v>
                </c:pt>
                <c:pt idx="8163">
                  <c:v>0.10632</c:v>
                </c:pt>
                <c:pt idx="8164">
                  <c:v>0.15068999999999999</c:v>
                </c:pt>
                <c:pt idx="8165">
                  <c:v>0.18454999999999999</c:v>
                </c:pt>
                <c:pt idx="8166">
                  <c:v>0.23759</c:v>
                </c:pt>
                <c:pt idx="8167">
                  <c:v>0.22433</c:v>
                </c:pt>
                <c:pt idx="8168">
                  <c:v>0.2492</c:v>
                </c:pt>
                <c:pt idx="8169">
                  <c:v>0.24524000000000001</c:v>
                </c:pt>
                <c:pt idx="8170">
                  <c:v>0.20948</c:v>
                </c:pt>
                <c:pt idx="8171">
                  <c:v>0.23188</c:v>
                </c:pt>
                <c:pt idx="8172">
                  <c:v>0.25002000000000002</c:v>
                </c:pt>
                <c:pt idx="8173">
                  <c:v>0.22889999999999999</c:v>
                </c:pt>
                <c:pt idx="8174">
                  <c:v>0.18454999999999999</c:v>
                </c:pt>
                <c:pt idx="8175">
                  <c:v>0.17879999999999999</c:v>
                </c:pt>
                <c:pt idx="8176">
                  <c:v>0.13858999999999999</c:v>
                </c:pt>
                <c:pt idx="8177">
                  <c:v>8.1104999999999997E-2</c:v>
                </c:pt>
                <c:pt idx="8178">
                  <c:v>0.10238</c:v>
                </c:pt>
                <c:pt idx="8179">
                  <c:v>5.7264000000000002E-2</c:v>
                </c:pt>
                <c:pt idx="8180">
                  <c:v>3.2296999999999999E-2</c:v>
                </c:pt>
                <c:pt idx="8181">
                  <c:v>-2.6668000000000001E-2</c:v>
                </c:pt>
                <c:pt idx="8182">
                  <c:v>-5.8932999999999999E-2</c:v>
                </c:pt>
                <c:pt idx="8183">
                  <c:v>-0.10025000000000001</c:v>
                </c:pt>
                <c:pt idx="8184">
                  <c:v>-0.17785000000000001</c:v>
                </c:pt>
                <c:pt idx="8185">
                  <c:v>-0.15490000000000001</c:v>
                </c:pt>
                <c:pt idx="8186">
                  <c:v>-0.18972</c:v>
                </c:pt>
                <c:pt idx="8187">
                  <c:v>-0.20246</c:v>
                </c:pt>
                <c:pt idx="8188">
                  <c:v>-0.19145999999999999</c:v>
                </c:pt>
                <c:pt idx="8189">
                  <c:v>-0.22436</c:v>
                </c:pt>
                <c:pt idx="8190">
                  <c:v>-0.26071</c:v>
                </c:pt>
                <c:pt idx="8191">
                  <c:v>-0.26687</c:v>
                </c:pt>
                <c:pt idx="8192">
                  <c:v>-0.22536</c:v>
                </c:pt>
                <c:pt idx="8193">
                  <c:v>-0.23930999999999999</c:v>
                </c:pt>
                <c:pt idx="8194">
                  <c:v>-0.20363000000000001</c:v>
                </c:pt>
                <c:pt idx="8195">
                  <c:v>-0.15226000000000001</c:v>
                </c:pt>
                <c:pt idx="8196">
                  <c:v>-0.18217</c:v>
                </c:pt>
                <c:pt idx="8197">
                  <c:v>-0.15332000000000001</c:v>
                </c:pt>
                <c:pt idx="8198">
                  <c:v>-0.13747999999999999</c:v>
                </c:pt>
                <c:pt idx="8199">
                  <c:v>-8.7417999999999996E-2</c:v>
                </c:pt>
                <c:pt idx="8200">
                  <c:v>-4.5552000000000002E-2</c:v>
                </c:pt>
                <c:pt idx="8201">
                  <c:v>-1.5577E-3</c:v>
                </c:pt>
                <c:pt idx="8202">
                  <c:v>8.5319000000000006E-2</c:v>
                </c:pt>
                <c:pt idx="8203">
                  <c:v>5.6278000000000002E-2</c:v>
                </c:pt>
                <c:pt idx="8204">
                  <c:v>9.9246000000000001E-2</c:v>
                </c:pt>
                <c:pt idx="8205">
                  <c:v>0.11633</c:v>
                </c:pt>
                <c:pt idx="8206">
                  <c:v>0.14418</c:v>
                </c:pt>
                <c:pt idx="8207">
                  <c:v>0.17519999999999999</c:v>
                </c:pt>
                <c:pt idx="8208">
                  <c:v>0.21890000000000001</c:v>
                </c:pt>
                <c:pt idx="8209">
                  <c:v>0.26130999999999999</c:v>
                </c:pt>
                <c:pt idx="8210">
                  <c:v>0.22577</c:v>
                </c:pt>
                <c:pt idx="8211">
                  <c:v>0.25618999999999997</c:v>
                </c:pt>
                <c:pt idx="8212">
                  <c:v>0.23196</c:v>
                </c:pt>
                <c:pt idx="8213">
                  <c:v>0.19692999999999999</c:v>
                </c:pt>
                <c:pt idx="8214">
                  <c:v>0.22905</c:v>
                </c:pt>
                <c:pt idx="8215">
                  <c:v>0.22123999999999999</c:v>
                </c:pt>
                <c:pt idx="8216">
                  <c:v>0.21970999999999999</c:v>
                </c:pt>
                <c:pt idx="8217">
                  <c:v>0.16148999999999999</c:v>
                </c:pt>
                <c:pt idx="8218">
                  <c:v>0.14008000000000001</c:v>
                </c:pt>
                <c:pt idx="8219">
                  <c:v>0.10449</c:v>
                </c:pt>
                <c:pt idx="8220">
                  <c:v>1.8828999999999999E-2</c:v>
                </c:pt>
                <c:pt idx="8221">
                  <c:v>5.3106E-2</c:v>
                </c:pt>
                <c:pt idx="8222">
                  <c:v>7.0825000000000003E-3</c:v>
                </c:pt>
                <c:pt idx="8223">
                  <c:v>-1.1091E-2</c:v>
                </c:pt>
                <c:pt idx="8224">
                  <c:v>-7.0030999999999996E-2</c:v>
                </c:pt>
                <c:pt idx="8225">
                  <c:v>-9.4967999999999997E-2</c:v>
                </c:pt>
                <c:pt idx="8226">
                  <c:v>-0.14061000000000001</c:v>
                </c:pt>
                <c:pt idx="8227">
                  <c:v>-0.21074999999999999</c:v>
                </c:pt>
                <c:pt idx="8228">
                  <c:v>-0.18229000000000001</c:v>
                </c:pt>
                <c:pt idx="8229">
                  <c:v>-0.21742</c:v>
                </c:pt>
                <c:pt idx="8230">
                  <c:v>-0.20585000000000001</c:v>
                </c:pt>
                <c:pt idx="8231">
                  <c:v>-0.19750000000000001</c:v>
                </c:pt>
                <c:pt idx="8232">
                  <c:v>-0.2346</c:v>
                </c:pt>
                <c:pt idx="8233">
                  <c:v>-0.25213000000000002</c:v>
                </c:pt>
                <c:pt idx="8234">
                  <c:v>-0.27062999999999998</c:v>
                </c:pt>
                <c:pt idx="8235">
                  <c:v>-0.20938999999999999</c:v>
                </c:pt>
                <c:pt idx="8236">
                  <c:v>-0.21343999999999999</c:v>
                </c:pt>
                <c:pt idx="8237">
                  <c:v>-0.19758999999999999</c:v>
                </c:pt>
                <c:pt idx="8238">
                  <c:v>-0.13641</c:v>
                </c:pt>
                <c:pt idx="8239">
                  <c:v>-0.17169999999999999</c:v>
                </c:pt>
                <c:pt idx="8240">
                  <c:v>-0.12609000000000001</c:v>
                </c:pt>
                <c:pt idx="8241">
                  <c:v>-9.2080999999999996E-2</c:v>
                </c:pt>
                <c:pt idx="8242">
                  <c:v>-1.8957000000000002E-2</c:v>
                </c:pt>
                <c:pt idx="8243">
                  <c:v>4.4058999999999999E-3</c:v>
                </c:pt>
                <c:pt idx="8244">
                  <c:v>3.9524999999999998E-2</c:v>
                </c:pt>
                <c:pt idx="8245">
                  <c:v>0.13375999999999999</c:v>
                </c:pt>
                <c:pt idx="8246">
                  <c:v>0.10295</c:v>
                </c:pt>
                <c:pt idx="8247">
                  <c:v>0.14613000000000001</c:v>
                </c:pt>
                <c:pt idx="8248">
                  <c:v>0.17091000000000001</c:v>
                </c:pt>
                <c:pt idx="8249">
                  <c:v>0.16974</c:v>
                </c:pt>
                <c:pt idx="8250">
                  <c:v>0.21929999999999999</c:v>
                </c:pt>
                <c:pt idx="8251">
                  <c:v>0.24490999999999999</c:v>
                </c:pt>
                <c:pt idx="8252">
                  <c:v>0.28232000000000002</c:v>
                </c:pt>
                <c:pt idx="8253">
                  <c:v>0.24704999999999999</c:v>
                </c:pt>
                <c:pt idx="8254">
                  <c:v>0.25827</c:v>
                </c:pt>
                <c:pt idx="8255">
                  <c:v>0.24224999999999999</c:v>
                </c:pt>
                <c:pt idx="8256">
                  <c:v>0.18507000000000001</c:v>
                </c:pt>
                <c:pt idx="8257">
                  <c:v>0.22781999999999999</c:v>
                </c:pt>
                <c:pt idx="8258">
                  <c:v>0.20211000000000001</c:v>
                </c:pt>
                <c:pt idx="8259">
                  <c:v>0.19724</c:v>
                </c:pt>
                <c:pt idx="8260">
                  <c:v>0.10024</c:v>
                </c:pt>
                <c:pt idx="8261">
                  <c:v>0.10344</c:v>
                </c:pt>
                <c:pt idx="8262">
                  <c:v>6.0470999999999997E-2</c:v>
                </c:pt>
                <c:pt idx="8263">
                  <c:v>-3.0636E-2</c:v>
                </c:pt>
                <c:pt idx="8264">
                  <c:v>4.5152999999999999E-3</c:v>
                </c:pt>
                <c:pt idx="8265">
                  <c:v>-4.8169999999999998E-2</c:v>
                </c:pt>
                <c:pt idx="8266">
                  <c:v>-6.6275000000000001E-2</c:v>
                </c:pt>
                <c:pt idx="8267">
                  <c:v>-0.11361</c:v>
                </c:pt>
                <c:pt idx="8268">
                  <c:v>-0.14221</c:v>
                </c:pt>
                <c:pt idx="8269">
                  <c:v>-0.19045999999999999</c:v>
                </c:pt>
                <c:pt idx="8270">
                  <c:v>-0.25433</c:v>
                </c:pt>
                <c:pt idx="8271">
                  <c:v>-0.21737000000000001</c:v>
                </c:pt>
                <c:pt idx="8272">
                  <c:v>-0.26293</c:v>
                </c:pt>
                <c:pt idx="8273">
                  <c:v>-0.24343999999999999</c:v>
                </c:pt>
                <c:pt idx="8274">
                  <c:v>-0.21984999999999999</c:v>
                </c:pt>
                <c:pt idx="8275">
                  <c:v>-0.25206000000000001</c:v>
                </c:pt>
                <c:pt idx="8276">
                  <c:v>-0.25155</c:v>
                </c:pt>
                <c:pt idx="8277">
                  <c:v>-0.26290000000000002</c:v>
                </c:pt>
                <c:pt idx="8278">
                  <c:v>-0.16234000000000001</c:v>
                </c:pt>
                <c:pt idx="8279">
                  <c:v>-0.19112000000000001</c:v>
                </c:pt>
                <c:pt idx="8280">
                  <c:v>-0.15826999999999999</c:v>
                </c:pt>
                <c:pt idx="8281">
                  <c:v>-7.9556000000000002E-2</c:v>
                </c:pt>
                <c:pt idx="8282">
                  <c:v>-0.11206000000000001</c:v>
                </c:pt>
                <c:pt idx="8283">
                  <c:v>-6.8861000000000006E-2</c:v>
                </c:pt>
                <c:pt idx="8284">
                  <c:v>-4.3456000000000002E-2</c:v>
                </c:pt>
                <c:pt idx="8285">
                  <c:v>2.9163999999999999E-2</c:v>
                </c:pt>
                <c:pt idx="8286">
                  <c:v>4.8140000000000002E-2</c:v>
                </c:pt>
                <c:pt idx="8287">
                  <c:v>9.8211999999999994E-2</c:v>
                </c:pt>
                <c:pt idx="8288">
                  <c:v>0.17323</c:v>
                </c:pt>
                <c:pt idx="8289">
                  <c:v>0.16374</c:v>
                </c:pt>
                <c:pt idx="8290">
                  <c:v>0.20991000000000001</c:v>
                </c:pt>
                <c:pt idx="8291">
                  <c:v>0.20838999999999999</c:v>
                </c:pt>
                <c:pt idx="8292">
                  <c:v>0.21099999999999999</c:v>
                </c:pt>
                <c:pt idx="8293">
                  <c:v>0.23577000000000001</c:v>
                </c:pt>
                <c:pt idx="8294">
                  <c:v>0.25712000000000002</c:v>
                </c:pt>
                <c:pt idx="8295">
                  <c:v>0.28001999999999999</c:v>
                </c:pt>
                <c:pt idx="8296">
                  <c:v>0.19696</c:v>
                </c:pt>
                <c:pt idx="8297">
                  <c:v>0.24127000000000001</c:v>
                </c:pt>
                <c:pt idx="8298">
                  <c:v>0.22591</c:v>
                </c:pt>
                <c:pt idx="8299">
                  <c:v>0.1714</c:v>
                </c:pt>
                <c:pt idx="8300">
                  <c:v>0.20047999999999999</c:v>
                </c:pt>
                <c:pt idx="8301">
                  <c:v>0.1646</c:v>
                </c:pt>
                <c:pt idx="8302">
                  <c:v>0.14535000000000001</c:v>
                </c:pt>
                <c:pt idx="8303">
                  <c:v>5.8431999999999998E-2</c:v>
                </c:pt>
                <c:pt idx="8304">
                  <c:v>5.1357E-2</c:v>
                </c:pt>
                <c:pt idx="8305">
                  <c:v>1.6167000000000001E-2</c:v>
                </c:pt>
                <c:pt idx="8306">
                  <c:v>-6.9602999999999998E-2</c:v>
                </c:pt>
                <c:pt idx="8307">
                  <c:v>-7.5061000000000003E-2</c:v>
                </c:pt>
                <c:pt idx="8308">
                  <c:v>-0.11801</c:v>
                </c:pt>
                <c:pt idx="8309">
                  <c:v>-0.13786999999999999</c:v>
                </c:pt>
                <c:pt idx="8310">
                  <c:v>-0.16305</c:v>
                </c:pt>
                <c:pt idx="8311">
                  <c:v>-0.17677000000000001</c:v>
                </c:pt>
                <c:pt idx="8312">
                  <c:v>-0.21521999999999999</c:v>
                </c:pt>
                <c:pt idx="8313">
                  <c:v>-0.24882000000000001</c:v>
                </c:pt>
                <c:pt idx="8314">
                  <c:v>-0.21557000000000001</c:v>
                </c:pt>
                <c:pt idx="8315">
                  <c:v>-0.25156000000000001</c:v>
                </c:pt>
                <c:pt idx="8316">
                  <c:v>-0.25577</c:v>
                </c:pt>
                <c:pt idx="8317">
                  <c:v>-0.23465</c:v>
                </c:pt>
                <c:pt idx="8318">
                  <c:v>-0.25457999999999997</c:v>
                </c:pt>
                <c:pt idx="8319">
                  <c:v>-0.23532</c:v>
                </c:pt>
                <c:pt idx="8320">
                  <c:v>-0.22090000000000001</c:v>
                </c:pt>
                <c:pt idx="8321">
                  <c:v>-0.13677</c:v>
                </c:pt>
                <c:pt idx="8322">
                  <c:v>-0.14154</c:v>
                </c:pt>
                <c:pt idx="8323">
                  <c:v>-0.12536</c:v>
                </c:pt>
                <c:pt idx="8324">
                  <c:v>-4.7938000000000001E-2</c:v>
                </c:pt>
                <c:pt idx="8325">
                  <c:v>-2.4635000000000001E-2</c:v>
                </c:pt>
                <c:pt idx="8326">
                  <c:v>1.0244E-2</c:v>
                </c:pt>
                <c:pt idx="8327">
                  <c:v>4.4062999999999998E-2</c:v>
                </c:pt>
                <c:pt idx="8328">
                  <c:v>8.8167999999999996E-2</c:v>
                </c:pt>
                <c:pt idx="8329">
                  <c:v>7.9858999999999999E-2</c:v>
                </c:pt>
                <c:pt idx="8330">
                  <c:v>0.12282999999999999</c:v>
                </c:pt>
                <c:pt idx="8331">
                  <c:v>0.16446</c:v>
                </c:pt>
                <c:pt idx="8332">
                  <c:v>0.15867999999999999</c:v>
                </c:pt>
                <c:pt idx="8333">
                  <c:v>0.21362999999999999</c:v>
                </c:pt>
                <c:pt idx="8334">
                  <c:v>0.23885000000000001</c:v>
                </c:pt>
                <c:pt idx="8335">
                  <c:v>0.25453999999999999</c:v>
                </c:pt>
                <c:pt idx="8336">
                  <c:v>0.25841999999999998</c:v>
                </c:pt>
                <c:pt idx="8337">
                  <c:v>0.26855000000000001</c:v>
                </c:pt>
                <c:pt idx="8338">
                  <c:v>0.27176</c:v>
                </c:pt>
                <c:pt idx="8339">
                  <c:v>0.20430000000000001</c:v>
                </c:pt>
                <c:pt idx="8340">
                  <c:v>0.21745999999999999</c:v>
                </c:pt>
                <c:pt idx="8341">
                  <c:v>0.19386999999999999</c:v>
                </c:pt>
                <c:pt idx="8342">
                  <c:v>0.13134999999999999</c:v>
                </c:pt>
                <c:pt idx="8343">
                  <c:v>0.14435000000000001</c:v>
                </c:pt>
                <c:pt idx="8344">
                  <c:v>0.13686000000000001</c:v>
                </c:pt>
                <c:pt idx="8345">
                  <c:v>8.2557000000000005E-2</c:v>
                </c:pt>
                <c:pt idx="8346">
                  <c:v>2.4442999999999999E-2</c:v>
                </c:pt>
                <c:pt idx="8347">
                  <c:v>1.4362E-2</c:v>
                </c:pt>
                <c:pt idx="8348">
                  <c:v>-6.1956999999999998E-2</c:v>
                </c:pt>
                <c:pt idx="8349">
                  <c:v>-9.2912999999999996E-2</c:v>
                </c:pt>
                <c:pt idx="8350">
                  <c:v>-0.12905</c:v>
                </c:pt>
                <c:pt idx="8351">
                  <c:v>-0.16117000000000001</c:v>
                </c:pt>
                <c:pt idx="8352">
                  <c:v>-0.16067000000000001</c:v>
                </c:pt>
                <c:pt idx="8353">
                  <c:v>-0.19702</c:v>
                </c:pt>
                <c:pt idx="8354">
                  <c:v>-0.19686999999999999</c:v>
                </c:pt>
                <c:pt idx="8355">
                  <c:v>-0.24188999999999999</c:v>
                </c:pt>
                <c:pt idx="8356">
                  <c:v>-0.26082</c:v>
                </c:pt>
                <c:pt idx="8357">
                  <c:v>-0.20477999999999999</c:v>
                </c:pt>
                <c:pt idx="8358">
                  <c:v>-0.24820999999999999</c:v>
                </c:pt>
                <c:pt idx="8359">
                  <c:v>-0.24534</c:v>
                </c:pt>
                <c:pt idx="8360">
                  <c:v>-0.214</c:v>
                </c:pt>
                <c:pt idx="8361">
                  <c:v>-0.23329</c:v>
                </c:pt>
                <c:pt idx="8362">
                  <c:v>-0.20768</c:v>
                </c:pt>
                <c:pt idx="8363">
                  <c:v>-0.19531999999999999</c:v>
                </c:pt>
                <c:pt idx="8364">
                  <c:v>-0.10345</c:v>
                </c:pt>
                <c:pt idx="8365">
                  <c:v>-0.10829999999999999</c:v>
                </c:pt>
                <c:pt idx="8366">
                  <c:v>-7.5192999999999996E-2</c:v>
                </c:pt>
                <c:pt idx="8367">
                  <c:v>2.2972999999999999E-3</c:v>
                </c:pt>
                <c:pt idx="8368">
                  <c:v>1.2614999999999999E-2</c:v>
                </c:pt>
                <c:pt idx="8369">
                  <c:v>6.3065999999999997E-2</c:v>
                </c:pt>
                <c:pt idx="8370">
                  <c:v>7.8765000000000002E-2</c:v>
                </c:pt>
                <c:pt idx="8371">
                  <c:v>0.12084</c:v>
                </c:pt>
                <c:pt idx="8372">
                  <c:v>0.12989999999999999</c:v>
                </c:pt>
                <c:pt idx="8373">
                  <c:v>0.17323</c:v>
                </c:pt>
                <c:pt idx="8374">
                  <c:v>0.20710000000000001</c:v>
                </c:pt>
                <c:pt idx="8375">
                  <c:v>0.18121000000000001</c:v>
                </c:pt>
                <c:pt idx="8376">
                  <c:v>0.23394000000000001</c:v>
                </c:pt>
                <c:pt idx="8377">
                  <c:v>0.25063000000000002</c:v>
                </c:pt>
                <c:pt idx="8378">
                  <c:v>0.25470999999999999</c:v>
                </c:pt>
                <c:pt idx="8379">
                  <c:v>0.26416000000000001</c:v>
                </c:pt>
                <c:pt idx="8380">
                  <c:v>0.26235999999999998</c:v>
                </c:pt>
                <c:pt idx="8381">
                  <c:v>0.24875</c:v>
                </c:pt>
                <c:pt idx="8382">
                  <c:v>0.17466000000000001</c:v>
                </c:pt>
                <c:pt idx="8383">
                  <c:v>0.19248999999999999</c:v>
                </c:pt>
                <c:pt idx="8384">
                  <c:v>0.1784</c:v>
                </c:pt>
                <c:pt idx="8385">
                  <c:v>0.12018</c:v>
                </c:pt>
                <c:pt idx="8386">
                  <c:v>8.9022000000000004E-2</c:v>
                </c:pt>
                <c:pt idx="8387">
                  <c:v>5.7396999999999997E-2</c:v>
                </c:pt>
                <c:pt idx="8388">
                  <c:v>2.6103000000000001E-2</c:v>
                </c:pt>
                <c:pt idx="8389">
                  <c:v>-3.0124999999999999E-2</c:v>
                </c:pt>
                <c:pt idx="8390">
                  <c:v>-2.2754E-2</c:v>
                </c:pt>
                <c:pt idx="8391">
                  <c:v>-7.3451000000000002E-2</c:v>
                </c:pt>
                <c:pt idx="8392">
                  <c:v>-0.10944</c:v>
                </c:pt>
                <c:pt idx="8393">
                  <c:v>-0.12096</c:v>
                </c:pt>
                <c:pt idx="8394">
                  <c:v>-0.17279</c:v>
                </c:pt>
                <c:pt idx="8395">
                  <c:v>-0.20718</c:v>
                </c:pt>
                <c:pt idx="8396">
                  <c:v>-0.2482</c:v>
                </c:pt>
                <c:pt idx="8397">
                  <c:v>-0.24481</c:v>
                </c:pt>
                <c:pt idx="8398">
                  <c:v>-0.26027</c:v>
                </c:pt>
                <c:pt idx="8399">
                  <c:v>-0.26221</c:v>
                </c:pt>
                <c:pt idx="8400">
                  <c:v>-0.21087</c:v>
                </c:pt>
                <c:pt idx="8401">
                  <c:v>-0.23679</c:v>
                </c:pt>
                <c:pt idx="8402">
                  <c:v>-0.25514999999999999</c:v>
                </c:pt>
                <c:pt idx="8403">
                  <c:v>-0.21768000000000001</c:v>
                </c:pt>
                <c:pt idx="8404">
                  <c:v>-0.17882999999999999</c:v>
                </c:pt>
                <c:pt idx="8405">
                  <c:v>-0.16869999999999999</c:v>
                </c:pt>
                <c:pt idx="8406">
                  <c:v>-0.12811</c:v>
                </c:pt>
                <c:pt idx="8407">
                  <c:v>-6.7458000000000004E-2</c:v>
                </c:pt>
                <c:pt idx="8408">
                  <c:v>-8.9366000000000001E-2</c:v>
                </c:pt>
                <c:pt idx="8409">
                  <c:v>-4.1328999999999998E-2</c:v>
                </c:pt>
                <c:pt idx="8410">
                  <c:v>-8.6990000000000001E-3</c:v>
                </c:pt>
                <c:pt idx="8411">
                  <c:v>2.1194999999999999E-2</c:v>
                </c:pt>
                <c:pt idx="8412">
                  <c:v>7.9386999999999999E-2</c:v>
                </c:pt>
                <c:pt idx="8413">
                  <c:v>0.125</c:v>
                </c:pt>
                <c:pt idx="8414">
                  <c:v>0.19669</c:v>
                </c:pt>
                <c:pt idx="8415">
                  <c:v>0.18231</c:v>
                </c:pt>
                <c:pt idx="8416">
                  <c:v>0.21435000000000001</c:v>
                </c:pt>
                <c:pt idx="8417">
                  <c:v>0.22358</c:v>
                </c:pt>
                <c:pt idx="8418">
                  <c:v>0.20757999999999999</c:v>
                </c:pt>
                <c:pt idx="8419">
                  <c:v>0.24095</c:v>
                </c:pt>
                <c:pt idx="8420">
                  <c:v>0.27581</c:v>
                </c:pt>
                <c:pt idx="8421">
                  <c:v>0.27459</c:v>
                </c:pt>
                <c:pt idx="8422">
                  <c:v>0.23157</c:v>
                </c:pt>
                <c:pt idx="8423">
                  <c:v>0.24304000000000001</c:v>
                </c:pt>
                <c:pt idx="8424">
                  <c:v>0.20460999999999999</c:v>
                </c:pt>
                <c:pt idx="8425">
                  <c:v>0.14860999999999999</c:v>
                </c:pt>
                <c:pt idx="8426">
                  <c:v>0.17974999999999999</c:v>
                </c:pt>
                <c:pt idx="8427">
                  <c:v>0.14616999999999999</c:v>
                </c:pt>
                <c:pt idx="8428">
                  <c:v>0.12570000000000001</c:v>
                </c:pt>
                <c:pt idx="8429">
                  <c:v>8.2246E-2</c:v>
                </c:pt>
                <c:pt idx="8430">
                  <c:v>3.7905000000000001E-2</c:v>
                </c:pt>
                <c:pt idx="8431">
                  <c:v>-1.0522E-2</c:v>
                </c:pt>
                <c:pt idx="8432">
                  <c:v>-0.10152</c:v>
                </c:pt>
                <c:pt idx="8433">
                  <c:v>-7.7575000000000005E-2</c:v>
                </c:pt>
                <c:pt idx="8434">
                  <c:v>-0.12447999999999999</c:v>
                </c:pt>
                <c:pt idx="8435">
                  <c:v>-0.13952999999999999</c:v>
                </c:pt>
                <c:pt idx="8436">
                  <c:v>-0.16350000000000001</c:v>
                </c:pt>
                <c:pt idx="8437">
                  <c:v>-0.19916</c:v>
                </c:pt>
                <c:pt idx="8438">
                  <c:v>-0.24640999999999999</c:v>
                </c:pt>
                <c:pt idx="8439">
                  <c:v>-0.27710000000000001</c:v>
                </c:pt>
                <c:pt idx="8440">
                  <c:v>-0.26549</c:v>
                </c:pt>
                <c:pt idx="8441">
                  <c:v>-0.28867999999999999</c:v>
                </c:pt>
                <c:pt idx="8442">
                  <c:v>-0.25983000000000001</c:v>
                </c:pt>
                <c:pt idx="8443">
                  <c:v>-0.21451999999999999</c:v>
                </c:pt>
                <c:pt idx="8444">
                  <c:v>-0.24212</c:v>
                </c:pt>
                <c:pt idx="8445">
                  <c:v>-0.21909000000000001</c:v>
                </c:pt>
                <c:pt idx="8446">
                  <c:v>-0.20957000000000001</c:v>
                </c:pt>
                <c:pt idx="8447">
                  <c:v>-0.14903</c:v>
                </c:pt>
                <c:pt idx="8448">
                  <c:v>-0.1206</c:v>
                </c:pt>
                <c:pt idx="8449">
                  <c:v>-0.10644000000000001</c:v>
                </c:pt>
                <c:pt idx="8450">
                  <c:v>-1.5949999999999999E-2</c:v>
                </c:pt>
                <c:pt idx="8451">
                  <c:v>-4.9896999999999997E-2</c:v>
                </c:pt>
                <c:pt idx="8452">
                  <c:v>8.9663999999999994E-3</c:v>
                </c:pt>
                <c:pt idx="8453">
                  <c:v>4.4117000000000003E-2</c:v>
                </c:pt>
                <c:pt idx="8454">
                  <c:v>8.4149000000000002E-2</c:v>
                </c:pt>
                <c:pt idx="8455">
                  <c:v>0.12787999999999999</c:v>
                </c:pt>
                <c:pt idx="8456">
                  <c:v>0.16658999999999999</c:v>
                </c:pt>
                <c:pt idx="8457">
                  <c:v>0.23880000000000001</c:v>
                </c:pt>
                <c:pt idx="8458">
                  <c:v>0.22056000000000001</c:v>
                </c:pt>
                <c:pt idx="8459">
                  <c:v>0.25289</c:v>
                </c:pt>
                <c:pt idx="8460">
                  <c:v>0.25831999999999999</c:v>
                </c:pt>
                <c:pt idx="8461">
                  <c:v>0.22233</c:v>
                </c:pt>
                <c:pt idx="8462">
                  <c:v>0.25835999999999998</c:v>
                </c:pt>
                <c:pt idx="8463">
                  <c:v>0.27817999999999998</c:v>
                </c:pt>
                <c:pt idx="8464">
                  <c:v>0.26840999999999998</c:v>
                </c:pt>
                <c:pt idx="8465">
                  <c:v>0.22481000000000001</c:v>
                </c:pt>
                <c:pt idx="8466">
                  <c:v>0.21765000000000001</c:v>
                </c:pt>
                <c:pt idx="8467">
                  <c:v>0.18736</c:v>
                </c:pt>
                <c:pt idx="8468">
                  <c:v>0.11694</c:v>
                </c:pt>
                <c:pt idx="8469">
                  <c:v>0.1479</c:v>
                </c:pt>
                <c:pt idx="8470">
                  <c:v>0.10029</c:v>
                </c:pt>
                <c:pt idx="8471">
                  <c:v>8.0981999999999998E-2</c:v>
                </c:pt>
                <c:pt idx="8472">
                  <c:v>-5.1013000000000002E-4</c:v>
                </c:pt>
                <c:pt idx="8473">
                  <c:v>-2.3732E-2</c:v>
                </c:pt>
                <c:pt idx="8474">
                  <c:v>-7.1996000000000004E-2</c:v>
                </c:pt>
                <c:pt idx="8475">
                  <c:v>-0.16399</c:v>
                </c:pt>
                <c:pt idx="8476">
                  <c:v>-0.13402</c:v>
                </c:pt>
                <c:pt idx="8477">
                  <c:v>-0.18404000000000001</c:v>
                </c:pt>
                <c:pt idx="8478">
                  <c:v>-0.19147</c:v>
                </c:pt>
                <c:pt idx="8479">
                  <c:v>-0.19893</c:v>
                </c:pt>
                <c:pt idx="8480">
                  <c:v>-0.23363</c:v>
                </c:pt>
                <c:pt idx="8481">
                  <c:v>-0.27259</c:v>
                </c:pt>
                <c:pt idx="8482">
                  <c:v>-0.29826000000000003</c:v>
                </c:pt>
                <c:pt idx="8483">
                  <c:v>-0.25346999999999997</c:v>
                </c:pt>
                <c:pt idx="8484">
                  <c:v>-0.27256000000000002</c:v>
                </c:pt>
                <c:pt idx="8485">
                  <c:v>-0.23949999999999999</c:v>
                </c:pt>
                <c:pt idx="8486">
                  <c:v>-0.18964</c:v>
                </c:pt>
                <c:pt idx="8487">
                  <c:v>-0.22201000000000001</c:v>
                </c:pt>
                <c:pt idx="8488">
                  <c:v>-0.19655</c:v>
                </c:pt>
                <c:pt idx="8489">
                  <c:v>-0.18583</c:v>
                </c:pt>
                <c:pt idx="8490">
                  <c:v>-8.7543999999999997E-2</c:v>
                </c:pt>
                <c:pt idx="8491">
                  <c:v>-8.7153999999999995E-2</c:v>
                </c:pt>
                <c:pt idx="8492">
                  <c:v>-3.9004999999999998E-2</c:v>
                </c:pt>
                <c:pt idx="8493">
                  <c:v>5.7928E-2</c:v>
                </c:pt>
                <c:pt idx="8494">
                  <c:v>2.2506000000000002E-2</c:v>
                </c:pt>
                <c:pt idx="8495">
                  <c:v>7.5302999999999995E-2</c:v>
                </c:pt>
                <c:pt idx="8496">
                  <c:v>9.5637E-2</c:v>
                </c:pt>
                <c:pt idx="8497">
                  <c:v>0.13503999999999999</c:v>
                </c:pt>
                <c:pt idx="8498">
                  <c:v>0.16824</c:v>
                </c:pt>
                <c:pt idx="8499">
                  <c:v>0.22066</c:v>
                </c:pt>
                <c:pt idx="8500">
                  <c:v>0.27504000000000001</c:v>
                </c:pt>
                <c:pt idx="8501">
                  <c:v>0.24088999999999999</c:v>
                </c:pt>
                <c:pt idx="8502">
                  <c:v>0.27900000000000003</c:v>
                </c:pt>
                <c:pt idx="8503">
                  <c:v>0.25849</c:v>
                </c:pt>
                <c:pt idx="8504">
                  <c:v>0.22771</c:v>
                </c:pt>
                <c:pt idx="8505">
                  <c:v>0.26212000000000002</c:v>
                </c:pt>
                <c:pt idx="8506">
                  <c:v>0.25857999999999998</c:v>
                </c:pt>
                <c:pt idx="8507">
                  <c:v>0.26279999999999998</c:v>
                </c:pt>
                <c:pt idx="8508">
                  <c:v>0.20061999999999999</c:v>
                </c:pt>
                <c:pt idx="8509">
                  <c:v>0.18171000000000001</c:v>
                </c:pt>
                <c:pt idx="8510">
                  <c:v>0.14477999999999999</c:v>
                </c:pt>
                <c:pt idx="8511">
                  <c:v>5.5835000000000003E-2</c:v>
                </c:pt>
                <c:pt idx="8512">
                  <c:v>9.2776999999999998E-2</c:v>
                </c:pt>
                <c:pt idx="8513">
                  <c:v>4.2180000000000002E-2</c:v>
                </c:pt>
                <c:pt idx="8514">
                  <c:v>1.9248999999999999E-2</c:v>
                </c:pt>
                <c:pt idx="8515">
                  <c:v>-5.0932999999999999E-2</c:v>
                </c:pt>
                <c:pt idx="8516">
                  <c:v>-7.6350000000000001E-2</c:v>
                </c:pt>
                <c:pt idx="8517">
                  <c:v>-0.12581999999999999</c:v>
                </c:pt>
                <c:pt idx="8518">
                  <c:v>-0.20533999999999999</c:v>
                </c:pt>
                <c:pt idx="8519">
                  <c:v>-0.18647</c:v>
                </c:pt>
                <c:pt idx="8520">
                  <c:v>-0.2336</c:v>
                </c:pt>
                <c:pt idx="8521">
                  <c:v>-0.23043</c:v>
                </c:pt>
                <c:pt idx="8522">
                  <c:v>-0.22364999999999999</c:v>
                </c:pt>
                <c:pt idx="8523">
                  <c:v>-0.25380000000000003</c:v>
                </c:pt>
                <c:pt idx="8524">
                  <c:v>-0.27300000000000002</c:v>
                </c:pt>
                <c:pt idx="8525">
                  <c:v>-0.29282999999999998</c:v>
                </c:pt>
                <c:pt idx="8526">
                  <c:v>-0.23685</c:v>
                </c:pt>
                <c:pt idx="8527">
                  <c:v>-0.24460999999999999</c:v>
                </c:pt>
                <c:pt idx="8528">
                  <c:v>-0.22592000000000001</c:v>
                </c:pt>
                <c:pt idx="8529">
                  <c:v>-0.15883</c:v>
                </c:pt>
                <c:pt idx="8530">
                  <c:v>-0.19489000000000001</c:v>
                </c:pt>
                <c:pt idx="8531">
                  <c:v>-0.15543999999999999</c:v>
                </c:pt>
                <c:pt idx="8532">
                  <c:v>-0.13655999999999999</c:v>
                </c:pt>
                <c:pt idx="8533">
                  <c:v>-5.0032E-2</c:v>
                </c:pt>
                <c:pt idx="8534">
                  <c:v>-3.4504E-2</c:v>
                </c:pt>
                <c:pt idx="8535">
                  <c:v>1.2418999999999999E-2</c:v>
                </c:pt>
                <c:pt idx="8536">
                  <c:v>0.11155</c:v>
                </c:pt>
                <c:pt idx="8537">
                  <c:v>7.7728000000000005E-2</c:v>
                </c:pt>
                <c:pt idx="8538">
                  <c:v>0.12598999999999999</c:v>
                </c:pt>
                <c:pt idx="8539">
                  <c:v>0.15117</c:v>
                </c:pt>
                <c:pt idx="8540">
                  <c:v>0.17193</c:v>
                </c:pt>
                <c:pt idx="8541">
                  <c:v>0.20941000000000001</c:v>
                </c:pt>
                <c:pt idx="8542">
                  <c:v>0.25524000000000002</c:v>
                </c:pt>
                <c:pt idx="8543">
                  <c:v>0.29437999999999998</c:v>
                </c:pt>
                <c:pt idx="8544">
                  <c:v>0.25639000000000001</c:v>
                </c:pt>
                <c:pt idx="8545">
                  <c:v>0.28212999999999999</c:v>
                </c:pt>
                <c:pt idx="8546">
                  <c:v>0.25885000000000002</c:v>
                </c:pt>
                <c:pt idx="8547">
                  <c:v>0.21349000000000001</c:v>
                </c:pt>
                <c:pt idx="8548">
                  <c:v>0.25058999999999998</c:v>
                </c:pt>
                <c:pt idx="8549">
                  <c:v>0.23386999999999999</c:v>
                </c:pt>
                <c:pt idx="8550">
                  <c:v>0.23202999999999999</c:v>
                </c:pt>
                <c:pt idx="8551">
                  <c:v>0.12636</c:v>
                </c:pt>
                <c:pt idx="8552">
                  <c:v>0.13971</c:v>
                </c:pt>
                <c:pt idx="8553">
                  <c:v>9.6203999999999998E-2</c:v>
                </c:pt>
                <c:pt idx="8554">
                  <c:v>-6.9233000000000001E-4</c:v>
                </c:pt>
                <c:pt idx="8555">
                  <c:v>4.0430000000000001E-2</c:v>
                </c:pt>
                <c:pt idx="8556">
                  <c:v>-1.5626000000000001E-2</c:v>
                </c:pt>
                <c:pt idx="8557">
                  <c:v>-3.2729000000000001E-2</c:v>
                </c:pt>
                <c:pt idx="8558">
                  <c:v>-9.3090000000000006E-2</c:v>
                </c:pt>
                <c:pt idx="8559">
                  <c:v>-0.12213</c:v>
                </c:pt>
                <c:pt idx="8560">
                  <c:v>-0.17269000000000001</c:v>
                </c:pt>
                <c:pt idx="8561">
                  <c:v>-0.24501999999999999</c:v>
                </c:pt>
                <c:pt idx="8562">
                  <c:v>-0.21489</c:v>
                </c:pt>
                <c:pt idx="8563">
                  <c:v>-0.26023000000000002</c:v>
                </c:pt>
                <c:pt idx="8564">
                  <c:v>-0.24707000000000001</c:v>
                </c:pt>
                <c:pt idx="8565">
                  <c:v>-0.22983000000000001</c:v>
                </c:pt>
                <c:pt idx="8566">
                  <c:v>-0.26343</c:v>
                </c:pt>
                <c:pt idx="8567">
                  <c:v>-0.27045999999999998</c:v>
                </c:pt>
                <c:pt idx="8568">
                  <c:v>-0.28564000000000001</c:v>
                </c:pt>
                <c:pt idx="8569">
                  <c:v>-0.18509999999999999</c:v>
                </c:pt>
                <c:pt idx="8570">
                  <c:v>-0.22058</c:v>
                </c:pt>
                <c:pt idx="8571">
                  <c:v>-0.19181000000000001</c:v>
                </c:pt>
                <c:pt idx="8572">
                  <c:v>-0.11323</c:v>
                </c:pt>
                <c:pt idx="8573">
                  <c:v>-0.15143999999999999</c:v>
                </c:pt>
                <c:pt idx="8574">
                  <c:v>-0.10632999999999999</c:v>
                </c:pt>
                <c:pt idx="8575">
                  <c:v>-8.3128999999999995E-2</c:v>
                </c:pt>
                <c:pt idx="8576">
                  <c:v>-3.1619E-3</c:v>
                </c:pt>
                <c:pt idx="8577">
                  <c:v>1.4694E-2</c:v>
                </c:pt>
                <c:pt idx="8578">
                  <c:v>6.1843000000000002E-2</c:v>
                </c:pt>
                <c:pt idx="8579">
                  <c:v>0.14793999999999999</c:v>
                </c:pt>
                <c:pt idx="8580">
                  <c:v>0.13788</c:v>
                </c:pt>
                <c:pt idx="8581">
                  <c:v>0.18690000000000001</c:v>
                </c:pt>
                <c:pt idx="8582">
                  <c:v>0.19406999999999999</c:v>
                </c:pt>
                <c:pt idx="8583">
                  <c:v>0.20122000000000001</c:v>
                </c:pt>
                <c:pt idx="8584">
                  <c:v>0.22725000000000001</c:v>
                </c:pt>
                <c:pt idx="8585">
                  <c:v>0.25822000000000001</c:v>
                </c:pt>
                <c:pt idx="8586">
                  <c:v>0.28589999999999999</c:v>
                </c:pt>
                <c:pt idx="8587">
                  <c:v>0.20699000000000001</c:v>
                </c:pt>
                <c:pt idx="8588">
                  <c:v>0.26158999999999999</c:v>
                </c:pt>
                <c:pt idx="8589">
                  <c:v>0.25391999999999998</c:v>
                </c:pt>
                <c:pt idx="8590">
                  <c:v>0.20555000000000001</c:v>
                </c:pt>
                <c:pt idx="8591">
                  <c:v>0.23810999999999999</c:v>
                </c:pt>
                <c:pt idx="8592">
                  <c:v>0.20699999999999999</c:v>
                </c:pt>
                <c:pt idx="8593">
                  <c:v>0.18953999999999999</c:v>
                </c:pt>
                <c:pt idx="8594">
                  <c:v>9.9253999999999995E-2</c:v>
                </c:pt>
                <c:pt idx="8595">
                  <c:v>9.4987000000000002E-2</c:v>
                </c:pt>
                <c:pt idx="8596">
                  <c:v>6.4703999999999998E-2</c:v>
                </c:pt>
                <c:pt idx="8597">
                  <c:v>-2.5066999999999999E-2</c:v>
                </c:pt>
                <c:pt idx="8598">
                  <c:v>-3.4764999999999997E-2</c:v>
                </c:pt>
                <c:pt idx="8599">
                  <c:v>-8.0213000000000007E-2</c:v>
                </c:pt>
                <c:pt idx="8600">
                  <c:v>-0.10448</c:v>
                </c:pt>
                <c:pt idx="8601">
                  <c:v>-0.13766</c:v>
                </c:pt>
                <c:pt idx="8602">
                  <c:v>-0.15107999999999999</c:v>
                </c:pt>
                <c:pt idx="8603">
                  <c:v>-0.19821</c:v>
                </c:pt>
                <c:pt idx="8604">
                  <c:v>-0.23732</c:v>
                </c:pt>
                <c:pt idx="8605">
                  <c:v>-0.21015</c:v>
                </c:pt>
                <c:pt idx="8606">
                  <c:v>-0.25613999999999998</c:v>
                </c:pt>
                <c:pt idx="8607">
                  <c:v>-0.27023000000000003</c:v>
                </c:pt>
                <c:pt idx="8608">
                  <c:v>-0.26079999999999998</c:v>
                </c:pt>
                <c:pt idx="8609">
                  <c:v>-0.28182000000000001</c:v>
                </c:pt>
                <c:pt idx="8610">
                  <c:v>-0.26963999999999999</c:v>
                </c:pt>
                <c:pt idx="8611">
                  <c:v>-0.25951000000000002</c:v>
                </c:pt>
                <c:pt idx="8612">
                  <c:v>-0.17645</c:v>
                </c:pt>
                <c:pt idx="8613">
                  <c:v>-0.18751999999999999</c:v>
                </c:pt>
                <c:pt idx="8614">
                  <c:v>-0.17682999999999999</c:v>
                </c:pt>
                <c:pt idx="8615">
                  <c:v>-0.10073</c:v>
                </c:pt>
                <c:pt idx="8616">
                  <c:v>-7.3741000000000001E-2</c:v>
                </c:pt>
                <c:pt idx="8617">
                  <c:v>-3.9980000000000002E-2</c:v>
                </c:pt>
                <c:pt idx="8618">
                  <c:v>-2.4298000000000002E-3</c:v>
                </c:pt>
                <c:pt idx="8619">
                  <c:v>4.9764999999999997E-2</c:v>
                </c:pt>
                <c:pt idx="8620">
                  <c:v>4.7571000000000002E-2</c:v>
                </c:pt>
                <c:pt idx="8621">
                  <c:v>0.10174999999999999</c:v>
                </c:pt>
                <c:pt idx="8622">
                  <c:v>0.14427000000000001</c:v>
                </c:pt>
                <c:pt idx="8623">
                  <c:v>0.14269999999999999</c:v>
                </c:pt>
                <c:pt idx="8624">
                  <c:v>0.20279</c:v>
                </c:pt>
                <c:pt idx="8625">
                  <c:v>0.23487</c:v>
                </c:pt>
                <c:pt idx="8626">
                  <c:v>0.26711000000000001</c:v>
                </c:pt>
                <c:pt idx="8627">
                  <c:v>0.27344000000000002</c:v>
                </c:pt>
                <c:pt idx="8628">
                  <c:v>0.28249999999999997</c:v>
                </c:pt>
                <c:pt idx="8629">
                  <c:v>0.27687</c:v>
                </c:pt>
                <c:pt idx="8630">
                  <c:v>0.21479000000000001</c:v>
                </c:pt>
                <c:pt idx="8631">
                  <c:v>0.24460999999999999</c:v>
                </c:pt>
                <c:pt idx="8632">
                  <c:v>0.24460000000000001</c:v>
                </c:pt>
                <c:pt idx="8633">
                  <c:v>0.18423</c:v>
                </c:pt>
                <c:pt idx="8634">
                  <c:v>0.20469999999999999</c:v>
                </c:pt>
                <c:pt idx="8635">
                  <c:v>0.18898000000000001</c:v>
                </c:pt>
                <c:pt idx="8636">
                  <c:v>0.13589999999999999</c:v>
                </c:pt>
                <c:pt idx="8637">
                  <c:v>7.9991000000000007E-2</c:v>
                </c:pt>
                <c:pt idx="8638">
                  <c:v>7.0529999999999995E-2</c:v>
                </c:pt>
                <c:pt idx="8639">
                  <c:v>1.6576E-3</c:v>
                </c:pt>
                <c:pt idx="8640">
                  <c:v>-5.0774E-2</c:v>
                </c:pt>
                <c:pt idx="8641">
                  <c:v>-9.0579999999999994E-2</c:v>
                </c:pt>
                <c:pt idx="8642">
                  <c:v>-0.13583999999999999</c:v>
                </c:pt>
                <c:pt idx="8643">
                  <c:v>-0.14485999999999999</c:v>
                </c:pt>
                <c:pt idx="8644">
                  <c:v>-0.18373999999999999</c:v>
                </c:pt>
                <c:pt idx="8645">
                  <c:v>-0.19398000000000001</c:v>
                </c:pt>
                <c:pt idx="8646">
                  <c:v>-0.24131</c:v>
                </c:pt>
                <c:pt idx="8647">
                  <c:v>-0.27292</c:v>
                </c:pt>
                <c:pt idx="8648">
                  <c:v>-0.22536999999999999</c:v>
                </c:pt>
                <c:pt idx="8649">
                  <c:v>-0.27073999999999998</c:v>
                </c:pt>
                <c:pt idx="8650">
                  <c:v>-0.28655999999999998</c:v>
                </c:pt>
                <c:pt idx="8651">
                  <c:v>-0.25679999999999997</c:v>
                </c:pt>
                <c:pt idx="8652">
                  <c:v>-0.28138999999999997</c:v>
                </c:pt>
                <c:pt idx="8653">
                  <c:v>-0.26518000000000003</c:v>
                </c:pt>
                <c:pt idx="8654">
                  <c:v>-0.24615999999999999</c:v>
                </c:pt>
                <c:pt idx="8655">
                  <c:v>-0.15812999999999999</c:v>
                </c:pt>
                <c:pt idx="8656">
                  <c:v>-0.16208</c:v>
                </c:pt>
                <c:pt idx="8657">
                  <c:v>-0.13672999999999999</c:v>
                </c:pt>
                <c:pt idx="8658">
                  <c:v>-5.3695E-2</c:v>
                </c:pt>
                <c:pt idx="8659">
                  <c:v>-3.4465999999999997E-2</c:v>
                </c:pt>
                <c:pt idx="8660">
                  <c:v>1.6296000000000001E-2</c:v>
                </c:pt>
                <c:pt idx="8661">
                  <c:v>3.7997000000000003E-2</c:v>
                </c:pt>
                <c:pt idx="8662">
                  <c:v>9.7144999999999995E-2</c:v>
                </c:pt>
                <c:pt idx="8663">
                  <c:v>9.7278000000000003E-2</c:v>
                </c:pt>
                <c:pt idx="8664">
                  <c:v>0.15601999999999999</c:v>
                </c:pt>
                <c:pt idx="8665">
                  <c:v>0.19595000000000001</c:v>
                </c:pt>
                <c:pt idx="8666">
                  <c:v>0.18179000000000001</c:v>
                </c:pt>
                <c:pt idx="8667">
                  <c:v>0.24434</c:v>
                </c:pt>
                <c:pt idx="8668">
                  <c:v>0.26815</c:v>
                </c:pt>
                <c:pt idx="8669">
                  <c:v>0.29010000000000002</c:v>
                </c:pt>
                <c:pt idx="8670">
                  <c:v>0.2989</c:v>
                </c:pt>
                <c:pt idx="8671">
                  <c:v>0.30375999999999997</c:v>
                </c:pt>
                <c:pt idx="8672">
                  <c:v>0.29610999999999998</c:v>
                </c:pt>
                <c:pt idx="8673">
                  <c:v>0.22341</c:v>
                </c:pt>
                <c:pt idx="8674">
                  <c:v>0.24457000000000001</c:v>
                </c:pt>
                <c:pt idx="8675">
                  <c:v>0.23746999999999999</c:v>
                </c:pt>
                <c:pt idx="8676">
                  <c:v>0.18115000000000001</c:v>
                </c:pt>
                <c:pt idx="8677">
                  <c:v>0.14194000000000001</c:v>
                </c:pt>
                <c:pt idx="8678">
                  <c:v>0.11323</c:v>
                </c:pt>
                <c:pt idx="8679">
                  <c:v>7.1881E-2</c:v>
                </c:pt>
                <c:pt idx="8680">
                  <c:v>8.3920999999999996E-3</c:v>
                </c:pt>
                <c:pt idx="8681">
                  <c:v>1.9628E-2</c:v>
                </c:pt>
                <c:pt idx="8682">
                  <c:v>-4.3896999999999999E-2</c:v>
                </c:pt>
                <c:pt idx="8683">
                  <c:v>-7.9517000000000004E-2</c:v>
                </c:pt>
                <c:pt idx="8684">
                  <c:v>-0.10845</c:v>
                </c:pt>
                <c:pt idx="8685">
                  <c:v>-0.16514999999999999</c:v>
                </c:pt>
                <c:pt idx="8686">
                  <c:v>-0.20638000000000001</c:v>
                </c:pt>
                <c:pt idx="8687">
                  <c:v>-0.26512000000000002</c:v>
                </c:pt>
                <c:pt idx="8688">
                  <c:v>-0.25752000000000003</c:v>
                </c:pt>
                <c:pt idx="8689">
                  <c:v>-0.28538999999999998</c:v>
                </c:pt>
                <c:pt idx="8690">
                  <c:v>-0.29083999999999999</c:v>
                </c:pt>
                <c:pt idx="8691">
                  <c:v>-0.24351999999999999</c:v>
                </c:pt>
                <c:pt idx="8692">
                  <c:v>-0.27698</c:v>
                </c:pt>
                <c:pt idx="8693">
                  <c:v>-0.30169000000000001</c:v>
                </c:pt>
                <c:pt idx="8694">
                  <c:v>-0.27156000000000002</c:v>
                </c:pt>
                <c:pt idx="8695">
                  <c:v>-0.22664999999999999</c:v>
                </c:pt>
                <c:pt idx="8696">
                  <c:v>-0.22228999999999999</c:v>
                </c:pt>
                <c:pt idx="8697">
                  <c:v>-0.17741999999999999</c:v>
                </c:pt>
                <c:pt idx="8698">
                  <c:v>-0.111</c:v>
                </c:pt>
                <c:pt idx="8699">
                  <c:v>-0.13492999999999999</c:v>
                </c:pt>
                <c:pt idx="8700">
                  <c:v>-8.4612999999999994E-2</c:v>
                </c:pt>
                <c:pt idx="8701">
                  <c:v>-5.0464000000000002E-2</c:v>
                </c:pt>
                <c:pt idx="8702">
                  <c:v>1.4867999999999999E-2</c:v>
                </c:pt>
                <c:pt idx="8703">
                  <c:v>5.5335000000000002E-2</c:v>
                </c:pt>
                <c:pt idx="8704">
                  <c:v>0.10682</c:v>
                </c:pt>
                <c:pt idx="8705">
                  <c:v>0.19323000000000001</c:v>
                </c:pt>
                <c:pt idx="8706">
                  <c:v>0.17688999999999999</c:v>
                </c:pt>
                <c:pt idx="8707">
                  <c:v>0.21922</c:v>
                </c:pt>
                <c:pt idx="8708">
                  <c:v>0.23305999999999999</c:v>
                </c:pt>
                <c:pt idx="8709">
                  <c:v>0.22721</c:v>
                </c:pt>
                <c:pt idx="8710">
                  <c:v>0.26607999999999998</c:v>
                </c:pt>
                <c:pt idx="8711">
                  <c:v>0.30814999999999998</c:v>
                </c:pt>
                <c:pt idx="8712">
                  <c:v>0.31753999999999999</c:v>
                </c:pt>
                <c:pt idx="8713">
                  <c:v>0.27234000000000003</c:v>
                </c:pt>
                <c:pt idx="8714">
                  <c:v>0.28900999999999999</c:v>
                </c:pt>
                <c:pt idx="8715">
                  <c:v>0.24984999999999999</c:v>
                </c:pt>
                <c:pt idx="8716">
                  <c:v>0.19126000000000001</c:v>
                </c:pt>
                <c:pt idx="8717">
                  <c:v>0.22375999999999999</c:v>
                </c:pt>
                <c:pt idx="8718">
                  <c:v>0.19167000000000001</c:v>
                </c:pt>
                <c:pt idx="8719">
                  <c:v>0.17083999999999999</c:v>
                </c:pt>
                <c:pt idx="8720">
                  <c:v>0.11255</c:v>
                </c:pt>
                <c:pt idx="8721">
                  <c:v>6.1705999999999997E-2</c:v>
                </c:pt>
                <c:pt idx="8722">
                  <c:v>1.0532E-2</c:v>
                </c:pt>
                <c:pt idx="8723">
                  <c:v>-9.0654999999999999E-2</c:v>
                </c:pt>
                <c:pt idx="8724">
                  <c:v>-6.1739000000000002E-2</c:v>
                </c:pt>
                <c:pt idx="8725">
                  <c:v>-0.11487</c:v>
                </c:pt>
                <c:pt idx="8726">
                  <c:v>-0.13457</c:v>
                </c:pt>
                <c:pt idx="8727">
                  <c:v>-0.16929</c:v>
                </c:pt>
                <c:pt idx="8728">
                  <c:v>-0.20507</c:v>
                </c:pt>
                <c:pt idx="8729">
                  <c:v>-0.25117</c:v>
                </c:pt>
                <c:pt idx="8730">
                  <c:v>-0.29494999999999999</c:v>
                </c:pt>
                <c:pt idx="8731">
                  <c:v>-0.26616000000000001</c:v>
                </c:pt>
                <c:pt idx="8732">
                  <c:v>-0.30306</c:v>
                </c:pt>
                <c:pt idx="8733">
                  <c:v>-0.28169</c:v>
                </c:pt>
                <c:pt idx="8734">
                  <c:v>-0.24332000000000001</c:v>
                </c:pt>
                <c:pt idx="8735">
                  <c:v>-0.27556999999999998</c:v>
                </c:pt>
                <c:pt idx="8736">
                  <c:v>-0.26627000000000001</c:v>
                </c:pt>
                <c:pt idx="8737">
                  <c:v>-0.27395000000000003</c:v>
                </c:pt>
                <c:pt idx="8738">
                  <c:v>-0.21284</c:v>
                </c:pt>
                <c:pt idx="8739">
                  <c:v>-0.18839</c:v>
                </c:pt>
                <c:pt idx="8740">
                  <c:v>-0.13866999999999999</c:v>
                </c:pt>
                <c:pt idx="8741">
                  <c:v>-2.2908000000000001E-2</c:v>
                </c:pt>
                <c:pt idx="8742">
                  <c:v>-7.0101999999999998E-2</c:v>
                </c:pt>
                <c:pt idx="8743">
                  <c:v>-4.4483999999999999E-3</c:v>
                </c:pt>
                <c:pt idx="8744">
                  <c:v>9.1179E-3</c:v>
                </c:pt>
                <c:pt idx="8745">
                  <c:v>8.0222000000000002E-2</c:v>
                </c:pt>
                <c:pt idx="8746">
                  <c:v>0.11375</c:v>
                </c:pt>
                <c:pt idx="8747">
                  <c:v>0.16514000000000001</c:v>
                </c:pt>
                <c:pt idx="8748">
                  <c:v>0.25707999999999998</c:v>
                </c:pt>
                <c:pt idx="8749">
                  <c:v>0.21381</c:v>
                </c:pt>
                <c:pt idx="8750">
                  <c:v>0.28015000000000001</c:v>
                </c:pt>
                <c:pt idx="8751">
                  <c:v>0.25979999999999998</c:v>
                </c:pt>
                <c:pt idx="8752">
                  <c:v>0.2475</c:v>
                </c:pt>
                <c:pt idx="8753">
                  <c:v>0.29004000000000002</c:v>
                </c:pt>
                <c:pt idx="8754">
                  <c:v>0.29471999999999998</c:v>
                </c:pt>
                <c:pt idx="8755">
                  <c:v>0.31977</c:v>
                </c:pt>
                <c:pt idx="8756">
                  <c:v>0.24922</c:v>
                </c:pt>
                <c:pt idx="8757">
                  <c:v>0.25852000000000003</c:v>
                </c:pt>
                <c:pt idx="8758">
                  <c:v>0.22405</c:v>
                </c:pt>
                <c:pt idx="8759">
                  <c:v>0.14416000000000001</c:v>
                </c:pt>
                <c:pt idx="8760">
                  <c:v>0.18529000000000001</c:v>
                </c:pt>
                <c:pt idx="8761">
                  <c:v>0.1346</c:v>
                </c:pt>
                <c:pt idx="8762">
                  <c:v>0.11322</c:v>
                </c:pt>
                <c:pt idx="8763">
                  <c:v>2.4969999999999999E-2</c:v>
                </c:pt>
                <c:pt idx="8764">
                  <c:v>2.8774999999999998E-3</c:v>
                </c:pt>
                <c:pt idx="8765">
                  <c:v>-5.0620999999999999E-2</c:v>
                </c:pt>
                <c:pt idx="8766">
                  <c:v>-0.15314</c:v>
                </c:pt>
                <c:pt idx="8767">
                  <c:v>-0.11899</c:v>
                </c:pt>
                <c:pt idx="8768">
                  <c:v>-0.17180000000000001</c:v>
                </c:pt>
                <c:pt idx="8769">
                  <c:v>-0.18840999999999999</c:v>
                </c:pt>
                <c:pt idx="8770">
                  <c:v>-0.20322999999999999</c:v>
                </c:pt>
                <c:pt idx="8771">
                  <c:v>-0.23862</c:v>
                </c:pt>
                <c:pt idx="8772">
                  <c:v>-0.28865000000000002</c:v>
                </c:pt>
                <c:pt idx="8773">
                  <c:v>-0.32164999999999999</c:v>
                </c:pt>
                <c:pt idx="8774">
                  <c:v>-0.27789999999999998</c:v>
                </c:pt>
                <c:pt idx="8775">
                  <c:v>-0.3</c:v>
                </c:pt>
                <c:pt idx="8776">
                  <c:v>-0.27199000000000001</c:v>
                </c:pt>
                <c:pt idx="8777">
                  <c:v>-0.21808</c:v>
                </c:pt>
                <c:pt idx="8778">
                  <c:v>-0.25545000000000001</c:v>
                </c:pt>
                <c:pt idx="8779">
                  <c:v>-0.23244000000000001</c:v>
                </c:pt>
                <c:pt idx="8780">
                  <c:v>-0.22516</c:v>
                </c:pt>
                <c:pt idx="8781">
                  <c:v>-0.11828</c:v>
                </c:pt>
                <c:pt idx="8782">
                  <c:v>-0.11987</c:v>
                </c:pt>
                <c:pt idx="8783">
                  <c:v>-7.6452999999999993E-2</c:v>
                </c:pt>
                <c:pt idx="8784">
                  <c:v>3.2129999999999999E-2</c:v>
                </c:pt>
                <c:pt idx="8785">
                  <c:v>-9.4020000000000006E-3</c:v>
                </c:pt>
                <c:pt idx="8786">
                  <c:v>4.7444E-2</c:v>
                </c:pt>
                <c:pt idx="8787">
                  <c:v>7.1142999999999998E-2</c:v>
                </c:pt>
                <c:pt idx="8788">
                  <c:v>0.11862</c:v>
                </c:pt>
                <c:pt idx="8789">
                  <c:v>0.15728</c:v>
                </c:pt>
                <c:pt idx="8790">
                  <c:v>0.21035999999999999</c:v>
                </c:pt>
                <c:pt idx="8791">
                  <c:v>0.27622000000000002</c:v>
                </c:pt>
                <c:pt idx="8792">
                  <c:v>0.24456</c:v>
                </c:pt>
                <c:pt idx="8793">
                  <c:v>0.28799999999999998</c:v>
                </c:pt>
                <c:pt idx="8794">
                  <c:v>0.27128000000000002</c:v>
                </c:pt>
                <c:pt idx="8795">
                  <c:v>0.24457000000000001</c:v>
                </c:pt>
                <c:pt idx="8796">
                  <c:v>0.28355999999999998</c:v>
                </c:pt>
                <c:pt idx="8797">
                  <c:v>0.28445999999999999</c:v>
                </c:pt>
                <c:pt idx="8798">
                  <c:v>0.29582999999999998</c:v>
                </c:pt>
                <c:pt idx="8799">
                  <c:v>0.18855</c:v>
                </c:pt>
                <c:pt idx="8800">
                  <c:v>0.21942</c:v>
                </c:pt>
                <c:pt idx="8801">
                  <c:v>0.18579000000000001</c:v>
                </c:pt>
                <c:pt idx="8802">
                  <c:v>9.6003000000000005E-2</c:v>
                </c:pt>
                <c:pt idx="8803">
                  <c:v>0.13600000000000001</c:v>
                </c:pt>
                <c:pt idx="8804">
                  <c:v>8.5823999999999998E-2</c:v>
                </c:pt>
                <c:pt idx="8805">
                  <c:v>6.0777999999999999E-2</c:v>
                </c:pt>
                <c:pt idx="8806">
                  <c:v>-1.8495999999999999E-2</c:v>
                </c:pt>
                <c:pt idx="8807">
                  <c:v>-4.3853999999999997E-2</c:v>
                </c:pt>
                <c:pt idx="8808">
                  <c:v>-9.4628000000000004E-2</c:v>
                </c:pt>
                <c:pt idx="8809">
                  <c:v>-0.18498000000000001</c:v>
                </c:pt>
                <c:pt idx="8810">
                  <c:v>-0.17058000000000001</c:v>
                </c:pt>
                <c:pt idx="8811">
                  <c:v>-0.22309000000000001</c:v>
                </c:pt>
                <c:pt idx="8812">
                  <c:v>-0.22606999999999999</c:v>
                </c:pt>
                <c:pt idx="8813">
                  <c:v>-0.22742000000000001</c:v>
                </c:pt>
                <c:pt idx="8814">
                  <c:v>-0.25946999999999998</c:v>
                </c:pt>
                <c:pt idx="8815">
                  <c:v>-0.28731000000000001</c:v>
                </c:pt>
                <c:pt idx="8816">
                  <c:v>-0.31413000000000002</c:v>
                </c:pt>
                <c:pt idx="8817">
                  <c:v>-0.25883</c:v>
                </c:pt>
                <c:pt idx="8818">
                  <c:v>-0.27638000000000001</c:v>
                </c:pt>
                <c:pt idx="8819">
                  <c:v>-0.26235999999999998</c:v>
                </c:pt>
                <c:pt idx="8820">
                  <c:v>-0.20091999999999999</c:v>
                </c:pt>
                <c:pt idx="8821">
                  <c:v>-0.23619999999999999</c:v>
                </c:pt>
                <c:pt idx="8822">
                  <c:v>-0.19764000000000001</c:v>
                </c:pt>
                <c:pt idx="8823">
                  <c:v>-0.17746999999999999</c:v>
                </c:pt>
                <c:pt idx="8824">
                  <c:v>-8.2815E-2</c:v>
                </c:pt>
                <c:pt idx="8825">
                  <c:v>-7.1906999999999999E-2</c:v>
                </c:pt>
                <c:pt idx="8826">
                  <c:v>-3.3834000000000003E-2</c:v>
                </c:pt>
                <c:pt idx="8827">
                  <c:v>6.3996999999999998E-2</c:v>
                </c:pt>
                <c:pt idx="8828">
                  <c:v>6.6902000000000003E-2</c:v>
                </c:pt>
                <c:pt idx="8829">
                  <c:v>0.11235000000000001</c:v>
                </c:pt>
                <c:pt idx="8830">
                  <c:v>0.12931000000000001</c:v>
                </c:pt>
                <c:pt idx="8831">
                  <c:v>0.16170000000000001</c:v>
                </c:pt>
                <c:pt idx="8832">
                  <c:v>0.18576000000000001</c:v>
                </c:pt>
                <c:pt idx="8833">
                  <c:v>0.23619000000000001</c:v>
                </c:pt>
                <c:pt idx="8834">
                  <c:v>0.27793000000000001</c:v>
                </c:pt>
                <c:pt idx="8835">
                  <c:v>0.23738999999999999</c:v>
                </c:pt>
                <c:pt idx="8836">
                  <c:v>0.28205000000000002</c:v>
                </c:pt>
                <c:pt idx="8837">
                  <c:v>0.29938999999999999</c:v>
                </c:pt>
                <c:pt idx="8838">
                  <c:v>0.28677999999999998</c:v>
                </c:pt>
                <c:pt idx="8839">
                  <c:v>0.31397000000000003</c:v>
                </c:pt>
                <c:pt idx="8840">
                  <c:v>0.29087000000000002</c:v>
                </c:pt>
                <c:pt idx="8841">
                  <c:v>0.26258999999999999</c:v>
                </c:pt>
                <c:pt idx="8842">
                  <c:v>0.17710000000000001</c:v>
                </c:pt>
                <c:pt idx="8843">
                  <c:v>0.17286000000000001</c:v>
                </c:pt>
                <c:pt idx="8844">
                  <c:v>0.1512</c:v>
                </c:pt>
                <c:pt idx="8845">
                  <c:v>4.5352999999999997E-2</c:v>
                </c:pt>
                <c:pt idx="8846">
                  <c:v>7.6488E-2</c:v>
                </c:pt>
                <c:pt idx="8847">
                  <c:v>3.9982999999999998E-2</c:v>
                </c:pt>
                <c:pt idx="8848">
                  <c:v>-2.0285000000000001E-2</c:v>
                </c:pt>
                <c:pt idx="8849">
                  <c:v>-5.6867000000000001E-2</c:v>
                </c:pt>
                <c:pt idx="8850">
                  <c:v>-0.10456</c:v>
                </c:pt>
                <c:pt idx="8851">
                  <c:v>-0.16635</c:v>
                </c:pt>
                <c:pt idx="8852">
                  <c:v>-0.22381999999999999</c:v>
                </c:pt>
                <c:pt idx="8853">
                  <c:v>-0.22739999999999999</c:v>
                </c:pt>
                <c:pt idx="8854">
                  <c:v>-0.26495999999999997</c:v>
                </c:pt>
                <c:pt idx="8855">
                  <c:v>-0.26112000000000002</c:v>
                </c:pt>
                <c:pt idx="8856">
                  <c:v>-0.25397999999999998</c:v>
                </c:pt>
                <c:pt idx="8857">
                  <c:v>-0.28881000000000001</c:v>
                </c:pt>
                <c:pt idx="8858">
                  <c:v>-0.30427999999999999</c:v>
                </c:pt>
                <c:pt idx="8859">
                  <c:v>-0.32435000000000003</c:v>
                </c:pt>
                <c:pt idx="8860">
                  <c:v>-0.22536</c:v>
                </c:pt>
                <c:pt idx="8861">
                  <c:v>-0.26434999999999997</c:v>
                </c:pt>
                <c:pt idx="8862">
                  <c:v>-0.23971999999999999</c:v>
                </c:pt>
                <c:pt idx="8863">
                  <c:v>-0.16644</c:v>
                </c:pt>
                <c:pt idx="8864">
                  <c:v>-0.20272000000000001</c:v>
                </c:pt>
                <c:pt idx="8865">
                  <c:v>-0.15447</c:v>
                </c:pt>
                <c:pt idx="8866">
                  <c:v>-0.13283</c:v>
                </c:pt>
                <c:pt idx="8867">
                  <c:v>-3.7600000000000001E-2</c:v>
                </c:pt>
                <c:pt idx="8868">
                  <c:v>-2.4087999999999998E-2</c:v>
                </c:pt>
                <c:pt idx="8869">
                  <c:v>3.0526999999999999E-2</c:v>
                </c:pt>
                <c:pt idx="8870">
                  <c:v>0.12839999999999999</c:v>
                </c:pt>
                <c:pt idx="8871">
                  <c:v>0.11747</c:v>
                </c:pt>
                <c:pt idx="8872">
                  <c:v>0.18701000000000001</c:v>
                </c:pt>
                <c:pt idx="8873">
                  <c:v>0.18851999999999999</c:v>
                </c:pt>
                <c:pt idx="8874">
                  <c:v>0.21587000000000001</c:v>
                </c:pt>
                <c:pt idx="8875">
                  <c:v>0.24034</c:v>
                </c:pt>
                <c:pt idx="8876">
                  <c:v>0.27938000000000002</c:v>
                </c:pt>
                <c:pt idx="8877">
                  <c:v>0.31564999999999999</c:v>
                </c:pt>
                <c:pt idx="8878">
                  <c:v>0.24162</c:v>
                </c:pt>
                <c:pt idx="8879">
                  <c:v>0.30282999999999999</c:v>
                </c:pt>
                <c:pt idx="8880">
                  <c:v>0.29760999999999999</c:v>
                </c:pt>
                <c:pt idx="8881">
                  <c:v>0.26124000000000003</c:v>
                </c:pt>
                <c:pt idx="8882">
                  <c:v>0.28594999999999998</c:v>
                </c:pt>
                <c:pt idx="8883">
                  <c:v>0.2641</c:v>
                </c:pt>
                <c:pt idx="8884">
                  <c:v>0.23676</c:v>
                </c:pt>
                <c:pt idx="8885">
                  <c:v>0.14226</c:v>
                </c:pt>
                <c:pt idx="8886">
                  <c:v>0.14202999999999999</c:v>
                </c:pt>
                <c:pt idx="8887">
                  <c:v>0.10181</c:v>
                </c:pt>
                <c:pt idx="8888">
                  <c:v>1.6278999999999998E-2</c:v>
                </c:pt>
                <c:pt idx="8889">
                  <c:v>-7.9912999999999998E-3</c:v>
                </c:pt>
                <c:pt idx="8890">
                  <c:v>-5.8444000000000003E-2</c:v>
                </c:pt>
                <c:pt idx="8891">
                  <c:v>-8.6766999999999997E-2</c:v>
                </c:pt>
                <c:pt idx="8892">
                  <c:v>-0.13314999999999999</c:v>
                </c:pt>
                <c:pt idx="8893">
                  <c:v>-0.14555000000000001</c:v>
                </c:pt>
                <c:pt idx="8894">
                  <c:v>-0.20261000000000001</c:v>
                </c:pt>
                <c:pt idx="8895">
                  <c:v>-0.24539</c:v>
                </c:pt>
                <c:pt idx="8896">
                  <c:v>-0.21182999999999999</c:v>
                </c:pt>
                <c:pt idx="8897">
                  <c:v>-0.28098000000000001</c:v>
                </c:pt>
                <c:pt idx="8898">
                  <c:v>-0.30105999999999999</c:v>
                </c:pt>
                <c:pt idx="8899">
                  <c:v>-0.30488999999999999</c:v>
                </c:pt>
                <c:pt idx="8900">
                  <c:v>-0.32224999999999998</c:v>
                </c:pt>
                <c:pt idx="8901">
                  <c:v>-0.31641999999999998</c:v>
                </c:pt>
                <c:pt idx="8902">
                  <c:v>-0.30780000000000002</c:v>
                </c:pt>
                <c:pt idx="8903">
                  <c:v>-0.22073999999999999</c:v>
                </c:pt>
                <c:pt idx="8904">
                  <c:v>-0.23651</c:v>
                </c:pt>
                <c:pt idx="8905">
                  <c:v>-0.22847000000000001</c:v>
                </c:pt>
                <c:pt idx="8906">
                  <c:v>-0.15162999999999999</c:v>
                </c:pt>
                <c:pt idx="8907">
                  <c:v>-0.11523</c:v>
                </c:pt>
                <c:pt idx="8908">
                  <c:v>-8.1793000000000005E-2</c:v>
                </c:pt>
                <c:pt idx="8909">
                  <c:v>-3.6399000000000001E-2</c:v>
                </c:pt>
                <c:pt idx="8910">
                  <c:v>2.6837E-2</c:v>
                </c:pt>
                <c:pt idx="8911">
                  <c:v>2.4025000000000001E-2</c:v>
                </c:pt>
                <c:pt idx="8912">
                  <c:v>8.4987999999999994E-2</c:v>
                </c:pt>
                <c:pt idx="8913">
                  <c:v>0.13242999999999999</c:v>
                </c:pt>
                <c:pt idx="8914">
                  <c:v>0.14122000000000001</c:v>
                </c:pt>
                <c:pt idx="8915">
                  <c:v>0.21018000000000001</c:v>
                </c:pt>
                <c:pt idx="8916">
                  <c:v>0.24995999999999999</c:v>
                </c:pt>
                <c:pt idx="8917">
                  <c:v>0.29482999999999998</c:v>
                </c:pt>
                <c:pt idx="8918">
                  <c:v>0.29908000000000001</c:v>
                </c:pt>
                <c:pt idx="8919">
                  <c:v>0.31579000000000002</c:v>
                </c:pt>
                <c:pt idx="8920">
                  <c:v>0.31741999999999998</c:v>
                </c:pt>
                <c:pt idx="8921">
                  <c:v>0.25913999999999998</c:v>
                </c:pt>
                <c:pt idx="8922">
                  <c:v>0.28821999999999998</c:v>
                </c:pt>
                <c:pt idx="8923">
                  <c:v>0.30576999999999999</c:v>
                </c:pt>
                <c:pt idx="8924">
                  <c:v>0.26150000000000001</c:v>
                </c:pt>
                <c:pt idx="8925">
                  <c:v>0.215</c:v>
                </c:pt>
                <c:pt idx="8926">
                  <c:v>0.20208999999999999</c:v>
                </c:pt>
                <c:pt idx="8927">
                  <c:v>0.15207999999999999</c:v>
                </c:pt>
                <c:pt idx="8928">
                  <c:v>8.2915000000000003E-2</c:v>
                </c:pt>
                <c:pt idx="8929">
                  <c:v>0.10681</c:v>
                </c:pt>
                <c:pt idx="8930">
                  <c:v>5.5161000000000002E-2</c:v>
                </c:pt>
                <c:pt idx="8931">
                  <c:v>1.2014E-2</c:v>
                </c:pt>
                <c:pt idx="8932">
                  <c:v>-2.5915000000000001E-2</c:v>
                </c:pt>
                <c:pt idx="8933">
                  <c:v>-9.7428000000000001E-2</c:v>
                </c:pt>
                <c:pt idx="8934">
                  <c:v>-0.15129999999999999</c:v>
                </c:pt>
                <c:pt idx="8935">
                  <c:v>-0.23274</c:v>
                </c:pt>
                <c:pt idx="8936">
                  <c:v>-0.21923000000000001</c:v>
                </c:pt>
                <c:pt idx="8937">
                  <c:v>-0.26289000000000001</c:v>
                </c:pt>
                <c:pt idx="8938">
                  <c:v>-0.28138000000000002</c:v>
                </c:pt>
                <c:pt idx="8939">
                  <c:v>-0.26473999999999998</c:v>
                </c:pt>
                <c:pt idx="8940">
                  <c:v>-0.29998000000000002</c:v>
                </c:pt>
                <c:pt idx="8941">
                  <c:v>-0.31851000000000002</c:v>
                </c:pt>
                <c:pt idx="8942">
                  <c:v>-0.30534</c:v>
                </c:pt>
                <c:pt idx="8943">
                  <c:v>-0.30382999999999999</c:v>
                </c:pt>
                <c:pt idx="8944">
                  <c:v>-0.32103999999999999</c:v>
                </c:pt>
                <c:pt idx="8945">
                  <c:v>-0.26463999999999999</c:v>
                </c:pt>
                <c:pt idx="8946">
                  <c:v>-0.19828000000000001</c:v>
                </c:pt>
                <c:pt idx="8947">
                  <c:v>-0.20596</c:v>
                </c:pt>
                <c:pt idx="8948">
                  <c:v>-0.14321</c:v>
                </c:pt>
                <c:pt idx="8949">
                  <c:v>-0.11573</c:v>
                </c:pt>
                <c:pt idx="8950">
                  <c:v>-4.3468E-2</c:v>
                </c:pt>
                <c:pt idx="8951">
                  <c:v>-5.208E-3</c:v>
                </c:pt>
                <c:pt idx="8952">
                  <c:v>1.4657999999999999E-2</c:v>
                </c:pt>
                <c:pt idx="8953">
                  <c:v>0.10192</c:v>
                </c:pt>
                <c:pt idx="8954">
                  <c:v>8.3913000000000001E-2</c:v>
                </c:pt>
                <c:pt idx="8955">
                  <c:v>0.15594</c:v>
                </c:pt>
                <c:pt idx="8956">
                  <c:v>0.19405</c:v>
                </c:pt>
                <c:pt idx="8957">
                  <c:v>0.19617000000000001</c:v>
                </c:pt>
                <c:pt idx="8958">
                  <c:v>0.25383</c:v>
                </c:pt>
                <c:pt idx="8959">
                  <c:v>0.28610000000000002</c:v>
                </c:pt>
                <c:pt idx="8960">
                  <c:v>0.32016</c:v>
                </c:pt>
                <c:pt idx="8961">
                  <c:v>0.31945000000000001</c:v>
                </c:pt>
                <c:pt idx="8962">
                  <c:v>0.32841999999999999</c:v>
                </c:pt>
                <c:pt idx="8963">
                  <c:v>0.32455000000000001</c:v>
                </c:pt>
                <c:pt idx="8964">
                  <c:v>0.24606</c:v>
                </c:pt>
                <c:pt idx="8965">
                  <c:v>0.27390999999999999</c:v>
                </c:pt>
                <c:pt idx="8966">
                  <c:v>0.26644000000000001</c:v>
                </c:pt>
                <c:pt idx="8967">
                  <c:v>0.21335999999999999</c:v>
                </c:pt>
                <c:pt idx="8968">
                  <c:v>0.17226</c:v>
                </c:pt>
                <c:pt idx="8969">
                  <c:v>0.13542000000000001</c:v>
                </c:pt>
                <c:pt idx="8970">
                  <c:v>0.10058</c:v>
                </c:pt>
                <c:pt idx="8971">
                  <c:v>2.1189E-2</c:v>
                </c:pt>
                <c:pt idx="8972">
                  <c:v>3.5527999999999997E-2</c:v>
                </c:pt>
                <c:pt idx="8973">
                  <c:v>-2.6939999999999999E-2</c:v>
                </c:pt>
                <c:pt idx="8974">
                  <c:v>-6.5347000000000002E-2</c:v>
                </c:pt>
                <c:pt idx="8975">
                  <c:v>-0.11075</c:v>
                </c:pt>
                <c:pt idx="8976">
                  <c:v>-0.16220999999999999</c:v>
                </c:pt>
                <c:pt idx="8977">
                  <c:v>-0.20921999999999999</c:v>
                </c:pt>
                <c:pt idx="8978">
                  <c:v>-0.28076000000000001</c:v>
                </c:pt>
                <c:pt idx="8979">
                  <c:v>-0.26579000000000003</c:v>
                </c:pt>
                <c:pt idx="8980">
                  <c:v>-0.30188999999999999</c:v>
                </c:pt>
                <c:pt idx="8981">
                  <c:v>-0.30114000000000002</c:v>
                </c:pt>
                <c:pt idx="8982">
                  <c:v>-0.26405000000000001</c:v>
                </c:pt>
                <c:pt idx="8983">
                  <c:v>-0.29998000000000002</c:v>
                </c:pt>
                <c:pt idx="8984">
                  <c:v>-0.31911</c:v>
                </c:pt>
                <c:pt idx="8985">
                  <c:v>-0.30501</c:v>
                </c:pt>
                <c:pt idx="8986">
                  <c:v>-0.25052000000000002</c:v>
                </c:pt>
                <c:pt idx="8987">
                  <c:v>-0.24598</c:v>
                </c:pt>
                <c:pt idx="8988">
                  <c:v>-0.20200000000000001</c:v>
                </c:pt>
                <c:pt idx="8989">
                  <c:v>-0.12978000000000001</c:v>
                </c:pt>
                <c:pt idx="8990">
                  <c:v>-0.15687999999999999</c:v>
                </c:pt>
                <c:pt idx="8991">
                  <c:v>-0.10475</c:v>
                </c:pt>
                <c:pt idx="8992">
                  <c:v>-7.5526999999999997E-2</c:v>
                </c:pt>
                <c:pt idx="8993">
                  <c:v>5.2418999999999999E-3</c:v>
                </c:pt>
                <c:pt idx="8994">
                  <c:v>3.9102999999999999E-2</c:v>
                </c:pt>
                <c:pt idx="8995">
                  <c:v>9.5266000000000003E-2</c:v>
                </c:pt>
                <c:pt idx="8996">
                  <c:v>0.19170999999999999</c:v>
                </c:pt>
                <c:pt idx="8997">
                  <c:v>0.16511000000000001</c:v>
                </c:pt>
                <c:pt idx="8998">
                  <c:v>0.21374000000000001</c:v>
                </c:pt>
                <c:pt idx="8999">
                  <c:v>0.23046</c:v>
                </c:pt>
                <c:pt idx="9000">
                  <c:v>0.23088</c:v>
                </c:pt>
                <c:pt idx="9001">
                  <c:v>0.27055000000000001</c:v>
                </c:pt>
                <c:pt idx="9002">
                  <c:v>0.31907999999999997</c:v>
                </c:pt>
                <c:pt idx="9003">
                  <c:v>0.33778999999999998</c:v>
                </c:pt>
                <c:pt idx="9004">
                  <c:v>0.28955999999999998</c:v>
                </c:pt>
                <c:pt idx="9005">
                  <c:v>0.31097999999999998</c:v>
                </c:pt>
                <c:pt idx="9006">
                  <c:v>0.27250000000000002</c:v>
                </c:pt>
                <c:pt idx="9007">
                  <c:v>0.21357999999999999</c:v>
                </c:pt>
                <c:pt idx="9008">
                  <c:v>0.25079000000000001</c:v>
                </c:pt>
                <c:pt idx="9009">
                  <c:v>0.21976000000000001</c:v>
                </c:pt>
                <c:pt idx="9010">
                  <c:v>0.20363000000000001</c:v>
                </c:pt>
                <c:pt idx="9011">
                  <c:v>0.13919000000000001</c:v>
                </c:pt>
                <c:pt idx="9012">
                  <c:v>9.1938000000000006E-2</c:v>
                </c:pt>
                <c:pt idx="9013">
                  <c:v>3.8228999999999999E-2</c:v>
                </c:pt>
                <c:pt idx="9014">
                  <c:v>-6.9154999999999994E-2</c:v>
                </c:pt>
                <c:pt idx="9015">
                  <c:v>-3.4986000000000003E-2</c:v>
                </c:pt>
                <c:pt idx="9016">
                  <c:v>-9.1299000000000005E-2</c:v>
                </c:pt>
                <c:pt idx="9017">
                  <c:v>-0.11423999999999999</c:v>
                </c:pt>
                <c:pt idx="9018">
                  <c:v>-0.15783</c:v>
                </c:pt>
                <c:pt idx="9019">
                  <c:v>-0.19702</c:v>
                </c:pt>
                <c:pt idx="9020">
                  <c:v>-0.25463000000000002</c:v>
                </c:pt>
                <c:pt idx="9021">
                  <c:v>-0.31365999999999999</c:v>
                </c:pt>
                <c:pt idx="9022">
                  <c:v>-0.27615000000000001</c:v>
                </c:pt>
                <c:pt idx="9023">
                  <c:v>-0.31819999999999998</c:v>
                </c:pt>
                <c:pt idx="9024">
                  <c:v>-0.29502</c:v>
                </c:pt>
                <c:pt idx="9025">
                  <c:v>-0.25835999999999998</c:v>
                </c:pt>
                <c:pt idx="9026">
                  <c:v>-0.29788999999999999</c:v>
                </c:pt>
                <c:pt idx="9027">
                  <c:v>-0.29318</c:v>
                </c:pt>
                <c:pt idx="9028">
                  <c:v>-0.29609999999999997</c:v>
                </c:pt>
                <c:pt idx="9029">
                  <c:v>-0.2261</c:v>
                </c:pt>
                <c:pt idx="9030">
                  <c:v>-0.20529</c:v>
                </c:pt>
                <c:pt idx="9031">
                  <c:v>-0.1653</c:v>
                </c:pt>
                <c:pt idx="9032">
                  <c:v>-6.4984E-2</c:v>
                </c:pt>
                <c:pt idx="9033">
                  <c:v>-0.10604</c:v>
                </c:pt>
                <c:pt idx="9034">
                  <c:v>-4.9165E-2</c:v>
                </c:pt>
                <c:pt idx="9035">
                  <c:v>-2.3819E-2</c:v>
                </c:pt>
                <c:pt idx="9036">
                  <c:v>5.4316999999999997E-2</c:v>
                </c:pt>
                <c:pt idx="9037">
                  <c:v>8.4923999999999999E-2</c:v>
                </c:pt>
                <c:pt idx="9038">
                  <c:v>0.14455000000000001</c:v>
                </c:pt>
                <c:pt idx="9039">
                  <c:v>0.2397</c:v>
                </c:pt>
                <c:pt idx="9040">
                  <c:v>0.21088999999999999</c:v>
                </c:pt>
                <c:pt idx="9041">
                  <c:v>0.26652999999999999</c:v>
                </c:pt>
                <c:pt idx="9042">
                  <c:v>0.26455000000000001</c:v>
                </c:pt>
                <c:pt idx="9043">
                  <c:v>0.25596999999999998</c:v>
                </c:pt>
                <c:pt idx="9044">
                  <c:v>0.29651</c:v>
                </c:pt>
                <c:pt idx="9045">
                  <c:v>0.32067000000000001</c:v>
                </c:pt>
                <c:pt idx="9046">
                  <c:v>0.34610999999999997</c:v>
                </c:pt>
                <c:pt idx="9047">
                  <c:v>0.28327999999999998</c:v>
                </c:pt>
                <c:pt idx="9048">
                  <c:v>0.29081000000000001</c:v>
                </c:pt>
                <c:pt idx="9049">
                  <c:v>0.26021</c:v>
                </c:pt>
                <c:pt idx="9050">
                  <c:v>0.17996999999999999</c:v>
                </c:pt>
                <c:pt idx="9051">
                  <c:v>0.22226000000000001</c:v>
                </c:pt>
                <c:pt idx="9052">
                  <c:v>0.17796999999999999</c:v>
                </c:pt>
                <c:pt idx="9053">
                  <c:v>0.15654000000000001</c:v>
                </c:pt>
                <c:pt idx="9054">
                  <c:v>5.3939000000000001E-2</c:v>
                </c:pt>
                <c:pt idx="9055">
                  <c:v>3.8689000000000001E-2</c:v>
                </c:pt>
                <c:pt idx="9056">
                  <c:v>-1.9651999999999999E-2</c:v>
                </c:pt>
                <c:pt idx="9057">
                  <c:v>-0.13086999999999999</c:v>
                </c:pt>
                <c:pt idx="9058">
                  <c:v>-9.4533000000000006E-2</c:v>
                </c:pt>
                <c:pt idx="9059">
                  <c:v>-0.156</c:v>
                </c:pt>
                <c:pt idx="9060">
                  <c:v>-0.17418</c:v>
                </c:pt>
                <c:pt idx="9061">
                  <c:v>-0.20055000000000001</c:v>
                </c:pt>
                <c:pt idx="9062">
                  <c:v>-0.24385999999999999</c:v>
                </c:pt>
                <c:pt idx="9063">
                  <c:v>-0.29333999999999999</c:v>
                </c:pt>
                <c:pt idx="9064">
                  <c:v>-0.34362999999999999</c:v>
                </c:pt>
                <c:pt idx="9065">
                  <c:v>-0.29809000000000002</c:v>
                </c:pt>
                <c:pt idx="9066">
                  <c:v>-0.32851000000000002</c:v>
                </c:pt>
                <c:pt idx="9067">
                  <c:v>-0.30170999999999998</c:v>
                </c:pt>
                <c:pt idx="9068">
                  <c:v>-0.2495</c:v>
                </c:pt>
                <c:pt idx="9069">
                  <c:v>-0.29226000000000002</c:v>
                </c:pt>
                <c:pt idx="9070">
                  <c:v>-0.27093</c:v>
                </c:pt>
                <c:pt idx="9071">
                  <c:v>-0.26861000000000002</c:v>
                </c:pt>
                <c:pt idx="9072">
                  <c:v>-0.15026</c:v>
                </c:pt>
                <c:pt idx="9073">
                  <c:v>-0.1605</c:v>
                </c:pt>
                <c:pt idx="9074">
                  <c:v>-0.11168</c:v>
                </c:pt>
                <c:pt idx="9075">
                  <c:v>-2.5265999999999998E-4</c:v>
                </c:pt>
                <c:pt idx="9076">
                  <c:v>-4.2821999999999999E-2</c:v>
                </c:pt>
                <c:pt idx="9077">
                  <c:v>2.0448000000000001E-2</c:v>
                </c:pt>
                <c:pt idx="9078">
                  <c:v>4.5138999999999999E-2</c:v>
                </c:pt>
                <c:pt idx="9079">
                  <c:v>0.10997999999999999</c:v>
                </c:pt>
                <c:pt idx="9080">
                  <c:v>0.14654</c:v>
                </c:pt>
                <c:pt idx="9081">
                  <c:v>0.20522000000000001</c:v>
                </c:pt>
                <c:pt idx="9082">
                  <c:v>0.28733999999999998</c:v>
                </c:pt>
                <c:pt idx="9083">
                  <c:v>0.25577</c:v>
                </c:pt>
                <c:pt idx="9084">
                  <c:v>0.30636000000000002</c:v>
                </c:pt>
                <c:pt idx="9085">
                  <c:v>0.29471999999999998</c:v>
                </c:pt>
                <c:pt idx="9086">
                  <c:v>0.27204</c:v>
                </c:pt>
                <c:pt idx="9087">
                  <c:v>0.31197999999999998</c:v>
                </c:pt>
                <c:pt idx="9088">
                  <c:v>0.31939000000000001</c:v>
                </c:pt>
                <c:pt idx="9089">
                  <c:v>0.33538000000000001</c:v>
                </c:pt>
                <c:pt idx="9090">
                  <c:v>0.22131999999999999</c:v>
                </c:pt>
                <c:pt idx="9091">
                  <c:v>0.25896000000000002</c:v>
                </c:pt>
                <c:pt idx="9092">
                  <c:v>0.22595999999999999</c:v>
                </c:pt>
                <c:pt idx="9093">
                  <c:v>0.13386000000000001</c:v>
                </c:pt>
                <c:pt idx="9094">
                  <c:v>0.17518</c:v>
                </c:pt>
                <c:pt idx="9095">
                  <c:v>0.11992999999999999</c:v>
                </c:pt>
                <c:pt idx="9096">
                  <c:v>9.3146999999999994E-2</c:v>
                </c:pt>
                <c:pt idx="9097">
                  <c:v>1.5042E-3</c:v>
                </c:pt>
                <c:pt idx="9098">
                  <c:v>-2.4181999999999999E-2</c:v>
                </c:pt>
                <c:pt idx="9099">
                  <c:v>-7.8690999999999997E-2</c:v>
                </c:pt>
                <c:pt idx="9100">
                  <c:v>-0.17896000000000001</c:v>
                </c:pt>
                <c:pt idx="9101">
                  <c:v>-0.17013</c:v>
                </c:pt>
                <c:pt idx="9102">
                  <c:v>-0.22824</c:v>
                </c:pt>
                <c:pt idx="9103">
                  <c:v>-0.23799999999999999</c:v>
                </c:pt>
                <c:pt idx="9104">
                  <c:v>-0.24682000000000001</c:v>
                </c:pt>
                <c:pt idx="9105">
                  <c:v>-0.27888000000000002</c:v>
                </c:pt>
                <c:pt idx="9106">
                  <c:v>-0.31335000000000002</c:v>
                </c:pt>
                <c:pt idx="9107">
                  <c:v>-0.3463</c:v>
                </c:pt>
                <c:pt idx="9108">
                  <c:v>-0.25568999999999997</c:v>
                </c:pt>
                <c:pt idx="9109">
                  <c:v>-0.31489</c:v>
                </c:pt>
                <c:pt idx="9110">
                  <c:v>-0.30409999999999998</c:v>
                </c:pt>
                <c:pt idx="9111">
                  <c:v>-0.24617</c:v>
                </c:pt>
                <c:pt idx="9112">
                  <c:v>-0.28058</c:v>
                </c:pt>
                <c:pt idx="9113">
                  <c:v>-0.24116000000000001</c:v>
                </c:pt>
                <c:pt idx="9114">
                  <c:v>-0.21812000000000001</c:v>
                </c:pt>
                <c:pt idx="9115">
                  <c:v>-0.11432</c:v>
                </c:pt>
                <c:pt idx="9116">
                  <c:v>-0.10398</c:v>
                </c:pt>
                <c:pt idx="9117">
                  <c:v>-6.4463000000000006E-2</c:v>
                </c:pt>
                <c:pt idx="9118">
                  <c:v>4.0261999999999999E-2</c:v>
                </c:pt>
                <c:pt idx="9119">
                  <c:v>5.3992999999999999E-2</c:v>
                </c:pt>
                <c:pt idx="9120">
                  <c:v>0.10965999999999999</c:v>
                </c:pt>
                <c:pt idx="9121">
                  <c:v>0.14002999999999999</c:v>
                </c:pt>
                <c:pt idx="9122">
                  <c:v>0.17835000000000001</c:v>
                </c:pt>
                <c:pt idx="9123">
                  <c:v>0.19708000000000001</c:v>
                </c:pt>
                <c:pt idx="9124">
                  <c:v>0.25098999999999999</c:v>
                </c:pt>
                <c:pt idx="9125">
                  <c:v>0.29604000000000003</c:v>
                </c:pt>
                <c:pt idx="9126">
                  <c:v>0.26483000000000001</c:v>
                </c:pt>
                <c:pt idx="9127">
                  <c:v>0.31506000000000001</c:v>
                </c:pt>
                <c:pt idx="9128">
                  <c:v>0.32845000000000002</c:v>
                </c:pt>
                <c:pt idx="9129">
                  <c:v>0.31158000000000002</c:v>
                </c:pt>
                <c:pt idx="9130">
                  <c:v>0.32973999999999998</c:v>
                </c:pt>
                <c:pt idx="9131">
                  <c:v>0.31640000000000001</c:v>
                </c:pt>
                <c:pt idx="9132">
                  <c:v>0.30388999999999999</c:v>
                </c:pt>
                <c:pt idx="9133">
                  <c:v>0.2102</c:v>
                </c:pt>
                <c:pt idx="9134">
                  <c:v>0.22023000000000001</c:v>
                </c:pt>
                <c:pt idx="9135">
                  <c:v>0.20183999999999999</c:v>
                </c:pt>
                <c:pt idx="9136">
                  <c:v>0.11359</c:v>
                </c:pt>
                <c:pt idx="9137">
                  <c:v>8.1936999999999996E-2</c:v>
                </c:pt>
                <c:pt idx="9138">
                  <c:v>4.4077999999999999E-2</c:v>
                </c:pt>
                <c:pt idx="9139">
                  <c:v>-6.4710000000000002E-3</c:v>
                </c:pt>
                <c:pt idx="9140">
                  <c:v>-7.4866000000000002E-2</c:v>
                </c:pt>
                <c:pt idx="9141">
                  <c:v>-8.3236000000000004E-2</c:v>
                </c:pt>
                <c:pt idx="9142">
                  <c:v>-0.1429</c:v>
                </c:pt>
                <c:pt idx="9143">
                  <c:v>-0.19707</c:v>
                </c:pt>
                <c:pt idx="9144">
                  <c:v>-0.1895</c:v>
                </c:pt>
                <c:pt idx="9145">
                  <c:v>-0.26099</c:v>
                </c:pt>
                <c:pt idx="9146">
                  <c:v>-0.29883999999999999</c:v>
                </c:pt>
                <c:pt idx="9147">
                  <c:v>-0.32940999999999998</c:v>
                </c:pt>
                <c:pt idx="9148">
                  <c:v>-0.34405000000000002</c:v>
                </c:pt>
                <c:pt idx="9149">
                  <c:v>-0.34347</c:v>
                </c:pt>
                <c:pt idx="9150">
                  <c:v>-0.34582000000000002</c:v>
                </c:pt>
                <c:pt idx="9151">
                  <c:v>-0.26904</c:v>
                </c:pt>
                <c:pt idx="9152">
                  <c:v>-0.29126999999999997</c:v>
                </c:pt>
                <c:pt idx="9153">
                  <c:v>-0.28464</c:v>
                </c:pt>
                <c:pt idx="9154">
                  <c:v>-0.20573</c:v>
                </c:pt>
                <c:pt idx="9155">
                  <c:v>-0.22822999999999999</c:v>
                </c:pt>
                <c:pt idx="9156">
                  <c:v>-0.20141999999999999</c:v>
                </c:pt>
                <c:pt idx="9157">
                  <c:v>-0.14199000000000001</c:v>
                </c:pt>
                <c:pt idx="9158">
                  <c:v>-6.5218999999999999E-2</c:v>
                </c:pt>
                <c:pt idx="9159">
                  <c:v>-4.5601000000000003E-2</c:v>
                </c:pt>
                <c:pt idx="9160">
                  <c:v>3.4093999999999999E-2</c:v>
                </c:pt>
                <c:pt idx="9161">
                  <c:v>9.2022000000000007E-2</c:v>
                </c:pt>
                <c:pt idx="9162">
                  <c:v>0.1293</c:v>
                </c:pt>
                <c:pt idx="9163">
                  <c:v>0.18368999999999999</c:v>
                </c:pt>
                <c:pt idx="9164">
                  <c:v>0.18870999999999999</c:v>
                </c:pt>
                <c:pt idx="9165">
                  <c:v>0.23932</c:v>
                </c:pt>
                <c:pt idx="9166">
                  <c:v>0.24715999999999999</c:v>
                </c:pt>
                <c:pt idx="9167">
                  <c:v>0.2974</c:v>
                </c:pt>
                <c:pt idx="9168">
                  <c:v>0.33315</c:v>
                </c:pt>
                <c:pt idx="9169">
                  <c:v>0.26668999999999998</c:v>
                </c:pt>
                <c:pt idx="9170">
                  <c:v>0.32686999999999999</c:v>
                </c:pt>
                <c:pt idx="9171">
                  <c:v>0.32443</c:v>
                </c:pt>
                <c:pt idx="9172">
                  <c:v>0.29820999999999998</c:v>
                </c:pt>
                <c:pt idx="9173">
                  <c:v>0.31639</c:v>
                </c:pt>
                <c:pt idx="9174">
                  <c:v>0.29015000000000002</c:v>
                </c:pt>
                <c:pt idx="9175">
                  <c:v>0.27155000000000001</c:v>
                </c:pt>
                <c:pt idx="9176">
                  <c:v>0.16008</c:v>
                </c:pt>
                <c:pt idx="9177">
                  <c:v>0.16719000000000001</c:v>
                </c:pt>
                <c:pt idx="9178">
                  <c:v>0.12606000000000001</c:v>
                </c:pt>
                <c:pt idx="9179">
                  <c:v>3.2980000000000002E-2</c:v>
                </c:pt>
                <c:pt idx="9180">
                  <c:v>9.6941000000000006E-3</c:v>
                </c:pt>
                <c:pt idx="9181">
                  <c:v>-5.0226E-2</c:v>
                </c:pt>
                <c:pt idx="9182">
                  <c:v>-7.5926999999999994E-2</c:v>
                </c:pt>
                <c:pt idx="9183">
                  <c:v>-0.13941999999999999</c:v>
                </c:pt>
                <c:pt idx="9184">
                  <c:v>-0.14446000000000001</c:v>
                </c:pt>
                <c:pt idx="9185">
                  <c:v>-0.20673</c:v>
                </c:pt>
                <c:pt idx="9186">
                  <c:v>-0.24734</c:v>
                </c:pt>
                <c:pt idx="9187">
                  <c:v>-0.22969999999999999</c:v>
                </c:pt>
                <c:pt idx="9188">
                  <c:v>-0.29296</c:v>
                </c:pt>
                <c:pt idx="9189">
                  <c:v>-0.31741000000000003</c:v>
                </c:pt>
                <c:pt idx="9190">
                  <c:v>-0.33509</c:v>
                </c:pt>
                <c:pt idx="9191">
                  <c:v>-0.33806000000000003</c:v>
                </c:pt>
                <c:pt idx="9192">
                  <c:v>-0.34343000000000001</c:v>
                </c:pt>
                <c:pt idx="9193">
                  <c:v>-0.3246</c:v>
                </c:pt>
                <c:pt idx="9194">
                  <c:v>-0.24129</c:v>
                </c:pt>
                <c:pt idx="9195">
                  <c:v>-0.25847999999999999</c:v>
                </c:pt>
                <c:pt idx="9196">
                  <c:v>-0.24659</c:v>
                </c:pt>
                <c:pt idx="9197">
                  <c:v>-0.18024999999999999</c:v>
                </c:pt>
                <c:pt idx="9198">
                  <c:v>-0.13234000000000001</c:v>
                </c:pt>
                <c:pt idx="9199">
                  <c:v>-9.9909999999999999E-2</c:v>
                </c:pt>
                <c:pt idx="9200">
                  <c:v>-5.1382999999999998E-2</c:v>
                </c:pt>
                <c:pt idx="9201">
                  <c:v>1.8797999999999999E-2</c:v>
                </c:pt>
                <c:pt idx="9202">
                  <c:v>9.3824000000000008E-3</c:v>
                </c:pt>
                <c:pt idx="9203">
                  <c:v>7.8812999999999994E-2</c:v>
                </c:pt>
                <c:pt idx="9204">
                  <c:v>0.12005</c:v>
                </c:pt>
                <c:pt idx="9205">
                  <c:v>0.14679</c:v>
                </c:pt>
                <c:pt idx="9206">
                  <c:v>0.20968999999999999</c:v>
                </c:pt>
                <c:pt idx="9207">
                  <c:v>0.25496999999999997</c:v>
                </c:pt>
                <c:pt idx="9208">
                  <c:v>0.31137999999999999</c:v>
                </c:pt>
                <c:pt idx="9209">
                  <c:v>0.30510999999999999</c:v>
                </c:pt>
                <c:pt idx="9210">
                  <c:v>0.32884999999999998</c:v>
                </c:pt>
                <c:pt idx="9211">
                  <c:v>0.33077000000000001</c:v>
                </c:pt>
                <c:pt idx="9212">
                  <c:v>0.27450999999999998</c:v>
                </c:pt>
                <c:pt idx="9213">
                  <c:v>0.30509999999999998</c:v>
                </c:pt>
                <c:pt idx="9214">
                  <c:v>0.32812999999999998</c:v>
                </c:pt>
                <c:pt idx="9215">
                  <c:v>0.29009000000000001</c:v>
                </c:pt>
                <c:pt idx="9216">
                  <c:v>0.23598</c:v>
                </c:pt>
                <c:pt idx="9217">
                  <c:v>0.22624</c:v>
                </c:pt>
                <c:pt idx="9218">
                  <c:v>0.17505000000000001</c:v>
                </c:pt>
                <c:pt idx="9219">
                  <c:v>0.1002</c:v>
                </c:pt>
                <c:pt idx="9220">
                  <c:v>0.12318</c:v>
                </c:pt>
                <c:pt idx="9221">
                  <c:v>6.5405000000000005E-2</c:v>
                </c:pt>
                <c:pt idx="9222">
                  <c:v>2.6818000000000002E-2</c:v>
                </c:pt>
                <c:pt idx="9223">
                  <c:v>-1.6303999999999999E-2</c:v>
                </c:pt>
                <c:pt idx="9224">
                  <c:v>-8.7853000000000001E-2</c:v>
                </c:pt>
                <c:pt idx="9225">
                  <c:v>-0.14454</c:v>
                </c:pt>
                <c:pt idx="9226">
                  <c:v>-0.23108000000000001</c:v>
                </c:pt>
                <c:pt idx="9227">
                  <c:v>-0.21082000000000001</c:v>
                </c:pt>
                <c:pt idx="9228">
                  <c:v>-0.34819</c:v>
                </c:pt>
                <c:pt idx="9229">
                  <c:v>-0.69567999999999997</c:v>
                </c:pt>
                <c:pt idx="9230">
                  <c:v>-0.89551000000000003</c:v>
                </c:pt>
                <c:pt idx="9231">
                  <c:v>-0.45437</c:v>
                </c:pt>
                <c:pt idx="9232">
                  <c:v>-0.39799000000000001</c:v>
                </c:pt>
                <c:pt idx="9233">
                  <c:v>-0.15575</c:v>
                </c:pt>
                <c:pt idx="9234">
                  <c:v>-0.11597</c:v>
                </c:pt>
                <c:pt idx="9235">
                  <c:v>-0.33248</c:v>
                </c:pt>
                <c:pt idx="9236">
                  <c:v>-0.19009000000000001</c:v>
                </c:pt>
                <c:pt idx="9237">
                  <c:v>0.31414999999999998</c:v>
                </c:pt>
                <c:pt idx="9238">
                  <c:v>0.60589999999999999</c:v>
                </c:pt>
                <c:pt idx="9239">
                  <c:v>0.71316000000000002</c:v>
                </c:pt>
                <c:pt idx="9240">
                  <c:v>0.45</c:v>
                </c:pt>
                <c:pt idx="9241">
                  <c:v>-0.10585</c:v>
                </c:pt>
                <c:pt idx="9242">
                  <c:v>0.14484</c:v>
                </c:pt>
                <c:pt idx="9243">
                  <c:v>-0.36243999999999998</c:v>
                </c:pt>
                <c:pt idx="9244">
                  <c:v>0.24973000000000001</c:v>
                </c:pt>
                <c:pt idx="9245">
                  <c:v>-3.5965999999999998E-2</c:v>
                </c:pt>
                <c:pt idx="9246">
                  <c:v>6.9465000000000004E-3</c:v>
                </c:pt>
                <c:pt idx="9247">
                  <c:v>0.21567</c:v>
                </c:pt>
                <c:pt idx="9248">
                  <c:v>-0.40440999999999999</c:v>
                </c:pt>
                <c:pt idx="9249">
                  <c:v>0.46262999999999999</c:v>
                </c:pt>
                <c:pt idx="9250">
                  <c:v>-0.36564000000000002</c:v>
                </c:pt>
                <c:pt idx="9251">
                  <c:v>0.23960000000000001</c:v>
                </c:pt>
                <c:pt idx="9252">
                  <c:v>6.0042999999999999E-2</c:v>
                </c:pt>
                <c:pt idx="9253">
                  <c:v>-0.19122</c:v>
                </c:pt>
                <c:pt idx="9254">
                  <c:v>0.27229999999999999</c:v>
                </c:pt>
                <c:pt idx="9255">
                  <c:v>-0.20752999999999999</c:v>
                </c:pt>
                <c:pt idx="9256">
                  <c:v>0.26049</c:v>
                </c:pt>
                <c:pt idx="9257">
                  <c:v>-0.16444</c:v>
                </c:pt>
                <c:pt idx="9258">
                  <c:v>1.0763E-2</c:v>
                </c:pt>
                <c:pt idx="9259">
                  <c:v>7.9494999999999996E-2</c:v>
                </c:pt>
                <c:pt idx="9260">
                  <c:v>-6.1247999999999997E-2</c:v>
                </c:pt>
                <c:pt idx="9261">
                  <c:v>4.8447999999999998E-2</c:v>
                </c:pt>
                <c:pt idx="9262">
                  <c:v>4.2254E-2</c:v>
                </c:pt>
                <c:pt idx="9263">
                  <c:v>-6.2481000000000002E-2</c:v>
                </c:pt>
                <c:pt idx="9264">
                  <c:v>1.8446000000000001E-2</c:v>
                </c:pt>
                <c:pt idx="9265">
                  <c:v>8.9598999999999998E-3</c:v>
                </c:pt>
                <c:pt idx="9266">
                  <c:v>3.2698999999999999E-2</c:v>
                </c:pt>
                <c:pt idx="9267">
                  <c:v>2.0326E-2</c:v>
                </c:pt>
                <c:pt idx="9268">
                  <c:v>-4.7760999999999998E-2</c:v>
                </c:pt>
                <c:pt idx="9269">
                  <c:v>2.8720999999999998E-3</c:v>
                </c:pt>
                <c:pt idx="9270">
                  <c:v>5.6738999999999998E-2</c:v>
                </c:pt>
                <c:pt idx="9271">
                  <c:v>-0.20415</c:v>
                </c:pt>
                <c:pt idx="9272">
                  <c:v>0.16442000000000001</c:v>
                </c:pt>
                <c:pt idx="9273">
                  <c:v>-8.1179000000000001E-2</c:v>
                </c:pt>
                <c:pt idx="9274">
                  <c:v>4.6025999999999997E-2</c:v>
                </c:pt>
                <c:pt idx="9275">
                  <c:v>9.2425000000000007E-3</c:v>
                </c:pt>
                <c:pt idx="9276">
                  <c:v>-6.8681000000000006E-2</c:v>
                </c:pt>
                <c:pt idx="9277">
                  <c:v>5.5799000000000001E-2</c:v>
                </c:pt>
                <c:pt idx="9278">
                  <c:v>-6.9504999999999997E-2</c:v>
                </c:pt>
                <c:pt idx="9279">
                  <c:v>1.5091E-2</c:v>
                </c:pt>
                <c:pt idx="9280">
                  <c:v>-5.2671999999999997E-2</c:v>
                </c:pt>
                <c:pt idx="9281">
                  <c:v>5.2141E-2</c:v>
                </c:pt>
                <c:pt idx="9282">
                  <c:v>-9.4382999999999995E-2</c:v>
                </c:pt>
                <c:pt idx="9283">
                  <c:v>0.11047</c:v>
                </c:pt>
                <c:pt idx="9284">
                  <c:v>-6.4702999999999997E-2</c:v>
                </c:pt>
                <c:pt idx="9285">
                  <c:v>-3.0648000000000002E-2</c:v>
                </c:pt>
                <c:pt idx="9286">
                  <c:v>9.1081999999999996E-2</c:v>
                </c:pt>
                <c:pt idx="9287">
                  <c:v>-0.12384000000000001</c:v>
                </c:pt>
                <c:pt idx="9288">
                  <c:v>0.13908999999999999</c:v>
                </c:pt>
                <c:pt idx="9289">
                  <c:v>-5.3773000000000001E-2</c:v>
                </c:pt>
                <c:pt idx="9290">
                  <c:v>-7.0776000000000006E-2</c:v>
                </c:pt>
                <c:pt idx="9291">
                  <c:v>0.11411</c:v>
                </c:pt>
                <c:pt idx="9292">
                  <c:v>-3.4653000000000003E-2</c:v>
                </c:pt>
                <c:pt idx="9293">
                  <c:v>-1.7023E-2</c:v>
                </c:pt>
                <c:pt idx="9294">
                  <c:v>4.2791999999999997E-2</c:v>
                </c:pt>
                <c:pt idx="9295">
                  <c:v>1.2652E-2</c:v>
                </c:pt>
                <c:pt idx="9296">
                  <c:v>-2.8108999999999999E-2</c:v>
                </c:pt>
                <c:pt idx="9297">
                  <c:v>6.9243000000000004E-3</c:v>
                </c:pt>
                <c:pt idx="9298">
                  <c:v>6.1927000000000003E-2</c:v>
                </c:pt>
                <c:pt idx="9299">
                  <c:v>-9.6533999999999995E-3</c:v>
                </c:pt>
                <c:pt idx="9300">
                  <c:v>6.1494000000000002E-3</c:v>
                </c:pt>
                <c:pt idx="9301">
                  <c:v>7.4574000000000003E-3</c:v>
                </c:pt>
                <c:pt idx="9302">
                  <c:v>-1.4626E-2</c:v>
                </c:pt>
                <c:pt idx="9303">
                  <c:v>5.8102000000000001E-2</c:v>
                </c:pt>
                <c:pt idx="9304">
                  <c:v>-4.2480999999999998E-2</c:v>
                </c:pt>
                <c:pt idx="9305">
                  <c:v>1.4864E-2</c:v>
                </c:pt>
                <c:pt idx="9306">
                  <c:v>2.9730999999999998E-3</c:v>
                </c:pt>
                <c:pt idx="9307">
                  <c:v>3.7593000000000001E-2</c:v>
                </c:pt>
                <c:pt idx="9308">
                  <c:v>-3.5532000000000001E-2</c:v>
                </c:pt>
                <c:pt idx="9309">
                  <c:v>-1.1457E-2</c:v>
                </c:pt>
                <c:pt idx="9310">
                  <c:v>2.1562000000000001E-2</c:v>
                </c:pt>
                <c:pt idx="9311">
                  <c:v>1.043E-2</c:v>
                </c:pt>
                <c:pt idx="9312">
                  <c:v>-4.2446999999999999E-2</c:v>
                </c:pt>
                <c:pt idx="9313">
                  <c:v>-2.1246999999999999E-2</c:v>
                </c:pt>
                <c:pt idx="9314">
                  <c:v>-2.7353999999999998E-3</c:v>
                </c:pt>
                <c:pt idx="9315">
                  <c:v>1.7689E-2</c:v>
                </c:pt>
                <c:pt idx="9316">
                  <c:v>-2.9293E-2</c:v>
                </c:pt>
                <c:pt idx="9317">
                  <c:v>-3.6746000000000001E-2</c:v>
                </c:pt>
                <c:pt idx="9318">
                  <c:v>7.2920999999999999E-4</c:v>
                </c:pt>
                <c:pt idx="9319">
                  <c:v>-3.2264000000000001E-4</c:v>
                </c:pt>
                <c:pt idx="9320">
                  <c:v>3.8676000000000001E-3</c:v>
                </c:pt>
                <c:pt idx="9321">
                  <c:v>-3.6666999999999998E-2</c:v>
                </c:pt>
                <c:pt idx="9322">
                  <c:v>-8.6003999999999994E-3</c:v>
                </c:pt>
                <c:pt idx="9323">
                  <c:v>9.1529000000000003E-3</c:v>
                </c:pt>
                <c:pt idx="9324">
                  <c:v>-1.4985999999999999E-2</c:v>
                </c:pt>
                <c:pt idx="9325">
                  <c:v>-2.3300000000000001E-2</c:v>
                </c:pt>
                <c:pt idx="9326">
                  <c:v>2.0771999999999999E-2</c:v>
                </c:pt>
                <c:pt idx="9327">
                  <c:v>-9.1357000000000001E-3</c:v>
                </c:pt>
                <c:pt idx="9328">
                  <c:v>1.2728E-2</c:v>
                </c:pt>
                <c:pt idx="9329">
                  <c:v>-6.3848999999999998E-3</c:v>
                </c:pt>
                <c:pt idx="9330">
                  <c:v>2.8034E-2</c:v>
                </c:pt>
                <c:pt idx="9331">
                  <c:v>-2.0806999999999999E-2</c:v>
                </c:pt>
                <c:pt idx="9332">
                  <c:v>1.0668E-2</c:v>
                </c:pt>
                <c:pt idx="9333">
                  <c:v>3.6993999999999999E-2</c:v>
                </c:pt>
                <c:pt idx="9334">
                  <c:v>2.5836999999999999E-2</c:v>
                </c:pt>
                <c:pt idx="9335">
                  <c:v>-5.8418999999999997E-3</c:v>
                </c:pt>
                <c:pt idx="9336">
                  <c:v>-9.5545000000000005E-3</c:v>
                </c:pt>
                <c:pt idx="9337">
                  <c:v>3.7039000000000002E-2</c:v>
                </c:pt>
                <c:pt idx="9338">
                  <c:v>3.4286999999999998E-2</c:v>
                </c:pt>
                <c:pt idx="9339">
                  <c:v>-2.8104000000000001E-2</c:v>
                </c:pt>
                <c:pt idx="9340">
                  <c:v>1.3813000000000001E-2</c:v>
                </c:pt>
                <c:pt idx="9341">
                  <c:v>1.4505000000000001E-2</c:v>
                </c:pt>
                <c:pt idx="9342">
                  <c:v>1.5015000000000001E-2</c:v>
                </c:pt>
                <c:pt idx="9343">
                  <c:v>1.1802E-2</c:v>
                </c:pt>
                <c:pt idx="9344">
                  <c:v>6.2125000000000001E-3</c:v>
                </c:pt>
                <c:pt idx="9345">
                  <c:v>-1.3650000000000001E-2</c:v>
                </c:pt>
                <c:pt idx="9346">
                  <c:v>2.1684E-3</c:v>
                </c:pt>
                <c:pt idx="9347">
                  <c:v>6.0844999999999996E-3</c:v>
                </c:pt>
                <c:pt idx="9348">
                  <c:v>-9.4748000000000002E-3</c:v>
                </c:pt>
                <c:pt idx="9349">
                  <c:v>-1.9470000000000001E-2</c:v>
                </c:pt>
                <c:pt idx="9350">
                  <c:v>2.4428999999999999E-2</c:v>
                </c:pt>
                <c:pt idx="9351">
                  <c:v>-1.1195999999999999E-3</c:v>
                </c:pt>
                <c:pt idx="9352">
                  <c:v>-6.6339999999999996E-2</c:v>
                </c:pt>
                <c:pt idx="9353">
                  <c:v>1.8804999999999999E-2</c:v>
                </c:pt>
                <c:pt idx="9354">
                  <c:v>-1.3524E-2</c:v>
                </c:pt>
                <c:pt idx="9355">
                  <c:v>-4.1112000000000003E-2</c:v>
                </c:pt>
                <c:pt idx="9356">
                  <c:v>6.9254E-3</c:v>
                </c:pt>
                <c:pt idx="9357">
                  <c:v>-2.9923000000000002E-2</c:v>
                </c:pt>
                <c:pt idx="9358">
                  <c:v>-3.0797999999999999E-2</c:v>
                </c:pt>
                <c:pt idx="9359">
                  <c:v>1.1701E-2</c:v>
                </c:pt>
                <c:pt idx="9360">
                  <c:v>-2.4919E-3</c:v>
                </c:pt>
                <c:pt idx="9361">
                  <c:v>-1.8860999999999999E-2</c:v>
                </c:pt>
                <c:pt idx="9362">
                  <c:v>-3.0335999999999998E-2</c:v>
                </c:pt>
                <c:pt idx="9363">
                  <c:v>-7.0283000000000003E-3</c:v>
                </c:pt>
                <c:pt idx="9364">
                  <c:v>6.0631000000000001E-3</c:v>
                </c:pt>
                <c:pt idx="9365">
                  <c:v>-9.1438000000000005E-3</c:v>
                </c:pt>
                <c:pt idx="9366">
                  <c:v>-4.8779000000000001E-3</c:v>
                </c:pt>
                <c:pt idx="9367">
                  <c:v>1.1842E-2</c:v>
                </c:pt>
                <c:pt idx="9368">
                  <c:v>1.3865000000000001E-2</c:v>
                </c:pt>
                <c:pt idx="9369">
                  <c:v>1.0898E-4</c:v>
                </c:pt>
                <c:pt idx="9370">
                  <c:v>4.4127000000000003E-3</c:v>
                </c:pt>
                <c:pt idx="9371">
                  <c:v>2.6747E-2</c:v>
                </c:pt>
                <c:pt idx="9372">
                  <c:v>6.4120999999999996E-3</c:v>
                </c:pt>
                <c:pt idx="9373">
                  <c:v>-4.2203999999999999E-4</c:v>
                </c:pt>
                <c:pt idx="9374">
                  <c:v>3.7532000000000003E-2</c:v>
                </c:pt>
                <c:pt idx="9375">
                  <c:v>2.7106999999999999E-2</c:v>
                </c:pt>
                <c:pt idx="9376">
                  <c:v>1.0218E-2</c:v>
                </c:pt>
                <c:pt idx="9377">
                  <c:v>1.7874999999999999E-2</c:v>
                </c:pt>
                <c:pt idx="9378">
                  <c:v>1.8539E-2</c:v>
                </c:pt>
                <c:pt idx="9379">
                  <c:v>1.8241E-2</c:v>
                </c:pt>
                <c:pt idx="9380">
                  <c:v>1.6775999999999999E-2</c:v>
                </c:pt>
                <c:pt idx="9381">
                  <c:v>8.5503999999999997E-3</c:v>
                </c:pt>
                <c:pt idx="9382">
                  <c:v>1.6736999999999998E-2</c:v>
                </c:pt>
                <c:pt idx="9383">
                  <c:v>8.8909000000000002E-3</c:v>
                </c:pt>
                <c:pt idx="9384">
                  <c:v>-1.1091E-2</c:v>
                </c:pt>
                <c:pt idx="9385">
                  <c:v>-3.6018000000000001E-3</c:v>
                </c:pt>
                <c:pt idx="9386">
                  <c:v>1.2179000000000001E-2</c:v>
                </c:pt>
                <c:pt idx="9387">
                  <c:v>-3.5102000000000001E-4</c:v>
                </c:pt>
                <c:pt idx="9388">
                  <c:v>-1.9827999999999998E-2</c:v>
                </c:pt>
                <c:pt idx="9389">
                  <c:v>-6.1860999999999999E-3</c:v>
                </c:pt>
                <c:pt idx="9390">
                  <c:v>1.892E-3</c:v>
                </c:pt>
                <c:pt idx="9391">
                  <c:v>-6.1498999999999998E-3</c:v>
                </c:pt>
                <c:pt idx="9392">
                  <c:v>-2.4279999999999999E-2</c:v>
                </c:pt>
                <c:pt idx="9393">
                  <c:v>-2.8753999999999998E-2</c:v>
                </c:pt>
                <c:pt idx="9394">
                  <c:v>-1.3591000000000001E-2</c:v>
                </c:pt>
                <c:pt idx="9395">
                  <c:v>-7.7951000000000001E-3</c:v>
                </c:pt>
                <c:pt idx="9396">
                  <c:v>-2.5045000000000001E-2</c:v>
                </c:pt>
                <c:pt idx="9397">
                  <c:v>-2.2582999999999999E-2</c:v>
                </c:pt>
                <c:pt idx="9398">
                  <c:v>-3.8019E-3</c:v>
                </c:pt>
                <c:pt idx="9399">
                  <c:v>-1.0695E-2</c:v>
                </c:pt>
                <c:pt idx="9400">
                  <c:v>-1.9588000000000001E-2</c:v>
                </c:pt>
                <c:pt idx="9401">
                  <c:v>-1.174E-2</c:v>
                </c:pt>
                <c:pt idx="9402">
                  <c:v>-1.2017999999999999E-2</c:v>
                </c:pt>
                <c:pt idx="9403">
                  <c:v>-9.2355000000000007E-3</c:v>
                </c:pt>
                <c:pt idx="9404">
                  <c:v>1.3443000000000001E-3</c:v>
                </c:pt>
                <c:pt idx="9405">
                  <c:v>-6.1193999999999997E-3</c:v>
                </c:pt>
                <c:pt idx="9406">
                  <c:v>-8.0973E-3</c:v>
                </c:pt>
                <c:pt idx="9407">
                  <c:v>1.1375E-2</c:v>
                </c:pt>
                <c:pt idx="9408">
                  <c:v>1.3447000000000001E-2</c:v>
                </c:pt>
                <c:pt idx="9409">
                  <c:v>-5.932E-4</c:v>
                </c:pt>
                <c:pt idx="9410">
                  <c:v>7.0936999999999997E-3</c:v>
                </c:pt>
                <c:pt idx="9411">
                  <c:v>2.1701000000000002E-2</c:v>
                </c:pt>
                <c:pt idx="9412">
                  <c:v>1.6160999999999998E-2</c:v>
                </c:pt>
                <c:pt idx="9413">
                  <c:v>9.9816999999999996E-3</c:v>
                </c:pt>
                <c:pt idx="9414">
                  <c:v>1.2595E-2</c:v>
                </c:pt>
                <c:pt idx="9415">
                  <c:v>1.2961E-2</c:v>
                </c:pt>
                <c:pt idx="9416">
                  <c:v>1.2048E-2</c:v>
                </c:pt>
                <c:pt idx="9417">
                  <c:v>1.2994E-2</c:v>
                </c:pt>
                <c:pt idx="9418">
                  <c:v>1.4362E-2</c:v>
                </c:pt>
                <c:pt idx="9419">
                  <c:v>1.2192E-2</c:v>
                </c:pt>
                <c:pt idx="9420">
                  <c:v>1.1584000000000001E-2</c:v>
                </c:pt>
                <c:pt idx="9421">
                  <c:v>1.4736000000000001E-2</c:v>
                </c:pt>
                <c:pt idx="9422">
                  <c:v>1.0104999999999999E-2</c:v>
                </c:pt>
                <c:pt idx="9423">
                  <c:v>-1.4831E-3</c:v>
                </c:pt>
                <c:pt idx="9424">
                  <c:v>-5.8495999999999999E-3</c:v>
                </c:pt>
                <c:pt idx="9425">
                  <c:v>3.8648000000000003E-4</c:v>
                </c:pt>
                <c:pt idx="9426">
                  <c:v>4.8529000000000003E-3</c:v>
                </c:pt>
                <c:pt idx="9427">
                  <c:v>-7.5385000000000003E-4</c:v>
                </c:pt>
                <c:pt idx="9428">
                  <c:v>-7.1361999999999997E-3</c:v>
                </c:pt>
                <c:pt idx="9429">
                  <c:v>-4.6338000000000004E-3</c:v>
                </c:pt>
                <c:pt idx="9430">
                  <c:v>-7.9562000000000003E-4</c:v>
                </c:pt>
                <c:pt idx="9431">
                  <c:v>-9.6258999999999997E-3</c:v>
                </c:pt>
                <c:pt idx="9432">
                  <c:v>-2.1909000000000001E-2</c:v>
                </c:pt>
                <c:pt idx="9433">
                  <c:v>-9.2677000000000002E-3</c:v>
                </c:pt>
                <c:pt idx="9434">
                  <c:v>-1.4693E-3</c:v>
                </c:pt>
                <c:pt idx="9435">
                  <c:v>-1.0717000000000001E-2</c:v>
                </c:pt>
                <c:pt idx="9436">
                  <c:v>-1.3507E-2</c:v>
                </c:pt>
                <c:pt idx="9437">
                  <c:v>-6.9015999999999999E-3</c:v>
                </c:pt>
                <c:pt idx="9438">
                  <c:v>-4.5739999999999999E-3</c:v>
                </c:pt>
                <c:pt idx="9439">
                  <c:v>-8.4580999999999996E-3</c:v>
                </c:pt>
                <c:pt idx="9440">
                  <c:v>-1.2484E-2</c:v>
                </c:pt>
                <c:pt idx="9441">
                  <c:v>-1.2886E-2</c:v>
                </c:pt>
                <c:pt idx="9442">
                  <c:v>-2.3871000000000001E-3</c:v>
                </c:pt>
                <c:pt idx="9443">
                  <c:v>2.8457000000000001E-3</c:v>
                </c:pt>
                <c:pt idx="9444">
                  <c:v>-3.2750000000000001E-3</c:v>
                </c:pt>
                <c:pt idx="9445">
                  <c:v>-4.9899999999999999E-4</c:v>
                </c:pt>
                <c:pt idx="9446">
                  <c:v>8.3134999999999997E-3</c:v>
                </c:pt>
                <c:pt idx="9447">
                  <c:v>-4.5469E-4</c:v>
                </c:pt>
                <c:pt idx="9448">
                  <c:v>-4.2801000000000002E-3</c:v>
                </c:pt>
                <c:pt idx="9449">
                  <c:v>7.1735000000000002E-3</c:v>
                </c:pt>
                <c:pt idx="9450">
                  <c:v>6.5465999999999996E-3</c:v>
                </c:pt>
                <c:pt idx="9451">
                  <c:v>2.9386E-3</c:v>
                </c:pt>
                <c:pt idx="9452">
                  <c:v>3.3427999999999999E-3</c:v>
                </c:pt>
                <c:pt idx="9453">
                  <c:v>5.6496000000000003E-3</c:v>
                </c:pt>
                <c:pt idx="9454">
                  <c:v>1.1497E-2</c:v>
                </c:pt>
                <c:pt idx="9455">
                  <c:v>6.1247000000000003E-3</c:v>
                </c:pt>
                <c:pt idx="9456">
                  <c:v>5.1656000000000002E-3</c:v>
                </c:pt>
                <c:pt idx="9457">
                  <c:v>1.8165000000000001E-2</c:v>
                </c:pt>
                <c:pt idx="9458">
                  <c:v>1.1258000000000001E-2</c:v>
                </c:pt>
                <c:pt idx="9459">
                  <c:v>-1.8550999999999999E-3</c:v>
                </c:pt>
                <c:pt idx="9460">
                  <c:v>3.6725999999999998E-3</c:v>
                </c:pt>
                <c:pt idx="9461">
                  <c:v>1.082E-2</c:v>
                </c:pt>
                <c:pt idx="9462">
                  <c:v>6.4717000000000004E-3</c:v>
                </c:pt>
                <c:pt idx="9463">
                  <c:v>3.6107000000000001E-3</c:v>
                </c:pt>
                <c:pt idx="9464">
                  <c:v>3.8164000000000002E-3</c:v>
                </c:pt>
                <c:pt idx="9465">
                  <c:v>1.5505E-3</c:v>
                </c:pt>
                <c:pt idx="9466">
                  <c:v>2.232E-3</c:v>
                </c:pt>
                <c:pt idx="9467">
                  <c:v>1.0983E-2</c:v>
                </c:pt>
                <c:pt idx="9468">
                  <c:v>4.5119000000000001E-3</c:v>
                </c:pt>
                <c:pt idx="9469">
                  <c:v>-8.6774E-3</c:v>
                </c:pt>
                <c:pt idx="9470">
                  <c:v>-4.4194000000000004E-3</c:v>
                </c:pt>
                <c:pt idx="9471">
                  <c:v>4.2117999999999999E-3</c:v>
                </c:pt>
                <c:pt idx="9472">
                  <c:v>-7.6188000000000004E-4</c:v>
                </c:pt>
                <c:pt idx="9473">
                  <c:v>-1.0319E-2</c:v>
                </c:pt>
                <c:pt idx="9474">
                  <c:v>-1.0118E-2</c:v>
                </c:pt>
                <c:pt idx="9475">
                  <c:v>-8.0284999999999992E-3</c:v>
                </c:pt>
                <c:pt idx="9476">
                  <c:v>-1.3603000000000001E-2</c:v>
                </c:pt>
                <c:pt idx="9477">
                  <c:v>-1.1736E-2</c:v>
                </c:pt>
                <c:pt idx="9478">
                  <c:v>-5.6290000000000003E-3</c:v>
                </c:pt>
                <c:pt idx="9479">
                  <c:v>-8.8801000000000001E-3</c:v>
                </c:pt>
                <c:pt idx="9480">
                  <c:v>-1.0219000000000001E-2</c:v>
                </c:pt>
                <c:pt idx="9481">
                  <c:v>-9.0148999999999993E-3</c:v>
                </c:pt>
                <c:pt idx="9482">
                  <c:v>-1.235E-2</c:v>
                </c:pt>
                <c:pt idx="9483">
                  <c:v>-1.2786E-2</c:v>
                </c:pt>
                <c:pt idx="9484">
                  <c:v>-7.6384000000000001E-3</c:v>
                </c:pt>
                <c:pt idx="9485">
                  <c:v>-4.0033999999999998E-3</c:v>
                </c:pt>
                <c:pt idx="9486">
                  <c:v>-5.7911000000000004E-3</c:v>
                </c:pt>
                <c:pt idx="9487">
                  <c:v>-3.7559999999999998E-3</c:v>
                </c:pt>
                <c:pt idx="9488">
                  <c:v>2.7682000000000002E-3</c:v>
                </c:pt>
                <c:pt idx="9489">
                  <c:v>4.7879999999999998E-4</c:v>
                </c:pt>
                <c:pt idx="9490">
                  <c:v>-3.6654999999999999E-3</c:v>
                </c:pt>
                <c:pt idx="9491">
                  <c:v>2.0146999999999999E-3</c:v>
                </c:pt>
                <c:pt idx="9492">
                  <c:v>4.8015999999999996E-3</c:v>
                </c:pt>
                <c:pt idx="9493">
                  <c:v>1.4714000000000001E-3</c:v>
                </c:pt>
                <c:pt idx="9494">
                  <c:v>4.1947E-3</c:v>
                </c:pt>
                <c:pt idx="9495">
                  <c:v>1.0460000000000001E-2</c:v>
                </c:pt>
                <c:pt idx="9496">
                  <c:v>1.2629E-2</c:v>
                </c:pt>
                <c:pt idx="9497">
                  <c:v>1.2038E-2</c:v>
                </c:pt>
                <c:pt idx="9498">
                  <c:v>1.3277000000000001E-2</c:v>
                </c:pt>
                <c:pt idx="9499">
                  <c:v>1.3894999999999999E-2</c:v>
                </c:pt>
                <c:pt idx="9500">
                  <c:v>1.2351000000000001E-2</c:v>
                </c:pt>
                <c:pt idx="9501">
                  <c:v>9.2472000000000006E-3</c:v>
                </c:pt>
                <c:pt idx="9502">
                  <c:v>5.5297000000000002E-3</c:v>
                </c:pt>
                <c:pt idx="9503">
                  <c:v>4.8459999999999996E-3</c:v>
                </c:pt>
                <c:pt idx="9504">
                  <c:v>8.0576999999999992E-3</c:v>
                </c:pt>
                <c:pt idx="9505">
                  <c:v>1.1254999999999999E-2</c:v>
                </c:pt>
                <c:pt idx="9506">
                  <c:v>9.0157999999999992E-3</c:v>
                </c:pt>
                <c:pt idx="9507">
                  <c:v>3.9023999999999999E-3</c:v>
                </c:pt>
                <c:pt idx="9508">
                  <c:v>2.6058000000000001E-3</c:v>
                </c:pt>
                <c:pt idx="9509">
                  <c:v>2.7883000000000001E-3</c:v>
                </c:pt>
                <c:pt idx="9510">
                  <c:v>3.1884999999999999E-3</c:v>
                </c:pt>
                <c:pt idx="9511">
                  <c:v>2.3002999999999999E-3</c:v>
                </c:pt>
                <c:pt idx="9512">
                  <c:v>-2.4391999999999999E-3</c:v>
                </c:pt>
                <c:pt idx="9513">
                  <c:v>-7.2687000000000003E-3</c:v>
                </c:pt>
                <c:pt idx="9514">
                  <c:v>-5.7859000000000001E-3</c:v>
                </c:pt>
                <c:pt idx="9515">
                  <c:v>-4.0536000000000001E-3</c:v>
                </c:pt>
                <c:pt idx="9516">
                  <c:v>-6.7942000000000002E-3</c:v>
                </c:pt>
                <c:pt idx="9517">
                  <c:v>-1.162E-2</c:v>
                </c:pt>
                <c:pt idx="9518">
                  <c:v>-1.4017E-2</c:v>
                </c:pt>
                <c:pt idx="9519">
                  <c:v>-1.0385999999999999E-2</c:v>
                </c:pt>
                <c:pt idx="9520">
                  <c:v>-6.3816000000000003E-3</c:v>
                </c:pt>
                <c:pt idx="9521">
                  <c:v>-7.2363000000000002E-3</c:v>
                </c:pt>
                <c:pt idx="9522">
                  <c:v>-1.0062E-2</c:v>
                </c:pt>
                <c:pt idx="9523">
                  <c:v>-1.1027E-2</c:v>
                </c:pt>
                <c:pt idx="9524">
                  <c:v>-1.0925000000000001E-2</c:v>
                </c:pt>
                <c:pt idx="9525">
                  <c:v>-1.0425E-2</c:v>
                </c:pt>
                <c:pt idx="9526">
                  <c:v>-9.3921000000000004E-3</c:v>
                </c:pt>
                <c:pt idx="9527">
                  <c:v>-6.4754000000000001E-3</c:v>
                </c:pt>
                <c:pt idx="9528">
                  <c:v>-1.1885000000000001E-3</c:v>
                </c:pt>
                <c:pt idx="9529">
                  <c:v>1.9142E-3</c:v>
                </c:pt>
                <c:pt idx="9530">
                  <c:v>-1.6165999999999999E-3</c:v>
                </c:pt>
                <c:pt idx="9531">
                  <c:v>-6.4634000000000002E-3</c:v>
                </c:pt>
                <c:pt idx="9532">
                  <c:v>-5.2820999999999996E-3</c:v>
                </c:pt>
                <c:pt idx="9533">
                  <c:v>3.5583000000000001E-4</c:v>
                </c:pt>
                <c:pt idx="9534">
                  <c:v>4.0048999999999996E-3</c:v>
                </c:pt>
                <c:pt idx="9535">
                  <c:v>2.0986999999999998E-3</c:v>
                </c:pt>
                <c:pt idx="9536">
                  <c:v>1.3561000000000001E-3</c:v>
                </c:pt>
                <c:pt idx="9537">
                  <c:v>5.2426E-3</c:v>
                </c:pt>
                <c:pt idx="9538">
                  <c:v>8.6618000000000007E-3</c:v>
                </c:pt>
                <c:pt idx="9539">
                  <c:v>9.103E-3</c:v>
                </c:pt>
                <c:pt idx="9540">
                  <c:v>6.4675000000000002E-3</c:v>
                </c:pt>
                <c:pt idx="9541">
                  <c:v>9.4666000000000004E-3</c:v>
                </c:pt>
                <c:pt idx="9542">
                  <c:v>1.5179E-2</c:v>
                </c:pt>
                <c:pt idx="9543">
                  <c:v>2.2699E-2</c:v>
                </c:pt>
                <c:pt idx="9544">
                  <c:v>1.9295E-2</c:v>
                </c:pt>
                <c:pt idx="9545">
                  <c:v>1.4193000000000001E-2</c:v>
                </c:pt>
                <c:pt idx="9546">
                  <c:v>1.3936E-2</c:v>
                </c:pt>
                <c:pt idx="9547">
                  <c:v>1.4689000000000001E-2</c:v>
                </c:pt>
                <c:pt idx="9548">
                  <c:v>1.0041E-2</c:v>
                </c:pt>
                <c:pt idx="9549">
                  <c:v>2.3321000000000001E-3</c:v>
                </c:pt>
                <c:pt idx="9550">
                  <c:v>1.928E-3</c:v>
                </c:pt>
                <c:pt idx="9551">
                  <c:v>2.3793999999999998E-3</c:v>
                </c:pt>
                <c:pt idx="9552">
                  <c:v>2.1345000000000001E-3</c:v>
                </c:pt>
                <c:pt idx="9553">
                  <c:v>-3.4225E-4</c:v>
                </c:pt>
                <c:pt idx="9554">
                  <c:v>-4.0873000000000003E-3</c:v>
                </c:pt>
                <c:pt idx="9555">
                  <c:v>-7.6581000000000002E-3</c:v>
                </c:pt>
                <c:pt idx="9556">
                  <c:v>-1.056E-2</c:v>
                </c:pt>
                <c:pt idx="9557">
                  <c:v>-1.1977E-2</c:v>
                </c:pt>
                <c:pt idx="9558">
                  <c:v>-1.2292000000000001E-2</c:v>
                </c:pt>
                <c:pt idx="9559">
                  <c:v>-1.2970000000000001E-2</c:v>
                </c:pt>
                <c:pt idx="9560">
                  <c:v>-1.4537E-2</c:v>
                </c:pt>
                <c:pt idx="9561">
                  <c:v>-1.4373E-2</c:v>
                </c:pt>
                <c:pt idx="9562">
                  <c:v>-1.7283E-2</c:v>
                </c:pt>
                <c:pt idx="9563">
                  <c:v>-2.095E-2</c:v>
                </c:pt>
                <c:pt idx="9564">
                  <c:v>-2.0517000000000001E-2</c:v>
                </c:pt>
                <c:pt idx="9565">
                  <c:v>-1.507E-2</c:v>
                </c:pt>
                <c:pt idx="9566">
                  <c:v>-1.154E-2</c:v>
                </c:pt>
                <c:pt idx="9567">
                  <c:v>-1.2251E-2</c:v>
                </c:pt>
                <c:pt idx="9568">
                  <c:v>-1.0865E-2</c:v>
                </c:pt>
                <c:pt idx="9569">
                  <c:v>-5.7451000000000004E-3</c:v>
                </c:pt>
                <c:pt idx="9570">
                  <c:v>-1.4140999999999999E-3</c:v>
                </c:pt>
                <c:pt idx="9571">
                  <c:v>-2.5306999999999999E-3</c:v>
                </c:pt>
                <c:pt idx="9572">
                  <c:v>-6.0496999999999999E-3</c:v>
                </c:pt>
                <c:pt idx="9573">
                  <c:v>2.0000000000000002E-5</c:v>
                </c:pt>
                <c:pt idx="9574">
                  <c:v>6.7390000000000002E-3</c:v>
                </c:pt>
                <c:pt idx="9575">
                  <c:v>1.052E-2</c:v>
                </c:pt>
                <c:pt idx="9576">
                  <c:v>9.2175E-3</c:v>
                </c:pt>
                <c:pt idx="9577">
                  <c:v>1.2886E-2</c:v>
                </c:pt>
                <c:pt idx="9578">
                  <c:v>1.9848000000000001E-2</c:v>
                </c:pt>
                <c:pt idx="9579">
                  <c:v>1.9459000000000001E-2</c:v>
                </c:pt>
                <c:pt idx="9580">
                  <c:v>1.8450999999999999E-2</c:v>
                </c:pt>
                <c:pt idx="9581">
                  <c:v>1.6712999999999999E-2</c:v>
                </c:pt>
                <c:pt idx="9582">
                  <c:v>1.5377999999999999E-2</c:v>
                </c:pt>
                <c:pt idx="9583">
                  <c:v>1.5713000000000001E-2</c:v>
                </c:pt>
                <c:pt idx="9584">
                  <c:v>1.9102999999999998E-2</c:v>
                </c:pt>
                <c:pt idx="9585">
                  <c:v>1.9934E-2</c:v>
                </c:pt>
                <c:pt idx="9586">
                  <c:v>1.6465E-2</c:v>
                </c:pt>
                <c:pt idx="9587">
                  <c:v>1.5308E-2</c:v>
                </c:pt>
                <c:pt idx="9588">
                  <c:v>1.2675000000000001E-2</c:v>
                </c:pt>
                <c:pt idx="9589">
                  <c:v>9.1193999999999997E-3</c:v>
                </c:pt>
                <c:pt idx="9590">
                  <c:v>3.4959000000000001E-3</c:v>
                </c:pt>
                <c:pt idx="9591">
                  <c:v>-2.3881000000000002E-3</c:v>
                </c:pt>
                <c:pt idx="9592">
                  <c:v>-3.5309E-3</c:v>
                </c:pt>
                <c:pt idx="9593">
                  <c:v>-5.3321000000000002E-3</c:v>
                </c:pt>
                <c:pt idx="9594">
                  <c:v>-6.0930999999999997E-3</c:v>
                </c:pt>
                <c:pt idx="9595">
                  <c:v>-9.1947999999999995E-3</c:v>
                </c:pt>
                <c:pt idx="9596">
                  <c:v>-1.3512E-2</c:v>
                </c:pt>
                <c:pt idx="9597">
                  <c:v>-1.3968E-2</c:v>
                </c:pt>
                <c:pt idx="9598">
                  <c:v>-1.5266999999999999E-2</c:v>
                </c:pt>
                <c:pt idx="9599">
                  <c:v>-1.6749E-2</c:v>
                </c:pt>
                <c:pt idx="9600">
                  <c:v>-1.9286000000000001E-2</c:v>
                </c:pt>
                <c:pt idx="9601">
                  <c:v>-1.8728000000000002E-2</c:v>
                </c:pt>
                <c:pt idx="9602">
                  <c:v>-1.9428000000000001E-2</c:v>
                </c:pt>
                <c:pt idx="9603">
                  <c:v>-2.3338999999999999E-2</c:v>
                </c:pt>
                <c:pt idx="9604">
                  <c:v>-2.2689000000000001E-2</c:v>
                </c:pt>
                <c:pt idx="9605">
                  <c:v>-1.8803E-2</c:v>
                </c:pt>
                <c:pt idx="9606">
                  <c:v>-1.2533000000000001E-2</c:v>
                </c:pt>
                <c:pt idx="9607">
                  <c:v>-9.8642000000000001E-3</c:v>
                </c:pt>
                <c:pt idx="9608">
                  <c:v>-1.2821000000000001E-2</c:v>
                </c:pt>
                <c:pt idx="9609">
                  <c:v>-1.4531000000000001E-2</c:v>
                </c:pt>
                <c:pt idx="9610">
                  <c:v>-1.1481999999999999E-2</c:v>
                </c:pt>
                <c:pt idx="9611">
                  <c:v>-3.0273000000000001E-3</c:v>
                </c:pt>
                <c:pt idx="9612">
                  <c:v>7.3598000000000001E-4</c:v>
                </c:pt>
                <c:pt idx="9613">
                  <c:v>3.5848999999999998E-3</c:v>
                </c:pt>
                <c:pt idx="9614">
                  <c:v>8.9682000000000008E-3</c:v>
                </c:pt>
                <c:pt idx="9615">
                  <c:v>1.2304000000000001E-2</c:v>
                </c:pt>
                <c:pt idx="9616">
                  <c:v>1.3932E-2</c:v>
                </c:pt>
                <c:pt idx="9617">
                  <c:v>1.2992999999999999E-2</c:v>
                </c:pt>
                <c:pt idx="9618">
                  <c:v>1.6126000000000001E-2</c:v>
                </c:pt>
                <c:pt idx="9619">
                  <c:v>2.0386999999999999E-2</c:v>
                </c:pt>
                <c:pt idx="9620">
                  <c:v>2.1704999999999999E-2</c:v>
                </c:pt>
                <c:pt idx="9621">
                  <c:v>2.1728000000000001E-2</c:v>
                </c:pt>
                <c:pt idx="9622">
                  <c:v>2.1312000000000001E-2</c:v>
                </c:pt>
                <c:pt idx="9623">
                  <c:v>2.3258000000000001E-2</c:v>
                </c:pt>
                <c:pt idx="9624">
                  <c:v>2.2151000000000001E-2</c:v>
                </c:pt>
                <c:pt idx="9625">
                  <c:v>1.9528E-2</c:v>
                </c:pt>
                <c:pt idx="9626">
                  <c:v>1.6535999999999999E-2</c:v>
                </c:pt>
                <c:pt idx="9627">
                  <c:v>1.2987E-2</c:v>
                </c:pt>
                <c:pt idx="9628">
                  <c:v>9.5064999999999993E-3</c:v>
                </c:pt>
                <c:pt idx="9629">
                  <c:v>1.6421000000000001E-3</c:v>
                </c:pt>
                <c:pt idx="9630">
                  <c:v>2.9431999999999999E-4</c:v>
                </c:pt>
                <c:pt idx="9631">
                  <c:v>2.7656999999999998E-3</c:v>
                </c:pt>
                <c:pt idx="9632">
                  <c:v>7.8167000000000004E-4</c:v>
                </c:pt>
                <c:pt idx="9633">
                  <c:v>2.7301999999999999E-3</c:v>
                </c:pt>
                <c:pt idx="9634">
                  <c:v>5.6329999999999998E-4</c:v>
                </c:pt>
                <c:pt idx="9635">
                  <c:v>-2.7415999999999999E-3</c:v>
                </c:pt>
                <c:pt idx="9636">
                  <c:v>-4.4286000000000004E-3</c:v>
                </c:pt>
                <c:pt idx="9637">
                  <c:v>-4.6709000000000004E-3</c:v>
                </c:pt>
                <c:pt idx="9638">
                  <c:v>-2.5807999999999998E-3</c:v>
                </c:pt>
                <c:pt idx="9639">
                  <c:v>-9.5259999999999997E-3</c:v>
                </c:pt>
                <c:pt idx="9640">
                  <c:v>-1.1228999999999999E-2</c:v>
                </c:pt>
                <c:pt idx="9641">
                  <c:v>-2.4365999999999999E-2</c:v>
                </c:pt>
                <c:pt idx="9642">
                  <c:v>-2.0892999999999998E-2</c:v>
                </c:pt>
                <c:pt idx="9643">
                  <c:v>-2.5342E-2</c:v>
                </c:pt>
                <c:pt idx="9644">
                  <c:v>-1.9942999999999999E-2</c:v>
                </c:pt>
                <c:pt idx="9645">
                  <c:v>-2.4319E-2</c:v>
                </c:pt>
                <c:pt idx="9646">
                  <c:v>-2.3931999999999998E-2</c:v>
                </c:pt>
                <c:pt idx="9647">
                  <c:v>-1.3745E-2</c:v>
                </c:pt>
                <c:pt idx="9648">
                  <c:v>-1.8405999999999999E-2</c:v>
                </c:pt>
                <c:pt idx="9649">
                  <c:v>-6.7444000000000002E-3</c:v>
                </c:pt>
                <c:pt idx="9650">
                  <c:v>-1.3632999999999999E-2</c:v>
                </c:pt>
                <c:pt idx="9651">
                  <c:v>-9.8282000000000005E-3</c:v>
                </c:pt>
                <c:pt idx="9652">
                  <c:v>-1.1494000000000001E-2</c:v>
                </c:pt>
                <c:pt idx="9653">
                  <c:v>-9.9644999999999994E-3</c:v>
                </c:pt>
                <c:pt idx="9654">
                  <c:v>-1.2427E-3</c:v>
                </c:pt>
                <c:pt idx="9655">
                  <c:v>9.3094E-5</c:v>
                </c:pt>
                <c:pt idx="9656">
                  <c:v>1.2543E-2</c:v>
                </c:pt>
                <c:pt idx="9657">
                  <c:v>1.2942E-2</c:v>
                </c:pt>
                <c:pt idx="9658">
                  <c:v>1.2862E-2</c:v>
                </c:pt>
                <c:pt idx="9659">
                  <c:v>1.123E-2</c:v>
                </c:pt>
                <c:pt idx="9660">
                  <c:v>1.0751999999999999E-2</c:v>
                </c:pt>
                <c:pt idx="9661">
                  <c:v>1.4855999999999999E-2</c:v>
                </c:pt>
                <c:pt idx="9662">
                  <c:v>1.5803999999999999E-2</c:v>
                </c:pt>
                <c:pt idx="9663">
                  <c:v>1.6097E-2</c:v>
                </c:pt>
                <c:pt idx="9664">
                  <c:v>1.9304000000000002E-2</c:v>
                </c:pt>
                <c:pt idx="9665">
                  <c:v>2.1141E-2</c:v>
                </c:pt>
                <c:pt idx="9666">
                  <c:v>2.3803999999999999E-2</c:v>
                </c:pt>
                <c:pt idx="9667">
                  <c:v>2.1103E-2</c:v>
                </c:pt>
                <c:pt idx="9668">
                  <c:v>1.7932E-2</c:v>
                </c:pt>
                <c:pt idx="9669">
                  <c:v>1.6223000000000001E-2</c:v>
                </c:pt>
                <c:pt idx="9670">
                  <c:v>1.5308E-2</c:v>
                </c:pt>
                <c:pt idx="9671">
                  <c:v>9.3921999999999999E-3</c:v>
                </c:pt>
                <c:pt idx="9672">
                  <c:v>8.1388999999999993E-3</c:v>
                </c:pt>
                <c:pt idx="9673">
                  <c:v>6.9004000000000001E-3</c:v>
                </c:pt>
                <c:pt idx="9674">
                  <c:v>7.2941000000000004E-3</c:v>
                </c:pt>
                <c:pt idx="9675">
                  <c:v>3.372E-3</c:v>
                </c:pt>
                <c:pt idx="9676">
                  <c:v>-1.549E-4</c:v>
                </c:pt>
                <c:pt idx="9677">
                  <c:v>-2.3914000000000001E-3</c:v>
                </c:pt>
                <c:pt idx="9678">
                  <c:v>-6.0583E-3</c:v>
                </c:pt>
                <c:pt idx="9679">
                  <c:v>-1.0939000000000001E-2</c:v>
                </c:pt>
                <c:pt idx="9680">
                  <c:v>-1.4239E-2</c:v>
                </c:pt>
                <c:pt idx="9681">
                  <c:v>-1.3731E-2</c:v>
                </c:pt>
                <c:pt idx="9682">
                  <c:v>-1.6641E-2</c:v>
                </c:pt>
                <c:pt idx="9683">
                  <c:v>-1.2343E-2</c:v>
                </c:pt>
                <c:pt idx="9684">
                  <c:v>-1.78E-2</c:v>
                </c:pt>
                <c:pt idx="9685">
                  <c:v>-1.9692999999999999E-2</c:v>
                </c:pt>
                <c:pt idx="9686">
                  <c:v>-1.9488999999999999E-2</c:v>
                </c:pt>
                <c:pt idx="9687">
                  <c:v>-2.1531000000000002E-2</c:v>
                </c:pt>
                <c:pt idx="9688">
                  <c:v>-1.6375000000000001E-2</c:v>
                </c:pt>
                <c:pt idx="9689">
                  <c:v>-1.7170000000000001E-2</c:v>
                </c:pt>
                <c:pt idx="9690">
                  <c:v>-1.4409E-2</c:v>
                </c:pt>
                <c:pt idx="9691">
                  <c:v>-1.2093E-2</c:v>
                </c:pt>
                <c:pt idx="9692">
                  <c:v>-1.1217E-2</c:v>
                </c:pt>
                <c:pt idx="9693">
                  <c:v>-8.1759999999999992E-3</c:v>
                </c:pt>
                <c:pt idx="9694">
                  <c:v>-8.5795000000000003E-3</c:v>
                </c:pt>
                <c:pt idx="9695">
                  <c:v>-8.3292000000000001E-3</c:v>
                </c:pt>
                <c:pt idx="9696">
                  <c:v>-6.1355000000000003E-3</c:v>
                </c:pt>
                <c:pt idx="9697">
                  <c:v>4.4352999999999998E-4</c:v>
                </c:pt>
                <c:pt idx="9698">
                  <c:v>3.9449000000000003E-3</c:v>
                </c:pt>
                <c:pt idx="9699">
                  <c:v>5.3305000000000002E-3</c:v>
                </c:pt>
                <c:pt idx="9700">
                  <c:v>9.5726000000000006E-3</c:v>
                </c:pt>
                <c:pt idx="9701">
                  <c:v>1.2255E-2</c:v>
                </c:pt>
                <c:pt idx="9702">
                  <c:v>1.6218E-2</c:v>
                </c:pt>
                <c:pt idx="9703">
                  <c:v>1.9196000000000001E-2</c:v>
                </c:pt>
                <c:pt idx="9704">
                  <c:v>1.7329000000000001E-2</c:v>
                </c:pt>
                <c:pt idx="9705">
                  <c:v>1.3998E-2</c:v>
                </c:pt>
                <c:pt idx="9706">
                  <c:v>1.3894999999999999E-2</c:v>
                </c:pt>
                <c:pt idx="9707">
                  <c:v>1.6566000000000001E-2</c:v>
                </c:pt>
                <c:pt idx="9708">
                  <c:v>1.5869999999999999E-2</c:v>
                </c:pt>
                <c:pt idx="9709">
                  <c:v>1.9349999999999999E-2</c:v>
                </c:pt>
                <c:pt idx="9710">
                  <c:v>1.9637000000000002E-2</c:v>
                </c:pt>
                <c:pt idx="9711">
                  <c:v>1.8327E-2</c:v>
                </c:pt>
                <c:pt idx="9712">
                  <c:v>1.6357E-2</c:v>
                </c:pt>
                <c:pt idx="9713">
                  <c:v>1.5069000000000001E-2</c:v>
                </c:pt>
                <c:pt idx="9714">
                  <c:v>1.3047E-2</c:v>
                </c:pt>
                <c:pt idx="9715">
                  <c:v>7.6677999999999998E-3</c:v>
                </c:pt>
                <c:pt idx="9716">
                  <c:v>5.5002000000000002E-3</c:v>
                </c:pt>
                <c:pt idx="9717">
                  <c:v>4.0112000000000004E-3</c:v>
                </c:pt>
                <c:pt idx="9718">
                  <c:v>-3.3566999999999999E-4</c:v>
                </c:pt>
                <c:pt idx="9719">
                  <c:v>-5.0473999999999996E-3</c:v>
                </c:pt>
                <c:pt idx="9720">
                  <c:v>-8.6446000000000005E-3</c:v>
                </c:pt>
                <c:pt idx="9721">
                  <c:v>-1.1114000000000001E-2</c:v>
                </c:pt>
                <c:pt idx="9722">
                  <c:v>-1.2068000000000001E-2</c:v>
                </c:pt>
                <c:pt idx="9723">
                  <c:v>-1.0787E-2</c:v>
                </c:pt>
                <c:pt idx="9724">
                  <c:v>-1.4744E-2</c:v>
                </c:pt>
                <c:pt idx="9725">
                  <c:v>-1.8038999999999999E-2</c:v>
                </c:pt>
                <c:pt idx="9726">
                  <c:v>-1.7933000000000001E-2</c:v>
                </c:pt>
                <c:pt idx="9727">
                  <c:v>-2.0767999999999998E-2</c:v>
                </c:pt>
                <c:pt idx="9728">
                  <c:v>-2.1918E-2</c:v>
                </c:pt>
                <c:pt idx="9729">
                  <c:v>-1.9643000000000001E-2</c:v>
                </c:pt>
                <c:pt idx="9730">
                  <c:v>-8.9151000000000005E-3</c:v>
                </c:pt>
                <c:pt idx="9731">
                  <c:v>-1.1516999999999999E-2</c:v>
                </c:pt>
                <c:pt idx="9732">
                  <c:v>-1.1407E-2</c:v>
                </c:pt>
                <c:pt idx="9733">
                  <c:v>-1.2676E-2</c:v>
                </c:pt>
                <c:pt idx="9734">
                  <c:v>-2.0698000000000001E-2</c:v>
                </c:pt>
                <c:pt idx="9735">
                  <c:v>-1.9799000000000001E-2</c:v>
                </c:pt>
                <c:pt idx="9736">
                  <c:v>-1.7634E-2</c:v>
                </c:pt>
                <c:pt idx="9737">
                  <c:v>-1.2699999999999999E-2</c:v>
                </c:pt>
                <c:pt idx="9738">
                  <c:v>-1.8079000000000001E-2</c:v>
                </c:pt>
                <c:pt idx="9739">
                  <c:v>-1.1266999999999999E-2</c:v>
                </c:pt>
                <c:pt idx="9740">
                  <c:v>-7.8127000000000006E-5</c:v>
                </c:pt>
                <c:pt idx="9741">
                  <c:v>7.0654000000000003E-3</c:v>
                </c:pt>
                <c:pt idx="9742">
                  <c:v>4.6325999999999997E-3</c:v>
                </c:pt>
                <c:pt idx="9743">
                  <c:v>1.5096999999999999E-2</c:v>
                </c:pt>
                <c:pt idx="9744">
                  <c:v>7.5269999999999998E-3</c:v>
                </c:pt>
                <c:pt idx="9745">
                  <c:v>1.3644999999999999E-2</c:v>
                </c:pt>
                <c:pt idx="9746">
                  <c:v>1.9396E-2</c:v>
                </c:pt>
                <c:pt idx="9747">
                  <c:v>2.1791999999999999E-2</c:v>
                </c:pt>
                <c:pt idx="9748">
                  <c:v>3.3432000000000003E-2</c:v>
                </c:pt>
                <c:pt idx="9749">
                  <c:v>1.9998999999999999E-2</c:v>
                </c:pt>
                <c:pt idx="9750">
                  <c:v>3.0526999999999999E-2</c:v>
                </c:pt>
                <c:pt idx="9751">
                  <c:v>2.205E-2</c:v>
                </c:pt>
                <c:pt idx="9752">
                  <c:v>2.3310000000000001E-2</c:v>
                </c:pt>
                <c:pt idx="9753">
                  <c:v>2.4240999999999999E-2</c:v>
                </c:pt>
                <c:pt idx="9754">
                  <c:v>1.8454000000000002E-2</c:v>
                </c:pt>
                <c:pt idx="9755">
                  <c:v>2.3229E-2</c:v>
                </c:pt>
                <c:pt idx="9756">
                  <c:v>1.5584000000000001E-2</c:v>
                </c:pt>
                <c:pt idx="9757">
                  <c:v>1.9598000000000001E-2</c:v>
                </c:pt>
                <c:pt idx="9758">
                  <c:v>8.0438999999999997E-3</c:v>
                </c:pt>
                <c:pt idx="9759">
                  <c:v>8.0757999999999993E-3</c:v>
                </c:pt>
                <c:pt idx="9760">
                  <c:v>5.6610999999999996E-3</c:v>
                </c:pt>
                <c:pt idx="9761">
                  <c:v>5.4387999999999995E-4</c:v>
                </c:pt>
                <c:pt idx="9762">
                  <c:v>-6.1507999999999997E-3</c:v>
                </c:pt>
                <c:pt idx="9763">
                  <c:v>-7.1929999999999997E-3</c:v>
                </c:pt>
                <c:pt idx="9764">
                  <c:v>-1.1207999999999999E-2</c:v>
                </c:pt>
                <c:pt idx="9765">
                  <c:v>-1.7918E-2</c:v>
                </c:pt>
                <c:pt idx="9766">
                  <c:v>-1.8967000000000001E-2</c:v>
                </c:pt>
                <c:pt idx="9767">
                  <c:v>-2.3727000000000002E-2</c:v>
                </c:pt>
                <c:pt idx="9768">
                  <c:v>-2.5009E-2</c:v>
                </c:pt>
                <c:pt idx="9769">
                  <c:v>-2.3377999999999999E-2</c:v>
                </c:pt>
                <c:pt idx="9770">
                  <c:v>-2.5603000000000001E-2</c:v>
                </c:pt>
                <c:pt idx="9771">
                  <c:v>-2.0372000000000001E-2</c:v>
                </c:pt>
                <c:pt idx="9772">
                  <c:v>-2.9753000000000002E-2</c:v>
                </c:pt>
                <c:pt idx="9773">
                  <c:v>-2.4884E-2</c:v>
                </c:pt>
                <c:pt idx="9774">
                  <c:v>-2.5517999999999999E-2</c:v>
                </c:pt>
                <c:pt idx="9775">
                  <c:v>-2.4281E-2</c:v>
                </c:pt>
                <c:pt idx="9776">
                  <c:v>-1.4631E-2</c:v>
                </c:pt>
                <c:pt idx="9777">
                  <c:v>-1.7312000000000001E-2</c:v>
                </c:pt>
                <c:pt idx="9778">
                  <c:v>-1.3389E-2</c:v>
                </c:pt>
                <c:pt idx="9779">
                  <c:v>-1.0704E-2</c:v>
                </c:pt>
                <c:pt idx="9780">
                  <c:v>-4.2497999999999998E-3</c:v>
                </c:pt>
                <c:pt idx="9781">
                  <c:v>-1.7572E-3</c:v>
                </c:pt>
                <c:pt idx="9782">
                  <c:v>6.0568999999999996E-3</c:v>
                </c:pt>
                <c:pt idx="9783">
                  <c:v>9.1316999999999995E-3</c:v>
                </c:pt>
                <c:pt idx="9784">
                  <c:v>1.0772E-2</c:v>
                </c:pt>
                <c:pt idx="9785">
                  <c:v>1.5181999999999999E-2</c:v>
                </c:pt>
                <c:pt idx="9786">
                  <c:v>1.5540999999999999E-2</c:v>
                </c:pt>
                <c:pt idx="9787">
                  <c:v>2.4605999999999999E-2</c:v>
                </c:pt>
                <c:pt idx="9788">
                  <c:v>2.1599E-2</c:v>
                </c:pt>
                <c:pt idx="9789">
                  <c:v>2.605E-2</c:v>
                </c:pt>
                <c:pt idx="9790">
                  <c:v>3.1308999999999997E-2</c:v>
                </c:pt>
                <c:pt idx="9791">
                  <c:v>2.4249E-2</c:v>
                </c:pt>
                <c:pt idx="9792">
                  <c:v>2.7265000000000001E-2</c:v>
                </c:pt>
                <c:pt idx="9793">
                  <c:v>2.4479999999999998E-2</c:v>
                </c:pt>
                <c:pt idx="9794">
                  <c:v>1.8862E-2</c:v>
                </c:pt>
                <c:pt idx="9795">
                  <c:v>1.9479E-2</c:v>
                </c:pt>
                <c:pt idx="9796">
                  <c:v>1.9833E-2</c:v>
                </c:pt>
                <c:pt idx="9797">
                  <c:v>1.8071E-2</c:v>
                </c:pt>
                <c:pt idx="9798">
                  <c:v>1.0312E-2</c:v>
                </c:pt>
                <c:pt idx="9799">
                  <c:v>7.8539000000000005E-3</c:v>
                </c:pt>
                <c:pt idx="9800">
                  <c:v>1.41E-3</c:v>
                </c:pt>
                <c:pt idx="9801">
                  <c:v>-5.1066000000000002E-3</c:v>
                </c:pt>
                <c:pt idx="9802">
                  <c:v>-3.7388E-3</c:v>
                </c:pt>
                <c:pt idx="9803">
                  <c:v>-8.2962000000000001E-3</c:v>
                </c:pt>
                <c:pt idx="9804">
                  <c:v>-6.9306999999999997E-3</c:v>
                </c:pt>
                <c:pt idx="9805">
                  <c:v>-1.2971999999999999E-2</c:v>
                </c:pt>
                <c:pt idx="9806">
                  <c:v>-1.5805E-2</c:v>
                </c:pt>
                <c:pt idx="9807">
                  <c:v>-2.1579999999999998E-2</c:v>
                </c:pt>
                <c:pt idx="9808">
                  <c:v>-2.6671E-2</c:v>
                </c:pt>
                <c:pt idx="9809">
                  <c:v>-2.3813000000000001E-2</c:v>
                </c:pt>
                <c:pt idx="9810">
                  <c:v>-2.5179E-2</c:v>
                </c:pt>
                <c:pt idx="9811">
                  <c:v>-2.4006E-2</c:v>
                </c:pt>
                <c:pt idx="9812">
                  <c:v>-2.1665E-2</c:v>
                </c:pt>
                <c:pt idx="9813">
                  <c:v>-2.2478000000000001E-2</c:v>
                </c:pt>
                <c:pt idx="9814">
                  <c:v>-2.3488999999999999E-2</c:v>
                </c:pt>
                <c:pt idx="9815">
                  <c:v>-2.3304999999999999E-2</c:v>
                </c:pt>
                <c:pt idx="9816">
                  <c:v>-1.6482E-2</c:v>
                </c:pt>
                <c:pt idx="9817">
                  <c:v>-1.5184E-2</c:v>
                </c:pt>
                <c:pt idx="9818">
                  <c:v>-1.1073E-2</c:v>
                </c:pt>
                <c:pt idx="9819">
                  <c:v>-5.6565000000000001E-3</c:v>
                </c:pt>
                <c:pt idx="9820">
                  <c:v>-6.2893000000000003E-3</c:v>
                </c:pt>
                <c:pt idx="9821">
                  <c:v>-2.4066999999999999E-3</c:v>
                </c:pt>
                <c:pt idx="9822">
                  <c:v>-1.5613000000000001E-4</c:v>
                </c:pt>
                <c:pt idx="9823">
                  <c:v>6.2192999999999997E-3</c:v>
                </c:pt>
                <c:pt idx="9824">
                  <c:v>1.1835E-2</c:v>
                </c:pt>
                <c:pt idx="9825">
                  <c:v>1.6871000000000001E-2</c:v>
                </c:pt>
                <c:pt idx="9826">
                  <c:v>2.3199000000000001E-2</c:v>
                </c:pt>
                <c:pt idx="9827">
                  <c:v>2.1277000000000001E-2</c:v>
                </c:pt>
                <c:pt idx="9828">
                  <c:v>2.1384E-2</c:v>
                </c:pt>
                <c:pt idx="9829">
                  <c:v>1.4518E-2</c:v>
                </c:pt>
                <c:pt idx="9830">
                  <c:v>9.3875999999999994E-3</c:v>
                </c:pt>
                <c:pt idx="9831">
                  <c:v>1.6920000000000001E-2</c:v>
                </c:pt>
                <c:pt idx="9832">
                  <c:v>1.9255999999999999E-2</c:v>
                </c:pt>
                <c:pt idx="9833">
                  <c:v>2.5963E-2</c:v>
                </c:pt>
                <c:pt idx="9834">
                  <c:v>2.3012000000000001E-2</c:v>
                </c:pt>
                <c:pt idx="9835">
                  <c:v>1.9422999999999999E-2</c:v>
                </c:pt>
                <c:pt idx="9836">
                  <c:v>1.6563000000000001E-2</c:v>
                </c:pt>
                <c:pt idx="9837">
                  <c:v>1.9084E-2</c:v>
                </c:pt>
                <c:pt idx="9838">
                  <c:v>2.4608999999999999E-2</c:v>
                </c:pt>
                <c:pt idx="9839">
                  <c:v>2.6908999999999999E-2</c:v>
                </c:pt>
                <c:pt idx="9840">
                  <c:v>2.0282999999999999E-2</c:v>
                </c:pt>
                <c:pt idx="9841">
                  <c:v>1.1741E-3</c:v>
                </c:pt>
                <c:pt idx="9842">
                  <c:v>1.5543E-3</c:v>
                </c:pt>
                <c:pt idx="9843">
                  <c:v>-1.269E-2</c:v>
                </c:pt>
                <c:pt idx="9844">
                  <c:v>-9.41E-3</c:v>
                </c:pt>
                <c:pt idx="9845">
                  <c:v>-9.7280000000000005E-3</c:v>
                </c:pt>
                <c:pt idx="9846">
                  <c:v>-1.2300999999999999E-2</c:v>
                </c:pt>
                <c:pt idx="9847">
                  <c:v>-9.7801999999999993E-3</c:v>
                </c:pt>
                <c:pt idx="9848">
                  <c:v>-2.6667E-2</c:v>
                </c:pt>
                <c:pt idx="9849">
                  <c:v>-1.1433E-2</c:v>
                </c:pt>
                <c:pt idx="9850">
                  <c:v>-3.1731000000000002E-2</c:v>
                </c:pt>
                <c:pt idx="9851">
                  <c:v>-2.6032E-2</c:v>
                </c:pt>
                <c:pt idx="9852">
                  <c:v>-2.2889E-2</c:v>
                </c:pt>
                <c:pt idx="9853">
                  <c:v>-3.1021E-2</c:v>
                </c:pt>
                <c:pt idx="9854">
                  <c:v>-1.9222E-2</c:v>
                </c:pt>
                <c:pt idx="9855">
                  <c:v>-2.4361000000000001E-2</c:v>
                </c:pt>
                <c:pt idx="9856">
                  <c:v>-1.6736000000000001E-2</c:v>
                </c:pt>
                <c:pt idx="9857">
                  <c:v>-2.3258999999999998E-2</c:v>
                </c:pt>
                <c:pt idx="9858">
                  <c:v>-1.9229E-2</c:v>
                </c:pt>
                <c:pt idx="9859">
                  <c:v>-1.1257E-2</c:v>
                </c:pt>
                <c:pt idx="9860">
                  <c:v>-1.1885E-2</c:v>
                </c:pt>
                <c:pt idx="9861">
                  <c:v>-5.4320999999999996E-3</c:v>
                </c:pt>
                <c:pt idx="9862">
                  <c:v>1.9708999999999998E-3</c:v>
                </c:pt>
                <c:pt idx="9863">
                  <c:v>-3.2074E-3</c:v>
                </c:pt>
                <c:pt idx="9864">
                  <c:v>1.6144E-3</c:v>
                </c:pt>
                <c:pt idx="9865">
                  <c:v>2.8586000000000002E-3</c:v>
                </c:pt>
                <c:pt idx="9866">
                  <c:v>1.1035E-2</c:v>
                </c:pt>
                <c:pt idx="9867">
                  <c:v>1.048E-2</c:v>
                </c:pt>
                <c:pt idx="9868">
                  <c:v>1.2877E-2</c:v>
                </c:pt>
                <c:pt idx="9869">
                  <c:v>2.2169999999999999E-2</c:v>
                </c:pt>
                <c:pt idx="9870">
                  <c:v>1.9151999999999999E-2</c:v>
                </c:pt>
                <c:pt idx="9871">
                  <c:v>1.7430999999999999E-2</c:v>
                </c:pt>
                <c:pt idx="9872">
                  <c:v>2.3664000000000001E-2</c:v>
                </c:pt>
                <c:pt idx="9873">
                  <c:v>1.9060000000000001E-2</c:v>
                </c:pt>
                <c:pt idx="9874">
                  <c:v>2.1441999999999999E-2</c:v>
                </c:pt>
                <c:pt idx="9875">
                  <c:v>2.3848999999999999E-2</c:v>
                </c:pt>
                <c:pt idx="9876">
                  <c:v>2.6523000000000001E-2</c:v>
                </c:pt>
                <c:pt idx="9877">
                  <c:v>2.4537E-2</c:v>
                </c:pt>
                <c:pt idx="9878">
                  <c:v>2.3817000000000001E-2</c:v>
                </c:pt>
                <c:pt idx="9879">
                  <c:v>2.1451999999999999E-2</c:v>
                </c:pt>
                <c:pt idx="9880">
                  <c:v>1.3461000000000001E-2</c:v>
                </c:pt>
                <c:pt idx="9881">
                  <c:v>1.5138E-2</c:v>
                </c:pt>
                <c:pt idx="9882">
                  <c:v>7.7894000000000001E-3</c:v>
                </c:pt>
                <c:pt idx="9883">
                  <c:v>9.9670999999999996E-3</c:v>
                </c:pt>
                <c:pt idx="9884">
                  <c:v>-2.5810999999999998E-3</c:v>
                </c:pt>
                <c:pt idx="9885">
                  <c:v>2.4431E-5</c:v>
                </c:pt>
                <c:pt idx="9886">
                  <c:v>-5.6178000000000001E-4</c:v>
                </c:pt>
                <c:pt idx="9887">
                  <c:v>-1.1937E-2</c:v>
                </c:pt>
                <c:pt idx="9888">
                  <c:v>-2.6735000000000001E-3</c:v>
                </c:pt>
                <c:pt idx="9889">
                  <c:v>-1.2286E-2</c:v>
                </c:pt>
                <c:pt idx="9890">
                  <c:v>-1.6063000000000001E-2</c:v>
                </c:pt>
                <c:pt idx="9891">
                  <c:v>-1.8193000000000001E-2</c:v>
                </c:pt>
                <c:pt idx="9892">
                  <c:v>-2.18E-2</c:v>
                </c:pt>
                <c:pt idx="9893">
                  <c:v>-2.3765999999999999E-2</c:v>
                </c:pt>
                <c:pt idx="9894">
                  <c:v>-2.7293999999999999E-2</c:v>
                </c:pt>
                <c:pt idx="9895">
                  <c:v>-2.3695000000000001E-2</c:v>
                </c:pt>
                <c:pt idx="9896">
                  <c:v>-2.6915999999999999E-2</c:v>
                </c:pt>
                <c:pt idx="9897">
                  <c:v>-2.4115000000000001E-2</c:v>
                </c:pt>
                <c:pt idx="9898">
                  <c:v>-2.0219000000000001E-2</c:v>
                </c:pt>
                <c:pt idx="9899">
                  <c:v>-2.2216E-2</c:v>
                </c:pt>
                <c:pt idx="9900">
                  <c:v>-2.0611999999999998E-2</c:v>
                </c:pt>
                <c:pt idx="9901">
                  <c:v>-2.0400999999999999E-2</c:v>
                </c:pt>
                <c:pt idx="9902">
                  <c:v>-1.0704E-2</c:v>
                </c:pt>
                <c:pt idx="9903">
                  <c:v>-1.1773E-2</c:v>
                </c:pt>
                <c:pt idx="9904">
                  <c:v>-1.0345999999999999E-2</c:v>
                </c:pt>
                <c:pt idx="9905">
                  <c:v>-6.3935999999999995E-4</c:v>
                </c:pt>
                <c:pt idx="9906">
                  <c:v>-2.4196E-3</c:v>
                </c:pt>
                <c:pt idx="9907">
                  <c:v>2.8513000000000002E-3</c:v>
                </c:pt>
                <c:pt idx="9908">
                  <c:v>3.1946000000000001E-3</c:v>
                </c:pt>
                <c:pt idx="9909">
                  <c:v>1.0640999999999999E-2</c:v>
                </c:pt>
                <c:pt idx="9910">
                  <c:v>1.2397E-2</c:v>
                </c:pt>
                <c:pt idx="9911">
                  <c:v>1.6108999999999998E-2</c:v>
                </c:pt>
                <c:pt idx="9912">
                  <c:v>2.3178000000000001E-2</c:v>
                </c:pt>
                <c:pt idx="9913">
                  <c:v>2.2207999999999999E-2</c:v>
                </c:pt>
                <c:pt idx="9914">
                  <c:v>2.5752000000000001E-2</c:v>
                </c:pt>
                <c:pt idx="9915">
                  <c:v>2.5968000000000001E-2</c:v>
                </c:pt>
                <c:pt idx="9916">
                  <c:v>2.5339E-2</c:v>
                </c:pt>
                <c:pt idx="9917">
                  <c:v>2.6103000000000001E-2</c:v>
                </c:pt>
                <c:pt idx="9918">
                  <c:v>2.7588999999999999E-2</c:v>
                </c:pt>
                <c:pt idx="9919">
                  <c:v>2.7761000000000001E-2</c:v>
                </c:pt>
                <c:pt idx="9920">
                  <c:v>2.1203E-2</c:v>
                </c:pt>
                <c:pt idx="9921">
                  <c:v>2.0742E-2</c:v>
                </c:pt>
                <c:pt idx="9922">
                  <c:v>1.8818000000000001E-2</c:v>
                </c:pt>
                <c:pt idx="9923">
                  <c:v>1.328E-2</c:v>
                </c:pt>
                <c:pt idx="9924">
                  <c:v>1.3742000000000001E-2</c:v>
                </c:pt>
                <c:pt idx="9925">
                  <c:v>9.5337000000000009E-3</c:v>
                </c:pt>
                <c:pt idx="9926">
                  <c:v>7.8400999999999992E-3</c:v>
                </c:pt>
                <c:pt idx="9927">
                  <c:v>-1.8117000000000001E-3</c:v>
                </c:pt>
                <c:pt idx="9928">
                  <c:v>-1.5399999999999999E-3</c:v>
                </c:pt>
                <c:pt idx="9929">
                  <c:v>-2.0698000000000001E-3</c:v>
                </c:pt>
                <c:pt idx="9930">
                  <c:v>-7.8840999999999998E-3</c:v>
                </c:pt>
                <c:pt idx="9931">
                  <c:v>-1.49E-2</c:v>
                </c:pt>
                <c:pt idx="9932">
                  <c:v>-1.8426999999999999E-2</c:v>
                </c:pt>
                <c:pt idx="9933">
                  <c:v>-2.2036E-2</c:v>
                </c:pt>
                <c:pt idx="9934">
                  <c:v>-2.5475000000000001E-2</c:v>
                </c:pt>
                <c:pt idx="9935">
                  <c:v>-2.2343999999999999E-2</c:v>
                </c:pt>
                <c:pt idx="9936">
                  <c:v>-2.6015E-2</c:v>
                </c:pt>
                <c:pt idx="9937">
                  <c:v>-3.3147000000000003E-2</c:v>
                </c:pt>
                <c:pt idx="9938">
                  <c:v>-3.2605000000000002E-2</c:v>
                </c:pt>
                <c:pt idx="9939">
                  <c:v>-3.9361E-2</c:v>
                </c:pt>
                <c:pt idx="9940">
                  <c:v>-3.6777999999999998E-2</c:v>
                </c:pt>
                <c:pt idx="9941">
                  <c:v>-2.4674000000000001E-2</c:v>
                </c:pt>
                <c:pt idx="9942">
                  <c:v>-2.7938999999999999E-2</c:v>
                </c:pt>
                <c:pt idx="9943">
                  <c:v>-1.8719E-2</c:v>
                </c:pt>
                <c:pt idx="9944">
                  <c:v>-2.0709999999999999E-2</c:v>
                </c:pt>
                <c:pt idx="9945">
                  <c:v>-9.6377000000000008E-3</c:v>
                </c:pt>
                <c:pt idx="9946">
                  <c:v>-9.0605000000000008E-3</c:v>
                </c:pt>
                <c:pt idx="9947">
                  <c:v>-8.0627000000000008E-3</c:v>
                </c:pt>
                <c:pt idx="9948">
                  <c:v>8.7285999999999996E-3</c:v>
                </c:pt>
                <c:pt idx="9949">
                  <c:v>-2.7983000000000001E-3</c:v>
                </c:pt>
                <c:pt idx="9950">
                  <c:v>1.1108E-2</c:v>
                </c:pt>
                <c:pt idx="9951">
                  <c:v>1.1476E-2</c:v>
                </c:pt>
                <c:pt idx="9952">
                  <c:v>1.7985999999999999E-2</c:v>
                </c:pt>
                <c:pt idx="9953">
                  <c:v>2.4864000000000001E-2</c:v>
                </c:pt>
                <c:pt idx="9954">
                  <c:v>2.5949E-2</c:v>
                </c:pt>
                <c:pt idx="9955">
                  <c:v>3.3620999999999998E-2</c:v>
                </c:pt>
                <c:pt idx="9956">
                  <c:v>2.8021999999999998E-2</c:v>
                </c:pt>
                <c:pt idx="9957">
                  <c:v>3.3744999999999997E-2</c:v>
                </c:pt>
                <c:pt idx="9958">
                  <c:v>2.9173000000000001E-2</c:v>
                </c:pt>
                <c:pt idx="9959">
                  <c:v>2.9772E-2</c:v>
                </c:pt>
                <c:pt idx="9960">
                  <c:v>3.0945E-2</c:v>
                </c:pt>
                <c:pt idx="9961">
                  <c:v>3.0572999999999999E-2</c:v>
                </c:pt>
                <c:pt idx="9962">
                  <c:v>3.0370999999999999E-2</c:v>
                </c:pt>
                <c:pt idx="9963">
                  <c:v>2.0355000000000002E-2</c:v>
                </c:pt>
                <c:pt idx="9964">
                  <c:v>2.1804E-2</c:v>
                </c:pt>
                <c:pt idx="9965">
                  <c:v>1.6812000000000001E-2</c:v>
                </c:pt>
                <c:pt idx="9966">
                  <c:v>7.8131999999999993E-3</c:v>
                </c:pt>
                <c:pt idx="9967">
                  <c:v>9.3151999999999992E-3</c:v>
                </c:pt>
                <c:pt idx="9968">
                  <c:v>5.1083999999999999E-3</c:v>
                </c:pt>
                <c:pt idx="9969">
                  <c:v>2.6543000000000001E-3</c:v>
                </c:pt>
                <c:pt idx="9970">
                  <c:v>-7.9579999999999998E-3</c:v>
                </c:pt>
                <c:pt idx="9971">
                  <c:v>-4.9251E-3</c:v>
                </c:pt>
                <c:pt idx="9972">
                  <c:v>-1.4569E-2</c:v>
                </c:pt>
                <c:pt idx="9973">
                  <c:v>-2.2225999999999999E-2</c:v>
                </c:pt>
                <c:pt idx="9974">
                  <c:v>-2.3324000000000001E-2</c:v>
                </c:pt>
                <c:pt idx="9975">
                  <c:v>-2.8913000000000001E-2</c:v>
                </c:pt>
                <c:pt idx="9976">
                  <c:v>-2.7969999999999998E-2</c:v>
                </c:pt>
                <c:pt idx="9977">
                  <c:v>-3.1040000000000002E-2</c:v>
                </c:pt>
                <c:pt idx="9978">
                  <c:v>-2.9402000000000001E-2</c:v>
                </c:pt>
                <c:pt idx="9979">
                  <c:v>-3.3273999999999998E-2</c:v>
                </c:pt>
                <c:pt idx="9980">
                  <c:v>-3.3753999999999999E-2</c:v>
                </c:pt>
                <c:pt idx="9981">
                  <c:v>-2.6228000000000001E-2</c:v>
                </c:pt>
                <c:pt idx="9982">
                  <c:v>-2.7109999999999999E-2</c:v>
                </c:pt>
                <c:pt idx="9983">
                  <c:v>-2.7258999999999999E-2</c:v>
                </c:pt>
                <c:pt idx="9984">
                  <c:v>-2.197E-2</c:v>
                </c:pt>
                <c:pt idx="9985">
                  <c:v>-2.2924E-2</c:v>
                </c:pt>
                <c:pt idx="9986">
                  <c:v>-2.0972999999999999E-2</c:v>
                </c:pt>
                <c:pt idx="9987">
                  <c:v>-1.4815999999999999E-2</c:v>
                </c:pt>
                <c:pt idx="9988">
                  <c:v>-6.8490000000000001E-3</c:v>
                </c:pt>
                <c:pt idx="9989">
                  <c:v>-3.4350000000000001E-3</c:v>
                </c:pt>
                <c:pt idx="9990">
                  <c:v>1.5820999999999999E-3</c:v>
                </c:pt>
                <c:pt idx="9991">
                  <c:v>8.8010999999999992E-3</c:v>
                </c:pt>
                <c:pt idx="9992">
                  <c:v>1.3185000000000001E-2</c:v>
                </c:pt>
                <c:pt idx="9993">
                  <c:v>1.7099E-2</c:v>
                </c:pt>
                <c:pt idx="9994">
                  <c:v>1.9137999999999999E-2</c:v>
                </c:pt>
                <c:pt idx="9995">
                  <c:v>2.2872E-2</c:v>
                </c:pt>
                <c:pt idx="9996">
                  <c:v>2.1062000000000001E-2</c:v>
                </c:pt>
                <c:pt idx="9997">
                  <c:v>2.5493999999999999E-2</c:v>
                </c:pt>
                <c:pt idx="9998">
                  <c:v>2.8395E-2</c:v>
                </c:pt>
                <c:pt idx="9999">
                  <c:v>2.6276999999999998E-2</c:v>
                </c:pt>
                <c:pt idx="10000">
                  <c:v>2.8126000000000002E-2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167728"/>
        <c:axId val="314280232"/>
      </c:scatterChart>
      <c:valAx>
        <c:axId val="37816772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280232"/>
        <c:crosses val="autoZero"/>
        <c:crossBetween val="midCat"/>
        <c:majorUnit val="0.5"/>
      </c:valAx>
      <c:valAx>
        <c:axId val="314280232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Pressure(Pa)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167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PRESSURE(dB</a:t>
            </a:r>
            <a:r>
              <a:rPr lang="en-US" dirty="0"/>
              <a:t>) vs TIME(s)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Sheet8!$E$1</c:f>
              <c:strCache>
                <c:ptCount val="1"/>
                <c:pt idx="0">
                  <c:v>PRESS(dB)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Sheet8!$A$2:$A$10002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Sheet8!$E$2:$E$10002</c:f>
              <c:numCache>
                <c:formatCode>0.00E+00</c:formatCode>
                <c:ptCount val="10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12.832000000000001</c:v>
                </c:pt>
                <c:pt idx="26">
                  <c:v>52.406999999999996</c:v>
                </c:pt>
                <c:pt idx="27">
                  <c:v>75.525000000000006</c:v>
                </c:pt>
                <c:pt idx="28">
                  <c:v>91.263000000000005</c:v>
                </c:pt>
                <c:pt idx="29">
                  <c:v>98.784999999999997</c:v>
                </c:pt>
                <c:pt idx="30">
                  <c:v>114.78</c:v>
                </c:pt>
                <c:pt idx="31">
                  <c:v>121.22</c:v>
                </c:pt>
                <c:pt idx="32">
                  <c:v>122.81</c:v>
                </c:pt>
                <c:pt idx="33">
                  <c:v>124.38</c:v>
                </c:pt>
                <c:pt idx="34">
                  <c:v>124.69</c:v>
                </c:pt>
                <c:pt idx="35">
                  <c:v>123.54</c:v>
                </c:pt>
                <c:pt idx="36">
                  <c:v>121.82</c:v>
                </c:pt>
                <c:pt idx="37">
                  <c:v>121.97</c:v>
                </c:pt>
                <c:pt idx="38">
                  <c:v>115.3</c:v>
                </c:pt>
                <c:pt idx="39">
                  <c:v>117.87</c:v>
                </c:pt>
                <c:pt idx="40">
                  <c:v>121.98</c:v>
                </c:pt>
                <c:pt idx="41">
                  <c:v>126.97</c:v>
                </c:pt>
                <c:pt idx="42">
                  <c:v>125.98</c:v>
                </c:pt>
                <c:pt idx="43">
                  <c:v>125.61</c:v>
                </c:pt>
                <c:pt idx="44">
                  <c:v>125.55</c:v>
                </c:pt>
                <c:pt idx="45">
                  <c:v>127.07</c:v>
                </c:pt>
                <c:pt idx="46">
                  <c:v>126.73</c:v>
                </c:pt>
                <c:pt idx="47">
                  <c:v>127.1</c:v>
                </c:pt>
                <c:pt idx="48">
                  <c:v>127.95</c:v>
                </c:pt>
                <c:pt idx="49">
                  <c:v>124.18</c:v>
                </c:pt>
                <c:pt idx="50">
                  <c:v>123.6</c:v>
                </c:pt>
                <c:pt idx="51">
                  <c:v>121.98</c:v>
                </c:pt>
                <c:pt idx="52">
                  <c:v>120.65</c:v>
                </c:pt>
                <c:pt idx="53">
                  <c:v>118.07</c:v>
                </c:pt>
                <c:pt idx="54">
                  <c:v>105.79</c:v>
                </c:pt>
                <c:pt idx="55">
                  <c:v>105.15</c:v>
                </c:pt>
                <c:pt idx="56">
                  <c:v>109.17</c:v>
                </c:pt>
                <c:pt idx="57">
                  <c:v>114.19</c:v>
                </c:pt>
                <c:pt idx="58">
                  <c:v>116.83</c:v>
                </c:pt>
                <c:pt idx="59">
                  <c:v>121.46</c:v>
                </c:pt>
                <c:pt idx="60">
                  <c:v>122.77</c:v>
                </c:pt>
                <c:pt idx="61">
                  <c:v>123.5</c:v>
                </c:pt>
                <c:pt idx="62">
                  <c:v>125.6</c:v>
                </c:pt>
                <c:pt idx="63">
                  <c:v>126.26</c:v>
                </c:pt>
                <c:pt idx="64">
                  <c:v>127.56</c:v>
                </c:pt>
                <c:pt idx="65">
                  <c:v>127.73</c:v>
                </c:pt>
                <c:pt idx="66">
                  <c:v>127.81</c:v>
                </c:pt>
                <c:pt idx="67">
                  <c:v>127.36</c:v>
                </c:pt>
                <c:pt idx="68">
                  <c:v>125.08</c:v>
                </c:pt>
                <c:pt idx="69">
                  <c:v>126.25</c:v>
                </c:pt>
                <c:pt idx="70">
                  <c:v>125.92</c:v>
                </c:pt>
                <c:pt idx="71">
                  <c:v>123.48</c:v>
                </c:pt>
                <c:pt idx="72">
                  <c:v>122.99</c:v>
                </c:pt>
                <c:pt idx="73">
                  <c:v>119.89</c:v>
                </c:pt>
                <c:pt idx="74">
                  <c:v>117.29</c:v>
                </c:pt>
                <c:pt idx="75">
                  <c:v>105.62</c:v>
                </c:pt>
                <c:pt idx="76">
                  <c:v>108.05</c:v>
                </c:pt>
                <c:pt idx="77">
                  <c:v>103.96</c:v>
                </c:pt>
                <c:pt idx="78">
                  <c:v>114.23</c:v>
                </c:pt>
                <c:pt idx="79">
                  <c:v>117.96</c:v>
                </c:pt>
                <c:pt idx="80">
                  <c:v>121.58</c:v>
                </c:pt>
                <c:pt idx="81">
                  <c:v>123.61</c:v>
                </c:pt>
                <c:pt idx="82">
                  <c:v>126.5</c:v>
                </c:pt>
                <c:pt idx="83">
                  <c:v>125.7</c:v>
                </c:pt>
                <c:pt idx="84">
                  <c:v>127.25</c:v>
                </c:pt>
                <c:pt idx="85">
                  <c:v>126.94</c:v>
                </c:pt>
                <c:pt idx="86">
                  <c:v>125.62</c:v>
                </c:pt>
                <c:pt idx="87">
                  <c:v>127.25</c:v>
                </c:pt>
                <c:pt idx="88">
                  <c:v>127.26</c:v>
                </c:pt>
                <c:pt idx="89">
                  <c:v>127.36</c:v>
                </c:pt>
                <c:pt idx="90">
                  <c:v>125.61</c:v>
                </c:pt>
                <c:pt idx="91">
                  <c:v>125.08</c:v>
                </c:pt>
                <c:pt idx="92">
                  <c:v>123.76</c:v>
                </c:pt>
                <c:pt idx="93">
                  <c:v>119.94</c:v>
                </c:pt>
                <c:pt idx="94">
                  <c:v>121.43</c:v>
                </c:pt>
                <c:pt idx="95">
                  <c:v>118.23</c:v>
                </c:pt>
                <c:pt idx="96">
                  <c:v>115.35</c:v>
                </c:pt>
                <c:pt idx="97">
                  <c:v>94.206999999999994</c:v>
                </c:pt>
                <c:pt idx="98">
                  <c:v>109.84</c:v>
                </c:pt>
                <c:pt idx="99">
                  <c:v>116.57</c:v>
                </c:pt>
                <c:pt idx="100">
                  <c:v>123.2</c:v>
                </c:pt>
                <c:pt idx="101">
                  <c:v>121.92</c:v>
                </c:pt>
                <c:pt idx="102">
                  <c:v>124.05</c:v>
                </c:pt>
                <c:pt idx="103">
                  <c:v>124.83</c:v>
                </c:pt>
                <c:pt idx="104">
                  <c:v>124.7</c:v>
                </c:pt>
                <c:pt idx="105">
                  <c:v>126.3</c:v>
                </c:pt>
                <c:pt idx="106">
                  <c:v>127.56</c:v>
                </c:pt>
                <c:pt idx="107">
                  <c:v>128.22</c:v>
                </c:pt>
                <c:pt idx="108">
                  <c:v>126.68</c:v>
                </c:pt>
                <c:pt idx="109">
                  <c:v>127.43</c:v>
                </c:pt>
                <c:pt idx="110">
                  <c:v>126.27</c:v>
                </c:pt>
                <c:pt idx="111">
                  <c:v>124.06</c:v>
                </c:pt>
                <c:pt idx="112">
                  <c:v>125.38</c:v>
                </c:pt>
                <c:pt idx="113">
                  <c:v>124.38</c:v>
                </c:pt>
                <c:pt idx="114">
                  <c:v>123.78</c:v>
                </c:pt>
                <c:pt idx="115">
                  <c:v>120.42</c:v>
                </c:pt>
                <c:pt idx="116">
                  <c:v>116.39</c:v>
                </c:pt>
                <c:pt idx="117">
                  <c:v>108.68</c:v>
                </c:pt>
                <c:pt idx="118">
                  <c:v>114.46</c:v>
                </c:pt>
                <c:pt idx="119">
                  <c:v>108.48</c:v>
                </c:pt>
                <c:pt idx="120">
                  <c:v>117.01</c:v>
                </c:pt>
                <c:pt idx="121">
                  <c:v>118.97</c:v>
                </c:pt>
                <c:pt idx="122">
                  <c:v>121.69</c:v>
                </c:pt>
                <c:pt idx="123">
                  <c:v>123.54</c:v>
                </c:pt>
                <c:pt idx="124">
                  <c:v>125.73</c:v>
                </c:pt>
                <c:pt idx="125">
                  <c:v>127.56</c:v>
                </c:pt>
                <c:pt idx="126">
                  <c:v>126.35</c:v>
                </c:pt>
                <c:pt idx="127">
                  <c:v>127.62</c:v>
                </c:pt>
                <c:pt idx="128">
                  <c:v>126.87</c:v>
                </c:pt>
                <c:pt idx="129">
                  <c:v>125.91</c:v>
                </c:pt>
                <c:pt idx="130">
                  <c:v>127.3</c:v>
                </c:pt>
                <c:pt idx="131">
                  <c:v>127</c:v>
                </c:pt>
                <c:pt idx="132">
                  <c:v>126.84</c:v>
                </c:pt>
                <c:pt idx="133">
                  <c:v>124.14</c:v>
                </c:pt>
                <c:pt idx="134">
                  <c:v>123.32</c:v>
                </c:pt>
                <c:pt idx="135">
                  <c:v>121.36</c:v>
                </c:pt>
                <c:pt idx="136">
                  <c:v>111.48</c:v>
                </c:pt>
                <c:pt idx="137">
                  <c:v>115.8</c:v>
                </c:pt>
                <c:pt idx="138">
                  <c:v>103.38</c:v>
                </c:pt>
                <c:pt idx="139">
                  <c:v>96.400999999999996</c:v>
                </c:pt>
                <c:pt idx="140">
                  <c:v>113.86</c:v>
                </c:pt>
                <c:pt idx="141">
                  <c:v>116.09</c:v>
                </c:pt>
                <c:pt idx="142">
                  <c:v>120.81</c:v>
                </c:pt>
                <c:pt idx="143">
                  <c:v>124.78</c:v>
                </c:pt>
                <c:pt idx="144">
                  <c:v>123.92</c:v>
                </c:pt>
                <c:pt idx="145">
                  <c:v>125.66</c:v>
                </c:pt>
                <c:pt idx="146">
                  <c:v>125.55</c:v>
                </c:pt>
                <c:pt idx="147">
                  <c:v>125.47</c:v>
                </c:pt>
                <c:pt idx="148">
                  <c:v>126.33</c:v>
                </c:pt>
                <c:pt idx="149">
                  <c:v>127.43</c:v>
                </c:pt>
                <c:pt idx="150">
                  <c:v>127.8</c:v>
                </c:pt>
                <c:pt idx="151">
                  <c:v>126.15</c:v>
                </c:pt>
                <c:pt idx="152">
                  <c:v>126.18</c:v>
                </c:pt>
                <c:pt idx="153">
                  <c:v>125.37</c:v>
                </c:pt>
                <c:pt idx="154">
                  <c:v>121.9</c:v>
                </c:pt>
                <c:pt idx="155">
                  <c:v>123.58</c:v>
                </c:pt>
                <c:pt idx="156">
                  <c:v>122.26</c:v>
                </c:pt>
                <c:pt idx="157">
                  <c:v>120.39</c:v>
                </c:pt>
                <c:pt idx="158">
                  <c:v>110.67</c:v>
                </c:pt>
                <c:pt idx="159">
                  <c:v>108.47</c:v>
                </c:pt>
                <c:pt idx="160">
                  <c:v>105.12</c:v>
                </c:pt>
                <c:pt idx="161">
                  <c:v>120.03</c:v>
                </c:pt>
                <c:pt idx="162">
                  <c:v>116.98</c:v>
                </c:pt>
                <c:pt idx="163">
                  <c:v>121.07</c:v>
                </c:pt>
                <c:pt idx="164">
                  <c:v>121.86</c:v>
                </c:pt>
                <c:pt idx="165">
                  <c:v>123.2</c:v>
                </c:pt>
                <c:pt idx="166">
                  <c:v>124.81</c:v>
                </c:pt>
                <c:pt idx="167">
                  <c:v>126.38</c:v>
                </c:pt>
                <c:pt idx="168">
                  <c:v>127.81</c:v>
                </c:pt>
                <c:pt idx="169">
                  <c:v>126.53</c:v>
                </c:pt>
                <c:pt idx="170">
                  <c:v>127.34</c:v>
                </c:pt>
                <c:pt idx="171">
                  <c:v>126.7</c:v>
                </c:pt>
                <c:pt idx="172">
                  <c:v>124.75</c:v>
                </c:pt>
                <c:pt idx="173">
                  <c:v>126.3</c:v>
                </c:pt>
                <c:pt idx="174">
                  <c:v>125.53</c:v>
                </c:pt>
                <c:pt idx="175">
                  <c:v>125.48</c:v>
                </c:pt>
                <c:pt idx="176">
                  <c:v>120.4</c:v>
                </c:pt>
                <c:pt idx="177">
                  <c:v>120.9</c:v>
                </c:pt>
                <c:pt idx="178">
                  <c:v>117.83</c:v>
                </c:pt>
                <c:pt idx="179">
                  <c:v>93.674000000000007</c:v>
                </c:pt>
                <c:pt idx="180">
                  <c:v>109.24</c:v>
                </c:pt>
                <c:pt idx="181">
                  <c:v>104.59</c:v>
                </c:pt>
                <c:pt idx="182">
                  <c:v>110.16</c:v>
                </c:pt>
                <c:pt idx="183">
                  <c:v>118.33</c:v>
                </c:pt>
                <c:pt idx="184">
                  <c:v>120.32</c:v>
                </c:pt>
                <c:pt idx="185">
                  <c:v>123.31</c:v>
                </c:pt>
                <c:pt idx="186">
                  <c:v>126.41</c:v>
                </c:pt>
                <c:pt idx="187">
                  <c:v>125.1</c:v>
                </c:pt>
                <c:pt idx="188">
                  <c:v>126.81</c:v>
                </c:pt>
                <c:pt idx="189">
                  <c:v>126.41</c:v>
                </c:pt>
                <c:pt idx="190">
                  <c:v>125.6</c:v>
                </c:pt>
                <c:pt idx="191">
                  <c:v>126.84</c:v>
                </c:pt>
                <c:pt idx="192">
                  <c:v>126.96</c:v>
                </c:pt>
                <c:pt idx="193">
                  <c:v>127.4</c:v>
                </c:pt>
                <c:pt idx="194">
                  <c:v>123.72</c:v>
                </c:pt>
                <c:pt idx="195">
                  <c:v>125.16</c:v>
                </c:pt>
                <c:pt idx="196">
                  <c:v>123.87</c:v>
                </c:pt>
                <c:pt idx="197">
                  <c:v>119.13</c:v>
                </c:pt>
                <c:pt idx="198">
                  <c:v>121.8</c:v>
                </c:pt>
                <c:pt idx="199">
                  <c:v>118.27</c:v>
                </c:pt>
                <c:pt idx="200">
                  <c:v>115.94</c:v>
                </c:pt>
                <c:pt idx="201">
                  <c:v>89.313999999999993</c:v>
                </c:pt>
                <c:pt idx="202">
                  <c:v>105.75</c:v>
                </c:pt>
                <c:pt idx="203">
                  <c:v>114.92</c:v>
                </c:pt>
                <c:pt idx="204">
                  <c:v>122.2</c:v>
                </c:pt>
                <c:pt idx="205">
                  <c:v>121.65</c:v>
                </c:pt>
                <c:pt idx="206">
                  <c:v>124.13</c:v>
                </c:pt>
                <c:pt idx="207">
                  <c:v>124.37</c:v>
                </c:pt>
                <c:pt idx="208">
                  <c:v>124.74</c:v>
                </c:pt>
                <c:pt idx="209">
                  <c:v>125.75</c:v>
                </c:pt>
                <c:pt idx="210">
                  <c:v>126.73</c:v>
                </c:pt>
                <c:pt idx="211">
                  <c:v>127.57</c:v>
                </c:pt>
                <c:pt idx="212">
                  <c:v>126.04</c:v>
                </c:pt>
                <c:pt idx="213">
                  <c:v>126.77</c:v>
                </c:pt>
                <c:pt idx="214">
                  <c:v>126.44</c:v>
                </c:pt>
                <c:pt idx="215">
                  <c:v>124.5</c:v>
                </c:pt>
                <c:pt idx="216">
                  <c:v>125.73</c:v>
                </c:pt>
                <c:pt idx="217">
                  <c:v>124.41</c:v>
                </c:pt>
                <c:pt idx="218">
                  <c:v>123.5</c:v>
                </c:pt>
                <c:pt idx="219">
                  <c:v>117.51</c:v>
                </c:pt>
                <c:pt idx="220">
                  <c:v>116.97</c:v>
                </c:pt>
                <c:pt idx="221">
                  <c:v>113.12</c:v>
                </c:pt>
                <c:pt idx="222">
                  <c:v>109.11</c:v>
                </c:pt>
                <c:pt idx="223">
                  <c:v>111.36</c:v>
                </c:pt>
                <c:pt idx="224">
                  <c:v>117.46</c:v>
                </c:pt>
                <c:pt idx="225">
                  <c:v>119.64</c:v>
                </c:pt>
                <c:pt idx="226">
                  <c:v>121.83</c:v>
                </c:pt>
                <c:pt idx="227">
                  <c:v>122.45</c:v>
                </c:pt>
                <c:pt idx="228">
                  <c:v>124.75</c:v>
                </c:pt>
                <c:pt idx="229">
                  <c:v>126.53</c:v>
                </c:pt>
                <c:pt idx="230">
                  <c:v>125.53</c:v>
                </c:pt>
                <c:pt idx="231">
                  <c:v>126.74</c:v>
                </c:pt>
                <c:pt idx="232">
                  <c:v>127.06</c:v>
                </c:pt>
                <c:pt idx="233">
                  <c:v>126.55</c:v>
                </c:pt>
                <c:pt idx="234">
                  <c:v>127.11</c:v>
                </c:pt>
                <c:pt idx="235">
                  <c:v>126.82</c:v>
                </c:pt>
                <c:pt idx="236">
                  <c:v>126.32</c:v>
                </c:pt>
                <c:pt idx="237">
                  <c:v>122.2</c:v>
                </c:pt>
                <c:pt idx="238">
                  <c:v>122.02</c:v>
                </c:pt>
                <c:pt idx="239">
                  <c:v>120.28</c:v>
                </c:pt>
                <c:pt idx="240">
                  <c:v>111.26</c:v>
                </c:pt>
                <c:pt idx="241">
                  <c:v>117.32</c:v>
                </c:pt>
                <c:pt idx="242">
                  <c:v>112.53</c:v>
                </c:pt>
                <c:pt idx="243">
                  <c:v>103.88</c:v>
                </c:pt>
                <c:pt idx="244">
                  <c:v>112.03</c:v>
                </c:pt>
                <c:pt idx="245">
                  <c:v>114.72</c:v>
                </c:pt>
                <c:pt idx="246">
                  <c:v>120.74</c:v>
                </c:pt>
                <c:pt idx="247">
                  <c:v>123.81</c:v>
                </c:pt>
                <c:pt idx="248">
                  <c:v>122.95</c:v>
                </c:pt>
                <c:pt idx="249">
                  <c:v>125.9</c:v>
                </c:pt>
                <c:pt idx="250">
                  <c:v>124.56</c:v>
                </c:pt>
                <c:pt idx="251">
                  <c:v>125.64</c:v>
                </c:pt>
                <c:pt idx="252">
                  <c:v>126.14</c:v>
                </c:pt>
                <c:pt idx="253">
                  <c:v>126.54</c:v>
                </c:pt>
                <c:pt idx="254">
                  <c:v>127.6</c:v>
                </c:pt>
                <c:pt idx="255">
                  <c:v>124.05</c:v>
                </c:pt>
                <c:pt idx="256">
                  <c:v>126.08</c:v>
                </c:pt>
                <c:pt idx="257">
                  <c:v>124.97</c:v>
                </c:pt>
                <c:pt idx="258">
                  <c:v>122.49</c:v>
                </c:pt>
                <c:pt idx="259">
                  <c:v>124.04</c:v>
                </c:pt>
                <c:pt idx="260">
                  <c:v>121.82</c:v>
                </c:pt>
                <c:pt idx="261">
                  <c:v>120.83</c:v>
                </c:pt>
                <c:pt idx="262">
                  <c:v>111.69</c:v>
                </c:pt>
                <c:pt idx="263">
                  <c:v>109.23</c:v>
                </c:pt>
                <c:pt idx="264">
                  <c:v>94.325999999999993</c:v>
                </c:pt>
                <c:pt idx="265">
                  <c:v>117.52</c:v>
                </c:pt>
                <c:pt idx="266">
                  <c:v>117.3</c:v>
                </c:pt>
                <c:pt idx="267">
                  <c:v>121.43</c:v>
                </c:pt>
                <c:pt idx="268">
                  <c:v>121.89</c:v>
                </c:pt>
                <c:pt idx="269">
                  <c:v>123.31</c:v>
                </c:pt>
                <c:pt idx="270">
                  <c:v>123.96</c:v>
                </c:pt>
                <c:pt idx="271">
                  <c:v>125.84</c:v>
                </c:pt>
                <c:pt idx="272">
                  <c:v>126.49</c:v>
                </c:pt>
                <c:pt idx="273">
                  <c:v>124.62</c:v>
                </c:pt>
                <c:pt idx="274">
                  <c:v>126.5</c:v>
                </c:pt>
                <c:pt idx="275">
                  <c:v>126.57</c:v>
                </c:pt>
                <c:pt idx="276">
                  <c:v>125.76</c:v>
                </c:pt>
                <c:pt idx="277">
                  <c:v>126.35</c:v>
                </c:pt>
                <c:pt idx="278">
                  <c:v>125.87</c:v>
                </c:pt>
                <c:pt idx="279">
                  <c:v>124.96</c:v>
                </c:pt>
                <c:pt idx="280">
                  <c:v>120.91</c:v>
                </c:pt>
                <c:pt idx="281">
                  <c:v>120.83</c:v>
                </c:pt>
                <c:pt idx="282">
                  <c:v>119.26</c:v>
                </c:pt>
                <c:pt idx="283">
                  <c:v>107.97</c:v>
                </c:pt>
                <c:pt idx="284">
                  <c:v>101.22</c:v>
                </c:pt>
                <c:pt idx="285">
                  <c:v>106.9</c:v>
                </c:pt>
                <c:pt idx="286">
                  <c:v>114</c:v>
                </c:pt>
                <c:pt idx="287">
                  <c:v>118.09</c:v>
                </c:pt>
                <c:pt idx="288">
                  <c:v>119.13</c:v>
                </c:pt>
                <c:pt idx="289">
                  <c:v>122.19</c:v>
                </c:pt>
                <c:pt idx="290">
                  <c:v>123.95</c:v>
                </c:pt>
                <c:pt idx="291">
                  <c:v>123.25</c:v>
                </c:pt>
                <c:pt idx="292">
                  <c:v>125.57</c:v>
                </c:pt>
                <c:pt idx="293">
                  <c:v>126.36</c:v>
                </c:pt>
                <c:pt idx="294">
                  <c:v>126.79</c:v>
                </c:pt>
                <c:pt idx="295">
                  <c:v>127.02</c:v>
                </c:pt>
                <c:pt idx="296">
                  <c:v>126.97</c:v>
                </c:pt>
                <c:pt idx="297">
                  <c:v>126.79</c:v>
                </c:pt>
                <c:pt idx="298">
                  <c:v>124.15</c:v>
                </c:pt>
                <c:pt idx="299">
                  <c:v>124.72</c:v>
                </c:pt>
                <c:pt idx="300">
                  <c:v>124.77</c:v>
                </c:pt>
                <c:pt idx="301">
                  <c:v>121.81</c:v>
                </c:pt>
                <c:pt idx="302">
                  <c:v>119.45</c:v>
                </c:pt>
                <c:pt idx="303">
                  <c:v>117.42</c:v>
                </c:pt>
                <c:pt idx="304">
                  <c:v>111.61</c:v>
                </c:pt>
                <c:pt idx="305">
                  <c:v>97.549000000000007</c:v>
                </c:pt>
                <c:pt idx="306">
                  <c:v>66.206000000000003</c:v>
                </c:pt>
                <c:pt idx="307">
                  <c:v>112.57</c:v>
                </c:pt>
                <c:pt idx="308">
                  <c:v>117.6</c:v>
                </c:pt>
                <c:pt idx="309">
                  <c:v>118.6</c:v>
                </c:pt>
                <c:pt idx="310">
                  <c:v>122.5</c:v>
                </c:pt>
                <c:pt idx="311">
                  <c:v>124.33</c:v>
                </c:pt>
                <c:pt idx="312">
                  <c:v>126.23</c:v>
                </c:pt>
                <c:pt idx="313">
                  <c:v>126.06</c:v>
                </c:pt>
                <c:pt idx="314">
                  <c:v>126.69</c:v>
                </c:pt>
                <c:pt idx="315">
                  <c:v>126.75</c:v>
                </c:pt>
                <c:pt idx="316">
                  <c:v>125.23</c:v>
                </c:pt>
                <c:pt idx="317">
                  <c:v>126.21</c:v>
                </c:pt>
                <c:pt idx="318">
                  <c:v>126.85</c:v>
                </c:pt>
                <c:pt idx="319">
                  <c:v>125.86</c:v>
                </c:pt>
                <c:pt idx="320">
                  <c:v>124.13</c:v>
                </c:pt>
                <c:pt idx="321">
                  <c:v>123.89</c:v>
                </c:pt>
                <c:pt idx="322">
                  <c:v>121.57</c:v>
                </c:pt>
                <c:pt idx="323">
                  <c:v>116.79</c:v>
                </c:pt>
                <c:pt idx="324">
                  <c:v>118.81</c:v>
                </c:pt>
                <c:pt idx="325">
                  <c:v>114.09</c:v>
                </c:pt>
                <c:pt idx="326">
                  <c:v>107.51</c:v>
                </c:pt>
                <c:pt idx="327">
                  <c:v>93.224000000000004</c:v>
                </c:pt>
                <c:pt idx="328">
                  <c:v>114.79</c:v>
                </c:pt>
                <c:pt idx="329">
                  <c:v>120.06</c:v>
                </c:pt>
                <c:pt idx="330">
                  <c:v>124.68</c:v>
                </c:pt>
                <c:pt idx="331">
                  <c:v>123.29</c:v>
                </c:pt>
                <c:pt idx="332">
                  <c:v>124.86</c:v>
                </c:pt>
                <c:pt idx="333">
                  <c:v>124.99</c:v>
                </c:pt>
                <c:pt idx="334">
                  <c:v>124.56</c:v>
                </c:pt>
                <c:pt idx="335">
                  <c:v>126.03</c:v>
                </c:pt>
                <c:pt idx="336">
                  <c:v>126.84</c:v>
                </c:pt>
                <c:pt idx="337">
                  <c:v>126.3</c:v>
                </c:pt>
                <c:pt idx="338">
                  <c:v>125.85</c:v>
                </c:pt>
                <c:pt idx="339">
                  <c:v>126.17</c:v>
                </c:pt>
                <c:pt idx="340">
                  <c:v>124.73</c:v>
                </c:pt>
                <c:pt idx="341">
                  <c:v>123.36</c:v>
                </c:pt>
                <c:pt idx="342">
                  <c:v>123.16</c:v>
                </c:pt>
                <c:pt idx="343">
                  <c:v>121.7</c:v>
                </c:pt>
                <c:pt idx="344">
                  <c:v>119.13</c:v>
                </c:pt>
                <c:pt idx="345">
                  <c:v>113.95</c:v>
                </c:pt>
                <c:pt idx="346">
                  <c:v>107.12</c:v>
                </c:pt>
                <c:pt idx="347">
                  <c:v>93.543999999999997</c:v>
                </c:pt>
                <c:pt idx="348">
                  <c:v>112.48</c:v>
                </c:pt>
                <c:pt idx="349">
                  <c:v>113.49</c:v>
                </c:pt>
                <c:pt idx="350">
                  <c:v>117.35</c:v>
                </c:pt>
                <c:pt idx="351">
                  <c:v>121.28</c:v>
                </c:pt>
                <c:pt idx="352">
                  <c:v>121.62</c:v>
                </c:pt>
                <c:pt idx="353">
                  <c:v>123.57</c:v>
                </c:pt>
                <c:pt idx="354">
                  <c:v>125.42</c:v>
                </c:pt>
                <c:pt idx="355">
                  <c:v>126.34</c:v>
                </c:pt>
                <c:pt idx="356">
                  <c:v>126.55</c:v>
                </c:pt>
                <c:pt idx="357">
                  <c:v>126.65</c:v>
                </c:pt>
                <c:pt idx="358">
                  <c:v>126.72</c:v>
                </c:pt>
                <c:pt idx="359">
                  <c:v>124.53</c:v>
                </c:pt>
                <c:pt idx="360">
                  <c:v>125.48</c:v>
                </c:pt>
                <c:pt idx="361">
                  <c:v>125.6</c:v>
                </c:pt>
                <c:pt idx="362">
                  <c:v>124.17</c:v>
                </c:pt>
                <c:pt idx="363">
                  <c:v>122.13</c:v>
                </c:pt>
                <c:pt idx="364">
                  <c:v>120.81</c:v>
                </c:pt>
                <c:pt idx="365">
                  <c:v>118.86</c:v>
                </c:pt>
                <c:pt idx="366">
                  <c:v>109.79</c:v>
                </c:pt>
                <c:pt idx="367">
                  <c:v>113.52</c:v>
                </c:pt>
                <c:pt idx="368">
                  <c:v>90.066000000000003</c:v>
                </c:pt>
                <c:pt idx="369">
                  <c:v>105.46</c:v>
                </c:pt>
                <c:pt idx="370">
                  <c:v>114.97</c:v>
                </c:pt>
                <c:pt idx="371">
                  <c:v>119.54</c:v>
                </c:pt>
                <c:pt idx="372">
                  <c:v>121.46</c:v>
                </c:pt>
                <c:pt idx="373">
                  <c:v>125.1</c:v>
                </c:pt>
                <c:pt idx="374">
                  <c:v>124.19</c:v>
                </c:pt>
                <c:pt idx="375">
                  <c:v>125.65</c:v>
                </c:pt>
                <c:pt idx="376">
                  <c:v>125.73</c:v>
                </c:pt>
                <c:pt idx="377">
                  <c:v>124.79</c:v>
                </c:pt>
                <c:pt idx="378">
                  <c:v>126.05</c:v>
                </c:pt>
                <c:pt idx="379">
                  <c:v>126.74</c:v>
                </c:pt>
                <c:pt idx="380">
                  <c:v>126.79</c:v>
                </c:pt>
                <c:pt idx="381">
                  <c:v>124.95</c:v>
                </c:pt>
                <c:pt idx="382">
                  <c:v>125.28</c:v>
                </c:pt>
                <c:pt idx="383">
                  <c:v>123.37</c:v>
                </c:pt>
                <c:pt idx="384">
                  <c:v>120.29</c:v>
                </c:pt>
                <c:pt idx="385">
                  <c:v>121.94</c:v>
                </c:pt>
                <c:pt idx="386">
                  <c:v>118.98</c:v>
                </c:pt>
                <c:pt idx="387">
                  <c:v>117.85</c:v>
                </c:pt>
                <c:pt idx="388">
                  <c:v>99.795000000000002</c:v>
                </c:pt>
                <c:pt idx="389">
                  <c:v>90.120999999999995</c:v>
                </c:pt>
                <c:pt idx="390">
                  <c:v>112.07</c:v>
                </c:pt>
                <c:pt idx="391">
                  <c:v>121.19</c:v>
                </c:pt>
                <c:pt idx="392">
                  <c:v>119.14</c:v>
                </c:pt>
                <c:pt idx="393">
                  <c:v>122.08</c:v>
                </c:pt>
                <c:pt idx="394">
                  <c:v>122.94</c:v>
                </c:pt>
                <c:pt idx="395">
                  <c:v>123.38</c:v>
                </c:pt>
                <c:pt idx="396">
                  <c:v>124.8</c:v>
                </c:pt>
                <c:pt idx="397">
                  <c:v>126.43</c:v>
                </c:pt>
                <c:pt idx="398">
                  <c:v>127.29</c:v>
                </c:pt>
                <c:pt idx="399">
                  <c:v>125.87</c:v>
                </c:pt>
                <c:pt idx="400">
                  <c:v>126.69</c:v>
                </c:pt>
                <c:pt idx="401">
                  <c:v>125.64</c:v>
                </c:pt>
                <c:pt idx="402">
                  <c:v>123.71</c:v>
                </c:pt>
                <c:pt idx="403">
                  <c:v>125.13</c:v>
                </c:pt>
                <c:pt idx="404">
                  <c:v>124.18</c:v>
                </c:pt>
                <c:pt idx="405">
                  <c:v>123.89</c:v>
                </c:pt>
                <c:pt idx="406">
                  <c:v>120.78</c:v>
                </c:pt>
                <c:pt idx="407">
                  <c:v>118.17</c:v>
                </c:pt>
                <c:pt idx="408">
                  <c:v>112.86</c:v>
                </c:pt>
                <c:pt idx="409">
                  <c:v>109.2</c:v>
                </c:pt>
                <c:pt idx="410">
                  <c:v>85.539000000000001</c:v>
                </c:pt>
                <c:pt idx="411">
                  <c:v>112.31</c:v>
                </c:pt>
                <c:pt idx="412">
                  <c:v>115.34</c:v>
                </c:pt>
                <c:pt idx="413">
                  <c:v>119.51</c:v>
                </c:pt>
                <c:pt idx="414">
                  <c:v>121.49</c:v>
                </c:pt>
                <c:pt idx="415">
                  <c:v>123.95</c:v>
                </c:pt>
                <c:pt idx="416">
                  <c:v>126.25</c:v>
                </c:pt>
                <c:pt idx="417">
                  <c:v>125.19</c:v>
                </c:pt>
                <c:pt idx="418">
                  <c:v>126.49</c:v>
                </c:pt>
                <c:pt idx="419">
                  <c:v>125.93</c:v>
                </c:pt>
                <c:pt idx="420">
                  <c:v>124.96</c:v>
                </c:pt>
                <c:pt idx="421">
                  <c:v>126.19</c:v>
                </c:pt>
                <c:pt idx="422">
                  <c:v>126.22</c:v>
                </c:pt>
                <c:pt idx="423">
                  <c:v>126.41</c:v>
                </c:pt>
                <c:pt idx="424">
                  <c:v>124.16</c:v>
                </c:pt>
                <c:pt idx="425">
                  <c:v>123.66</c:v>
                </c:pt>
                <c:pt idx="426">
                  <c:v>122.05</c:v>
                </c:pt>
                <c:pt idx="427">
                  <c:v>115.79</c:v>
                </c:pt>
                <c:pt idx="428">
                  <c:v>118.76</c:v>
                </c:pt>
                <c:pt idx="429">
                  <c:v>112.87</c:v>
                </c:pt>
                <c:pt idx="430">
                  <c:v>106.86</c:v>
                </c:pt>
                <c:pt idx="431">
                  <c:v>110.48</c:v>
                </c:pt>
                <c:pt idx="432">
                  <c:v>113.91</c:v>
                </c:pt>
                <c:pt idx="433">
                  <c:v>118.69</c:v>
                </c:pt>
                <c:pt idx="434">
                  <c:v>123.57</c:v>
                </c:pt>
                <c:pt idx="435">
                  <c:v>122.32</c:v>
                </c:pt>
                <c:pt idx="436">
                  <c:v>124.39</c:v>
                </c:pt>
                <c:pt idx="437">
                  <c:v>124.2</c:v>
                </c:pt>
                <c:pt idx="438">
                  <c:v>123.65</c:v>
                </c:pt>
                <c:pt idx="439">
                  <c:v>124.98</c:v>
                </c:pt>
                <c:pt idx="440">
                  <c:v>125.96</c:v>
                </c:pt>
                <c:pt idx="441">
                  <c:v>127.2</c:v>
                </c:pt>
                <c:pt idx="442">
                  <c:v>125.27</c:v>
                </c:pt>
                <c:pt idx="443">
                  <c:v>125.95</c:v>
                </c:pt>
                <c:pt idx="444">
                  <c:v>124.68</c:v>
                </c:pt>
                <c:pt idx="445">
                  <c:v>121.88</c:v>
                </c:pt>
                <c:pt idx="446">
                  <c:v>123.71</c:v>
                </c:pt>
                <c:pt idx="447">
                  <c:v>121.91</c:v>
                </c:pt>
                <c:pt idx="448">
                  <c:v>121.83</c:v>
                </c:pt>
                <c:pt idx="449">
                  <c:v>112.2</c:v>
                </c:pt>
                <c:pt idx="450">
                  <c:v>113.15</c:v>
                </c:pt>
                <c:pt idx="451">
                  <c:v>88.441999999999993</c:v>
                </c:pt>
                <c:pt idx="452">
                  <c:v>117.12</c:v>
                </c:pt>
                <c:pt idx="453">
                  <c:v>111.69</c:v>
                </c:pt>
                <c:pt idx="454">
                  <c:v>118.58</c:v>
                </c:pt>
                <c:pt idx="455">
                  <c:v>119.22</c:v>
                </c:pt>
                <c:pt idx="456">
                  <c:v>121.59</c:v>
                </c:pt>
                <c:pt idx="457">
                  <c:v>123.05</c:v>
                </c:pt>
                <c:pt idx="458">
                  <c:v>124.99</c:v>
                </c:pt>
                <c:pt idx="459">
                  <c:v>126.68</c:v>
                </c:pt>
                <c:pt idx="460">
                  <c:v>125.36</c:v>
                </c:pt>
                <c:pt idx="461">
                  <c:v>126.44</c:v>
                </c:pt>
                <c:pt idx="462">
                  <c:v>125.78</c:v>
                </c:pt>
                <c:pt idx="463">
                  <c:v>124.22</c:v>
                </c:pt>
                <c:pt idx="464">
                  <c:v>125.56</c:v>
                </c:pt>
                <c:pt idx="465">
                  <c:v>125.13</c:v>
                </c:pt>
                <c:pt idx="466">
                  <c:v>125.23</c:v>
                </c:pt>
                <c:pt idx="467">
                  <c:v>120.4</c:v>
                </c:pt>
                <c:pt idx="468">
                  <c:v>121.29</c:v>
                </c:pt>
                <c:pt idx="469">
                  <c:v>118.88</c:v>
                </c:pt>
                <c:pt idx="470">
                  <c:v>105.5</c:v>
                </c:pt>
                <c:pt idx="471">
                  <c:v>112.77</c:v>
                </c:pt>
                <c:pt idx="472">
                  <c:v>99.259</c:v>
                </c:pt>
                <c:pt idx="473">
                  <c:v>100.44</c:v>
                </c:pt>
                <c:pt idx="474">
                  <c:v>115.18</c:v>
                </c:pt>
                <c:pt idx="475">
                  <c:v>117.76</c:v>
                </c:pt>
                <c:pt idx="476">
                  <c:v>121.18</c:v>
                </c:pt>
                <c:pt idx="477">
                  <c:v>124.6</c:v>
                </c:pt>
                <c:pt idx="478">
                  <c:v>123.69</c:v>
                </c:pt>
                <c:pt idx="479">
                  <c:v>125.35</c:v>
                </c:pt>
                <c:pt idx="480">
                  <c:v>125.18</c:v>
                </c:pt>
                <c:pt idx="481">
                  <c:v>124.61</c:v>
                </c:pt>
                <c:pt idx="482">
                  <c:v>125.83</c:v>
                </c:pt>
                <c:pt idx="483">
                  <c:v>126.09</c:v>
                </c:pt>
                <c:pt idx="484">
                  <c:v>126.69</c:v>
                </c:pt>
                <c:pt idx="485">
                  <c:v>123.18</c:v>
                </c:pt>
                <c:pt idx="486">
                  <c:v>124.66</c:v>
                </c:pt>
                <c:pt idx="487">
                  <c:v>123.87</c:v>
                </c:pt>
                <c:pt idx="488">
                  <c:v>119.84</c:v>
                </c:pt>
                <c:pt idx="489">
                  <c:v>122.09</c:v>
                </c:pt>
                <c:pt idx="490">
                  <c:v>119.54</c:v>
                </c:pt>
                <c:pt idx="491">
                  <c:v>117.58</c:v>
                </c:pt>
                <c:pt idx="492">
                  <c:v>103.48</c:v>
                </c:pt>
                <c:pt idx="493">
                  <c:v>86.775999999999996</c:v>
                </c:pt>
                <c:pt idx="494">
                  <c:v>109.62</c:v>
                </c:pt>
                <c:pt idx="495">
                  <c:v>119.6</c:v>
                </c:pt>
                <c:pt idx="496">
                  <c:v>119.25</c:v>
                </c:pt>
                <c:pt idx="497">
                  <c:v>122.14</c:v>
                </c:pt>
                <c:pt idx="498">
                  <c:v>122.72</c:v>
                </c:pt>
                <c:pt idx="499">
                  <c:v>123.27</c:v>
                </c:pt>
                <c:pt idx="500">
                  <c:v>124.23</c:v>
                </c:pt>
                <c:pt idx="501">
                  <c:v>125.46</c:v>
                </c:pt>
                <c:pt idx="502">
                  <c:v>126.44</c:v>
                </c:pt>
                <c:pt idx="503">
                  <c:v>123.95</c:v>
                </c:pt>
                <c:pt idx="504">
                  <c:v>125.89</c:v>
                </c:pt>
                <c:pt idx="505">
                  <c:v>125.81</c:v>
                </c:pt>
                <c:pt idx="506">
                  <c:v>124.32</c:v>
                </c:pt>
                <c:pt idx="507">
                  <c:v>125.32</c:v>
                </c:pt>
                <c:pt idx="508">
                  <c:v>124.19</c:v>
                </c:pt>
                <c:pt idx="509">
                  <c:v>123.49</c:v>
                </c:pt>
                <c:pt idx="510">
                  <c:v>118.45</c:v>
                </c:pt>
                <c:pt idx="511">
                  <c:v>118.21</c:v>
                </c:pt>
                <c:pt idx="512">
                  <c:v>115.63</c:v>
                </c:pt>
                <c:pt idx="513">
                  <c:v>92.067999999999998</c:v>
                </c:pt>
                <c:pt idx="514">
                  <c:v>103.24</c:v>
                </c:pt>
                <c:pt idx="515">
                  <c:v>113.31</c:v>
                </c:pt>
                <c:pt idx="516">
                  <c:v>116.65</c:v>
                </c:pt>
                <c:pt idx="517">
                  <c:v>119.65</c:v>
                </c:pt>
                <c:pt idx="518">
                  <c:v>120.22</c:v>
                </c:pt>
                <c:pt idx="519">
                  <c:v>122.81</c:v>
                </c:pt>
                <c:pt idx="520">
                  <c:v>124.48</c:v>
                </c:pt>
                <c:pt idx="521">
                  <c:v>123.64</c:v>
                </c:pt>
                <c:pt idx="522">
                  <c:v>125.44</c:v>
                </c:pt>
                <c:pt idx="523">
                  <c:v>125.97</c:v>
                </c:pt>
                <c:pt idx="524">
                  <c:v>125.95</c:v>
                </c:pt>
                <c:pt idx="525">
                  <c:v>126.44</c:v>
                </c:pt>
                <c:pt idx="526">
                  <c:v>126.16</c:v>
                </c:pt>
                <c:pt idx="527">
                  <c:v>125.84</c:v>
                </c:pt>
                <c:pt idx="528">
                  <c:v>122.73</c:v>
                </c:pt>
                <c:pt idx="529">
                  <c:v>123.28</c:v>
                </c:pt>
                <c:pt idx="530">
                  <c:v>122.86</c:v>
                </c:pt>
                <c:pt idx="531">
                  <c:v>118.63</c:v>
                </c:pt>
                <c:pt idx="532">
                  <c:v>115.66</c:v>
                </c:pt>
                <c:pt idx="533">
                  <c:v>111.2</c:v>
                </c:pt>
                <c:pt idx="534">
                  <c:v>96.524000000000001</c:v>
                </c:pt>
                <c:pt idx="535">
                  <c:v>110.26</c:v>
                </c:pt>
                <c:pt idx="536">
                  <c:v>109.08</c:v>
                </c:pt>
                <c:pt idx="537">
                  <c:v>116.77</c:v>
                </c:pt>
                <c:pt idx="538">
                  <c:v>119.76</c:v>
                </c:pt>
                <c:pt idx="539">
                  <c:v>119.82</c:v>
                </c:pt>
                <c:pt idx="540">
                  <c:v>122.82</c:v>
                </c:pt>
                <c:pt idx="541">
                  <c:v>124.12</c:v>
                </c:pt>
                <c:pt idx="542">
                  <c:v>125.59</c:v>
                </c:pt>
                <c:pt idx="543">
                  <c:v>125.55</c:v>
                </c:pt>
                <c:pt idx="544">
                  <c:v>126.04</c:v>
                </c:pt>
                <c:pt idx="545">
                  <c:v>125.97</c:v>
                </c:pt>
                <c:pt idx="546">
                  <c:v>124.06</c:v>
                </c:pt>
                <c:pt idx="547">
                  <c:v>124.89</c:v>
                </c:pt>
                <c:pt idx="548">
                  <c:v>124.89</c:v>
                </c:pt>
                <c:pt idx="549">
                  <c:v>122.72</c:v>
                </c:pt>
                <c:pt idx="550">
                  <c:v>123.31</c:v>
                </c:pt>
                <c:pt idx="551">
                  <c:v>122.96</c:v>
                </c:pt>
                <c:pt idx="552">
                  <c:v>120.02</c:v>
                </c:pt>
                <c:pt idx="553">
                  <c:v>115.07</c:v>
                </c:pt>
                <c:pt idx="554">
                  <c:v>113.92</c:v>
                </c:pt>
                <c:pt idx="555">
                  <c:v>86.099000000000004</c:v>
                </c:pt>
                <c:pt idx="556">
                  <c:v>109.18</c:v>
                </c:pt>
                <c:pt idx="557">
                  <c:v>114.91</c:v>
                </c:pt>
                <c:pt idx="558">
                  <c:v>118.84</c:v>
                </c:pt>
                <c:pt idx="559">
                  <c:v>119.05</c:v>
                </c:pt>
                <c:pt idx="560">
                  <c:v>122</c:v>
                </c:pt>
                <c:pt idx="561">
                  <c:v>122.01</c:v>
                </c:pt>
                <c:pt idx="562">
                  <c:v>124.09</c:v>
                </c:pt>
                <c:pt idx="563">
                  <c:v>125.25</c:v>
                </c:pt>
                <c:pt idx="564">
                  <c:v>123.46</c:v>
                </c:pt>
                <c:pt idx="565">
                  <c:v>125.4</c:v>
                </c:pt>
                <c:pt idx="566">
                  <c:v>125.66</c:v>
                </c:pt>
                <c:pt idx="567">
                  <c:v>125.21</c:v>
                </c:pt>
                <c:pt idx="568">
                  <c:v>125.71</c:v>
                </c:pt>
                <c:pt idx="569">
                  <c:v>125.19</c:v>
                </c:pt>
                <c:pt idx="570">
                  <c:v>124.74</c:v>
                </c:pt>
                <c:pt idx="571">
                  <c:v>120.75</c:v>
                </c:pt>
                <c:pt idx="572">
                  <c:v>121.3</c:v>
                </c:pt>
                <c:pt idx="573">
                  <c:v>119.81</c:v>
                </c:pt>
                <c:pt idx="574">
                  <c:v>112.96</c:v>
                </c:pt>
                <c:pt idx="575">
                  <c:v>109.36</c:v>
                </c:pt>
                <c:pt idx="576">
                  <c:v>92.44</c:v>
                </c:pt>
                <c:pt idx="577">
                  <c:v>105.85</c:v>
                </c:pt>
                <c:pt idx="578">
                  <c:v>115.93</c:v>
                </c:pt>
                <c:pt idx="579">
                  <c:v>115.57</c:v>
                </c:pt>
                <c:pt idx="580">
                  <c:v>119.89</c:v>
                </c:pt>
                <c:pt idx="581">
                  <c:v>121.9</c:v>
                </c:pt>
                <c:pt idx="582">
                  <c:v>121.59</c:v>
                </c:pt>
                <c:pt idx="583">
                  <c:v>124.1</c:v>
                </c:pt>
                <c:pt idx="584">
                  <c:v>124.98</c:v>
                </c:pt>
                <c:pt idx="585">
                  <c:v>125.88</c:v>
                </c:pt>
                <c:pt idx="586">
                  <c:v>125.91</c:v>
                </c:pt>
                <c:pt idx="587">
                  <c:v>126.22</c:v>
                </c:pt>
                <c:pt idx="588">
                  <c:v>125.85</c:v>
                </c:pt>
                <c:pt idx="589">
                  <c:v>123.57</c:v>
                </c:pt>
                <c:pt idx="590">
                  <c:v>124.36</c:v>
                </c:pt>
                <c:pt idx="591">
                  <c:v>124.27</c:v>
                </c:pt>
                <c:pt idx="592">
                  <c:v>122.23</c:v>
                </c:pt>
                <c:pt idx="593">
                  <c:v>119.92</c:v>
                </c:pt>
                <c:pt idx="594">
                  <c:v>118.46</c:v>
                </c:pt>
                <c:pt idx="595">
                  <c:v>114.65</c:v>
                </c:pt>
                <c:pt idx="596">
                  <c:v>99.908000000000001</c:v>
                </c:pt>
                <c:pt idx="597">
                  <c:v>105.88</c:v>
                </c:pt>
                <c:pt idx="598">
                  <c:v>106.21</c:v>
                </c:pt>
                <c:pt idx="599">
                  <c:v>112.98</c:v>
                </c:pt>
                <c:pt idx="600">
                  <c:v>116.74</c:v>
                </c:pt>
                <c:pt idx="601">
                  <c:v>120.32</c:v>
                </c:pt>
                <c:pt idx="602">
                  <c:v>122.51</c:v>
                </c:pt>
                <c:pt idx="603">
                  <c:v>124.89</c:v>
                </c:pt>
                <c:pt idx="604">
                  <c:v>124.52</c:v>
                </c:pt>
                <c:pt idx="605">
                  <c:v>125.42</c:v>
                </c:pt>
                <c:pt idx="606">
                  <c:v>125.56</c:v>
                </c:pt>
                <c:pt idx="607">
                  <c:v>124.21</c:v>
                </c:pt>
                <c:pt idx="608">
                  <c:v>125.27</c:v>
                </c:pt>
                <c:pt idx="609">
                  <c:v>126.13</c:v>
                </c:pt>
                <c:pt idx="610">
                  <c:v>125.44</c:v>
                </c:pt>
                <c:pt idx="611">
                  <c:v>123.74</c:v>
                </c:pt>
                <c:pt idx="612">
                  <c:v>123.69</c:v>
                </c:pt>
                <c:pt idx="613">
                  <c:v>121.76</c:v>
                </c:pt>
                <c:pt idx="614">
                  <c:v>117.81</c:v>
                </c:pt>
                <c:pt idx="615">
                  <c:v>119.55</c:v>
                </c:pt>
                <c:pt idx="616">
                  <c:v>116.04</c:v>
                </c:pt>
                <c:pt idx="617">
                  <c:v>112.61</c:v>
                </c:pt>
                <c:pt idx="618">
                  <c:v>101.79</c:v>
                </c:pt>
                <c:pt idx="619">
                  <c:v>109.18</c:v>
                </c:pt>
                <c:pt idx="620">
                  <c:v>116.07</c:v>
                </c:pt>
                <c:pt idx="621">
                  <c:v>121.82</c:v>
                </c:pt>
                <c:pt idx="622">
                  <c:v>120.67</c:v>
                </c:pt>
                <c:pt idx="623">
                  <c:v>122.72</c:v>
                </c:pt>
                <c:pt idx="624">
                  <c:v>123.29</c:v>
                </c:pt>
                <c:pt idx="625">
                  <c:v>123.32</c:v>
                </c:pt>
                <c:pt idx="626">
                  <c:v>124.68</c:v>
                </c:pt>
                <c:pt idx="627">
                  <c:v>126.05</c:v>
                </c:pt>
                <c:pt idx="628">
                  <c:v>126.54</c:v>
                </c:pt>
                <c:pt idx="629">
                  <c:v>125.44</c:v>
                </c:pt>
                <c:pt idx="630">
                  <c:v>126.15</c:v>
                </c:pt>
                <c:pt idx="631">
                  <c:v>124.73</c:v>
                </c:pt>
                <c:pt idx="632">
                  <c:v>122.38</c:v>
                </c:pt>
                <c:pt idx="633">
                  <c:v>123.36</c:v>
                </c:pt>
                <c:pt idx="634">
                  <c:v>122.05</c:v>
                </c:pt>
                <c:pt idx="635">
                  <c:v>121.41</c:v>
                </c:pt>
                <c:pt idx="636">
                  <c:v>117.96</c:v>
                </c:pt>
                <c:pt idx="637">
                  <c:v>112.31</c:v>
                </c:pt>
                <c:pt idx="638">
                  <c:v>87.382000000000005</c:v>
                </c:pt>
                <c:pt idx="639">
                  <c:v>115.41</c:v>
                </c:pt>
                <c:pt idx="640">
                  <c:v>110.67</c:v>
                </c:pt>
                <c:pt idx="641">
                  <c:v>114.91</c:v>
                </c:pt>
                <c:pt idx="642">
                  <c:v>117.41</c:v>
                </c:pt>
                <c:pt idx="643">
                  <c:v>119.72</c:v>
                </c:pt>
                <c:pt idx="644">
                  <c:v>122.08</c:v>
                </c:pt>
                <c:pt idx="645">
                  <c:v>123.79</c:v>
                </c:pt>
                <c:pt idx="646">
                  <c:v>125.41</c:v>
                </c:pt>
                <c:pt idx="647">
                  <c:v>124.95</c:v>
                </c:pt>
                <c:pt idx="648">
                  <c:v>125.67</c:v>
                </c:pt>
                <c:pt idx="649">
                  <c:v>125.42</c:v>
                </c:pt>
                <c:pt idx="650">
                  <c:v>123.77</c:v>
                </c:pt>
                <c:pt idx="651">
                  <c:v>125.09</c:v>
                </c:pt>
                <c:pt idx="652">
                  <c:v>124.57</c:v>
                </c:pt>
                <c:pt idx="653">
                  <c:v>124.52</c:v>
                </c:pt>
                <c:pt idx="654">
                  <c:v>122.15</c:v>
                </c:pt>
                <c:pt idx="655">
                  <c:v>120.85</c:v>
                </c:pt>
                <c:pt idx="656">
                  <c:v>120.05</c:v>
                </c:pt>
                <c:pt idx="657">
                  <c:v>110.71</c:v>
                </c:pt>
                <c:pt idx="658">
                  <c:v>115.7</c:v>
                </c:pt>
                <c:pt idx="659">
                  <c:v>107.58</c:v>
                </c:pt>
                <c:pt idx="660">
                  <c:v>86.674999999999997</c:v>
                </c:pt>
                <c:pt idx="661">
                  <c:v>111.49</c:v>
                </c:pt>
                <c:pt idx="662">
                  <c:v>115.65</c:v>
                </c:pt>
                <c:pt idx="663">
                  <c:v>119.49</c:v>
                </c:pt>
                <c:pt idx="664">
                  <c:v>123.43</c:v>
                </c:pt>
                <c:pt idx="665">
                  <c:v>122.39</c:v>
                </c:pt>
                <c:pt idx="666">
                  <c:v>123.99</c:v>
                </c:pt>
                <c:pt idx="667">
                  <c:v>124.31</c:v>
                </c:pt>
                <c:pt idx="668">
                  <c:v>123.62</c:v>
                </c:pt>
                <c:pt idx="669">
                  <c:v>124.89</c:v>
                </c:pt>
                <c:pt idx="670">
                  <c:v>125.68</c:v>
                </c:pt>
                <c:pt idx="671">
                  <c:v>126.1</c:v>
                </c:pt>
                <c:pt idx="672">
                  <c:v>124.3</c:v>
                </c:pt>
                <c:pt idx="673">
                  <c:v>124.6</c:v>
                </c:pt>
                <c:pt idx="674">
                  <c:v>123.39</c:v>
                </c:pt>
                <c:pt idx="675">
                  <c:v>120.06</c:v>
                </c:pt>
                <c:pt idx="676">
                  <c:v>121.98</c:v>
                </c:pt>
                <c:pt idx="677">
                  <c:v>119.67</c:v>
                </c:pt>
                <c:pt idx="678">
                  <c:v>118.79</c:v>
                </c:pt>
                <c:pt idx="679">
                  <c:v>107.59</c:v>
                </c:pt>
                <c:pt idx="680">
                  <c:v>103.71</c:v>
                </c:pt>
                <c:pt idx="681">
                  <c:v>105.57</c:v>
                </c:pt>
                <c:pt idx="682">
                  <c:v>118.42</c:v>
                </c:pt>
                <c:pt idx="683">
                  <c:v>116.07</c:v>
                </c:pt>
                <c:pt idx="684">
                  <c:v>119.76</c:v>
                </c:pt>
                <c:pt idx="685">
                  <c:v>120.53</c:v>
                </c:pt>
                <c:pt idx="686">
                  <c:v>121.95</c:v>
                </c:pt>
                <c:pt idx="687">
                  <c:v>123.22</c:v>
                </c:pt>
                <c:pt idx="688">
                  <c:v>124.99</c:v>
                </c:pt>
                <c:pt idx="689">
                  <c:v>126.2</c:v>
                </c:pt>
                <c:pt idx="690">
                  <c:v>124.75</c:v>
                </c:pt>
                <c:pt idx="691">
                  <c:v>125.81</c:v>
                </c:pt>
                <c:pt idx="692">
                  <c:v>124.81</c:v>
                </c:pt>
                <c:pt idx="693">
                  <c:v>123.17</c:v>
                </c:pt>
                <c:pt idx="694">
                  <c:v>124.55</c:v>
                </c:pt>
                <c:pt idx="695">
                  <c:v>123.82</c:v>
                </c:pt>
                <c:pt idx="696">
                  <c:v>123.7</c:v>
                </c:pt>
                <c:pt idx="697">
                  <c:v>118.32</c:v>
                </c:pt>
                <c:pt idx="698">
                  <c:v>119.01</c:v>
                </c:pt>
                <c:pt idx="699">
                  <c:v>115.32</c:v>
                </c:pt>
                <c:pt idx="700">
                  <c:v>96.912999999999997</c:v>
                </c:pt>
                <c:pt idx="701">
                  <c:v>105.28</c:v>
                </c:pt>
                <c:pt idx="702">
                  <c:v>105.3</c:v>
                </c:pt>
                <c:pt idx="703">
                  <c:v>110.18</c:v>
                </c:pt>
                <c:pt idx="704">
                  <c:v>117.02</c:v>
                </c:pt>
                <c:pt idx="705">
                  <c:v>119.14</c:v>
                </c:pt>
                <c:pt idx="706">
                  <c:v>122.02</c:v>
                </c:pt>
                <c:pt idx="707">
                  <c:v>124.68</c:v>
                </c:pt>
                <c:pt idx="708">
                  <c:v>123.72</c:v>
                </c:pt>
                <c:pt idx="709">
                  <c:v>125.21</c:v>
                </c:pt>
                <c:pt idx="710">
                  <c:v>124.77</c:v>
                </c:pt>
                <c:pt idx="711">
                  <c:v>124</c:v>
                </c:pt>
                <c:pt idx="712">
                  <c:v>125.18</c:v>
                </c:pt>
                <c:pt idx="713">
                  <c:v>125.36</c:v>
                </c:pt>
                <c:pt idx="714">
                  <c:v>125.72</c:v>
                </c:pt>
                <c:pt idx="715">
                  <c:v>123.55</c:v>
                </c:pt>
                <c:pt idx="716">
                  <c:v>123.34</c:v>
                </c:pt>
                <c:pt idx="717">
                  <c:v>122.07</c:v>
                </c:pt>
                <c:pt idx="718">
                  <c:v>117.09</c:v>
                </c:pt>
                <c:pt idx="719">
                  <c:v>119.63</c:v>
                </c:pt>
                <c:pt idx="720">
                  <c:v>116.08</c:v>
                </c:pt>
                <c:pt idx="721">
                  <c:v>113.78</c:v>
                </c:pt>
                <c:pt idx="722">
                  <c:v>95.39</c:v>
                </c:pt>
                <c:pt idx="723">
                  <c:v>106.22</c:v>
                </c:pt>
                <c:pt idx="724">
                  <c:v>114.27</c:v>
                </c:pt>
                <c:pt idx="725">
                  <c:v>120.86</c:v>
                </c:pt>
                <c:pt idx="726">
                  <c:v>120.33</c:v>
                </c:pt>
                <c:pt idx="727">
                  <c:v>122.67</c:v>
                </c:pt>
                <c:pt idx="728">
                  <c:v>122.93</c:v>
                </c:pt>
                <c:pt idx="729">
                  <c:v>123.44</c:v>
                </c:pt>
                <c:pt idx="730">
                  <c:v>124.93</c:v>
                </c:pt>
                <c:pt idx="731">
                  <c:v>125.55</c:v>
                </c:pt>
                <c:pt idx="732">
                  <c:v>126.19</c:v>
                </c:pt>
                <c:pt idx="733">
                  <c:v>124.15</c:v>
                </c:pt>
                <c:pt idx="734">
                  <c:v>124.71</c:v>
                </c:pt>
                <c:pt idx="735">
                  <c:v>124.49</c:v>
                </c:pt>
                <c:pt idx="736">
                  <c:v>122.2</c:v>
                </c:pt>
                <c:pt idx="737">
                  <c:v>123.16</c:v>
                </c:pt>
                <c:pt idx="738">
                  <c:v>120.73</c:v>
                </c:pt>
                <c:pt idx="739">
                  <c:v>120.17</c:v>
                </c:pt>
                <c:pt idx="740">
                  <c:v>114.5</c:v>
                </c:pt>
                <c:pt idx="741">
                  <c:v>115.37</c:v>
                </c:pt>
                <c:pt idx="742">
                  <c:v>107.16</c:v>
                </c:pt>
                <c:pt idx="743">
                  <c:v>111.38</c:v>
                </c:pt>
                <c:pt idx="744">
                  <c:v>108.67</c:v>
                </c:pt>
                <c:pt idx="745">
                  <c:v>114.35</c:v>
                </c:pt>
                <c:pt idx="746">
                  <c:v>116.97</c:v>
                </c:pt>
                <c:pt idx="747">
                  <c:v>119.61</c:v>
                </c:pt>
                <c:pt idx="748">
                  <c:v>120.32</c:v>
                </c:pt>
                <c:pt idx="749">
                  <c:v>123.97</c:v>
                </c:pt>
                <c:pt idx="750">
                  <c:v>124.77</c:v>
                </c:pt>
                <c:pt idx="751">
                  <c:v>124.45</c:v>
                </c:pt>
                <c:pt idx="752">
                  <c:v>125.3</c:v>
                </c:pt>
                <c:pt idx="753">
                  <c:v>124.5</c:v>
                </c:pt>
                <c:pt idx="754">
                  <c:v>123.64</c:v>
                </c:pt>
                <c:pt idx="755">
                  <c:v>124.41</c:v>
                </c:pt>
                <c:pt idx="756">
                  <c:v>124.79</c:v>
                </c:pt>
                <c:pt idx="757">
                  <c:v>124.39</c:v>
                </c:pt>
                <c:pt idx="758">
                  <c:v>120.41</c:v>
                </c:pt>
                <c:pt idx="759">
                  <c:v>121.35</c:v>
                </c:pt>
                <c:pt idx="760">
                  <c:v>119.21</c:v>
                </c:pt>
                <c:pt idx="761">
                  <c:v>110.77</c:v>
                </c:pt>
                <c:pt idx="762">
                  <c:v>115.56</c:v>
                </c:pt>
                <c:pt idx="763">
                  <c:v>106.88</c:v>
                </c:pt>
                <c:pt idx="764">
                  <c:v>100.81</c:v>
                </c:pt>
                <c:pt idx="765">
                  <c:v>111.03</c:v>
                </c:pt>
                <c:pt idx="766">
                  <c:v>114.13</c:v>
                </c:pt>
                <c:pt idx="767">
                  <c:v>118.6</c:v>
                </c:pt>
                <c:pt idx="768">
                  <c:v>122.83</c:v>
                </c:pt>
                <c:pt idx="769">
                  <c:v>121.79</c:v>
                </c:pt>
                <c:pt idx="770">
                  <c:v>123.77</c:v>
                </c:pt>
                <c:pt idx="771">
                  <c:v>123.9</c:v>
                </c:pt>
                <c:pt idx="772">
                  <c:v>123.25</c:v>
                </c:pt>
                <c:pt idx="773">
                  <c:v>124.56</c:v>
                </c:pt>
                <c:pt idx="774">
                  <c:v>125.04</c:v>
                </c:pt>
                <c:pt idx="775">
                  <c:v>125.6</c:v>
                </c:pt>
                <c:pt idx="776">
                  <c:v>122.59</c:v>
                </c:pt>
                <c:pt idx="777">
                  <c:v>124</c:v>
                </c:pt>
                <c:pt idx="778">
                  <c:v>123.41</c:v>
                </c:pt>
                <c:pt idx="779">
                  <c:v>120.28</c:v>
                </c:pt>
                <c:pt idx="780">
                  <c:v>122.05</c:v>
                </c:pt>
                <c:pt idx="781">
                  <c:v>119.85</c:v>
                </c:pt>
                <c:pt idx="782">
                  <c:v>118.69</c:v>
                </c:pt>
                <c:pt idx="783">
                  <c:v>108.35</c:v>
                </c:pt>
                <c:pt idx="784">
                  <c:v>106.39</c:v>
                </c:pt>
                <c:pt idx="785">
                  <c:v>97.132000000000005</c:v>
                </c:pt>
                <c:pt idx="786">
                  <c:v>116.7</c:v>
                </c:pt>
                <c:pt idx="787">
                  <c:v>115.99</c:v>
                </c:pt>
                <c:pt idx="788">
                  <c:v>120.08</c:v>
                </c:pt>
                <c:pt idx="789">
                  <c:v>120.61</c:v>
                </c:pt>
                <c:pt idx="790">
                  <c:v>121.42</c:v>
                </c:pt>
                <c:pt idx="791">
                  <c:v>122.65</c:v>
                </c:pt>
                <c:pt idx="792">
                  <c:v>123.98</c:v>
                </c:pt>
                <c:pt idx="793">
                  <c:v>125.05</c:v>
                </c:pt>
                <c:pt idx="794">
                  <c:v>122.84</c:v>
                </c:pt>
                <c:pt idx="795">
                  <c:v>124.86</c:v>
                </c:pt>
                <c:pt idx="796">
                  <c:v>124.88</c:v>
                </c:pt>
                <c:pt idx="797">
                  <c:v>123.79</c:v>
                </c:pt>
                <c:pt idx="798">
                  <c:v>124.7</c:v>
                </c:pt>
                <c:pt idx="799">
                  <c:v>123.78</c:v>
                </c:pt>
                <c:pt idx="800">
                  <c:v>123.2</c:v>
                </c:pt>
                <c:pt idx="801">
                  <c:v>118.75</c:v>
                </c:pt>
                <c:pt idx="802">
                  <c:v>118.72</c:v>
                </c:pt>
                <c:pt idx="803">
                  <c:v>117.33</c:v>
                </c:pt>
                <c:pt idx="804">
                  <c:v>103.86</c:v>
                </c:pt>
                <c:pt idx="805">
                  <c:v>92.995999999999995</c:v>
                </c:pt>
                <c:pt idx="806">
                  <c:v>107.14</c:v>
                </c:pt>
                <c:pt idx="807">
                  <c:v>112.54</c:v>
                </c:pt>
                <c:pt idx="808">
                  <c:v>117.17</c:v>
                </c:pt>
                <c:pt idx="809">
                  <c:v>117.58</c:v>
                </c:pt>
                <c:pt idx="810">
                  <c:v>120.69</c:v>
                </c:pt>
                <c:pt idx="811">
                  <c:v>122.59</c:v>
                </c:pt>
                <c:pt idx="812">
                  <c:v>121.99</c:v>
                </c:pt>
                <c:pt idx="813">
                  <c:v>124.02</c:v>
                </c:pt>
                <c:pt idx="814">
                  <c:v>124.74</c:v>
                </c:pt>
                <c:pt idx="815">
                  <c:v>124.97</c:v>
                </c:pt>
                <c:pt idx="816">
                  <c:v>125.4</c:v>
                </c:pt>
                <c:pt idx="817">
                  <c:v>125.29</c:v>
                </c:pt>
                <c:pt idx="818">
                  <c:v>125</c:v>
                </c:pt>
                <c:pt idx="819">
                  <c:v>122.2</c:v>
                </c:pt>
                <c:pt idx="820">
                  <c:v>122.85</c:v>
                </c:pt>
                <c:pt idx="821">
                  <c:v>122.86</c:v>
                </c:pt>
                <c:pt idx="822">
                  <c:v>119.68</c:v>
                </c:pt>
                <c:pt idx="823">
                  <c:v>117.28</c:v>
                </c:pt>
                <c:pt idx="824">
                  <c:v>115</c:v>
                </c:pt>
                <c:pt idx="825">
                  <c:v>109.3</c:v>
                </c:pt>
                <c:pt idx="826">
                  <c:v>99.697000000000003</c:v>
                </c:pt>
                <c:pt idx="827">
                  <c:v>91.131</c:v>
                </c:pt>
                <c:pt idx="828">
                  <c:v>112.39</c:v>
                </c:pt>
                <c:pt idx="829">
                  <c:v>117.61</c:v>
                </c:pt>
                <c:pt idx="830">
                  <c:v>118.57</c:v>
                </c:pt>
                <c:pt idx="831">
                  <c:v>121.51</c:v>
                </c:pt>
                <c:pt idx="832">
                  <c:v>123.1</c:v>
                </c:pt>
                <c:pt idx="833">
                  <c:v>124.57</c:v>
                </c:pt>
                <c:pt idx="834">
                  <c:v>124.38</c:v>
                </c:pt>
                <c:pt idx="835">
                  <c:v>125.19</c:v>
                </c:pt>
                <c:pt idx="836">
                  <c:v>125.09</c:v>
                </c:pt>
                <c:pt idx="837">
                  <c:v>122.86</c:v>
                </c:pt>
                <c:pt idx="838">
                  <c:v>123.35</c:v>
                </c:pt>
                <c:pt idx="839">
                  <c:v>123.3</c:v>
                </c:pt>
                <c:pt idx="840">
                  <c:v>121.71</c:v>
                </c:pt>
                <c:pt idx="841">
                  <c:v>123.07</c:v>
                </c:pt>
                <c:pt idx="842">
                  <c:v>122.5</c:v>
                </c:pt>
                <c:pt idx="843">
                  <c:v>120.86</c:v>
                </c:pt>
                <c:pt idx="844">
                  <c:v>115.3</c:v>
                </c:pt>
                <c:pt idx="845">
                  <c:v>115.51</c:v>
                </c:pt>
                <c:pt idx="846">
                  <c:v>105.95</c:v>
                </c:pt>
                <c:pt idx="847">
                  <c:v>100.32</c:v>
                </c:pt>
                <c:pt idx="848">
                  <c:v>106.24</c:v>
                </c:pt>
                <c:pt idx="849">
                  <c:v>117.05</c:v>
                </c:pt>
                <c:pt idx="850">
                  <c:v>114.76</c:v>
                </c:pt>
                <c:pt idx="851">
                  <c:v>120.45</c:v>
                </c:pt>
                <c:pt idx="852">
                  <c:v>120.08</c:v>
                </c:pt>
                <c:pt idx="853">
                  <c:v>121.92</c:v>
                </c:pt>
                <c:pt idx="854">
                  <c:v>123.94</c:v>
                </c:pt>
                <c:pt idx="855">
                  <c:v>121.85</c:v>
                </c:pt>
                <c:pt idx="856">
                  <c:v>124.42</c:v>
                </c:pt>
                <c:pt idx="857">
                  <c:v>124.36</c:v>
                </c:pt>
                <c:pt idx="858">
                  <c:v>124.45</c:v>
                </c:pt>
                <c:pt idx="859">
                  <c:v>124.82</c:v>
                </c:pt>
                <c:pt idx="860">
                  <c:v>124.37</c:v>
                </c:pt>
                <c:pt idx="861">
                  <c:v>124.14</c:v>
                </c:pt>
                <c:pt idx="862">
                  <c:v>120.63</c:v>
                </c:pt>
                <c:pt idx="863">
                  <c:v>121.1</c:v>
                </c:pt>
                <c:pt idx="864">
                  <c:v>120.1</c:v>
                </c:pt>
                <c:pt idx="865">
                  <c:v>115.31</c:v>
                </c:pt>
                <c:pt idx="866">
                  <c:v>112.58</c:v>
                </c:pt>
                <c:pt idx="867">
                  <c:v>102.96</c:v>
                </c:pt>
                <c:pt idx="868">
                  <c:v>86.576999999999998</c:v>
                </c:pt>
                <c:pt idx="869">
                  <c:v>112.22</c:v>
                </c:pt>
                <c:pt idx="870">
                  <c:v>110.82</c:v>
                </c:pt>
                <c:pt idx="871">
                  <c:v>117.64</c:v>
                </c:pt>
                <c:pt idx="872">
                  <c:v>119.05</c:v>
                </c:pt>
                <c:pt idx="873">
                  <c:v>119.83</c:v>
                </c:pt>
                <c:pt idx="874">
                  <c:v>122.29</c:v>
                </c:pt>
                <c:pt idx="875">
                  <c:v>123.47</c:v>
                </c:pt>
                <c:pt idx="876">
                  <c:v>124.77</c:v>
                </c:pt>
                <c:pt idx="877">
                  <c:v>124.52</c:v>
                </c:pt>
                <c:pt idx="878">
                  <c:v>125.17</c:v>
                </c:pt>
                <c:pt idx="879">
                  <c:v>124.76</c:v>
                </c:pt>
                <c:pt idx="880">
                  <c:v>122.86</c:v>
                </c:pt>
                <c:pt idx="881">
                  <c:v>123.54</c:v>
                </c:pt>
                <c:pt idx="882">
                  <c:v>123.84</c:v>
                </c:pt>
                <c:pt idx="883">
                  <c:v>122.02</c:v>
                </c:pt>
                <c:pt idx="884">
                  <c:v>120.16</c:v>
                </c:pt>
                <c:pt idx="885">
                  <c:v>119.1</c:v>
                </c:pt>
                <c:pt idx="886">
                  <c:v>115.77</c:v>
                </c:pt>
                <c:pt idx="887">
                  <c:v>108.6</c:v>
                </c:pt>
                <c:pt idx="888">
                  <c:v>109.71</c:v>
                </c:pt>
                <c:pt idx="889">
                  <c:v>71.834000000000003</c:v>
                </c:pt>
                <c:pt idx="890">
                  <c:v>105.5</c:v>
                </c:pt>
                <c:pt idx="891">
                  <c:v>114.11</c:v>
                </c:pt>
                <c:pt idx="892">
                  <c:v>117.63</c:v>
                </c:pt>
                <c:pt idx="893">
                  <c:v>120.34</c:v>
                </c:pt>
                <c:pt idx="894">
                  <c:v>123.32</c:v>
                </c:pt>
                <c:pt idx="895">
                  <c:v>122.73</c:v>
                </c:pt>
                <c:pt idx="896">
                  <c:v>123.85</c:v>
                </c:pt>
                <c:pt idx="897">
                  <c:v>124.13</c:v>
                </c:pt>
                <c:pt idx="898">
                  <c:v>123.13</c:v>
                </c:pt>
                <c:pt idx="899">
                  <c:v>124.15</c:v>
                </c:pt>
                <c:pt idx="900">
                  <c:v>125.15</c:v>
                </c:pt>
                <c:pt idx="901">
                  <c:v>124.75</c:v>
                </c:pt>
                <c:pt idx="902">
                  <c:v>123.11</c:v>
                </c:pt>
                <c:pt idx="903">
                  <c:v>123.34</c:v>
                </c:pt>
                <c:pt idx="904">
                  <c:v>121.46</c:v>
                </c:pt>
                <c:pt idx="905">
                  <c:v>118.21</c:v>
                </c:pt>
                <c:pt idx="906">
                  <c:v>119.81</c:v>
                </c:pt>
                <c:pt idx="907">
                  <c:v>117.2</c:v>
                </c:pt>
                <c:pt idx="908">
                  <c:v>114.74</c:v>
                </c:pt>
                <c:pt idx="909">
                  <c:v>97.558999999999997</c:v>
                </c:pt>
                <c:pt idx="910">
                  <c:v>97.412999999999997</c:v>
                </c:pt>
                <c:pt idx="911">
                  <c:v>111.81</c:v>
                </c:pt>
                <c:pt idx="912">
                  <c:v>119.59</c:v>
                </c:pt>
                <c:pt idx="913">
                  <c:v>118.01</c:v>
                </c:pt>
                <c:pt idx="914">
                  <c:v>120.54</c:v>
                </c:pt>
                <c:pt idx="915">
                  <c:v>121.23</c:v>
                </c:pt>
                <c:pt idx="916">
                  <c:v>121.75</c:v>
                </c:pt>
                <c:pt idx="917">
                  <c:v>123.21</c:v>
                </c:pt>
                <c:pt idx="918">
                  <c:v>124.7</c:v>
                </c:pt>
                <c:pt idx="919">
                  <c:v>125.47</c:v>
                </c:pt>
                <c:pt idx="920">
                  <c:v>124.11</c:v>
                </c:pt>
                <c:pt idx="921">
                  <c:v>124.93</c:v>
                </c:pt>
                <c:pt idx="922">
                  <c:v>123.8</c:v>
                </c:pt>
                <c:pt idx="923">
                  <c:v>121.82</c:v>
                </c:pt>
                <c:pt idx="924">
                  <c:v>123.19</c:v>
                </c:pt>
                <c:pt idx="925">
                  <c:v>122.35</c:v>
                </c:pt>
                <c:pt idx="926">
                  <c:v>121.8</c:v>
                </c:pt>
                <c:pt idx="927">
                  <c:v>118.69</c:v>
                </c:pt>
                <c:pt idx="928">
                  <c:v>115.6</c:v>
                </c:pt>
                <c:pt idx="929">
                  <c:v>108.8</c:v>
                </c:pt>
                <c:pt idx="930">
                  <c:v>111.51</c:v>
                </c:pt>
                <c:pt idx="931">
                  <c:v>101.83</c:v>
                </c:pt>
                <c:pt idx="932">
                  <c:v>113.14</c:v>
                </c:pt>
                <c:pt idx="933">
                  <c:v>114.8</c:v>
                </c:pt>
                <c:pt idx="934">
                  <c:v>118.27</c:v>
                </c:pt>
                <c:pt idx="935">
                  <c:v>120.38</c:v>
                </c:pt>
                <c:pt idx="936">
                  <c:v>122.56</c:v>
                </c:pt>
                <c:pt idx="937">
                  <c:v>124.33</c:v>
                </c:pt>
                <c:pt idx="938">
                  <c:v>122.88</c:v>
                </c:pt>
                <c:pt idx="939">
                  <c:v>123.96</c:v>
                </c:pt>
                <c:pt idx="940">
                  <c:v>123.43</c:v>
                </c:pt>
                <c:pt idx="941">
                  <c:v>123.01</c:v>
                </c:pt>
                <c:pt idx="942">
                  <c:v>123.87</c:v>
                </c:pt>
                <c:pt idx="943">
                  <c:v>124.2</c:v>
                </c:pt>
                <c:pt idx="944">
                  <c:v>124.08</c:v>
                </c:pt>
                <c:pt idx="945">
                  <c:v>121.84</c:v>
                </c:pt>
                <c:pt idx="946">
                  <c:v>121.27</c:v>
                </c:pt>
                <c:pt idx="947">
                  <c:v>119.34</c:v>
                </c:pt>
                <c:pt idx="948">
                  <c:v>113.68</c:v>
                </c:pt>
                <c:pt idx="949">
                  <c:v>115.41</c:v>
                </c:pt>
                <c:pt idx="950">
                  <c:v>112.23</c:v>
                </c:pt>
                <c:pt idx="951">
                  <c:v>105.96</c:v>
                </c:pt>
                <c:pt idx="952">
                  <c:v>107.6</c:v>
                </c:pt>
                <c:pt idx="953">
                  <c:v>110.54</c:v>
                </c:pt>
                <c:pt idx="954">
                  <c:v>117</c:v>
                </c:pt>
                <c:pt idx="955">
                  <c:v>121.38</c:v>
                </c:pt>
                <c:pt idx="956">
                  <c:v>120.35</c:v>
                </c:pt>
                <c:pt idx="957">
                  <c:v>122.2</c:v>
                </c:pt>
                <c:pt idx="958">
                  <c:v>122.43</c:v>
                </c:pt>
                <c:pt idx="959">
                  <c:v>122.23</c:v>
                </c:pt>
                <c:pt idx="960">
                  <c:v>123.51</c:v>
                </c:pt>
                <c:pt idx="961">
                  <c:v>124.45</c:v>
                </c:pt>
                <c:pt idx="962">
                  <c:v>125.19</c:v>
                </c:pt>
                <c:pt idx="963">
                  <c:v>123.42</c:v>
                </c:pt>
                <c:pt idx="964">
                  <c:v>123.79</c:v>
                </c:pt>
                <c:pt idx="965">
                  <c:v>122.82</c:v>
                </c:pt>
                <c:pt idx="966">
                  <c:v>119.91</c:v>
                </c:pt>
                <c:pt idx="967">
                  <c:v>121.66</c:v>
                </c:pt>
                <c:pt idx="968">
                  <c:v>119.84</c:v>
                </c:pt>
                <c:pt idx="969">
                  <c:v>119.19</c:v>
                </c:pt>
                <c:pt idx="970">
                  <c:v>110.9</c:v>
                </c:pt>
                <c:pt idx="971">
                  <c:v>108.27</c:v>
                </c:pt>
                <c:pt idx="972">
                  <c:v>89.334999999999994</c:v>
                </c:pt>
                <c:pt idx="973">
                  <c:v>115.56</c:v>
                </c:pt>
                <c:pt idx="974">
                  <c:v>111.48</c:v>
                </c:pt>
                <c:pt idx="975">
                  <c:v>116.89</c:v>
                </c:pt>
                <c:pt idx="976">
                  <c:v>118.08</c:v>
                </c:pt>
                <c:pt idx="977">
                  <c:v>119.72</c:v>
                </c:pt>
                <c:pt idx="978">
                  <c:v>121.55</c:v>
                </c:pt>
                <c:pt idx="979">
                  <c:v>123.23</c:v>
                </c:pt>
                <c:pt idx="980">
                  <c:v>124.92</c:v>
                </c:pt>
                <c:pt idx="981">
                  <c:v>123.53</c:v>
                </c:pt>
                <c:pt idx="982">
                  <c:v>124.64</c:v>
                </c:pt>
                <c:pt idx="983">
                  <c:v>123.78</c:v>
                </c:pt>
                <c:pt idx="984">
                  <c:v>122.36</c:v>
                </c:pt>
                <c:pt idx="985">
                  <c:v>123.67</c:v>
                </c:pt>
                <c:pt idx="986">
                  <c:v>123.13</c:v>
                </c:pt>
                <c:pt idx="987">
                  <c:v>123.34</c:v>
                </c:pt>
                <c:pt idx="988">
                  <c:v>118.07</c:v>
                </c:pt>
                <c:pt idx="989">
                  <c:v>119.25</c:v>
                </c:pt>
                <c:pt idx="990">
                  <c:v>116.71</c:v>
                </c:pt>
                <c:pt idx="991">
                  <c:v>99.096000000000004</c:v>
                </c:pt>
                <c:pt idx="992">
                  <c:v>110.51</c:v>
                </c:pt>
                <c:pt idx="993">
                  <c:v>80.647000000000006</c:v>
                </c:pt>
                <c:pt idx="994">
                  <c:v>101.59</c:v>
                </c:pt>
                <c:pt idx="995">
                  <c:v>113.78</c:v>
                </c:pt>
                <c:pt idx="996">
                  <c:v>116.39</c:v>
                </c:pt>
                <c:pt idx="997">
                  <c:v>119.65</c:v>
                </c:pt>
                <c:pt idx="998">
                  <c:v>122.98</c:v>
                </c:pt>
                <c:pt idx="999">
                  <c:v>121.93</c:v>
                </c:pt>
                <c:pt idx="1000">
                  <c:v>123.63</c:v>
                </c:pt>
                <c:pt idx="1001">
                  <c:v>123.34</c:v>
                </c:pt>
                <c:pt idx="1002">
                  <c:v>122.76</c:v>
                </c:pt>
                <c:pt idx="1003">
                  <c:v>123.95</c:v>
                </c:pt>
                <c:pt idx="1004">
                  <c:v>124.24</c:v>
                </c:pt>
                <c:pt idx="1005">
                  <c:v>124.8</c:v>
                </c:pt>
                <c:pt idx="1006">
                  <c:v>121.22</c:v>
                </c:pt>
                <c:pt idx="1007">
                  <c:v>122.77</c:v>
                </c:pt>
                <c:pt idx="1008">
                  <c:v>121.71</c:v>
                </c:pt>
                <c:pt idx="1009">
                  <c:v>117.8</c:v>
                </c:pt>
                <c:pt idx="1010">
                  <c:v>119.93</c:v>
                </c:pt>
                <c:pt idx="1011">
                  <c:v>117.13</c:v>
                </c:pt>
                <c:pt idx="1012">
                  <c:v>115.25</c:v>
                </c:pt>
                <c:pt idx="1013">
                  <c:v>98.481999999999999</c:v>
                </c:pt>
                <c:pt idx="1014">
                  <c:v>85.281999999999996</c:v>
                </c:pt>
                <c:pt idx="1015">
                  <c:v>108.82</c:v>
                </c:pt>
                <c:pt idx="1016">
                  <c:v>118.17</c:v>
                </c:pt>
                <c:pt idx="1017">
                  <c:v>117.81</c:v>
                </c:pt>
                <c:pt idx="1018">
                  <c:v>120.55</c:v>
                </c:pt>
                <c:pt idx="1019">
                  <c:v>121.06</c:v>
                </c:pt>
                <c:pt idx="1020">
                  <c:v>121.56</c:v>
                </c:pt>
                <c:pt idx="1021">
                  <c:v>122.53</c:v>
                </c:pt>
                <c:pt idx="1022">
                  <c:v>123.71</c:v>
                </c:pt>
                <c:pt idx="1023">
                  <c:v>124.65</c:v>
                </c:pt>
                <c:pt idx="1024">
                  <c:v>123.14</c:v>
                </c:pt>
                <c:pt idx="1025">
                  <c:v>124.04</c:v>
                </c:pt>
                <c:pt idx="1026">
                  <c:v>123.85</c:v>
                </c:pt>
                <c:pt idx="1027">
                  <c:v>122.31</c:v>
                </c:pt>
                <c:pt idx="1028">
                  <c:v>123.34</c:v>
                </c:pt>
                <c:pt idx="1029">
                  <c:v>122.21</c:v>
                </c:pt>
                <c:pt idx="1030">
                  <c:v>121.35</c:v>
                </c:pt>
                <c:pt idx="1031">
                  <c:v>115.85</c:v>
                </c:pt>
                <c:pt idx="1032">
                  <c:v>115.14</c:v>
                </c:pt>
                <c:pt idx="1033">
                  <c:v>111.76</c:v>
                </c:pt>
                <c:pt idx="1034">
                  <c:v>102.6</c:v>
                </c:pt>
                <c:pt idx="1035">
                  <c:v>105.73</c:v>
                </c:pt>
                <c:pt idx="1036">
                  <c:v>113.27</c:v>
                </c:pt>
                <c:pt idx="1037">
                  <c:v>115.93</c:v>
                </c:pt>
                <c:pt idx="1038">
                  <c:v>118.22</c:v>
                </c:pt>
                <c:pt idx="1039">
                  <c:v>118.58</c:v>
                </c:pt>
                <c:pt idx="1040">
                  <c:v>120.81</c:v>
                </c:pt>
                <c:pt idx="1041">
                  <c:v>122.35</c:v>
                </c:pt>
                <c:pt idx="1042">
                  <c:v>121.43</c:v>
                </c:pt>
                <c:pt idx="1043">
                  <c:v>123.21</c:v>
                </c:pt>
                <c:pt idx="1044">
                  <c:v>123.81</c:v>
                </c:pt>
                <c:pt idx="1045">
                  <c:v>123.63</c:v>
                </c:pt>
                <c:pt idx="1046">
                  <c:v>124.15</c:v>
                </c:pt>
                <c:pt idx="1047">
                  <c:v>123.85</c:v>
                </c:pt>
                <c:pt idx="1048">
                  <c:v>123.5</c:v>
                </c:pt>
                <c:pt idx="1049">
                  <c:v>120.38</c:v>
                </c:pt>
                <c:pt idx="1050">
                  <c:v>120.68</c:v>
                </c:pt>
                <c:pt idx="1051">
                  <c:v>119.84</c:v>
                </c:pt>
                <c:pt idx="1052">
                  <c:v>113.21</c:v>
                </c:pt>
                <c:pt idx="1053">
                  <c:v>115.8</c:v>
                </c:pt>
                <c:pt idx="1054">
                  <c:v>113.01</c:v>
                </c:pt>
                <c:pt idx="1055">
                  <c:v>103.49</c:v>
                </c:pt>
                <c:pt idx="1056">
                  <c:v>102.55</c:v>
                </c:pt>
                <c:pt idx="1057">
                  <c:v>109.28</c:v>
                </c:pt>
                <c:pt idx="1058">
                  <c:v>116.53</c:v>
                </c:pt>
                <c:pt idx="1059">
                  <c:v>119.54</c:v>
                </c:pt>
                <c:pt idx="1060">
                  <c:v>120</c:v>
                </c:pt>
                <c:pt idx="1061">
                  <c:v>121.99</c:v>
                </c:pt>
                <c:pt idx="1062">
                  <c:v>121.7</c:v>
                </c:pt>
                <c:pt idx="1063">
                  <c:v>122.3</c:v>
                </c:pt>
                <c:pt idx="1064">
                  <c:v>122.87</c:v>
                </c:pt>
                <c:pt idx="1065">
                  <c:v>123.76</c:v>
                </c:pt>
                <c:pt idx="1066">
                  <c:v>124.46</c:v>
                </c:pt>
                <c:pt idx="1067">
                  <c:v>121.58</c:v>
                </c:pt>
                <c:pt idx="1068">
                  <c:v>123.17</c:v>
                </c:pt>
                <c:pt idx="1069">
                  <c:v>122.67</c:v>
                </c:pt>
                <c:pt idx="1070">
                  <c:v>120.35</c:v>
                </c:pt>
                <c:pt idx="1071">
                  <c:v>121.64</c:v>
                </c:pt>
                <c:pt idx="1072">
                  <c:v>119.93</c:v>
                </c:pt>
                <c:pt idx="1073">
                  <c:v>118.99</c:v>
                </c:pt>
                <c:pt idx="1074">
                  <c:v>111.03</c:v>
                </c:pt>
                <c:pt idx="1075">
                  <c:v>110.3</c:v>
                </c:pt>
                <c:pt idx="1076">
                  <c:v>98.665999999999997</c:v>
                </c:pt>
                <c:pt idx="1077">
                  <c:v>112.29</c:v>
                </c:pt>
                <c:pt idx="1078">
                  <c:v>112.42</c:v>
                </c:pt>
                <c:pt idx="1079">
                  <c:v>117.32</c:v>
                </c:pt>
                <c:pt idx="1080">
                  <c:v>117.9</c:v>
                </c:pt>
                <c:pt idx="1081">
                  <c:v>119.88</c:v>
                </c:pt>
                <c:pt idx="1082">
                  <c:v>120.46</c:v>
                </c:pt>
                <c:pt idx="1083">
                  <c:v>122.27</c:v>
                </c:pt>
                <c:pt idx="1084">
                  <c:v>123.4</c:v>
                </c:pt>
                <c:pt idx="1085">
                  <c:v>121.52</c:v>
                </c:pt>
                <c:pt idx="1086">
                  <c:v>123.61</c:v>
                </c:pt>
                <c:pt idx="1087">
                  <c:v>123.74</c:v>
                </c:pt>
                <c:pt idx="1088">
                  <c:v>123.15</c:v>
                </c:pt>
                <c:pt idx="1089">
                  <c:v>123.7</c:v>
                </c:pt>
                <c:pt idx="1090">
                  <c:v>123.26</c:v>
                </c:pt>
                <c:pt idx="1091">
                  <c:v>122.53</c:v>
                </c:pt>
                <c:pt idx="1092">
                  <c:v>118.68</c:v>
                </c:pt>
                <c:pt idx="1093">
                  <c:v>118.97</c:v>
                </c:pt>
                <c:pt idx="1094">
                  <c:v>117.57</c:v>
                </c:pt>
                <c:pt idx="1095">
                  <c:v>110.45</c:v>
                </c:pt>
                <c:pt idx="1096">
                  <c:v>105.14</c:v>
                </c:pt>
                <c:pt idx="1097">
                  <c:v>91.700999999999993</c:v>
                </c:pt>
                <c:pt idx="1098">
                  <c:v>107.11</c:v>
                </c:pt>
                <c:pt idx="1099">
                  <c:v>114.02</c:v>
                </c:pt>
                <c:pt idx="1100">
                  <c:v>114.26</c:v>
                </c:pt>
                <c:pt idx="1101">
                  <c:v>118.39</c:v>
                </c:pt>
                <c:pt idx="1102">
                  <c:v>120.35</c:v>
                </c:pt>
                <c:pt idx="1103">
                  <c:v>119.71</c:v>
                </c:pt>
                <c:pt idx="1104">
                  <c:v>122.34</c:v>
                </c:pt>
                <c:pt idx="1105">
                  <c:v>123.24</c:v>
                </c:pt>
                <c:pt idx="1106">
                  <c:v>123.86</c:v>
                </c:pt>
                <c:pt idx="1107">
                  <c:v>124.03</c:v>
                </c:pt>
                <c:pt idx="1108">
                  <c:v>124.15</c:v>
                </c:pt>
                <c:pt idx="1109">
                  <c:v>123.99</c:v>
                </c:pt>
                <c:pt idx="1110">
                  <c:v>121.49</c:v>
                </c:pt>
                <c:pt idx="1111">
                  <c:v>122.21</c:v>
                </c:pt>
                <c:pt idx="1112">
                  <c:v>122.38</c:v>
                </c:pt>
                <c:pt idx="1113">
                  <c:v>119.89</c:v>
                </c:pt>
                <c:pt idx="1114">
                  <c:v>117.71</c:v>
                </c:pt>
                <c:pt idx="1115">
                  <c:v>116.13</c:v>
                </c:pt>
                <c:pt idx="1116">
                  <c:v>112.01</c:v>
                </c:pt>
                <c:pt idx="1117">
                  <c:v>94.242999999999995</c:v>
                </c:pt>
                <c:pt idx="1118">
                  <c:v>101.05</c:v>
                </c:pt>
                <c:pt idx="1119">
                  <c:v>105.7</c:v>
                </c:pt>
                <c:pt idx="1120">
                  <c:v>112.28</c:v>
                </c:pt>
                <c:pt idx="1121">
                  <c:v>114.13</c:v>
                </c:pt>
                <c:pt idx="1122">
                  <c:v>118.72</c:v>
                </c:pt>
                <c:pt idx="1123">
                  <c:v>120.8</c:v>
                </c:pt>
                <c:pt idx="1124">
                  <c:v>123</c:v>
                </c:pt>
                <c:pt idx="1125">
                  <c:v>122.78</c:v>
                </c:pt>
                <c:pt idx="1126">
                  <c:v>123.57</c:v>
                </c:pt>
                <c:pt idx="1127">
                  <c:v>123.67</c:v>
                </c:pt>
                <c:pt idx="1128">
                  <c:v>122.3</c:v>
                </c:pt>
                <c:pt idx="1129">
                  <c:v>123.71</c:v>
                </c:pt>
                <c:pt idx="1130">
                  <c:v>124.57</c:v>
                </c:pt>
                <c:pt idx="1131">
                  <c:v>123.56</c:v>
                </c:pt>
                <c:pt idx="1132">
                  <c:v>121.57</c:v>
                </c:pt>
                <c:pt idx="1133">
                  <c:v>121.12</c:v>
                </c:pt>
                <c:pt idx="1134">
                  <c:v>118.83</c:v>
                </c:pt>
                <c:pt idx="1135">
                  <c:v>114.72</c:v>
                </c:pt>
                <c:pt idx="1136">
                  <c:v>116.75</c:v>
                </c:pt>
                <c:pt idx="1137">
                  <c:v>111.12</c:v>
                </c:pt>
                <c:pt idx="1138">
                  <c:v>102.22</c:v>
                </c:pt>
                <c:pt idx="1139">
                  <c:v>97.067999999999998</c:v>
                </c:pt>
                <c:pt idx="1140">
                  <c:v>110.39</c:v>
                </c:pt>
                <c:pt idx="1141">
                  <c:v>113.22</c:v>
                </c:pt>
                <c:pt idx="1142">
                  <c:v>119.86</c:v>
                </c:pt>
                <c:pt idx="1143">
                  <c:v>118.06</c:v>
                </c:pt>
                <c:pt idx="1144">
                  <c:v>120.95</c:v>
                </c:pt>
                <c:pt idx="1145">
                  <c:v>121.16</c:v>
                </c:pt>
                <c:pt idx="1146">
                  <c:v>121.01</c:v>
                </c:pt>
                <c:pt idx="1147">
                  <c:v>122.55</c:v>
                </c:pt>
                <c:pt idx="1148">
                  <c:v>122.98</c:v>
                </c:pt>
                <c:pt idx="1149">
                  <c:v>123.84</c:v>
                </c:pt>
                <c:pt idx="1150">
                  <c:v>122.97</c:v>
                </c:pt>
                <c:pt idx="1151">
                  <c:v>124.15</c:v>
                </c:pt>
                <c:pt idx="1152">
                  <c:v>122.58</c:v>
                </c:pt>
                <c:pt idx="1153">
                  <c:v>120.31</c:v>
                </c:pt>
                <c:pt idx="1154">
                  <c:v>121.26</c:v>
                </c:pt>
                <c:pt idx="1155">
                  <c:v>118.78</c:v>
                </c:pt>
                <c:pt idx="1156">
                  <c:v>118.31</c:v>
                </c:pt>
                <c:pt idx="1157">
                  <c:v>112.45</c:v>
                </c:pt>
                <c:pt idx="1158">
                  <c:v>108.69</c:v>
                </c:pt>
                <c:pt idx="1159">
                  <c:v>105.12</c:v>
                </c:pt>
                <c:pt idx="1160">
                  <c:v>108.96</c:v>
                </c:pt>
                <c:pt idx="1161">
                  <c:v>103.39</c:v>
                </c:pt>
                <c:pt idx="1162">
                  <c:v>113.51</c:v>
                </c:pt>
                <c:pt idx="1163">
                  <c:v>116.78</c:v>
                </c:pt>
                <c:pt idx="1164">
                  <c:v>117.66</c:v>
                </c:pt>
                <c:pt idx="1165">
                  <c:v>120.21</c:v>
                </c:pt>
                <c:pt idx="1166">
                  <c:v>121.65</c:v>
                </c:pt>
                <c:pt idx="1167">
                  <c:v>123.36</c:v>
                </c:pt>
                <c:pt idx="1168">
                  <c:v>123.11</c:v>
                </c:pt>
                <c:pt idx="1169">
                  <c:v>123.62</c:v>
                </c:pt>
                <c:pt idx="1170">
                  <c:v>123.53</c:v>
                </c:pt>
                <c:pt idx="1171">
                  <c:v>121.87</c:v>
                </c:pt>
                <c:pt idx="1172">
                  <c:v>122.54</c:v>
                </c:pt>
                <c:pt idx="1173">
                  <c:v>122.94</c:v>
                </c:pt>
                <c:pt idx="1174">
                  <c:v>121.71</c:v>
                </c:pt>
                <c:pt idx="1175">
                  <c:v>119.93</c:v>
                </c:pt>
                <c:pt idx="1176">
                  <c:v>118.92</c:v>
                </c:pt>
                <c:pt idx="1177">
                  <c:v>116.87</c:v>
                </c:pt>
                <c:pt idx="1178">
                  <c:v>109.91</c:v>
                </c:pt>
                <c:pt idx="1179">
                  <c:v>112.66</c:v>
                </c:pt>
                <c:pt idx="1180">
                  <c:v>103.44</c:v>
                </c:pt>
                <c:pt idx="1181">
                  <c:v>88.063000000000002</c:v>
                </c:pt>
                <c:pt idx="1182">
                  <c:v>109.88</c:v>
                </c:pt>
                <c:pt idx="1183">
                  <c:v>114.78</c:v>
                </c:pt>
                <c:pt idx="1184">
                  <c:v>117.59</c:v>
                </c:pt>
                <c:pt idx="1185">
                  <c:v>121.45</c:v>
                </c:pt>
                <c:pt idx="1186">
                  <c:v>120.71</c:v>
                </c:pt>
                <c:pt idx="1187">
                  <c:v>122.07</c:v>
                </c:pt>
                <c:pt idx="1188">
                  <c:v>122.42</c:v>
                </c:pt>
                <c:pt idx="1189">
                  <c:v>121.65</c:v>
                </c:pt>
                <c:pt idx="1190">
                  <c:v>122.8</c:v>
                </c:pt>
                <c:pt idx="1191">
                  <c:v>123.86</c:v>
                </c:pt>
                <c:pt idx="1192">
                  <c:v>123.88</c:v>
                </c:pt>
                <c:pt idx="1193">
                  <c:v>122.23</c:v>
                </c:pt>
                <c:pt idx="1194">
                  <c:v>122.57</c:v>
                </c:pt>
                <c:pt idx="1195">
                  <c:v>121.04</c:v>
                </c:pt>
                <c:pt idx="1196">
                  <c:v>118.05</c:v>
                </c:pt>
                <c:pt idx="1197">
                  <c:v>119.67</c:v>
                </c:pt>
                <c:pt idx="1198">
                  <c:v>117.48</c:v>
                </c:pt>
                <c:pt idx="1199">
                  <c:v>116.07</c:v>
                </c:pt>
                <c:pt idx="1200">
                  <c:v>104.9</c:v>
                </c:pt>
                <c:pt idx="1201">
                  <c:v>97.5</c:v>
                </c:pt>
                <c:pt idx="1202">
                  <c:v>105.85</c:v>
                </c:pt>
                <c:pt idx="1203">
                  <c:v>116.76</c:v>
                </c:pt>
                <c:pt idx="1204">
                  <c:v>114.72</c:v>
                </c:pt>
                <c:pt idx="1205">
                  <c:v>118.02</c:v>
                </c:pt>
                <c:pt idx="1206">
                  <c:v>118.98</c:v>
                </c:pt>
                <c:pt idx="1207">
                  <c:v>119.79</c:v>
                </c:pt>
                <c:pt idx="1208">
                  <c:v>121.42</c:v>
                </c:pt>
                <c:pt idx="1209">
                  <c:v>123.11</c:v>
                </c:pt>
                <c:pt idx="1210">
                  <c:v>124.13</c:v>
                </c:pt>
                <c:pt idx="1211">
                  <c:v>122.82</c:v>
                </c:pt>
                <c:pt idx="1212">
                  <c:v>123.76</c:v>
                </c:pt>
                <c:pt idx="1213">
                  <c:v>122.78</c:v>
                </c:pt>
                <c:pt idx="1214">
                  <c:v>121.06</c:v>
                </c:pt>
                <c:pt idx="1215">
                  <c:v>122.33</c:v>
                </c:pt>
                <c:pt idx="1216">
                  <c:v>121.73</c:v>
                </c:pt>
                <c:pt idx="1217">
                  <c:v>121.48</c:v>
                </c:pt>
                <c:pt idx="1218">
                  <c:v>118.51</c:v>
                </c:pt>
                <c:pt idx="1219">
                  <c:v>116.44</c:v>
                </c:pt>
                <c:pt idx="1220">
                  <c:v>112.59</c:v>
                </c:pt>
                <c:pt idx="1221">
                  <c:v>98.216999999999999</c:v>
                </c:pt>
                <c:pt idx="1222">
                  <c:v>100.01</c:v>
                </c:pt>
                <c:pt idx="1223">
                  <c:v>105.18</c:v>
                </c:pt>
                <c:pt idx="1224">
                  <c:v>109.4</c:v>
                </c:pt>
                <c:pt idx="1225">
                  <c:v>115.28</c:v>
                </c:pt>
                <c:pt idx="1226">
                  <c:v>117.55</c:v>
                </c:pt>
                <c:pt idx="1227">
                  <c:v>120.18</c:v>
                </c:pt>
                <c:pt idx="1228">
                  <c:v>122.79</c:v>
                </c:pt>
                <c:pt idx="1229">
                  <c:v>122.45</c:v>
                </c:pt>
                <c:pt idx="1230">
                  <c:v>124.12</c:v>
                </c:pt>
                <c:pt idx="1231">
                  <c:v>123.33</c:v>
                </c:pt>
                <c:pt idx="1232">
                  <c:v>122.35</c:v>
                </c:pt>
                <c:pt idx="1233">
                  <c:v>122.85</c:v>
                </c:pt>
                <c:pt idx="1234">
                  <c:v>122.87</c:v>
                </c:pt>
                <c:pt idx="1235">
                  <c:v>123.35</c:v>
                </c:pt>
                <c:pt idx="1236">
                  <c:v>121.33</c:v>
                </c:pt>
                <c:pt idx="1237">
                  <c:v>120.07</c:v>
                </c:pt>
                <c:pt idx="1238">
                  <c:v>117.34</c:v>
                </c:pt>
                <c:pt idx="1239">
                  <c:v>111.07</c:v>
                </c:pt>
                <c:pt idx="1240">
                  <c:v>115.22</c:v>
                </c:pt>
                <c:pt idx="1241">
                  <c:v>114.27</c:v>
                </c:pt>
                <c:pt idx="1242">
                  <c:v>110.14</c:v>
                </c:pt>
                <c:pt idx="1243">
                  <c:v>85.816000000000003</c:v>
                </c:pt>
                <c:pt idx="1244">
                  <c:v>107.9</c:v>
                </c:pt>
                <c:pt idx="1245">
                  <c:v>113.2</c:v>
                </c:pt>
                <c:pt idx="1246">
                  <c:v>119.17</c:v>
                </c:pt>
                <c:pt idx="1247">
                  <c:v>118.12</c:v>
                </c:pt>
                <c:pt idx="1248">
                  <c:v>119.1</c:v>
                </c:pt>
                <c:pt idx="1249">
                  <c:v>121.05</c:v>
                </c:pt>
                <c:pt idx="1250">
                  <c:v>120.04</c:v>
                </c:pt>
                <c:pt idx="1251">
                  <c:v>122.27</c:v>
                </c:pt>
                <c:pt idx="1252">
                  <c:v>123.07</c:v>
                </c:pt>
                <c:pt idx="1253">
                  <c:v>123.78</c:v>
                </c:pt>
                <c:pt idx="1254">
                  <c:v>122.73</c:v>
                </c:pt>
                <c:pt idx="1255">
                  <c:v>122.47</c:v>
                </c:pt>
                <c:pt idx="1256">
                  <c:v>122.3</c:v>
                </c:pt>
                <c:pt idx="1257">
                  <c:v>118.84</c:v>
                </c:pt>
                <c:pt idx="1258">
                  <c:v>120.98</c:v>
                </c:pt>
                <c:pt idx="1259">
                  <c:v>119.7</c:v>
                </c:pt>
                <c:pt idx="1260">
                  <c:v>118.96</c:v>
                </c:pt>
                <c:pt idx="1261">
                  <c:v>112.17</c:v>
                </c:pt>
                <c:pt idx="1262">
                  <c:v>111.92</c:v>
                </c:pt>
                <c:pt idx="1263">
                  <c:v>101.75</c:v>
                </c:pt>
                <c:pt idx="1264">
                  <c:v>111.42</c:v>
                </c:pt>
                <c:pt idx="1265">
                  <c:v>104.94</c:v>
                </c:pt>
                <c:pt idx="1266">
                  <c:v>113.13</c:v>
                </c:pt>
                <c:pt idx="1267">
                  <c:v>114.86</c:v>
                </c:pt>
                <c:pt idx="1268">
                  <c:v>117.59</c:v>
                </c:pt>
                <c:pt idx="1269">
                  <c:v>119.28</c:v>
                </c:pt>
                <c:pt idx="1270">
                  <c:v>121.17</c:v>
                </c:pt>
                <c:pt idx="1271">
                  <c:v>123.59</c:v>
                </c:pt>
                <c:pt idx="1272">
                  <c:v>121.72</c:v>
                </c:pt>
                <c:pt idx="1273">
                  <c:v>123.27</c:v>
                </c:pt>
                <c:pt idx="1274">
                  <c:v>122.55</c:v>
                </c:pt>
                <c:pt idx="1275">
                  <c:v>121.16</c:v>
                </c:pt>
                <c:pt idx="1276">
                  <c:v>122.61</c:v>
                </c:pt>
                <c:pt idx="1277">
                  <c:v>122.15</c:v>
                </c:pt>
                <c:pt idx="1278">
                  <c:v>122.54</c:v>
                </c:pt>
                <c:pt idx="1279">
                  <c:v>117.8</c:v>
                </c:pt>
                <c:pt idx="1280">
                  <c:v>119.1</c:v>
                </c:pt>
                <c:pt idx="1281">
                  <c:v>116.7</c:v>
                </c:pt>
                <c:pt idx="1282">
                  <c:v>107.94</c:v>
                </c:pt>
                <c:pt idx="1283">
                  <c:v>111.98</c:v>
                </c:pt>
                <c:pt idx="1284">
                  <c:v>104.51</c:v>
                </c:pt>
                <c:pt idx="1285">
                  <c:v>94.584000000000003</c:v>
                </c:pt>
                <c:pt idx="1286">
                  <c:v>110.56</c:v>
                </c:pt>
                <c:pt idx="1287">
                  <c:v>112.3</c:v>
                </c:pt>
                <c:pt idx="1288">
                  <c:v>117.26</c:v>
                </c:pt>
                <c:pt idx="1289">
                  <c:v>120.81</c:v>
                </c:pt>
                <c:pt idx="1290">
                  <c:v>119.74</c:v>
                </c:pt>
                <c:pt idx="1291">
                  <c:v>121.97</c:v>
                </c:pt>
                <c:pt idx="1292">
                  <c:v>121.62</c:v>
                </c:pt>
                <c:pt idx="1293">
                  <c:v>121.3</c:v>
                </c:pt>
                <c:pt idx="1294">
                  <c:v>122.47</c:v>
                </c:pt>
                <c:pt idx="1295">
                  <c:v>122.96</c:v>
                </c:pt>
                <c:pt idx="1296">
                  <c:v>123.55</c:v>
                </c:pt>
                <c:pt idx="1297">
                  <c:v>120.22</c:v>
                </c:pt>
                <c:pt idx="1298">
                  <c:v>121.98</c:v>
                </c:pt>
                <c:pt idx="1299">
                  <c:v>121.07</c:v>
                </c:pt>
                <c:pt idx="1300">
                  <c:v>117.89</c:v>
                </c:pt>
                <c:pt idx="1301">
                  <c:v>119.65</c:v>
                </c:pt>
                <c:pt idx="1302">
                  <c:v>117.36</c:v>
                </c:pt>
                <c:pt idx="1303">
                  <c:v>116.2</c:v>
                </c:pt>
                <c:pt idx="1304">
                  <c:v>105.03</c:v>
                </c:pt>
                <c:pt idx="1305">
                  <c:v>101.51</c:v>
                </c:pt>
                <c:pt idx="1306">
                  <c:v>99.376999999999995</c:v>
                </c:pt>
                <c:pt idx="1307">
                  <c:v>114.72</c:v>
                </c:pt>
                <c:pt idx="1308">
                  <c:v>114.94</c:v>
                </c:pt>
                <c:pt idx="1309">
                  <c:v>118.05</c:v>
                </c:pt>
                <c:pt idx="1310">
                  <c:v>118.76</c:v>
                </c:pt>
                <c:pt idx="1311">
                  <c:v>119.64</c:v>
                </c:pt>
                <c:pt idx="1312">
                  <c:v>120.64</c:v>
                </c:pt>
                <c:pt idx="1313">
                  <c:v>122.01</c:v>
                </c:pt>
                <c:pt idx="1314">
                  <c:v>123.06</c:v>
                </c:pt>
                <c:pt idx="1315">
                  <c:v>120.61</c:v>
                </c:pt>
                <c:pt idx="1316">
                  <c:v>122.77</c:v>
                </c:pt>
                <c:pt idx="1317">
                  <c:v>122.78</c:v>
                </c:pt>
                <c:pt idx="1318">
                  <c:v>121.54</c:v>
                </c:pt>
                <c:pt idx="1319">
                  <c:v>122.43</c:v>
                </c:pt>
                <c:pt idx="1320">
                  <c:v>121.52</c:v>
                </c:pt>
                <c:pt idx="1321">
                  <c:v>120.96</c:v>
                </c:pt>
                <c:pt idx="1322">
                  <c:v>116.35</c:v>
                </c:pt>
                <c:pt idx="1323">
                  <c:v>116.25</c:v>
                </c:pt>
                <c:pt idx="1324">
                  <c:v>114.49</c:v>
                </c:pt>
                <c:pt idx="1325">
                  <c:v>99.542000000000002</c:v>
                </c:pt>
                <c:pt idx="1326">
                  <c:v>74.831999999999994</c:v>
                </c:pt>
                <c:pt idx="1327">
                  <c:v>106.33</c:v>
                </c:pt>
                <c:pt idx="1328">
                  <c:v>111.37</c:v>
                </c:pt>
                <c:pt idx="1329">
                  <c:v>115.96</c:v>
                </c:pt>
                <c:pt idx="1330">
                  <c:v>117.91</c:v>
                </c:pt>
                <c:pt idx="1331">
                  <c:v>119.89</c:v>
                </c:pt>
                <c:pt idx="1332">
                  <c:v>121.35</c:v>
                </c:pt>
                <c:pt idx="1333">
                  <c:v>119.92</c:v>
                </c:pt>
                <c:pt idx="1334">
                  <c:v>121.74</c:v>
                </c:pt>
                <c:pt idx="1335">
                  <c:v>122.58</c:v>
                </c:pt>
                <c:pt idx="1336">
                  <c:v>122.53</c:v>
                </c:pt>
                <c:pt idx="1337">
                  <c:v>122.64</c:v>
                </c:pt>
                <c:pt idx="1338">
                  <c:v>121.59</c:v>
                </c:pt>
                <c:pt idx="1339">
                  <c:v>121.46</c:v>
                </c:pt>
                <c:pt idx="1340">
                  <c:v>119.09</c:v>
                </c:pt>
                <c:pt idx="1341">
                  <c:v>120.68</c:v>
                </c:pt>
                <c:pt idx="1342">
                  <c:v>119.88</c:v>
                </c:pt>
                <c:pt idx="1343">
                  <c:v>117.31</c:v>
                </c:pt>
                <c:pt idx="1344">
                  <c:v>113.27</c:v>
                </c:pt>
                <c:pt idx="1345">
                  <c:v>111.32</c:v>
                </c:pt>
                <c:pt idx="1346">
                  <c:v>105.51</c:v>
                </c:pt>
                <c:pt idx="1347">
                  <c:v>102.87</c:v>
                </c:pt>
                <c:pt idx="1348">
                  <c:v>91.513999999999996</c:v>
                </c:pt>
                <c:pt idx="1349">
                  <c:v>112.15</c:v>
                </c:pt>
                <c:pt idx="1350">
                  <c:v>113.33</c:v>
                </c:pt>
                <c:pt idx="1351">
                  <c:v>115.73</c:v>
                </c:pt>
                <c:pt idx="1352">
                  <c:v>118.92</c:v>
                </c:pt>
                <c:pt idx="1353">
                  <c:v>120.18</c:v>
                </c:pt>
                <c:pt idx="1354">
                  <c:v>122.15</c:v>
                </c:pt>
                <c:pt idx="1355">
                  <c:v>121.62</c:v>
                </c:pt>
                <c:pt idx="1356">
                  <c:v>122.83</c:v>
                </c:pt>
                <c:pt idx="1357">
                  <c:v>122.22</c:v>
                </c:pt>
                <c:pt idx="1358">
                  <c:v>120.99</c:v>
                </c:pt>
                <c:pt idx="1359">
                  <c:v>121.71</c:v>
                </c:pt>
                <c:pt idx="1360">
                  <c:v>121.78</c:v>
                </c:pt>
                <c:pt idx="1361">
                  <c:v>120.12</c:v>
                </c:pt>
                <c:pt idx="1362">
                  <c:v>120.65</c:v>
                </c:pt>
                <c:pt idx="1363">
                  <c:v>120.09</c:v>
                </c:pt>
                <c:pt idx="1364">
                  <c:v>117.65</c:v>
                </c:pt>
                <c:pt idx="1365">
                  <c:v>113.41</c:v>
                </c:pt>
                <c:pt idx="1366">
                  <c:v>112.7</c:v>
                </c:pt>
                <c:pt idx="1367">
                  <c:v>101.62</c:v>
                </c:pt>
                <c:pt idx="1368">
                  <c:v>99.418999999999997</c:v>
                </c:pt>
                <c:pt idx="1369">
                  <c:v>108.77</c:v>
                </c:pt>
                <c:pt idx="1370">
                  <c:v>113.58</c:v>
                </c:pt>
                <c:pt idx="1371">
                  <c:v>115.25</c:v>
                </c:pt>
                <c:pt idx="1372">
                  <c:v>117.59</c:v>
                </c:pt>
                <c:pt idx="1373">
                  <c:v>118.03</c:v>
                </c:pt>
                <c:pt idx="1374">
                  <c:v>120.26</c:v>
                </c:pt>
                <c:pt idx="1375">
                  <c:v>121.42</c:v>
                </c:pt>
                <c:pt idx="1376">
                  <c:v>120.14</c:v>
                </c:pt>
                <c:pt idx="1377">
                  <c:v>121.87</c:v>
                </c:pt>
                <c:pt idx="1378">
                  <c:v>122.43</c:v>
                </c:pt>
                <c:pt idx="1379">
                  <c:v>122.08</c:v>
                </c:pt>
                <c:pt idx="1380">
                  <c:v>122.58</c:v>
                </c:pt>
                <c:pt idx="1381">
                  <c:v>122.02</c:v>
                </c:pt>
                <c:pt idx="1382">
                  <c:v>121.86</c:v>
                </c:pt>
                <c:pt idx="1383">
                  <c:v>117.77</c:v>
                </c:pt>
                <c:pt idx="1384">
                  <c:v>118.82</c:v>
                </c:pt>
                <c:pt idx="1385">
                  <c:v>117.68</c:v>
                </c:pt>
                <c:pt idx="1386">
                  <c:v>111.84</c:v>
                </c:pt>
                <c:pt idx="1387">
                  <c:v>110.25</c:v>
                </c:pt>
                <c:pt idx="1388">
                  <c:v>92.881</c:v>
                </c:pt>
                <c:pt idx="1389">
                  <c:v>89.888000000000005</c:v>
                </c:pt>
                <c:pt idx="1390">
                  <c:v>110</c:v>
                </c:pt>
                <c:pt idx="1391">
                  <c:v>110.57</c:v>
                </c:pt>
                <c:pt idx="1392">
                  <c:v>115.25</c:v>
                </c:pt>
                <c:pt idx="1393">
                  <c:v>117.55</c:v>
                </c:pt>
                <c:pt idx="1394">
                  <c:v>117.81</c:v>
                </c:pt>
                <c:pt idx="1395">
                  <c:v>120.29</c:v>
                </c:pt>
                <c:pt idx="1396">
                  <c:v>121.35</c:v>
                </c:pt>
                <c:pt idx="1397">
                  <c:v>122.49</c:v>
                </c:pt>
                <c:pt idx="1398">
                  <c:v>122.5</c:v>
                </c:pt>
                <c:pt idx="1399">
                  <c:v>122.86</c:v>
                </c:pt>
                <c:pt idx="1400">
                  <c:v>122.54</c:v>
                </c:pt>
                <c:pt idx="1401">
                  <c:v>120.49</c:v>
                </c:pt>
                <c:pt idx="1402">
                  <c:v>121.25</c:v>
                </c:pt>
                <c:pt idx="1403">
                  <c:v>121.44</c:v>
                </c:pt>
                <c:pt idx="1404">
                  <c:v>119.61</c:v>
                </c:pt>
                <c:pt idx="1405">
                  <c:v>117.57</c:v>
                </c:pt>
                <c:pt idx="1406">
                  <c:v>116.44</c:v>
                </c:pt>
                <c:pt idx="1407">
                  <c:v>113.37</c:v>
                </c:pt>
                <c:pt idx="1408">
                  <c:v>103.28</c:v>
                </c:pt>
                <c:pt idx="1409">
                  <c:v>107.29</c:v>
                </c:pt>
                <c:pt idx="1410">
                  <c:v>90.613</c:v>
                </c:pt>
                <c:pt idx="1411">
                  <c:v>105.75</c:v>
                </c:pt>
                <c:pt idx="1412">
                  <c:v>112.19</c:v>
                </c:pt>
                <c:pt idx="1413">
                  <c:v>115.93</c:v>
                </c:pt>
                <c:pt idx="1414">
                  <c:v>118.42</c:v>
                </c:pt>
                <c:pt idx="1415">
                  <c:v>121.12</c:v>
                </c:pt>
                <c:pt idx="1416">
                  <c:v>120.72</c:v>
                </c:pt>
                <c:pt idx="1417">
                  <c:v>121.82</c:v>
                </c:pt>
                <c:pt idx="1418">
                  <c:v>121.98</c:v>
                </c:pt>
                <c:pt idx="1419">
                  <c:v>120.84</c:v>
                </c:pt>
                <c:pt idx="1420">
                  <c:v>121.92</c:v>
                </c:pt>
                <c:pt idx="1421">
                  <c:v>122.93</c:v>
                </c:pt>
                <c:pt idx="1422">
                  <c:v>122.45</c:v>
                </c:pt>
                <c:pt idx="1423">
                  <c:v>120.75</c:v>
                </c:pt>
                <c:pt idx="1424">
                  <c:v>120.87</c:v>
                </c:pt>
                <c:pt idx="1425">
                  <c:v>119.15</c:v>
                </c:pt>
                <c:pt idx="1426">
                  <c:v>115.55</c:v>
                </c:pt>
                <c:pt idx="1427">
                  <c:v>117.27</c:v>
                </c:pt>
                <c:pt idx="1428">
                  <c:v>114.1</c:v>
                </c:pt>
                <c:pt idx="1429">
                  <c:v>110.53</c:v>
                </c:pt>
                <c:pt idx="1430">
                  <c:v>99.06</c:v>
                </c:pt>
                <c:pt idx="1431">
                  <c:v>103.77</c:v>
                </c:pt>
                <c:pt idx="1432">
                  <c:v>112.02</c:v>
                </c:pt>
                <c:pt idx="1433">
                  <c:v>118</c:v>
                </c:pt>
                <c:pt idx="1434">
                  <c:v>116.46</c:v>
                </c:pt>
                <c:pt idx="1435">
                  <c:v>119.08</c:v>
                </c:pt>
                <c:pt idx="1436">
                  <c:v>119.58</c:v>
                </c:pt>
                <c:pt idx="1437">
                  <c:v>119.27</c:v>
                </c:pt>
                <c:pt idx="1438">
                  <c:v>120.29</c:v>
                </c:pt>
                <c:pt idx="1439">
                  <c:v>121.44</c:v>
                </c:pt>
                <c:pt idx="1440">
                  <c:v>122.34</c:v>
                </c:pt>
                <c:pt idx="1441">
                  <c:v>121.44</c:v>
                </c:pt>
                <c:pt idx="1442">
                  <c:v>121.96</c:v>
                </c:pt>
                <c:pt idx="1443">
                  <c:v>121.32</c:v>
                </c:pt>
                <c:pt idx="1444">
                  <c:v>118.7</c:v>
                </c:pt>
                <c:pt idx="1445">
                  <c:v>120.32</c:v>
                </c:pt>
                <c:pt idx="1446">
                  <c:v>119.35</c:v>
                </c:pt>
                <c:pt idx="1447">
                  <c:v>118.6</c:v>
                </c:pt>
                <c:pt idx="1448">
                  <c:v>116.49</c:v>
                </c:pt>
                <c:pt idx="1449">
                  <c:v>111.02</c:v>
                </c:pt>
                <c:pt idx="1450">
                  <c:v>108.8</c:v>
                </c:pt>
                <c:pt idx="1451">
                  <c:v>108.08</c:v>
                </c:pt>
                <c:pt idx="1452">
                  <c:v>100</c:v>
                </c:pt>
                <c:pt idx="1453">
                  <c:v>108.89</c:v>
                </c:pt>
                <c:pt idx="1454">
                  <c:v>112.81</c:v>
                </c:pt>
                <c:pt idx="1455">
                  <c:v>115.33</c:v>
                </c:pt>
                <c:pt idx="1456">
                  <c:v>117.87</c:v>
                </c:pt>
                <c:pt idx="1457">
                  <c:v>119.57</c:v>
                </c:pt>
                <c:pt idx="1458">
                  <c:v>121.74</c:v>
                </c:pt>
                <c:pt idx="1459">
                  <c:v>120.97</c:v>
                </c:pt>
                <c:pt idx="1460">
                  <c:v>122.17</c:v>
                </c:pt>
                <c:pt idx="1461">
                  <c:v>121.63</c:v>
                </c:pt>
                <c:pt idx="1462">
                  <c:v>120.62</c:v>
                </c:pt>
                <c:pt idx="1463">
                  <c:v>121.46</c:v>
                </c:pt>
                <c:pt idx="1464">
                  <c:v>121.34</c:v>
                </c:pt>
                <c:pt idx="1465">
                  <c:v>121.51</c:v>
                </c:pt>
                <c:pt idx="1466">
                  <c:v>119.03</c:v>
                </c:pt>
                <c:pt idx="1467">
                  <c:v>118.48</c:v>
                </c:pt>
                <c:pt idx="1468">
                  <c:v>117.04</c:v>
                </c:pt>
                <c:pt idx="1469">
                  <c:v>110.5</c:v>
                </c:pt>
                <c:pt idx="1470">
                  <c:v>113.95</c:v>
                </c:pt>
                <c:pt idx="1471">
                  <c:v>106.77</c:v>
                </c:pt>
                <c:pt idx="1472">
                  <c:v>103.24</c:v>
                </c:pt>
                <c:pt idx="1473">
                  <c:v>105.45</c:v>
                </c:pt>
                <c:pt idx="1474">
                  <c:v>110.08</c:v>
                </c:pt>
                <c:pt idx="1475">
                  <c:v>114.6</c:v>
                </c:pt>
                <c:pt idx="1476">
                  <c:v>119.4</c:v>
                </c:pt>
                <c:pt idx="1477">
                  <c:v>118.04</c:v>
                </c:pt>
                <c:pt idx="1478">
                  <c:v>120.07</c:v>
                </c:pt>
                <c:pt idx="1479">
                  <c:v>120.33</c:v>
                </c:pt>
                <c:pt idx="1480">
                  <c:v>119.96</c:v>
                </c:pt>
                <c:pt idx="1481">
                  <c:v>121.19</c:v>
                </c:pt>
                <c:pt idx="1482">
                  <c:v>122.29</c:v>
                </c:pt>
                <c:pt idx="1483">
                  <c:v>122.52</c:v>
                </c:pt>
                <c:pt idx="1484">
                  <c:v>121.18</c:v>
                </c:pt>
                <c:pt idx="1485">
                  <c:v>121.38</c:v>
                </c:pt>
                <c:pt idx="1486">
                  <c:v>120.22</c:v>
                </c:pt>
                <c:pt idx="1487">
                  <c:v>117.62</c:v>
                </c:pt>
                <c:pt idx="1488">
                  <c:v>118.84</c:v>
                </c:pt>
                <c:pt idx="1489">
                  <c:v>117.33</c:v>
                </c:pt>
                <c:pt idx="1490">
                  <c:v>116.63</c:v>
                </c:pt>
                <c:pt idx="1491">
                  <c:v>106.94</c:v>
                </c:pt>
                <c:pt idx="1492">
                  <c:v>105.46</c:v>
                </c:pt>
                <c:pt idx="1493">
                  <c:v>89.346000000000004</c:v>
                </c:pt>
                <c:pt idx="1494">
                  <c:v>113.68</c:v>
                </c:pt>
                <c:pt idx="1495">
                  <c:v>110.05</c:v>
                </c:pt>
                <c:pt idx="1496">
                  <c:v>115.01</c:v>
                </c:pt>
                <c:pt idx="1497">
                  <c:v>116.02</c:v>
                </c:pt>
                <c:pt idx="1498">
                  <c:v>117.73</c:v>
                </c:pt>
                <c:pt idx="1499">
                  <c:v>119.28</c:v>
                </c:pt>
                <c:pt idx="1500">
                  <c:v>121.05</c:v>
                </c:pt>
                <c:pt idx="1501">
                  <c:v>122.58</c:v>
                </c:pt>
                <c:pt idx="1502">
                  <c:v>121.23</c:v>
                </c:pt>
                <c:pt idx="1503">
                  <c:v>122.31</c:v>
                </c:pt>
                <c:pt idx="1504">
                  <c:v>121.4</c:v>
                </c:pt>
                <c:pt idx="1505">
                  <c:v>119.99</c:v>
                </c:pt>
                <c:pt idx="1506">
                  <c:v>121.26</c:v>
                </c:pt>
                <c:pt idx="1507">
                  <c:v>120.74</c:v>
                </c:pt>
                <c:pt idx="1508">
                  <c:v>120.67</c:v>
                </c:pt>
                <c:pt idx="1509">
                  <c:v>115.73</c:v>
                </c:pt>
                <c:pt idx="1510">
                  <c:v>116.57</c:v>
                </c:pt>
                <c:pt idx="1511">
                  <c:v>113.63</c:v>
                </c:pt>
                <c:pt idx="1512">
                  <c:v>92.572000000000003</c:v>
                </c:pt>
                <c:pt idx="1513">
                  <c:v>106.69</c:v>
                </c:pt>
                <c:pt idx="1514">
                  <c:v>87.204999999999998</c:v>
                </c:pt>
                <c:pt idx="1515">
                  <c:v>101.67</c:v>
                </c:pt>
                <c:pt idx="1516">
                  <c:v>112.01</c:v>
                </c:pt>
                <c:pt idx="1517">
                  <c:v>114.55</c:v>
                </c:pt>
                <c:pt idx="1518">
                  <c:v>117.68</c:v>
                </c:pt>
                <c:pt idx="1519">
                  <c:v>120.75</c:v>
                </c:pt>
                <c:pt idx="1520">
                  <c:v>119.75</c:v>
                </c:pt>
                <c:pt idx="1521">
                  <c:v>121.44</c:v>
                </c:pt>
                <c:pt idx="1522">
                  <c:v>121.1</c:v>
                </c:pt>
                <c:pt idx="1523">
                  <c:v>120.45</c:v>
                </c:pt>
                <c:pt idx="1524">
                  <c:v>121.58</c:v>
                </c:pt>
                <c:pt idx="1525">
                  <c:v>121.94</c:v>
                </c:pt>
                <c:pt idx="1526">
                  <c:v>122.37</c:v>
                </c:pt>
                <c:pt idx="1527">
                  <c:v>120.34</c:v>
                </c:pt>
                <c:pt idx="1528">
                  <c:v>120.24</c:v>
                </c:pt>
                <c:pt idx="1529">
                  <c:v>119.22</c:v>
                </c:pt>
                <c:pt idx="1530">
                  <c:v>114.93</c:v>
                </c:pt>
                <c:pt idx="1531">
                  <c:v>116.72</c:v>
                </c:pt>
                <c:pt idx="1532">
                  <c:v>113.2</c:v>
                </c:pt>
                <c:pt idx="1533">
                  <c:v>110.79</c:v>
                </c:pt>
                <c:pt idx="1534">
                  <c:v>86.451999999999998</c:v>
                </c:pt>
                <c:pt idx="1535">
                  <c:v>98.692999999999998</c:v>
                </c:pt>
                <c:pt idx="1536">
                  <c:v>109.21</c:v>
                </c:pt>
                <c:pt idx="1537">
                  <c:v>116.72</c:v>
                </c:pt>
                <c:pt idx="1538">
                  <c:v>116.16</c:v>
                </c:pt>
                <c:pt idx="1539">
                  <c:v>118.26</c:v>
                </c:pt>
                <c:pt idx="1540">
                  <c:v>118.43</c:v>
                </c:pt>
                <c:pt idx="1541">
                  <c:v>118.72</c:v>
                </c:pt>
                <c:pt idx="1542">
                  <c:v>119.75</c:v>
                </c:pt>
                <c:pt idx="1543">
                  <c:v>120.86</c:v>
                </c:pt>
                <c:pt idx="1544">
                  <c:v>121.92</c:v>
                </c:pt>
                <c:pt idx="1545">
                  <c:v>120.23</c:v>
                </c:pt>
                <c:pt idx="1546">
                  <c:v>121.09</c:v>
                </c:pt>
                <c:pt idx="1547">
                  <c:v>120.93</c:v>
                </c:pt>
                <c:pt idx="1548">
                  <c:v>119.16</c:v>
                </c:pt>
                <c:pt idx="1549">
                  <c:v>120.35</c:v>
                </c:pt>
                <c:pt idx="1550">
                  <c:v>119.06</c:v>
                </c:pt>
                <c:pt idx="1551">
                  <c:v>118.47</c:v>
                </c:pt>
                <c:pt idx="1552">
                  <c:v>112.7</c:v>
                </c:pt>
                <c:pt idx="1553">
                  <c:v>112.29</c:v>
                </c:pt>
                <c:pt idx="1554">
                  <c:v>107.91</c:v>
                </c:pt>
                <c:pt idx="1555">
                  <c:v>106.02</c:v>
                </c:pt>
                <c:pt idx="1556">
                  <c:v>93.185000000000002</c:v>
                </c:pt>
                <c:pt idx="1557">
                  <c:v>107.94</c:v>
                </c:pt>
                <c:pt idx="1558">
                  <c:v>111.84</c:v>
                </c:pt>
                <c:pt idx="1559">
                  <c:v>114.4</c:v>
                </c:pt>
                <c:pt idx="1560">
                  <c:v>116.57</c:v>
                </c:pt>
                <c:pt idx="1561">
                  <c:v>119.3</c:v>
                </c:pt>
                <c:pt idx="1562">
                  <c:v>121.03</c:v>
                </c:pt>
                <c:pt idx="1563">
                  <c:v>120.28</c:v>
                </c:pt>
                <c:pt idx="1564">
                  <c:v>121.4</c:v>
                </c:pt>
                <c:pt idx="1565">
                  <c:v>120.82</c:v>
                </c:pt>
                <c:pt idx="1566">
                  <c:v>119.99</c:v>
                </c:pt>
                <c:pt idx="1567">
                  <c:v>121.03</c:v>
                </c:pt>
                <c:pt idx="1568">
                  <c:v>121.02</c:v>
                </c:pt>
                <c:pt idx="1569">
                  <c:v>121.25</c:v>
                </c:pt>
                <c:pt idx="1570">
                  <c:v>117.11</c:v>
                </c:pt>
                <c:pt idx="1571">
                  <c:v>118.31</c:v>
                </c:pt>
                <c:pt idx="1572">
                  <c:v>116.64</c:v>
                </c:pt>
                <c:pt idx="1573">
                  <c:v>109.9</c:v>
                </c:pt>
                <c:pt idx="1574">
                  <c:v>113.32</c:v>
                </c:pt>
                <c:pt idx="1575">
                  <c:v>107.82</c:v>
                </c:pt>
                <c:pt idx="1576">
                  <c:v>104.15</c:v>
                </c:pt>
                <c:pt idx="1577">
                  <c:v>104.61</c:v>
                </c:pt>
                <c:pt idx="1578">
                  <c:v>108.23</c:v>
                </c:pt>
                <c:pt idx="1579">
                  <c:v>113.57</c:v>
                </c:pt>
                <c:pt idx="1580">
                  <c:v>118.37</c:v>
                </c:pt>
                <c:pt idx="1581">
                  <c:v>117.46</c:v>
                </c:pt>
                <c:pt idx="1582">
                  <c:v>119.7</c:v>
                </c:pt>
                <c:pt idx="1583">
                  <c:v>119.52</c:v>
                </c:pt>
                <c:pt idx="1584">
                  <c:v>119.57</c:v>
                </c:pt>
                <c:pt idx="1585">
                  <c:v>120.56</c:v>
                </c:pt>
                <c:pt idx="1586">
                  <c:v>121.32</c:v>
                </c:pt>
                <c:pt idx="1587">
                  <c:v>121.99</c:v>
                </c:pt>
                <c:pt idx="1588">
                  <c:v>118.97</c:v>
                </c:pt>
                <c:pt idx="1589">
                  <c:v>120.63</c:v>
                </c:pt>
                <c:pt idx="1590">
                  <c:v>120.07</c:v>
                </c:pt>
                <c:pt idx="1591">
                  <c:v>117.56</c:v>
                </c:pt>
                <c:pt idx="1592">
                  <c:v>118.88</c:v>
                </c:pt>
                <c:pt idx="1593">
                  <c:v>117.22</c:v>
                </c:pt>
                <c:pt idx="1594">
                  <c:v>115.93</c:v>
                </c:pt>
                <c:pt idx="1595">
                  <c:v>108.24</c:v>
                </c:pt>
                <c:pt idx="1596">
                  <c:v>106.42</c:v>
                </c:pt>
                <c:pt idx="1597">
                  <c:v>91.061999999999998</c:v>
                </c:pt>
                <c:pt idx="1598">
                  <c:v>110.42</c:v>
                </c:pt>
                <c:pt idx="1599">
                  <c:v>111.04</c:v>
                </c:pt>
                <c:pt idx="1600">
                  <c:v>114.99</c:v>
                </c:pt>
                <c:pt idx="1601">
                  <c:v>116.11</c:v>
                </c:pt>
                <c:pt idx="1602">
                  <c:v>117.41</c:v>
                </c:pt>
                <c:pt idx="1603">
                  <c:v>118.21</c:v>
                </c:pt>
                <c:pt idx="1604">
                  <c:v>119.97</c:v>
                </c:pt>
                <c:pt idx="1605">
                  <c:v>121.1</c:v>
                </c:pt>
                <c:pt idx="1606">
                  <c:v>118.99</c:v>
                </c:pt>
                <c:pt idx="1607">
                  <c:v>121.11</c:v>
                </c:pt>
                <c:pt idx="1608">
                  <c:v>121.28</c:v>
                </c:pt>
                <c:pt idx="1609">
                  <c:v>120.48</c:v>
                </c:pt>
                <c:pt idx="1610">
                  <c:v>121.21</c:v>
                </c:pt>
                <c:pt idx="1611">
                  <c:v>120.51</c:v>
                </c:pt>
                <c:pt idx="1612">
                  <c:v>119.98</c:v>
                </c:pt>
                <c:pt idx="1613">
                  <c:v>115.88</c:v>
                </c:pt>
                <c:pt idx="1614">
                  <c:v>116.06</c:v>
                </c:pt>
                <c:pt idx="1615">
                  <c:v>114.88</c:v>
                </c:pt>
                <c:pt idx="1616">
                  <c:v>106.26</c:v>
                </c:pt>
                <c:pt idx="1617">
                  <c:v>100.6</c:v>
                </c:pt>
                <c:pt idx="1618">
                  <c:v>95.863</c:v>
                </c:pt>
                <c:pt idx="1619">
                  <c:v>106.24</c:v>
                </c:pt>
                <c:pt idx="1620">
                  <c:v>112.06</c:v>
                </c:pt>
                <c:pt idx="1621">
                  <c:v>112.41</c:v>
                </c:pt>
                <c:pt idx="1622">
                  <c:v>116.13</c:v>
                </c:pt>
                <c:pt idx="1623">
                  <c:v>118.2</c:v>
                </c:pt>
                <c:pt idx="1624">
                  <c:v>117.67</c:v>
                </c:pt>
                <c:pt idx="1625">
                  <c:v>119.97</c:v>
                </c:pt>
                <c:pt idx="1626">
                  <c:v>120.85</c:v>
                </c:pt>
                <c:pt idx="1627">
                  <c:v>121.32</c:v>
                </c:pt>
                <c:pt idx="1628">
                  <c:v>121.72</c:v>
                </c:pt>
                <c:pt idx="1629">
                  <c:v>122.06</c:v>
                </c:pt>
                <c:pt idx="1630">
                  <c:v>122.06</c:v>
                </c:pt>
                <c:pt idx="1631">
                  <c:v>119.3</c:v>
                </c:pt>
                <c:pt idx="1632">
                  <c:v>119.39</c:v>
                </c:pt>
                <c:pt idx="1633">
                  <c:v>119.03</c:v>
                </c:pt>
                <c:pt idx="1634">
                  <c:v>115.95</c:v>
                </c:pt>
                <c:pt idx="1635">
                  <c:v>114.53</c:v>
                </c:pt>
                <c:pt idx="1636">
                  <c:v>112.29</c:v>
                </c:pt>
                <c:pt idx="1637">
                  <c:v>104.04</c:v>
                </c:pt>
                <c:pt idx="1638">
                  <c:v>103.1</c:v>
                </c:pt>
                <c:pt idx="1639">
                  <c:v>97.623000000000005</c:v>
                </c:pt>
                <c:pt idx="1640">
                  <c:v>107.4</c:v>
                </c:pt>
                <c:pt idx="1641">
                  <c:v>108.51</c:v>
                </c:pt>
                <c:pt idx="1642">
                  <c:v>112.06</c:v>
                </c:pt>
                <c:pt idx="1643">
                  <c:v>115.19</c:v>
                </c:pt>
                <c:pt idx="1644">
                  <c:v>118.34</c:v>
                </c:pt>
                <c:pt idx="1645">
                  <c:v>120.09</c:v>
                </c:pt>
                <c:pt idx="1646">
                  <c:v>119.81</c:v>
                </c:pt>
                <c:pt idx="1647">
                  <c:v>120.81</c:v>
                </c:pt>
                <c:pt idx="1648">
                  <c:v>120.11</c:v>
                </c:pt>
                <c:pt idx="1649">
                  <c:v>119.73</c:v>
                </c:pt>
                <c:pt idx="1650">
                  <c:v>119.6</c:v>
                </c:pt>
                <c:pt idx="1651">
                  <c:v>120.85</c:v>
                </c:pt>
                <c:pt idx="1652">
                  <c:v>119.12</c:v>
                </c:pt>
                <c:pt idx="1653">
                  <c:v>119.1</c:v>
                </c:pt>
                <c:pt idx="1654">
                  <c:v>119.72</c:v>
                </c:pt>
                <c:pt idx="1655">
                  <c:v>116.59</c:v>
                </c:pt>
                <c:pt idx="1656">
                  <c:v>114.04</c:v>
                </c:pt>
                <c:pt idx="1657">
                  <c:v>112.36</c:v>
                </c:pt>
                <c:pt idx="1658">
                  <c:v>106.43</c:v>
                </c:pt>
                <c:pt idx="1659">
                  <c:v>95.468000000000004</c:v>
                </c:pt>
                <c:pt idx="1660">
                  <c:v>102.65</c:v>
                </c:pt>
                <c:pt idx="1661">
                  <c:v>109.47</c:v>
                </c:pt>
                <c:pt idx="1662">
                  <c:v>110.38</c:v>
                </c:pt>
                <c:pt idx="1663">
                  <c:v>115.57</c:v>
                </c:pt>
                <c:pt idx="1664">
                  <c:v>114.93</c:v>
                </c:pt>
                <c:pt idx="1665">
                  <c:v>117.71</c:v>
                </c:pt>
                <c:pt idx="1666">
                  <c:v>119.15</c:v>
                </c:pt>
                <c:pt idx="1667">
                  <c:v>117.99</c:v>
                </c:pt>
                <c:pt idx="1668">
                  <c:v>120.11</c:v>
                </c:pt>
                <c:pt idx="1669">
                  <c:v>120.53</c:v>
                </c:pt>
                <c:pt idx="1670">
                  <c:v>120.59</c:v>
                </c:pt>
                <c:pt idx="1671">
                  <c:v>121.2</c:v>
                </c:pt>
                <c:pt idx="1672">
                  <c:v>120.53</c:v>
                </c:pt>
                <c:pt idx="1673">
                  <c:v>120.53</c:v>
                </c:pt>
                <c:pt idx="1674">
                  <c:v>117.09</c:v>
                </c:pt>
                <c:pt idx="1675">
                  <c:v>117.87</c:v>
                </c:pt>
                <c:pt idx="1676">
                  <c:v>117.13</c:v>
                </c:pt>
                <c:pt idx="1677">
                  <c:v>112.98</c:v>
                </c:pt>
                <c:pt idx="1678">
                  <c:v>110.93</c:v>
                </c:pt>
                <c:pt idx="1679">
                  <c:v>104.51</c:v>
                </c:pt>
                <c:pt idx="1680">
                  <c:v>98.234999999999999</c:v>
                </c:pt>
                <c:pt idx="1681">
                  <c:v>106.12</c:v>
                </c:pt>
                <c:pt idx="1682">
                  <c:v>102.72</c:v>
                </c:pt>
                <c:pt idx="1683">
                  <c:v>112.02</c:v>
                </c:pt>
                <c:pt idx="1684">
                  <c:v>114.17</c:v>
                </c:pt>
                <c:pt idx="1685">
                  <c:v>115.01</c:v>
                </c:pt>
                <c:pt idx="1686">
                  <c:v>118.06</c:v>
                </c:pt>
                <c:pt idx="1687">
                  <c:v>119.02</c:v>
                </c:pt>
                <c:pt idx="1688">
                  <c:v>120.86</c:v>
                </c:pt>
                <c:pt idx="1689">
                  <c:v>120.4</c:v>
                </c:pt>
                <c:pt idx="1690">
                  <c:v>121.03</c:v>
                </c:pt>
                <c:pt idx="1691">
                  <c:v>120.99</c:v>
                </c:pt>
                <c:pt idx="1692">
                  <c:v>118.98</c:v>
                </c:pt>
                <c:pt idx="1693">
                  <c:v>119.89</c:v>
                </c:pt>
                <c:pt idx="1694">
                  <c:v>120.19</c:v>
                </c:pt>
                <c:pt idx="1695">
                  <c:v>118.92</c:v>
                </c:pt>
                <c:pt idx="1696">
                  <c:v>116.8</c:v>
                </c:pt>
                <c:pt idx="1697">
                  <c:v>116.16</c:v>
                </c:pt>
                <c:pt idx="1698">
                  <c:v>113.65</c:v>
                </c:pt>
                <c:pt idx="1699">
                  <c:v>106.67</c:v>
                </c:pt>
                <c:pt idx="1700">
                  <c:v>109.34</c:v>
                </c:pt>
                <c:pt idx="1701">
                  <c:v>97.581000000000003</c:v>
                </c:pt>
                <c:pt idx="1702">
                  <c:v>93.795000000000002</c:v>
                </c:pt>
                <c:pt idx="1703">
                  <c:v>107.56</c:v>
                </c:pt>
                <c:pt idx="1704">
                  <c:v>112.56</c:v>
                </c:pt>
                <c:pt idx="1705">
                  <c:v>115.51</c:v>
                </c:pt>
                <c:pt idx="1706">
                  <c:v>118.92</c:v>
                </c:pt>
                <c:pt idx="1707">
                  <c:v>118.18</c:v>
                </c:pt>
                <c:pt idx="1708">
                  <c:v>119.65</c:v>
                </c:pt>
                <c:pt idx="1709">
                  <c:v>119.92</c:v>
                </c:pt>
                <c:pt idx="1710">
                  <c:v>119.04</c:v>
                </c:pt>
                <c:pt idx="1711">
                  <c:v>120.19</c:v>
                </c:pt>
                <c:pt idx="1712">
                  <c:v>121.32</c:v>
                </c:pt>
                <c:pt idx="1713">
                  <c:v>121.1</c:v>
                </c:pt>
                <c:pt idx="1714">
                  <c:v>119.5</c:v>
                </c:pt>
                <c:pt idx="1715">
                  <c:v>119.73</c:v>
                </c:pt>
                <c:pt idx="1716">
                  <c:v>118.23</c:v>
                </c:pt>
                <c:pt idx="1717">
                  <c:v>115.21</c:v>
                </c:pt>
                <c:pt idx="1718">
                  <c:v>116.66</c:v>
                </c:pt>
                <c:pt idx="1719">
                  <c:v>114.45</c:v>
                </c:pt>
                <c:pt idx="1720">
                  <c:v>112.76</c:v>
                </c:pt>
                <c:pt idx="1721">
                  <c:v>107.71</c:v>
                </c:pt>
                <c:pt idx="1722">
                  <c:v>88.813000000000002</c:v>
                </c:pt>
                <c:pt idx="1723">
                  <c:v>104.82</c:v>
                </c:pt>
                <c:pt idx="1724">
                  <c:v>114.54</c:v>
                </c:pt>
                <c:pt idx="1725">
                  <c:v>112.62</c:v>
                </c:pt>
                <c:pt idx="1726">
                  <c:v>115.78</c:v>
                </c:pt>
                <c:pt idx="1727">
                  <c:v>116.51</c:v>
                </c:pt>
                <c:pt idx="1728">
                  <c:v>117.33</c:v>
                </c:pt>
                <c:pt idx="1729">
                  <c:v>119.81</c:v>
                </c:pt>
                <c:pt idx="1730">
                  <c:v>121.7</c:v>
                </c:pt>
                <c:pt idx="1731">
                  <c:v>122.14</c:v>
                </c:pt>
                <c:pt idx="1732">
                  <c:v>120.38</c:v>
                </c:pt>
                <c:pt idx="1733">
                  <c:v>120.73</c:v>
                </c:pt>
                <c:pt idx="1734">
                  <c:v>119.45</c:v>
                </c:pt>
                <c:pt idx="1735">
                  <c:v>117.9</c:v>
                </c:pt>
                <c:pt idx="1736">
                  <c:v>119.39</c:v>
                </c:pt>
                <c:pt idx="1737">
                  <c:v>117.44</c:v>
                </c:pt>
                <c:pt idx="1738">
                  <c:v>115.58</c:v>
                </c:pt>
                <c:pt idx="1739">
                  <c:v>111.57</c:v>
                </c:pt>
                <c:pt idx="1740">
                  <c:v>110.08</c:v>
                </c:pt>
                <c:pt idx="1741">
                  <c:v>110.89</c:v>
                </c:pt>
                <c:pt idx="1742">
                  <c:v>100.45</c:v>
                </c:pt>
                <c:pt idx="1743">
                  <c:v>101.97</c:v>
                </c:pt>
                <c:pt idx="1744">
                  <c:v>106.57</c:v>
                </c:pt>
                <c:pt idx="1745">
                  <c:v>107.53</c:v>
                </c:pt>
                <c:pt idx="1746">
                  <c:v>112.31</c:v>
                </c:pt>
                <c:pt idx="1747">
                  <c:v>115.4</c:v>
                </c:pt>
                <c:pt idx="1748">
                  <c:v>115.76</c:v>
                </c:pt>
                <c:pt idx="1749">
                  <c:v>120.31</c:v>
                </c:pt>
                <c:pt idx="1750">
                  <c:v>117.65</c:v>
                </c:pt>
                <c:pt idx="1751">
                  <c:v>120.57</c:v>
                </c:pt>
                <c:pt idx="1752">
                  <c:v>119.78</c:v>
                </c:pt>
                <c:pt idx="1753">
                  <c:v>118.55</c:v>
                </c:pt>
                <c:pt idx="1754">
                  <c:v>120.34</c:v>
                </c:pt>
                <c:pt idx="1755">
                  <c:v>119.41</c:v>
                </c:pt>
                <c:pt idx="1756">
                  <c:v>120.63</c:v>
                </c:pt>
                <c:pt idx="1757">
                  <c:v>117.38</c:v>
                </c:pt>
                <c:pt idx="1758">
                  <c:v>117.56</c:v>
                </c:pt>
                <c:pt idx="1759">
                  <c:v>116.45</c:v>
                </c:pt>
                <c:pt idx="1760">
                  <c:v>110.58</c:v>
                </c:pt>
                <c:pt idx="1761">
                  <c:v>113.9</c:v>
                </c:pt>
                <c:pt idx="1762">
                  <c:v>109.93</c:v>
                </c:pt>
                <c:pt idx="1763">
                  <c:v>105.31</c:v>
                </c:pt>
                <c:pt idx="1764">
                  <c:v>96.64</c:v>
                </c:pt>
                <c:pt idx="1765">
                  <c:v>104.24</c:v>
                </c:pt>
                <c:pt idx="1766">
                  <c:v>110.56</c:v>
                </c:pt>
                <c:pt idx="1767">
                  <c:v>116.7</c:v>
                </c:pt>
                <c:pt idx="1768">
                  <c:v>115.36</c:v>
                </c:pt>
                <c:pt idx="1769">
                  <c:v>117.33</c:v>
                </c:pt>
                <c:pt idx="1770">
                  <c:v>117.63</c:v>
                </c:pt>
                <c:pt idx="1771">
                  <c:v>118.32</c:v>
                </c:pt>
                <c:pt idx="1772">
                  <c:v>118.73</c:v>
                </c:pt>
                <c:pt idx="1773">
                  <c:v>120.39</c:v>
                </c:pt>
                <c:pt idx="1774">
                  <c:v>120.95</c:v>
                </c:pt>
                <c:pt idx="1775">
                  <c:v>119.47</c:v>
                </c:pt>
                <c:pt idx="1776">
                  <c:v>120</c:v>
                </c:pt>
                <c:pt idx="1777">
                  <c:v>118.78</c:v>
                </c:pt>
                <c:pt idx="1778">
                  <c:v>116.58</c:v>
                </c:pt>
                <c:pt idx="1779">
                  <c:v>117.9</c:v>
                </c:pt>
                <c:pt idx="1780">
                  <c:v>116.68</c:v>
                </c:pt>
                <c:pt idx="1781">
                  <c:v>115.8</c:v>
                </c:pt>
                <c:pt idx="1782">
                  <c:v>109.15</c:v>
                </c:pt>
                <c:pt idx="1783">
                  <c:v>106.78</c:v>
                </c:pt>
                <c:pt idx="1784">
                  <c:v>98.792000000000002</c:v>
                </c:pt>
                <c:pt idx="1785">
                  <c:v>109</c:v>
                </c:pt>
                <c:pt idx="1786">
                  <c:v>105.14</c:v>
                </c:pt>
                <c:pt idx="1787">
                  <c:v>110.46</c:v>
                </c:pt>
                <c:pt idx="1788">
                  <c:v>113.18</c:v>
                </c:pt>
                <c:pt idx="1789">
                  <c:v>114.92</c:v>
                </c:pt>
                <c:pt idx="1790">
                  <c:v>116.46</c:v>
                </c:pt>
                <c:pt idx="1791">
                  <c:v>118.94</c:v>
                </c:pt>
                <c:pt idx="1792">
                  <c:v>120.47</c:v>
                </c:pt>
                <c:pt idx="1793">
                  <c:v>119.2</c:v>
                </c:pt>
                <c:pt idx="1794">
                  <c:v>120.45</c:v>
                </c:pt>
                <c:pt idx="1795">
                  <c:v>119.68</c:v>
                </c:pt>
                <c:pt idx="1796">
                  <c:v>118.38</c:v>
                </c:pt>
                <c:pt idx="1797">
                  <c:v>119.66</c:v>
                </c:pt>
                <c:pt idx="1798">
                  <c:v>119.45</c:v>
                </c:pt>
                <c:pt idx="1799">
                  <c:v>119.42</c:v>
                </c:pt>
                <c:pt idx="1800">
                  <c:v>114.83</c:v>
                </c:pt>
                <c:pt idx="1801">
                  <c:v>115.85</c:v>
                </c:pt>
                <c:pt idx="1802">
                  <c:v>113.49</c:v>
                </c:pt>
                <c:pt idx="1803">
                  <c:v>103.64</c:v>
                </c:pt>
                <c:pt idx="1804">
                  <c:v>108.49</c:v>
                </c:pt>
                <c:pt idx="1805">
                  <c:v>99.063000000000002</c:v>
                </c:pt>
                <c:pt idx="1806">
                  <c:v>69.105999999999995</c:v>
                </c:pt>
                <c:pt idx="1807">
                  <c:v>107.36</c:v>
                </c:pt>
                <c:pt idx="1808">
                  <c:v>110.94</c:v>
                </c:pt>
                <c:pt idx="1809">
                  <c:v>114.53</c:v>
                </c:pt>
                <c:pt idx="1810">
                  <c:v>118.16</c:v>
                </c:pt>
                <c:pt idx="1811">
                  <c:v>117.29</c:v>
                </c:pt>
                <c:pt idx="1812">
                  <c:v>119.22</c:v>
                </c:pt>
                <c:pt idx="1813">
                  <c:v>118.98</c:v>
                </c:pt>
                <c:pt idx="1814">
                  <c:v>118.55</c:v>
                </c:pt>
                <c:pt idx="1815">
                  <c:v>119.56</c:v>
                </c:pt>
                <c:pt idx="1816">
                  <c:v>120.18</c:v>
                </c:pt>
                <c:pt idx="1817">
                  <c:v>120.76</c:v>
                </c:pt>
                <c:pt idx="1818">
                  <c:v>117.29</c:v>
                </c:pt>
                <c:pt idx="1819">
                  <c:v>118.9</c:v>
                </c:pt>
                <c:pt idx="1820">
                  <c:v>118.05</c:v>
                </c:pt>
                <c:pt idx="1821">
                  <c:v>114.83</c:v>
                </c:pt>
                <c:pt idx="1822">
                  <c:v>116.54</c:v>
                </c:pt>
                <c:pt idx="1823">
                  <c:v>114.11</c:v>
                </c:pt>
                <c:pt idx="1824">
                  <c:v>112.71</c:v>
                </c:pt>
                <c:pt idx="1825">
                  <c:v>101.55</c:v>
                </c:pt>
                <c:pt idx="1826">
                  <c:v>94.775999999999996</c:v>
                </c:pt>
                <c:pt idx="1827">
                  <c:v>98.686999999999998</c:v>
                </c:pt>
                <c:pt idx="1828">
                  <c:v>112.5</c:v>
                </c:pt>
                <c:pt idx="1829">
                  <c:v>114.28</c:v>
                </c:pt>
                <c:pt idx="1830">
                  <c:v>117.65</c:v>
                </c:pt>
                <c:pt idx="1831">
                  <c:v>117.61</c:v>
                </c:pt>
                <c:pt idx="1832">
                  <c:v>117.99</c:v>
                </c:pt>
                <c:pt idx="1833">
                  <c:v>117.84</c:v>
                </c:pt>
                <c:pt idx="1834">
                  <c:v>118.94</c:v>
                </c:pt>
                <c:pt idx="1835">
                  <c:v>120.19</c:v>
                </c:pt>
                <c:pt idx="1836">
                  <c:v>118.96</c:v>
                </c:pt>
                <c:pt idx="1837">
                  <c:v>118.94</c:v>
                </c:pt>
                <c:pt idx="1838">
                  <c:v>117.56</c:v>
                </c:pt>
                <c:pt idx="1839">
                  <c:v>116.28</c:v>
                </c:pt>
                <c:pt idx="1840">
                  <c:v>117.7</c:v>
                </c:pt>
                <c:pt idx="1841">
                  <c:v>118.56</c:v>
                </c:pt>
                <c:pt idx="1842">
                  <c:v>117.06</c:v>
                </c:pt>
                <c:pt idx="1843">
                  <c:v>113.48</c:v>
                </c:pt>
                <c:pt idx="1844">
                  <c:v>111.16</c:v>
                </c:pt>
                <c:pt idx="1845">
                  <c:v>110.15</c:v>
                </c:pt>
                <c:pt idx="1846">
                  <c:v>92.167000000000002</c:v>
                </c:pt>
                <c:pt idx="1847">
                  <c:v>97.100999999999999</c:v>
                </c:pt>
                <c:pt idx="1848">
                  <c:v>97.091999999999999</c:v>
                </c:pt>
                <c:pt idx="1849">
                  <c:v>110.95</c:v>
                </c:pt>
                <c:pt idx="1850">
                  <c:v>110.93</c:v>
                </c:pt>
                <c:pt idx="1851">
                  <c:v>113.64</c:v>
                </c:pt>
                <c:pt idx="1852">
                  <c:v>115.9</c:v>
                </c:pt>
                <c:pt idx="1853">
                  <c:v>117.18</c:v>
                </c:pt>
                <c:pt idx="1854">
                  <c:v>117.31</c:v>
                </c:pt>
                <c:pt idx="1855">
                  <c:v>118.08</c:v>
                </c:pt>
                <c:pt idx="1856">
                  <c:v>119.69</c:v>
                </c:pt>
                <c:pt idx="1857">
                  <c:v>118.86</c:v>
                </c:pt>
                <c:pt idx="1858">
                  <c:v>119.75</c:v>
                </c:pt>
                <c:pt idx="1859">
                  <c:v>119.55</c:v>
                </c:pt>
                <c:pt idx="1860">
                  <c:v>119.1</c:v>
                </c:pt>
                <c:pt idx="1861">
                  <c:v>116.47</c:v>
                </c:pt>
                <c:pt idx="1862">
                  <c:v>116.98</c:v>
                </c:pt>
                <c:pt idx="1863">
                  <c:v>115.79</c:v>
                </c:pt>
                <c:pt idx="1864">
                  <c:v>110.83</c:v>
                </c:pt>
                <c:pt idx="1865">
                  <c:v>112.77</c:v>
                </c:pt>
                <c:pt idx="1866">
                  <c:v>110.78</c:v>
                </c:pt>
                <c:pt idx="1867">
                  <c:v>104.19</c:v>
                </c:pt>
                <c:pt idx="1868">
                  <c:v>89.977999999999994</c:v>
                </c:pt>
                <c:pt idx="1869">
                  <c:v>99.95</c:v>
                </c:pt>
                <c:pt idx="1870">
                  <c:v>110.03</c:v>
                </c:pt>
                <c:pt idx="1871">
                  <c:v>114.95</c:v>
                </c:pt>
                <c:pt idx="1872">
                  <c:v>114.12</c:v>
                </c:pt>
                <c:pt idx="1873">
                  <c:v>117.17</c:v>
                </c:pt>
                <c:pt idx="1874">
                  <c:v>116.78</c:v>
                </c:pt>
                <c:pt idx="1875">
                  <c:v>117.48</c:v>
                </c:pt>
                <c:pt idx="1876">
                  <c:v>118.27</c:v>
                </c:pt>
                <c:pt idx="1877">
                  <c:v>119.05</c:v>
                </c:pt>
                <c:pt idx="1878">
                  <c:v>120.09</c:v>
                </c:pt>
                <c:pt idx="1879">
                  <c:v>117.14</c:v>
                </c:pt>
                <c:pt idx="1880">
                  <c:v>119</c:v>
                </c:pt>
                <c:pt idx="1881">
                  <c:v>118.37</c:v>
                </c:pt>
                <c:pt idx="1882">
                  <c:v>116.84</c:v>
                </c:pt>
                <c:pt idx="1883">
                  <c:v>117.38</c:v>
                </c:pt>
                <c:pt idx="1884">
                  <c:v>116.4</c:v>
                </c:pt>
                <c:pt idx="1885">
                  <c:v>115.62</c:v>
                </c:pt>
                <c:pt idx="1886">
                  <c:v>107.84</c:v>
                </c:pt>
                <c:pt idx="1887">
                  <c:v>109.32</c:v>
                </c:pt>
                <c:pt idx="1888">
                  <c:v>99.213999999999999</c:v>
                </c:pt>
                <c:pt idx="1889">
                  <c:v>104.43</c:v>
                </c:pt>
                <c:pt idx="1890">
                  <c:v>104.36</c:v>
                </c:pt>
                <c:pt idx="1891">
                  <c:v>112.02</c:v>
                </c:pt>
                <c:pt idx="1892">
                  <c:v>112.22</c:v>
                </c:pt>
                <c:pt idx="1893">
                  <c:v>114.75</c:v>
                </c:pt>
                <c:pt idx="1894">
                  <c:v>115.42</c:v>
                </c:pt>
                <c:pt idx="1895">
                  <c:v>117.35</c:v>
                </c:pt>
                <c:pt idx="1896">
                  <c:v>118.61</c:v>
                </c:pt>
                <c:pt idx="1897">
                  <c:v>116.92</c:v>
                </c:pt>
                <c:pt idx="1898">
                  <c:v>119.16</c:v>
                </c:pt>
                <c:pt idx="1899">
                  <c:v>119.27</c:v>
                </c:pt>
                <c:pt idx="1900">
                  <c:v>118.96</c:v>
                </c:pt>
                <c:pt idx="1901">
                  <c:v>119.41</c:v>
                </c:pt>
                <c:pt idx="1902">
                  <c:v>119.04</c:v>
                </c:pt>
                <c:pt idx="1903">
                  <c:v>118.56</c:v>
                </c:pt>
                <c:pt idx="1904">
                  <c:v>114.78</c:v>
                </c:pt>
                <c:pt idx="1905">
                  <c:v>115.41</c:v>
                </c:pt>
                <c:pt idx="1906">
                  <c:v>114.26</c:v>
                </c:pt>
                <c:pt idx="1907">
                  <c:v>109.01</c:v>
                </c:pt>
                <c:pt idx="1908">
                  <c:v>104.23</c:v>
                </c:pt>
                <c:pt idx="1909">
                  <c:v>93.503</c:v>
                </c:pt>
                <c:pt idx="1910">
                  <c:v>96.471999999999994</c:v>
                </c:pt>
                <c:pt idx="1911">
                  <c:v>107.69</c:v>
                </c:pt>
                <c:pt idx="1912">
                  <c:v>108.06</c:v>
                </c:pt>
                <c:pt idx="1913">
                  <c:v>112.86</c:v>
                </c:pt>
                <c:pt idx="1914">
                  <c:v>115</c:v>
                </c:pt>
                <c:pt idx="1915">
                  <c:v>114.58</c:v>
                </c:pt>
                <c:pt idx="1916">
                  <c:v>117.48</c:v>
                </c:pt>
                <c:pt idx="1917">
                  <c:v>118.59</c:v>
                </c:pt>
                <c:pt idx="1918">
                  <c:v>119.4</c:v>
                </c:pt>
                <c:pt idx="1919">
                  <c:v>119.49</c:v>
                </c:pt>
                <c:pt idx="1920">
                  <c:v>119.71</c:v>
                </c:pt>
                <c:pt idx="1921">
                  <c:v>119.69</c:v>
                </c:pt>
                <c:pt idx="1922">
                  <c:v>117.36</c:v>
                </c:pt>
                <c:pt idx="1923">
                  <c:v>118.05</c:v>
                </c:pt>
                <c:pt idx="1924">
                  <c:v>118.38</c:v>
                </c:pt>
                <c:pt idx="1925">
                  <c:v>116.34</c:v>
                </c:pt>
                <c:pt idx="1926">
                  <c:v>114.15</c:v>
                </c:pt>
                <c:pt idx="1927">
                  <c:v>113.14</c:v>
                </c:pt>
                <c:pt idx="1928">
                  <c:v>109.59</c:v>
                </c:pt>
                <c:pt idx="1929">
                  <c:v>96.290999999999997</c:v>
                </c:pt>
                <c:pt idx="1930">
                  <c:v>87.031000000000006</c:v>
                </c:pt>
                <c:pt idx="1931">
                  <c:v>102.63</c:v>
                </c:pt>
                <c:pt idx="1932">
                  <c:v>108.23</c:v>
                </c:pt>
                <c:pt idx="1933">
                  <c:v>108.82</c:v>
                </c:pt>
                <c:pt idx="1934">
                  <c:v>113.46</c:v>
                </c:pt>
                <c:pt idx="1935">
                  <c:v>115.94</c:v>
                </c:pt>
                <c:pt idx="1936">
                  <c:v>118.13</c:v>
                </c:pt>
                <c:pt idx="1937">
                  <c:v>117.5</c:v>
                </c:pt>
                <c:pt idx="1938">
                  <c:v>117.5</c:v>
                </c:pt>
                <c:pt idx="1939">
                  <c:v>117.55</c:v>
                </c:pt>
                <c:pt idx="1940">
                  <c:v>116.74</c:v>
                </c:pt>
                <c:pt idx="1941">
                  <c:v>118.56</c:v>
                </c:pt>
                <c:pt idx="1942">
                  <c:v>119</c:v>
                </c:pt>
                <c:pt idx="1943">
                  <c:v>118.91</c:v>
                </c:pt>
                <c:pt idx="1944">
                  <c:v>116.57</c:v>
                </c:pt>
                <c:pt idx="1945">
                  <c:v>116.88</c:v>
                </c:pt>
                <c:pt idx="1946">
                  <c:v>115.17</c:v>
                </c:pt>
                <c:pt idx="1947">
                  <c:v>110.89</c:v>
                </c:pt>
                <c:pt idx="1948">
                  <c:v>114.16</c:v>
                </c:pt>
                <c:pt idx="1949">
                  <c:v>108.7</c:v>
                </c:pt>
                <c:pt idx="1950">
                  <c:v>108.61</c:v>
                </c:pt>
                <c:pt idx="1951">
                  <c:v>97.037000000000006</c:v>
                </c:pt>
                <c:pt idx="1952">
                  <c:v>100.22</c:v>
                </c:pt>
                <c:pt idx="1953">
                  <c:v>106.74</c:v>
                </c:pt>
                <c:pt idx="1954">
                  <c:v>114.36</c:v>
                </c:pt>
                <c:pt idx="1955">
                  <c:v>112.35</c:v>
                </c:pt>
                <c:pt idx="1956">
                  <c:v>115.55</c:v>
                </c:pt>
                <c:pt idx="1957">
                  <c:v>115.46</c:v>
                </c:pt>
                <c:pt idx="1958">
                  <c:v>116.17</c:v>
                </c:pt>
                <c:pt idx="1959">
                  <c:v>117.28</c:v>
                </c:pt>
                <c:pt idx="1960">
                  <c:v>118.4</c:v>
                </c:pt>
                <c:pt idx="1961">
                  <c:v>118.95</c:v>
                </c:pt>
                <c:pt idx="1962">
                  <c:v>118.73</c:v>
                </c:pt>
                <c:pt idx="1963">
                  <c:v>119.21</c:v>
                </c:pt>
                <c:pt idx="1964">
                  <c:v>117.99</c:v>
                </c:pt>
                <c:pt idx="1965">
                  <c:v>116.09</c:v>
                </c:pt>
                <c:pt idx="1966">
                  <c:v>116.7</c:v>
                </c:pt>
                <c:pt idx="1967">
                  <c:v>115.16</c:v>
                </c:pt>
                <c:pt idx="1968">
                  <c:v>114.18</c:v>
                </c:pt>
                <c:pt idx="1969">
                  <c:v>110.06</c:v>
                </c:pt>
                <c:pt idx="1970">
                  <c:v>107.34</c:v>
                </c:pt>
                <c:pt idx="1971">
                  <c:v>102.35</c:v>
                </c:pt>
                <c:pt idx="1972">
                  <c:v>98.070999999999998</c:v>
                </c:pt>
                <c:pt idx="1973">
                  <c:v>90.480999999999995</c:v>
                </c:pt>
                <c:pt idx="1974">
                  <c:v>106.88</c:v>
                </c:pt>
                <c:pt idx="1975">
                  <c:v>110.16</c:v>
                </c:pt>
                <c:pt idx="1976">
                  <c:v>112.37</c:v>
                </c:pt>
                <c:pt idx="1977">
                  <c:v>114.69</c:v>
                </c:pt>
                <c:pt idx="1978">
                  <c:v>116.58</c:v>
                </c:pt>
                <c:pt idx="1979">
                  <c:v>118.4</c:v>
                </c:pt>
                <c:pt idx="1980">
                  <c:v>118.11</c:v>
                </c:pt>
                <c:pt idx="1981">
                  <c:v>118.66</c:v>
                </c:pt>
                <c:pt idx="1982">
                  <c:v>118.87</c:v>
                </c:pt>
                <c:pt idx="1983">
                  <c:v>116.82</c:v>
                </c:pt>
                <c:pt idx="1984">
                  <c:v>118.15</c:v>
                </c:pt>
                <c:pt idx="1985">
                  <c:v>118.45</c:v>
                </c:pt>
                <c:pt idx="1986">
                  <c:v>117.37</c:v>
                </c:pt>
                <c:pt idx="1987">
                  <c:v>116.04</c:v>
                </c:pt>
                <c:pt idx="1988">
                  <c:v>114.63</c:v>
                </c:pt>
                <c:pt idx="1989">
                  <c:v>113.31</c:v>
                </c:pt>
                <c:pt idx="1990">
                  <c:v>107.82</c:v>
                </c:pt>
                <c:pt idx="1991">
                  <c:v>109.42</c:v>
                </c:pt>
                <c:pt idx="1992">
                  <c:v>103.26</c:v>
                </c:pt>
                <c:pt idx="1993">
                  <c:v>95.715000000000003</c:v>
                </c:pt>
                <c:pt idx="1994">
                  <c:v>103.13</c:v>
                </c:pt>
                <c:pt idx="1995">
                  <c:v>107.81</c:v>
                </c:pt>
                <c:pt idx="1996">
                  <c:v>111.81</c:v>
                </c:pt>
                <c:pt idx="1997">
                  <c:v>116.22</c:v>
                </c:pt>
                <c:pt idx="1998">
                  <c:v>115.2</c:v>
                </c:pt>
                <c:pt idx="1999">
                  <c:v>116.96</c:v>
                </c:pt>
                <c:pt idx="2000">
                  <c:v>117.15</c:v>
                </c:pt>
                <c:pt idx="2001">
                  <c:v>116.77</c:v>
                </c:pt>
                <c:pt idx="2002">
                  <c:v>117.96</c:v>
                </c:pt>
                <c:pt idx="2003">
                  <c:v>119.06</c:v>
                </c:pt>
                <c:pt idx="2004">
                  <c:v>119.28</c:v>
                </c:pt>
                <c:pt idx="2005">
                  <c:v>117.75</c:v>
                </c:pt>
                <c:pt idx="2006">
                  <c:v>118.12</c:v>
                </c:pt>
                <c:pt idx="2007">
                  <c:v>116.77</c:v>
                </c:pt>
                <c:pt idx="2008">
                  <c:v>113.94</c:v>
                </c:pt>
                <c:pt idx="2009">
                  <c:v>115.58</c:v>
                </c:pt>
                <c:pt idx="2010">
                  <c:v>113.75</c:v>
                </c:pt>
                <c:pt idx="2011">
                  <c:v>112.75</c:v>
                </c:pt>
                <c:pt idx="2012">
                  <c:v>103.25</c:v>
                </c:pt>
                <c:pt idx="2013">
                  <c:v>100.29</c:v>
                </c:pt>
                <c:pt idx="2014">
                  <c:v>93.763999999999996</c:v>
                </c:pt>
                <c:pt idx="2015">
                  <c:v>110.63</c:v>
                </c:pt>
                <c:pt idx="2016">
                  <c:v>107.89</c:v>
                </c:pt>
                <c:pt idx="2017">
                  <c:v>112.21</c:v>
                </c:pt>
                <c:pt idx="2018">
                  <c:v>113.29</c:v>
                </c:pt>
                <c:pt idx="2019">
                  <c:v>114.57</c:v>
                </c:pt>
                <c:pt idx="2020">
                  <c:v>116.14</c:v>
                </c:pt>
                <c:pt idx="2021">
                  <c:v>118.07</c:v>
                </c:pt>
                <c:pt idx="2022">
                  <c:v>119.32</c:v>
                </c:pt>
                <c:pt idx="2023">
                  <c:v>117.98</c:v>
                </c:pt>
                <c:pt idx="2024">
                  <c:v>118.99</c:v>
                </c:pt>
                <c:pt idx="2025">
                  <c:v>118.16</c:v>
                </c:pt>
                <c:pt idx="2026">
                  <c:v>116.57</c:v>
                </c:pt>
                <c:pt idx="2027">
                  <c:v>117.87</c:v>
                </c:pt>
                <c:pt idx="2028">
                  <c:v>117.35</c:v>
                </c:pt>
                <c:pt idx="2029">
                  <c:v>117.29</c:v>
                </c:pt>
                <c:pt idx="2030">
                  <c:v>114.18</c:v>
                </c:pt>
                <c:pt idx="2031">
                  <c:v>112.11</c:v>
                </c:pt>
                <c:pt idx="2032">
                  <c:v>108.11</c:v>
                </c:pt>
                <c:pt idx="2033">
                  <c:v>93.343999999999994</c:v>
                </c:pt>
                <c:pt idx="2034">
                  <c:v>97.05</c:v>
                </c:pt>
                <c:pt idx="2035">
                  <c:v>98.725999999999999</c:v>
                </c:pt>
                <c:pt idx="2036">
                  <c:v>103.6</c:v>
                </c:pt>
                <c:pt idx="2037">
                  <c:v>110.34</c:v>
                </c:pt>
                <c:pt idx="2038">
                  <c:v>112.27</c:v>
                </c:pt>
                <c:pt idx="2039">
                  <c:v>114.33</c:v>
                </c:pt>
                <c:pt idx="2040">
                  <c:v>116.99</c:v>
                </c:pt>
                <c:pt idx="2041">
                  <c:v>115.73</c:v>
                </c:pt>
                <c:pt idx="2042">
                  <c:v>117.44</c:v>
                </c:pt>
                <c:pt idx="2043">
                  <c:v>117.02</c:v>
                </c:pt>
                <c:pt idx="2044">
                  <c:v>116.53</c:v>
                </c:pt>
                <c:pt idx="2045">
                  <c:v>117.48</c:v>
                </c:pt>
                <c:pt idx="2046">
                  <c:v>117.79</c:v>
                </c:pt>
                <c:pt idx="2047">
                  <c:v>118.33</c:v>
                </c:pt>
                <c:pt idx="2048">
                  <c:v>116.05</c:v>
                </c:pt>
                <c:pt idx="2049">
                  <c:v>116.08</c:v>
                </c:pt>
                <c:pt idx="2050">
                  <c:v>114.95</c:v>
                </c:pt>
                <c:pt idx="2051">
                  <c:v>110.67</c:v>
                </c:pt>
                <c:pt idx="2052">
                  <c:v>112.65</c:v>
                </c:pt>
                <c:pt idx="2053">
                  <c:v>109.68</c:v>
                </c:pt>
                <c:pt idx="2054">
                  <c:v>107.77</c:v>
                </c:pt>
                <c:pt idx="2055">
                  <c:v>59.406999999999996</c:v>
                </c:pt>
                <c:pt idx="2056">
                  <c:v>93.403000000000006</c:v>
                </c:pt>
                <c:pt idx="2057">
                  <c:v>106.13</c:v>
                </c:pt>
                <c:pt idx="2058">
                  <c:v>113.39</c:v>
                </c:pt>
                <c:pt idx="2059">
                  <c:v>111.18</c:v>
                </c:pt>
                <c:pt idx="2060">
                  <c:v>114.06</c:v>
                </c:pt>
                <c:pt idx="2061">
                  <c:v>114.7</c:v>
                </c:pt>
                <c:pt idx="2062">
                  <c:v>115.06</c:v>
                </c:pt>
                <c:pt idx="2063">
                  <c:v>116.51</c:v>
                </c:pt>
                <c:pt idx="2064">
                  <c:v>117.69</c:v>
                </c:pt>
                <c:pt idx="2065">
                  <c:v>118.73</c:v>
                </c:pt>
                <c:pt idx="2066">
                  <c:v>117.27</c:v>
                </c:pt>
                <c:pt idx="2067">
                  <c:v>117.85</c:v>
                </c:pt>
                <c:pt idx="2068">
                  <c:v>117.05</c:v>
                </c:pt>
                <c:pt idx="2069">
                  <c:v>114.72</c:v>
                </c:pt>
                <c:pt idx="2070">
                  <c:v>116.25</c:v>
                </c:pt>
                <c:pt idx="2071">
                  <c:v>115.22</c:v>
                </c:pt>
                <c:pt idx="2072">
                  <c:v>114.78</c:v>
                </c:pt>
                <c:pt idx="2073">
                  <c:v>108.49</c:v>
                </c:pt>
                <c:pt idx="2074">
                  <c:v>108.28</c:v>
                </c:pt>
                <c:pt idx="2075">
                  <c:v>102.45</c:v>
                </c:pt>
                <c:pt idx="2076">
                  <c:v>103.56</c:v>
                </c:pt>
                <c:pt idx="2077">
                  <c:v>92.930999999999997</c:v>
                </c:pt>
                <c:pt idx="2078">
                  <c:v>106.02</c:v>
                </c:pt>
                <c:pt idx="2079">
                  <c:v>108.09</c:v>
                </c:pt>
                <c:pt idx="2080">
                  <c:v>111.61</c:v>
                </c:pt>
                <c:pt idx="2081">
                  <c:v>113.47</c:v>
                </c:pt>
                <c:pt idx="2082">
                  <c:v>115.64</c:v>
                </c:pt>
                <c:pt idx="2083">
                  <c:v>117.9</c:v>
                </c:pt>
                <c:pt idx="2084">
                  <c:v>116.6</c:v>
                </c:pt>
                <c:pt idx="2085">
                  <c:v>117.93</c:v>
                </c:pt>
                <c:pt idx="2086">
                  <c:v>117.42</c:v>
                </c:pt>
                <c:pt idx="2087">
                  <c:v>116.3</c:v>
                </c:pt>
                <c:pt idx="2088">
                  <c:v>117.52</c:v>
                </c:pt>
                <c:pt idx="2089">
                  <c:v>117.36</c:v>
                </c:pt>
                <c:pt idx="2090">
                  <c:v>117.67</c:v>
                </c:pt>
                <c:pt idx="2091">
                  <c:v>113.42</c:v>
                </c:pt>
                <c:pt idx="2092">
                  <c:v>114.5</c:v>
                </c:pt>
                <c:pt idx="2093">
                  <c:v>112.75</c:v>
                </c:pt>
                <c:pt idx="2094">
                  <c:v>105.36</c:v>
                </c:pt>
                <c:pt idx="2095">
                  <c:v>109.33</c:v>
                </c:pt>
                <c:pt idx="2096">
                  <c:v>103.25</c:v>
                </c:pt>
                <c:pt idx="2097">
                  <c:v>98.070999999999998</c:v>
                </c:pt>
                <c:pt idx="2098">
                  <c:v>101.65</c:v>
                </c:pt>
                <c:pt idx="2099">
                  <c:v>105.72</c:v>
                </c:pt>
                <c:pt idx="2100">
                  <c:v>110.49</c:v>
                </c:pt>
                <c:pt idx="2101">
                  <c:v>115.03</c:v>
                </c:pt>
                <c:pt idx="2102">
                  <c:v>114.2</c:v>
                </c:pt>
                <c:pt idx="2103">
                  <c:v>116.23</c:v>
                </c:pt>
                <c:pt idx="2104">
                  <c:v>116.25</c:v>
                </c:pt>
                <c:pt idx="2105">
                  <c:v>116.07</c:v>
                </c:pt>
                <c:pt idx="2106">
                  <c:v>117.11</c:v>
                </c:pt>
                <c:pt idx="2107">
                  <c:v>117.77</c:v>
                </c:pt>
                <c:pt idx="2108">
                  <c:v>118.47</c:v>
                </c:pt>
                <c:pt idx="2109">
                  <c:v>115.34</c:v>
                </c:pt>
                <c:pt idx="2110">
                  <c:v>117.06</c:v>
                </c:pt>
                <c:pt idx="2111">
                  <c:v>116.41</c:v>
                </c:pt>
                <c:pt idx="2112">
                  <c:v>113.67</c:v>
                </c:pt>
                <c:pt idx="2113">
                  <c:v>115.2</c:v>
                </c:pt>
                <c:pt idx="2114">
                  <c:v>113.3</c:v>
                </c:pt>
                <c:pt idx="2115">
                  <c:v>112.12</c:v>
                </c:pt>
                <c:pt idx="2116">
                  <c:v>103.81</c:v>
                </c:pt>
                <c:pt idx="2117">
                  <c:v>101.51</c:v>
                </c:pt>
                <c:pt idx="2118">
                  <c:v>78.040999999999997</c:v>
                </c:pt>
                <c:pt idx="2119">
                  <c:v>107.88</c:v>
                </c:pt>
                <c:pt idx="2120">
                  <c:v>108.07</c:v>
                </c:pt>
                <c:pt idx="2121">
                  <c:v>111.81</c:v>
                </c:pt>
                <c:pt idx="2122">
                  <c:v>112.9</c:v>
                </c:pt>
                <c:pt idx="2123">
                  <c:v>114.06</c:v>
                </c:pt>
                <c:pt idx="2124">
                  <c:v>114.89</c:v>
                </c:pt>
                <c:pt idx="2125">
                  <c:v>116.52</c:v>
                </c:pt>
                <c:pt idx="2126">
                  <c:v>117.71</c:v>
                </c:pt>
                <c:pt idx="2127">
                  <c:v>116.38</c:v>
                </c:pt>
                <c:pt idx="2128">
                  <c:v>117.76</c:v>
                </c:pt>
                <c:pt idx="2129">
                  <c:v>118.42</c:v>
                </c:pt>
                <c:pt idx="2130">
                  <c:v>117.91</c:v>
                </c:pt>
                <c:pt idx="2131">
                  <c:v>117.57</c:v>
                </c:pt>
                <c:pt idx="2132">
                  <c:v>116.49</c:v>
                </c:pt>
                <c:pt idx="2133">
                  <c:v>115.32</c:v>
                </c:pt>
                <c:pt idx="2134">
                  <c:v>110.26</c:v>
                </c:pt>
                <c:pt idx="2135">
                  <c:v>111.74</c:v>
                </c:pt>
                <c:pt idx="2136">
                  <c:v>109.82</c:v>
                </c:pt>
                <c:pt idx="2137">
                  <c:v>79.561000000000007</c:v>
                </c:pt>
                <c:pt idx="2138">
                  <c:v>98.394000000000005</c:v>
                </c:pt>
                <c:pt idx="2139">
                  <c:v>105.26</c:v>
                </c:pt>
                <c:pt idx="2140">
                  <c:v>106.6</c:v>
                </c:pt>
                <c:pt idx="2141">
                  <c:v>106.12</c:v>
                </c:pt>
                <c:pt idx="2142">
                  <c:v>109.12</c:v>
                </c:pt>
                <c:pt idx="2143">
                  <c:v>110.72</c:v>
                </c:pt>
                <c:pt idx="2144">
                  <c:v>114.77</c:v>
                </c:pt>
                <c:pt idx="2145">
                  <c:v>113.34</c:v>
                </c:pt>
                <c:pt idx="2146">
                  <c:v>115.66</c:v>
                </c:pt>
                <c:pt idx="2147">
                  <c:v>116.89</c:v>
                </c:pt>
                <c:pt idx="2148">
                  <c:v>116.07</c:v>
                </c:pt>
                <c:pt idx="2149">
                  <c:v>118.05</c:v>
                </c:pt>
                <c:pt idx="2150">
                  <c:v>116.4</c:v>
                </c:pt>
                <c:pt idx="2151">
                  <c:v>117.46</c:v>
                </c:pt>
                <c:pt idx="2152">
                  <c:v>114.44</c:v>
                </c:pt>
                <c:pt idx="2153">
                  <c:v>114.39</c:v>
                </c:pt>
                <c:pt idx="2154">
                  <c:v>115.11</c:v>
                </c:pt>
                <c:pt idx="2155">
                  <c:v>109.31</c:v>
                </c:pt>
                <c:pt idx="2156">
                  <c:v>112.54</c:v>
                </c:pt>
                <c:pt idx="2157">
                  <c:v>109.34</c:v>
                </c:pt>
                <c:pt idx="2158">
                  <c:v>105.49</c:v>
                </c:pt>
                <c:pt idx="2159">
                  <c:v>93.703000000000003</c:v>
                </c:pt>
                <c:pt idx="2160">
                  <c:v>85.152000000000001</c:v>
                </c:pt>
                <c:pt idx="2161">
                  <c:v>104.99</c:v>
                </c:pt>
                <c:pt idx="2162">
                  <c:v>109.7</c:v>
                </c:pt>
                <c:pt idx="2163">
                  <c:v>111.39</c:v>
                </c:pt>
                <c:pt idx="2164">
                  <c:v>113.57</c:v>
                </c:pt>
                <c:pt idx="2165">
                  <c:v>113.4</c:v>
                </c:pt>
                <c:pt idx="2166">
                  <c:v>114.69</c:v>
                </c:pt>
                <c:pt idx="2167">
                  <c:v>115.15</c:v>
                </c:pt>
                <c:pt idx="2168">
                  <c:v>116.56</c:v>
                </c:pt>
                <c:pt idx="2169">
                  <c:v>117.28</c:v>
                </c:pt>
                <c:pt idx="2170">
                  <c:v>114.65</c:v>
                </c:pt>
                <c:pt idx="2171">
                  <c:v>116.98</c:v>
                </c:pt>
                <c:pt idx="2172">
                  <c:v>116.01</c:v>
                </c:pt>
                <c:pt idx="2173">
                  <c:v>115.09</c:v>
                </c:pt>
                <c:pt idx="2174">
                  <c:v>115.67</c:v>
                </c:pt>
                <c:pt idx="2175">
                  <c:v>114.62</c:v>
                </c:pt>
                <c:pt idx="2176">
                  <c:v>114.07</c:v>
                </c:pt>
                <c:pt idx="2177">
                  <c:v>107.82</c:v>
                </c:pt>
                <c:pt idx="2178">
                  <c:v>108.59</c:v>
                </c:pt>
                <c:pt idx="2179">
                  <c:v>103.94</c:v>
                </c:pt>
                <c:pt idx="2180">
                  <c:v>93.051000000000002</c:v>
                </c:pt>
                <c:pt idx="2181">
                  <c:v>98.662000000000006</c:v>
                </c:pt>
                <c:pt idx="2182">
                  <c:v>105.98</c:v>
                </c:pt>
                <c:pt idx="2183">
                  <c:v>108.58</c:v>
                </c:pt>
                <c:pt idx="2184">
                  <c:v>111.06</c:v>
                </c:pt>
                <c:pt idx="2185">
                  <c:v>111.58</c:v>
                </c:pt>
                <c:pt idx="2186">
                  <c:v>114.4</c:v>
                </c:pt>
                <c:pt idx="2187">
                  <c:v>115.26</c:v>
                </c:pt>
                <c:pt idx="2188">
                  <c:v>114.48</c:v>
                </c:pt>
                <c:pt idx="2189">
                  <c:v>116.19</c:v>
                </c:pt>
                <c:pt idx="2190">
                  <c:v>116.61</c:v>
                </c:pt>
                <c:pt idx="2191">
                  <c:v>116.95</c:v>
                </c:pt>
                <c:pt idx="2192">
                  <c:v>116.97</c:v>
                </c:pt>
                <c:pt idx="2193">
                  <c:v>116.88</c:v>
                </c:pt>
                <c:pt idx="2194">
                  <c:v>116.43</c:v>
                </c:pt>
                <c:pt idx="2195">
                  <c:v>113.24</c:v>
                </c:pt>
                <c:pt idx="2196">
                  <c:v>113.66</c:v>
                </c:pt>
                <c:pt idx="2197">
                  <c:v>113</c:v>
                </c:pt>
                <c:pt idx="2198">
                  <c:v>109.18</c:v>
                </c:pt>
                <c:pt idx="2199">
                  <c:v>105.52</c:v>
                </c:pt>
                <c:pt idx="2200">
                  <c:v>100.52</c:v>
                </c:pt>
                <c:pt idx="2201">
                  <c:v>80.094999999999999</c:v>
                </c:pt>
                <c:pt idx="2202">
                  <c:v>102.41</c:v>
                </c:pt>
                <c:pt idx="2203">
                  <c:v>100.8</c:v>
                </c:pt>
                <c:pt idx="2204">
                  <c:v>108.74</c:v>
                </c:pt>
                <c:pt idx="2205">
                  <c:v>111.02</c:v>
                </c:pt>
                <c:pt idx="2206">
                  <c:v>111.37</c:v>
                </c:pt>
                <c:pt idx="2207">
                  <c:v>114.15</c:v>
                </c:pt>
                <c:pt idx="2208">
                  <c:v>115.66</c:v>
                </c:pt>
                <c:pt idx="2209">
                  <c:v>116.83</c:v>
                </c:pt>
                <c:pt idx="2210">
                  <c:v>116.75</c:v>
                </c:pt>
                <c:pt idx="2211">
                  <c:v>117.16</c:v>
                </c:pt>
                <c:pt idx="2212">
                  <c:v>117.2</c:v>
                </c:pt>
                <c:pt idx="2213">
                  <c:v>115.11</c:v>
                </c:pt>
                <c:pt idx="2214">
                  <c:v>115.91</c:v>
                </c:pt>
                <c:pt idx="2215">
                  <c:v>116.33</c:v>
                </c:pt>
                <c:pt idx="2216">
                  <c:v>114.78</c:v>
                </c:pt>
                <c:pt idx="2217">
                  <c:v>112.87</c:v>
                </c:pt>
                <c:pt idx="2218">
                  <c:v>111.95</c:v>
                </c:pt>
                <c:pt idx="2219">
                  <c:v>109.04</c:v>
                </c:pt>
                <c:pt idx="2220">
                  <c:v>101.71</c:v>
                </c:pt>
                <c:pt idx="2221">
                  <c:v>104.73</c:v>
                </c:pt>
                <c:pt idx="2222">
                  <c:v>91.063999999999993</c:v>
                </c:pt>
                <c:pt idx="2223">
                  <c:v>95.382999999999996</c:v>
                </c:pt>
                <c:pt idx="2224">
                  <c:v>104.69</c:v>
                </c:pt>
                <c:pt idx="2225">
                  <c:v>109</c:v>
                </c:pt>
                <c:pt idx="2226">
                  <c:v>112.11</c:v>
                </c:pt>
                <c:pt idx="2227">
                  <c:v>115.07</c:v>
                </c:pt>
                <c:pt idx="2228">
                  <c:v>115.02</c:v>
                </c:pt>
                <c:pt idx="2229">
                  <c:v>117.13</c:v>
                </c:pt>
                <c:pt idx="2230">
                  <c:v>118.01</c:v>
                </c:pt>
                <c:pt idx="2231">
                  <c:v>116.55</c:v>
                </c:pt>
                <c:pt idx="2232">
                  <c:v>116.62</c:v>
                </c:pt>
                <c:pt idx="2233">
                  <c:v>116.86</c:v>
                </c:pt>
                <c:pt idx="2234">
                  <c:v>116.27</c:v>
                </c:pt>
                <c:pt idx="2235">
                  <c:v>115.71</c:v>
                </c:pt>
                <c:pt idx="2236">
                  <c:v>115.5</c:v>
                </c:pt>
                <c:pt idx="2237">
                  <c:v>111.55</c:v>
                </c:pt>
                <c:pt idx="2238">
                  <c:v>101.61</c:v>
                </c:pt>
                <c:pt idx="2239">
                  <c:v>105.92</c:v>
                </c:pt>
                <c:pt idx="2240">
                  <c:v>104.81</c:v>
                </c:pt>
                <c:pt idx="2241">
                  <c:v>109.87</c:v>
                </c:pt>
                <c:pt idx="2242">
                  <c:v>98.814999999999998</c:v>
                </c:pt>
                <c:pt idx="2243">
                  <c:v>98.352999999999994</c:v>
                </c:pt>
                <c:pt idx="2244">
                  <c:v>104.42</c:v>
                </c:pt>
                <c:pt idx="2245">
                  <c:v>110.48</c:v>
                </c:pt>
                <c:pt idx="2246">
                  <c:v>108.29</c:v>
                </c:pt>
                <c:pt idx="2247">
                  <c:v>112.38</c:v>
                </c:pt>
                <c:pt idx="2248">
                  <c:v>109.46</c:v>
                </c:pt>
                <c:pt idx="2249">
                  <c:v>114.25</c:v>
                </c:pt>
                <c:pt idx="2250">
                  <c:v>112.34</c:v>
                </c:pt>
                <c:pt idx="2251">
                  <c:v>116.47</c:v>
                </c:pt>
                <c:pt idx="2252">
                  <c:v>116.91</c:v>
                </c:pt>
                <c:pt idx="2253">
                  <c:v>114.47</c:v>
                </c:pt>
                <c:pt idx="2254">
                  <c:v>116.97</c:v>
                </c:pt>
                <c:pt idx="2255">
                  <c:v>114.36</c:v>
                </c:pt>
                <c:pt idx="2256">
                  <c:v>114.28</c:v>
                </c:pt>
                <c:pt idx="2257">
                  <c:v>113.9</c:v>
                </c:pt>
                <c:pt idx="2258">
                  <c:v>113.85</c:v>
                </c:pt>
                <c:pt idx="2259">
                  <c:v>113.59</c:v>
                </c:pt>
                <c:pt idx="2260">
                  <c:v>110.02</c:v>
                </c:pt>
                <c:pt idx="2261">
                  <c:v>108.38</c:v>
                </c:pt>
                <c:pt idx="2262">
                  <c:v>104.51</c:v>
                </c:pt>
                <c:pt idx="2263">
                  <c:v>99.138999999999996</c:v>
                </c:pt>
                <c:pt idx="2264">
                  <c:v>81.819999999999993</c:v>
                </c:pt>
                <c:pt idx="2265">
                  <c:v>100.27</c:v>
                </c:pt>
                <c:pt idx="2266">
                  <c:v>103.48</c:v>
                </c:pt>
                <c:pt idx="2267">
                  <c:v>108.66</c:v>
                </c:pt>
                <c:pt idx="2268">
                  <c:v>111.06</c:v>
                </c:pt>
                <c:pt idx="2269">
                  <c:v>113</c:v>
                </c:pt>
                <c:pt idx="2270">
                  <c:v>115.16</c:v>
                </c:pt>
                <c:pt idx="2271">
                  <c:v>115.37</c:v>
                </c:pt>
                <c:pt idx="2272">
                  <c:v>115.38</c:v>
                </c:pt>
                <c:pt idx="2273">
                  <c:v>115.67</c:v>
                </c:pt>
                <c:pt idx="2274">
                  <c:v>114.52</c:v>
                </c:pt>
                <c:pt idx="2275">
                  <c:v>115.52</c:v>
                </c:pt>
                <c:pt idx="2276">
                  <c:v>115.73</c:v>
                </c:pt>
                <c:pt idx="2277">
                  <c:v>115.58</c:v>
                </c:pt>
                <c:pt idx="2278">
                  <c:v>113.73</c:v>
                </c:pt>
                <c:pt idx="2279">
                  <c:v>113</c:v>
                </c:pt>
                <c:pt idx="2280">
                  <c:v>112.05</c:v>
                </c:pt>
                <c:pt idx="2281">
                  <c:v>105.49</c:v>
                </c:pt>
                <c:pt idx="2282">
                  <c:v>109.76</c:v>
                </c:pt>
                <c:pt idx="2283">
                  <c:v>102.65</c:v>
                </c:pt>
                <c:pt idx="2284">
                  <c:v>101.84</c:v>
                </c:pt>
                <c:pt idx="2285">
                  <c:v>92.37</c:v>
                </c:pt>
                <c:pt idx="2286">
                  <c:v>102.88</c:v>
                </c:pt>
                <c:pt idx="2287">
                  <c:v>105.85</c:v>
                </c:pt>
                <c:pt idx="2288">
                  <c:v>113.27</c:v>
                </c:pt>
                <c:pt idx="2289">
                  <c:v>110.82</c:v>
                </c:pt>
                <c:pt idx="2290">
                  <c:v>112.97</c:v>
                </c:pt>
                <c:pt idx="2291">
                  <c:v>114.24</c:v>
                </c:pt>
                <c:pt idx="2292">
                  <c:v>113.44</c:v>
                </c:pt>
                <c:pt idx="2293">
                  <c:v>114.92</c:v>
                </c:pt>
                <c:pt idx="2294">
                  <c:v>116.18</c:v>
                </c:pt>
                <c:pt idx="2295">
                  <c:v>116.65</c:v>
                </c:pt>
                <c:pt idx="2296">
                  <c:v>115.1</c:v>
                </c:pt>
                <c:pt idx="2297">
                  <c:v>115.6</c:v>
                </c:pt>
                <c:pt idx="2298">
                  <c:v>114.78</c:v>
                </c:pt>
                <c:pt idx="2299">
                  <c:v>111.82</c:v>
                </c:pt>
                <c:pt idx="2300">
                  <c:v>113.53</c:v>
                </c:pt>
                <c:pt idx="2301">
                  <c:v>112.04</c:v>
                </c:pt>
                <c:pt idx="2302">
                  <c:v>111.32</c:v>
                </c:pt>
                <c:pt idx="2303">
                  <c:v>104.39</c:v>
                </c:pt>
                <c:pt idx="2304">
                  <c:v>101.99</c:v>
                </c:pt>
                <c:pt idx="2305">
                  <c:v>91.125</c:v>
                </c:pt>
                <c:pt idx="2306">
                  <c:v>105.68</c:v>
                </c:pt>
                <c:pt idx="2307">
                  <c:v>100.29</c:v>
                </c:pt>
                <c:pt idx="2308">
                  <c:v>107.87</c:v>
                </c:pt>
                <c:pt idx="2309">
                  <c:v>108.78</c:v>
                </c:pt>
                <c:pt idx="2310">
                  <c:v>110.85</c:v>
                </c:pt>
                <c:pt idx="2311">
                  <c:v>112.66</c:v>
                </c:pt>
                <c:pt idx="2312">
                  <c:v>114.75</c:v>
                </c:pt>
                <c:pt idx="2313">
                  <c:v>116.4</c:v>
                </c:pt>
                <c:pt idx="2314">
                  <c:v>115.03</c:v>
                </c:pt>
                <c:pt idx="2315">
                  <c:v>116.07</c:v>
                </c:pt>
                <c:pt idx="2316">
                  <c:v>115.49</c:v>
                </c:pt>
                <c:pt idx="2317">
                  <c:v>114.21</c:v>
                </c:pt>
                <c:pt idx="2318">
                  <c:v>115.31</c:v>
                </c:pt>
                <c:pt idx="2319">
                  <c:v>114.96</c:v>
                </c:pt>
                <c:pt idx="2320">
                  <c:v>115.06</c:v>
                </c:pt>
                <c:pt idx="2321">
                  <c:v>110.6</c:v>
                </c:pt>
                <c:pt idx="2322">
                  <c:v>111.41</c:v>
                </c:pt>
                <c:pt idx="2323">
                  <c:v>108.87</c:v>
                </c:pt>
                <c:pt idx="2324">
                  <c:v>97.153999999999996</c:v>
                </c:pt>
                <c:pt idx="2325">
                  <c:v>104.12</c:v>
                </c:pt>
                <c:pt idx="2326">
                  <c:v>90.697999999999993</c:v>
                </c:pt>
                <c:pt idx="2327">
                  <c:v>73.674999999999997</c:v>
                </c:pt>
                <c:pt idx="2328">
                  <c:v>103.86</c:v>
                </c:pt>
                <c:pt idx="2329">
                  <c:v>110.17</c:v>
                </c:pt>
                <c:pt idx="2330">
                  <c:v>114.05</c:v>
                </c:pt>
                <c:pt idx="2331">
                  <c:v>115.87</c:v>
                </c:pt>
                <c:pt idx="2332">
                  <c:v>114.11</c:v>
                </c:pt>
                <c:pt idx="2333">
                  <c:v>114.92</c:v>
                </c:pt>
                <c:pt idx="2334">
                  <c:v>114.28</c:v>
                </c:pt>
                <c:pt idx="2335">
                  <c:v>114.18</c:v>
                </c:pt>
                <c:pt idx="2336">
                  <c:v>115.48</c:v>
                </c:pt>
                <c:pt idx="2337">
                  <c:v>114.26</c:v>
                </c:pt>
                <c:pt idx="2338">
                  <c:v>112.75</c:v>
                </c:pt>
                <c:pt idx="2339">
                  <c:v>109.65</c:v>
                </c:pt>
                <c:pt idx="2340">
                  <c:v>111.17</c:v>
                </c:pt>
                <c:pt idx="2341">
                  <c:v>113.91</c:v>
                </c:pt>
                <c:pt idx="2342">
                  <c:v>108.52</c:v>
                </c:pt>
                <c:pt idx="2343">
                  <c:v>112.78</c:v>
                </c:pt>
                <c:pt idx="2344">
                  <c:v>106.5</c:v>
                </c:pt>
                <c:pt idx="2345">
                  <c:v>106.62</c:v>
                </c:pt>
                <c:pt idx="2346">
                  <c:v>95.498999999999995</c:v>
                </c:pt>
                <c:pt idx="2347">
                  <c:v>89.468999999999994</c:v>
                </c:pt>
                <c:pt idx="2348">
                  <c:v>91.59</c:v>
                </c:pt>
                <c:pt idx="2349">
                  <c:v>110.27</c:v>
                </c:pt>
                <c:pt idx="2350">
                  <c:v>102.76</c:v>
                </c:pt>
                <c:pt idx="2351">
                  <c:v>111.55</c:v>
                </c:pt>
                <c:pt idx="2352">
                  <c:v>111.56</c:v>
                </c:pt>
                <c:pt idx="2353">
                  <c:v>111.29</c:v>
                </c:pt>
                <c:pt idx="2354">
                  <c:v>113.79</c:v>
                </c:pt>
                <c:pt idx="2355">
                  <c:v>113.2</c:v>
                </c:pt>
                <c:pt idx="2356">
                  <c:v>115.84</c:v>
                </c:pt>
                <c:pt idx="2357">
                  <c:v>112.85</c:v>
                </c:pt>
                <c:pt idx="2358">
                  <c:v>114.55</c:v>
                </c:pt>
                <c:pt idx="2359">
                  <c:v>114.51</c:v>
                </c:pt>
                <c:pt idx="2360">
                  <c:v>112.71</c:v>
                </c:pt>
                <c:pt idx="2361">
                  <c:v>114.18</c:v>
                </c:pt>
                <c:pt idx="2362">
                  <c:v>113.31</c:v>
                </c:pt>
                <c:pt idx="2363">
                  <c:v>111.94</c:v>
                </c:pt>
                <c:pt idx="2364">
                  <c:v>107.45</c:v>
                </c:pt>
                <c:pt idx="2365">
                  <c:v>107.19</c:v>
                </c:pt>
                <c:pt idx="2366">
                  <c:v>104.25</c:v>
                </c:pt>
                <c:pt idx="2367">
                  <c:v>93.524000000000001</c:v>
                </c:pt>
                <c:pt idx="2368">
                  <c:v>71.599999999999994</c:v>
                </c:pt>
                <c:pt idx="2369">
                  <c:v>95.915999999999997</c:v>
                </c:pt>
                <c:pt idx="2370">
                  <c:v>101.83</c:v>
                </c:pt>
                <c:pt idx="2371">
                  <c:v>108.52</c:v>
                </c:pt>
                <c:pt idx="2372">
                  <c:v>107.54</c:v>
                </c:pt>
                <c:pt idx="2373">
                  <c:v>112.35</c:v>
                </c:pt>
                <c:pt idx="2374">
                  <c:v>114.02</c:v>
                </c:pt>
                <c:pt idx="2375">
                  <c:v>113.29</c:v>
                </c:pt>
                <c:pt idx="2376">
                  <c:v>114.79</c:v>
                </c:pt>
                <c:pt idx="2377">
                  <c:v>113.83</c:v>
                </c:pt>
                <c:pt idx="2378">
                  <c:v>113.71</c:v>
                </c:pt>
                <c:pt idx="2379">
                  <c:v>114.33</c:v>
                </c:pt>
                <c:pt idx="2380">
                  <c:v>114.72</c:v>
                </c:pt>
                <c:pt idx="2381">
                  <c:v>114.65</c:v>
                </c:pt>
                <c:pt idx="2382">
                  <c:v>111.39</c:v>
                </c:pt>
                <c:pt idx="2383">
                  <c:v>111.6</c:v>
                </c:pt>
                <c:pt idx="2384">
                  <c:v>111.09</c:v>
                </c:pt>
                <c:pt idx="2385">
                  <c:v>105.87</c:v>
                </c:pt>
                <c:pt idx="2386">
                  <c:v>107.5</c:v>
                </c:pt>
                <c:pt idx="2387">
                  <c:v>105.42</c:v>
                </c:pt>
                <c:pt idx="2388">
                  <c:v>98.608000000000004</c:v>
                </c:pt>
                <c:pt idx="2389">
                  <c:v>92.16</c:v>
                </c:pt>
                <c:pt idx="2390">
                  <c:v>95.409000000000006</c:v>
                </c:pt>
                <c:pt idx="2391">
                  <c:v>106.22</c:v>
                </c:pt>
                <c:pt idx="2392">
                  <c:v>110.73</c:v>
                </c:pt>
                <c:pt idx="2393">
                  <c:v>109.91</c:v>
                </c:pt>
                <c:pt idx="2394">
                  <c:v>112.65</c:v>
                </c:pt>
                <c:pt idx="2395">
                  <c:v>112.36</c:v>
                </c:pt>
                <c:pt idx="2396">
                  <c:v>112.72</c:v>
                </c:pt>
                <c:pt idx="2397">
                  <c:v>113.69</c:v>
                </c:pt>
                <c:pt idx="2398">
                  <c:v>114.71</c:v>
                </c:pt>
                <c:pt idx="2399">
                  <c:v>115.24</c:v>
                </c:pt>
                <c:pt idx="2400">
                  <c:v>112.46</c:v>
                </c:pt>
                <c:pt idx="2401">
                  <c:v>114.2</c:v>
                </c:pt>
                <c:pt idx="2402">
                  <c:v>113.64</c:v>
                </c:pt>
                <c:pt idx="2403">
                  <c:v>111.92</c:v>
                </c:pt>
                <c:pt idx="2404">
                  <c:v>112.6</c:v>
                </c:pt>
                <c:pt idx="2405">
                  <c:v>111.56</c:v>
                </c:pt>
                <c:pt idx="2406">
                  <c:v>110.3</c:v>
                </c:pt>
                <c:pt idx="2407">
                  <c:v>104.13</c:v>
                </c:pt>
                <c:pt idx="2408">
                  <c:v>102.06</c:v>
                </c:pt>
                <c:pt idx="2409">
                  <c:v>95.441999999999993</c:v>
                </c:pt>
                <c:pt idx="2410">
                  <c:v>100.39</c:v>
                </c:pt>
                <c:pt idx="2411">
                  <c:v>101.99</c:v>
                </c:pt>
                <c:pt idx="2412">
                  <c:v>107.25</c:v>
                </c:pt>
                <c:pt idx="2413">
                  <c:v>108.53</c:v>
                </c:pt>
                <c:pt idx="2414">
                  <c:v>110.12</c:v>
                </c:pt>
                <c:pt idx="2415">
                  <c:v>110.67</c:v>
                </c:pt>
                <c:pt idx="2416">
                  <c:v>112.93</c:v>
                </c:pt>
                <c:pt idx="2417">
                  <c:v>114.22</c:v>
                </c:pt>
                <c:pt idx="2418">
                  <c:v>112.19</c:v>
                </c:pt>
                <c:pt idx="2419">
                  <c:v>114.38</c:v>
                </c:pt>
                <c:pt idx="2420">
                  <c:v>114.62</c:v>
                </c:pt>
                <c:pt idx="2421">
                  <c:v>114.23</c:v>
                </c:pt>
                <c:pt idx="2422">
                  <c:v>114.77</c:v>
                </c:pt>
                <c:pt idx="2423">
                  <c:v>114.12</c:v>
                </c:pt>
                <c:pt idx="2424">
                  <c:v>113.72</c:v>
                </c:pt>
                <c:pt idx="2425">
                  <c:v>110.09</c:v>
                </c:pt>
                <c:pt idx="2426">
                  <c:v>110.21</c:v>
                </c:pt>
                <c:pt idx="2427">
                  <c:v>109.65</c:v>
                </c:pt>
                <c:pt idx="2428">
                  <c:v>103.03</c:v>
                </c:pt>
                <c:pt idx="2429">
                  <c:v>88.427000000000007</c:v>
                </c:pt>
                <c:pt idx="2430">
                  <c:v>99.751999999999995</c:v>
                </c:pt>
                <c:pt idx="2431">
                  <c:v>103.14</c:v>
                </c:pt>
                <c:pt idx="2432">
                  <c:v>107.36</c:v>
                </c:pt>
                <c:pt idx="2433">
                  <c:v>105.51</c:v>
                </c:pt>
                <c:pt idx="2434">
                  <c:v>108.85</c:v>
                </c:pt>
                <c:pt idx="2435">
                  <c:v>111.25</c:v>
                </c:pt>
                <c:pt idx="2436">
                  <c:v>111.11</c:v>
                </c:pt>
                <c:pt idx="2437">
                  <c:v>112.17</c:v>
                </c:pt>
                <c:pt idx="2438">
                  <c:v>111.4</c:v>
                </c:pt>
                <c:pt idx="2439">
                  <c:v>112.09</c:v>
                </c:pt>
                <c:pt idx="2440">
                  <c:v>112.45</c:v>
                </c:pt>
                <c:pt idx="2441">
                  <c:v>114.31</c:v>
                </c:pt>
                <c:pt idx="2442">
                  <c:v>113.45</c:v>
                </c:pt>
                <c:pt idx="2443">
                  <c:v>111.98</c:v>
                </c:pt>
                <c:pt idx="2444">
                  <c:v>111.4</c:v>
                </c:pt>
                <c:pt idx="2445">
                  <c:v>112.14</c:v>
                </c:pt>
                <c:pt idx="2446">
                  <c:v>110.11</c:v>
                </c:pt>
                <c:pt idx="2447">
                  <c:v>106.89</c:v>
                </c:pt>
                <c:pt idx="2448">
                  <c:v>108.7</c:v>
                </c:pt>
                <c:pt idx="2449">
                  <c:v>99.436999999999998</c:v>
                </c:pt>
                <c:pt idx="2450">
                  <c:v>96.997</c:v>
                </c:pt>
                <c:pt idx="2451">
                  <c:v>91.364000000000004</c:v>
                </c:pt>
                <c:pt idx="2452">
                  <c:v>93.44</c:v>
                </c:pt>
                <c:pt idx="2453">
                  <c:v>98.522999999999996</c:v>
                </c:pt>
                <c:pt idx="2454">
                  <c:v>104.44</c:v>
                </c:pt>
                <c:pt idx="2455">
                  <c:v>106.8</c:v>
                </c:pt>
                <c:pt idx="2456">
                  <c:v>110.65</c:v>
                </c:pt>
                <c:pt idx="2457">
                  <c:v>111.9</c:v>
                </c:pt>
                <c:pt idx="2458">
                  <c:v>112.07</c:v>
                </c:pt>
                <c:pt idx="2459">
                  <c:v>112.83</c:v>
                </c:pt>
                <c:pt idx="2460">
                  <c:v>112.83</c:v>
                </c:pt>
                <c:pt idx="2461">
                  <c:v>111.95</c:v>
                </c:pt>
                <c:pt idx="2462">
                  <c:v>113.01</c:v>
                </c:pt>
                <c:pt idx="2463">
                  <c:v>113.12</c:v>
                </c:pt>
                <c:pt idx="2464">
                  <c:v>112.13</c:v>
                </c:pt>
                <c:pt idx="2465">
                  <c:v>112.42</c:v>
                </c:pt>
                <c:pt idx="2466">
                  <c:v>112.55</c:v>
                </c:pt>
                <c:pt idx="2467">
                  <c:v>110.39</c:v>
                </c:pt>
                <c:pt idx="2468">
                  <c:v>106.92</c:v>
                </c:pt>
                <c:pt idx="2469">
                  <c:v>106.97</c:v>
                </c:pt>
                <c:pt idx="2470">
                  <c:v>102.75</c:v>
                </c:pt>
                <c:pt idx="2471">
                  <c:v>90.132999999999996</c:v>
                </c:pt>
                <c:pt idx="2472">
                  <c:v>75.394000000000005</c:v>
                </c:pt>
                <c:pt idx="2473">
                  <c:v>100</c:v>
                </c:pt>
                <c:pt idx="2474">
                  <c:v>101.19</c:v>
                </c:pt>
                <c:pt idx="2475">
                  <c:v>106.81</c:v>
                </c:pt>
                <c:pt idx="2476">
                  <c:v>106.65</c:v>
                </c:pt>
                <c:pt idx="2477">
                  <c:v>109.42</c:v>
                </c:pt>
                <c:pt idx="2478">
                  <c:v>111.45</c:v>
                </c:pt>
                <c:pt idx="2479">
                  <c:v>110.18</c:v>
                </c:pt>
                <c:pt idx="2480">
                  <c:v>112.57</c:v>
                </c:pt>
                <c:pt idx="2481">
                  <c:v>112.89</c:v>
                </c:pt>
                <c:pt idx="2482">
                  <c:v>113.65</c:v>
                </c:pt>
                <c:pt idx="2483">
                  <c:v>113.31</c:v>
                </c:pt>
                <c:pt idx="2484">
                  <c:v>113.6</c:v>
                </c:pt>
                <c:pt idx="2485">
                  <c:v>113.42</c:v>
                </c:pt>
                <c:pt idx="2486">
                  <c:v>109.88</c:v>
                </c:pt>
                <c:pt idx="2487">
                  <c:v>111.51</c:v>
                </c:pt>
                <c:pt idx="2488">
                  <c:v>109.91</c:v>
                </c:pt>
                <c:pt idx="2489">
                  <c:v>107.31</c:v>
                </c:pt>
                <c:pt idx="2490">
                  <c:v>105.66</c:v>
                </c:pt>
                <c:pt idx="2491">
                  <c:v>99.643000000000001</c:v>
                </c:pt>
                <c:pt idx="2492">
                  <c:v>96.325999999999993</c:v>
                </c:pt>
                <c:pt idx="2493">
                  <c:v>94.32</c:v>
                </c:pt>
                <c:pt idx="2494">
                  <c:v>90.745999999999995</c:v>
                </c:pt>
                <c:pt idx="2495">
                  <c:v>102.14</c:v>
                </c:pt>
                <c:pt idx="2496">
                  <c:v>105.47</c:v>
                </c:pt>
                <c:pt idx="2497">
                  <c:v>106.93</c:v>
                </c:pt>
                <c:pt idx="2498">
                  <c:v>109.97</c:v>
                </c:pt>
                <c:pt idx="2499">
                  <c:v>111.29</c:v>
                </c:pt>
                <c:pt idx="2500">
                  <c:v>113.15</c:v>
                </c:pt>
                <c:pt idx="2501">
                  <c:v>112.79</c:v>
                </c:pt>
                <c:pt idx="2502">
                  <c:v>113.53</c:v>
                </c:pt>
                <c:pt idx="2503">
                  <c:v>113.53</c:v>
                </c:pt>
                <c:pt idx="2504">
                  <c:v>111.64</c:v>
                </c:pt>
                <c:pt idx="2505">
                  <c:v>112.79</c:v>
                </c:pt>
                <c:pt idx="2506">
                  <c:v>113.11</c:v>
                </c:pt>
                <c:pt idx="2507">
                  <c:v>112.21</c:v>
                </c:pt>
                <c:pt idx="2508">
                  <c:v>109.99</c:v>
                </c:pt>
                <c:pt idx="2509">
                  <c:v>109.7</c:v>
                </c:pt>
                <c:pt idx="2510">
                  <c:v>107.48</c:v>
                </c:pt>
                <c:pt idx="2511">
                  <c:v>101.92</c:v>
                </c:pt>
                <c:pt idx="2512">
                  <c:v>103.7</c:v>
                </c:pt>
                <c:pt idx="2513">
                  <c:v>96.33</c:v>
                </c:pt>
                <c:pt idx="2514">
                  <c:v>85.396000000000001</c:v>
                </c:pt>
                <c:pt idx="2515">
                  <c:v>97.281000000000006</c:v>
                </c:pt>
                <c:pt idx="2516">
                  <c:v>103.26</c:v>
                </c:pt>
                <c:pt idx="2517">
                  <c:v>107.2</c:v>
                </c:pt>
                <c:pt idx="2518">
                  <c:v>111.03</c:v>
                </c:pt>
                <c:pt idx="2519">
                  <c:v>110.13</c:v>
                </c:pt>
                <c:pt idx="2520">
                  <c:v>111.66</c:v>
                </c:pt>
                <c:pt idx="2521">
                  <c:v>112.19</c:v>
                </c:pt>
                <c:pt idx="2522">
                  <c:v>111.53</c:v>
                </c:pt>
                <c:pt idx="2523">
                  <c:v>112.63</c:v>
                </c:pt>
                <c:pt idx="2524">
                  <c:v>113.86</c:v>
                </c:pt>
                <c:pt idx="2525">
                  <c:v>113.96</c:v>
                </c:pt>
                <c:pt idx="2526">
                  <c:v>112.35</c:v>
                </c:pt>
                <c:pt idx="2527">
                  <c:v>112.8</c:v>
                </c:pt>
                <c:pt idx="2528">
                  <c:v>111.27</c:v>
                </c:pt>
                <c:pt idx="2529">
                  <c:v>108.68</c:v>
                </c:pt>
                <c:pt idx="2530">
                  <c:v>109.51</c:v>
                </c:pt>
                <c:pt idx="2531">
                  <c:v>106.88</c:v>
                </c:pt>
                <c:pt idx="2532">
                  <c:v>104.53</c:v>
                </c:pt>
                <c:pt idx="2533">
                  <c:v>98.164000000000001</c:v>
                </c:pt>
                <c:pt idx="2534">
                  <c:v>73.051000000000002</c:v>
                </c:pt>
                <c:pt idx="2535">
                  <c:v>98.287000000000006</c:v>
                </c:pt>
                <c:pt idx="2536">
                  <c:v>107.36</c:v>
                </c:pt>
                <c:pt idx="2537">
                  <c:v>105.82</c:v>
                </c:pt>
                <c:pt idx="2538">
                  <c:v>108.28</c:v>
                </c:pt>
                <c:pt idx="2539">
                  <c:v>107.51</c:v>
                </c:pt>
                <c:pt idx="2540">
                  <c:v>107.76</c:v>
                </c:pt>
                <c:pt idx="2541">
                  <c:v>109.15</c:v>
                </c:pt>
                <c:pt idx="2542">
                  <c:v>111.23</c:v>
                </c:pt>
                <c:pt idx="2543">
                  <c:v>112.58</c:v>
                </c:pt>
                <c:pt idx="2544">
                  <c:v>111.38</c:v>
                </c:pt>
                <c:pt idx="2545">
                  <c:v>112.2</c:v>
                </c:pt>
                <c:pt idx="2546">
                  <c:v>111.24</c:v>
                </c:pt>
                <c:pt idx="2547">
                  <c:v>109.77</c:v>
                </c:pt>
                <c:pt idx="2548">
                  <c:v>110.82</c:v>
                </c:pt>
                <c:pt idx="2549">
                  <c:v>110.47</c:v>
                </c:pt>
                <c:pt idx="2550">
                  <c:v>110.37</c:v>
                </c:pt>
                <c:pt idx="2551">
                  <c:v>107.85</c:v>
                </c:pt>
                <c:pt idx="2552">
                  <c:v>105.35</c:v>
                </c:pt>
                <c:pt idx="2553">
                  <c:v>103.15</c:v>
                </c:pt>
                <c:pt idx="2554">
                  <c:v>73.897000000000006</c:v>
                </c:pt>
                <c:pt idx="2555">
                  <c:v>92.126000000000005</c:v>
                </c:pt>
                <c:pt idx="2556">
                  <c:v>86.075999999999993</c:v>
                </c:pt>
                <c:pt idx="2557">
                  <c:v>96.89</c:v>
                </c:pt>
                <c:pt idx="2558">
                  <c:v>102.92</c:v>
                </c:pt>
                <c:pt idx="2559">
                  <c:v>104.87</c:v>
                </c:pt>
                <c:pt idx="2560">
                  <c:v>107.95</c:v>
                </c:pt>
                <c:pt idx="2561">
                  <c:v>110.92</c:v>
                </c:pt>
                <c:pt idx="2562">
                  <c:v>109.97</c:v>
                </c:pt>
                <c:pt idx="2563">
                  <c:v>111.53</c:v>
                </c:pt>
                <c:pt idx="2564">
                  <c:v>111.06</c:v>
                </c:pt>
                <c:pt idx="2565">
                  <c:v>110.33</c:v>
                </c:pt>
                <c:pt idx="2566">
                  <c:v>111.45</c:v>
                </c:pt>
                <c:pt idx="2567">
                  <c:v>111.74</c:v>
                </c:pt>
                <c:pt idx="2568">
                  <c:v>112.17</c:v>
                </c:pt>
                <c:pt idx="2569">
                  <c:v>109.94</c:v>
                </c:pt>
                <c:pt idx="2570">
                  <c:v>109.81</c:v>
                </c:pt>
                <c:pt idx="2571">
                  <c:v>108.9</c:v>
                </c:pt>
                <c:pt idx="2572">
                  <c:v>104.02</c:v>
                </c:pt>
                <c:pt idx="2573">
                  <c:v>106.71</c:v>
                </c:pt>
                <c:pt idx="2574">
                  <c:v>102.99</c:v>
                </c:pt>
                <c:pt idx="2575">
                  <c:v>100.7</c:v>
                </c:pt>
                <c:pt idx="2576">
                  <c:v>38.994</c:v>
                </c:pt>
                <c:pt idx="2577">
                  <c:v>91.245999999999995</c:v>
                </c:pt>
                <c:pt idx="2578">
                  <c:v>100.27</c:v>
                </c:pt>
                <c:pt idx="2579">
                  <c:v>107.63</c:v>
                </c:pt>
                <c:pt idx="2580">
                  <c:v>105.7</c:v>
                </c:pt>
                <c:pt idx="2581">
                  <c:v>108.36</c:v>
                </c:pt>
                <c:pt idx="2582">
                  <c:v>108.85</c:v>
                </c:pt>
                <c:pt idx="2583">
                  <c:v>109.13</c:v>
                </c:pt>
                <c:pt idx="2584">
                  <c:v>110.44</c:v>
                </c:pt>
                <c:pt idx="2585">
                  <c:v>111.76</c:v>
                </c:pt>
                <c:pt idx="2586">
                  <c:v>112.79</c:v>
                </c:pt>
                <c:pt idx="2587">
                  <c:v>111.27</c:v>
                </c:pt>
                <c:pt idx="2588">
                  <c:v>111.82</c:v>
                </c:pt>
                <c:pt idx="2589">
                  <c:v>110.89</c:v>
                </c:pt>
                <c:pt idx="2590">
                  <c:v>108.67</c:v>
                </c:pt>
                <c:pt idx="2591">
                  <c:v>110.19</c:v>
                </c:pt>
                <c:pt idx="2592">
                  <c:v>108.82</c:v>
                </c:pt>
                <c:pt idx="2593">
                  <c:v>108.52</c:v>
                </c:pt>
                <c:pt idx="2594">
                  <c:v>102.04</c:v>
                </c:pt>
                <c:pt idx="2595">
                  <c:v>101.9</c:v>
                </c:pt>
                <c:pt idx="2596">
                  <c:v>95.204999999999998</c:v>
                </c:pt>
                <c:pt idx="2597">
                  <c:v>98.515000000000001</c:v>
                </c:pt>
                <c:pt idx="2598">
                  <c:v>88.811999999999998</c:v>
                </c:pt>
                <c:pt idx="2599">
                  <c:v>100.85</c:v>
                </c:pt>
                <c:pt idx="2600">
                  <c:v>102.69</c:v>
                </c:pt>
                <c:pt idx="2601">
                  <c:v>105.8</c:v>
                </c:pt>
                <c:pt idx="2602">
                  <c:v>107.66</c:v>
                </c:pt>
                <c:pt idx="2603">
                  <c:v>109.84</c:v>
                </c:pt>
                <c:pt idx="2604">
                  <c:v>111.98</c:v>
                </c:pt>
                <c:pt idx="2605">
                  <c:v>110.72</c:v>
                </c:pt>
                <c:pt idx="2606">
                  <c:v>111.97</c:v>
                </c:pt>
                <c:pt idx="2607">
                  <c:v>111.31</c:v>
                </c:pt>
                <c:pt idx="2608">
                  <c:v>110.23</c:v>
                </c:pt>
                <c:pt idx="2609">
                  <c:v>111.51</c:v>
                </c:pt>
                <c:pt idx="2610">
                  <c:v>111.35</c:v>
                </c:pt>
                <c:pt idx="2611">
                  <c:v>111.54</c:v>
                </c:pt>
                <c:pt idx="2612">
                  <c:v>107.22</c:v>
                </c:pt>
                <c:pt idx="2613">
                  <c:v>108.35</c:v>
                </c:pt>
                <c:pt idx="2614">
                  <c:v>106.47</c:v>
                </c:pt>
                <c:pt idx="2615">
                  <c:v>98.536000000000001</c:v>
                </c:pt>
                <c:pt idx="2616">
                  <c:v>102.86</c:v>
                </c:pt>
                <c:pt idx="2617">
                  <c:v>96.203999999999994</c:v>
                </c:pt>
                <c:pt idx="2618">
                  <c:v>89.421999999999997</c:v>
                </c:pt>
                <c:pt idx="2619">
                  <c:v>96.906999999999996</c:v>
                </c:pt>
                <c:pt idx="2620">
                  <c:v>100.37</c:v>
                </c:pt>
                <c:pt idx="2621">
                  <c:v>104.86</c:v>
                </c:pt>
                <c:pt idx="2622">
                  <c:v>109.23</c:v>
                </c:pt>
                <c:pt idx="2623">
                  <c:v>108.38</c:v>
                </c:pt>
                <c:pt idx="2624">
                  <c:v>110.33</c:v>
                </c:pt>
                <c:pt idx="2625">
                  <c:v>110.31</c:v>
                </c:pt>
                <c:pt idx="2626">
                  <c:v>110.12</c:v>
                </c:pt>
                <c:pt idx="2627">
                  <c:v>111.11</c:v>
                </c:pt>
                <c:pt idx="2628">
                  <c:v>112.08</c:v>
                </c:pt>
                <c:pt idx="2629">
                  <c:v>113.69</c:v>
                </c:pt>
                <c:pt idx="2630">
                  <c:v>111.7</c:v>
                </c:pt>
                <c:pt idx="2631">
                  <c:v>110.91</c:v>
                </c:pt>
                <c:pt idx="2632">
                  <c:v>109.65</c:v>
                </c:pt>
                <c:pt idx="2633">
                  <c:v>104.86</c:v>
                </c:pt>
                <c:pt idx="2634">
                  <c:v>106.84</c:v>
                </c:pt>
                <c:pt idx="2635">
                  <c:v>105.74</c:v>
                </c:pt>
                <c:pt idx="2636">
                  <c:v>103.64</c:v>
                </c:pt>
                <c:pt idx="2637">
                  <c:v>90.106999999999999</c:v>
                </c:pt>
                <c:pt idx="2638">
                  <c:v>99.006</c:v>
                </c:pt>
                <c:pt idx="2639">
                  <c:v>102.14</c:v>
                </c:pt>
                <c:pt idx="2640">
                  <c:v>105.41</c:v>
                </c:pt>
                <c:pt idx="2641">
                  <c:v>98.554000000000002</c:v>
                </c:pt>
                <c:pt idx="2642">
                  <c:v>105.32</c:v>
                </c:pt>
                <c:pt idx="2643">
                  <c:v>102.19</c:v>
                </c:pt>
                <c:pt idx="2644">
                  <c:v>107.91</c:v>
                </c:pt>
                <c:pt idx="2645">
                  <c:v>106.97</c:v>
                </c:pt>
                <c:pt idx="2646">
                  <c:v>108.64</c:v>
                </c:pt>
                <c:pt idx="2647">
                  <c:v>110.84</c:v>
                </c:pt>
                <c:pt idx="2648">
                  <c:v>105.41</c:v>
                </c:pt>
                <c:pt idx="2649">
                  <c:v>111.53</c:v>
                </c:pt>
                <c:pt idx="2650">
                  <c:v>107.95</c:v>
                </c:pt>
                <c:pt idx="2651">
                  <c:v>109.87</c:v>
                </c:pt>
                <c:pt idx="2652">
                  <c:v>109.92</c:v>
                </c:pt>
                <c:pt idx="2653">
                  <c:v>107.75</c:v>
                </c:pt>
                <c:pt idx="2654">
                  <c:v>109.52</c:v>
                </c:pt>
                <c:pt idx="2655">
                  <c:v>101.77</c:v>
                </c:pt>
                <c:pt idx="2656">
                  <c:v>105.85</c:v>
                </c:pt>
                <c:pt idx="2657">
                  <c:v>100.28</c:v>
                </c:pt>
                <c:pt idx="2658">
                  <c:v>90.849000000000004</c:v>
                </c:pt>
                <c:pt idx="2659">
                  <c:v>88.625</c:v>
                </c:pt>
                <c:pt idx="2660">
                  <c:v>92.072000000000003</c:v>
                </c:pt>
                <c:pt idx="2661">
                  <c:v>95.995999999999995</c:v>
                </c:pt>
                <c:pt idx="2662">
                  <c:v>100.82</c:v>
                </c:pt>
                <c:pt idx="2663">
                  <c:v>102.59</c:v>
                </c:pt>
                <c:pt idx="2664">
                  <c:v>105.01</c:v>
                </c:pt>
                <c:pt idx="2665">
                  <c:v>107.14</c:v>
                </c:pt>
                <c:pt idx="2666">
                  <c:v>106.22</c:v>
                </c:pt>
                <c:pt idx="2667">
                  <c:v>108.62</c:v>
                </c:pt>
                <c:pt idx="2668">
                  <c:v>109.77</c:v>
                </c:pt>
                <c:pt idx="2669">
                  <c:v>109.72</c:v>
                </c:pt>
                <c:pt idx="2670">
                  <c:v>109.88</c:v>
                </c:pt>
                <c:pt idx="2671">
                  <c:v>110.93</c:v>
                </c:pt>
                <c:pt idx="2672">
                  <c:v>109.09</c:v>
                </c:pt>
                <c:pt idx="2673">
                  <c:v>107.66</c:v>
                </c:pt>
                <c:pt idx="2674">
                  <c:v>107.42</c:v>
                </c:pt>
                <c:pt idx="2675">
                  <c:v>107.15</c:v>
                </c:pt>
                <c:pt idx="2676">
                  <c:v>103.39</c:v>
                </c:pt>
                <c:pt idx="2677">
                  <c:v>103.82</c:v>
                </c:pt>
                <c:pt idx="2678">
                  <c:v>103.37</c:v>
                </c:pt>
                <c:pt idx="2679">
                  <c:v>97.21</c:v>
                </c:pt>
                <c:pt idx="2680">
                  <c:v>85.436000000000007</c:v>
                </c:pt>
                <c:pt idx="2681">
                  <c:v>86.382000000000005</c:v>
                </c:pt>
                <c:pt idx="2682">
                  <c:v>97.311000000000007</c:v>
                </c:pt>
                <c:pt idx="2683">
                  <c:v>104.29</c:v>
                </c:pt>
                <c:pt idx="2684">
                  <c:v>103.62</c:v>
                </c:pt>
                <c:pt idx="2685">
                  <c:v>106.59</c:v>
                </c:pt>
                <c:pt idx="2686">
                  <c:v>107.23</c:v>
                </c:pt>
                <c:pt idx="2687">
                  <c:v>107.1</c:v>
                </c:pt>
                <c:pt idx="2688">
                  <c:v>108.99</c:v>
                </c:pt>
                <c:pt idx="2689">
                  <c:v>109.16</c:v>
                </c:pt>
                <c:pt idx="2690">
                  <c:v>109.99</c:v>
                </c:pt>
                <c:pt idx="2691">
                  <c:v>108.36</c:v>
                </c:pt>
                <c:pt idx="2692">
                  <c:v>109.24</c:v>
                </c:pt>
                <c:pt idx="2693">
                  <c:v>109.13</c:v>
                </c:pt>
                <c:pt idx="2694">
                  <c:v>107.86</c:v>
                </c:pt>
                <c:pt idx="2695">
                  <c:v>108.65</c:v>
                </c:pt>
                <c:pt idx="2696">
                  <c:v>107.23</c:v>
                </c:pt>
                <c:pt idx="2697">
                  <c:v>106.69</c:v>
                </c:pt>
                <c:pt idx="2698">
                  <c:v>101.42</c:v>
                </c:pt>
                <c:pt idx="2699">
                  <c:v>100.46</c:v>
                </c:pt>
                <c:pt idx="2700">
                  <c:v>96.164000000000001</c:v>
                </c:pt>
                <c:pt idx="2701">
                  <c:v>89.816000000000003</c:v>
                </c:pt>
                <c:pt idx="2702">
                  <c:v>92.313000000000002</c:v>
                </c:pt>
                <c:pt idx="2703">
                  <c:v>99.391999999999996</c:v>
                </c:pt>
                <c:pt idx="2704">
                  <c:v>101.97</c:v>
                </c:pt>
                <c:pt idx="2705">
                  <c:v>104.36</c:v>
                </c:pt>
                <c:pt idx="2706">
                  <c:v>104.78</c:v>
                </c:pt>
                <c:pt idx="2707">
                  <c:v>106.98</c:v>
                </c:pt>
                <c:pt idx="2708">
                  <c:v>108.81</c:v>
                </c:pt>
                <c:pt idx="2709">
                  <c:v>107.25</c:v>
                </c:pt>
                <c:pt idx="2710">
                  <c:v>109.26</c:v>
                </c:pt>
                <c:pt idx="2711">
                  <c:v>109.69</c:v>
                </c:pt>
                <c:pt idx="2712">
                  <c:v>109.8</c:v>
                </c:pt>
                <c:pt idx="2713">
                  <c:v>110.03</c:v>
                </c:pt>
                <c:pt idx="2714">
                  <c:v>109.76</c:v>
                </c:pt>
                <c:pt idx="2715">
                  <c:v>109.06</c:v>
                </c:pt>
                <c:pt idx="2716">
                  <c:v>106.15</c:v>
                </c:pt>
                <c:pt idx="2717">
                  <c:v>106.68</c:v>
                </c:pt>
                <c:pt idx="2718">
                  <c:v>105.54</c:v>
                </c:pt>
                <c:pt idx="2719">
                  <c:v>101.16</c:v>
                </c:pt>
                <c:pt idx="2720">
                  <c:v>97.846999999999994</c:v>
                </c:pt>
                <c:pt idx="2721">
                  <c:v>93.528999999999996</c:v>
                </c:pt>
                <c:pt idx="2722">
                  <c:v>33.249000000000002</c:v>
                </c:pt>
                <c:pt idx="2723">
                  <c:v>96.123999999999995</c:v>
                </c:pt>
                <c:pt idx="2724">
                  <c:v>95.001000000000005</c:v>
                </c:pt>
                <c:pt idx="2725">
                  <c:v>101.63</c:v>
                </c:pt>
                <c:pt idx="2726">
                  <c:v>104.52</c:v>
                </c:pt>
                <c:pt idx="2727">
                  <c:v>104.11</c:v>
                </c:pt>
                <c:pt idx="2728">
                  <c:v>108.18</c:v>
                </c:pt>
                <c:pt idx="2729">
                  <c:v>111.39</c:v>
                </c:pt>
                <c:pt idx="2730">
                  <c:v>113.39</c:v>
                </c:pt>
                <c:pt idx="2731">
                  <c:v>110.69</c:v>
                </c:pt>
                <c:pt idx="2732">
                  <c:v>110.53</c:v>
                </c:pt>
                <c:pt idx="2733">
                  <c:v>108.8</c:v>
                </c:pt>
                <c:pt idx="2734">
                  <c:v>105.39</c:v>
                </c:pt>
                <c:pt idx="2735">
                  <c:v>108.89</c:v>
                </c:pt>
                <c:pt idx="2736">
                  <c:v>108.44</c:v>
                </c:pt>
                <c:pt idx="2737">
                  <c:v>100.46</c:v>
                </c:pt>
                <c:pt idx="2738">
                  <c:v>76.852999999999994</c:v>
                </c:pt>
                <c:pt idx="2739">
                  <c:v>93.838999999999999</c:v>
                </c:pt>
                <c:pt idx="2740">
                  <c:v>86.747</c:v>
                </c:pt>
                <c:pt idx="2741">
                  <c:v>101.14</c:v>
                </c:pt>
                <c:pt idx="2742">
                  <c:v>86.180999999999997</c:v>
                </c:pt>
                <c:pt idx="2743">
                  <c:v>99.159000000000006</c:v>
                </c:pt>
                <c:pt idx="2744">
                  <c:v>97.984999999999999</c:v>
                </c:pt>
                <c:pt idx="2745">
                  <c:v>92.393000000000001</c:v>
                </c:pt>
                <c:pt idx="2746">
                  <c:v>100.07</c:v>
                </c:pt>
                <c:pt idx="2747">
                  <c:v>105.4</c:v>
                </c:pt>
                <c:pt idx="2748">
                  <c:v>99.668000000000006</c:v>
                </c:pt>
                <c:pt idx="2749">
                  <c:v>109.4</c:v>
                </c:pt>
                <c:pt idx="2750">
                  <c:v>100.93</c:v>
                </c:pt>
                <c:pt idx="2751">
                  <c:v>108.62</c:v>
                </c:pt>
                <c:pt idx="2752">
                  <c:v>106.4</c:v>
                </c:pt>
                <c:pt idx="2753">
                  <c:v>104.38</c:v>
                </c:pt>
                <c:pt idx="2754">
                  <c:v>109.89</c:v>
                </c:pt>
                <c:pt idx="2755">
                  <c:v>105.64</c:v>
                </c:pt>
                <c:pt idx="2756">
                  <c:v>108.17</c:v>
                </c:pt>
                <c:pt idx="2757">
                  <c:v>104.2</c:v>
                </c:pt>
                <c:pt idx="2758">
                  <c:v>104.61</c:v>
                </c:pt>
                <c:pt idx="2759">
                  <c:v>101.67</c:v>
                </c:pt>
                <c:pt idx="2760">
                  <c:v>101.72</c:v>
                </c:pt>
                <c:pt idx="2761">
                  <c:v>101.34</c:v>
                </c:pt>
                <c:pt idx="2762">
                  <c:v>99.664000000000001</c:v>
                </c:pt>
                <c:pt idx="2763">
                  <c:v>88.605000000000004</c:v>
                </c:pt>
                <c:pt idx="2764">
                  <c:v>72.429000000000002</c:v>
                </c:pt>
                <c:pt idx="2765">
                  <c:v>92.007999999999996</c:v>
                </c:pt>
                <c:pt idx="2766">
                  <c:v>101.28</c:v>
                </c:pt>
                <c:pt idx="2767">
                  <c:v>99.876000000000005</c:v>
                </c:pt>
                <c:pt idx="2768">
                  <c:v>103.74</c:v>
                </c:pt>
                <c:pt idx="2769">
                  <c:v>103.5</c:v>
                </c:pt>
                <c:pt idx="2770">
                  <c:v>103.18</c:v>
                </c:pt>
                <c:pt idx="2771">
                  <c:v>107.7</c:v>
                </c:pt>
                <c:pt idx="2772">
                  <c:v>105.12</c:v>
                </c:pt>
                <c:pt idx="2773">
                  <c:v>108.25</c:v>
                </c:pt>
                <c:pt idx="2774">
                  <c:v>106.94</c:v>
                </c:pt>
                <c:pt idx="2775">
                  <c:v>108.03</c:v>
                </c:pt>
                <c:pt idx="2776">
                  <c:v>107.4</c:v>
                </c:pt>
                <c:pt idx="2777">
                  <c:v>104.4</c:v>
                </c:pt>
                <c:pt idx="2778">
                  <c:v>106.47</c:v>
                </c:pt>
                <c:pt idx="2779">
                  <c:v>104.22</c:v>
                </c:pt>
                <c:pt idx="2780">
                  <c:v>104.6</c:v>
                </c:pt>
                <c:pt idx="2781">
                  <c:v>98.730999999999995</c:v>
                </c:pt>
                <c:pt idx="2782">
                  <c:v>100.16</c:v>
                </c:pt>
                <c:pt idx="2783">
                  <c:v>90.305999999999997</c:v>
                </c:pt>
                <c:pt idx="2784">
                  <c:v>59.314999999999998</c:v>
                </c:pt>
                <c:pt idx="2785">
                  <c:v>84.816000000000003</c:v>
                </c:pt>
                <c:pt idx="2786">
                  <c:v>95.941000000000003</c:v>
                </c:pt>
                <c:pt idx="2787">
                  <c:v>91.91</c:v>
                </c:pt>
                <c:pt idx="2788">
                  <c:v>102.29</c:v>
                </c:pt>
                <c:pt idx="2789">
                  <c:v>101.67</c:v>
                </c:pt>
                <c:pt idx="2790">
                  <c:v>103.47</c:v>
                </c:pt>
                <c:pt idx="2791">
                  <c:v>107.86</c:v>
                </c:pt>
                <c:pt idx="2792">
                  <c:v>106</c:v>
                </c:pt>
                <c:pt idx="2793">
                  <c:v>107.09</c:v>
                </c:pt>
                <c:pt idx="2794">
                  <c:v>107.6</c:v>
                </c:pt>
                <c:pt idx="2795">
                  <c:v>105.66</c:v>
                </c:pt>
                <c:pt idx="2796">
                  <c:v>106.66</c:v>
                </c:pt>
                <c:pt idx="2797">
                  <c:v>107.39</c:v>
                </c:pt>
                <c:pt idx="2798">
                  <c:v>107.16</c:v>
                </c:pt>
                <c:pt idx="2799">
                  <c:v>104.8</c:v>
                </c:pt>
                <c:pt idx="2800">
                  <c:v>104.43</c:v>
                </c:pt>
                <c:pt idx="2801">
                  <c:v>102.84</c:v>
                </c:pt>
                <c:pt idx="2802">
                  <c:v>97.028999999999996</c:v>
                </c:pt>
                <c:pt idx="2803">
                  <c:v>101.06</c:v>
                </c:pt>
                <c:pt idx="2804">
                  <c:v>93.046999999999997</c:v>
                </c:pt>
                <c:pt idx="2805">
                  <c:v>92.22</c:v>
                </c:pt>
                <c:pt idx="2806">
                  <c:v>86.581000000000003</c:v>
                </c:pt>
                <c:pt idx="2807">
                  <c:v>92.236000000000004</c:v>
                </c:pt>
                <c:pt idx="2808">
                  <c:v>99.948999999999998</c:v>
                </c:pt>
                <c:pt idx="2809">
                  <c:v>104.37</c:v>
                </c:pt>
                <c:pt idx="2810">
                  <c:v>102.61</c:v>
                </c:pt>
                <c:pt idx="2811">
                  <c:v>105</c:v>
                </c:pt>
                <c:pt idx="2812">
                  <c:v>105.79</c:v>
                </c:pt>
                <c:pt idx="2813">
                  <c:v>105.36</c:v>
                </c:pt>
                <c:pt idx="2814">
                  <c:v>106.42</c:v>
                </c:pt>
                <c:pt idx="2815">
                  <c:v>107.34</c:v>
                </c:pt>
                <c:pt idx="2816">
                  <c:v>108.29</c:v>
                </c:pt>
                <c:pt idx="2817">
                  <c:v>106.87</c:v>
                </c:pt>
                <c:pt idx="2818">
                  <c:v>107.01</c:v>
                </c:pt>
                <c:pt idx="2819">
                  <c:v>105.71</c:v>
                </c:pt>
                <c:pt idx="2820">
                  <c:v>103.19</c:v>
                </c:pt>
                <c:pt idx="2821">
                  <c:v>105.3</c:v>
                </c:pt>
                <c:pt idx="2822">
                  <c:v>103.4</c:v>
                </c:pt>
                <c:pt idx="2823">
                  <c:v>102.3</c:v>
                </c:pt>
                <c:pt idx="2824">
                  <c:v>94.885999999999996</c:v>
                </c:pt>
                <c:pt idx="2825">
                  <c:v>94.120999999999995</c:v>
                </c:pt>
                <c:pt idx="2826">
                  <c:v>64.116</c:v>
                </c:pt>
                <c:pt idx="2827">
                  <c:v>96.614999999999995</c:v>
                </c:pt>
                <c:pt idx="2828">
                  <c:v>97.19</c:v>
                </c:pt>
                <c:pt idx="2829">
                  <c:v>105.66</c:v>
                </c:pt>
                <c:pt idx="2830">
                  <c:v>108.72</c:v>
                </c:pt>
                <c:pt idx="2831">
                  <c:v>107.75</c:v>
                </c:pt>
                <c:pt idx="2832">
                  <c:v>106.57</c:v>
                </c:pt>
                <c:pt idx="2833">
                  <c:v>106.15</c:v>
                </c:pt>
                <c:pt idx="2834">
                  <c:v>106.65</c:v>
                </c:pt>
                <c:pt idx="2835">
                  <c:v>107.8</c:v>
                </c:pt>
                <c:pt idx="2836">
                  <c:v>107.85</c:v>
                </c:pt>
                <c:pt idx="2837">
                  <c:v>101.4</c:v>
                </c:pt>
                <c:pt idx="2838">
                  <c:v>90.852000000000004</c:v>
                </c:pt>
                <c:pt idx="2839">
                  <c:v>84.206000000000003</c:v>
                </c:pt>
                <c:pt idx="2840">
                  <c:v>88.686999999999998</c:v>
                </c:pt>
                <c:pt idx="2841">
                  <c:v>106.71</c:v>
                </c:pt>
                <c:pt idx="2842">
                  <c:v>96.814999999999998</c:v>
                </c:pt>
                <c:pt idx="2843">
                  <c:v>104.74</c:v>
                </c:pt>
                <c:pt idx="2844">
                  <c:v>86.23</c:v>
                </c:pt>
                <c:pt idx="2845">
                  <c:v>38.090000000000003</c:v>
                </c:pt>
                <c:pt idx="2846">
                  <c:v>91.519000000000005</c:v>
                </c:pt>
                <c:pt idx="2847">
                  <c:v>93.016999999999996</c:v>
                </c:pt>
                <c:pt idx="2848">
                  <c:v>99.495000000000005</c:v>
                </c:pt>
                <c:pt idx="2849">
                  <c:v>101.87</c:v>
                </c:pt>
                <c:pt idx="2850">
                  <c:v>91.034999999999997</c:v>
                </c:pt>
                <c:pt idx="2851">
                  <c:v>102.25</c:v>
                </c:pt>
                <c:pt idx="2852">
                  <c:v>103.84</c:v>
                </c:pt>
                <c:pt idx="2853">
                  <c:v>95.433999999999997</c:v>
                </c:pt>
                <c:pt idx="2854">
                  <c:v>106.11</c:v>
                </c:pt>
                <c:pt idx="2855">
                  <c:v>99.826999999999998</c:v>
                </c:pt>
                <c:pt idx="2856">
                  <c:v>105.23</c:v>
                </c:pt>
                <c:pt idx="2857">
                  <c:v>100.99</c:v>
                </c:pt>
                <c:pt idx="2858">
                  <c:v>104.02</c:v>
                </c:pt>
                <c:pt idx="2859">
                  <c:v>104.51</c:v>
                </c:pt>
                <c:pt idx="2860">
                  <c:v>101.15</c:v>
                </c:pt>
                <c:pt idx="2861">
                  <c:v>102.99</c:v>
                </c:pt>
                <c:pt idx="2862">
                  <c:v>102.85</c:v>
                </c:pt>
                <c:pt idx="2863">
                  <c:v>95.37</c:v>
                </c:pt>
                <c:pt idx="2864">
                  <c:v>99.811000000000007</c:v>
                </c:pt>
                <c:pt idx="2865">
                  <c:v>97.754999999999995</c:v>
                </c:pt>
                <c:pt idx="2866">
                  <c:v>96.662999999999997</c:v>
                </c:pt>
                <c:pt idx="2867">
                  <c:v>82.001000000000005</c:v>
                </c:pt>
                <c:pt idx="2868">
                  <c:v>82.32</c:v>
                </c:pt>
                <c:pt idx="2869">
                  <c:v>86.295000000000002</c:v>
                </c:pt>
                <c:pt idx="2870">
                  <c:v>96.072999999999993</c:v>
                </c:pt>
                <c:pt idx="2871">
                  <c:v>100.85</c:v>
                </c:pt>
                <c:pt idx="2872">
                  <c:v>93.206999999999994</c:v>
                </c:pt>
                <c:pt idx="2873">
                  <c:v>101.11</c:v>
                </c:pt>
                <c:pt idx="2874">
                  <c:v>100.74</c:v>
                </c:pt>
                <c:pt idx="2875">
                  <c:v>101.92</c:v>
                </c:pt>
                <c:pt idx="2876">
                  <c:v>104.07</c:v>
                </c:pt>
                <c:pt idx="2877">
                  <c:v>104.03</c:v>
                </c:pt>
                <c:pt idx="2878">
                  <c:v>104.11</c:v>
                </c:pt>
                <c:pt idx="2879">
                  <c:v>103.68</c:v>
                </c:pt>
                <c:pt idx="2880">
                  <c:v>103.95</c:v>
                </c:pt>
                <c:pt idx="2881">
                  <c:v>99.885999999999996</c:v>
                </c:pt>
                <c:pt idx="2882">
                  <c:v>104.01</c:v>
                </c:pt>
                <c:pt idx="2883">
                  <c:v>99.451999999999998</c:v>
                </c:pt>
                <c:pt idx="2884">
                  <c:v>102.3</c:v>
                </c:pt>
                <c:pt idx="2885">
                  <c:v>97.376000000000005</c:v>
                </c:pt>
                <c:pt idx="2886">
                  <c:v>93.087000000000003</c:v>
                </c:pt>
                <c:pt idx="2887">
                  <c:v>97.025000000000006</c:v>
                </c:pt>
                <c:pt idx="2888">
                  <c:v>93.819000000000003</c:v>
                </c:pt>
                <c:pt idx="2889">
                  <c:v>85.548000000000002</c:v>
                </c:pt>
                <c:pt idx="2890">
                  <c:v>74.057000000000002</c:v>
                </c:pt>
                <c:pt idx="2891">
                  <c:v>95.843999999999994</c:v>
                </c:pt>
                <c:pt idx="2892">
                  <c:v>95.772999999999996</c:v>
                </c:pt>
                <c:pt idx="2893">
                  <c:v>98.058999999999997</c:v>
                </c:pt>
                <c:pt idx="2894">
                  <c:v>101.49</c:v>
                </c:pt>
                <c:pt idx="2895">
                  <c:v>103.37</c:v>
                </c:pt>
                <c:pt idx="2896">
                  <c:v>101.89</c:v>
                </c:pt>
                <c:pt idx="2897">
                  <c:v>103.84</c:v>
                </c:pt>
                <c:pt idx="2898">
                  <c:v>103.85</c:v>
                </c:pt>
                <c:pt idx="2899">
                  <c:v>102.04</c:v>
                </c:pt>
                <c:pt idx="2900">
                  <c:v>103.56</c:v>
                </c:pt>
                <c:pt idx="2901">
                  <c:v>103.51</c:v>
                </c:pt>
                <c:pt idx="2902">
                  <c:v>103.56</c:v>
                </c:pt>
                <c:pt idx="2903">
                  <c:v>100.93</c:v>
                </c:pt>
                <c:pt idx="2904">
                  <c:v>100.26</c:v>
                </c:pt>
                <c:pt idx="2905">
                  <c:v>100.2</c:v>
                </c:pt>
                <c:pt idx="2906">
                  <c:v>94.244</c:v>
                </c:pt>
                <c:pt idx="2907">
                  <c:v>97.816999999999993</c:v>
                </c:pt>
                <c:pt idx="2908">
                  <c:v>90.484999999999999</c:v>
                </c:pt>
                <c:pt idx="2909">
                  <c:v>89.251000000000005</c:v>
                </c:pt>
                <c:pt idx="2910">
                  <c:v>76.620999999999995</c:v>
                </c:pt>
                <c:pt idx="2911">
                  <c:v>87.32</c:v>
                </c:pt>
                <c:pt idx="2912">
                  <c:v>95.974999999999994</c:v>
                </c:pt>
                <c:pt idx="2913">
                  <c:v>100.37</c:v>
                </c:pt>
                <c:pt idx="2914">
                  <c:v>99.197000000000003</c:v>
                </c:pt>
                <c:pt idx="2915">
                  <c:v>101.02</c:v>
                </c:pt>
                <c:pt idx="2916">
                  <c:v>101.98</c:v>
                </c:pt>
                <c:pt idx="2917">
                  <c:v>102.26</c:v>
                </c:pt>
                <c:pt idx="2918">
                  <c:v>102.7</c:v>
                </c:pt>
                <c:pt idx="2919">
                  <c:v>103.55</c:v>
                </c:pt>
                <c:pt idx="2920">
                  <c:v>104.23</c:v>
                </c:pt>
                <c:pt idx="2921">
                  <c:v>101.96</c:v>
                </c:pt>
                <c:pt idx="2922">
                  <c:v>103.38</c:v>
                </c:pt>
                <c:pt idx="2923">
                  <c:v>102.54</c:v>
                </c:pt>
                <c:pt idx="2924">
                  <c:v>100.5</c:v>
                </c:pt>
                <c:pt idx="2925">
                  <c:v>102.17</c:v>
                </c:pt>
                <c:pt idx="2926">
                  <c:v>100.06</c:v>
                </c:pt>
                <c:pt idx="2927">
                  <c:v>99.894000000000005</c:v>
                </c:pt>
                <c:pt idx="2928">
                  <c:v>92.799000000000007</c:v>
                </c:pt>
                <c:pt idx="2929">
                  <c:v>88.308999999999997</c:v>
                </c:pt>
                <c:pt idx="2930">
                  <c:v>99.715000000000003</c:v>
                </c:pt>
                <c:pt idx="2931">
                  <c:v>101.81</c:v>
                </c:pt>
                <c:pt idx="2932">
                  <c:v>99.59</c:v>
                </c:pt>
                <c:pt idx="2933">
                  <c:v>99.781999999999996</c:v>
                </c:pt>
                <c:pt idx="2934">
                  <c:v>99.266000000000005</c:v>
                </c:pt>
                <c:pt idx="2935">
                  <c:v>101.1</c:v>
                </c:pt>
                <c:pt idx="2936">
                  <c:v>102.38</c:v>
                </c:pt>
                <c:pt idx="2937">
                  <c:v>99.212000000000003</c:v>
                </c:pt>
                <c:pt idx="2938">
                  <c:v>86.838999999999999</c:v>
                </c:pt>
                <c:pt idx="2939">
                  <c:v>82.712000000000003</c:v>
                </c:pt>
                <c:pt idx="2940">
                  <c:v>83.444999999999993</c:v>
                </c:pt>
                <c:pt idx="2941">
                  <c:v>101.14</c:v>
                </c:pt>
                <c:pt idx="2942">
                  <c:v>96.403000000000006</c:v>
                </c:pt>
                <c:pt idx="2943">
                  <c:v>102.17</c:v>
                </c:pt>
                <c:pt idx="2944">
                  <c:v>93.460999999999999</c:v>
                </c:pt>
                <c:pt idx="2945">
                  <c:v>96.608999999999995</c:v>
                </c:pt>
                <c:pt idx="2946">
                  <c:v>93.468999999999994</c:v>
                </c:pt>
                <c:pt idx="2947">
                  <c:v>84.893000000000001</c:v>
                </c:pt>
                <c:pt idx="2948">
                  <c:v>100.19</c:v>
                </c:pt>
                <c:pt idx="2949">
                  <c:v>89.682000000000002</c:v>
                </c:pt>
                <c:pt idx="2950">
                  <c:v>96.954999999999998</c:v>
                </c:pt>
                <c:pt idx="2951">
                  <c:v>86.028999999999996</c:v>
                </c:pt>
                <c:pt idx="2952">
                  <c:v>87.114999999999995</c:v>
                </c:pt>
                <c:pt idx="2953">
                  <c:v>79.009</c:v>
                </c:pt>
                <c:pt idx="2954">
                  <c:v>94.917000000000002</c:v>
                </c:pt>
                <c:pt idx="2955">
                  <c:v>82.9</c:v>
                </c:pt>
                <c:pt idx="2956">
                  <c:v>98.296999999999997</c:v>
                </c:pt>
                <c:pt idx="2957">
                  <c:v>89.432000000000002</c:v>
                </c:pt>
                <c:pt idx="2958">
                  <c:v>96.477000000000004</c:v>
                </c:pt>
                <c:pt idx="2959">
                  <c:v>96.739000000000004</c:v>
                </c:pt>
                <c:pt idx="2960">
                  <c:v>96.257999999999996</c:v>
                </c:pt>
                <c:pt idx="2961">
                  <c:v>98.576999999999998</c:v>
                </c:pt>
                <c:pt idx="2962">
                  <c:v>99.274000000000001</c:v>
                </c:pt>
                <c:pt idx="2963">
                  <c:v>96.974999999999994</c:v>
                </c:pt>
                <c:pt idx="2964">
                  <c:v>95.537999999999997</c:v>
                </c:pt>
                <c:pt idx="2965">
                  <c:v>96.423000000000002</c:v>
                </c:pt>
                <c:pt idx="2966">
                  <c:v>96.992999999999995</c:v>
                </c:pt>
                <c:pt idx="2967">
                  <c:v>92.837000000000003</c:v>
                </c:pt>
                <c:pt idx="2968">
                  <c:v>92.37</c:v>
                </c:pt>
                <c:pt idx="2969">
                  <c:v>93.081999999999994</c:v>
                </c:pt>
                <c:pt idx="2970">
                  <c:v>91.953000000000003</c:v>
                </c:pt>
                <c:pt idx="2971">
                  <c:v>84.685000000000002</c:v>
                </c:pt>
                <c:pt idx="2972">
                  <c:v>90.173000000000002</c:v>
                </c:pt>
                <c:pt idx="2973">
                  <c:v>84.533000000000001</c:v>
                </c:pt>
                <c:pt idx="2974">
                  <c:v>90.26</c:v>
                </c:pt>
                <c:pt idx="2975">
                  <c:v>90.128</c:v>
                </c:pt>
                <c:pt idx="2976">
                  <c:v>94.546000000000006</c:v>
                </c:pt>
                <c:pt idx="2977">
                  <c:v>92.085999999999999</c:v>
                </c:pt>
                <c:pt idx="2978">
                  <c:v>96.391000000000005</c:v>
                </c:pt>
                <c:pt idx="2979">
                  <c:v>95.317999999999998</c:v>
                </c:pt>
                <c:pt idx="2980">
                  <c:v>97.896000000000001</c:v>
                </c:pt>
                <c:pt idx="2981">
                  <c:v>97.081999999999994</c:v>
                </c:pt>
                <c:pt idx="2982">
                  <c:v>97.066000000000003</c:v>
                </c:pt>
                <c:pt idx="2983">
                  <c:v>95.456999999999994</c:v>
                </c:pt>
                <c:pt idx="2984">
                  <c:v>97.960999999999999</c:v>
                </c:pt>
                <c:pt idx="2985">
                  <c:v>97.393000000000001</c:v>
                </c:pt>
                <c:pt idx="2986">
                  <c:v>96.177000000000007</c:v>
                </c:pt>
                <c:pt idx="2987">
                  <c:v>98.537999999999997</c:v>
                </c:pt>
                <c:pt idx="2988">
                  <c:v>92.808000000000007</c:v>
                </c:pt>
                <c:pt idx="2989">
                  <c:v>91.063000000000002</c:v>
                </c:pt>
                <c:pt idx="2990">
                  <c:v>94.04</c:v>
                </c:pt>
                <c:pt idx="2991">
                  <c:v>82.03</c:v>
                </c:pt>
                <c:pt idx="2992">
                  <c:v>68.667000000000002</c:v>
                </c:pt>
                <c:pt idx="2993">
                  <c:v>47.497</c:v>
                </c:pt>
                <c:pt idx="2994">
                  <c:v>85.927999999999997</c:v>
                </c:pt>
                <c:pt idx="2995">
                  <c:v>85.557000000000002</c:v>
                </c:pt>
                <c:pt idx="2996">
                  <c:v>90.793000000000006</c:v>
                </c:pt>
                <c:pt idx="2997">
                  <c:v>91.409000000000006</c:v>
                </c:pt>
                <c:pt idx="2998">
                  <c:v>95.096000000000004</c:v>
                </c:pt>
                <c:pt idx="2999">
                  <c:v>95.498999999999995</c:v>
                </c:pt>
                <c:pt idx="3000">
                  <c:v>94.778000000000006</c:v>
                </c:pt>
                <c:pt idx="3001">
                  <c:v>96.923000000000002</c:v>
                </c:pt>
                <c:pt idx="3002">
                  <c:v>97.177999999999997</c:v>
                </c:pt>
                <c:pt idx="3003">
                  <c:v>98.673000000000002</c:v>
                </c:pt>
                <c:pt idx="3004">
                  <c:v>97.387</c:v>
                </c:pt>
                <c:pt idx="3005">
                  <c:v>98.570999999999998</c:v>
                </c:pt>
                <c:pt idx="3006">
                  <c:v>97.870999999999995</c:v>
                </c:pt>
                <c:pt idx="3007">
                  <c:v>95.438000000000002</c:v>
                </c:pt>
                <c:pt idx="3008">
                  <c:v>94.576999999999998</c:v>
                </c:pt>
                <c:pt idx="3009">
                  <c:v>95.195999999999998</c:v>
                </c:pt>
                <c:pt idx="3010">
                  <c:v>92.84</c:v>
                </c:pt>
                <c:pt idx="3011">
                  <c:v>89.412000000000006</c:v>
                </c:pt>
                <c:pt idx="3012">
                  <c:v>83.027000000000001</c:v>
                </c:pt>
                <c:pt idx="3013">
                  <c:v>75.358999999999995</c:v>
                </c:pt>
                <c:pt idx="3014">
                  <c:v>78.45</c:v>
                </c:pt>
                <c:pt idx="3015">
                  <c:v>60.923999999999999</c:v>
                </c:pt>
                <c:pt idx="3016">
                  <c:v>87.65</c:v>
                </c:pt>
                <c:pt idx="3017">
                  <c:v>91.433000000000007</c:v>
                </c:pt>
                <c:pt idx="3018">
                  <c:v>91.561999999999998</c:v>
                </c:pt>
                <c:pt idx="3019">
                  <c:v>94.340999999999994</c:v>
                </c:pt>
                <c:pt idx="3020">
                  <c:v>95.706000000000003</c:v>
                </c:pt>
                <c:pt idx="3021">
                  <c:v>98.019000000000005</c:v>
                </c:pt>
                <c:pt idx="3022">
                  <c:v>97.617999999999995</c:v>
                </c:pt>
                <c:pt idx="3023">
                  <c:v>97.739000000000004</c:v>
                </c:pt>
                <c:pt idx="3024">
                  <c:v>97.992000000000004</c:v>
                </c:pt>
                <c:pt idx="3025">
                  <c:v>96.647000000000006</c:v>
                </c:pt>
                <c:pt idx="3026">
                  <c:v>97.039000000000001</c:v>
                </c:pt>
                <c:pt idx="3027">
                  <c:v>98</c:v>
                </c:pt>
                <c:pt idx="3028">
                  <c:v>96.266000000000005</c:v>
                </c:pt>
                <c:pt idx="3029">
                  <c:v>94.436000000000007</c:v>
                </c:pt>
                <c:pt idx="3030">
                  <c:v>90.373000000000005</c:v>
                </c:pt>
                <c:pt idx="3031">
                  <c:v>74.834999999999994</c:v>
                </c:pt>
                <c:pt idx="3032">
                  <c:v>88.099000000000004</c:v>
                </c:pt>
                <c:pt idx="3033">
                  <c:v>90.414000000000001</c:v>
                </c:pt>
                <c:pt idx="3034">
                  <c:v>93.647999999999996</c:v>
                </c:pt>
                <c:pt idx="3035">
                  <c:v>93.819000000000003</c:v>
                </c:pt>
                <c:pt idx="3036">
                  <c:v>95.13</c:v>
                </c:pt>
                <c:pt idx="3037">
                  <c:v>97.036000000000001</c:v>
                </c:pt>
                <c:pt idx="3038">
                  <c:v>96.058999999999997</c:v>
                </c:pt>
                <c:pt idx="3039">
                  <c:v>89.287000000000006</c:v>
                </c:pt>
                <c:pt idx="3040">
                  <c:v>81.986000000000004</c:v>
                </c:pt>
                <c:pt idx="3041">
                  <c:v>79.064999999999998</c:v>
                </c:pt>
                <c:pt idx="3042">
                  <c:v>66.072000000000003</c:v>
                </c:pt>
                <c:pt idx="3043">
                  <c:v>57.747</c:v>
                </c:pt>
                <c:pt idx="3044">
                  <c:v>81.087000000000003</c:v>
                </c:pt>
                <c:pt idx="3045">
                  <c:v>70.116</c:v>
                </c:pt>
                <c:pt idx="3046">
                  <c:v>68.528999999999996</c:v>
                </c:pt>
                <c:pt idx="3047">
                  <c:v>70.515000000000001</c:v>
                </c:pt>
                <c:pt idx="3048">
                  <c:v>69.804000000000002</c:v>
                </c:pt>
                <c:pt idx="3049">
                  <c:v>76.914000000000001</c:v>
                </c:pt>
                <c:pt idx="3050">
                  <c:v>59.35</c:v>
                </c:pt>
                <c:pt idx="3051">
                  <c:v>81.388999999999996</c:v>
                </c:pt>
                <c:pt idx="3052">
                  <c:v>73.363</c:v>
                </c:pt>
                <c:pt idx="3053">
                  <c:v>75.040999999999997</c:v>
                </c:pt>
                <c:pt idx="3054">
                  <c:v>74.635999999999996</c:v>
                </c:pt>
                <c:pt idx="3055">
                  <c:v>78.97</c:v>
                </c:pt>
                <c:pt idx="3056">
                  <c:v>78.415000000000006</c:v>
                </c:pt>
                <c:pt idx="3057">
                  <c:v>81.691999999999993</c:v>
                </c:pt>
                <c:pt idx="3058">
                  <c:v>61.109000000000002</c:v>
                </c:pt>
                <c:pt idx="3059">
                  <c:v>77.986999999999995</c:v>
                </c:pt>
                <c:pt idx="3060">
                  <c:v>65.748999999999995</c:v>
                </c:pt>
                <c:pt idx="3061">
                  <c:v>66.274000000000001</c:v>
                </c:pt>
                <c:pt idx="3062">
                  <c:v>60.515000000000001</c:v>
                </c:pt>
                <c:pt idx="3063">
                  <c:v>67.331000000000003</c:v>
                </c:pt>
                <c:pt idx="3064">
                  <c:v>57.822000000000003</c:v>
                </c:pt>
                <c:pt idx="3065">
                  <c:v>65.34</c:v>
                </c:pt>
                <c:pt idx="3066">
                  <c:v>51.911000000000001</c:v>
                </c:pt>
                <c:pt idx="3067">
                  <c:v>72.183000000000007</c:v>
                </c:pt>
                <c:pt idx="3068">
                  <c:v>66.043999999999997</c:v>
                </c:pt>
                <c:pt idx="3069">
                  <c:v>64.082999999999998</c:v>
                </c:pt>
                <c:pt idx="3070">
                  <c:v>50.517000000000003</c:v>
                </c:pt>
                <c:pt idx="3071">
                  <c:v>74.394000000000005</c:v>
                </c:pt>
                <c:pt idx="3072">
                  <c:v>51.301000000000002</c:v>
                </c:pt>
                <c:pt idx="3073">
                  <c:v>73.034000000000006</c:v>
                </c:pt>
                <c:pt idx="3074">
                  <c:v>40.161999999999999</c:v>
                </c:pt>
                <c:pt idx="3075">
                  <c:v>67.174999999999997</c:v>
                </c:pt>
                <c:pt idx="3076">
                  <c:v>68.414000000000001</c:v>
                </c:pt>
                <c:pt idx="3077">
                  <c:v>60.673000000000002</c:v>
                </c:pt>
                <c:pt idx="3078">
                  <c:v>62.087000000000003</c:v>
                </c:pt>
                <c:pt idx="3079">
                  <c:v>65.650000000000006</c:v>
                </c:pt>
                <c:pt idx="3080">
                  <c:v>58.493000000000002</c:v>
                </c:pt>
                <c:pt idx="3081">
                  <c:v>48.369</c:v>
                </c:pt>
                <c:pt idx="3082">
                  <c:v>56.945</c:v>
                </c:pt>
                <c:pt idx="3083">
                  <c:v>51.418999999999997</c:v>
                </c:pt>
                <c:pt idx="3084">
                  <c:v>74.088999999999999</c:v>
                </c:pt>
                <c:pt idx="3085">
                  <c:v>61.945</c:v>
                </c:pt>
                <c:pt idx="3086">
                  <c:v>74.001999999999995</c:v>
                </c:pt>
                <c:pt idx="3087">
                  <c:v>47.680999999999997</c:v>
                </c:pt>
                <c:pt idx="3088">
                  <c:v>63.62</c:v>
                </c:pt>
                <c:pt idx="3089">
                  <c:v>44.192</c:v>
                </c:pt>
                <c:pt idx="3090">
                  <c:v>68.22</c:v>
                </c:pt>
                <c:pt idx="3091">
                  <c:v>70.298000000000002</c:v>
                </c:pt>
                <c:pt idx="3092">
                  <c:v>68.388999999999996</c:v>
                </c:pt>
                <c:pt idx="3093">
                  <c:v>59.481000000000002</c:v>
                </c:pt>
                <c:pt idx="3094">
                  <c:v>68.995000000000005</c:v>
                </c:pt>
                <c:pt idx="3095">
                  <c:v>64.090999999999994</c:v>
                </c:pt>
                <c:pt idx="3096">
                  <c:v>54.89</c:v>
                </c:pt>
                <c:pt idx="3097">
                  <c:v>56.585000000000001</c:v>
                </c:pt>
                <c:pt idx="3098">
                  <c:v>70.325000000000003</c:v>
                </c:pt>
                <c:pt idx="3099">
                  <c:v>42.398000000000003</c:v>
                </c:pt>
                <c:pt idx="3100">
                  <c:v>51.895000000000003</c:v>
                </c:pt>
                <c:pt idx="3101">
                  <c:v>65.507000000000005</c:v>
                </c:pt>
                <c:pt idx="3102">
                  <c:v>62.548000000000002</c:v>
                </c:pt>
                <c:pt idx="3103">
                  <c:v>61.802999999999997</c:v>
                </c:pt>
                <c:pt idx="3104">
                  <c:v>32.015000000000001</c:v>
                </c:pt>
                <c:pt idx="3105">
                  <c:v>57.54</c:v>
                </c:pt>
                <c:pt idx="3106">
                  <c:v>54.307000000000002</c:v>
                </c:pt>
                <c:pt idx="3107">
                  <c:v>66.445999999999998</c:v>
                </c:pt>
                <c:pt idx="3108">
                  <c:v>53.350999999999999</c:v>
                </c:pt>
                <c:pt idx="3109">
                  <c:v>70.850999999999999</c:v>
                </c:pt>
                <c:pt idx="3110">
                  <c:v>71.11</c:v>
                </c:pt>
                <c:pt idx="3111">
                  <c:v>64.370999999999995</c:v>
                </c:pt>
                <c:pt idx="3112">
                  <c:v>63.671999999999997</c:v>
                </c:pt>
                <c:pt idx="3113">
                  <c:v>59.542999999999999</c:v>
                </c:pt>
                <c:pt idx="3114">
                  <c:v>61.74</c:v>
                </c:pt>
                <c:pt idx="3115">
                  <c:v>63.19</c:v>
                </c:pt>
                <c:pt idx="3116">
                  <c:v>68.438000000000002</c:v>
                </c:pt>
                <c:pt idx="3117">
                  <c:v>64.266000000000005</c:v>
                </c:pt>
                <c:pt idx="3118">
                  <c:v>44.497999999999998</c:v>
                </c:pt>
                <c:pt idx="3119">
                  <c:v>55.536999999999999</c:v>
                </c:pt>
                <c:pt idx="3120">
                  <c:v>64.195999999999998</c:v>
                </c:pt>
                <c:pt idx="3121">
                  <c:v>64.203000000000003</c:v>
                </c:pt>
                <c:pt idx="3122">
                  <c:v>58.814</c:v>
                </c:pt>
                <c:pt idx="3123">
                  <c:v>62.137</c:v>
                </c:pt>
                <c:pt idx="3124">
                  <c:v>61.168999999999997</c:v>
                </c:pt>
                <c:pt idx="3125">
                  <c:v>49.466000000000001</c:v>
                </c:pt>
                <c:pt idx="3126">
                  <c:v>65.72</c:v>
                </c:pt>
                <c:pt idx="3127">
                  <c:v>53.628999999999998</c:v>
                </c:pt>
                <c:pt idx="3128">
                  <c:v>47.274999999999999</c:v>
                </c:pt>
                <c:pt idx="3129">
                  <c:v>27.41</c:v>
                </c:pt>
                <c:pt idx="3130">
                  <c:v>67.709999999999994</c:v>
                </c:pt>
                <c:pt idx="3131">
                  <c:v>68.234999999999999</c:v>
                </c:pt>
                <c:pt idx="3132">
                  <c:v>65.197999999999993</c:v>
                </c:pt>
                <c:pt idx="3133">
                  <c:v>65.340999999999994</c:v>
                </c:pt>
                <c:pt idx="3134">
                  <c:v>62.85</c:v>
                </c:pt>
                <c:pt idx="3135">
                  <c:v>64.335999999999999</c:v>
                </c:pt>
                <c:pt idx="3136">
                  <c:v>62.996000000000002</c:v>
                </c:pt>
                <c:pt idx="3137">
                  <c:v>61.277000000000001</c:v>
                </c:pt>
                <c:pt idx="3138">
                  <c:v>41.993000000000002</c:v>
                </c:pt>
                <c:pt idx="3139">
                  <c:v>50.902999999999999</c:v>
                </c:pt>
                <c:pt idx="3140">
                  <c:v>71.188000000000002</c:v>
                </c:pt>
                <c:pt idx="3141">
                  <c:v>70.292000000000002</c:v>
                </c:pt>
                <c:pt idx="3142">
                  <c:v>63.99</c:v>
                </c:pt>
                <c:pt idx="3143">
                  <c:v>39.597000000000001</c:v>
                </c:pt>
                <c:pt idx="3144">
                  <c:v>62.534999999999997</c:v>
                </c:pt>
                <c:pt idx="3145">
                  <c:v>58.6</c:v>
                </c:pt>
                <c:pt idx="3146">
                  <c:v>40.414000000000001</c:v>
                </c:pt>
                <c:pt idx="3147">
                  <c:v>60.231000000000002</c:v>
                </c:pt>
                <c:pt idx="3148">
                  <c:v>52.906999999999996</c:v>
                </c:pt>
                <c:pt idx="3149">
                  <c:v>64.846000000000004</c:v>
                </c:pt>
                <c:pt idx="3150">
                  <c:v>58.334000000000003</c:v>
                </c:pt>
                <c:pt idx="3151">
                  <c:v>69.117999999999995</c:v>
                </c:pt>
                <c:pt idx="3152">
                  <c:v>72.372</c:v>
                </c:pt>
                <c:pt idx="3153">
                  <c:v>68.001000000000005</c:v>
                </c:pt>
                <c:pt idx="3154">
                  <c:v>67.712999999999994</c:v>
                </c:pt>
                <c:pt idx="3155">
                  <c:v>66.034999999999997</c:v>
                </c:pt>
                <c:pt idx="3156">
                  <c:v>17.812999999999999</c:v>
                </c:pt>
                <c:pt idx="3157">
                  <c:v>60.781999999999996</c:v>
                </c:pt>
                <c:pt idx="3158">
                  <c:v>44.024999999999999</c:v>
                </c:pt>
                <c:pt idx="3159">
                  <c:v>65.322999999999993</c:v>
                </c:pt>
                <c:pt idx="3160">
                  <c:v>68.766000000000005</c:v>
                </c:pt>
                <c:pt idx="3161">
                  <c:v>68.197999999999993</c:v>
                </c:pt>
                <c:pt idx="3162">
                  <c:v>67.376000000000005</c:v>
                </c:pt>
                <c:pt idx="3163">
                  <c:v>60.143999999999998</c:v>
                </c:pt>
                <c:pt idx="3164">
                  <c:v>56.725999999999999</c:v>
                </c:pt>
                <c:pt idx="3165">
                  <c:v>63.773000000000003</c:v>
                </c:pt>
                <c:pt idx="3166">
                  <c:v>57.365000000000002</c:v>
                </c:pt>
                <c:pt idx="3167">
                  <c:v>67.025000000000006</c:v>
                </c:pt>
                <c:pt idx="3168">
                  <c:v>68.278000000000006</c:v>
                </c:pt>
                <c:pt idx="3169">
                  <c:v>47.735999999999997</c:v>
                </c:pt>
                <c:pt idx="3170">
                  <c:v>47.305</c:v>
                </c:pt>
                <c:pt idx="3171">
                  <c:v>69.778000000000006</c:v>
                </c:pt>
                <c:pt idx="3172">
                  <c:v>71.519000000000005</c:v>
                </c:pt>
                <c:pt idx="3173">
                  <c:v>67.763000000000005</c:v>
                </c:pt>
                <c:pt idx="3174">
                  <c:v>66.563000000000002</c:v>
                </c:pt>
                <c:pt idx="3175">
                  <c:v>65.676000000000002</c:v>
                </c:pt>
                <c:pt idx="3176">
                  <c:v>62.521000000000001</c:v>
                </c:pt>
                <c:pt idx="3177">
                  <c:v>60.619</c:v>
                </c:pt>
                <c:pt idx="3178">
                  <c:v>59.408999999999999</c:v>
                </c:pt>
                <c:pt idx="3179">
                  <c:v>55.094999999999999</c:v>
                </c:pt>
                <c:pt idx="3180">
                  <c:v>51.779000000000003</c:v>
                </c:pt>
                <c:pt idx="3181">
                  <c:v>57.518999999999998</c:v>
                </c:pt>
                <c:pt idx="3182">
                  <c:v>63.795000000000002</c:v>
                </c:pt>
                <c:pt idx="3183">
                  <c:v>64.635999999999996</c:v>
                </c:pt>
                <c:pt idx="3184">
                  <c:v>59.186</c:v>
                </c:pt>
                <c:pt idx="3185">
                  <c:v>48.710999999999999</c:v>
                </c:pt>
                <c:pt idx="3186">
                  <c:v>59.484000000000002</c:v>
                </c:pt>
                <c:pt idx="3187">
                  <c:v>65.884</c:v>
                </c:pt>
                <c:pt idx="3188">
                  <c:v>63.003</c:v>
                </c:pt>
                <c:pt idx="3189">
                  <c:v>60.421999999999997</c:v>
                </c:pt>
                <c:pt idx="3190">
                  <c:v>63.857999999999997</c:v>
                </c:pt>
                <c:pt idx="3191">
                  <c:v>53.716000000000001</c:v>
                </c:pt>
                <c:pt idx="3192">
                  <c:v>39.082999999999998</c:v>
                </c:pt>
                <c:pt idx="3193">
                  <c:v>58.15</c:v>
                </c:pt>
                <c:pt idx="3194">
                  <c:v>62.787999999999997</c:v>
                </c:pt>
                <c:pt idx="3195">
                  <c:v>64.525000000000006</c:v>
                </c:pt>
                <c:pt idx="3196">
                  <c:v>68.137</c:v>
                </c:pt>
                <c:pt idx="3197">
                  <c:v>68.805999999999997</c:v>
                </c:pt>
                <c:pt idx="3198">
                  <c:v>65.260000000000005</c:v>
                </c:pt>
                <c:pt idx="3199">
                  <c:v>61.939</c:v>
                </c:pt>
                <c:pt idx="3200">
                  <c:v>59.994999999999997</c:v>
                </c:pt>
                <c:pt idx="3201">
                  <c:v>60.404000000000003</c:v>
                </c:pt>
                <c:pt idx="3202">
                  <c:v>60.03</c:v>
                </c:pt>
                <c:pt idx="3203">
                  <c:v>49.86</c:v>
                </c:pt>
                <c:pt idx="3204">
                  <c:v>40.045999999999999</c:v>
                </c:pt>
                <c:pt idx="3205">
                  <c:v>61.345999999999997</c:v>
                </c:pt>
                <c:pt idx="3206">
                  <c:v>65.528000000000006</c:v>
                </c:pt>
                <c:pt idx="3207">
                  <c:v>61.063000000000002</c:v>
                </c:pt>
                <c:pt idx="3208">
                  <c:v>57.497</c:v>
                </c:pt>
                <c:pt idx="3209">
                  <c:v>67.856999999999999</c:v>
                </c:pt>
                <c:pt idx="3210">
                  <c:v>70.188000000000002</c:v>
                </c:pt>
                <c:pt idx="3211">
                  <c:v>69.977999999999994</c:v>
                </c:pt>
                <c:pt idx="3212">
                  <c:v>67.793000000000006</c:v>
                </c:pt>
                <c:pt idx="3213">
                  <c:v>66.305999999999997</c:v>
                </c:pt>
                <c:pt idx="3214">
                  <c:v>67.361000000000004</c:v>
                </c:pt>
                <c:pt idx="3215">
                  <c:v>67.076999999999998</c:v>
                </c:pt>
                <c:pt idx="3216">
                  <c:v>65.150000000000006</c:v>
                </c:pt>
                <c:pt idx="3217">
                  <c:v>63.884</c:v>
                </c:pt>
                <c:pt idx="3218">
                  <c:v>59.83</c:v>
                </c:pt>
                <c:pt idx="3219">
                  <c:v>52.896000000000001</c:v>
                </c:pt>
                <c:pt idx="3220">
                  <c:v>58.326000000000001</c:v>
                </c:pt>
                <c:pt idx="3221">
                  <c:v>64.072000000000003</c:v>
                </c:pt>
                <c:pt idx="3222">
                  <c:v>63.728999999999999</c:v>
                </c:pt>
                <c:pt idx="3223">
                  <c:v>52.067</c:v>
                </c:pt>
                <c:pt idx="3224">
                  <c:v>54.573</c:v>
                </c:pt>
                <c:pt idx="3225">
                  <c:v>59.743000000000002</c:v>
                </c:pt>
                <c:pt idx="3226">
                  <c:v>61.234000000000002</c:v>
                </c:pt>
                <c:pt idx="3227">
                  <c:v>59.351999999999997</c:v>
                </c:pt>
                <c:pt idx="3228">
                  <c:v>52.509</c:v>
                </c:pt>
                <c:pt idx="3229">
                  <c:v>54.319000000000003</c:v>
                </c:pt>
                <c:pt idx="3230">
                  <c:v>63.86</c:v>
                </c:pt>
                <c:pt idx="3231">
                  <c:v>68.665000000000006</c:v>
                </c:pt>
                <c:pt idx="3232">
                  <c:v>68.733999999999995</c:v>
                </c:pt>
                <c:pt idx="3233">
                  <c:v>65.129000000000005</c:v>
                </c:pt>
                <c:pt idx="3234">
                  <c:v>64.872</c:v>
                </c:pt>
                <c:pt idx="3235">
                  <c:v>68.004999999999995</c:v>
                </c:pt>
                <c:pt idx="3236">
                  <c:v>65.105000000000004</c:v>
                </c:pt>
                <c:pt idx="3237">
                  <c:v>49.844999999999999</c:v>
                </c:pt>
                <c:pt idx="3238">
                  <c:v>62.345999999999997</c:v>
                </c:pt>
                <c:pt idx="3239">
                  <c:v>48.829000000000001</c:v>
                </c:pt>
                <c:pt idx="3240">
                  <c:v>67.754999999999995</c:v>
                </c:pt>
                <c:pt idx="3241">
                  <c:v>68.944000000000003</c:v>
                </c:pt>
                <c:pt idx="3242">
                  <c:v>60.387</c:v>
                </c:pt>
                <c:pt idx="3243">
                  <c:v>55.963999999999999</c:v>
                </c:pt>
                <c:pt idx="3244">
                  <c:v>58.500999999999998</c:v>
                </c:pt>
                <c:pt idx="3245">
                  <c:v>55.368000000000002</c:v>
                </c:pt>
                <c:pt idx="3246">
                  <c:v>58.734000000000002</c:v>
                </c:pt>
                <c:pt idx="3247">
                  <c:v>57.493000000000002</c:v>
                </c:pt>
                <c:pt idx="3248">
                  <c:v>38.231999999999999</c:v>
                </c:pt>
                <c:pt idx="3249">
                  <c:v>40.206000000000003</c:v>
                </c:pt>
                <c:pt idx="3250">
                  <c:v>52.884999999999998</c:v>
                </c:pt>
                <c:pt idx="3251">
                  <c:v>64.691999999999993</c:v>
                </c:pt>
                <c:pt idx="3252">
                  <c:v>68.938999999999993</c:v>
                </c:pt>
                <c:pt idx="3253">
                  <c:v>68.569000000000003</c:v>
                </c:pt>
                <c:pt idx="3254">
                  <c:v>65.929000000000002</c:v>
                </c:pt>
                <c:pt idx="3255">
                  <c:v>61.417999999999999</c:v>
                </c:pt>
                <c:pt idx="3256">
                  <c:v>52.76</c:v>
                </c:pt>
                <c:pt idx="3257">
                  <c:v>44.02</c:v>
                </c:pt>
                <c:pt idx="3258">
                  <c:v>50.317</c:v>
                </c:pt>
                <c:pt idx="3259">
                  <c:v>53.354999999999997</c:v>
                </c:pt>
                <c:pt idx="3260">
                  <c:v>62.24</c:v>
                </c:pt>
                <c:pt idx="3261">
                  <c:v>63.646000000000001</c:v>
                </c:pt>
                <c:pt idx="3262">
                  <c:v>62.048999999999999</c:v>
                </c:pt>
                <c:pt idx="3263">
                  <c:v>58.649000000000001</c:v>
                </c:pt>
                <c:pt idx="3264">
                  <c:v>56.856000000000002</c:v>
                </c:pt>
                <c:pt idx="3265">
                  <c:v>54.05</c:v>
                </c:pt>
                <c:pt idx="3266">
                  <c:v>50.77</c:v>
                </c:pt>
                <c:pt idx="3267">
                  <c:v>63.271000000000001</c:v>
                </c:pt>
                <c:pt idx="3268">
                  <c:v>65.915000000000006</c:v>
                </c:pt>
                <c:pt idx="3269">
                  <c:v>62.374000000000002</c:v>
                </c:pt>
                <c:pt idx="3270">
                  <c:v>49.46</c:v>
                </c:pt>
                <c:pt idx="3271">
                  <c:v>49.892000000000003</c:v>
                </c:pt>
                <c:pt idx="3272">
                  <c:v>57.997</c:v>
                </c:pt>
                <c:pt idx="3273">
                  <c:v>60.286999999999999</c:v>
                </c:pt>
                <c:pt idx="3274">
                  <c:v>59.052999999999997</c:v>
                </c:pt>
                <c:pt idx="3275">
                  <c:v>59.161999999999999</c:v>
                </c:pt>
                <c:pt idx="3276">
                  <c:v>62.012999999999998</c:v>
                </c:pt>
                <c:pt idx="3277">
                  <c:v>62.308</c:v>
                </c:pt>
                <c:pt idx="3278">
                  <c:v>60.231000000000002</c:v>
                </c:pt>
                <c:pt idx="3279">
                  <c:v>58.369</c:v>
                </c:pt>
                <c:pt idx="3280">
                  <c:v>53.783000000000001</c:v>
                </c:pt>
                <c:pt idx="3281">
                  <c:v>50.651000000000003</c:v>
                </c:pt>
                <c:pt idx="3282">
                  <c:v>57.250999999999998</c:v>
                </c:pt>
                <c:pt idx="3283">
                  <c:v>59.511000000000003</c:v>
                </c:pt>
                <c:pt idx="3284">
                  <c:v>55.316000000000003</c:v>
                </c:pt>
                <c:pt idx="3285">
                  <c:v>31.753</c:v>
                </c:pt>
                <c:pt idx="3286">
                  <c:v>52.948999999999998</c:v>
                </c:pt>
                <c:pt idx="3287">
                  <c:v>57.064</c:v>
                </c:pt>
                <c:pt idx="3288">
                  <c:v>56.765000000000001</c:v>
                </c:pt>
                <c:pt idx="3289">
                  <c:v>55.506</c:v>
                </c:pt>
                <c:pt idx="3290">
                  <c:v>54.81</c:v>
                </c:pt>
                <c:pt idx="3291">
                  <c:v>51.008000000000003</c:v>
                </c:pt>
                <c:pt idx="3292">
                  <c:v>32.792999999999999</c:v>
                </c:pt>
                <c:pt idx="3293">
                  <c:v>39.387</c:v>
                </c:pt>
                <c:pt idx="3294">
                  <c:v>52.337000000000003</c:v>
                </c:pt>
                <c:pt idx="3295">
                  <c:v>62.146999999999998</c:v>
                </c:pt>
                <c:pt idx="3296">
                  <c:v>65.120999999999995</c:v>
                </c:pt>
                <c:pt idx="3297">
                  <c:v>65.088999999999999</c:v>
                </c:pt>
                <c:pt idx="3298">
                  <c:v>62.612000000000002</c:v>
                </c:pt>
                <c:pt idx="3299">
                  <c:v>54.481999999999999</c:v>
                </c:pt>
                <c:pt idx="3300">
                  <c:v>41.651000000000003</c:v>
                </c:pt>
                <c:pt idx="3301">
                  <c:v>52.055999999999997</c:v>
                </c:pt>
                <c:pt idx="3302">
                  <c:v>54.951999999999998</c:v>
                </c:pt>
                <c:pt idx="3303">
                  <c:v>52.834000000000003</c:v>
                </c:pt>
                <c:pt idx="3304">
                  <c:v>54.140999999999998</c:v>
                </c:pt>
                <c:pt idx="3305">
                  <c:v>65.575999999999993</c:v>
                </c:pt>
                <c:pt idx="3306">
                  <c:v>67.686000000000007</c:v>
                </c:pt>
                <c:pt idx="3307">
                  <c:v>63.645000000000003</c:v>
                </c:pt>
                <c:pt idx="3308">
                  <c:v>35.828000000000003</c:v>
                </c:pt>
                <c:pt idx="3309">
                  <c:v>60.323999999999998</c:v>
                </c:pt>
                <c:pt idx="3310">
                  <c:v>62.274000000000001</c:v>
                </c:pt>
                <c:pt idx="3311">
                  <c:v>60.895000000000003</c:v>
                </c:pt>
                <c:pt idx="3312">
                  <c:v>61.414999999999999</c:v>
                </c:pt>
                <c:pt idx="3313">
                  <c:v>62.103000000000002</c:v>
                </c:pt>
                <c:pt idx="3314">
                  <c:v>57.469000000000001</c:v>
                </c:pt>
                <c:pt idx="3315">
                  <c:v>31.928999999999998</c:v>
                </c:pt>
                <c:pt idx="3316">
                  <c:v>33.185000000000002</c:v>
                </c:pt>
                <c:pt idx="3317">
                  <c:v>56.881</c:v>
                </c:pt>
                <c:pt idx="3318">
                  <c:v>57.856999999999999</c:v>
                </c:pt>
                <c:pt idx="3319">
                  <c:v>49.463000000000001</c:v>
                </c:pt>
                <c:pt idx="3320">
                  <c:v>52.597000000000001</c:v>
                </c:pt>
                <c:pt idx="3321">
                  <c:v>62.737000000000002</c:v>
                </c:pt>
                <c:pt idx="3322">
                  <c:v>65.728999999999999</c:v>
                </c:pt>
                <c:pt idx="3323">
                  <c:v>63.298000000000002</c:v>
                </c:pt>
                <c:pt idx="3324">
                  <c:v>51.454999999999998</c:v>
                </c:pt>
                <c:pt idx="3325">
                  <c:v>49.863999999999997</c:v>
                </c:pt>
                <c:pt idx="3326">
                  <c:v>51.058</c:v>
                </c:pt>
                <c:pt idx="3327">
                  <c:v>34.323</c:v>
                </c:pt>
                <c:pt idx="3328">
                  <c:v>52.991</c:v>
                </c:pt>
                <c:pt idx="3329">
                  <c:v>54.387</c:v>
                </c:pt>
                <c:pt idx="3330">
                  <c:v>53.887</c:v>
                </c:pt>
                <c:pt idx="3331">
                  <c:v>52.131999999999998</c:v>
                </c:pt>
                <c:pt idx="3332">
                  <c:v>37.654000000000003</c:v>
                </c:pt>
                <c:pt idx="3333">
                  <c:v>56.820999999999998</c:v>
                </c:pt>
                <c:pt idx="3334">
                  <c:v>64.596999999999994</c:v>
                </c:pt>
                <c:pt idx="3335">
                  <c:v>67.025999999999996</c:v>
                </c:pt>
                <c:pt idx="3336">
                  <c:v>64.384</c:v>
                </c:pt>
                <c:pt idx="3337">
                  <c:v>50.052999999999997</c:v>
                </c:pt>
                <c:pt idx="3338">
                  <c:v>56.292999999999999</c:v>
                </c:pt>
                <c:pt idx="3339">
                  <c:v>45.692999999999998</c:v>
                </c:pt>
                <c:pt idx="3340">
                  <c:v>59.037999999999997</c:v>
                </c:pt>
                <c:pt idx="3341">
                  <c:v>63.399000000000001</c:v>
                </c:pt>
                <c:pt idx="3342">
                  <c:v>62.31</c:v>
                </c:pt>
                <c:pt idx="3343">
                  <c:v>59.076000000000001</c:v>
                </c:pt>
                <c:pt idx="3344">
                  <c:v>57.026000000000003</c:v>
                </c:pt>
                <c:pt idx="3345">
                  <c:v>59.082999999999998</c:v>
                </c:pt>
                <c:pt idx="3346">
                  <c:v>60.713999999999999</c:v>
                </c:pt>
                <c:pt idx="3347">
                  <c:v>60.593000000000004</c:v>
                </c:pt>
                <c:pt idx="3348">
                  <c:v>60.28</c:v>
                </c:pt>
                <c:pt idx="3349">
                  <c:v>58.999000000000002</c:v>
                </c:pt>
                <c:pt idx="3350">
                  <c:v>50.826999999999998</c:v>
                </c:pt>
                <c:pt idx="3351">
                  <c:v>54.015999999999998</c:v>
                </c:pt>
                <c:pt idx="3352">
                  <c:v>61.573</c:v>
                </c:pt>
                <c:pt idx="3353">
                  <c:v>63.524999999999999</c:v>
                </c:pt>
                <c:pt idx="3354">
                  <c:v>63.792999999999999</c:v>
                </c:pt>
                <c:pt idx="3355">
                  <c:v>63.356000000000002</c:v>
                </c:pt>
                <c:pt idx="3356">
                  <c:v>59.601999999999997</c:v>
                </c:pt>
                <c:pt idx="3357">
                  <c:v>45.02</c:v>
                </c:pt>
                <c:pt idx="3358">
                  <c:v>48.14</c:v>
                </c:pt>
                <c:pt idx="3359">
                  <c:v>31.449000000000002</c:v>
                </c:pt>
                <c:pt idx="3360">
                  <c:v>53.923999999999999</c:v>
                </c:pt>
                <c:pt idx="3361">
                  <c:v>59.058999999999997</c:v>
                </c:pt>
                <c:pt idx="3362">
                  <c:v>62.478999999999999</c:v>
                </c:pt>
                <c:pt idx="3363">
                  <c:v>65.433999999999997</c:v>
                </c:pt>
                <c:pt idx="3364">
                  <c:v>66.275000000000006</c:v>
                </c:pt>
                <c:pt idx="3365">
                  <c:v>64.352000000000004</c:v>
                </c:pt>
                <c:pt idx="3366">
                  <c:v>58.353999999999999</c:v>
                </c:pt>
                <c:pt idx="3367">
                  <c:v>40.944000000000003</c:v>
                </c:pt>
                <c:pt idx="3368">
                  <c:v>33.456000000000003</c:v>
                </c:pt>
                <c:pt idx="3369">
                  <c:v>41.959000000000003</c:v>
                </c:pt>
                <c:pt idx="3370">
                  <c:v>53.125</c:v>
                </c:pt>
                <c:pt idx="3371">
                  <c:v>57.856000000000002</c:v>
                </c:pt>
                <c:pt idx="3372">
                  <c:v>57.256999999999998</c:v>
                </c:pt>
                <c:pt idx="3373">
                  <c:v>47.972000000000001</c:v>
                </c:pt>
                <c:pt idx="3374">
                  <c:v>50.341999999999999</c:v>
                </c:pt>
                <c:pt idx="3375">
                  <c:v>54.984000000000002</c:v>
                </c:pt>
                <c:pt idx="3376">
                  <c:v>58.076000000000001</c:v>
                </c:pt>
                <c:pt idx="3377">
                  <c:v>63.110999999999997</c:v>
                </c:pt>
                <c:pt idx="3378">
                  <c:v>66.828000000000003</c:v>
                </c:pt>
                <c:pt idx="3379">
                  <c:v>67.188999999999993</c:v>
                </c:pt>
                <c:pt idx="3380">
                  <c:v>64.777000000000001</c:v>
                </c:pt>
                <c:pt idx="3381">
                  <c:v>58.817999999999998</c:v>
                </c:pt>
                <c:pt idx="3382">
                  <c:v>51.941000000000003</c:v>
                </c:pt>
                <c:pt idx="3383">
                  <c:v>55.063000000000002</c:v>
                </c:pt>
                <c:pt idx="3384">
                  <c:v>61.527999999999999</c:v>
                </c:pt>
                <c:pt idx="3385">
                  <c:v>64.225999999999999</c:v>
                </c:pt>
                <c:pt idx="3386">
                  <c:v>63.877000000000002</c:v>
                </c:pt>
                <c:pt idx="3387">
                  <c:v>63.576999999999998</c:v>
                </c:pt>
                <c:pt idx="3388">
                  <c:v>63.78</c:v>
                </c:pt>
                <c:pt idx="3389">
                  <c:v>60.658000000000001</c:v>
                </c:pt>
                <c:pt idx="3390">
                  <c:v>45.189</c:v>
                </c:pt>
                <c:pt idx="3391">
                  <c:v>52.363999999999997</c:v>
                </c:pt>
                <c:pt idx="3392">
                  <c:v>48.811</c:v>
                </c:pt>
                <c:pt idx="3393">
                  <c:v>41.021999999999998</c:v>
                </c:pt>
                <c:pt idx="3394">
                  <c:v>43.218000000000004</c:v>
                </c:pt>
                <c:pt idx="3395">
                  <c:v>50.683999999999997</c:v>
                </c:pt>
                <c:pt idx="3396">
                  <c:v>61.179000000000002</c:v>
                </c:pt>
                <c:pt idx="3397">
                  <c:v>64.305000000000007</c:v>
                </c:pt>
                <c:pt idx="3398">
                  <c:v>64.570999999999998</c:v>
                </c:pt>
                <c:pt idx="3399">
                  <c:v>63.098999999999997</c:v>
                </c:pt>
                <c:pt idx="3400">
                  <c:v>60.878999999999998</c:v>
                </c:pt>
                <c:pt idx="3401">
                  <c:v>57.848999999999997</c:v>
                </c:pt>
                <c:pt idx="3402">
                  <c:v>56.398000000000003</c:v>
                </c:pt>
                <c:pt idx="3403">
                  <c:v>60.567999999999998</c:v>
                </c:pt>
                <c:pt idx="3404">
                  <c:v>65.191000000000003</c:v>
                </c:pt>
                <c:pt idx="3405">
                  <c:v>67.685000000000002</c:v>
                </c:pt>
                <c:pt idx="3406">
                  <c:v>67.647000000000006</c:v>
                </c:pt>
                <c:pt idx="3407">
                  <c:v>64.947999999999993</c:v>
                </c:pt>
                <c:pt idx="3408">
                  <c:v>61.146000000000001</c:v>
                </c:pt>
                <c:pt idx="3409">
                  <c:v>57.143000000000001</c:v>
                </c:pt>
                <c:pt idx="3410">
                  <c:v>49.509</c:v>
                </c:pt>
                <c:pt idx="3411">
                  <c:v>40.002000000000002</c:v>
                </c:pt>
                <c:pt idx="3412">
                  <c:v>51.405000000000001</c:v>
                </c:pt>
                <c:pt idx="3413">
                  <c:v>53.051000000000002</c:v>
                </c:pt>
                <c:pt idx="3414">
                  <c:v>51.055999999999997</c:v>
                </c:pt>
                <c:pt idx="3415">
                  <c:v>48.722000000000001</c:v>
                </c:pt>
                <c:pt idx="3416">
                  <c:v>52.426000000000002</c:v>
                </c:pt>
                <c:pt idx="3417">
                  <c:v>58.889000000000003</c:v>
                </c:pt>
                <c:pt idx="3418">
                  <c:v>62.322000000000003</c:v>
                </c:pt>
                <c:pt idx="3419">
                  <c:v>63.828000000000003</c:v>
                </c:pt>
                <c:pt idx="3420">
                  <c:v>65.137</c:v>
                </c:pt>
                <c:pt idx="3421">
                  <c:v>67.325000000000003</c:v>
                </c:pt>
                <c:pt idx="3422">
                  <c:v>68.605000000000004</c:v>
                </c:pt>
                <c:pt idx="3423">
                  <c:v>67.867999999999995</c:v>
                </c:pt>
                <c:pt idx="3424">
                  <c:v>64.789000000000001</c:v>
                </c:pt>
                <c:pt idx="3425">
                  <c:v>60.085999999999999</c:v>
                </c:pt>
                <c:pt idx="3426">
                  <c:v>58.148000000000003</c:v>
                </c:pt>
                <c:pt idx="3427">
                  <c:v>58.91</c:v>
                </c:pt>
                <c:pt idx="3428">
                  <c:v>59.98</c:v>
                </c:pt>
                <c:pt idx="3429">
                  <c:v>60.545000000000002</c:v>
                </c:pt>
                <c:pt idx="3430">
                  <c:v>60.427</c:v>
                </c:pt>
                <c:pt idx="3431">
                  <c:v>58.274000000000001</c:v>
                </c:pt>
                <c:pt idx="3432">
                  <c:v>40.99</c:v>
                </c:pt>
                <c:pt idx="3433">
                  <c:v>59.927</c:v>
                </c:pt>
                <c:pt idx="3434">
                  <c:v>66.888999999999996</c:v>
                </c:pt>
                <c:pt idx="3435">
                  <c:v>69.438000000000002</c:v>
                </c:pt>
                <c:pt idx="3436">
                  <c:v>68.710999999999999</c:v>
                </c:pt>
                <c:pt idx="3437">
                  <c:v>65.509</c:v>
                </c:pt>
                <c:pt idx="3438">
                  <c:v>60.823999999999998</c:v>
                </c:pt>
                <c:pt idx="3439">
                  <c:v>58.564999999999998</c:v>
                </c:pt>
                <c:pt idx="3440">
                  <c:v>60.701000000000001</c:v>
                </c:pt>
                <c:pt idx="3441">
                  <c:v>62.082999999999998</c:v>
                </c:pt>
                <c:pt idx="3442">
                  <c:v>60.841999999999999</c:v>
                </c:pt>
                <c:pt idx="3443">
                  <c:v>59.354999999999997</c:v>
                </c:pt>
                <c:pt idx="3444">
                  <c:v>60.981000000000002</c:v>
                </c:pt>
                <c:pt idx="3445">
                  <c:v>63.377000000000002</c:v>
                </c:pt>
                <c:pt idx="3446">
                  <c:v>63.447000000000003</c:v>
                </c:pt>
                <c:pt idx="3447">
                  <c:v>61.008000000000003</c:v>
                </c:pt>
                <c:pt idx="3448">
                  <c:v>57.554000000000002</c:v>
                </c:pt>
                <c:pt idx="3449">
                  <c:v>53.697000000000003</c:v>
                </c:pt>
                <c:pt idx="3450">
                  <c:v>39.206000000000003</c:v>
                </c:pt>
                <c:pt idx="3451">
                  <c:v>51.786000000000001</c:v>
                </c:pt>
                <c:pt idx="3452">
                  <c:v>57.930999999999997</c:v>
                </c:pt>
                <c:pt idx="3453">
                  <c:v>60.146999999999998</c:v>
                </c:pt>
                <c:pt idx="3454">
                  <c:v>61.408999999999999</c:v>
                </c:pt>
                <c:pt idx="3455">
                  <c:v>62.796999999999997</c:v>
                </c:pt>
                <c:pt idx="3456">
                  <c:v>63.328000000000003</c:v>
                </c:pt>
                <c:pt idx="3457">
                  <c:v>62.082999999999998</c:v>
                </c:pt>
                <c:pt idx="3458">
                  <c:v>60.366999999999997</c:v>
                </c:pt>
                <c:pt idx="3459">
                  <c:v>60.758000000000003</c:v>
                </c:pt>
                <c:pt idx="3460">
                  <c:v>63.334000000000003</c:v>
                </c:pt>
                <c:pt idx="3461">
                  <c:v>65.009</c:v>
                </c:pt>
                <c:pt idx="3462">
                  <c:v>65.311999999999998</c:v>
                </c:pt>
                <c:pt idx="3463">
                  <c:v>64.869</c:v>
                </c:pt>
                <c:pt idx="3464">
                  <c:v>64.260999999999996</c:v>
                </c:pt>
                <c:pt idx="3465">
                  <c:v>62.844999999999999</c:v>
                </c:pt>
                <c:pt idx="3466">
                  <c:v>58.673999999999999</c:v>
                </c:pt>
                <c:pt idx="3467">
                  <c:v>47.320999999999998</c:v>
                </c:pt>
                <c:pt idx="3468">
                  <c:v>43.210999999999999</c:v>
                </c:pt>
                <c:pt idx="3469">
                  <c:v>42.82</c:v>
                </c:pt>
                <c:pt idx="3470">
                  <c:v>36.210999999999999</c:v>
                </c:pt>
                <c:pt idx="3471">
                  <c:v>41.598999999999997</c:v>
                </c:pt>
                <c:pt idx="3472">
                  <c:v>47.491</c:v>
                </c:pt>
                <c:pt idx="3473">
                  <c:v>50.965000000000003</c:v>
                </c:pt>
                <c:pt idx="3474">
                  <c:v>54.737000000000002</c:v>
                </c:pt>
                <c:pt idx="3475">
                  <c:v>59.354999999999997</c:v>
                </c:pt>
                <c:pt idx="3476">
                  <c:v>62.965000000000003</c:v>
                </c:pt>
                <c:pt idx="3477">
                  <c:v>65.891000000000005</c:v>
                </c:pt>
                <c:pt idx="3478">
                  <c:v>68.192999999999998</c:v>
                </c:pt>
                <c:pt idx="3479">
                  <c:v>68.816999999999993</c:v>
                </c:pt>
                <c:pt idx="3480">
                  <c:v>67.033000000000001</c:v>
                </c:pt>
                <c:pt idx="3481">
                  <c:v>60.712000000000003</c:v>
                </c:pt>
                <c:pt idx="3482">
                  <c:v>44.957000000000001</c:v>
                </c:pt>
                <c:pt idx="3483">
                  <c:v>54.426000000000002</c:v>
                </c:pt>
                <c:pt idx="3484">
                  <c:v>0</c:v>
                </c:pt>
                <c:pt idx="3485">
                  <c:v>58.716000000000001</c:v>
                </c:pt>
                <c:pt idx="3486">
                  <c:v>63.726999999999997</c:v>
                </c:pt>
                <c:pt idx="3487">
                  <c:v>64.635000000000005</c:v>
                </c:pt>
                <c:pt idx="3488">
                  <c:v>63.463000000000001</c:v>
                </c:pt>
                <c:pt idx="3489">
                  <c:v>58.457000000000001</c:v>
                </c:pt>
                <c:pt idx="3490">
                  <c:v>31.74</c:v>
                </c:pt>
                <c:pt idx="3491">
                  <c:v>58.917000000000002</c:v>
                </c:pt>
                <c:pt idx="3492">
                  <c:v>62.41</c:v>
                </c:pt>
                <c:pt idx="3493">
                  <c:v>61.475000000000001</c:v>
                </c:pt>
                <c:pt idx="3494">
                  <c:v>58.113</c:v>
                </c:pt>
                <c:pt idx="3495">
                  <c:v>55.661000000000001</c:v>
                </c:pt>
                <c:pt idx="3496">
                  <c:v>57.853000000000002</c:v>
                </c:pt>
                <c:pt idx="3497">
                  <c:v>60.741999999999997</c:v>
                </c:pt>
                <c:pt idx="3498">
                  <c:v>61.978000000000002</c:v>
                </c:pt>
                <c:pt idx="3499">
                  <c:v>61.454999999999998</c:v>
                </c:pt>
                <c:pt idx="3500">
                  <c:v>59.372999999999998</c:v>
                </c:pt>
                <c:pt idx="3501">
                  <c:v>57.183999999999997</c:v>
                </c:pt>
                <c:pt idx="3502">
                  <c:v>57.021000000000001</c:v>
                </c:pt>
                <c:pt idx="3503">
                  <c:v>59.597999999999999</c:v>
                </c:pt>
                <c:pt idx="3504">
                  <c:v>62.523000000000003</c:v>
                </c:pt>
                <c:pt idx="3505">
                  <c:v>63.414000000000001</c:v>
                </c:pt>
                <c:pt idx="3506">
                  <c:v>62.223999999999997</c:v>
                </c:pt>
                <c:pt idx="3507">
                  <c:v>58.698999999999998</c:v>
                </c:pt>
                <c:pt idx="3508">
                  <c:v>54.024000000000001</c:v>
                </c:pt>
                <c:pt idx="3509">
                  <c:v>47.457999999999998</c:v>
                </c:pt>
                <c:pt idx="3510">
                  <c:v>26.327000000000002</c:v>
                </c:pt>
                <c:pt idx="3511">
                  <c:v>49.863999999999997</c:v>
                </c:pt>
                <c:pt idx="3512">
                  <c:v>53.106000000000002</c:v>
                </c:pt>
                <c:pt idx="3513">
                  <c:v>51.231999999999999</c:v>
                </c:pt>
                <c:pt idx="3514">
                  <c:v>41.146000000000001</c:v>
                </c:pt>
                <c:pt idx="3515">
                  <c:v>21.498000000000001</c:v>
                </c:pt>
                <c:pt idx="3516">
                  <c:v>44.953000000000003</c:v>
                </c:pt>
                <c:pt idx="3517">
                  <c:v>54.143999999999998</c:v>
                </c:pt>
                <c:pt idx="3518">
                  <c:v>58.603999999999999</c:v>
                </c:pt>
                <c:pt idx="3519">
                  <c:v>60.728000000000002</c:v>
                </c:pt>
                <c:pt idx="3520">
                  <c:v>62.438000000000002</c:v>
                </c:pt>
                <c:pt idx="3521">
                  <c:v>63.871000000000002</c:v>
                </c:pt>
                <c:pt idx="3522">
                  <c:v>64.369</c:v>
                </c:pt>
                <c:pt idx="3523">
                  <c:v>63.305</c:v>
                </c:pt>
                <c:pt idx="3524">
                  <c:v>60.859000000000002</c:v>
                </c:pt>
                <c:pt idx="3525">
                  <c:v>57.573999999999998</c:v>
                </c:pt>
                <c:pt idx="3526">
                  <c:v>55.970999999999997</c:v>
                </c:pt>
                <c:pt idx="3527">
                  <c:v>57.128</c:v>
                </c:pt>
                <c:pt idx="3528">
                  <c:v>59.863</c:v>
                </c:pt>
                <c:pt idx="3529">
                  <c:v>62.273000000000003</c:v>
                </c:pt>
                <c:pt idx="3530">
                  <c:v>62.713000000000001</c:v>
                </c:pt>
                <c:pt idx="3531">
                  <c:v>60.752000000000002</c:v>
                </c:pt>
                <c:pt idx="3532">
                  <c:v>52.933999999999997</c:v>
                </c:pt>
                <c:pt idx="3533">
                  <c:v>49.921999999999997</c:v>
                </c:pt>
                <c:pt idx="3534">
                  <c:v>60.838000000000001</c:v>
                </c:pt>
                <c:pt idx="3535">
                  <c:v>65.022000000000006</c:v>
                </c:pt>
                <c:pt idx="3536">
                  <c:v>66.790000000000006</c:v>
                </c:pt>
                <c:pt idx="3537">
                  <c:v>66.418999999999997</c:v>
                </c:pt>
                <c:pt idx="3538">
                  <c:v>64.302000000000007</c:v>
                </c:pt>
                <c:pt idx="3539">
                  <c:v>60.521000000000001</c:v>
                </c:pt>
                <c:pt idx="3540">
                  <c:v>54.5</c:v>
                </c:pt>
                <c:pt idx="3541">
                  <c:v>47.651000000000003</c:v>
                </c:pt>
                <c:pt idx="3542">
                  <c:v>42.322000000000003</c:v>
                </c:pt>
                <c:pt idx="3543">
                  <c:v>44.515999999999998</c:v>
                </c:pt>
                <c:pt idx="3544">
                  <c:v>50.2</c:v>
                </c:pt>
                <c:pt idx="3545">
                  <c:v>55.558</c:v>
                </c:pt>
                <c:pt idx="3546">
                  <c:v>59.584000000000003</c:v>
                </c:pt>
                <c:pt idx="3547">
                  <c:v>62.026000000000003</c:v>
                </c:pt>
                <c:pt idx="3548">
                  <c:v>62.423999999999999</c:v>
                </c:pt>
                <c:pt idx="3549">
                  <c:v>61.334000000000003</c:v>
                </c:pt>
                <c:pt idx="3550">
                  <c:v>58.673999999999999</c:v>
                </c:pt>
                <c:pt idx="3551">
                  <c:v>54.249000000000002</c:v>
                </c:pt>
                <c:pt idx="3552">
                  <c:v>42.61</c:v>
                </c:pt>
                <c:pt idx="3553">
                  <c:v>46.149000000000001</c:v>
                </c:pt>
                <c:pt idx="3554">
                  <c:v>52.213999999999999</c:v>
                </c:pt>
                <c:pt idx="3555">
                  <c:v>53.338000000000001</c:v>
                </c:pt>
                <c:pt idx="3556">
                  <c:v>54.61</c:v>
                </c:pt>
                <c:pt idx="3557">
                  <c:v>57.488999999999997</c:v>
                </c:pt>
                <c:pt idx="3558">
                  <c:v>60.124000000000002</c:v>
                </c:pt>
                <c:pt idx="3559">
                  <c:v>61.851999999999997</c:v>
                </c:pt>
                <c:pt idx="3560">
                  <c:v>62.506999999999998</c:v>
                </c:pt>
                <c:pt idx="3561">
                  <c:v>61.825000000000003</c:v>
                </c:pt>
                <c:pt idx="3562">
                  <c:v>59.557000000000002</c:v>
                </c:pt>
                <c:pt idx="3563">
                  <c:v>55.524999999999999</c:v>
                </c:pt>
                <c:pt idx="3564">
                  <c:v>51.19</c:v>
                </c:pt>
                <c:pt idx="3565">
                  <c:v>50.792000000000002</c:v>
                </c:pt>
                <c:pt idx="3566">
                  <c:v>53.508000000000003</c:v>
                </c:pt>
                <c:pt idx="3567">
                  <c:v>56.118000000000002</c:v>
                </c:pt>
                <c:pt idx="3568">
                  <c:v>58.427999999999997</c:v>
                </c:pt>
                <c:pt idx="3569">
                  <c:v>59.804000000000002</c:v>
                </c:pt>
                <c:pt idx="3570">
                  <c:v>60.07</c:v>
                </c:pt>
                <c:pt idx="3571">
                  <c:v>59.143000000000001</c:v>
                </c:pt>
                <c:pt idx="3572">
                  <c:v>57.067999999999998</c:v>
                </c:pt>
                <c:pt idx="3573">
                  <c:v>54.411000000000001</c:v>
                </c:pt>
                <c:pt idx="3574">
                  <c:v>50.348999999999997</c:v>
                </c:pt>
                <c:pt idx="3575">
                  <c:v>38.646999999999998</c:v>
                </c:pt>
                <c:pt idx="3576">
                  <c:v>45.189</c:v>
                </c:pt>
                <c:pt idx="3577">
                  <c:v>54.426000000000002</c:v>
                </c:pt>
                <c:pt idx="3578">
                  <c:v>59.393000000000001</c:v>
                </c:pt>
                <c:pt idx="3579">
                  <c:v>62.026000000000003</c:v>
                </c:pt>
                <c:pt idx="3580">
                  <c:v>61.75</c:v>
                </c:pt>
                <c:pt idx="3581">
                  <c:v>58.445</c:v>
                </c:pt>
                <c:pt idx="3582">
                  <c:v>51.576999999999998</c:v>
                </c:pt>
                <c:pt idx="3583">
                  <c:v>47.237000000000002</c:v>
                </c:pt>
                <c:pt idx="3584">
                  <c:v>55.271999999999998</c:v>
                </c:pt>
                <c:pt idx="3585">
                  <c:v>61.826999999999998</c:v>
                </c:pt>
                <c:pt idx="3586">
                  <c:v>65.66</c:v>
                </c:pt>
                <c:pt idx="3587">
                  <c:v>66.903999999999996</c:v>
                </c:pt>
                <c:pt idx="3588">
                  <c:v>66.438999999999993</c:v>
                </c:pt>
                <c:pt idx="3589">
                  <c:v>64.221999999999994</c:v>
                </c:pt>
                <c:pt idx="3590">
                  <c:v>58.462000000000003</c:v>
                </c:pt>
                <c:pt idx="3591">
                  <c:v>36.637999999999998</c:v>
                </c:pt>
                <c:pt idx="3592">
                  <c:v>54.316000000000003</c:v>
                </c:pt>
                <c:pt idx="3593">
                  <c:v>57.521000000000001</c:v>
                </c:pt>
                <c:pt idx="3594">
                  <c:v>55.29</c:v>
                </c:pt>
                <c:pt idx="3595">
                  <c:v>46.497999999999998</c:v>
                </c:pt>
                <c:pt idx="3596">
                  <c:v>41.905999999999999</c:v>
                </c:pt>
                <c:pt idx="3597">
                  <c:v>46.619</c:v>
                </c:pt>
                <c:pt idx="3598">
                  <c:v>0</c:v>
                </c:pt>
                <c:pt idx="3599">
                  <c:v>49.918999999999997</c:v>
                </c:pt>
                <c:pt idx="3600">
                  <c:v>54.073</c:v>
                </c:pt>
                <c:pt idx="3601">
                  <c:v>54.728999999999999</c:v>
                </c:pt>
                <c:pt idx="3602">
                  <c:v>55.537999999999997</c:v>
                </c:pt>
                <c:pt idx="3603">
                  <c:v>57.786000000000001</c:v>
                </c:pt>
                <c:pt idx="3604">
                  <c:v>60.212000000000003</c:v>
                </c:pt>
                <c:pt idx="3605">
                  <c:v>61.475000000000001</c:v>
                </c:pt>
                <c:pt idx="3606">
                  <c:v>62.012</c:v>
                </c:pt>
                <c:pt idx="3607">
                  <c:v>62.097000000000001</c:v>
                </c:pt>
                <c:pt idx="3608">
                  <c:v>61.646999999999998</c:v>
                </c:pt>
                <c:pt idx="3609">
                  <c:v>60.545000000000002</c:v>
                </c:pt>
                <c:pt idx="3610">
                  <c:v>58.616999999999997</c:v>
                </c:pt>
                <c:pt idx="3611">
                  <c:v>55.732999999999997</c:v>
                </c:pt>
                <c:pt idx="3612">
                  <c:v>53.673000000000002</c:v>
                </c:pt>
                <c:pt idx="3613">
                  <c:v>53.744999999999997</c:v>
                </c:pt>
                <c:pt idx="3614">
                  <c:v>54.738</c:v>
                </c:pt>
                <c:pt idx="3615">
                  <c:v>53.621000000000002</c:v>
                </c:pt>
                <c:pt idx="3616">
                  <c:v>46.576999999999998</c:v>
                </c:pt>
                <c:pt idx="3617">
                  <c:v>42.680999999999997</c:v>
                </c:pt>
                <c:pt idx="3618">
                  <c:v>51.445</c:v>
                </c:pt>
                <c:pt idx="3619">
                  <c:v>52.628</c:v>
                </c:pt>
                <c:pt idx="3620">
                  <c:v>52.164000000000001</c:v>
                </c:pt>
                <c:pt idx="3621">
                  <c:v>52.904000000000003</c:v>
                </c:pt>
                <c:pt idx="3622">
                  <c:v>55.052</c:v>
                </c:pt>
                <c:pt idx="3623">
                  <c:v>56.826000000000001</c:v>
                </c:pt>
                <c:pt idx="3624">
                  <c:v>58.024000000000001</c:v>
                </c:pt>
                <c:pt idx="3625">
                  <c:v>59.029000000000003</c:v>
                </c:pt>
                <c:pt idx="3626">
                  <c:v>60.624000000000002</c:v>
                </c:pt>
                <c:pt idx="3627">
                  <c:v>62.66</c:v>
                </c:pt>
                <c:pt idx="3628">
                  <c:v>64.683999999999997</c:v>
                </c:pt>
                <c:pt idx="3629">
                  <c:v>66.138999999999996</c:v>
                </c:pt>
                <c:pt idx="3630">
                  <c:v>66.436999999999998</c:v>
                </c:pt>
                <c:pt idx="3631">
                  <c:v>65.721999999999994</c:v>
                </c:pt>
                <c:pt idx="3632">
                  <c:v>63.929000000000002</c:v>
                </c:pt>
                <c:pt idx="3633">
                  <c:v>59.981000000000002</c:v>
                </c:pt>
                <c:pt idx="3634">
                  <c:v>50.944000000000003</c:v>
                </c:pt>
                <c:pt idx="3635">
                  <c:v>50.158999999999999</c:v>
                </c:pt>
                <c:pt idx="3636">
                  <c:v>58.843000000000004</c:v>
                </c:pt>
                <c:pt idx="3637">
                  <c:v>61.295000000000002</c:v>
                </c:pt>
                <c:pt idx="3638">
                  <c:v>60.637999999999998</c:v>
                </c:pt>
                <c:pt idx="3639">
                  <c:v>58.017000000000003</c:v>
                </c:pt>
                <c:pt idx="3640">
                  <c:v>54.662999999999997</c:v>
                </c:pt>
                <c:pt idx="3641">
                  <c:v>54.646999999999998</c:v>
                </c:pt>
                <c:pt idx="3642">
                  <c:v>57.649000000000001</c:v>
                </c:pt>
                <c:pt idx="3643">
                  <c:v>60.851999999999997</c:v>
                </c:pt>
                <c:pt idx="3644">
                  <c:v>63.402999999999999</c:v>
                </c:pt>
                <c:pt idx="3645">
                  <c:v>64.756</c:v>
                </c:pt>
                <c:pt idx="3646">
                  <c:v>65.156000000000006</c:v>
                </c:pt>
                <c:pt idx="3647">
                  <c:v>64.448999999999998</c:v>
                </c:pt>
                <c:pt idx="3648">
                  <c:v>62.863</c:v>
                </c:pt>
                <c:pt idx="3649">
                  <c:v>60.639000000000003</c:v>
                </c:pt>
                <c:pt idx="3650">
                  <c:v>58.05</c:v>
                </c:pt>
                <c:pt idx="3651">
                  <c:v>54.966000000000001</c:v>
                </c:pt>
                <c:pt idx="3652">
                  <c:v>52.267000000000003</c:v>
                </c:pt>
                <c:pt idx="3653">
                  <c:v>50.555999999999997</c:v>
                </c:pt>
                <c:pt idx="3654">
                  <c:v>50.29</c:v>
                </c:pt>
                <c:pt idx="3655">
                  <c:v>49.768000000000001</c:v>
                </c:pt>
                <c:pt idx="3656">
                  <c:v>45.152999999999999</c:v>
                </c:pt>
                <c:pt idx="3657">
                  <c:v>40.768999999999998</c:v>
                </c:pt>
                <c:pt idx="3658">
                  <c:v>55.191000000000003</c:v>
                </c:pt>
                <c:pt idx="3659">
                  <c:v>60.008000000000003</c:v>
                </c:pt>
                <c:pt idx="3660">
                  <c:v>62.149000000000001</c:v>
                </c:pt>
                <c:pt idx="3661">
                  <c:v>62.482999999999997</c:v>
                </c:pt>
                <c:pt idx="3662">
                  <c:v>61.331000000000003</c:v>
                </c:pt>
                <c:pt idx="3663">
                  <c:v>59.673999999999999</c:v>
                </c:pt>
                <c:pt idx="3664">
                  <c:v>58.643000000000001</c:v>
                </c:pt>
                <c:pt idx="3665">
                  <c:v>59.176000000000002</c:v>
                </c:pt>
                <c:pt idx="3666">
                  <c:v>60.737000000000002</c:v>
                </c:pt>
                <c:pt idx="3667">
                  <c:v>62.609000000000002</c:v>
                </c:pt>
                <c:pt idx="3668">
                  <c:v>64.421999999999997</c:v>
                </c:pt>
                <c:pt idx="3669">
                  <c:v>65.94</c:v>
                </c:pt>
                <c:pt idx="3670">
                  <c:v>66.408000000000001</c:v>
                </c:pt>
                <c:pt idx="3671">
                  <c:v>65.561000000000007</c:v>
                </c:pt>
                <c:pt idx="3672">
                  <c:v>62.652000000000001</c:v>
                </c:pt>
                <c:pt idx="3673">
                  <c:v>57.685000000000002</c:v>
                </c:pt>
                <c:pt idx="3674">
                  <c:v>48.860999999999997</c:v>
                </c:pt>
                <c:pt idx="3675">
                  <c:v>34.307000000000002</c:v>
                </c:pt>
                <c:pt idx="3676">
                  <c:v>50.097999999999999</c:v>
                </c:pt>
                <c:pt idx="3677">
                  <c:v>55.433</c:v>
                </c:pt>
                <c:pt idx="3678">
                  <c:v>59.457000000000001</c:v>
                </c:pt>
                <c:pt idx="3679">
                  <c:v>62.427</c:v>
                </c:pt>
                <c:pt idx="3680">
                  <c:v>64.328000000000003</c:v>
                </c:pt>
                <c:pt idx="3681">
                  <c:v>64.858000000000004</c:v>
                </c:pt>
                <c:pt idx="3682">
                  <c:v>64.594999999999999</c:v>
                </c:pt>
                <c:pt idx="3683">
                  <c:v>64.17</c:v>
                </c:pt>
                <c:pt idx="3684">
                  <c:v>64.302000000000007</c:v>
                </c:pt>
                <c:pt idx="3685">
                  <c:v>64.935000000000002</c:v>
                </c:pt>
                <c:pt idx="3686">
                  <c:v>65.659000000000006</c:v>
                </c:pt>
                <c:pt idx="3687">
                  <c:v>66.209000000000003</c:v>
                </c:pt>
                <c:pt idx="3688">
                  <c:v>66.366</c:v>
                </c:pt>
                <c:pt idx="3689">
                  <c:v>66.034000000000006</c:v>
                </c:pt>
                <c:pt idx="3690">
                  <c:v>64.602000000000004</c:v>
                </c:pt>
                <c:pt idx="3691">
                  <c:v>61.427999999999997</c:v>
                </c:pt>
                <c:pt idx="3692">
                  <c:v>54.262999999999998</c:v>
                </c:pt>
                <c:pt idx="3693">
                  <c:v>36.761000000000003</c:v>
                </c:pt>
                <c:pt idx="3694">
                  <c:v>51.85</c:v>
                </c:pt>
                <c:pt idx="3695">
                  <c:v>51.87</c:v>
                </c:pt>
                <c:pt idx="3696">
                  <c:v>50.268000000000001</c:v>
                </c:pt>
                <c:pt idx="3697">
                  <c:v>52.661999999999999</c:v>
                </c:pt>
                <c:pt idx="3698">
                  <c:v>58.325000000000003</c:v>
                </c:pt>
                <c:pt idx="3699">
                  <c:v>62.253</c:v>
                </c:pt>
                <c:pt idx="3700">
                  <c:v>64.442999999999998</c:v>
                </c:pt>
                <c:pt idx="3701">
                  <c:v>65.331000000000003</c:v>
                </c:pt>
                <c:pt idx="3702">
                  <c:v>65.378</c:v>
                </c:pt>
                <c:pt idx="3703">
                  <c:v>65.268000000000001</c:v>
                </c:pt>
                <c:pt idx="3704">
                  <c:v>65.31</c:v>
                </c:pt>
                <c:pt idx="3705">
                  <c:v>65.52</c:v>
                </c:pt>
                <c:pt idx="3706">
                  <c:v>65.683000000000007</c:v>
                </c:pt>
                <c:pt idx="3707">
                  <c:v>65.644000000000005</c:v>
                </c:pt>
                <c:pt idx="3708">
                  <c:v>65.149000000000001</c:v>
                </c:pt>
                <c:pt idx="3709">
                  <c:v>64.055999999999997</c:v>
                </c:pt>
                <c:pt idx="3710">
                  <c:v>62.146999999999998</c:v>
                </c:pt>
                <c:pt idx="3711">
                  <c:v>59.262</c:v>
                </c:pt>
                <c:pt idx="3712">
                  <c:v>54.569000000000003</c:v>
                </c:pt>
                <c:pt idx="3713">
                  <c:v>46.975000000000001</c:v>
                </c:pt>
                <c:pt idx="3714">
                  <c:v>37.561999999999998</c:v>
                </c:pt>
                <c:pt idx="3715">
                  <c:v>51.923999999999999</c:v>
                </c:pt>
                <c:pt idx="3716">
                  <c:v>57.749000000000002</c:v>
                </c:pt>
                <c:pt idx="3717">
                  <c:v>60.643000000000001</c:v>
                </c:pt>
                <c:pt idx="3718">
                  <c:v>61.947000000000003</c:v>
                </c:pt>
                <c:pt idx="3719">
                  <c:v>61.847999999999999</c:v>
                </c:pt>
                <c:pt idx="3720">
                  <c:v>60.895000000000003</c:v>
                </c:pt>
                <c:pt idx="3721">
                  <c:v>60.19</c:v>
                </c:pt>
                <c:pt idx="3722">
                  <c:v>60.75</c:v>
                </c:pt>
                <c:pt idx="3723">
                  <c:v>62.451999999999998</c:v>
                </c:pt>
                <c:pt idx="3724">
                  <c:v>63.835000000000001</c:v>
                </c:pt>
                <c:pt idx="3725">
                  <c:v>64.44</c:v>
                </c:pt>
                <c:pt idx="3726">
                  <c:v>64.19</c:v>
                </c:pt>
                <c:pt idx="3727">
                  <c:v>63.537999999999997</c:v>
                </c:pt>
                <c:pt idx="3728">
                  <c:v>63.05</c:v>
                </c:pt>
                <c:pt idx="3729">
                  <c:v>62.988999999999997</c:v>
                </c:pt>
                <c:pt idx="3730">
                  <c:v>63.113999999999997</c:v>
                </c:pt>
                <c:pt idx="3731">
                  <c:v>62.966000000000001</c:v>
                </c:pt>
                <c:pt idx="3732">
                  <c:v>62.252000000000002</c:v>
                </c:pt>
                <c:pt idx="3733">
                  <c:v>60.530999999999999</c:v>
                </c:pt>
                <c:pt idx="3734">
                  <c:v>55.996000000000002</c:v>
                </c:pt>
                <c:pt idx="3735">
                  <c:v>39.826000000000001</c:v>
                </c:pt>
                <c:pt idx="3736">
                  <c:v>53.322000000000003</c:v>
                </c:pt>
                <c:pt idx="3737">
                  <c:v>59.49</c:v>
                </c:pt>
                <c:pt idx="3738">
                  <c:v>61.207000000000001</c:v>
                </c:pt>
                <c:pt idx="3739">
                  <c:v>61.265000000000001</c:v>
                </c:pt>
                <c:pt idx="3740">
                  <c:v>60.741999999999997</c:v>
                </c:pt>
                <c:pt idx="3741">
                  <c:v>60.792999999999999</c:v>
                </c:pt>
                <c:pt idx="3742">
                  <c:v>61.957999999999998</c:v>
                </c:pt>
                <c:pt idx="3743">
                  <c:v>63.694000000000003</c:v>
                </c:pt>
                <c:pt idx="3744">
                  <c:v>65.361999999999995</c:v>
                </c:pt>
                <c:pt idx="3745">
                  <c:v>66.108000000000004</c:v>
                </c:pt>
                <c:pt idx="3746">
                  <c:v>65.84</c:v>
                </c:pt>
                <c:pt idx="3747">
                  <c:v>64.494</c:v>
                </c:pt>
                <c:pt idx="3748">
                  <c:v>62.042999999999999</c:v>
                </c:pt>
                <c:pt idx="3749">
                  <c:v>59.603999999999999</c:v>
                </c:pt>
                <c:pt idx="3750">
                  <c:v>57.731000000000002</c:v>
                </c:pt>
                <c:pt idx="3751">
                  <c:v>56.607999999999997</c:v>
                </c:pt>
                <c:pt idx="3752">
                  <c:v>56.194000000000003</c:v>
                </c:pt>
                <c:pt idx="3753">
                  <c:v>55.988999999999997</c:v>
                </c:pt>
                <c:pt idx="3754">
                  <c:v>55.223999999999997</c:v>
                </c:pt>
                <c:pt idx="3755">
                  <c:v>51.637</c:v>
                </c:pt>
                <c:pt idx="3756">
                  <c:v>30.891999999999999</c:v>
                </c:pt>
                <c:pt idx="3757">
                  <c:v>52.552</c:v>
                </c:pt>
                <c:pt idx="3758">
                  <c:v>58.893999999999998</c:v>
                </c:pt>
                <c:pt idx="3759">
                  <c:v>61.872999999999998</c:v>
                </c:pt>
                <c:pt idx="3760">
                  <c:v>62.674999999999997</c:v>
                </c:pt>
                <c:pt idx="3761">
                  <c:v>62.018000000000001</c:v>
                </c:pt>
                <c:pt idx="3762">
                  <c:v>59.595999999999997</c:v>
                </c:pt>
                <c:pt idx="3763">
                  <c:v>55.973999999999997</c:v>
                </c:pt>
                <c:pt idx="3764">
                  <c:v>52.472999999999999</c:v>
                </c:pt>
                <c:pt idx="3765">
                  <c:v>52.554000000000002</c:v>
                </c:pt>
                <c:pt idx="3766">
                  <c:v>56.365000000000002</c:v>
                </c:pt>
                <c:pt idx="3767">
                  <c:v>59.914999999999999</c:v>
                </c:pt>
                <c:pt idx="3768">
                  <c:v>62.570999999999998</c:v>
                </c:pt>
                <c:pt idx="3769">
                  <c:v>64.366</c:v>
                </c:pt>
                <c:pt idx="3770">
                  <c:v>64.855000000000004</c:v>
                </c:pt>
                <c:pt idx="3771">
                  <c:v>64.034999999999997</c:v>
                </c:pt>
                <c:pt idx="3772">
                  <c:v>61.636000000000003</c:v>
                </c:pt>
                <c:pt idx="3773">
                  <c:v>56.765999999999998</c:v>
                </c:pt>
                <c:pt idx="3774">
                  <c:v>49.79</c:v>
                </c:pt>
                <c:pt idx="3775">
                  <c:v>40.546999999999997</c:v>
                </c:pt>
                <c:pt idx="3776">
                  <c:v>37.387999999999998</c:v>
                </c:pt>
                <c:pt idx="3777">
                  <c:v>43.805</c:v>
                </c:pt>
                <c:pt idx="3778">
                  <c:v>47.521999999999998</c:v>
                </c:pt>
                <c:pt idx="3779">
                  <c:v>47.426000000000002</c:v>
                </c:pt>
                <c:pt idx="3780">
                  <c:v>37.26</c:v>
                </c:pt>
                <c:pt idx="3781">
                  <c:v>45.478000000000002</c:v>
                </c:pt>
                <c:pt idx="3782">
                  <c:v>53.427999999999997</c:v>
                </c:pt>
                <c:pt idx="3783">
                  <c:v>57.045999999999999</c:v>
                </c:pt>
                <c:pt idx="3784">
                  <c:v>59.536000000000001</c:v>
                </c:pt>
                <c:pt idx="3785">
                  <c:v>61.454000000000001</c:v>
                </c:pt>
                <c:pt idx="3786">
                  <c:v>63.197000000000003</c:v>
                </c:pt>
                <c:pt idx="3787">
                  <c:v>64.725999999999999</c:v>
                </c:pt>
                <c:pt idx="3788">
                  <c:v>65.632000000000005</c:v>
                </c:pt>
                <c:pt idx="3789">
                  <c:v>65.988</c:v>
                </c:pt>
                <c:pt idx="3790">
                  <c:v>65.637</c:v>
                </c:pt>
                <c:pt idx="3791">
                  <c:v>64.138000000000005</c:v>
                </c:pt>
                <c:pt idx="3792">
                  <c:v>61.52</c:v>
                </c:pt>
                <c:pt idx="3793">
                  <c:v>57.790999999999997</c:v>
                </c:pt>
                <c:pt idx="3794">
                  <c:v>54.057000000000002</c:v>
                </c:pt>
                <c:pt idx="3795">
                  <c:v>52.363999999999997</c:v>
                </c:pt>
                <c:pt idx="3796">
                  <c:v>52.435000000000002</c:v>
                </c:pt>
                <c:pt idx="3797">
                  <c:v>51.116</c:v>
                </c:pt>
                <c:pt idx="3798">
                  <c:v>43.655999999999999</c:v>
                </c:pt>
                <c:pt idx="3799">
                  <c:v>40.631999999999998</c:v>
                </c:pt>
                <c:pt idx="3800">
                  <c:v>50.323</c:v>
                </c:pt>
                <c:pt idx="3801">
                  <c:v>52.866</c:v>
                </c:pt>
                <c:pt idx="3802">
                  <c:v>52.851999999999997</c:v>
                </c:pt>
                <c:pt idx="3803">
                  <c:v>51.771999999999998</c:v>
                </c:pt>
                <c:pt idx="3804">
                  <c:v>51.287999999999997</c:v>
                </c:pt>
                <c:pt idx="3805">
                  <c:v>53.216999999999999</c:v>
                </c:pt>
                <c:pt idx="3806">
                  <c:v>56.704999999999998</c:v>
                </c:pt>
                <c:pt idx="3807">
                  <c:v>60.283999999999999</c:v>
                </c:pt>
                <c:pt idx="3808">
                  <c:v>63.109000000000002</c:v>
                </c:pt>
                <c:pt idx="3809">
                  <c:v>65.051000000000002</c:v>
                </c:pt>
                <c:pt idx="3810">
                  <c:v>65.784999999999997</c:v>
                </c:pt>
                <c:pt idx="3811">
                  <c:v>65.703999999999994</c:v>
                </c:pt>
                <c:pt idx="3812">
                  <c:v>65.004000000000005</c:v>
                </c:pt>
                <c:pt idx="3813">
                  <c:v>63.561</c:v>
                </c:pt>
                <c:pt idx="3814">
                  <c:v>61.308</c:v>
                </c:pt>
                <c:pt idx="3815">
                  <c:v>57.405999999999999</c:v>
                </c:pt>
                <c:pt idx="3816">
                  <c:v>49.393000000000001</c:v>
                </c:pt>
                <c:pt idx="3817">
                  <c:v>32.206000000000003</c:v>
                </c:pt>
                <c:pt idx="3818">
                  <c:v>15.996</c:v>
                </c:pt>
                <c:pt idx="3819">
                  <c:v>43.488999999999997</c:v>
                </c:pt>
                <c:pt idx="3820">
                  <c:v>51.113</c:v>
                </c:pt>
                <c:pt idx="3821">
                  <c:v>52.988</c:v>
                </c:pt>
                <c:pt idx="3822">
                  <c:v>50.564</c:v>
                </c:pt>
                <c:pt idx="3823">
                  <c:v>23.718</c:v>
                </c:pt>
                <c:pt idx="3824">
                  <c:v>53.015999999999998</c:v>
                </c:pt>
                <c:pt idx="3825">
                  <c:v>58.298000000000002</c:v>
                </c:pt>
                <c:pt idx="3826">
                  <c:v>60.091999999999999</c:v>
                </c:pt>
                <c:pt idx="3827">
                  <c:v>59.991</c:v>
                </c:pt>
                <c:pt idx="3828">
                  <c:v>59.268000000000001</c:v>
                </c:pt>
                <c:pt idx="3829">
                  <c:v>59.3</c:v>
                </c:pt>
                <c:pt idx="3830">
                  <c:v>60.677999999999997</c:v>
                </c:pt>
                <c:pt idx="3831">
                  <c:v>62.991999999999997</c:v>
                </c:pt>
                <c:pt idx="3832">
                  <c:v>64.951999999999998</c:v>
                </c:pt>
                <c:pt idx="3833">
                  <c:v>66.308999999999997</c:v>
                </c:pt>
                <c:pt idx="3834">
                  <c:v>66.813000000000002</c:v>
                </c:pt>
                <c:pt idx="3835">
                  <c:v>66.200999999999993</c:v>
                </c:pt>
                <c:pt idx="3836">
                  <c:v>64.521000000000001</c:v>
                </c:pt>
                <c:pt idx="3837">
                  <c:v>61.954000000000001</c:v>
                </c:pt>
                <c:pt idx="3838">
                  <c:v>58.877000000000002</c:v>
                </c:pt>
                <c:pt idx="3839">
                  <c:v>57.012999999999998</c:v>
                </c:pt>
                <c:pt idx="3840">
                  <c:v>56.386000000000003</c:v>
                </c:pt>
                <c:pt idx="3841">
                  <c:v>55.64</c:v>
                </c:pt>
                <c:pt idx="3842">
                  <c:v>52.573</c:v>
                </c:pt>
                <c:pt idx="3843">
                  <c:v>35.091999999999999</c:v>
                </c:pt>
                <c:pt idx="3844">
                  <c:v>53.344999999999999</c:v>
                </c:pt>
                <c:pt idx="3845">
                  <c:v>60.582000000000001</c:v>
                </c:pt>
                <c:pt idx="3846">
                  <c:v>63.485999999999997</c:v>
                </c:pt>
                <c:pt idx="3847">
                  <c:v>64.739000000000004</c:v>
                </c:pt>
                <c:pt idx="3848">
                  <c:v>65.075999999999993</c:v>
                </c:pt>
                <c:pt idx="3849">
                  <c:v>64.956999999999994</c:v>
                </c:pt>
                <c:pt idx="3850">
                  <c:v>64.712999999999994</c:v>
                </c:pt>
                <c:pt idx="3851">
                  <c:v>64.472999999999999</c:v>
                </c:pt>
                <c:pt idx="3852">
                  <c:v>64.378</c:v>
                </c:pt>
                <c:pt idx="3853">
                  <c:v>64.554000000000002</c:v>
                </c:pt>
                <c:pt idx="3854">
                  <c:v>64.835999999999999</c:v>
                </c:pt>
                <c:pt idx="3855">
                  <c:v>64.837000000000003</c:v>
                </c:pt>
                <c:pt idx="3856">
                  <c:v>64.045000000000002</c:v>
                </c:pt>
                <c:pt idx="3857">
                  <c:v>62.314</c:v>
                </c:pt>
                <c:pt idx="3858">
                  <c:v>59.417999999999999</c:v>
                </c:pt>
                <c:pt idx="3859">
                  <c:v>54.488999999999997</c:v>
                </c:pt>
                <c:pt idx="3860">
                  <c:v>47.323999999999998</c:v>
                </c:pt>
                <c:pt idx="3861">
                  <c:v>31.318999999999999</c:v>
                </c:pt>
                <c:pt idx="3862">
                  <c:v>34.691000000000003</c:v>
                </c:pt>
                <c:pt idx="3863">
                  <c:v>38.176000000000002</c:v>
                </c:pt>
                <c:pt idx="3864">
                  <c:v>41.585000000000001</c:v>
                </c:pt>
                <c:pt idx="3865">
                  <c:v>47.911000000000001</c:v>
                </c:pt>
                <c:pt idx="3866">
                  <c:v>54.494999999999997</c:v>
                </c:pt>
                <c:pt idx="3867">
                  <c:v>59.040999999999997</c:v>
                </c:pt>
                <c:pt idx="3868">
                  <c:v>62.353000000000002</c:v>
                </c:pt>
                <c:pt idx="3869">
                  <c:v>64.626000000000005</c:v>
                </c:pt>
                <c:pt idx="3870">
                  <c:v>66.031000000000006</c:v>
                </c:pt>
                <c:pt idx="3871">
                  <c:v>66.361999999999995</c:v>
                </c:pt>
                <c:pt idx="3872">
                  <c:v>65.915000000000006</c:v>
                </c:pt>
                <c:pt idx="3873">
                  <c:v>64.989000000000004</c:v>
                </c:pt>
                <c:pt idx="3874">
                  <c:v>64.054000000000002</c:v>
                </c:pt>
                <c:pt idx="3875">
                  <c:v>63.856999999999999</c:v>
                </c:pt>
                <c:pt idx="3876">
                  <c:v>64.313000000000002</c:v>
                </c:pt>
                <c:pt idx="3877">
                  <c:v>64.930999999999997</c:v>
                </c:pt>
                <c:pt idx="3878">
                  <c:v>64.899000000000001</c:v>
                </c:pt>
                <c:pt idx="3879">
                  <c:v>63.72</c:v>
                </c:pt>
                <c:pt idx="3880">
                  <c:v>60.698</c:v>
                </c:pt>
                <c:pt idx="3881">
                  <c:v>52.811999999999998</c:v>
                </c:pt>
                <c:pt idx="3882">
                  <c:v>42.262</c:v>
                </c:pt>
                <c:pt idx="3883">
                  <c:v>55.082000000000001</c:v>
                </c:pt>
                <c:pt idx="3884">
                  <c:v>58.991999999999997</c:v>
                </c:pt>
                <c:pt idx="3885">
                  <c:v>60.881</c:v>
                </c:pt>
                <c:pt idx="3886">
                  <c:v>62.396999999999998</c:v>
                </c:pt>
                <c:pt idx="3887">
                  <c:v>63.805999999999997</c:v>
                </c:pt>
                <c:pt idx="3888">
                  <c:v>65.186000000000007</c:v>
                </c:pt>
                <c:pt idx="3889">
                  <c:v>66.182000000000002</c:v>
                </c:pt>
                <c:pt idx="3890">
                  <c:v>66.841999999999999</c:v>
                </c:pt>
                <c:pt idx="3891">
                  <c:v>67.093000000000004</c:v>
                </c:pt>
                <c:pt idx="3892">
                  <c:v>66.879000000000005</c:v>
                </c:pt>
                <c:pt idx="3893">
                  <c:v>66.331999999999994</c:v>
                </c:pt>
                <c:pt idx="3894">
                  <c:v>65.61</c:v>
                </c:pt>
                <c:pt idx="3895">
                  <c:v>64.683999999999997</c:v>
                </c:pt>
                <c:pt idx="3896">
                  <c:v>63.521000000000001</c:v>
                </c:pt>
                <c:pt idx="3897">
                  <c:v>61.624000000000002</c:v>
                </c:pt>
                <c:pt idx="3898">
                  <c:v>58.433999999999997</c:v>
                </c:pt>
                <c:pt idx="3899">
                  <c:v>52.344999999999999</c:v>
                </c:pt>
                <c:pt idx="3900">
                  <c:v>40.308999999999997</c:v>
                </c:pt>
                <c:pt idx="3901">
                  <c:v>39.969000000000001</c:v>
                </c:pt>
                <c:pt idx="3902">
                  <c:v>46.841999999999999</c:v>
                </c:pt>
                <c:pt idx="3903">
                  <c:v>49.143000000000001</c:v>
                </c:pt>
                <c:pt idx="3904">
                  <c:v>51.341999999999999</c:v>
                </c:pt>
                <c:pt idx="3905">
                  <c:v>54.351999999999997</c:v>
                </c:pt>
                <c:pt idx="3906">
                  <c:v>58.314999999999998</c:v>
                </c:pt>
                <c:pt idx="3907">
                  <c:v>61.781999999999996</c:v>
                </c:pt>
                <c:pt idx="3908">
                  <c:v>64.617999999999995</c:v>
                </c:pt>
                <c:pt idx="3909">
                  <c:v>66.617999999999995</c:v>
                </c:pt>
                <c:pt idx="3910">
                  <c:v>67.823999999999998</c:v>
                </c:pt>
                <c:pt idx="3911">
                  <c:v>68.087000000000003</c:v>
                </c:pt>
                <c:pt idx="3912">
                  <c:v>67.665999999999997</c:v>
                </c:pt>
                <c:pt idx="3913">
                  <c:v>66.519000000000005</c:v>
                </c:pt>
                <c:pt idx="3914">
                  <c:v>64.864000000000004</c:v>
                </c:pt>
                <c:pt idx="3915">
                  <c:v>62.499000000000002</c:v>
                </c:pt>
                <c:pt idx="3916">
                  <c:v>59.216999999999999</c:v>
                </c:pt>
                <c:pt idx="3917">
                  <c:v>54.491</c:v>
                </c:pt>
                <c:pt idx="3918">
                  <c:v>50.048000000000002</c:v>
                </c:pt>
                <c:pt idx="3919">
                  <c:v>47.588000000000001</c:v>
                </c:pt>
                <c:pt idx="3920">
                  <c:v>47.011000000000003</c:v>
                </c:pt>
                <c:pt idx="3921">
                  <c:v>44.174999999999997</c:v>
                </c:pt>
                <c:pt idx="3922">
                  <c:v>28.359000000000002</c:v>
                </c:pt>
                <c:pt idx="3923">
                  <c:v>50.87</c:v>
                </c:pt>
                <c:pt idx="3924">
                  <c:v>57.936999999999998</c:v>
                </c:pt>
                <c:pt idx="3925">
                  <c:v>61.182000000000002</c:v>
                </c:pt>
                <c:pt idx="3926">
                  <c:v>62.603999999999999</c:v>
                </c:pt>
                <c:pt idx="3927">
                  <c:v>62.585999999999999</c:v>
                </c:pt>
                <c:pt idx="3928">
                  <c:v>61.265999999999998</c:v>
                </c:pt>
                <c:pt idx="3929">
                  <c:v>59.58</c:v>
                </c:pt>
                <c:pt idx="3930">
                  <c:v>58.822000000000003</c:v>
                </c:pt>
                <c:pt idx="3931">
                  <c:v>60.357999999999997</c:v>
                </c:pt>
                <c:pt idx="3932">
                  <c:v>63.023000000000003</c:v>
                </c:pt>
                <c:pt idx="3933">
                  <c:v>65.453999999999994</c:v>
                </c:pt>
                <c:pt idx="3934">
                  <c:v>66.932000000000002</c:v>
                </c:pt>
                <c:pt idx="3935">
                  <c:v>67.099000000000004</c:v>
                </c:pt>
                <c:pt idx="3936">
                  <c:v>65.67</c:v>
                </c:pt>
                <c:pt idx="3937">
                  <c:v>62.316000000000003</c:v>
                </c:pt>
                <c:pt idx="3938">
                  <c:v>54.95</c:v>
                </c:pt>
                <c:pt idx="3939">
                  <c:v>31.321000000000002</c:v>
                </c:pt>
                <c:pt idx="3940">
                  <c:v>47.572000000000003</c:v>
                </c:pt>
                <c:pt idx="3941">
                  <c:v>49.838999999999999</c:v>
                </c:pt>
                <c:pt idx="3942">
                  <c:v>49.512999999999998</c:v>
                </c:pt>
                <c:pt idx="3943">
                  <c:v>50.494999999999997</c:v>
                </c:pt>
                <c:pt idx="3944">
                  <c:v>53.430999999999997</c:v>
                </c:pt>
                <c:pt idx="3945">
                  <c:v>56.71</c:v>
                </c:pt>
                <c:pt idx="3946">
                  <c:v>59.542000000000002</c:v>
                </c:pt>
                <c:pt idx="3947">
                  <c:v>61.234999999999999</c:v>
                </c:pt>
                <c:pt idx="3948">
                  <c:v>62.164000000000001</c:v>
                </c:pt>
                <c:pt idx="3949">
                  <c:v>62.412999999999997</c:v>
                </c:pt>
                <c:pt idx="3950">
                  <c:v>62.08</c:v>
                </c:pt>
                <c:pt idx="3951">
                  <c:v>61.502000000000002</c:v>
                </c:pt>
                <c:pt idx="3952">
                  <c:v>61.127000000000002</c:v>
                </c:pt>
                <c:pt idx="3953">
                  <c:v>61.334000000000003</c:v>
                </c:pt>
                <c:pt idx="3954">
                  <c:v>61.874000000000002</c:v>
                </c:pt>
                <c:pt idx="3955">
                  <c:v>62.156999999999996</c:v>
                </c:pt>
                <c:pt idx="3956">
                  <c:v>61.530999999999999</c:v>
                </c:pt>
                <c:pt idx="3957">
                  <c:v>59.734999999999999</c:v>
                </c:pt>
                <c:pt idx="3958">
                  <c:v>56.548000000000002</c:v>
                </c:pt>
                <c:pt idx="3959">
                  <c:v>51.878999999999998</c:v>
                </c:pt>
                <c:pt idx="3960">
                  <c:v>45.462000000000003</c:v>
                </c:pt>
                <c:pt idx="3961">
                  <c:v>40.613999999999997</c:v>
                </c:pt>
                <c:pt idx="3962">
                  <c:v>39.393999999999998</c:v>
                </c:pt>
                <c:pt idx="3963">
                  <c:v>39.216999999999999</c:v>
                </c:pt>
                <c:pt idx="3964">
                  <c:v>33.756</c:v>
                </c:pt>
                <c:pt idx="3965">
                  <c:v>36.549999999999997</c:v>
                </c:pt>
                <c:pt idx="3966">
                  <c:v>48.521000000000001</c:v>
                </c:pt>
                <c:pt idx="3967">
                  <c:v>55.052999999999997</c:v>
                </c:pt>
                <c:pt idx="3968">
                  <c:v>58.802</c:v>
                </c:pt>
                <c:pt idx="3969">
                  <c:v>61.226999999999997</c:v>
                </c:pt>
                <c:pt idx="3970">
                  <c:v>62.552999999999997</c:v>
                </c:pt>
                <c:pt idx="3971">
                  <c:v>62.825000000000003</c:v>
                </c:pt>
                <c:pt idx="3972">
                  <c:v>62.066000000000003</c:v>
                </c:pt>
                <c:pt idx="3973">
                  <c:v>60.601999999999997</c:v>
                </c:pt>
                <c:pt idx="3974">
                  <c:v>58.972999999999999</c:v>
                </c:pt>
                <c:pt idx="3975">
                  <c:v>58.573</c:v>
                </c:pt>
                <c:pt idx="3976">
                  <c:v>59.521000000000001</c:v>
                </c:pt>
                <c:pt idx="3977">
                  <c:v>60.932000000000002</c:v>
                </c:pt>
                <c:pt idx="3978">
                  <c:v>61.856000000000002</c:v>
                </c:pt>
                <c:pt idx="3979">
                  <c:v>61.546999999999997</c:v>
                </c:pt>
                <c:pt idx="3980">
                  <c:v>59.847999999999999</c:v>
                </c:pt>
                <c:pt idx="3981">
                  <c:v>56.043999999999997</c:v>
                </c:pt>
                <c:pt idx="3982">
                  <c:v>50.332999999999998</c:v>
                </c:pt>
                <c:pt idx="3983">
                  <c:v>41.451000000000001</c:v>
                </c:pt>
                <c:pt idx="3984">
                  <c:v>24.341000000000001</c:v>
                </c:pt>
                <c:pt idx="3985">
                  <c:v>30.597999999999999</c:v>
                </c:pt>
                <c:pt idx="3986">
                  <c:v>41.087000000000003</c:v>
                </c:pt>
                <c:pt idx="3987">
                  <c:v>49.317999999999998</c:v>
                </c:pt>
                <c:pt idx="3988">
                  <c:v>55.427</c:v>
                </c:pt>
                <c:pt idx="3989">
                  <c:v>60.183</c:v>
                </c:pt>
                <c:pt idx="3990">
                  <c:v>63.125999999999998</c:v>
                </c:pt>
                <c:pt idx="3991">
                  <c:v>64.995000000000005</c:v>
                </c:pt>
                <c:pt idx="3992">
                  <c:v>65.963999999999999</c:v>
                </c:pt>
                <c:pt idx="3993">
                  <c:v>65.948999999999998</c:v>
                </c:pt>
                <c:pt idx="3994">
                  <c:v>65.161000000000001</c:v>
                </c:pt>
                <c:pt idx="3995">
                  <c:v>63.69</c:v>
                </c:pt>
                <c:pt idx="3996">
                  <c:v>61.393999999999998</c:v>
                </c:pt>
                <c:pt idx="3997">
                  <c:v>58.759</c:v>
                </c:pt>
                <c:pt idx="3998">
                  <c:v>55.548000000000002</c:v>
                </c:pt>
                <c:pt idx="3999">
                  <c:v>50.921999999999997</c:v>
                </c:pt>
                <c:pt idx="4000">
                  <c:v>44.281999999999996</c:v>
                </c:pt>
                <c:pt idx="4001">
                  <c:v>22.585999999999999</c:v>
                </c:pt>
                <c:pt idx="4002">
                  <c:v>38.299999999999997</c:v>
                </c:pt>
                <c:pt idx="4003">
                  <c:v>40.252000000000002</c:v>
                </c:pt>
                <c:pt idx="4004">
                  <c:v>34.506</c:v>
                </c:pt>
                <c:pt idx="4005">
                  <c:v>22.178999999999998</c:v>
                </c:pt>
                <c:pt idx="4006">
                  <c:v>27.786999999999999</c:v>
                </c:pt>
                <c:pt idx="4007">
                  <c:v>39.011000000000003</c:v>
                </c:pt>
                <c:pt idx="4008">
                  <c:v>49.953000000000003</c:v>
                </c:pt>
                <c:pt idx="4009">
                  <c:v>55.719000000000001</c:v>
                </c:pt>
                <c:pt idx="4010">
                  <c:v>59.399000000000001</c:v>
                </c:pt>
                <c:pt idx="4011">
                  <c:v>61.216999999999999</c:v>
                </c:pt>
                <c:pt idx="4012">
                  <c:v>62.015000000000001</c:v>
                </c:pt>
                <c:pt idx="4013">
                  <c:v>62.109000000000002</c:v>
                </c:pt>
                <c:pt idx="4014">
                  <c:v>61.718000000000004</c:v>
                </c:pt>
                <c:pt idx="4015">
                  <c:v>61.122999999999998</c:v>
                </c:pt>
                <c:pt idx="4016">
                  <c:v>60.417999999999999</c:v>
                </c:pt>
                <c:pt idx="4017">
                  <c:v>59.689</c:v>
                </c:pt>
                <c:pt idx="4018">
                  <c:v>59.337000000000003</c:v>
                </c:pt>
                <c:pt idx="4019">
                  <c:v>59.412999999999997</c:v>
                </c:pt>
                <c:pt idx="4020">
                  <c:v>59.622</c:v>
                </c:pt>
                <c:pt idx="4021">
                  <c:v>59.267000000000003</c:v>
                </c:pt>
                <c:pt idx="4022">
                  <c:v>57.628</c:v>
                </c:pt>
                <c:pt idx="4023">
                  <c:v>53.518000000000001</c:v>
                </c:pt>
                <c:pt idx="4024">
                  <c:v>40.564</c:v>
                </c:pt>
                <c:pt idx="4025">
                  <c:v>49.173999999999999</c:v>
                </c:pt>
                <c:pt idx="4026">
                  <c:v>54.634</c:v>
                </c:pt>
                <c:pt idx="4027">
                  <c:v>55.973999999999997</c:v>
                </c:pt>
                <c:pt idx="4028">
                  <c:v>54.817999999999998</c:v>
                </c:pt>
                <c:pt idx="4029">
                  <c:v>52.256999999999998</c:v>
                </c:pt>
                <c:pt idx="4030">
                  <c:v>50.667000000000002</c:v>
                </c:pt>
                <c:pt idx="4031">
                  <c:v>53.262999999999998</c:v>
                </c:pt>
                <c:pt idx="4032">
                  <c:v>58.435000000000002</c:v>
                </c:pt>
                <c:pt idx="4033">
                  <c:v>62.2</c:v>
                </c:pt>
                <c:pt idx="4034">
                  <c:v>64.384</c:v>
                </c:pt>
                <c:pt idx="4035">
                  <c:v>64.887</c:v>
                </c:pt>
                <c:pt idx="4036">
                  <c:v>63.500999999999998</c:v>
                </c:pt>
                <c:pt idx="4037">
                  <c:v>59.939</c:v>
                </c:pt>
                <c:pt idx="4038">
                  <c:v>52.819000000000003</c:v>
                </c:pt>
                <c:pt idx="4039">
                  <c:v>13.942</c:v>
                </c:pt>
                <c:pt idx="4040">
                  <c:v>40.04</c:v>
                </c:pt>
                <c:pt idx="4041">
                  <c:v>35.887999999999998</c:v>
                </c:pt>
                <c:pt idx="4042">
                  <c:v>51.863999999999997</c:v>
                </c:pt>
                <c:pt idx="4043">
                  <c:v>57.866</c:v>
                </c:pt>
                <c:pt idx="4044">
                  <c:v>60.232999999999997</c:v>
                </c:pt>
                <c:pt idx="4045">
                  <c:v>60.695999999999998</c:v>
                </c:pt>
                <c:pt idx="4046">
                  <c:v>59.051000000000002</c:v>
                </c:pt>
                <c:pt idx="4047">
                  <c:v>54.622999999999998</c:v>
                </c:pt>
                <c:pt idx="4048">
                  <c:v>39.57</c:v>
                </c:pt>
                <c:pt idx="4049">
                  <c:v>49.951999999999998</c:v>
                </c:pt>
                <c:pt idx="4050">
                  <c:v>55.722999999999999</c:v>
                </c:pt>
                <c:pt idx="4051">
                  <c:v>57.017000000000003</c:v>
                </c:pt>
                <c:pt idx="4052">
                  <c:v>56.820999999999998</c:v>
                </c:pt>
                <c:pt idx="4053">
                  <c:v>56.320999999999998</c:v>
                </c:pt>
                <c:pt idx="4054">
                  <c:v>56.755000000000003</c:v>
                </c:pt>
                <c:pt idx="4055">
                  <c:v>58.258000000000003</c:v>
                </c:pt>
                <c:pt idx="4056">
                  <c:v>60.14</c:v>
                </c:pt>
                <c:pt idx="4057">
                  <c:v>61.844000000000001</c:v>
                </c:pt>
                <c:pt idx="4058">
                  <c:v>62.728999999999999</c:v>
                </c:pt>
                <c:pt idx="4059">
                  <c:v>62.917999999999999</c:v>
                </c:pt>
                <c:pt idx="4060">
                  <c:v>62.392000000000003</c:v>
                </c:pt>
                <c:pt idx="4061">
                  <c:v>61.386000000000003</c:v>
                </c:pt>
                <c:pt idx="4062">
                  <c:v>60.084000000000003</c:v>
                </c:pt>
                <c:pt idx="4063">
                  <c:v>58.734000000000002</c:v>
                </c:pt>
                <c:pt idx="4064">
                  <c:v>57.439</c:v>
                </c:pt>
                <c:pt idx="4065">
                  <c:v>56.473999999999997</c:v>
                </c:pt>
                <c:pt idx="4066">
                  <c:v>55.5</c:v>
                </c:pt>
                <c:pt idx="4067">
                  <c:v>54.094000000000001</c:v>
                </c:pt>
                <c:pt idx="4068">
                  <c:v>51.293999999999997</c:v>
                </c:pt>
                <c:pt idx="4069">
                  <c:v>46.301000000000002</c:v>
                </c:pt>
                <c:pt idx="4070">
                  <c:v>32.134</c:v>
                </c:pt>
                <c:pt idx="4071">
                  <c:v>41.207999999999998</c:v>
                </c:pt>
                <c:pt idx="4072">
                  <c:v>47.109000000000002</c:v>
                </c:pt>
                <c:pt idx="4073">
                  <c:v>50.707999999999998</c:v>
                </c:pt>
                <c:pt idx="4074">
                  <c:v>54.225999999999999</c:v>
                </c:pt>
                <c:pt idx="4075">
                  <c:v>58.11</c:v>
                </c:pt>
                <c:pt idx="4076">
                  <c:v>61.158000000000001</c:v>
                </c:pt>
                <c:pt idx="4077">
                  <c:v>63.417000000000002</c:v>
                </c:pt>
                <c:pt idx="4078">
                  <c:v>64.870999999999995</c:v>
                </c:pt>
                <c:pt idx="4079">
                  <c:v>65.293999999999997</c:v>
                </c:pt>
                <c:pt idx="4080">
                  <c:v>65.001999999999995</c:v>
                </c:pt>
                <c:pt idx="4081">
                  <c:v>64.251999999999995</c:v>
                </c:pt>
                <c:pt idx="4082">
                  <c:v>63.338000000000001</c:v>
                </c:pt>
                <c:pt idx="4083">
                  <c:v>62.804000000000002</c:v>
                </c:pt>
                <c:pt idx="4084">
                  <c:v>62.646999999999998</c:v>
                </c:pt>
                <c:pt idx="4085">
                  <c:v>62.62</c:v>
                </c:pt>
                <c:pt idx="4086">
                  <c:v>62.244</c:v>
                </c:pt>
                <c:pt idx="4087">
                  <c:v>61.079000000000001</c:v>
                </c:pt>
                <c:pt idx="4088">
                  <c:v>58.408000000000001</c:v>
                </c:pt>
                <c:pt idx="4089">
                  <c:v>50.991</c:v>
                </c:pt>
                <c:pt idx="4090">
                  <c:v>44.29</c:v>
                </c:pt>
                <c:pt idx="4091">
                  <c:v>56.713000000000001</c:v>
                </c:pt>
                <c:pt idx="4092">
                  <c:v>61.066000000000003</c:v>
                </c:pt>
                <c:pt idx="4093">
                  <c:v>63.337000000000003</c:v>
                </c:pt>
                <c:pt idx="4094">
                  <c:v>64.209000000000003</c:v>
                </c:pt>
                <c:pt idx="4095">
                  <c:v>64.415999999999997</c:v>
                </c:pt>
                <c:pt idx="4096">
                  <c:v>64.234999999999999</c:v>
                </c:pt>
                <c:pt idx="4097">
                  <c:v>63.905000000000001</c:v>
                </c:pt>
                <c:pt idx="4098">
                  <c:v>63.473999999999997</c:v>
                </c:pt>
                <c:pt idx="4099">
                  <c:v>62.878999999999998</c:v>
                </c:pt>
                <c:pt idx="4100">
                  <c:v>61.94</c:v>
                </c:pt>
                <c:pt idx="4101">
                  <c:v>60.863</c:v>
                </c:pt>
                <c:pt idx="4102">
                  <c:v>59.823999999999998</c:v>
                </c:pt>
                <c:pt idx="4103">
                  <c:v>59.207999999999998</c:v>
                </c:pt>
                <c:pt idx="4104">
                  <c:v>59.244999999999997</c:v>
                </c:pt>
                <c:pt idx="4105">
                  <c:v>59.646999999999998</c:v>
                </c:pt>
                <c:pt idx="4106">
                  <c:v>59.896000000000001</c:v>
                </c:pt>
                <c:pt idx="4107">
                  <c:v>59.484000000000002</c:v>
                </c:pt>
                <c:pt idx="4108">
                  <c:v>58.091999999999999</c:v>
                </c:pt>
                <c:pt idx="4109">
                  <c:v>55.103000000000002</c:v>
                </c:pt>
                <c:pt idx="4110">
                  <c:v>48.256999999999998</c:v>
                </c:pt>
                <c:pt idx="4111">
                  <c:v>42.607999999999997</c:v>
                </c:pt>
                <c:pt idx="4112">
                  <c:v>53.963999999999999</c:v>
                </c:pt>
                <c:pt idx="4113">
                  <c:v>58.363999999999997</c:v>
                </c:pt>
                <c:pt idx="4114">
                  <c:v>60.948999999999998</c:v>
                </c:pt>
                <c:pt idx="4115">
                  <c:v>62.259</c:v>
                </c:pt>
                <c:pt idx="4116">
                  <c:v>63.003999999999998</c:v>
                </c:pt>
                <c:pt idx="4117">
                  <c:v>63.460999999999999</c:v>
                </c:pt>
                <c:pt idx="4118">
                  <c:v>63.877000000000002</c:v>
                </c:pt>
                <c:pt idx="4119">
                  <c:v>64.281000000000006</c:v>
                </c:pt>
                <c:pt idx="4120">
                  <c:v>64.632000000000005</c:v>
                </c:pt>
                <c:pt idx="4121">
                  <c:v>64.712000000000003</c:v>
                </c:pt>
                <c:pt idx="4122">
                  <c:v>64.194000000000003</c:v>
                </c:pt>
                <c:pt idx="4123">
                  <c:v>62.963999999999999</c:v>
                </c:pt>
                <c:pt idx="4124">
                  <c:v>60.917000000000002</c:v>
                </c:pt>
                <c:pt idx="4125">
                  <c:v>57.819000000000003</c:v>
                </c:pt>
                <c:pt idx="4126">
                  <c:v>54.722000000000001</c:v>
                </c:pt>
                <c:pt idx="4127">
                  <c:v>52.506</c:v>
                </c:pt>
                <c:pt idx="4128">
                  <c:v>51.411999999999999</c:v>
                </c:pt>
                <c:pt idx="4129">
                  <c:v>38.271000000000001</c:v>
                </c:pt>
                <c:pt idx="4130">
                  <c:v>40.847999999999999</c:v>
                </c:pt>
                <c:pt idx="4131">
                  <c:v>45.773000000000003</c:v>
                </c:pt>
                <c:pt idx="4132">
                  <c:v>54.341000000000001</c:v>
                </c:pt>
                <c:pt idx="4133">
                  <c:v>59.345999999999997</c:v>
                </c:pt>
                <c:pt idx="4134">
                  <c:v>63.095999999999997</c:v>
                </c:pt>
                <c:pt idx="4135">
                  <c:v>65.537000000000006</c:v>
                </c:pt>
                <c:pt idx="4136">
                  <c:v>65.91</c:v>
                </c:pt>
                <c:pt idx="4137">
                  <c:v>63.072000000000003</c:v>
                </c:pt>
                <c:pt idx="4138">
                  <c:v>58.206000000000003</c:v>
                </c:pt>
                <c:pt idx="4139">
                  <c:v>57.131</c:v>
                </c:pt>
                <c:pt idx="4140">
                  <c:v>55.087000000000003</c:v>
                </c:pt>
                <c:pt idx="4141">
                  <c:v>61.012</c:v>
                </c:pt>
                <c:pt idx="4142">
                  <c:v>60.435000000000002</c:v>
                </c:pt>
                <c:pt idx="4143">
                  <c:v>63.622999999999998</c:v>
                </c:pt>
                <c:pt idx="4144">
                  <c:v>62.286999999999999</c:v>
                </c:pt>
                <c:pt idx="4145">
                  <c:v>63.209000000000003</c:v>
                </c:pt>
                <c:pt idx="4146">
                  <c:v>62.335000000000001</c:v>
                </c:pt>
                <c:pt idx="4147">
                  <c:v>57.552999999999997</c:v>
                </c:pt>
                <c:pt idx="4148">
                  <c:v>56.834000000000003</c:v>
                </c:pt>
                <c:pt idx="4149">
                  <c:v>49.54</c:v>
                </c:pt>
                <c:pt idx="4150">
                  <c:v>49.308999999999997</c:v>
                </c:pt>
                <c:pt idx="4151">
                  <c:v>58.91</c:v>
                </c:pt>
                <c:pt idx="4152">
                  <c:v>58.847999999999999</c:v>
                </c:pt>
                <c:pt idx="4153">
                  <c:v>58.634999999999998</c:v>
                </c:pt>
                <c:pt idx="4154">
                  <c:v>60.366</c:v>
                </c:pt>
                <c:pt idx="4155">
                  <c:v>58.509</c:v>
                </c:pt>
                <c:pt idx="4156">
                  <c:v>62.093000000000004</c:v>
                </c:pt>
                <c:pt idx="4157">
                  <c:v>61.749000000000002</c:v>
                </c:pt>
                <c:pt idx="4158">
                  <c:v>63.427999999999997</c:v>
                </c:pt>
                <c:pt idx="4159">
                  <c:v>64.021000000000001</c:v>
                </c:pt>
                <c:pt idx="4160">
                  <c:v>63.588999999999999</c:v>
                </c:pt>
                <c:pt idx="4161">
                  <c:v>62.243000000000002</c:v>
                </c:pt>
                <c:pt idx="4162">
                  <c:v>60.558</c:v>
                </c:pt>
                <c:pt idx="4163">
                  <c:v>56.911999999999999</c:v>
                </c:pt>
                <c:pt idx="4164">
                  <c:v>55.051000000000002</c:v>
                </c:pt>
                <c:pt idx="4165">
                  <c:v>52.508000000000003</c:v>
                </c:pt>
                <c:pt idx="4166">
                  <c:v>52.348999999999997</c:v>
                </c:pt>
                <c:pt idx="4167">
                  <c:v>52.588999999999999</c:v>
                </c:pt>
                <c:pt idx="4168">
                  <c:v>50.749000000000002</c:v>
                </c:pt>
                <c:pt idx="4169">
                  <c:v>51.171999999999997</c:v>
                </c:pt>
                <c:pt idx="4170">
                  <c:v>47.238999999999997</c:v>
                </c:pt>
                <c:pt idx="4171">
                  <c:v>45.533999999999999</c:v>
                </c:pt>
                <c:pt idx="4172">
                  <c:v>44.485999999999997</c:v>
                </c:pt>
                <c:pt idx="4173">
                  <c:v>55.604999999999997</c:v>
                </c:pt>
                <c:pt idx="4174">
                  <c:v>57.780999999999999</c:v>
                </c:pt>
                <c:pt idx="4175">
                  <c:v>60.255000000000003</c:v>
                </c:pt>
                <c:pt idx="4176">
                  <c:v>61.543999999999997</c:v>
                </c:pt>
                <c:pt idx="4177">
                  <c:v>61.597999999999999</c:v>
                </c:pt>
                <c:pt idx="4178">
                  <c:v>62.579000000000001</c:v>
                </c:pt>
                <c:pt idx="4179">
                  <c:v>61.323</c:v>
                </c:pt>
                <c:pt idx="4180">
                  <c:v>61.335999999999999</c:v>
                </c:pt>
                <c:pt idx="4181">
                  <c:v>60.113999999999997</c:v>
                </c:pt>
                <c:pt idx="4182">
                  <c:v>60.581000000000003</c:v>
                </c:pt>
                <c:pt idx="4183">
                  <c:v>58.747</c:v>
                </c:pt>
                <c:pt idx="4184">
                  <c:v>59.741999999999997</c:v>
                </c:pt>
                <c:pt idx="4185">
                  <c:v>59.91</c:v>
                </c:pt>
                <c:pt idx="4186">
                  <c:v>58.109000000000002</c:v>
                </c:pt>
                <c:pt idx="4187">
                  <c:v>59.271999999999998</c:v>
                </c:pt>
                <c:pt idx="4188">
                  <c:v>55.744999999999997</c:v>
                </c:pt>
                <c:pt idx="4189">
                  <c:v>53.414999999999999</c:v>
                </c:pt>
                <c:pt idx="4190">
                  <c:v>44.844000000000001</c:v>
                </c:pt>
                <c:pt idx="4191">
                  <c:v>50.066000000000003</c:v>
                </c:pt>
                <c:pt idx="4192">
                  <c:v>55.030999999999999</c:v>
                </c:pt>
                <c:pt idx="4193">
                  <c:v>59.390999999999998</c:v>
                </c:pt>
                <c:pt idx="4194">
                  <c:v>60.857999999999997</c:v>
                </c:pt>
                <c:pt idx="4195">
                  <c:v>61.052999999999997</c:v>
                </c:pt>
                <c:pt idx="4196">
                  <c:v>61.155999999999999</c:v>
                </c:pt>
                <c:pt idx="4197">
                  <c:v>60.311</c:v>
                </c:pt>
                <c:pt idx="4198">
                  <c:v>60.622</c:v>
                </c:pt>
                <c:pt idx="4199">
                  <c:v>60.232999999999997</c:v>
                </c:pt>
                <c:pt idx="4200">
                  <c:v>61.051000000000002</c:v>
                </c:pt>
                <c:pt idx="4201">
                  <c:v>61.003</c:v>
                </c:pt>
                <c:pt idx="4202">
                  <c:v>60.945</c:v>
                </c:pt>
                <c:pt idx="4203">
                  <c:v>61.521000000000001</c:v>
                </c:pt>
                <c:pt idx="4204">
                  <c:v>59.61</c:v>
                </c:pt>
                <c:pt idx="4205">
                  <c:v>59.137999999999998</c:v>
                </c:pt>
                <c:pt idx="4206">
                  <c:v>57.317999999999998</c:v>
                </c:pt>
                <c:pt idx="4207">
                  <c:v>55.344999999999999</c:v>
                </c:pt>
                <c:pt idx="4208">
                  <c:v>50.65</c:v>
                </c:pt>
                <c:pt idx="4209">
                  <c:v>44.966000000000001</c:v>
                </c:pt>
                <c:pt idx="4210">
                  <c:v>23.27</c:v>
                </c:pt>
                <c:pt idx="4211">
                  <c:v>49.371000000000002</c:v>
                </c:pt>
                <c:pt idx="4212">
                  <c:v>54.457000000000001</c:v>
                </c:pt>
                <c:pt idx="4213">
                  <c:v>57.393000000000001</c:v>
                </c:pt>
                <c:pt idx="4214">
                  <c:v>59.436999999999998</c:v>
                </c:pt>
                <c:pt idx="4215">
                  <c:v>59.691000000000003</c:v>
                </c:pt>
                <c:pt idx="4216">
                  <c:v>60.209000000000003</c:v>
                </c:pt>
                <c:pt idx="4217">
                  <c:v>59.744</c:v>
                </c:pt>
                <c:pt idx="4218">
                  <c:v>59.655999999999999</c:v>
                </c:pt>
                <c:pt idx="4219">
                  <c:v>58.204000000000001</c:v>
                </c:pt>
                <c:pt idx="4220">
                  <c:v>57.31</c:v>
                </c:pt>
                <c:pt idx="4221">
                  <c:v>57.472999999999999</c:v>
                </c:pt>
                <c:pt idx="4222">
                  <c:v>54.945999999999998</c:v>
                </c:pt>
                <c:pt idx="4223">
                  <c:v>54.220999999999997</c:v>
                </c:pt>
                <c:pt idx="4224">
                  <c:v>53.732999999999997</c:v>
                </c:pt>
                <c:pt idx="4225">
                  <c:v>54.597999999999999</c:v>
                </c:pt>
                <c:pt idx="4226">
                  <c:v>55.231000000000002</c:v>
                </c:pt>
                <c:pt idx="4227">
                  <c:v>57.097999999999999</c:v>
                </c:pt>
                <c:pt idx="4228">
                  <c:v>58.042999999999999</c:v>
                </c:pt>
                <c:pt idx="4229">
                  <c:v>48.887</c:v>
                </c:pt>
                <c:pt idx="4230">
                  <c:v>35.585999999999999</c:v>
                </c:pt>
                <c:pt idx="4231">
                  <c:v>39.941000000000003</c:v>
                </c:pt>
                <c:pt idx="4232">
                  <c:v>51.018999999999998</c:v>
                </c:pt>
                <c:pt idx="4233">
                  <c:v>51.246000000000002</c:v>
                </c:pt>
                <c:pt idx="4234">
                  <c:v>55.353999999999999</c:v>
                </c:pt>
                <c:pt idx="4235">
                  <c:v>58.85</c:v>
                </c:pt>
                <c:pt idx="4236">
                  <c:v>58.753999999999998</c:v>
                </c:pt>
                <c:pt idx="4237">
                  <c:v>52.988999999999997</c:v>
                </c:pt>
                <c:pt idx="4238">
                  <c:v>48.177999999999997</c:v>
                </c:pt>
                <c:pt idx="4239">
                  <c:v>46.319000000000003</c:v>
                </c:pt>
                <c:pt idx="4240">
                  <c:v>51.466000000000001</c:v>
                </c:pt>
                <c:pt idx="4241">
                  <c:v>52.948999999999998</c:v>
                </c:pt>
                <c:pt idx="4242">
                  <c:v>49.253999999999998</c:v>
                </c:pt>
                <c:pt idx="4243">
                  <c:v>59.57</c:v>
                </c:pt>
                <c:pt idx="4244">
                  <c:v>57.847999999999999</c:v>
                </c:pt>
                <c:pt idx="4245">
                  <c:v>61.622</c:v>
                </c:pt>
                <c:pt idx="4246">
                  <c:v>63.073999999999998</c:v>
                </c:pt>
                <c:pt idx="4247">
                  <c:v>59.683</c:v>
                </c:pt>
                <c:pt idx="4248">
                  <c:v>62.642000000000003</c:v>
                </c:pt>
                <c:pt idx="4249">
                  <c:v>48.865000000000002</c:v>
                </c:pt>
                <c:pt idx="4250">
                  <c:v>54.764000000000003</c:v>
                </c:pt>
                <c:pt idx="4251">
                  <c:v>34.131999999999998</c:v>
                </c:pt>
                <c:pt idx="4252">
                  <c:v>33.49</c:v>
                </c:pt>
                <c:pt idx="4253">
                  <c:v>45.01</c:v>
                </c:pt>
                <c:pt idx="4254">
                  <c:v>49.564</c:v>
                </c:pt>
                <c:pt idx="4255">
                  <c:v>40.113</c:v>
                </c:pt>
                <c:pt idx="4256">
                  <c:v>53.771999999999998</c:v>
                </c:pt>
                <c:pt idx="4257">
                  <c:v>49.756</c:v>
                </c:pt>
                <c:pt idx="4258">
                  <c:v>55.655000000000001</c:v>
                </c:pt>
                <c:pt idx="4259">
                  <c:v>57.851999999999997</c:v>
                </c:pt>
                <c:pt idx="4260">
                  <c:v>57.222000000000001</c:v>
                </c:pt>
                <c:pt idx="4261">
                  <c:v>59.244</c:v>
                </c:pt>
                <c:pt idx="4262">
                  <c:v>57.179000000000002</c:v>
                </c:pt>
                <c:pt idx="4263">
                  <c:v>52.759</c:v>
                </c:pt>
                <c:pt idx="4264">
                  <c:v>53.780999999999999</c:v>
                </c:pt>
                <c:pt idx="4265">
                  <c:v>51.45</c:v>
                </c:pt>
                <c:pt idx="4266">
                  <c:v>53.368000000000002</c:v>
                </c:pt>
                <c:pt idx="4267">
                  <c:v>54.676000000000002</c:v>
                </c:pt>
                <c:pt idx="4268">
                  <c:v>56.976999999999997</c:v>
                </c:pt>
                <c:pt idx="4269">
                  <c:v>58.731999999999999</c:v>
                </c:pt>
                <c:pt idx="4270">
                  <c:v>59.960999999999999</c:v>
                </c:pt>
                <c:pt idx="4271">
                  <c:v>55.92</c:v>
                </c:pt>
                <c:pt idx="4272">
                  <c:v>56.844999999999999</c:v>
                </c:pt>
                <c:pt idx="4273">
                  <c:v>49.026000000000003</c:v>
                </c:pt>
                <c:pt idx="4274">
                  <c:v>43.427</c:v>
                </c:pt>
                <c:pt idx="4275">
                  <c:v>37.944000000000003</c:v>
                </c:pt>
                <c:pt idx="4276">
                  <c:v>29.837</c:v>
                </c:pt>
                <c:pt idx="4277">
                  <c:v>45.588999999999999</c:v>
                </c:pt>
                <c:pt idx="4278">
                  <c:v>42.209000000000003</c:v>
                </c:pt>
                <c:pt idx="4279">
                  <c:v>38.569000000000003</c:v>
                </c:pt>
                <c:pt idx="4280">
                  <c:v>31.082000000000001</c:v>
                </c:pt>
                <c:pt idx="4281">
                  <c:v>41.912999999999997</c:v>
                </c:pt>
                <c:pt idx="4282">
                  <c:v>56.209000000000003</c:v>
                </c:pt>
                <c:pt idx="4283">
                  <c:v>55.34</c:v>
                </c:pt>
                <c:pt idx="4284">
                  <c:v>59.817</c:v>
                </c:pt>
                <c:pt idx="4285">
                  <c:v>61.715000000000003</c:v>
                </c:pt>
                <c:pt idx="4286">
                  <c:v>61.953000000000003</c:v>
                </c:pt>
                <c:pt idx="4287">
                  <c:v>64.125</c:v>
                </c:pt>
                <c:pt idx="4288">
                  <c:v>63.518999999999998</c:v>
                </c:pt>
                <c:pt idx="4289">
                  <c:v>64.459000000000003</c:v>
                </c:pt>
                <c:pt idx="4290">
                  <c:v>63.837000000000003</c:v>
                </c:pt>
                <c:pt idx="4291">
                  <c:v>61.722000000000001</c:v>
                </c:pt>
                <c:pt idx="4292">
                  <c:v>60.38</c:v>
                </c:pt>
                <c:pt idx="4293">
                  <c:v>57.536999999999999</c:v>
                </c:pt>
                <c:pt idx="4294">
                  <c:v>52.637999999999998</c:v>
                </c:pt>
                <c:pt idx="4295">
                  <c:v>47.420999999999999</c:v>
                </c:pt>
                <c:pt idx="4296">
                  <c:v>31.568000000000001</c:v>
                </c:pt>
                <c:pt idx="4297">
                  <c:v>51.524000000000001</c:v>
                </c:pt>
                <c:pt idx="4298">
                  <c:v>54.555</c:v>
                </c:pt>
                <c:pt idx="4299">
                  <c:v>56.048999999999999</c:v>
                </c:pt>
                <c:pt idx="4300">
                  <c:v>58.811999999999998</c:v>
                </c:pt>
                <c:pt idx="4301">
                  <c:v>58.445</c:v>
                </c:pt>
                <c:pt idx="4302">
                  <c:v>59.363999999999997</c:v>
                </c:pt>
                <c:pt idx="4303">
                  <c:v>60.487000000000002</c:v>
                </c:pt>
                <c:pt idx="4304">
                  <c:v>61.314</c:v>
                </c:pt>
                <c:pt idx="4305">
                  <c:v>61.84</c:v>
                </c:pt>
                <c:pt idx="4306">
                  <c:v>62.222000000000001</c:v>
                </c:pt>
                <c:pt idx="4307">
                  <c:v>63.3</c:v>
                </c:pt>
                <c:pt idx="4308">
                  <c:v>62.167000000000002</c:v>
                </c:pt>
                <c:pt idx="4309">
                  <c:v>62.478000000000002</c:v>
                </c:pt>
                <c:pt idx="4310">
                  <c:v>61.76</c:v>
                </c:pt>
                <c:pt idx="4311">
                  <c:v>60.76</c:v>
                </c:pt>
                <c:pt idx="4312">
                  <c:v>58.192</c:v>
                </c:pt>
                <c:pt idx="4313">
                  <c:v>55.969000000000001</c:v>
                </c:pt>
                <c:pt idx="4314">
                  <c:v>51.951000000000001</c:v>
                </c:pt>
                <c:pt idx="4315">
                  <c:v>23.161999999999999</c:v>
                </c:pt>
                <c:pt idx="4316">
                  <c:v>46.773000000000003</c:v>
                </c:pt>
                <c:pt idx="4317">
                  <c:v>52.17</c:v>
                </c:pt>
                <c:pt idx="4318">
                  <c:v>54.481999999999999</c:v>
                </c:pt>
                <c:pt idx="4319">
                  <c:v>53.786000000000001</c:v>
                </c:pt>
                <c:pt idx="4320">
                  <c:v>53.962000000000003</c:v>
                </c:pt>
                <c:pt idx="4321">
                  <c:v>54.569000000000003</c:v>
                </c:pt>
                <c:pt idx="4322">
                  <c:v>56.368000000000002</c:v>
                </c:pt>
                <c:pt idx="4323">
                  <c:v>55.5</c:v>
                </c:pt>
                <c:pt idx="4324">
                  <c:v>56.720999999999997</c:v>
                </c:pt>
                <c:pt idx="4325">
                  <c:v>59.218000000000004</c:v>
                </c:pt>
                <c:pt idx="4326">
                  <c:v>59.863</c:v>
                </c:pt>
                <c:pt idx="4327">
                  <c:v>61.475000000000001</c:v>
                </c:pt>
                <c:pt idx="4328">
                  <c:v>62.048000000000002</c:v>
                </c:pt>
                <c:pt idx="4329">
                  <c:v>61.317</c:v>
                </c:pt>
                <c:pt idx="4330">
                  <c:v>55.567</c:v>
                </c:pt>
                <c:pt idx="4331">
                  <c:v>57.834000000000003</c:v>
                </c:pt>
                <c:pt idx="4332">
                  <c:v>57.35</c:v>
                </c:pt>
                <c:pt idx="4333">
                  <c:v>55.314999999999998</c:v>
                </c:pt>
                <c:pt idx="4334">
                  <c:v>56.258000000000003</c:v>
                </c:pt>
                <c:pt idx="4335">
                  <c:v>49.65</c:v>
                </c:pt>
                <c:pt idx="4336">
                  <c:v>46.984999999999999</c:v>
                </c:pt>
                <c:pt idx="4337">
                  <c:v>48.508000000000003</c:v>
                </c:pt>
                <c:pt idx="4338">
                  <c:v>56.942</c:v>
                </c:pt>
                <c:pt idx="4339">
                  <c:v>55.173000000000002</c:v>
                </c:pt>
                <c:pt idx="4340">
                  <c:v>11.428000000000001</c:v>
                </c:pt>
                <c:pt idx="4341">
                  <c:v>52.110999999999997</c:v>
                </c:pt>
                <c:pt idx="4342">
                  <c:v>44.512999999999998</c:v>
                </c:pt>
                <c:pt idx="4343">
                  <c:v>57.9</c:v>
                </c:pt>
                <c:pt idx="4344">
                  <c:v>56.000999999999998</c:v>
                </c:pt>
                <c:pt idx="4345">
                  <c:v>60.103000000000002</c:v>
                </c:pt>
                <c:pt idx="4346">
                  <c:v>62.21</c:v>
                </c:pt>
                <c:pt idx="4347">
                  <c:v>61.899000000000001</c:v>
                </c:pt>
                <c:pt idx="4348">
                  <c:v>64.239000000000004</c:v>
                </c:pt>
                <c:pt idx="4349">
                  <c:v>58.918999999999997</c:v>
                </c:pt>
                <c:pt idx="4350">
                  <c:v>62.451000000000001</c:v>
                </c:pt>
                <c:pt idx="4351">
                  <c:v>58.094000000000001</c:v>
                </c:pt>
                <c:pt idx="4352">
                  <c:v>57.509</c:v>
                </c:pt>
                <c:pt idx="4353">
                  <c:v>58.478000000000002</c:v>
                </c:pt>
                <c:pt idx="4354">
                  <c:v>56.198999999999998</c:v>
                </c:pt>
                <c:pt idx="4355">
                  <c:v>56.741</c:v>
                </c:pt>
                <c:pt idx="4356">
                  <c:v>44.645000000000003</c:v>
                </c:pt>
                <c:pt idx="4357">
                  <c:v>51.481999999999999</c:v>
                </c:pt>
                <c:pt idx="4358">
                  <c:v>46.822000000000003</c:v>
                </c:pt>
                <c:pt idx="4359">
                  <c:v>46.773000000000003</c:v>
                </c:pt>
                <c:pt idx="4360">
                  <c:v>45.423999999999999</c:v>
                </c:pt>
                <c:pt idx="4361">
                  <c:v>52.075000000000003</c:v>
                </c:pt>
                <c:pt idx="4362">
                  <c:v>53.338999999999999</c:v>
                </c:pt>
                <c:pt idx="4363">
                  <c:v>45.343000000000004</c:v>
                </c:pt>
                <c:pt idx="4364">
                  <c:v>47.029000000000003</c:v>
                </c:pt>
                <c:pt idx="4365">
                  <c:v>50.195999999999998</c:v>
                </c:pt>
                <c:pt idx="4366">
                  <c:v>46.674999999999997</c:v>
                </c:pt>
                <c:pt idx="4367">
                  <c:v>52.712000000000003</c:v>
                </c:pt>
                <c:pt idx="4368">
                  <c:v>56.271000000000001</c:v>
                </c:pt>
                <c:pt idx="4369">
                  <c:v>59.444000000000003</c:v>
                </c:pt>
                <c:pt idx="4370">
                  <c:v>61.51</c:v>
                </c:pt>
                <c:pt idx="4371">
                  <c:v>59.316000000000003</c:v>
                </c:pt>
                <c:pt idx="4372">
                  <c:v>61.98</c:v>
                </c:pt>
                <c:pt idx="4373">
                  <c:v>55.531999999999996</c:v>
                </c:pt>
                <c:pt idx="4374">
                  <c:v>52.593000000000004</c:v>
                </c:pt>
                <c:pt idx="4375">
                  <c:v>48.343000000000004</c:v>
                </c:pt>
                <c:pt idx="4376">
                  <c:v>32.258000000000003</c:v>
                </c:pt>
                <c:pt idx="4377">
                  <c:v>44.948</c:v>
                </c:pt>
                <c:pt idx="4378">
                  <c:v>46.787999999999997</c:v>
                </c:pt>
                <c:pt idx="4379">
                  <c:v>50.884</c:v>
                </c:pt>
                <c:pt idx="4380">
                  <c:v>41.624000000000002</c:v>
                </c:pt>
                <c:pt idx="4381">
                  <c:v>46.881</c:v>
                </c:pt>
                <c:pt idx="4382">
                  <c:v>42.704999999999998</c:v>
                </c:pt>
                <c:pt idx="4383">
                  <c:v>47.582000000000001</c:v>
                </c:pt>
                <c:pt idx="4384">
                  <c:v>49.807000000000002</c:v>
                </c:pt>
                <c:pt idx="4385">
                  <c:v>52.85</c:v>
                </c:pt>
                <c:pt idx="4386">
                  <c:v>49.694000000000003</c:v>
                </c:pt>
                <c:pt idx="4387">
                  <c:v>55.396999999999998</c:v>
                </c:pt>
                <c:pt idx="4388">
                  <c:v>51.01</c:v>
                </c:pt>
                <c:pt idx="4389">
                  <c:v>54.287999999999997</c:v>
                </c:pt>
                <c:pt idx="4390">
                  <c:v>58.073</c:v>
                </c:pt>
                <c:pt idx="4391">
                  <c:v>51.432000000000002</c:v>
                </c:pt>
                <c:pt idx="4392">
                  <c:v>55.255000000000003</c:v>
                </c:pt>
                <c:pt idx="4393">
                  <c:v>55.203000000000003</c:v>
                </c:pt>
                <c:pt idx="4394">
                  <c:v>54.671999999999997</c:v>
                </c:pt>
                <c:pt idx="4395">
                  <c:v>55.162999999999997</c:v>
                </c:pt>
                <c:pt idx="4396">
                  <c:v>55.142000000000003</c:v>
                </c:pt>
                <c:pt idx="4397">
                  <c:v>54.51</c:v>
                </c:pt>
                <c:pt idx="4398">
                  <c:v>48.673999999999999</c:v>
                </c:pt>
                <c:pt idx="4399">
                  <c:v>50.274999999999999</c:v>
                </c:pt>
                <c:pt idx="4400">
                  <c:v>42.564</c:v>
                </c:pt>
                <c:pt idx="4401">
                  <c:v>30.408999999999999</c:v>
                </c:pt>
                <c:pt idx="4402">
                  <c:v>36.1</c:v>
                </c:pt>
                <c:pt idx="4403">
                  <c:v>40.037999999999997</c:v>
                </c:pt>
                <c:pt idx="4404">
                  <c:v>36.494999999999997</c:v>
                </c:pt>
                <c:pt idx="4405">
                  <c:v>52.02</c:v>
                </c:pt>
                <c:pt idx="4406">
                  <c:v>53.923999999999999</c:v>
                </c:pt>
                <c:pt idx="4407">
                  <c:v>55.823</c:v>
                </c:pt>
                <c:pt idx="4408">
                  <c:v>58.1</c:v>
                </c:pt>
                <c:pt idx="4409">
                  <c:v>56.156999999999996</c:v>
                </c:pt>
                <c:pt idx="4410">
                  <c:v>57.341000000000001</c:v>
                </c:pt>
                <c:pt idx="4411">
                  <c:v>56.378999999999998</c:v>
                </c:pt>
                <c:pt idx="4412">
                  <c:v>54.942</c:v>
                </c:pt>
                <c:pt idx="4413">
                  <c:v>53.076000000000001</c:v>
                </c:pt>
                <c:pt idx="4414">
                  <c:v>50.914000000000001</c:v>
                </c:pt>
                <c:pt idx="4415">
                  <c:v>51.347999999999999</c:v>
                </c:pt>
                <c:pt idx="4416">
                  <c:v>17.86</c:v>
                </c:pt>
                <c:pt idx="4417">
                  <c:v>40.264000000000003</c:v>
                </c:pt>
                <c:pt idx="4418">
                  <c:v>45.17</c:v>
                </c:pt>
                <c:pt idx="4419">
                  <c:v>50.02</c:v>
                </c:pt>
                <c:pt idx="4420">
                  <c:v>42.518999999999998</c:v>
                </c:pt>
                <c:pt idx="4421">
                  <c:v>0</c:v>
                </c:pt>
                <c:pt idx="4422">
                  <c:v>42.795999999999999</c:v>
                </c:pt>
                <c:pt idx="4423">
                  <c:v>44.302999999999997</c:v>
                </c:pt>
                <c:pt idx="4424">
                  <c:v>47.396000000000001</c:v>
                </c:pt>
                <c:pt idx="4425">
                  <c:v>45.542999999999999</c:v>
                </c:pt>
                <c:pt idx="4426">
                  <c:v>31.023</c:v>
                </c:pt>
                <c:pt idx="4427">
                  <c:v>44.707000000000001</c:v>
                </c:pt>
                <c:pt idx="4428">
                  <c:v>42.962000000000003</c:v>
                </c:pt>
                <c:pt idx="4429">
                  <c:v>48.802999999999997</c:v>
                </c:pt>
                <c:pt idx="4430">
                  <c:v>46.15</c:v>
                </c:pt>
                <c:pt idx="4431">
                  <c:v>32.457999999999998</c:v>
                </c:pt>
                <c:pt idx="4432">
                  <c:v>45.259</c:v>
                </c:pt>
                <c:pt idx="4433">
                  <c:v>55.512999999999998</c:v>
                </c:pt>
                <c:pt idx="4434">
                  <c:v>54.02</c:v>
                </c:pt>
                <c:pt idx="4435">
                  <c:v>53.508000000000003</c:v>
                </c:pt>
                <c:pt idx="4436">
                  <c:v>52.753</c:v>
                </c:pt>
                <c:pt idx="4437">
                  <c:v>55.243000000000002</c:v>
                </c:pt>
                <c:pt idx="4438">
                  <c:v>57.515000000000001</c:v>
                </c:pt>
                <c:pt idx="4439">
                  <c:v>60.189</c:v>
                </c:pt>
                <c:pt idx="4440">
                  <c:v>59.850999999999999</c:v>
                </c:pt>
                <c:pt idx="4441">
                  <c:v>53.069000000000003</c:v>
                </c:pt>
                <c:pt idx="4442">
                  <c:v>56.14</c:v>
                </c:pt>
                <c:pt idx="4443">
                  <c:v>45.786999999999999</c:v>
                </c:pt>
                <c:pt idx="4444">
                  <c:v>46.841999999999999</c:v>
                </c:pt>
                <c:pt idx="4445">
                  <c:v>46.030999999999999</c:v>
                </c:pt>
                <c:pt idx="4446">
                  <c:v>33.567999999999998</c:v>
                </c:pt>
                <c:pt idx="4447">
                  <c:v>34.664000000000001</c:v>
                </c:pt>
                <c:pt idx="4448">
                  <c:v>56.613999999999997</c:v>
                </c:pt>
                <c:pt idx="4449">
                  <c:v>37.881</c:v>
                </c:pt>
                <c:pt idx="4450">
                  <c:v>56.076999999999998</c:v>
                </c:pt>
                <c:pt idx="4451">
                  <c:v>54.442999999999998</c:v>
                </c:pt>
                <c:pt idx="4452">
                  <c:v>43.762</c:v>
                </c:pt>
                <c:pt idx="4453">
                  <c:v>52.344999999999999</c:v>
                </c:pt>
                <c:pt idx="4454">
                  <c:v>35.962000000000003</c:v>
                </c:pt>
                <c:pt idx="4455">
                  <c:v>51.116</c:v>
                </c:pt>
                <c:pt idx="4456">
                  <c:v>45.283000000000001</c:v>
                </c:pt>
                <c:pt idx="4457">
                  <c:v>54.07</c:v>
                </c:pt>
                <c:pt idx="4458">
                  <c:v>55.41</c:v>
                </c:pt>
                <c:pt idx="4459">
                  <c:v>51.832000000000001</c:v>
                </c:pt>
                <c:pt idx="4460">
                  <c:v>54.988999999999997</c:v>
                </c:pt>
                <c:pt idx="4461">
                  <c:v>51.792999999999999</c:v>
                </c:pt>
                <c:pt idx="4462">
                  <c:v>48.975999999999999</c:v>
                </c:pt>
                <c:pt idx="4463">
                  <c:v>55.881999999999998</c:v>
                </c:pt>
                <c:pt idx="4464">
                  <c:v>56.976999999999997</c:v>
                </c:pt>
                <c:pt idx="4465">
                  <c:v>58.356999999999999</c:v>
                </c:pt>
                <c:pt idx="4466">
                  <c:v>55.515999999999998</c:v>
                </c:pt>
                <c:pt idx="4467">
                  <c:v>54.470999999999997</c:v>
                </c:pt>
                <c:pt idx="4468">
                  <c:v>50.779000000000003</c:v>
                </c:pt>
                <c:pt idx="4469">
                  <c:v>42.058999999999997</c:v>
                </c:pt>
                <c:pt idx="4470">
                  <c:v>8.1898999999999997</c:v>
                </c:pt>
                <c:pt idx="4471">
                  <c:v>0.17054</c:v>
                </c:pt>
                <c:pt idx="4472">
                  <c:v>44.119</c:v>
                </c:pt>
                <c:pt idx="4473">
                  <c:v>45.037999999999997</c:v>
                </c:pt>
                <c:pt idx="4474">
                  <c:v>41.375999999999998</c:v>
                </c:pt>
                <c:pt idx="4475">
                  <c:v>46.817999999999998</c:v>
                </c:pt>
                <c:pt idx="4476">
                  <c:v>54.476999999999997</c:v>
                </c:pt>
                <c:pt idx="4477">
                  <c:v>55.139000000000003</c:v>
                </c:pt>
                <c:pt idx="4478">
                  <c:v>58.109000000000002</c:v>
                </c:pt>
                <c:pt idx="4479">
                  <c:v>59.28</c:v>
                </c:pt>
                <c:pt idx="4480">
                  <c:v>59.09</c:v>
                </c:pt>
                <c:pt idx="4481">
                  <c:v>60.594000000000001</c:v>
                </c:pt>
                <c:pt idx="4482">
                  <c:v>60.054000000000002</c:v>
                </c:pt>
                <c:pt idx="4483">
                  <c:v>60.994</c:v>
                </c:pt>
                <c:pt idx="4484">
                  <c:v>57.07</c:v>
                </c:pt>
                <c:pt idx="4485">
                  <c:v>57.216000000000001</c:v>
                </c:pt>
                <c:pt idx="4486">
                  <c:v>56.433</c:v>
                </c:pt>
                <c:pt idx="4487">
                  <c:v>48.313000000000002</c:v>
                </c:pt>
                <c:pt idx="4488">
                  <c:v>55.008000000000003</c:v>
                </c:pt>
                <c:pt idx="4489">
                  <c:v>47.237000000000002</c:v>
                </c:pt>
                <c:pt idx="4490">
                  <c:v>31.591000000000001</c:v>
                </c:pt>
                <c:pt idx="4491">
                  <c:v>50.307000000000002</c:v>
                </c:pt>
                <c:pt idx="4492">
                  <c:v>54.204999999999998</c:v>
                </c:pt>
                <c:pt idx="4493">
                  <c:v>57.295999999999999</c:v>
                </c:pt>
                <c:pt idx="4494">
                  <c:v>60.82</c:v>
                </c:pt>
                <c:pt idx="4495">
                  <c:v>58.101999999999997</c:v>
                </c:pt>
                <c:pt idx="4496">
                  <c:v>58.231000000000002</c:v>
                </c:pt>
                <c:pt idx="4497">
                  <c:v>56.723999999999997</c:v>
                </c:pt>
                <c:pt idx="4498">
                  <c:v>55.25</c:v>
                </c:pt>
                <c:pt idx="4499">
                  <c:v>56.067</c:v>
                </c:pt>
                <c:pt idx="4500">
                  <c:v>57.95</c:v>
                </c:pt>
                <c:pt idx="4501">
                  <c:v>59.887999999999998</c:v>
                </c:pt>
                <c:pt idx="4502">
                  <c:v>58.741</c:v>
                </c:pt>
                <c:pt idx="4503">
                  <c:v>59.43</c:v>
                </c:pt>
                <c:pt idx="4504">
                  <c:v>58.290999999999997</c:v>
                </c:pt>
                <c:pt idx="4505">
                  <c:v>53.447000000000003</c:v>
                </c:pt>
                <c:pt idx="4506">
                  <c:v>52.872999999999998</c:v>
                </c:pt>
                <c:pt idx="4507">
                  <c:v>45.927</c:v>
                </c:pt>
                <c:pt idx="4508">
                  <c:v>40.140999999999998</c:v>
                </c:pt>
                <c:pt idx="4509">
                  <c:v>53.363999999999997</c:v>
                </c:pt>
                <c:pt idx="4510">
                  <c:v>52.253999999999998</c:v>
                </c:pt>
                <c:pt idx="4511">
                  <c:v>54.106000000000002</c:v>
                </c:pt>
                <c:pt idx="4512">
                  <c:v>58.103000000000002</c:v>
                </c:pt>
                <c:pt idx="4513">
                  <c:v>53.936999999999998</c:v>
                </c:pt>
                <c:pt idx="4514">
                  <c:v>55.784999999999997</c:v>
                </c:pt>
                <c:pt idx="4515">
                  <c:v>55.017000000000003</c:v>
                </c:pt>
                <c:pt idx="4516">
                  <c:v>56.262</c:v>
                </c:pt>
                <c:pt idx="4517">
                  <c:v>54.819000000000003</c:v>
                </c:pt>
                <c:pt idx="4518">
                  <c:v>55.55</c:v>
                </c:pt>
                <c:pt idx="4519">
                  <c:v>57.698</c:v>
                </c:pt>
                <c:pt idx="4520">
                  <c:v>54.091999999999999</c:v>
                </c:pt>
                <c:pt idx="4521">
                  <c:v>55.615000000000002</c:v>
                </c:pt>
                <c:pt idx="4522">
                  <c:v>54.234000000000002</c:v>
                </c:pt>
                <c:pt idx="4523">
                  <c:v>53.015000000000001</c:v>
                </c:pt>
                <c:pt idx="4524">
                  <c:v>55.116999999999997</c:v>
                </c:pt>
                <c:pt idx="4525">
                  <c:v>55.448</c:v>
                </c:pt>
                <c:pt idx="4526">
                  <c:v>56.7</c:v>
                </c:pt>
                <c:pt idx="4527">
                  <c:v>47.889000000000003</c:v>
                </c:pt>
                <c:pt idx="4528">
                  <c:v>53.15</c:v>
                </c:pt>
                <c:pt idx="4529">
                  <c:v>50.384999999999998</c:v>
                </c:pt>
                <c:pt idx="4530">
                  <c:v>27.33</c:v>
                </c:pt>
                <c:pt idx="4531">
                  <c:v>48.921999999999997</c:v>
                </c:pt>
                <c:pt idx="4532">
                  <c:v>40.390999999999998</c:v>
                </c:pt>
                <c:pt idx="4533">
                  <c:v>30.085999999999999</c:v>
                </c:pt>
                <c:pt idx="4534">
                  <c:v>53.408000000000001</c:v>
                </c:pt>
                <c:pt idx="4535">
                  <c:v>55.494999999999997</c:v>
                </c:pt>
                <c:pt idx="4536">
                  <c:v>56.796999999999997</c:v>
                </c:pt>
                <c:pt idx="4537">
                  <c:v>59.192</c:v>
                </c:pt>
                <c:pt idx="4538">
                  <c:v>56.465000000000003</c:v>
                </c:pt>
                <c:pt idx="4539">
                  <c:v>58.338000000000001</c:v>
                </c:pt>
                <c:pt idx="4540">
                  <c:v>57.732999999999997</c:v>
                </c:pt>
                <c:pt idx="4541">
                  <c:v>57.561</c:v>
                </c:pt>
                <c:pt idx="4542">
                  <c:v>58.097000000000001</c:v>
                </c:pt>
                <c:pt idx="4543">
                  <c:v>60.247999999999998</c:v>
                </c:pt>
                <c:pt idx="4544">
                  <c:v>61.262999999999998</c:v>
                </c:pt>
                <c:pt idx="4545">
                  <c:v>58.381</c:v>
                </c:pt>
                <c:pt idx="4546">
                  <c:v>60.621000000000002</c:v>
                </c:pt>
                <c:pt idx="4547">
                  <c:v>59.139000000000003</c:v>
                </c:pt>
                <c:pt idx="4548">
                  <c:v>54.850999999999999</c:v>
                </c:pt>
                <c:pt idx="4549">
                  <c:v>54.216999999999999</c:v>
                </c:pt>
                <c:pt idx="4550">
                  <c:v>48.94</c:v>
                </c:pt>
                <c:pt idx="4551">
                  <c:v>35.503999999999998</c:v>
                </c:pt>
                <c:pt idx="4552">
                  <c:v>51.137</c:v>
                </c:pt>
                <c:pt idx="4553">
                  <c:v>51.569000000000003</c:v>
                </c:pt>
                <c:pt idx="4554">
                  <c:v>54.252000000000002</c:v>
                </c:pt>
                <c:pt idx="4555">
                  <c:v>58.845999999999997</c:v>
                </c:pt>
                <c:pt idx="4556">
                  <c:v>59.212000000000003</c:v>
                </c:pt>
                <c:pt idx="4557">
                  <c:v>59.404000000000003</c:v>
                </c:pt>
                <c:pt idx="4558">
                  <c:v>58.866</c:v>
                </c:pt>
                <c:pt idx="4559">
                  <c:v>58.341999999999999</c:v>
                </c:pt>
                <c:pt idx="4560">
                  <c:v>54.051000000000002</c:v>
                </c:pt>
                <c:pt idx="4561">
                  <c:v>52.982999999999997</c:v>
                </c:pt>
                <c:pt idx="4562">
                  <c:v>51.787999999999997</c:v>
                </c:pt>
                <c:pt idx="4563">
                  <c:v>41.594000000000001</c:v>
                </c:pt>
                <c:pt idx="4564">
                  <c:v>51.701000000000001</c:v>
                </c:pt>
                <c:pt idx="4565">
                  <c:v>54.59</c:v>
                </c:pt>
                <c:pt idx="4566">
                  <c:v>56.164999999999999</c:v>
                </c:pt>
                <c:pt idx="4567">
                  <c:v>58.835999999999999</c:v>
                </c:pt>
                <c:pt idx="4568">
                  <c:v>59.121000000000002</c:v>
                </c:pt>
                <c:pt idx="4569">
                  <c:v>59.109000000000002</c:v>
                </c:pt>
                <c:pt idx="4570">
                  <c:v>53.737000000000002</c:v>
                </c:pt>
                <c:pt idx="4571">
                  <c:v>55.585999999999999</c:v>
                </c:pt>
                <c:pt idx="4572">
                  <c:v>56.100999999999999</c:v>
                </c:pt>
                <c:pt idx="4573">
                  <c:v>50.235999999999997</c:v>
                </c:pt>
                <c:pt idx="4574">
                  <c:v>49.965000000000003</c:v>
                </c:pt>
                <c:pt idx="4575">
                  <c:v>46.396999999999998</c:v>
                </c:pt>
                <c:pt idx="4576">
                  <c:v>27.902999999999999</c:v>
                </c:pt>
                <c:pt idx="4577">
                  <c:v>48.040999999999997</c:v>
                </c:pt>
                <c:pt idx="4578">
                  <c:v>47.901000000000003</c:v>
                </c:pt>
                <c:pt idx="4579">
                  <c:v>54.514000000000003</c:v>
                </c:pt>
                <c:pt idx="4580">
                  <c:v>57.139000000000003</c:v>
                </c:pt>
                <c:pt idx="4581">
                  <c:v>56.1</c:v>
                </c:pt>
                <c:pt idx="4582">
                  <c:v>58.651000000000003</c:v>
                </c:pt>
                <c:pt idx="4583">
                  <c:v>59.204000000000001</c:v>
                </c:pt>
                <c:pt idx="4584">
                  <c:v>60.43</c:v>
                </c:pt>
                <c:pt idx="4585">
                  <c:v>60.011000000000003</c:v>
                </c:pt>
                <c:pt idx="4586">
                  <c:v>60.335999999999999</c:v>
                </c:pt>
                <c:pt idx="4587">
                  <c:v>60.488</c:v>
                </c:pt>
                <c:pt idx="4588">
                  <c:v>57.478999999999999</c:v>
                </c:pt>
                <c:pt idx="4589">
                  <c:v>58.731999999999999</c:v>
                </c:pt>
                <c:pt idx="4590">
                  <c:v>58.045000000000002</c:v>
                </c:pt>
                <c:pt idx="4591">
                  <c:v>52.412999999999997</c:v>
                </c:pt>
                <c:pt idx="4592">
                  <c:v>54.383000000000003</c:v>
                </c:pt>
                <c:pt idx="4593">
                  <c:v>53.728000000000002</c:v>
                </c:pt>
                <c:pt idx="4594">
                  <c:v>48.609000000000002</c:v>
                </c:pt>
                <c:pt idx="4595">
                  <c:v>39.9</c:v>
                </c:pt>
                <c:pt idx="4596">
                  <c:v>48.838999999999999</c:v>
                </c:pt>
                <c:pt idx="4597">
                  <c:v>40.957999999999998</c:v>
                </c:pt>
                <c:pt idx="4598">
                  <c:v>28.628</c:v>
                </c:pt>
                <c:pt idx="4599">
                  <c:v>25.071000000000002</c:v>
                </c:pt>
                <c:pt idx="4600">
                  <c:v>47.031999999999996</c:v>
                </c:pt>
                <c:pt idx="4601">
                  <c:v>48.280999999999999</c:v>
                </c:pt>
                <c:pt idx="4602">
                  <c:v>55.289000000000001</c:v>
                </c:pt>
                <c:pt idx="4603">
                  <c:v>56.302999999999997</c:v>
                </c:pt>
                <c:pt idx="4604">
                  <c:v>59.341000000000001</c:v>
                </c:pt>
                <c:pt idx="4605">
                  <c:v>60.768999999999998</c:v>
                </c:pt>
                <c:pt idx="4606">
                  <c:v>57.441000000000003</c:v>
                </c:pt>
                <c:pt idx="4607">
                  <c:v>59.735999999999997</c:v>
                </c:pt>
                <c:pt idx="4608">
                  <c:v>59.37</c:v>
                </c:pt>
                <c:pt idx="4609">
                  <c:v>58.057000000000002</c:v>
                </c:pt>
                <c:pt idx="4610">
                  <c:v>59.392000000000003</c:v>
                </c:pt>
                <c:pt idx="4611">
                  <c:v>59.015000000000001</c:v>
                </c:pt>
                <c:pt idx="4612">
                  <c:v>58.92</c:v>
                </c:pt>
                <c:pt idx="4613">
                  <c:v>52.911000000000001</c:v>
                </c:pt>
                <c:pt idx="4614">
                  <c:v>55.264000000000003</c:v>
                </c:pt>
                <c:pt idx="4615">
                  <c:v>54.116999999999997</c:v>
                </c:pt>
                <c:pt idx="4616">
                  <c:v>46.17</c:v>
                </c:pt>
                <c:pt idx="4617">
                  <c:v>49.481999999999999</c:v>
                </c:pt>
                <c:pt idx="4618">
                  <c:v>47.948</c:v>
                </c:pt>
                <c:pt idx="4619">
                  <c:v>51.307000000000002</c:v>
                </c:pt>
                <c:pt idx="4620">
                  <c:v>47.463999999999999</c:v>
                </c:pt>
                <c:pt idx="4621">
                  <c:v>52.066000000000003</c:v>
                </c:pt>
                <c:pt idx="4622">
                  <c:v>44.017000000000003</c:v>
                </c:pt>
                <c:pt idx="4623">
                  <c:v>37.223999999999997</c:v>
                </c:pt>
                <c:pt idx="4624">
                  <c:v>40.83</c:v>
                </c:pt>
                <c:pt idx="4625">
                  <c:v>55.463000000000001</c:v>
                </c:pt>
                <c:pt idx="4626">
                  <c:v>59.137</c:v>
                </c:pt>
                <c:pt idx="4627">
                  <c:v>61.966000000000001</c:v>
                </c:pt>
                <c:pt idx="4628">
                  <c:v>63.058999999999997</c:v>
                </c:pt>
                <c:pt idx="4629">
                  <c:v>63.146000000000001</c:v>
                </c:pt>
                <c:pt idx="4630">
                  <c:v>62.722000000000001</c:v>
                </c:pt>
                <c:pt idx="4631">
                  <c:v>61.771000000000001</c:v>
                </c:pt>
                <c:pt idx="4632">
                  <c:v>64.004000000000005</c:v>
                </c:pt>
                <c:pt idx="4633">
                  <c:v>64.628</c:v>
                </c:pt>
                <c:pt idx="4634">
                  <c:v>63.024999999999999</c:v>
                </c:pt>
                <c:pt idx="4635">
                  <c:v>59.098999999999997</c:v>
                </c:pt>
                <c:pt idx="4636">
                  <c:v>58.677</c:v>
                </c:pt>
                <c:pt idx="4637">
                  <c:v>59.613</c:v>
                </c:pt>
                <c:pt idx="4638">
                  <c:v>59.003</c:v>
                </c:pt>
                <c:pt idx="4639">
                  <c:v>59.844999999999999</c:v>
                </c:pt>
                <c:pt idx="4640">
                  <c:v>53.066000000000003</c:v>
                </c:pt>
                <c:pt idx="4641">
                  <c:v>49.24</c:v>
                </c:pt>
                <c:pt idx="4642">
                  <c:v>49.161000000000001</c:v>
                </c:pt>
                <c:pt idx="4643">
                  <c:v>59.915999999999997</c:v>
                </c:pt>
                <c:pt idx="4644">
                  <c:v>60.078000000000003</c:v>
                </c:pt>
                <c:pt idx="4645">
                  <c:v>64.103999999999999</c:v>
                </c:pt>
                <c:pt idx="4646">
                  <c:v>64.182000000000002</c:v>
                </c:pt>
                <c:pt idx="4647">
                  <c:v>64.135000000000005</c:v>
                </c:pt>
                <c:pt idx="4648">
                  <c:v>65.713999999999999</c:v>
                </c:pt>
                <c:pt idx="4649">
                  <c:v>60.860999999999997</c:v>
                </c:pt>
                <c:pt idx="4650">
                  <c:v>64.718000000000004</c:v>
                </c:pt>
                <c:pt idx="4651">
                  <c:v>63.335999999999999</c:v>
                </c:pt>
                <c:pt idx="4652">
                  <c:v>63.564999999999998</c:v>
                </c:pt>
                <c:pt idx="4653">
                  <c:v>63.131999999999998</c:v>
                </c:pt>
                <c:pt idx="4654">
                  <c:v>61.357999999999997</c:v>
                </c:pt>
                <c:pt idx="4655">
                  <c:v>61.57</c:v>
                </c:pt>
                <c:pt idx="4656">
                  <c:v>53.057000000000002</c:v>
                </c:pt>
                <c:pt idx="4657">
                  <c:v>58.746000000000002</c:v>
                </c:pt>
                <c:pt idx="4658">
                  <c:v>52.542999999999999</c:v>
                </c:pt>
                <c:pt idx="4659">
                  <c:v>48.451999999999998</c:v>
                </c:pt>
                <c:pt idx="4660">
                  <c:v>46.383000000000003</c:v>
                </c:pt>
                <c:pt idx="4661">
                  <c:v>33.19</c:v>
                </c:pt>
                <c:pt idx="4662">
                  <c:v>46.064999999999998</c:v>
                </c:pt>
                <c:pt idx="4663">
                  <c:v>54.631999999999998</c:v>
                </c:pt>
                <c:pt idx="4664">
                  <c:v>52.734000000000002</c:v>
                </c:pt>
                <c:pt idx="4665">
                  <c:v>57.79</c:v>
                </c:pt>
                <c:pt idx="4666">
                  <c:v>59.923999999999999</c:v>
                </c:pt>
                <c:pt idx="4667">
                  <c:v>60.762999999999998</c:v>
                </c:pt>
                <c:pt idx="4668">
                  <c:v>63.113</c:v>
                </c:pt>
                <c:pt idx="4669">
                  <c:v>65.216999999999999</c:v>
                </c:pt>
                <c:pt idx="4670">
                  <c:v>65.861999999999995</c:v>
                </c:pt>
                <c:pt idx="4671">
                  <c:v>63.505000000000003</c:v>
                </c:pt>
                <c:pt idx="4672">
                  <c:v>65.435000000000002</c:v>
                </c:pt>
                <c:pt idx="4673">
                  <c:v>63.497999999999998</c:v>
                </c:pt>
                <c:pt idx="4674">
                  <c:v>61.994999999999997</c:v>
                </c:pt>
                <c:pt idx="4675">
                  <c:v>63.906999999999996</c:v>
                </c:pt>
                <c:pt idx="4676">
                  <c:v>62.9</c:v>
                </c:pt>
                <c:pt idx="4677">
                  <c:v>62.807000000000002</c:v>
                </c:pt>
                <c:pt idx="4678">
                  <c:v>59.335000000000001</c:v>
                </c:pt>
                <c:pt idx="4679">
                  <c:v>56.67</c:v>
                </c:pt>
                <c:pt idx="4680">
                  <c:v>49.570999999999998</c:v>
                </c:pt>
                <c:pt idx="4681">
                  <c:v>48.695</c:v>
                </c:pt>
                <c:pt idx="4682">
                  <c:v>42.5</c:v>
                </c:pt>
                <c:pt idx="4683">
                  <c:v>49.834000000000003</c:v>
                </c:pt>
                <c:pt idx="4684">
                  <c:v>54.82</c:v>
                </c:pt>
                <c:pt idx="4685">
                  <c:v>58.131</c:v>
                </c:pt>
                <c:pt idx="4686">
                  <c:v>59.835999999999999</c:v>
                </c:pt>
                <c:pt idx="4687">
                  <c:v>63.34</c:v>
                </c:pt>
                <c:pt idx="4688">
                  <c:v>64.284000000000006</c:v>
                </c:pt>
                <c:pt idx="4689">
                  <c:v>64.311000000000007</c:v>
                </c:pt>
                <c:pt idx="4690">
                  <c:v>65.343999999999994</c:v>
                </c:pt>
                <c:pt idx="4691">
                  <c:v>63.58</c:v>
                </c:pt>
                <c:pt idx="4692">
                  <c:v>62.642000000000003</c:v>
                </c:pt>
                <c:pt idx="4693">
                  <c:v>63.877000000000002</c:v>
                </c:pt>
                <c:pt idx="4694">
                  <c:v>63.682000000000002</c:v>
                </c:pt>
                <c:pt idx="4695">
                  <c:v>64.555000000000007</c:v>
                </c:pt>
                <c:pt idx="4696">
                  <c:v>63.225000000000001</c:v>
                </c:pt>
                <c:pt idx="4697">
                  <c:v>63.302</c:v>
                </c:pt>
                <c:pt idx="4698">
                  <c:v>62.655000000000001</c:v>
                </c:pt>
                <c:pt idx="4699">
                  <c:v>58.618000000000002</c:v>
                </c:pt>
                <c:pt idx="4700">
                  <c:v>60.027999999999999</c:v>
                </c:pt>
                <c:pt idx="4701">
                  <c:v>53.847000000000001</c:v>
                </c:pt>
                <c:pt idx="4702">
                  <c:v>42.92</c:v>
                </c:pt>
                <c:pt idx="4703">
                  <c:v>52.801000000000002</c:v>
                </c:pt>
                <c:pt idx="4704">
                  <c:v>57.146000000000001</c:v>
                </c:pt>
                <c:pt idx="4705">
                  <c:v>60.901000000000003</c:v>
                </c:pt>
                <c:pt idx="4706">
                  <c:v>64.143000000000001</c:v>
                </c:pt>
                <c:pt idx="4707">
                  <c:v>63.002000000000002</c:v>
                </c:pt>
                <c:pt idx="4708">
                  <c:v>63.795999999999999</c:v>
                </c:pt>
                <c:pt idx="4709">
                  <c:v>63.863</c:v>
                </c:pt>
                <c:pt idx="4710">
                  <c:v>62.948999999999998</c:v>
                </c:pt>
                <c:pt idx="4711">
                  <c:v>64.349000000000004</c:v>
                </c:pt>
                <c:pt idx="4712">
                  <c:v>64.992000000000004</c:v>
                </c:pt>
                <c:pt idx="4713">
                  <c:v>65.108999999999995</c:v>
                </c:pt>
                <c:pt idx="4714">
                  <c:v>63.377000000000002</c:v>
                </c:pt>
                <c:pt idx="4715">
                  <c:v>63.320999999999998</c:v>
                </c:pt>
                <c:pt idx="4716">
                  <c:v>61.777000000000001</c:v>
                </c:pt>
                <c:pt idx="4717">
                  <c:v>58.009</c:v>
                </c:pt>
                <c:pt idx="4718">
                  <c:v>61.158000000000001</c:v>
                </c:pt>
                <c:pt idx="4719">
                  <c:v>59.76</c:v>
                </c:pt>
                <c:pt idx="4720">
                  <c:v>59.750999999999998</c:v>
                </c:pt>
                <c:pt idx="4721">
                  <c:v>53.155999999999999</c:v>
                </c:pt>
                <c:pt idx="4722">
                  <c:v>52.521000000000001</c:v>
                </c:pt>
                <c:pt idx="4723">
                  <c:v>41</c:v>
                </c:pt>
                <c:pt idx="4724">
                  <c:v>55.625</c:v>
                </c:pt>
                <c:pt idx="4725">
                  <c:v>53.588000000000001</c:v>
                </c:pt>
                <c:pt idx="4726">
                  <c:v>59.173000000000002</c:v>
                </c:pt>
                <c:pt idx="4727">
                  <c:v>60.973999999999997</c:v>
                </c:pt>
                <c:pt idx="4728">
                  <c:v>62.284999999999997</c:v>
                </c:pt>
                <c:pt idx="4729">
                  <c:v>61.164000000000001</c:v>
                </c:pt>
                <c:pt idx="4730">
                  <c:v>61.481999999999999</c:v>
                </c:pt>
                <c:pt idx="4731">
                  <c:v>64.391000000000005</c:v>
                </c:pt>
                <c:pt idx="4732">
                  <c:v>63.865000000000002</c:v>
                </c:pt>
                <c:pt idx="4733">
                  <c:v>65.730999999999995</c:v>
                </c:pt>
                <c:pt idx="4734">
                  <c:v>65.114000000000004</c:v>
                </c:pt>
                <c:pt idx="4735">
                  <c:v>62.66</c:v>
                </c:pt>
                <c:pt idx="4736">
                  <c:v>63.883000000000003</c:v>
                </c:pt>
                <c:pt idx="4737">
                  <c:v>65.673000000000002</c:v>
                </c:pt>
                <c:pt idx="4738">
                  <c:v>67.546000000000006</c:v>
                </c:pt>
                <c:pt idx="4739">
                  <c:v>63.411999999999999</c:v>
                </c:pt>
                <c:pt idx="4740">
                  <c:v>63.122</c:v>
                </c:pt>
                <c:pt idx="4741">
                  <c:v>50.140999999999998</c:v>
                </c:pt>
                <c:pt idx="4742">
                  <c:v>36.058999999999997</c:v>
                </c:pt>
                <c:pt idx="4743">
                  <c:v>47.152000000000001</c:v>
                </c:pt>
                <c:pt idx="4744">
                  <c:v>39.326000000000001</c:v>
                </c:pt>
                <c:pt idx="4745">
                  <c:v>53.552999999999997</c:v>
                </c:pt>
                <c:pt idx="4746">
                  <c:v>59.4</c:v>
                </c:pt>
                <c:pt idx="4747">
                  <c:v>58.735999999999997</c:v>
                </c:pt>
                <c:pt idx="4748">
                  <c:v>65.155000000000001</c:v>
                </c:pt>
                <c:pt idx="4749">
                  <c:v>63.316000000000003</c:v>
                </c:pt>
                <c:pt idx="4750">
                  <c:v>65.563000000000002</c:v>
                </c:pt>
                <c:pt idx="4751">
                  <c:v>63.954000000000001</c:v>
                </c:pt>
                <c:pt idx="4752">
                  <c:v>63.917999999999999</c:v>
                </c:pt>
                <c:pt idx="4753">
                  <c:v>63.603000000000002</c:v>
                </c:pt>
                <c:pt idx="4754">
                  <c:v>63.030999999999999</c:v>
                </c:pt>
                <c:pt idx="4755">
                  <c:v>65.301000000000002</c:v>
                </c:pt>
                <c:pt idx="4756">
                  <c:v>63.164999999999999</c:v>
                </c:pt>
                <c:pt idx="4757">
                  <c:v>62.287999999999997</c:v>
                </c:pt>
                <c:pt idx="4758">
                  <c:v>60.585000000000001</c:v>
                </c:pt>
                <c:pt idx="4759">
                  <c:v>58.625999999999998</c:v>
                </c:pt>
                <c:pt idx="4760">
                  <c:v>52.526000000000003</c:v>
                </c:pt>
                <c:pt idx="4761">
                  <c:v>58.073</c:v>
                </c:pt>
                <c:pt idx="4762">
                  <c:v>55.331000000000003</c:v>
                </c:pt>
                <c:pt idx="4763">
                  <c:v>56.945</c:v>
                </c:pt>
                <c:pt idx="4764">
                  <c:v>39.953000000000003</c:v>
                </c:pt>
                <c:pt idx="4765">
                  <c:v>29.395</c:v>
                </c:pt>
                <c:pt idx="4766">
                  <c:v>52.569000000000003</c:v>
                </c:pt>
                <c:pt idx="4767">
                  <c:v>60.456000000000003</c:v>
                </c:pt>
                <c:pt idx="4768">
                  <c:v>59.029000000000003</c:v>
                </c:pt>
                <c:pt idx="4769">
                  <c:v>62.225999999999999</c:v>
                </c:pt>
                <c:pt idx="4770">
                  <c:v>62.106000000000002</c:v>
                </c:pt>
                <c:pt idx="4771">
                  <c:v>59.042000000000002</c:v>
                </c:pt>
                <c:pt idx="4772">
                  <c:v>62.911999999999999</c:v>
                </c:pt>
                <c:pt idx="4773">
                  <c:v>62.523000000000003</c:v>
                </c:pt>
                <c:pt idx="4774">
                  <c:v>64.241</c:v>
                </c:pt>
                <c:pt idx="4775">
                  <c:v>62.722999999999999</c:v>
                </c:pt>
                <c:pt idx="4776">
                  <c:v>64.070999999999998</c:v>
                </c:pt>
                <c:pt idx="4777">
                  <c:v>64.849000000000004</c:v>
                </c:pt>
                <c:pt idx="4778">
                  <c:v>62.360999999999997</c:v>
                </c:pt>
                <c:pt idx="4779">
                  <c:v>64.701999999999998</c:v>
                </c:pt>
                <c:pt idx="4780">
                  <c:v>62.792999999999999</c:v>
                </c:pt>
                <c:pt idx="4781">
                  <c:v>62.328000000000003</c:v>
                </c:pt>
                <c:pt idx="4782">
                  <c:v>52.561</c:v>
                </c:pt>
                <c:pt idx="4783">
                  <c:v>54.029000000000003</c:v>
                </c:pt>
                <c:pt idx="4784">
                  <c:v>29.792000000000002</c:v>
                </c:pt>
                <c:pt idx="4785">
                  <c:v>58.396000000000001</c:v>
                </c:pt>
                <c:pt idx="4786">
                  <c:v>52.131999999999998</c:v>
                </c:pt>
                <c:pt idx="4787">
                  <c:v>59.182000000000002</c:v>
                </c:pt>
                <c:pt idx="4788">
                  <c:v>57.957999999999998</c:v>
                </c:pt>
                <c:pt idx="4789">
                  <c:v>60.158000000000001</c:v>
                </c:pt>
                <c:pt idx="4790">
                  <c:v>61.421999999999997</c:v>
                </c:pt>
                <c:pt idx="4791">
                  <c:v>61.732999999999997</c:v>
                </c:pt>
                <c:pt idx="4792">
                  <c:v>63.619</c:v>
                </c:pt>
                <c:pt idx="4793">
                  <c:v>61.055</c:v>
                </c:pt>
                <c:pt idx="4794">
                  <c:v>61.798999999999999</c:v>
                </c:pt>
                <c:pt idx="4795">
                  <c:v>60.688000000000002</c:v>
                </c:pt>
                <c:pt idx="4796">
                  <c:v>58.841000000000001</c:v>
                </c:pt>
                <c:pt idx="4797">
                  <c:v>61.795999999999999</c:v>
                </c:pt>
                <c:pt idx="4798">
                  <c:v>62.014000000000003</c:v>
                </c:pt>
                <c:pt idx="4799">
                  <c:v>63.585000000000001</c:v>
                </c:pt>
                <c:pt idx="4800">
                  <c:v>58.390999999999998</c:v>
                </c:pt>
                <c:pt idx="4801">
                  <c:v>61.289000000000001</c:v>
                </c:pt>
                <c:pt idx="4802">
                  <c:v>60.357999999999997</c:v>
                </c:pt>
                <c:pt idx="4803">
                  <c:v>52.018999999999998</c:v>
                </c:pt>
                <c:pt idx="4804">
                  <c:v>59.837000000000003</c:v>
                </c:pt>
                <c:pt idx="4805">
                  <c:v>55.866999999999997</c:v>
                </c:pt>
                <c:pt idx="4806">
                  <c:v>55.146999999999998</c:v>
                </c:pt>
                <c:pt idx="4807">
                  <c:v>31.221</c:v>
                </c:pt>
                <c:pt idx="4808">
                  <c:v>39.222999999999999</c:v>
                </c:pt>
                <c:pt idx="4809">
                  <c:v>55.209000000000003</c:v>
                </c:pt>
                <c:pt idx="4810">
                  <c:v>62.235999999999997</c:v>
                </c:pt>
                <c:pt idx="4811">
                  <c:v>61.21</c:v>
                </c:pt>
                <c:pt idx="4812">
                  <c:v>63.518999999999998</c:v>
                </c:pt>
                <c:pt idx="4813">
                  <c:v>63.026000000000003</c:v>
                </c:pt>
                <c:pt idx="4814">
                  <c:v>62.347999999999999</c:v>
                </c:pt>
                <c:pt idx="4815">
                  <c:v>63.463000000000001</c:v>
                </c:pt>
                <c:pt idx="4816">
                  <c:v>63.581000000000003</c:v>
                </c:pt>
                <c:pt idx="4817">
                  <c:v>64.408000000000001</c:v>
                </c:pt>
                <c:pt idx="4818">
                  <c:v>60.362000000000002</c:v>
                </c:pt>
                <c:pt idx="4819">
                  <c:v>63.805999999999997</c:v>
                </c:pt>
                <c:pt idx="4820">
                  <c:v>64.001999999999995</c:v>
                </c:pt>
                <c:pt idx="4821">
                  <c:v>61.674999999999997</c:v>
                </c:pt>
                <c:pt idx="4822">
                  <c:v>64.626000000000005</c:v>
                </c:pt>
                <c:pt idx="4823">
                  <c:v>63.552999999999997</c:v>
                </c:pt>
                <c:pt idx="4824">
                  <c:v>62.421999999999997</c:v>
                </c:pt>
                <c:pt idx="4825">
                  <c:v>55.658999999999999</c:v>
                </c:pt>
                <c:pt idx="4826">
                  <c:v>53.225000000000001</c:v>
                </c:pt>
                <c:pt idx="4827">
                  <c:v>23.844000000000001</c:v>
                </c:pt>
                <c:pt idx="4828">
                  <c:v>56.345999999999997</c:v>
                </c:pt>
                <c:pt idx="4829">
                  <c:v>44.091000000000001</c:v>
                </c:pt>
                <c:pt idx="4830">
                  <c:v>45.11</c:v>
                </c:pt>
                <c:pt idx="4831">
                  <c:v>51.548000000000002</c:v>
                </c:pt>
                <c:pt idx="4832">
                  <c:v>54.063000000000002</c:v>
                </c:pt>
                <c:pt idx="4833">
                  <c:v>59.636000000000003</c:v>
                </c:pt>
                <c:pt idx="4834">
                  <c:v>62.725000000000001</c:v>
                </c:pt>
                <c:pt idx="4835">
                  <c:v>64.072000000000003</c:v>
                </c:pt>
                <c:pt idx="4836">
                  <c:v>62.613</c:v>
                </c:pt>
                <c:pt idx="4837">
                  <c:v>66.774000000000001</c:v>
                </c:pt>
                <c:pt idx="4838">
                  <c:v>69.108999999999995</c:v>
                </c:pt>
                <c:pt idx="4839">
                  <c:v>68.382999999999996</c:v>
                </c:pt>
                <c:pt idx="4840">
                  <c:v>69.337999999999994</c:v>
                </c:pt>
                <c:pt idx="4841">
                  <c:v>66.509</c:v>
                </c:pt>
                <c:pt idx="4842">
                  <c:v>67.384</c:v>
                </c:pt>
                <c:pt idx="4843">
                  <c:v>62.292999999999999</c:v>
                </c:pt>
                <c:pt idx="4844">
                  <c:v>64.804000000000002</c:v>
                </c:pt>
                <c:pt idx="4845">
                  <c:v>62.557000000000002</c:v>
                </c:pt>
                <c:pt idx="4846">
                  <c:v>54.401000000000003</c:v>
                </c:pt>
                <c:pt idx="4847">
                  <c:v>55.890999999999998</c:v>
                </c:pt>
                <c:pt idx="4848">
                  <c:v>49.637999999999998</c:v>
                </c:pt>
                <c:pt idx="4849">
                  <c:v>44.98</c:v>
                </c:pt>
                <c:pt idx="4850">
                  <c:v>57.143999999999998</c:v>
                </c:pt>
                <c:pt idx="4851">
                  <c:v>51.866</c:v>
                </c:pt>
                <c:pt idx="4852">
                  <c:v>59.762</c:v>
                </c:pt>
                <c:pt idx="4853">
                  <c:v>63.671999999999997</c:v>
                </c:pt>
                <c:pt idx="4854">
                  <c:v>61.375</c:v>
                </c:pt>
                <c:pt idx="4855">
                  <c:v>66.073999999999998</c:v>
                </c:pt>
                <c:pt idx="4856">
                  <c:v>65.337999999999994</c:v>
                </c:pt>
                <c:pt idx="4857">
                  <c:v>67.447999999999993</c:v>
                </c:pt>
                <c:pt idx="4858">
                  <c:v>67.602000000000004</c:v>
                </c:pt>
                <c:pt idx="4859">
                  <c:v>67.879000000000005</c:v>
                </c:pt>
                <c:pt idx="4860">
                  <c:v>68.38</c:v>
                </c:pt>
                <c:pt idx="4861">
                  <c:v>66.028000000000006</c:v>
                </c:pt>
                <c:pt idx="4862">
                  <c:v>67.233000000000004</c:v>
                </c:pt>
                <c:pt idx="4863">
                  <c:v>68.028999999999996</c:v>
                </c:pt>
                <c:pt idx="4864">
                  <c:v>65.733000000000004</c:v>
                </c:pt>
                <c:pt idx="4865">
                  <c:v>64.352999999999994</c:v>
                </c:pt>
                <c:pt idx="4866">
                  <c:v>62.59</c:v>
                </c:pt>
                <c:pt idx="4867">
                  <c:v>59.534999999999997</c:v>
                </c:pt>
                <c:pt idx="4868">
                  <c:v>51.593000000000004</c:v>
                </c:pt>
                <c:pt idx="4869">
                  <c:v>50.591000000000001</c:v>
                </c:pt>
                <c:pt idx="4870">
                  <c:v>48.094999999999999</c:v>
                </c:pt>
                <c:pt idx="4871">
                  <c:v>50.86</c:v>
                </c:pt>
                <c:pt idx="4872">
                  <c:v>58.311999999999998</c:v>
                </c:pt>
                <c:pt idx="4873">
                  <c:v>61.396999999999998</c:v>
                </c:pt>
                <c:pt idx="4874">
                  <c:v>64.186999999999998</c:v>
                </c:pt>
                <c:pt idx="4875">
                  <c:v>66.882999999999996</c:v>
                </c:pt>
                <c:pt idx="4876">
                  <c:v>67.177999999999997</c:v>
                </c:pt>
                <c:pt idx="4877">
                  <c:v>68.662999999999997</c:v>
                </c:pt>
                <c:pt idx="4878">
                  <c:v>68.804000000000002</c:v>
                </c:pt>
                <c:pt idx="4879">
                  <c:v>68.040000000000006</c:v>
                </c:pt>
                <c:pt idx="4880">
                  <c:v>68.814999999999998</c:v>
                </c:pt>
                <c:pt idx="4881">
                  <c:v>69.622</c:v>
                </c:pt>
                <c:pt idx="4882">
                  <c:v>68.054000000000002</c:v>
                </c:pt>
                <c:pt idx="4883">
                  <c:v>67.081999999999994</c:v>
                </c:pt>
                <c:pt idx="4884">
                  <c:v>65.852999999999994</c:v>
                </c:pt>
                <c:pt idx="4885">
                  <c:v>63.43</c:v>
                </c:pt>
                <c:pt idx="4886">
                  <c:v>60.273000000000003</c:v>
                </c:pt>
                <c:pt idx="4887">
                  <c:v>59.811999999999998</c:v>
                </c:pt>
                <c:pt idx="4888">
                  <c:v>57.787999999999997</c:v>
                </c:pt>
                <c:pt idx="4889">
                  <c:v>50.457000000000001</c:v>
                </c:pt>
                <c:pt idx="4890">
                  <c:v>29.722000000000001</c:v>
                </c:pt>
                <c:pt idx="4891">
                  <c:v>51.552</c:v>
                </c:pt>
                <c:pt idx="4892">
                  <c:v>59.292000000000002</c:v>
                </c:pt>
                <c:pt idx="4893">
                  <c:v>64.153000000000006</c:v>
                </c:pt>
                <c:pt idx="4894">
                  <c:v>63.148000000000003</c:v>
                </c:pt>
                <c:pt idx="4895">
                  <c:v>65.260000000000005</c:v>
                </c:pt>
                <c:pt idx="4896">
                  <c:v>65.959000000000003</c:v>
                </c:pt>
                <c:pt idx="4897">
                  <c:v>65.762</c:v>
                </c:pt>
                <c:pt idx="4898">
                  <c:v>67.168999999999997</c:v>
                </c:pt>
                <c:pt idx="4899">
                  <c:v>68.510000000000005</c:v>
                </c:pt>
                <c:pt idx="4900">
                  <c:v>68.441000000000003</c:v>
                </c:pt>
                <c:pt idx="4901">
                  <c:v>68.722999999999999</c:v>
                </c:pt>
                <c:pt idx="4902">
                  <c:v>69.290000000000006</c:v>
                </c:pt>
                <c:pt idx="4903">
                  <c:v>67.685000000000002</c:v>
                </c:pt>
                <c:pt idx="4904">
                  <c:v>66.043999999999997</c:v>
                </c:pt>
                <c:pt idx="4905">
                  <c:v>66.019000000000005</c:v>
                </c:pt>
                <c:pt idx="4906">
                  <c:v>63.88</c:v>
                </c:pt>
                <c:pt idx="4907">
                  <c:v>61.914999999999999</c:v>
                </c:pt>
                <c:pt idx="4908">
                  <c:v>57.72</c:v>
                </c:pt>
                <c:pt idx="4909">
                  <c:v>51.317999999999998</c:v>
                </c:pt>
                <c:pt idx="4910">
                  <c:v>43.978999999999999</c:v>
                </c:pt>
                <c:pt idx="4911">
                  <c:v>54.671999999999997</c:v>
                </c:pt>
                <c:pt idx="4912">
                  <c:v>50.837000000000003</c:v>
                </c:pt>
                <c:pt idx="4913">
                  <c:v>59.267000000000003</c:v>
                </c:pt>
                <c:pt idx="4914">
                  <c:v>62.04</c:v>
                </c:pt>
                <c:pt idx="4915">
                  <c:v>62.530999999999999</c:v>
                </c:pt>
                <c:pt idx="4916">
                  <c:v>65.183000000000007</c:v>
                </c:pt>
                <c:pt idx="4917">
                  <c:v>66.674999999999997</c:v>
                </c:pt>
                <c:pt idx="4918">
                  <c:v>68.358999999999995</c:v>
                </c:pt>
                <c:pt idx="4919">
                  <c:v>68.861999999999995</c:v>
                </c:pt>
                <c:pt idx="4920">
                  <c:v>69.632999999999996</c:v>
                </c:pt>
                <c:pt idx="4921">
                  <c:v>69.745999999999995</c:v>
                </c:pt>
                <c:pt idx="4922">
                  <c:v>68.100999999999999</c:v>
                </c:pt>
                <c:pt idx="4923">
                  <c:v>68.971000000000004</c:v>
                </c:pt>
                <c:pt idx="4924">
                  <c:v>68.58</c:v>
                </c:pt>
                <c:pt idx="4925">
                  <c:v>66.671999999999997</c:v>
                </c:pt>
                <c:pt idx="4926">
                  <c:v>64.622</c:v>
                </c:pt>
                <c:pt idx="4927">
                  <c:v>62.22</c:v>
                </c:pt>
                <c:pt idx="4928">
                  <c:v>59.718000000000004</c:v>
                </c:pt>
                <c:pt idx="4929">
                  <c:v>50.884999999999998</c:v>
                </c:pt>
                <c:pt idx="4930">
                  <c:v>58.777000000000001</c:v>
                </c:pt>
                <c:pt idx="4931">
                  <c:v>48.133000000000003</c:v>
                </c:pt>
                <c:pt idx="4932">
                  <c:v>39.048000000000002</c:v>
                </c:pt>
                <c:pt idx="4933">
                  <c:v>56.052999999999997</c:v>
                </c:pt>
                <c:pt idx="4934">
                  <c:v>62.290999999999997</c:v>
                </c:pt>
                <c:pt idx="4935">
                  <c:v>64.724999999999994</c:v>
                </c:pt>
                <c:pt idx="4936">
                  <c:v>68.087000000000003</c:v>
                </c:pt>
                <c:pt idx="4937">
                  <c:v>68.111999999999995</c:v>
                </c:pt>
                <c:pt idx="4938">
                  <c:v>70.218999999999994</c:v>
                </c:pt>
                <c:pt idx="4939">
                  <c:v>70.305999999999997</c:v>
                </c:pt>
                <c:pt idx="4940">
                  <c:v>68.915999999999997</c:v>
                </c:pt>
                <c:pt idx="4941">
                  <c:v>68.831999999999994</c:v>
                </c:pt>
                <c:pt idx="4942">
                  <c:v>69.703000000000003</c:v>
                </c:pt>
                <c:pt idx="4943">
                  <c:v>68.563999999999993</c:v>
                </c:pt>
                <c:pt idx="4944">
                  <c:v>67.376000000000005</c:v>
                </c:pt>
                <c:pt idx="4945">
                  <c:v>66.81</c:v>
                </c:pt>
                <c:pt idx="4946">
                  <c:v>64.468000000000004</c:v>
                </c:pt>
                <c:pt idx="4947">
                  <c:v>60.978000000000002</c:v>
                </c:pt>
                <c:pt idx="4948">
                  <c:v>60.43</c:v>
                </c:pt>
                <c:pt idx="4949">
                  <c:v>60.021000000000001</c:v>
                </c:pt>
                <c:pt idx="4950">
                  <c:v>52.395000000000003</c:v>
                </c:pt>
                <c:pt idx="4951">
                  <c:v>42.646000000000001</c:v>
                </c:pt>
                <c:pt idx="4952">
                  <c:v>50.496000000000002</c:v>
                </c:pt>
                <c:pt idx="4953">
                  <c:v>59.268999999999998</c:v>
                </c:pt>
                <c:pt idx="4954">
                  <c:v>64.102000000000004</c:v>
                </c:pt>
                <c:pt idx="4955">
                  <c:v>62.838000000000001</c:v>
                </c:pt>
                <c:pt idx="4956">
                  <c:v>63.820999999999998</c:v>
                </c:pt>
                <c:pt idx="4957">
                  <c:v>65.286000000000001</c:v>
                </c:pt>
                <c:pt idx="4958">
                  <c:v>64.819999999999993</c:v>
                </c:pt>
                <c:pt idx="4959">
                  <c:v>66.763000000000005</c:v>
                </c:pt>
                <c:pt idx="4960">
                  <c:v>68.605000000000004</c:v>
                </c:pt>
                <c:pt idx="4961">
                  <c:v>69.209999999999994</c:v>
                </c:pt>
                <c:pt idx="4962">
                  <c:v>67.807000000000002</c:v>
                </c:pt>
                <c:pt idx="4963">
                  <c:v>68.835999999999999</c:v>
                </c:pt>
                <c:pt idx="4964">
                  <c:v>67.429000000000002</c:v>
                </c:pt>
                <c:pt idx="4965">
                  <c:v>64.911000000000001</c:v>
                </c:pt>
                <c:pt idx="4966">
                  <c:v>66.090999999999994</c:v>
                </c:pt>
                <c:pt idx="4967">
                  <c:v>64.623000000000005</c:v>
                </c:pt>
                <c:pt idx="4968">
                  <c:v>63.862000000000002</c:v>
                </c:pt>
                <c:pt idx="4969">
                  <c:v>59.591999999999999</c:v>
                </c:pt>
                <c:pt idx="4970">
                  <c:v>55.572000000000003</c:v>
                </c:pt>
                <c:pt idx="4971">
                  <c:v>52.554000000000002</c:v>
                </c:pt>
                <c:pt idx="4972">
                  <c:v>54.984000000000002</c:v>
                </c:pt>
                <c:pt idx="4973">
                  <c:v>41.546999999999997</c:v>
                </c:pt>
                <c:pt idx="4974">
                  <c:v>47.012999999999998</c:v>
                </c:pt>
                <c:pt idx="4975">
                  <c:v>50.664000000000001</c:v>
                </c:pt>
                <c:pt idx="4976">
                  <c:v>56.331000000000003</c:v>
                </c:pt>
                <c:pt idx="4977">
                  <c:v>60.814999999999998</c:v>
                </c:pt>
                <c:pt idx="4978">
                  <c:v>64.337000000000003</c:v>
                </c:pt>
                <c:pt idx="4979">
                  <c:v>67.557000000000002</c:v>
                </c:pt>
                <c:pt idx="4980">
                  <c:v>66.685000000000002</c:v>
                </c:pt>
                <c:pt idx="4981">
                  <c:v>68.739000000000004</c:v>
                </c:pt>
                <c:pt idx="4982">
                  <c:v>68.114999999999995</c:v>
                </c:pt>
                <c:pt idx="4983">
                  <c:v>67.611999999999995</c:v>
                </c:pt>
                <c:pt idx="4984">
                  <c:v>68.78</c:v>
                </c:pt>
                <c:pt idx="4985">
                  <c:v>68.772000000000006</c:v>
                </c:pt>
                <c:pt idx="4986">
                  <c:v>69.171000000000006</c:v>
                </c:pt>
                <c:pt idx="4987">
                  <c:v>66.492999999999995</c:v>
                </c:pt>
                <c:pt idx="4988">
                  <c:v>66.347999999999999</c:v>
                </c:pt>
                <c:pt idx="4989">
                  <c:v>64.040999999999997</c:v>
                </c:pt>
                <c:pt idx="4990">
                  <c:v>55.258000000000003</c:v>
                </c:pt>
                <c:pt idx="4991">
                  <c:v>60.39</c:v>
                </c:pt>
                <c:pt idx="4992">
                  <c:v>53.454999999999998</c:v>
                </c:pt>
                <c:pt idx="4993">
                  <c:v>48.46</c:v>
                </c:pt>
                <c:pt idx="4994">
                  <c:v>51.908000000000001</c:v>
                </c:pt>
                <c:pt idx="4995">
                  <c:v>55.354999999999997</c:v>
                </c:pt>
                <c:pt idx="4996">
                  <c:v>60.088999999999999</c:v>
                </c:pt>
                <c:pt idx="4997">
                  <c:v>64.975999999999999</c:v>
                </c:pt>
                <c:pt idx="4998">
                  <c:v>62.793999999999997</c:v>
                </c:pt>
                <c:pt idx="4999">
                  <c:v>65.320999999999998</c:v>
                </c:pt>
                <c:pt idx="5000">
                  <c:v>65.215000000000003</c:v>
                </c:pt>
                <c:pt idx="5001">
                  <c:v>65.031000000000006</c:v>
                </c:pt>
                <c:pt idx="5002">
                  <c:v>66.89</c:v>
                </c:pt>
                <c:pt idx="5003">
                  <c:v>67.756</c:v>
                </c:pt>
                <c:pt idx="5004">
                  <c:v>68.941000000000003</c:v>
                </c:pt>
                <c:pt idx="5005">
                  <c:v>67.131</c:v>
                </c:pt>
                <c:pt idx="5006">
                  <c:v>67.682000000000002</c:v>
                </c:pt>
                <c:pt idx="5007">
                  <c:v>66.87</c:v>
                </c:pt>
                <c:pt idx="5008">
                  <c:v>64.087000000000003</c:v>
                </c:pt>
                <c:pt idx="5009">
                  <c:v>66.174999999999997</c:v>
                </c:pt>
                <c:pt idx="5010">
                  <c:v>64.61</c:v>
                </c:pt>
                <c:pt idx="5011">
                  <c:v>64.171999999999997</c:v>
                </c:pt>
                <c:pt idx="5012">
                  <c:v>57.756999999999998</c:v>
                </c:pt>
                <c:pt idx="5013">
                  <c:v>57.42</c:v>
                </c:pt>
                <c:pt idx="5014">
                  <c:v>50.326999999999998</c:v>
                </c:pt>
                <c:pt idx="5015">
                  <c:v>55.744999999999997</c:v>
                </c:pt>
                <c:pt idx="5016">
                  <c:v>42.033000000000001</c:v>
                </c:pt>
                <c:pt idx="5017">
                  <c:v>55.338000000000001</c:v>
                </c:pt>
                <c:pt idx="5018">
                  <c:v>57.195</c:v>
                </c:pt>
                <c:pt idx="5019">
                  <c:v>60.183999999999997</c:v>
                </c:pt>
                <c:pt idx="5020">
                  <c:v>63.415999999999997</c:v>
                </c:pt>
                <c:pt idx="5021">
                  <c:v>66.075999999999993</c:v>
                </c:pt>
                <c:pt idx="5022">
                  <c:v>68.405000000000001</c:v>
                </c:pt>
                <c:pt idx="5023">
                  <c:v>67.533000000000001</c:v>
                </c:pt>
                <c:pt idx="5024">
                  <c:v>68.816000000000003</c:v>
                </c:pt>
                <c:pt idx="5025">
                  <c:v>68.233999999999995</c:v>
                </c:pt>
                <c:pt idx="5026">
                  <c:v>66.831999999999994</c:v>
                </c:pt>
                <c:pt idx="5027">
                  <c:v>68.311000000000007</c:v>
                </c:pt>
                <c:pt idx="5028">
                  <c:v>67.941000000000003</c:v>
                </c:pt>
                <c:pt idx="5029">
                  <c:v>68.099000000000004</c:v>
                </c:pt>
                <c:pt idx="5030">
                  <c:v>64.069000000000003</c:v>
                </c:pt>
                <c:pt idx="5031">
                  <c:v>65.938000000000002</c:v>
                </c:pt>
                <c:pt idx="5032">
                  <c:v>64.838999999999999</c:v>
                </c:pt>
                <c:pt idx="5033">
                  <c:v>59.08</c:v>
                </c:pt>
                <c:pt idx="5034">
                  <c:v>62.679000000000002</c:v>
                </c:pt>
                <c:pt idx="5035">
                  <c:v>58.482999999999997</c:v>
                </c:pt>
                <c:pt idx="5036">
                  <c:v>55.89</c:v>
                </c:pt>
                <c:pt idx="5037">
                  <c:v>28.488</c:v>
                </c:pt>
                <c:pt idx="5038">
                  <c:v>52.645000000000003</c:v>
                </c:pt>
                <c:pt idx="5039">
                  <c:v>61.741999999999997</c:v>
                </c:pt>
                <c:pt idx="5040">
                  <c:v>66.858999999999995</c:v>
                </c:pt>
                <c:pt idx="5041">
                  <c:v>66.495999999999995</c:v>
                </c:pt>
                <c:pt idx="5042">
                  <c:v>68.668000000000006</c:v>
                </c:pt>
                <c:pt idx="5043">
                  <c:v>68.876999999999995</c:v>
                </c:pt>
                <c:pt idx="5044">
                  <c:v>68.554000000000002</c:v>
                </c:pt>
                <c:pt idx="5045">
                  <c:v>70.247</c:v>
                </c:pt>
                <c:pt idx="5046">
                  <c:v>70.81</c:v>
                </c:pt>
                <c:pt idx="5047">
                  <c:v>71.287999999999997</c:v>
                </c:pt>
                <c:pt idx="5048">
                  <c:v>68.492000000000004</c:v>
                </c:pt>
                <c:pt idx="5049">
                  <c:v>69.655000000000001</c:v>
                </c:pt>
                <c:pt idx="5050">
                  <c:v>68.75</c:v>
                </c:pt>
                <c:pt idx="5051">
                  <c:v>65.287000000000006</c:v>
                </c:pt>
                <c:pt idx="5052">
                  <c:v>67.322000000000003</c:v>
                </c:pt>
                <c:pt idx="5053">
                  <c:v>65.043999999999997</c:v>
                </c:pt>
                <c:pt idx="5054">
                  <c:v>63.807000000000002</c:v>
                </c:pt>
                <c:pt idx="5055">
                  <c:v>56.664000000000001</c:v>
                </c:pt>
                <c:pt idx="5056">
                  <c:v>51.954999999999998</c:v>
                </c:pt>
                <c:pt idx="5057">
                  <c:v>40.893999999999998</c:v>
                </c:pt>
                <c:pt idx="5058">
                  <c:v>61.587000000000003</c:v>
                </c:pt>
                <c:pt idx="5059">
                  <c:v>62.191000000000003</c:v>
                </c:pt>
                <c:pt idx="5060">
                  <c:v>65.73</c:v>
                </c:pt>
                <c:pt idx="5061">
                  <c:v>66.527000000000001</c:v>
                </c:pt>
                <c:pt idx="5062">
                  <c:v>67.245999999999995</c:v>
                </c:pt>
                <c:pt idx="5063">
                  <c:v>68.494</c:v>
                </c:pt>
                <c:pt idx="5064">
                  <c:v>69.742999999999995</c:v>
                </c:pt>
                <c:pt idx="5065">
                  <c:v>70.664000000000001</c:v>
                </c:pt>
                <c:pt idx="5066">
                  <c:v>69.296999999999997</c:v>
                </c:pt>
                <c:pt idx="5067">
                  <c:v>70.132999999999996</c:v>
                </c:pt>
                <c:pt idx="5068">
                  <c:v>70.007000000000005</c:v>
                </c:pt>
                <c:pt idx="5069">
                  <c:v>68.704999999999998</c:v>
                </c:pt>
                <c:pt idx="5070">
                  <c:v>69.995000000000005</c:v>
                </c:pt>
                <c:pt idx="5071">
                  <c:v>69.227000000000004</c:v>
                </c:pt>
                <c:pt idx="5072">
                  <c:v>68.988</c:v>
                </c:pt>
                <c:pt idx="5073">
                  <c:v>65.498999999999995</c:v>
                </c:pt>
                <c:pt idx="5074">
                  <c:v>65.869</c:v>
                </c:pt>
                <c:pt idx="5075">
                  <c:v>64.366</c:v>
                </c:pt>
                <c:pt idx="5076">
                  <c:v>56.119</c:v>
                </c:pt>
                <c:pt idx="5077">
                  <c:v>53.103999999999999</c:v>
                </c:pt>
                <c:pt idx="5078">
                  <c:v>45.23</c:v>
                </c:pt>
                <c:pt idx="5079">
                  <c:v>55.94</c:v>
                </c:pt>
                <c:pt idx="5080">
                  <c:v>61.676000000000002</c:v>
                </c:pt>
                <c:pt idx="5081">
                  <c:v>64.021000000000001</c:v>
                </c:pt>
                <c:pt idx="5082">
                  <c:v>67.406999999999996</c:v>
                </c:pt>
                <c:pt idx="5083">
                  <c:v>69.47</c:v>
                </c:pt>
                <c:pt idx="5084">
                  <c:v>69.322000000000003</c:v>
                </c:pt>
                <c:pt idx="5085">
                  <c:v>71.075000000000003</c:v>
                </c:pt>
                <c:pt idx="5086">
                  <c:v>71.647000000000006</c:v>
                </c:pt>
                <c:pt idx="5087">
                  <c:v>71.653000000000006</c:v>
                </c:pt>
                <c:pt idx="5088">
                  <c:v>72.147999999999996</c:v>
                </c:pt>
                <c:pt idx="5089">
                  <c:v>71.795000000000002</c:v>
                </c:pt>
                <c:pt idx="5090">
                  <c:v>71.308999999999997</c:v>
                </c:pt>
                <c:pt idx="5091">
                  <c:v>68.543000000000006</c:v>
                </c:pt>
                <c:pt idx="5092">
                  <c:v>68.662999999999997</c:v>
                </c:pt>
                <c:pt idx="5093">
                  <c:v>67.572000000000003</c:v>
                </c:pt>
                <c:pt idx="5094">
                  <c:v>62.593000000000004</c:v>
                </c:pt>
                <c:pt idx="5095">
                  <c:v>64.37</c:v>
                </c:pt>
                <c:pt idx="5096">
                  <c:v>62.26</c:v>
                </c:pt>
                <c:pt idx="5097">
                  <c:v>56.98</c:v>
                </c:pt>
                <c:pt idx="5098">
                  <c:v>28.271999999999998</c:v>
                </c:pt>
                <c:pt idx="5099">
                  <c:v>52.078000000000003</c:v>
                </c:pt>
                <c:pt idx="5100">
                  <c:v>62.557000000000002</c:v>
                </c:pt>
                <c:pt idx="5101">
                  <c:v>66.495999999999995</c:v>
                </c:pt>
                <c:pt idx="5102">
                  <c:v>67.534000000000006</c:v>
                </c:pt>
                <c:pt idx="5103">
                  <c:v>69.602000000000004</c:v>
                </c:pt>
                <c:pt idx="5104">
                  <c:v>69.566000000000003</c:v>
                </c:pt>
                <c:pt idx="5105">
                  <c:v>70.082999999999998</c:v>
                </c:pt>
                <c:pt idx="5106">
                  <c:v>70.662999999999997</c:v>
                </c:pt>
                <c:pt idx="5107">
                  <c:v>71.296999999999997</c:v>
                </c:pt>
                <c:pt idx="5108">
                  <c:v>71.766999999999996</c:v>
                </c:pt>
                <c:pt idx="5109">
                  <c:v>69.147999999999996</c:v>
                </c:pt>
                <c:pt idx="5110">
                  <c:v>70.408000000000001</c:v>
                </c:pt>
                <c:pt idx="5111">
                  <c:v>69.853999999999999</c:v>
                </c:pt>
                <c:pt idx="5112">
                  <c:v>67.643000000000001</c:v>
                </c:pt>
                <c:pt idx="5113">
                  <c:v>68.748999999999995</c:v>
                </c:pt>
                <c:pt idx="5114">
                  <c:v>67.106999999999999</c:v>
                </c:pt>
                <c:pt idx="5115">
                  <c:v>66.14</c:v>
                </c:pt>
                <c:pt idx="5116">
                  <c:v>59.713000000000001</c:v>
                </c:pt>
                <c:pt idx="5117">
                  <c:v>58.933</c:v>
                </c:pt>
                <c:pt idx="5118">
                  <c:v>51.798999999999999</c:v>
                </c:pt>
                <c:pt idx="5119">
                  <c:v>55.768999999999998</c:v>
                </c:pt>
                <c:pt idx="5120">
                  <c:v>56.2</c:v>
                </c:pt>
                <c:pt idx="5121">
                  <c:v>62.499000000000002</c:v>
                </c:pt>
                <c:pt idx="5122">
                  <c:v>63.509</c:v>
                </c:pt>
                <c:pt idx="5123">
                  <c:v>65.914000000000001</c:v>
                </c:pt>
                <c:pt idx="5124">
                  <c:v>67.179000000000002</c:v>
                </c:pt>
                <c:pt idx="5125">
                  <c:v>69.176000000000002</c:v>
                </c:pt>
                <c:pt idx="5126">
                  <c:v>70.546000000000006</c:v>
                </c:pt>
                <c:pt idx="5127">
                  <c:v>69.186999999999998</c:v>
                </c:pt>
                <c:pt idx="5128">
                  <c:v>71.040000000000006</c:v>
                </c:pt>
                <c:pt idx="5129">
                  <c:v>70.817999999999998</c:v>
                </c:pt>
                <c:pt idx="5130">
                  <c:v>70.028999999999996</c:v>
                </c:pt>
                <c:pt idx="5131">
                  <c:v>71.691999999999993</c:v>
                </c:pt>
                <c:pt idx="5132">
                  <c:v>71.534000000000006</c:v>
                </c:pt>
                <c:pt idx="5133">
                  <c:v>71.317999999999998</c:v>
                </c:pt>
                <c:pt idx="5134">
                  <c:v>68.606999999999999</c:v>
                </c:pt>
                <c:pt idx="5135">
                  <c:v>67.613</c:v>
                </c:pt>
                <c:pt idx="5136">
                  <c:v>66.180000000000007</c:v>
                </c:pt>
                <c:pt idx="5137">
                  <c:v>62.095999999999997</c:v>
                </c:pt>
                <c:pt idx="5138">
                  <c:v>59.712000000000003</c:v>
                </c:pt>
                <c:pt idx="5139">
                  <c:v>50.170999999999999</c:v>
                </c:pt>
                <c:pt idx="5140">
                  <c:v>52.445</c:v>
                </c:pt>
                <c:pt idx="5141">
                  <c:v>64.085999999999999</c:v>
                </c:pt>
                <c:pt idx="5142">
                  <c:v>63.374000000000002</c:v>
                </c:pt>
                <c:pt idx="5143">
                  <c:v>68.138999999999996</c:v>
                </c:pt>
                <c:pt idx="5144">
                  <c:v>68.724000000000004</c:v>
                </c:pt>
                <c:pt idx="5145">
                  <c:v>68.801000000000002</c:v>
                </c:pt>
                <c:pt idx="5146">
                  <c:v>71.129000000000005</c:v>
                </c:pt>
                <c:pt idx="5147">
                  <c:v>71.587000000000003</c:v>
                </c:pt>
                <c:pt idx="5148">
                  <c:v>72.795000000000002</c:v>
                </c:pt>
                <c:pt idx="5149">
                  <c:v>71.772000000000006</c:v>
                </c:pt>
                <c:pt idx="5150">
                  <c:v>72.796999999999997</c:v>
                </c:pt>
                <c:pt idx="5151">
                  <c:v>71.581999999999994</c:v>
                </c:pt>
                <c:pt idx="5152">
                  <c:v>69.489999999999995</c:v>
                </c:pt>
                <c:pt idx="5153">
                  <c:v>70.36</c:v>
                </c:pt>
                <c:pt idx="5154">
                  <c:v>69.433999999999997</c:v>
                </c:pt>
                <c:pt idx="5155">
                  <c:v>67.869</c:v>
                </c:pt>
                <c:pt idx="5156">
                  <c:v>64.239999999999995</c:v>
                </c:pt>
                <c:pt idx="5157">
                  <c:v>63.548000000000002</c:v>
                </c:pt>
                <c:pt idx="5158">
                  <c:v>57.164999999999999</c:v>
                </c:pt>
                <c:pt idx="5159">
                  <c:v>46.576999999999998</c:v>
                </c:pt>
                <c:pt idx="5160">
                  <c:v>45.802999999999997</c:v>
                </c:pt>
                <c:pt idx="5161">
                  <c:v>60.631999999999998</c:v>
                </c:pt>
                <c:pt idx="5162">
                  <c:v>64.444000000000003</c:v>
                </c:pt>
                <c:pt idx="5163">
                  <c:v>65.450999999999993</c:v>
                </c:pt>
                <c:pt idx="5164">
                  <c:v>68.738</c:v>
                </c:pt>
                <c:pt idx="5165">
                  <c:v>70.224000000000004</c:v>
                </c:pt>
                <c:pt idx="5166">
                  <c:v>71.768000000000001</c:v>
                </c:pt>
                <c:pt idx="5167">
                  <c:v>71.465999999999994</c:v>
                </c:pt>
                <c:pt idx="5168">
                  <c:v>71.772000000000006</c:v>
                </c:pt>
                <c:pt idx="5169">
                  <c:v>71.72</c:v>
                </c:pt>
                <c:pt idx="5170">
                  <c:v>70.228999999999999</c:v>
                </c:pt>
                <c:pt idx="5171">
                  <c:v>70.349000000000004</c:v>
                </c:pt>
                <c:pt idx="5172">
                  <c:v>71.337999999999994</c:v>
                </c:pt>
                <c:pt idx="5173">
                  <c:v>69.778000000000006</c:v>
                </c:pt>
                <c:pt idx="5174">
                  <c:v>68.063000000000002</c:v>
                </c:pt>
                <c:pt idx="5175">
                  <c:v>67.546999999999997</c:v>
                </c:pt>
                <c:pt idx="5176">
                  <c:v>64.808999999999997</c:v>
                </c:pt>
                <c:pt idx="5177">
                  <c:v>59.912999999999997</c:v>
                </c:pt>
                <c:pt idx="5178">
                  <c:v>61.207999999999998</c:v>
                </c:pt>
                <c:pt idx="5179">
                  <c:v>55.506</c:v>
                </c:pt>
                <c:pt idx="5180">
                  <c:v>40.197000000000003</c:v>
                </c:pt>
                <c:pt idx="5181">
                  <c:v>51.11</c:v>
                </c:pt>
                <c:pt idx="5182">
                  <c:v>61.82</c:v>
                </c:pt>
                <c:pt idx="5183">
                  <c:v>64.765000000000001</c:v>
                </c:pt>
                <c:pt idx="5184">
                  <c:v>69.213999999999999</c:v>
                </c:pt>
                <c:pt idx="5185">
                  <c:v>68.399000000000001</c:v>
                </c:pt>
                <c:pt idx="5186">
                  <c:v>69.584999999999994</c:v>
                </c:pt>
                <c:pt idx="5187">
                  <c:v>70.257000000000005</c:v>
                </c:pt>
                <c:pt idx="5188">
                  <c:v>69.497</c:v>
                </c:pt>
                <c:pt idx="5189">
                  <c:v>70.713999999999999</c:v>
                </c:pt>
                <c:pt idx="5190">
                  <c:v>71.394999999999996</c:v>
                </c:pt>
                <c:pt idx="5191">
                  <c:v>70.88</c:v>
                </c:pt>
                <c:pt idx="5192">
                  <c:v>70.802999999999997</c:v>
                </c:pt>
                <c:pt idx="5193">
                  <c:v>71.102999999999994</c:v>
                </c:pt>
                <c:pt idx="5194">
                  <c:v>69.293000000000006</c:v>
                </c:pt>
                <c:pt idx="5195">
                  <c:v>66.858000000000004</c:v>
                </c:pt>
                <c:pt idx="5196">
                  <c:v>67.215000000000003</c:v>
                </c:pt>
                <c:pt idx="5197">
                  <c:v>64.533000000000001</c:v>
                </c:pt>
                <c:pt idx="5198">
                  <c:v>62.192999999999998</c:v>
                </c:pt>
                <c:pt idx="5199">
                  <c:v>54.011000000000003</c:v>
                </c:pt>
                <c:pt idx="5200">
                  <c:v>4.0662000000000003</c:v>
                </c:pt>
                <c:pt idx="5201">
                  <c:v>48.878999999999998</c:v>
                </c:pt>
                <c:pt idx="5202">
                  <c:v>62.213000000000001</c:v>
                </c:pt>
                <c:pt idx="5203">
                  <c:v>60.49</c:v>
                </c:pt>
                <c:pt idx="5204">
                  <c:v>64.540999999999997</c:v>
                </c:pt>
                <c:pt idx="5205">
                  <c:v>66.442999999999998</c:v>
                </c:pt>
                <c:pt idx="5206">
                  <c:v>66.635000000000005</c:v>
                </c:pt>
                <c:pt idx="5207">
                  <c:v>68.566000000000003</c:v>
                </c:pt>
                <c:pt idx="5208">
                  <c:v>69.397000000000006</c:v>
                </c:pt>
                <c:pt idx="5209">
                  <c:v>70.682000000000002</c:v>
                </c:pt>
                <c:pt idx="5210">
                  <c:v>70.313999999999993</c:v>
                </c:pt>
                <c:pt idx="5211">
                  <c:v>70.62</c:v>
                </c:pt>
                <c:pt idx="5212">
                  <c:v>70.259</c:v>
                </c:pt>
                <c:pt idx="5213">
                  <c:v>67.783000000000001</c:v>
                </c:pt>
                <c:pt idx="5214">
                  <c:v>68.819000000000003</c:v>
                </c:pt>
                <c:pt idx="5215">
                  <c:v>68.813000000000002</c:v>
                </c:pt>
                <c:pt idx="5216">
                  <c:v>67.183000000000007</c:v>
                </c:pt>
                <c:pt idx="5217">
                  <c:v>65.287000000000006</c:v>
                </c:pt>
                <c:pt idx="5218">
                  <c:v>64.37</c:v>
                </c:pt>
                <c:pt idx="5219">
                  <c:v>62.825000000000003</c:v>
                </c:pt>
                <c:pt idx="5220">
                  <c:v>54.878</c:v>
                </c:pt>
                <c:pt idx="5221">
                  <c:v>58.941000000000003</c:v>
                </c:pt>
                <c:pt idx="5222">
                  <c:v>47.573</c:v>
                </c:pt>
                <c:pt idx="5223">
                  <c:v>43.658999999999999</c:v>
                </c:pt>
                <c:pt idx="5224">
                  <c:v>58.920999999999999</c:v>
                </c:pt>
                <c:pt idx="5225">
                  <c:v>63.253</c:v>
                </c:pt>
                <c:pt idx="5226">
                  <c:v>66.076999999999998</c:v>
                </c:pt>
                <c:pt idx="5227">
                  <c:v>69.509</c:v>
                </c:pt>
                <c:pt idx="5228">
                  <c:v>68.126999999999995</c:v>
                </c:pt>
                <c:pt idx="5229">
                  <c:v>68.408000000000001</c:v>
                </c:pt>
                <c:pt idx="5230">
                  <c:v>67.287000000000006</c:v>
                </c:pt>
                <c:pt idx="5231">
                  <c:v>66.903999999999996</c:v>
                </c:pt>
                <c:pt idx="5232">
                  <c:v>69.120999999999995</c:v>
                </c:pt>
                <c:pt idx="5233">
                  <c:v>70.631</c:v>
                </c:pt>
                <c:pt idx="5234">
                  <c:v>70.968999999999994</c:v>
                </c:pt>
                <c:pt idx="5235">
                  <c:v>68.516999999999996</c:v>
                </c:pt>
                <c:pt idx="5236">
                  <c:v>69.376000000000005</c:v>
                </c:pt>
                <c:pt idx="5237">
                  <c:v>69.495000000000005</c:v>
                </c:pt>
                <c:pt idx="5238">
                  <c:v>68.733000000000004</c:v>
                </c:pt>
                <c:pt idx="5239">
                  <c:v>70.003</c:v>
                </c:pt>
                <c:pt idx="5240">
                  <c:v>67.561000000000007</c:v>
                </c:pt>
                <c:pt idx="5241">
                  <c:v>62.628</c:v>
                </c:pt>
                <c:pt idx="5242">
                  <c:v>55.802</c:v>
                </c:pt>
                <c:pt idx="5243">
                  <c:v>41.463999999999999</c:v>
                </c:pt>
                <c:pt idx="5244">
                  <c:v>49.613</c:v>
                </c:pt>
                <c:pt idx="5245">
                  <c:v>65</c:v>
                </c:pt>
                <c:pt idx="5246">
                  <c:v>63.643000000000001</c:v>
                </c:pt>
                <c:pt idx="5247">
                  <c:v>65.971000000000004</c:v>
                </c:pt>
                <c:pt idx="5248">
                  <c:v>69.013000000000005</c:v>
                </c:pt>
                <c:pt idx="5249">
                  <c:v>67.010000000000005</c:v>
                </c:pt>
                <c:pt idx="5250">
                  <c:v>70.602000000000004</c:v>
                </c:pt>
                <c:pt idx="5251">
                  <c:v>70.546000000000006</c:v>
                </c:pt>
                <c:pt idx="5252">
                  <c:v>71.763999999999996</c:v>
                </c:pt>
                <c:pt idx="5253">
                  <c:v>71.087999999999994</c:v>
                </c:pt>
                <c:pt idx="5254">
                  <c:v>70.858000000000004</c:v>
                </c:pt>
                <c:pt idx="5255">
                  <c:v>71.025999999999996</c:v>
                </c:pt>
                <c:pt idx="5256">
                  <c:v>68.179000000000002</c:v>
                </c:pt>
                <c:pt idx="5257">
                  <c:v>70.840999999999994</c:v>
                </c:pt>
                <c:pt idx="5258">
                  <c:v>69.748000000000005</c:v>
                </c:pt>
                <c:pt idx="5259">
                  <c:v>69.450999999999993</c:v>
                </c:pt>
                <c:pt idx="5260">
                  <c:v>64.61</c:v>
                </c:pt>
                <c:pt idx="5261">
                  <c:v>64.474999999999994</c:v>
                </c:pt>
                <c:pt idx="5262">
                  <c:v>60.41</c:v>
                </c:pt>
                <c:pt idx="5263">
                  <c:v>37.866999999999997</c:v>
                </c:pt>
                <c:pt idx="5264">
                  <c:v>50.433999999999997</c:v>
                </c:pt>
                <c:pt idx="5265">
                  <c:v>51.1</c:v>
                </c:pt>
                <c:pt idx="5266">
                  <c:v>56.18</c:v>
                </c:pt>
                <c:pt idx="5267">
                  <c:v>62.246000000000002</c:v>
                </c:pt>
                <c:pt idx="5268">
                  <c:v>64.581999999999994</c:v>
                </c:pt>
                <c:pt idx="5269">
                  <c:v>67.972999999999999</c:v>
                </c:pt>
                <c:pt idx="5270">
                  <c:v>70.738</c:v>
                </c:pt>
                <c:pt idx="5271">
                  <c:v>68.971000000000004</c:v>
                </c:pt>
                <c:pt idx="5272">
                  <c:v>71.575999999999993</c:v>
                </c:pt>
                <c:pt idx="5273">
                  <c:v>70.620999999999995</c:v>
                </c:pt>
                <c:pt idx="5274">
                  <c:v>70.117999999999995</c:v>
                </c:pt>
                <c:pt idx="5275">
                  <c:v>71.585999999999999</c:v>
                </c:pt>
                <c:pt idx="5276">
                  <c:v>71.841999999999999</c:v>
                </c:pt>
                <c:pt idx="5277">
                  <c:v>72.545000000000002</c:v>
                </c:pt>
                <c:pt idx="5278">
                  <c:v>70.623999999999995</c:v>
                </c:pt>
                <c:pt idx="5279">
                  <c:v>70.677999999999997</c:v>
                </c:pt>
                <c:pt idx="5280">
                  <c:v>69.387</c:v>
                </c:pt>
                <c:pt idx="5281">
                  <c:v>65.578000000000003</c:v>
                </c:pt>
                <c:pt idx="5282">
                  <c:v>66.751999999999995</c:v>
                </c:pt>
                <c:pt idx="5283">
                  <c:v>64.245999999999995</c:v>
                </c:pt>
                <c:pt idx="5284">
                  <c:v>60.307000000000002</c:v>
                </c:pt>
                <c:pt idx="5285">
                  <c:v>43.652999999999999</c:v>
                </c:pt>
                <c:pt idx="5286">
                  <c:v>53.384</c:v>
                </c:pt>
                <c:pt idx="5287">
                  <c:v>63.158000000000001</c:v>
                </c:pt>
                <c:pt idx="5288">
                  <c:v>67.715000000000003</c:v>
                </c:pt>
                <c:pt idx="5289">
                  <c:v>68.027000000000001</c:v>
                </c:pt>
                <c:pt idx="5290">
                  <c:v>70.239000000000004</c:v>
                </c:pt>
                <c:pt idx="5291">
                  <c:v>69.941000000000003</c:v>
                </c:pt>
                <c:pt idx="5292">
                  <c:v>70.44</c:v>
                </c:pt>
                <c:pt idx="5293">
                  <c:v>71.483999999999995</c:v>
                </c:pt>
                <c:pt idx="5294">
                  <c:v>72.242000000000004</c:v>
                </c:pt>
                <c:pt idx="5295">
                  <c:v>73.156000000000006</c:v>
                </c:pt>
                <c:pt idx="5296">
                  <c:v>71.881</c:v>
                </c:pt>
                <c:pt idx="5297">
                  <c:v>72.400000000000006</c:v>
                </c:pt>
                <c:pt idx="5298">
                  <c:v>71.95</c:v>
                </c:pt>
                <c:pt idx="5299">
                  <c:v>70.171000000000006</c:v>
                </c:pt>
                <c:pt idx="5300">
                  <c:v>71.12</c:v>
                </c:pt>
                <c:pt idx="5301">
                  <c:v>69.543000000000006</c:v>
                </c:pt>
                <c:pt idx="5302">
                  <c:v>68.405000000000001</c:v>
                </c:pt>
                <c:pt idx="5303">
                  <c:v>61.668999999999997</c:v>
                </c:pt>
                <c:pt idx="5304">
                  <c:v>60.042999999999999</c:v>
                </c:pt>
                <c:pt idx="5305">
                  <c:v>45.962000000000003</c:v>
                </c:pt>
                <c:pt idx="5306">
                  <c:v>62.31</c:v>
                </c:pt>
                <c:pt idx="5307">
                  <c:v>60.32</c:v>
                </c:pt>
                <c:pt idx="5308">
                  <c:v>64.751000000000005</c:v>
                </c:pt>
                <c:pt idx="5309">
                  <c:v>67.025000000000006</c:v>
                </c:pt>
                <c:pt idx="5310">
                  <c:v>68.674000000000007</c:v>
                </c:pt>
                <c:pt idx="5311">
                  <c:v>70.262</c:v>
                </c:pt>
                <c:pt idx="5312">
                  <c:v>71.911000000000001</c:v>
                </c:pt>
                <c:pt idx="5313">
                  <c:v>73.090999999999994</c:v>
                </c:pt>
                <c:pt idx="5314">
                  <c:v>72.256</c:v>
                </c:pt>
                <c:pt idx="5315">
                  <c:v>73.022000000000006</c:v>
                </c:pt>
                <c:pt idx="5316">
                  <c:v>72.204999999999998</c:v>
                </c:pt>
                <c:pt idx="5317">
                  <c:v>71.040999999999997</c:v>
                </c:pt>
                <c:pt idx="5318">
                  <c:v>72.091999999999999</c:v>
                </c:pt>
                <c:pt idx="5319">
                  <c:v>71.759</c:v>
                </c:pt>
                <c:pt idx="5320">
                  <c:v>71.805999999999997</c:v>
                </c:pt>
                <c:pt idx="5321">
                  <c:v>67.507000000000005</c:v>
                </c:pt>
                <c:pt idx="5322">
                  <c:v>68.103999999999999</c:v>
                </c:pt>
                <c:pt idx="5323">
                  <c:v>65.73</c:v>
                </c:pt>
                <c:pt idx="5324">
                  <c:v>54.338000000000001</c:v>
                </c:pt>
                <c:pt idx="5325">
                  <c:v>58.945999999999998</c:v>
                </c:pt>
                <c:pt idx="5326">
                  <c:v>35.527999999999999</c:v>
                </c:pt>
                <c:pt idx="5327">
                  <c:v>51.198999999999998</c:v>
                </c:pt>
                <c:pt idx="5328">
                  <c:v>62.584000000000003</c:v>
                </c:pt>
                <c:pt idx="5329">
                  <c:v>62.612000000000002</c:v>
                </c:pt>
                <c:pt idx="5330">
                  <c:v>65.349999999999994</c:v>
                </c:pt>
                <c:pt idx="5331">
                  <c:v>70.117000000000004</c:v>
                </c:pt>
                <c:pt idx="5332">
                  <c:v>70.158000000000001</c:v>
                </c:pt>
                <c:pt idx="5333">
                  <c:v>72.472999999999999</c:v>
                </c:pt>
                <c:pt idx="5334">
                  <c:v>72.655000000000001</c:v>
                </c:pt>
                <c:pt idx="5335">
                  <c:v>72.414000000000001</c:v>
                </c:pt>
                <c:pt idx="5336">
                  <c:v>73.195999999999998</c:v>
                </c:pt>
                <c:pt idx="5337">
                  <c:v>74.293000000000006</c:v>
                </c:pt>
                <c:pt idx="5338">
                  <c:v>75.338999999999999</c:v>
                </c:pt>
                <c:pt idx="5339">
                  <c:v>72.703000000000003</c:v>
                </c:pt>
                <c:pt idx="5340">
                  <c:v>73.242000000000004</c:v>
                </c:pt>
                <c:pt idx="5341">
                  <c:v>70.528000000000006</c:v>
                </c:pt>
                <c:pt idx="5342">
                  <c:v>67.95</c:v>
                </c:pt>
                <c:pt idx="5343">
                  <c:v>67.631</c:v>
                </c:pt>
                <c:pt idx="5344">
                  <c:v>66.641000000000005</c:v>
                </c:pt>
                <c:pt idx="5345">
                  <c:v>62.996000000000002</c:v>
                </c:pt>
                <c:pt idx="5346">
                  <c:v>38.393000000000001</c:v>
                </c:pt>
                <c:pt idx="5347">
                  <c:v>49.825000000000003</c:v>
                </c:pt>
                <c:pt idx="5348">
                  <c:v>64.864000000000004</c:v>
                </c:pt>
                <c:pt idx="5349">
                  <c:v>67.701999999999998</c:v>
                </c:pt>
                <c:pt idx="5350">
                  <c:v>70.134</c:v>
                </c:pt>
                <c:pt idx="5351">
                  <c:v>70.594999999999999</c:v>
                </c:pt>
                <c:pt idx="5352">
                  <c:v>71.224000000000004</c:v>
                </c:pt>
                <c:pt idx="5353">
                  <c:v>71.956000000000003</c:v>
                </c:pt>
                <c:pt idx="5354">
                  <c:v>71.742000000000004</c:v>
                </c:pt>
                <c:pt idx="5355">
                  <c:v>73.460999999999999</c:v>
                </c:pt>
                <c:pt idx="5356">
                  <c:v>73.36</c:v>
                </c:pt>
                <c:pt idx="5357">
                  <c:v>71.932000000000002</c:v>
                </c:pt>
                <c:pt idx="5358">
                  <c:v>73.003</c:v>
                </c:pt>
                <c:pt idx="5359">
                  <c:v>72.733000000000004</c:v>
                </c:pt>
                <c:pt idx="5360">
                  <c:v>71.516999999999996</c:v>
                </c:pt>
                <c:pt idx="5361">
                  <c:v>71.933000000000007</c:v>
                </c:pt>
                <c:pt idx="5362">
                  <c:v>70.694000000000003</c:v>
                </c:pt>
                <c:pt idx="5363">
                  <c:v>70.117000000000004</c:v>
                </c:pt>
                <c:pt idx="5364">
                  <c:v>64.528999999999996</c:v>
                </c:pt>
                <c:pt idx="5365">
                  <c:v>63.557000000000002</c:v>
                </c:pt>
                <c:pt idx="5366">
                  <c:v>59.499000000000002</c:v>
                </c:pt>
                <c:pt idx="5367">
                  <c:v>52.954999999999998</c:v>
                </c:pt>
                <c:pt idx="5368">
                  <c:v>58.014000000000003</c:v>
                </c:pt>
                <c:pt idx="5369">
                  <c:v>64.209999999999994</c:v>
                </c:pt>
                <c:pt idx="5370">
                  <c:v>66.852999999999994</c:v>
                </c:pt>
                <c:pt idx="5371">
                  <c:v>68.174000000000007</c:v>
                </c:pt>
                <c:pt idx="5372">
                  <c:v>69.81</c:v>
                </c:pt>
                <c:pt idx="5373">
                  <c:v>71.114000000000004</c:v>
                </c:pt>
                <c:pt idx="5374">
                  <c:v>72.430999999999997</c:v>
                </c:pt>
                <c:pt idx="5375">
                  <c:v>71.783000000000001</c:v>
                </c:pt>
                <c:pt idx="5376">
                  <c:v>73.084999999999994</c:v>
                </c:pt>
                <c:pt idx="5377">
                  <c:v>73.656999999999996</c:v>
                </c:pt>
                <c:pt idx="5378">
                  <c:v>73.367000000000004</c:v>
                </c:pt>
                <c:pt idx="5379">
                  <c:v>73.697999999999993</c:v>
                </c:pt>
                <c:pt idx="5380">
                  <c:v>73.120999999999995</c:v>
                </c:pt>
                <c:pt idx="5381">
                  <c:v>72.710999999999999</c:v>
                </c:pt>
                <c:pt idx="5382">
                  <c:v>69.088999999999999</c:v>
                </c:pt>
                <c:pt idx="5383">
                  <c:v>69.569000000000003</c:v>
                </c:pt>
                <c:pt idx="5384">
                  <c:v>68.245000000000005</c:v>
                </c:pt>
                <c:pt idx="5385">
                  <c:v>62.872</c:v>
                </c:pt>
                <c:pt idx="5386">
                  <c:v>59.112000000000002</c:v>
                </c:pt>
                <c:pt idx="5387">
                  <c:v>45.274000000000001</c:v>
                </c:pt>
                <c:pt idx="5388">
                  <c:v>47.143000000000001</c:v>
                </c:pt>
                <c:pt idx="5389">
                  <c:v>61.776000000000003</c:v>
                </c:pt>
                <c:pt idx="5390">
                  <c:v>61.908999999999999</c:v>
                </c:pt>
                <c:pt idx="5391">
                  <c:v>65.492999999999995</c:v>
                </c:pt>
                <c:pt idx="5392">
                  <c:v>68.426000000000002</c:v>
                </c:pt>
                <c:pt idx="5393">
                  <c:v>68.825999999999993</c:v>
                </c:pt>
                <c:pt idx="5394">
                  <c:v>71.230999999999995</c:v>
                </c:pt>
                <c:pt idx="5395">
                  <c:v>72.506</c:v>
                </c:pt>
                <c:pt idx="5396">
                  <c:v>73.680999999999997</c:v>
                </c:pt>
                <c:pt idx="5397">
                  <c:v>73.572999999999993</c:v>
                </c:pt>
                <c:pt idx="5398">
                  <c:v>73.748999999999995</c:v>
                </c:pt>
                <c:pt idx="5399">
                  <c:v>73.631</c:v>
                </c:pt>
                <c:pt idx="5400">
                  <c:v>71.757999999999996</c:v>
                </c:pt>
                <c:pt idx="5401">
                  <c:v>72.058999999999997</c:v>
                </c:pt>
                <c:pt idx="5402">
                  <c:v>71.742000000000004</c:v>
                </c:pt>
                <c:pt idx="5403">
                  <c:v>68.918999999999997</c:v>
                </c:pt>
                <c:pt idx="5404">
                  <c:v>69.176000000000002</c:v>
                </c:pt>
                <c:pt idx="5405">
                  <c:v>67.879000000000005</c:v>
                </c:pt>
                <c:pt idx="5406">
                  <c:v>63.529000000000003</c:v>
                </c:pt>
                <c:pt idx="5407">
                  <c:v>52.268000000000001</c:v>
                </c:pt>
                <c:pt idx="5408">
                  <c:v>46.606000000000002</c:v>
                </c:pt>
                <c:pt idx="5409">
                  <c:v>58.551000000000002</c:v>
                </c:pt>
                <c:pt idx="5410">
                  <c:v>63.719000000000001</c:v>
                </c:pt>
                <c:pt idx="5411">
                  <c:v>66.182000000000002</c:v>
                </c:pt>
                <c:pt idx="5412">
                  <c:v>68.203000000000003</c:v>
                </c:pt>
                <c:pt idx="5413">
                  <c:v>68.076999999999998</c:v>
                </c:pt>
                <c:pt idx="5414">
                  <c:v>70.031000000000006</c:v>
                </c:pt>
                <c:pt idx="5415">
                  <c:v>69.635000000000005</c:v>
                </c:pt>
                <c:pt idx="5416">
                  <c:v>71.073999999999998</c:v>
                </c:pt>
                <c:pt idx="5417">
                  <c:v>71.971000000000004</c:v>
                </c:pt>
                <c:pt idx="5418">
                  <c:v>70.352999999999994</c:v>
                </c:pt>
                <c:pt idx="5419">
                  <c:v>72.180000000000007</c:v>
                </c:pt>
                <c:pt idx="5420">
                  <c:v>72.463999999999999</c:v>
                </c:pt>
                <c:pt idx="5421">
                  <c:v>71.994</c:v>
                </c:pt>
                <c:pt idx="5422">
                  <c:v>72.402000000000001</c:v>
                </c:pt>
                <c:pt idx="5423">
                  <c:v>71.844999999999999</c:v>
                </c:pt>
                <c:pt idx="5424">
                  <c:v>71.141000000000005</c:v>
                </c:pt>
                <c:pt idx="5425">
                  <c:v>66.683999999999997</c:v>
                </c:pt>
                <c:pt idx="5426">
                  <c:v>67.043000000000006</c:v>
                </c:pt>
                <c:pt idx="5427">
                  <c:v>64.835999999999999</c:v>
                </c:pt>
                <c:pt idx="5428">
                  <c:v>56.015999999999998</c:v>
                </c:pt>
                <c:pt idx="5429">
                  <c:v>54.274000000000001</c:v>
                </c:pt>
                <c:pt idx="5430">
                  <c:v>21.747</c:v>
                </c:pt>
                <c:pt idx="5431">
                  <c:v>52.478999999999999</c:v>
                </c:pt>
                <c:pt idx="5432">
                  <c:v>62.807000000000002</c:v>
                </c:pt>
                <c:pt idx="5433">
                  <c:v>63.7</c:v>
                </c:pt>
                <c:pt idx="5434">
                  <c:v>67.787999999999997</c:v>
                </c:pt>
                <c:pt idx="5435">
                  <c:v>69.513999999999996</c:v>
                </c:pt>
                <c:pt idx="5436">
                  <c:v>69.769000000000005</c:v>
                </c:pt>
                <c:pt idx="5437">
                  <c:v>72.054000000000002</c:v>
                </c:pt>
                <c:pt idx="5438">
                  <c:v>73.462999999999994</c:v>
                </c:pt>
                <c:pt idx="5439">
                  <c:v>74.225999999999999</c:v>
                </c:pt>
                <c:pt idx="5440">
                  <c:v>74.058999999999997</c:v>
                </c:pt>
                <c:pt idx="5441">
                  <c:v>73.590999999999994</c:v>
                </c:pt>
                <c:pt idx="5442">
                  <c:v>73.421999999999997</c:v>
                </c:pt>
                <c:pt idx="5443">
                  <c:v>70.828999999999994</c:v>
                </c:pt>
                <c:pt idx="5444">
                  <c:v>71.953999999999994</c:v>
                </c:pt>
                <c:pt idx="5445">
                  <c:v>71.522000000000006</c:v>
                </c:pt>
                <c:pt idx="5446">
                  <c:v>69.268000000000001</c:v>
                </c:pt>
                <c:pt idx="5447">
                  <c:v>66.948999999999998</c:v>
                </c:pt>
                <c:pt idx="5448">
                  <c:v>63.098999999999997</c:v>
                </c:pt>
                <c:pt idx="5449">
                  <c:v>60.551000000000002</c:v>
                </c:pt>
                <c:pt idx="5450">
                  <c:v>50.360999999999997</c:v>
                </c:pt>
                <c:pt idx="5451">
                  <c:v>36.695999999999998</c:v>
                </c:pt>
                <c:pt idx="5452">
                  <c:v>58.72</c:v>
                </c:pt>
                <c:pt idx="5453">
                  <c:v>63.503999999999998</c:v>
                </c:pt>
                <c:pt idx="5454">
                  <c:v>65.757999999999996</c:v>
                </c:pt>
                <c:pt idx="5455">
                  <c:v>68.844999999999999</c:v>
                </c:pt>
                <c:pt idx="5456">
                  <c:v>70.09</c:v>
                </c:pt>
                <c:pt idx="5457">
                  <c:v>72.730999999999995</c:v>
                </c:pt>
                <c:pt idx="5458">
                  <c:v>72.114999999999995</c:v>
                </c:pt>
                <c:pt idx="5459">
                  <c:v>73.012</c:v>
                </c:pt>
                <c:pt idx="5460">
                  <c:v>73.180999999999997</c:v>
                </c:pt>
                <c:pt idx="5461">
                  <c:v>71.831000000000003</c:v>
                </c:pt>
                <c:pt idx="5462">
                  <c:v>72.697000000000003</c:v>
                </c:pt>
                <c:pt idx="5463">
                  <c:v>73.557000000000002</c:v>
                </c:pt>
                <c:pt idx="5464">
                  <c:v>72.784000000000006</c:v>
                </c:pt>
                <c:pt idx="5465">
                  <c:v>70.948999999999998</c:v>
                </c:pt>
                <c:pt idx="5466">
                  <c:v>70.728999999999999</c:v>
                </c:pt>
                <c:pt idx="5467">
                  <c:v>68.635000000000005</c:v>
                </c:pt>
                <c:pt idx="5468">
                  <c:v>64.454999999999998</c:v>
                </c:pt>
                <c:pt idx="5469">
                  <c:v>66.105999999999995</c:v>
                </c:pt>
                <c:pt idx="5470">
                  <c:v>62.070999999999998</c:v>
                </c:pt>
                <c:pt idx="5471">
                  <c:v>60.048000000000002</c:v>
                </c:pt>
                <c:pt idx="5472">
                  <c:v>41.406999999999996</c:v>
                </c:pt>
                <c:pt idx="5473">
                  <c:v>55.84</c:v>
                </c:pt>
                <c:pt idx="5474">
                  <c:v>62.878</c:v>
                </c:pt>
                <c:pt idx="5475">
                  <c:v>68.894999999999996</c:v>
                </c:pt>
                <c:pt idx="5476">
                  <c:v>67.643000000000001</c:v>
                </c:pt>
                <c:pt idx="5477">
                  <c:v>70.048000000000002</c:v>
                </c:pt>
                <c:pt idx="5478">
                  <c:v>70.64</c:v>
                </c:pt>
                <c:pt idx="5479">
                  <c:v>71.075000000000003</c:v>
                </c:pt>
                <c:pt idx="5480">
                  <c:v>72.394999999999996</c:v>
                </c:pt>
                <c:pt idx="5481">
                  <c:v>73.894000000000005</c:v>
                </c:pt>
                <c:pt idx="5482">
                  <c:v>74.289000000000001</c:v>
                </c:pt>
                <c:pt idx="5483">
                  <c:v>73.195999999999998</c:v>
                </c:pt>
                <c:pt idx="5484">
                  <c:v>73.55</c:v>
                </c:pt>
                <c:pt idx="5485">
                  <c:v>72.247</c:v>
                </c:pt>
                <c:pt idx="5486">
                  <c:v>70.260999999999996</c:v>
                </c:pt>
                <c:pt idx="5487">
                  <c:v>70.995999999999995</c:v>
                </c:pt>
                <c:pt idx="5488">
                  <c:v>70.096999999999994</c:v>
                </c:pt>
                <c:pt idx="5489">
                  <c:v>68.932000000000002</c:v>
                </c:pt>
                <c:pt idx="5490">
                  <c:v>64.792000000000002</c:v>
                </c:pt>
                <c:pt idx="5491">
                  <c:v>61.100999999999999</c:v>
                </c:pt>
                <c:pt idx="5492">
                  <c:v>49.222999999999999</c:v>
                </c:pt>
                <c:pt idx="5493">
                  <c:v>62.180999999999997</c:v>
                </c:pt>
                <c:pt idx="5494">
                  <c:v>57.84</c:v>
                </c:pt>
                <c:pt idx="5495">
                  <c:v>64.2</c:v>
                </c:pt>
                <c:pt idx="5496">
                  <c:v>65.760999999999996</c:v>
                </c:pt>
                <c:pt idx="5497">
                  <c:v>68.355999999999995</c:v>
                </c:pt>
                <c:pt idx="5498">
                  <c:v>69.944000000000003</c:v>
                </c:pt>
                <c:pt idx="5499">
                  <c:v>71.911000000000001</c:v>
                </c:pt>
                <c:pt idx="5500">
                  <c:v>73.555999999999997</c:v>
                </c:pt>
                <c:pt idx="5501">
                  <c:v>73.054000000000002</c:v>
                </c:pt>
                <c:pt idx="5502">
                  <c:v>74.171999999999997</c:v>
                </c:pt>
                <c:pt idx="5503">
                  <c:v>73.388000000000005</c:v>
                </c:pt>
                <c:pt idx="5504">
                  <c:v>72.406000000000006</c:v>
                </c:pt>
                <c:pt idx="5505">
                  <c:v>73.042000000000002</c:v>
                </c:pt>
                <c:pt idx="5506">
                  <c:v>72.593999999999994</c:v>
                </c:pt>
                <c:pt idx="5507">
                  <c:v>72.415999999999997</c:v>
                </c:pt>
                <c:pt idx="5508">
                  <c:v>69.710999999999999</c:v>
                </c:pt>
                <c:pt idx="5509">
                  <c:v>68.679000000000002</c:v>
                </c:pt>
                <c:pt idx="5510">
                  <c:v>66.866</c:v>
                </c:pt>
                <c:pt idx="5511">
                  <c:v>58.087000000000003</c:v>
                </c:pt>
                <c:pt idx="5512">
                  <c:v>62.311999999999998</c:v>
                </c:pt>
                <c:pt idx="5513">
                  <c:v>51.334000000000003</c:v>
                </c:pt>
                <c:pt idx="5514">
                  <c:v>43.762</c:v>
                </c:pt>
                <c:pt idx="5515">
                  <c:v>61.843000000000004</c:v>
                </c:pt>
                <c:pt idx="5516">
                  <c:v>65.159000000000006</c:v>
                </c:pt>
                <c:pt idx="5517">
                  <c:v>68.400000000000006</c:v>
                </c:pt>
                <c:pt idx="5518">
                  <c:v>72.129000000000005</c:v>
                </c:pt>
                <c:pt idx="5519">
                  <c:v>71.417000000000002</c:v>
                </c:pt>
                <c:pt idx="5520">
                  <c:v>72.87</c:v>
                </c:pt>
                <c:pt idx="5521">
                  <c:v>73.036000000000001</c:v>
                </c:pt>
                <c:pt idx="5522">
                  <c:v>72.418999999999997</c:v>
                </c:pt>
                <c:pt idx="5523">
                  <c:v>73.394999999999996</c:v>
                </c:pt>
                <c:pt idx="5524">
                  <c:v>73.914000000000001</c:v>
                </c:pt>
                <c:pt idx="5525">
                  <c:v>73.908000000000001</c:v>
                </c:pt>
                <c:pt idx="5526">
                  <c:v>72.284000000000006</c:v>
                </c:pt>
                <c:pt idx="5527">
                  <c:v>72.197999999999993</c:v>
                </c:pt>
                <c:pt idx="5528">
                  <c:v>70.981999999999999</c:v>
                </c:pt>
                <c:pt idx="5529">
                  <c:v>67.686999999999998</c:v>
                </c:pt>
                <c:pt idx="5530">
                  <c:v>69.588999999999999</c:v>
                </c:pt>
                <c:pt idx="5531">
                  <c:v>67.676000000000002</c:v>
                </c:pt>
                <c:pt idx="5532">
                  <c:v>66.7</c:v>
                </c:pt>
                <c:pt idx="5533">
                  <c:v>56.127000000000002</c:v>
                </c:pt>
                <c:pt idx="5534">
                  <c:v>48.674999999999997</c:v>
                </c:pt>
                <c:pt idx="5535">
                  <c:v>56.045999999999999</c:v>
                </c:pt>
                <c:pt idx="5536">
                  <c:v>67.331000000000003</c:v>
                </c:pt>
                <c:pt idx="5537">
                  <c:v>65.239999999999995</c:v>
                </c:pt>
                <c:pt idx="5538">
                  <c:v>68.947999999999993</c:v>
                </c:pt>
                <c:pt idx="5539">
                  <c:v>70.254999999999995</c:v>
                </c:pt>
                <c:pt idx="5540">
                  <c:v>71.620999999999995</c:v>
                </c:pt>
                <c:pt idx="5541">
                  <c:v>72.971999999999994</c:v>
                </c:pt>
                <c:pt idx="5542">
                  <c:v>74.278000000000006</c:v>
                </c:pt>
                <c:pt idx="5543">
                  <c:v>75.433000000000007</c:v>
                </c:pt>
                <c:pt idx="5544">
                  <c:v>74.245999999999995</c:v>
                </c:pt>
                <c:pt idx="5545">
                  <c:v>75.016000000000005</c:v>
                </c:pt>
                <c:pt idx="5546">
                  <c:v>74.14</c:v>
                </c:pt>
                <c:pt idx="5547">
                  <c:v>72.463999999999999</c:v>
                </c:pt>
                <c:pt idx="5548">
                  <c:v>73.284999999999997</c:v>
                </c:pt>
                <c:pt idx="5549">
                  <c:v>72.174999999999997</c:v>
                </c:pt>
                <c:pt idx="5550">
                  <c:v>71.531999999999996</c:v>
                </c:pt>
                <c:pt idx="5551">
                  <c:v>64.936999999999998</c:v>
                </c:pt>
                <c:pt idx="5552">
                  <c:v>65.025999999999996</c:v>
                </c:pt>
                <c:pt idx="5553">
                  <c:v>58.387</c:v>
                </c:pt>
                <c:pt idx="5554">
                  <c:v>58.600999999999999</c:v>
                </c:pt>
                <c:pt idx="5555">
                  <c:v>48.664000000000001</c:v>
                </c:pt>
                <c:pt idx="5556">
                  <c:v>62.051000000000002</c:v>
                </c:pt>
                <c:pt idx="5557">
                  <c:v>63.982999999999997</c:v>
                </c:pt>
                <c:pt idx="5558">
                  <c:v>68.299000000000007</c:v>
                </c:pt>
                <c:pt idx="5559">
                  <c:v>69.933999999999997</c:v>
                </c:pt>
                <c:pt idx="5560">
                  <c:v>72.022999999999996</c:v>
                </c:pt>
                <c:pt idx="5561">
                  <c:v>74.174999999999997</c:v>
                </c:pt>
                <c:pt idx="5562">
                  <c:v>73.241</c:v>
                </c:pt>
                <c:pt idx="5563">
                  <c:v>74.414000000000001</c:v>
                </c:pt>
                <c:pt idx="5564">
                  <c:v>73.954999999999998</c:v>
                </c:pt>
                <c:pt idx="5565">
                  <c:v>73.171000000000006</c:v>
                </c:pt>
                <c:pt idx="5566">
                  <c:v>73.97</c:v>
                </c:pt>
                <c:pt idx="5567">
                  <c:v>73.995000000000005</c:v>
                </c:pt>
                <c:pt idx="5568">
                  <c:v>74.174000000000007</c:v>
                </c:pt>
                <c:pt idx="5569">
                  <c:v>71.957999999999998</c:v>
                </c:pt>
                <c:pt idx="5570">
                  <c:v>71.522999999999996</c:v>
                </c:pt>
                <c:pt idx="5571">
                  <c:v>69.936000000000007</c:v>
                </c:pt>
                <c:pt idx="5572">
                  <c:v>64.623000000000005</c:v>
                </c:pt>
                <c:pt idx="5573">
                  <c:v>66.673000000000002</c:v>
                </c:pt>
                <c:pt idx="5574">
                  <c:v>62.048999999999999</c:v>
                </c:pt>
                <c:pt idx="5575">
                  <c:v>57.494999999999997</c:v>
                </c:pt>
                <c:pt idx="5576">
                  <c:v>57.847000000000001</c:v>
                </c:pt>
                <c:pt idx="5577">
                  <c:v>61.933</c:v>
                </c:pt>
                <c:pt idx="5578">
                  <c:v>66.710999999999999</c:v>
                </c:pt>
                <c:pt idx="5579">
                  <c:v>71.454999999999998</c:v>
                </c:pt>
                <c:pt idx="5580">
                  <c:v>71.331000000000003</c:v>
                </c:pt>
                <c:pt idx="5581">
                  <c:v>73.171999999999997</c:v>
                </c:pt>
                <c:pt idx="5582">
                  <c:v>73.406999999999996</c:v>
                </c:pt>
                <c:pt idx="5583">
                  <c:v>73.516000000000005</c:v>
                </c:pt>
                <c:pt idx="5584">
                  <c:v>74.105000000000004</c:v>
                </c:pt>
                <c:pt idx="5585">
                  <c:v>74.680000000000007</c:v>
                </c:pt>
                <c:pt idx="5586">
                  <c:v>75.072000000000003</c:v>
                </c:pt>
                <c:pt idx="5587">
                  <c:v>73.319999999999993</c:v>
                </c:pt>
                <c:pt idx="5588">
                  <c:v>73.575000000000003</c:v>
                </c:pt>
                <c:pt idx="5589">
                  <c:v>72.858000000000004</c:v>
                </c:pt>
                <c:pt idx="5590">
                  <c:v>70.418999999999997</c:v>
                </c:pt>
                <c:pt idx="5591">
                  <c:v>71.097999999999999</c:v>
                </c:pt>
                <c:pt idx="5592">
                  <c:v>69.099000000000004</c:v>
                </c:pt>
                <c:pt idx="5593">
                  <c:v>67.426000000000002</c:v>
                </c:pt>
                <c:pt idx="5594">
                  <c:v>56.386000000000003</c:v>
                </c:pt>
                <c:pt idx="5595">
                  <c:v>52.142000000000003</c:v>
                </c:pt>
                <c:pt idx="5596">
                  <c:v>51.192999999999998</c:v>
                </c:pt>
                <c:pt idx="5597">
                  <c:v>66.555999999999997</c:v>
                </c:pt>
                <c:pt idx="5598">
                  <c:v>64.159000000000006</c:v>
                </c:pt>
                <c:pt idx="5599">
                  <c:v>67.453999999999994</c:v>
                </c:pt>
                <c:pt idx="5600">
                  <c:v>69.239999999999995</c:v>
                </c:pt>
                <c:pt idx="5601">
                  <c:v>70.69</c:v>
                </c:pt>
                <c:pt idx="5602">
                  <c:v>71.991</c:v>
                </c:pt>
                <c:pt idx="5603">
                  <c:v>73.75</c:v>
                </c:pt>
                <c:pt idx="5604">
                  <c:v>74.869</c:v>
                </c:pt>
                <c:pt idx="5605">
                  <c:v>73.972999999999999</c:v>
                </c:pt>
                <c:pt idx="5606">
                  <c:v>74.616</c:v>
                </c:pt>
                <c:pt idx="5607">
                  <c:v>73.72</c:v>
                </c:pt>
                <c:pt idx="5608">
                  <c:v>72.367000000000004</c:v>
                </c:pt>
                <c:pt idx="5609">
                  <c:v>72.858000000000004</c:v>
                </c:pt>
                <c:pt idx="5610">
                  <c:v>72.225999999999999</c:v>
                </c:pt>
                <c:pt idx="5611">
                  <c:v>71.930999999999997</c:v>
                </c:pt>
                <c:pt idx="5612">
                  <c:v>65.870999999999995</c:v>
                </c:pt>
                <c:pt idx="5613">
                  <c:v>66.591999999999999</c:v>
                </c:pt>
                <c:pt idx="5614">
                  <c:v>62.774000000000001</c:v>
                </c:pt>
                <c:pt idx="5615">
                  <c:v>48.2</c:v>
                </c:pt>
                <c:pt idx="5616">
                  <c:v>49.475000000000001</c:v>
                </c:pt>
                <c:pt idx="5617">
                  <c:v>56.036999999999999</c:v>
                </c:pt>
                <c:pt idx="5618">
                  <c:v>59.856000000000002</c:v>
                </c:pt>
                <c:pt idx="5619">
                  <c:v>66.971999999999994</c:v>
                </c:pt>
                <c:pt idx="5620">
                  <c:v>68.210999999999999</c:v>
                </c:pt>
                <c:pt idx="5621">
                  <c:v>70.53</c:v>
                </c:pt>
                <c:pt idx="5622">
                  <c:v>73.302999999999997</c:v>
                </c:pt>
                <c:pt idx="5623">
                  <c:v>72.281999999999996</c:v>
                </c:pt>
                <c:pt idx="5624">
                  <c:v>73.617000000000004</c:v>
                </c:pt>
                <c:pt idx="5625">
                  <c:v>73.001000000000005</c:v>
                </c:pt>
                <c:pt idx="5626">
                  <c:v>72.521000000000001</c:v>
                </c:pt>
                <c:pt idx="5627">
                  <c:v>72.974000000000004</c:v>
                </c:pt>
                <c:pt idx="5628">
                  <c:v>73.052000000000007</c:v>
                </c:pt>
                <c:pt idx="5629">
                  <c:v>72.936000000000007</c:v>
                </c:pt>
                <c:pt idx="5630">
                  <c:v>68.272999999999996</c:v>
                </c:pt>
                <c:pt idx="5631">
                  <c:v>70.893000000000001</c:v>
                </c:pt>
                <c:pt idx="5632">
                  <c:v>69.787999999999997</c:v>
                </c:pt>
                <c:pt idx="5633">
                  <c:v>66.021000000000001</c:v>
                </c:pt>
                <c:pt idx="5634">
                  <c:v>67.617000000000004</c:v>
                </c:pt>
                <c:pt idx="5635">
                  <c:v>63.612000000000002</c:v>
                </c:pt>
                <c:pt idx="5636">
                  <c:v>60.576000000000001</c:v>
                </c:pt>
                <c:pt idx="5637">
                  <c:v>45.344000000000001</c:v>
                </c:pt>
                <c:pt idx="5638">
                  <c:v>47.405999999999999</c:v>
                </c:pt>
                <c:pt idx="5639">
                  <c:v>59.780999999999999</c:v>
                </c:pt>
                <c:pt idx="5640">
                  <c:v>68.480999999999995</c:v>
                </c:pt>
                <c:pt idx="5641">
                  <c:v>69.501999999999995</c:v>
                </c:pt>
                <c:pt idx="5642">
                  <c:v>71.007999999999996</c:v>
                </c:pt>
                <c:pt idx="5643">
                  <c:v>72.046999999999997</c:v>
                </c:pt>
                <c:pt idx="5644">
                  <c:v>71.677000000000007</c:v>
                </c:pt>
                <c:pt idx="5645">
                  <c:v>72.361000000000004</c:v>
                </c:pt>
                <c:pt idx="5646">
                  <c:v>73.361000000000004</c:v>
                </c:pt>
                <c:pt idx="5647">
                  <c:v>73.712000000000003</c:v>
                </c:pt>
                <c:pt idx="5648">
                  <c:v>71.844999999999999</c:v>
                </c:pt>
                <c:pt idx="5649">
                  <c:v>72.325999999999993</c:v>
                </c:pt>
                <c:pt idx="5650">
                  <c:v>73.007999999999996</c:v>
                </c:pt>
                <c:pt idx="5651">
                  <c:v>70.566999999999993</c:v>
                </c:pt>
                <c:pt idx="5652">
                  <c:v>71.492999999999995</c:v>
                </c:pt>
                <c:pt idx="5653">
                  <c:v>70.665000000000006</c:v>
                </c:pt>
                <c:pt idx="5654">
                  <c:v>68.872</c:v>
                </c:pt>
                <c:pt idx="5655">
                  <c:v>63.121000000000002</c:v>
                </c:pt>
                <c:pt idx="5656">
                  <c:v>61.213000000000001</c:v>
                </c:pt>
                <c:pt idx="5657">
                  <c:v>60.204999999999998</c:v>
                </c:pt>
                <c:pt idx="5658">
                  <c:v>55.695999999999998</c:v>
                </c:pt>
                <c:pt idx="5659">
                  <c:v>60.101999999999997</c:v>
                </c:pt>
                <c:pt idx="5660">
                  <c:v>64.088999999999999</c:v>
                </c:pt>
                <c:pt idx="5661">
                  <c:v>66.573999999999998</c:v>
                </c:pt>
                <c:pt idx="5662">
                  <c:v>68.914000000000001</c:v>
                </c:pt>
                <c:pt idx="5663">
                  <c:v>68.338999999999999</c:v>
                </c:pt>
                <c:pt idx="5664">
                  <c:v>70.605999999999995</c:v>
                </c:pt>
                <c:pt idx="5665">
                  <c:v>71.813000000000002</c:v>
                </c:pt>
                <c:pt idx="5666">
                  <c:v>70.370999999999995</c:v>
                </c:pt>
                <c:pt idx="5667">
                  <c:v>72.436999999999998</c:v>
                </c:pt>
                <c:pt idx="5668">
                  <c:v>72.852000000000004</c:v>
                </c:pt>
                <c:pt idx="5669">
                  <c:v>73.105000000000004</c:v>
                </c:pt>
                <c:pt idx="5670">
                  <c:v>73.34</c:v>
                </c:pt>
                <c:pt idx="5671">
                  <c:v>72.792000000000002</c:v>
                </c:pt>
                <c:pt idx="5672">
                  <c:v>72.89</c:v>
                </c:pt>
                <c:pt idx="5673">
                  <c:v>69.227999999999994</c:v>
                </c:pt>
                <c:pt idx="5674">
                  <c:v>70.272999999999996</c:v>
                </c:pt>
                <c:pt idx="5675">
                  <c:v>70.168999999999997</c:v>
                </c:pt>
                <c:pt idx="5676">
                  <c:v>66.290000000000006</c:v>
                </c:pt>
                <c:pt idx="5677">
                  <c:v>63.622999999999998</c:v>
                </c:pt>
                <c:pt idx="5678">
                  <c:v>59.904000000000003</c:v>
                </c:pt>
                <c:pt idx="5679">
                  <c:v>49.116999999999997</c:v>
                </c:pt>
                <c:pt idx="5680">
                  <c:v>58.396999999999998</c:v>
                </c:pt>
                <c:pt idx="5681">
                  <c:v>55.779000000000003</c:v>
                </c:pt>
                <c:pt idx="5682">
                  <c:v>64.631</c:v>
                </c:pt>
                <c:pt idx="5683">
                  <c:v>67.227999999999994</c:v>
                </c:pt>
                <c:pt idx="5684">
                  <c:v>68.355999999999995</c:v>
                </c:pt>
                <c:pt idx="5685">
                  <c:v>71.180000000000007</c:v>
                </c:pt>
                <c:pt idx="5686">
                  <c:v>72.298000000000002</c:v>
                </c:pt>
                <c:pt idx="5687">
                  <c:v>74.02</c:v>
                </c:pt>
                <c:pt idx="5688">
                  <c:v>73.234999999999999</c:v>
                </c:pt>
                <c:pt idx="5689">
                  <c:v>73.789000000000001</c:v>
                </c:pt>
                <c:pt idx="5690">
                  <c:v>73.53</c:v>
                </c:pt>
                <c:pt idx="5691">
                  <c:v>71.311000000000007</c:v>
                </c:pt>
                <c:pt idx="5692">
                  <c:v>72.369</c:v>
                </c:pt>
                <c:pt idx="5693">
                  <c:v>72.921000000000006</c:v>
                </c:pt>
                <c:pt idx="5694">
                  <c:v>71.59</c:v>
                </c:pt>
                <c:pt idx="5695">
                  <c:v>69.540000000000006</c:v>
                </c:pt>
                <c:pt idx="5696">
                  <c:v>69.323999999999998</c:v>
                </c:pt>
                <c:pt idx="5697">
                  <c:v>66.516999999999996</c:v>
                </c:pt>
                <c:pt idx="5698">
                  <c:v>59.686999999999998</c:v>
                </c:pt>
                <c:pt idx="5699">
                  <c:v>63.180999999999997</c:v>
                </c:pt>
                <c:pt idx="5700">
                  <c:v>55.18</c:v>
                </c:pt>
                <c:pt idx="5701">
                  <c:v>19.303999999999998</c:v>
                </c:pt>
                <c:pt idx="5702">
                  <c:v>56.62</c:v>
                </c:pt>
                <c:pt idx="5703">
                  <c:v>64.975999999999999</c:v>
                </c:pt>
                <c:pt idx="5704">
                  <c:v>68.132999999999996</c:v>
                </c:pt>
                <c:pt idx="5705">
                  <c:v>72.033000000000001</c:v>
                </c:pt>
                <c:pt idx="5706">
                  <c:v>70.998000000000005</c:v>
                </c:pt>
                <c:pt idx="5707">
                  <c:v>72.378</c:v>
                </c:pt>
                <c:pt idx="5708">
                  <c:v>72.456999999999994</c:v>
                </c:pt>
                <c:pt idx="5709">
                  <c:v>71.944999999999993</c:v>
                </c:pt>
                <c:pt idx="5710">
                  <c:v>72.959999999999994</c:v>
                </c:pt>
                <c:pt idx="5711">
                  <c:v>73.710999999999999</c:v>
                </c:pt>
                <c:pt idx="5712">
                  <c:v>73.402000000000001</c:v>
                </c:pt>
                <c:pt idx="5713">
                  <c:v>73.207999999999998</c:v>
                </c:pt>
                <c:pt idx="5714">
                  <c:v>73.682000000000002</c:v>
                </c:pt>
                <c:pt idx="5715">
                  <c:v>71.938999999999993</c:v>
                </c:pt>
                <c:pt idx="5716">
                  <c:v>69.188000000000002</c:v>
                </c:pt>
                <c:pt idx="5717">
                  <c:v>69.614999999999995</c:v>
                </c:pt>
                <c:pt idx="5718">
                  <c:v>66.998000000000005</c:v>
                </c:pt>
                <c:pt idx="5719">
                  <c:v>64.738</c:v>
                </c:pt>
                <c:pt idx="5720">
                  <c:v>55.695999999999998</c:v>
                </c:pt>
                <c:pt idx="5721">
                  <c:v>38.207000000000001</c:v>
                </c:pt>
                <c:pt idx="5722">
                  <c:v>52.634999999999998</c:v>
                </c:pt>
                <c:pt idx="5723">
                  <c:v>65.335999999999999</c:v>
                </c:pt>
                <c:pt idx="5724">
                  <c:v>63.465000000000003</c:v>
                </c:pt>
                <c:pt idx="5725">
                  <c:v>68.126000000000005</c:v>
                </c:pt>
                <c:pt idx="5726">
                  <c:v>69.813000000000002</c:v>
                </c:pt>
                <c:pt idx="5727">
                  <c:v>70.156000000000006</c:v>
                </c:pt>
                <c:pt idx="5728">
                  <c:v>71.807000000000002</c:v>
                </c:pt>
                <c:pt idx="5729">
                  <c:v>72.147000000000006</c:v>
                </c:pt>
                <c:pt idx="5730">
                  <c:v>72.932000000000002</c:v>
                </c:pt>
                <c:pt idx="5731">
                  <c:v>73.444000000000003</c:v>
                </c:pt>
                <c:pt idx="5732">
                  <c:v>73.864000000000004</c:v>
                </c:pt>
                <c:pt idx="5733">
                  <c:v>73.995000000000005</c:v>
                </c:pt>
                <c:pt idx="5734">
                  <c:v>71.745999999999995</c:v>
                </c:pt>
                <c:pt idx="5735">
                  <c:v>72.117000000000004</c:v>
                </c:pt>
                <c:pt idx="5736">
                  <c:v>72.244</c:v>
                </c:pt>
                <c:pt idx="5737">
                  <c:v>71.58</c:v>
                </c:pt>
                <c:pt idx="5738">
                  <c:v>70.372</c:v>
                </c:pt>
                <c:pt idx="5739">
                  <c:v>69.335999999999999</c:v>
                </c:pt>
                <c:pt idx="5740">
                  <c:v>66.322000000000003</c:v>
                </c:pt>
                <c:pt idx="5741">
                  <c:v>42.05</c:v>
                </c:pt>
                <c:pt idx="5742">
                  <c:v>56.994999999999997</c:v>
                </c:pt>
                <c:pt idx="5743">
                  <c:v>58.401000000000003</c:v>
                </c:pt>
                <c:pt idx="5744">
                  <c:v>59.207999999999998</c:v>
                </c:pt>
                <c:pt idx="5745">
                  <c:v>66.379000000000005</c:v>
                </c:pt>
                <c:pt idx="5746">
                  <c:v>69.326999999999998</c:v>
                </c:pt>
                <c:pt idx="5747">
                  <c:v>71.013000000000005</c:v>
                </c:pt>
                <c:pt idx="5748">
                  <c:v>74.808999999999997</c:v>
                </c:pt>
                <c:pt idx="5749">
                  <c:v>72.471999999999994</c:v>
                </c:pt>
                <c:pt idx="5750">
                  <c:v>75.040000000000006</c:v>
                </c:pt>
                <c:pt idx="5751">
                  <c:v>73.841999999999999</c:v>
                </c:pt>
                <c:pt idx="5752">
                  <c:v>73.066000000000003</c:v>
                </c:pt>
                <c:pt idx="5753">
                  <c:v>74.378</c:v>
                </c:pt>
                <c:pt idx="5754">
                  <c:v>74.076999999999998</c:v>
                </c:pt>
                <c:pt idx="5755">
                  <c:v>74.465000000000003</c:v>
                </c:pt>
                <c:pt idx="5756">
                  <c:v>71.370999999999995</c:v>
                </c:pt>
                <c:pt idx="5757">
                  <c:v>72.034000000000006</c:v>
                </c:pt>
                <c:pt idx="5758">
                  <c:v>69.138999999999996</c:v>
                </c:pt>
                <c:pt idx="5759">
                  <c:v>63.597000000000001</c:v>
                </c:pt>
                <c:pt idx="5760">
                  <c:v>66.165999999999997</c:v>
                </c:pt>
                <c:pt idx="5761">
                  <c:v>60.2</c:v>
                </c:pt>
                <c:pt idx="5762">
                  <c:v>55.66</c:v>
                </c:pt>
                <c:pt idx="5763">
                  <c:v>57.832999999999998</c:v>
                </c:pt>
                <c:pt idx="5764">
                  <c:v>61.552999999999997</c:v>
                </c:pt>
                <c:pt idx="5765">
                  <c:v>66.233000000000004</c:v>
                </c:pt>
                <c:pt idx="5766">
                  <c:v>71.290000000000006</c:v>
                </c:pt>
                <c:pt idx="5767">
                  <c:v>69.406999999999996</c:v>
                </c:pt>
                <c:pt idx="5768">
                  <c:v>71.209000000000003</c:v>
                </c:pt>
                <c:pt idx="5769">
                  <c:v>71.727999999999994</c:v>
                </c:pt>
                <c:pt idx="5770">
                  <c:v>72.040000000000006</c:v>
                </c:pt>
                <c:pt idx="5771">
                  <c:v>72.552999999999997</c:v>
                </c:pt>
                <c:pt idx="5772">
                  <c:v>74.611000000000004</c:v>
                </c:pt>
                <c:pt idx="5773">
                  <c:v>74.89</c:v>
                </c:pt>
                <c:pt idx="5774">
                  <c:v>73.462999999999994</c:v>
                </c:pt>
                <c:pt idx="5775">
                  <c:v>74.099000000000004</c:v>
                </c:pt>
                <c:pt idx="5776">
                  <c:v>72.712999999999994</c:v>
                </c:pt>
                <c:pt idx="5777">
                  <c:v>70.686000000000007</c:v>
                </c:pt>
                <c:pt idx="5778">
                  <c:v>71.733999999999995</c:v>
                </c:pt>
                <c:pt idx="5779">
                  <c:v>70.748999999999995</c:v>
                </c:pt>
                <c:pt idx="5780">
                  <c:v>69.787999999999997</c:v>
                </c:pt>
                <c:pt idx="5781">
                  <c:v>65.563000000000002</c:v>
                </c:pt>
                <c:pt idx="5782">
                  <c:v>59.313000000000002</c:v>
                </c:pt>
                <c:pt idx="5783">
                  <c:v>43.795000000000002</c:v>
                </c:pt>
                <c:pt idx="5784">
                  <c:v>65.674000000000007</c:v>
                </c:pt>
                <c:pt idx="5785">
                  <c:v>62.009</c:v>
                </c:pt>
                <c:pt idx="5786">
                  <c:v>66.427999999999997</c:v>
                </c:pt>
                <c:pt idx="5787">
                  <c:v>68.375</c:v>
                </c:pt>
                <c:pt idx="5788">
                  <c:v>69.994</c:v>
                </c:pt>
                <c:pt idx="5789">
                  <c:v>71.569999999999993</c:v>
                </c:pt>
                <c:pt idx="5790">
                  <c:v>73.284999999999997</c:v>
                </c:pt>
                <c:pt idx="5791">
                  <c:v>74.676000000000002</c:v>
                </c:pt>
                <c:pt idx="5792">
                  <c:v>73.537000000000006</c:v>
                </c:pt>
                <c:pt idx="5793">
                  <c:v>74.540000000000006</c:v>
                </c:pt>
                <c:pt idx="5794">
                  <c:v>73.614999999999995</c:v>
                </c:pt>
                <c:pt idx="5795">
                  <c:v>72.394999999999996</c:v>
                </c:pt>
                <c:pt idx="5796">
                  <c:v>73.421000000000006</c:v>
                </c:pt>
                <c:pt idx="5797">
                  <c:v>73.197000000000003</c:v>
                </c:pt>
                <c:pt idx="5798">
                  <c:v>73.156999999999996</c:v>
                </c:pt>
                <c:pt idx="5799">
                  <c:v>70.328000000000003</c:v>
                </c:pt>
                <c:pt idx="5800">
                  <c:v>69.322000000000003</c:v>
                </c:pt>
                <c:pt idx="5801">
                  <c:v>66.844999999999999</c:v>
                </c:pt>
                <c:pt idx="5802">
                  <c:v>53.335999999999999</c:v>
                </c:pt>
                <c:pt idx="5803">
                  <c:v>60.003999999999998</c:v>
                </c:pt>
                <c:pt idx="5804">
                  <c:v>38.234000000000002</c:v>
                </c:pt>
                <c:pt idx="5805">
                  <c:v>53.317</c:v>
                </c:pt>
                <c:pt idx="5806">
                  <c:v>65.774000000000001</c:v>
                </c:pt>
                <c:pt idx="5807">
                  <c:v>67.685000000000002</c:v>
                </c:pt>
                <c:pt idx="5808">
                  <c:v>70.301000000000002</c:v>
                </c:pt>
                <c:pt idx="5809">
                  <c:v>73.775999999999996</c:v>
                </c:pt>
                <c:pt idx="5810">
                  <c:v>72.373999999999995</c:v>
                </c:pt>
                <c:pt idx="5811">
                  <c:v>73.721000000000004</c:v>
                </c:pt>
                <c:pt idx="5812">
                  <c:v>73.33</c:v>
                </c:pt>
                <c:pt idx="5813">
                  <c:v>72.808999999999997</c:v>
                </c:pt>
                <c:pt idx="5814">
                  <c:v>73.593999999999994</c:v>
                </c:pt>
                <c:pt idx="5815">
                  <c:v>74.081999999999994</c:v>
                </c:pt>
                <c:pt idx="5816">
                  <c:v>74.453999999999994</c:v>
                </c:pt>
                <c:pt idx="5817">
                  <c:v>72.09</c:v>
                </c:pt>
                <c:pt idx="5818">
                  <c:v>72.233000000000004</c:v>
                </c:pt>
                <c:pt idx="5819">
                  <c:v>70.718000000000004</c:v>
                </c:pt>
                <c:pt idx="5820">
                  <c:v>66.263000000000005</c:v>
                </c:pt>
                <c:pt idx="5821">
                  <c:v>68.441999999999993</c:v>
                </c:pt>
                <c:pt idx="5822">
                  <c:v>65.8</c:v>
                </c:pt>
                <c:pt idx="5823">
                  <c:v>64.522000000000006</c:v>
                </c:pt>
                <c:pt idx="5824">
                  <c:v>45.765999999999998</c:v>
                </c:pt>
                <c:pt idx="5825">
                  <c:v>49.552</c:v>
                </c:pt>
                <c:pt idx="5826">
                  <c:v>61.058999999999997</c:v>
                </c:pt>
                <c:pt idx="5827">
                  <c:v>69.59</c:v>
                </c:pt>
                <c:pt idx="5828">
                  <c:v>66.233000000000004</c:v>
                </c:pt>
                <c:pt idx="5829">
                  <c:v>68.444000000000003</c:v>
                </c:pt>
                <c:pt idx="5830">
                  <c:v>68.096000000000004</c:v>
                </c:pt>
                <c:pt idx="5831">
                  <c:v>70.165000000000006</c:v>
                </c:pt>
                <c:pt idx="5832">
                  <c:v>71.921999999999997</c:v>
                </c:pt>
                <c:pt idx="5833">
                  <c:v>73.706000000000003</c:v>
                </c:pt>
                <c:pt idx="5834">
                  <c:v>75.218999999999994</c:v>
                </c:pt>
                <c:pt idx="5835">
                  <c:v>73.156000000000006</c:v>
                </c:pt>
                <c:pt idx="5836">
                  <c:v>74.088999999999999</c:v>
                </c:pt>
                <c:pt idx="5837">
                  <c:v>73.775000000000006</c:v>
                </c:pt>
                <c:pt idx="5838">
                  <c:v>72.887</c:v>
                </c:pt>
                <c:pt idx="5839">
                  <c:v>73.888000000000005</c:v>
                </c:pt>
                <c:pt idx="5840">
                  <c:v>72.742999999999995</c:v>
                </c:pt>
                <c:pt idx="5841">
                  <c:v>70.847999999999999</c:v>
                </c:pt>
                <c:pt idx="5842">
                  <c:v>64.102999999999994</c:v>
                </c:pt>
                <c:pt idx="5843">
                  <c:v>63.215000000000003</c:v>
                </c:pt>
                <c:pt idx="5844">
                  <c:v>60.954999999999998</c:v>
                </c:pt>
                <c:pt idx="5845">
                  <c:v>59.375999999999998</c:v>
                </c:pt>
                <c:pt idx="5846">
                  <c:v>43.777999999999999</c:v>
                </c:pt>
                <c:pt idx="5847">
                  <c:v>59.475999999999999</c:v>
                </c:pt>
                <c:pt idx="5848">
                  <c:v>65.41</c:v>
                </c:pt>
                <c:pt idx="5849">
                  <c:v>67.155000000000001</c:v>
                </c:pt>
                <c:pt idx="5850">
                  <c:v>70.504999999999995</c:v>
                </c:pt>
                <c:pt idx="5851">
                  <c:v>71.212000000000003</c:v>
                </c:pt>
                <c:pt idx="5852">
                  <c:v>74.081000000000003</c:v>
                </c:pt>
                <c:pt idx="5853">
                  <c:v>73.391000000000005</c:v>
                </c:pt>
                <c:pt idx="5854">
                  <c:v>73.843999999999994</c:v>
                </c:pt>
                <c:pt idx="5855">
                  <c:v>73.950999999999993</c:v>
                </c:pt>
                <c:pt idx="5856">
                  <c:v>72.322000000000003</c:v>
                </c:pt>
                <c:pt idx="5857">
                  <c:v>73.795000000000002</c:v>
                </c:pt>
                <c:pt idx="5858">
                  <c:v>73.597999999999999</c:v>
                </c:pt>
                <c:pt idx="5859">
                  <c:v>73.86</c:v>
                </c:pt>
                <c:pt idx="5860">
                  <c:v>69.091999999999999</c:v>
                </c:pt>
                <c:pt idx="5861">
                  <c:v>70.55</c:v>
                </c:pt>
                <c:pt idx="5862">
                  <c:v>68.662999999999997</c:v>
                </c:pt>
                <c:pt idx="5863">
                  <c:v>62.225000000000001</c:v>
                </c:pt>
                <c:pt idx="5864">
                  <c:v>65.668999999999997</c:v>
                </c:pt>
                <c:pt idx="5865">
                  <c:v>60.106000000000002</c:v>
                </c:pt>
                <c:pt idx="5866">
                  <c:v>55.734000000000002</c:v>
                </c:pt>
                <c:pt idx="5867">
                  <c:v>59.829000000000001</c:v>
                </c:pt>
                <c:pt idx="5868">
                  <c:v>60.981000000000002</c:v>
                </c:pt>
                <c:pt idx="5869">
                  <c:v>65.635000000000005</c:v>
                </c:pt>
                <c:pt idx="5870">
                  <c:v>71.087000000000003</c:v>
                </c:pt>
                <c:pt idx="5871">
                  <c:v>69.507000000000005</c:v>
                </c:pt>
                <c:pt idx="5872">
                  <c:v>72.296000000000006</c:v>
                </c:pt>
                <c:pt idx="5873">
                  <c:v>71.775000000000006</c:v>
                </c:pt>
                <c:pt idx="5874">
                  <c:v>71.965000000000003</c:v>
                </c:pt>
                <c:pt idx="5875">
                  <c:v>72.489000000000004</c:v>
                </c:pt>
                <c:pt idx="5876">
                  <c:v>73.382999999999996</c:v>
                </c:pt>
                <c:pt idx="5877">
                  <c:v>74.343999999999994</c:v>
                </c:pt>
                <c:pt idx="5878">
                  <c:v>72.129000000000005</c:v>
                </c:pt>
                <c:pt idx="5879">
                  <c:v>73.147000000000006</c:v>
                </c:pt>
                <c:pt idx="5880">
                  <c:v>72.599999999999994</c:v>
                </c:pt>
                <c:pt idx="5881">
                  <c:v>70.727000000000004</c:v>
                </c:pt>
                <c:pt idx="5882">
                  <c:v>71.468999999999994</c:v>
                </c:pt>
                <c:pt idx="5883">
                  <c:v>70.340999999999994</c:v>
                </c:pt>
                <c:pt idx="5884">
                  <c:v>68.739000000000004</c:v>
                </c:pt>
                <c:pt idx="5885">
                  <c:v>59.076999999999998</c:v>
                </c:pt>
                <c:pt idx="5886">
                  <c:v>60.335000000000001</c:v>
                </c:pt>
                <c:pt idx="5887">
                  <c:v>51.609000000000002</c:v>
                </c:pt>
                <c:pt idx="5888">
                  <c:v>60.133000000000003</c:v>
                </c:pt>
                <c:pt idx="5889">
                  <c:v>62.39</c:v>
                </c:pt>
                <c:pt idx="5890">
                  <c:v>66.298000000000002</c:v>
                </c:pt>
                <c:pt idx="5891">
                  <c:v>67.194000000000003</c:v>
                </c:pt>
                <c:pt idx="5892">
                  <c:v>69.597999999999999</c:v>
                </c:pt>
                <c:pt idx="5893">
                  <c:v>69.701999999999998</c:v>
                </c:pt>
                <c:pt idx="5894">
                  <c:v>71.772999999999996</c:v>
                </c:pt>
                <c:pt idx="5895">
                  <c:v>73.272999999999996</c:v>
                </c:pt>
                <c:pt idx="5896">
                  <c:v>72.168000000000006</c:v>
                </c:pt>
                <c:pt idx="5897">
                  <c:v>73.805999999999997</c:v>
                </c:pt>
                <c:pt idx="5898">
                  <c:v>74.143000000000001</c:v>
                </c:pt>
                <c:pt idx="5899">
                  <c:v>74.024000000000001</c:v>
                </c:pt>
                <c:pt idx="5900">
                  <c:v>74.307000000000002</c:v>
                </c:pt>
                <c:pt idx="5901">
                  <c:v>73.798000000000002</c:v>
                </c:pt>
                <c:pt idx="5902">
                  <c:v>73.231999999999999</c:v>
                </c:pt>
                <c:pt idx="5903">
                  <c:v>68.897999999999996</c:v>
                </c:pt>
                <c:pt idx="5904">
                  <c:v>69.42</c:v>
                </c:pt>
                <c:pt idx="5905">
                  <c:v>67.578999999999994</c:v>
                </c:pt>
                <c:pt idx="5906">
                  <c:v>55.49</c:v>
                </c:pt>
                <c:pt idx="5907">
                  <c:v>60.622</c:v>
                </c:pt>
                <c:pt idx="5908">
                  <c:v>55.177</c:v>
                </c:pt>
                <c:pt idx="5909">
                  <c:v>52.533999999999999</c:v>
                </c:pt>
                <c:pt idx="5910">
                  <c:v>63.219000000000001</c:v>
                </c:pt>
                <c:pt idx="5911">
                  <c:v>64.921999999999997</c:v>
                </c:pt>
                <c:pt idx="5912">
                  <c:v>69.382999999999996</c:v>
                </c:pt>
                <c:pt idx="5913">
                  <c:v>71.622</c:v>
                </c:pt>
                <c:pt idx="5914">
                  <c:v>71.701999999999998</c:v>
                </c:pt>
                <c:pt idx="5915">
                  <c:v>73.278000000000006</c:v>
                </c:pt>
                <c:pt idx="5916">
                  <c:v>72.587000000000003</c:v>
                </c:pt>
                <c:pt idx="5917">
                  <c:v>72.994</c:v>
                </c:pt>
                <c:pt idx="5918">
                  <c:v>73.397000000000006</c:v>
                </c:pt>
                <c:pt idx="5919">
                  <c:v>74.180000000000007</c:v>
                </c:pt>
                <c:pt idx="5920">
                  <c:v>74.763999999999996</c:v>
                </c:pt>
                <c:pt idx="5921">
                  <c:v>71.233999999999995</c:v>
                </c:pt>
                <c:pt idx="5922">
                  <c:v>72.924000000000007</c:v>
                </c:pt>
                <c:pt idx="5923">
                  <c:v>72.194999999999993</c:v>
                </c:pt>
                <c:pt idx="5924">
                  <c:v>69.152000000000001</c:v>
                </c:pt>
                <c:pt idx="5925">
                  <c:v>70.539000000000001</c:v>
                </c:pt>
                <c:pt idx="5926">
                  <c:v>68.349999999999994</c:v>
                </c:pt>
                <c:pt idx="5927">
                  <c:v>66.832999999999998</c:v>
                </c:pt>
                <c:pt idx="5928">
                  <c:v>50.622</c:v>
                </c:pt>
                <c:pt idx="5929">
                  <c:v>54.948999999999998</c:v>
                </c:pt>
                <c:pt idx="5930">
                  <c:v>30.692</c:v>
                </c:pt>
                <c:pt idx="5931">
                  <c:v>65.209000000000003</c:v>
                </c:pt>
                <c:pt idx="5932">
                  <c:v>65.596000000000004</c:v>
                </c:pt>
                <c:pt idx="5933">
                  <c:v>69.626999999999995</c:v>
                </c:pt>
                <c:pt idx="5934">
                  <c:v>70.069999999999993</c:v>
                </c:pt>
                <c:pt idx="5935">
                  <c:v>71.584000000000003</c:v>
                </c:pt>
                <c:pt idx="5936">
                  <c:v>71.698999999999998</c:v>
                </c:pt>
                <c:pt idx="5937">
                  <c:v>73.704999999999998</c:v>
                </c:pt>
                <c:pt idx="5938">
                  <c:v>75.152000000000001</c:v>
                </c:pt>
                <c:pt idx="5939">
                  <c:v>73.287000000000006</c:v>
                </c:pt>
                <c:pt idx="5940">
                  <c:v>74.929000000000002</c:v>
                </c:pt>
                <c:pt idx="5941">
                  <c:v>74.251999999999995</c:v>
                </c:pt>
                <c:pt idx="5942">
                  <c:v>73.715999999999994</c:v>
                </c:pt>
                <c:pt idx="5943">
                  <c:v>73.734999999999999</c:v>
                </c:pt>
                <c:pt idx="5944">
                  <c:v>73.596999999999994</c:v>
                </c:pt>
                <c:pt idx="5945">
                  <c:v>72.432000000000002</c:v>
                </c:pt>
                <c:pt idx="5946">
                  <c:v>67.379000000000005</c:v>
                </c:pt>
                <c:pt idx="5947">
                  <c:v>68.167000000000002</c:v>
                </c:pt>
                <c:pt idx="5948">
                  <c:v>64.668000000000006</c:v>
                </c:pt>
                <c:pt idx="5949">
                  <c:v>55.439</c:v>
                </c:pt>
                <c:pt idx="5950">
                  <c:v>51.47</c:v>
                </c:pt>
                <c:pt idx="5951">
                  <c:v>58.173000000000002</c:v>
                </c:pt>
                <c:pt idx="5952">
                  <c:v>63.530999999999999</c:v>
                </c:pt>
                <c:pt idx="5953">
                  <c:v>68.236999999999995</c:v>
                </c:pt>
                <c:pt idx="5954">
                  <c:v>67.337000000000003</c:v>
                </c:pt>
                <c:pt idx="5955">
                  <c:v>71.295000000000002</c:v>
                </c:pt>
                <c:pt idx="5956">
                  <c:v>72.391999999999996</c:v>
                </c:pt>
                <c:pt idx="5957">
                  <c:v>72.200999999999993</c:v>
                </c:pt>
                <c:pt idx="5958">
                  <c:v>74.179000000000002</c:v>
                </c:pt>
                <c:pt idx="5959">
                  <c:v>74.921999999999997</c:v>
                </c:pt>
                <c:pt idx="5960">
                  <c:v>75.436000000000007</c:v>
                </c:pt>
                <c:pt idx="5961">
                  <c:v>75.194000000000003</c:v>
                </c:pt>
                <c:pt idx="5962">
                  <c:v>74.989999999999995</c:v>
                </c:pt>
                <c:pt idx="5963">
                  <c:v>74.613</c:v>
                </c:pt>
                <c:pt idx="5964">
                  <c:v>71.308999999999997</c:v>
                </c:pt>
                <c:pt idx="5965">
                  <c:v>71.8</c:v>
                </c:pt>
                <c:pt idx="5966">
                  <c:v>71.703000000000003</c:v>
                </c:pt>
                <c:pt idx="5967">
                  <c:v>68.233999999999995</c:v>
                </c:pt>
                <c:pt idx="5968">
                  <c:v>64.787999999999997</c:v>
                </c:pt>
                <c:pt idx="5969">
                  <c:v>62.005000000000003</c:v>
                </c:pt>
                <c:pt idx="5970">
                  <c:v>51.253</c:v>
                </c:pt>
                <c:pt idx="5971">
                  <c:v>56.762</c:v>
                </c:pt>
                <c:pt idx="5972">
                  <c:v>53.862000000000002</c:v>
                </c:pt>
                <c:pt idx="5973">
                  <c:v>62.783000000000001</c:v>
                </c:pt>
                <c:pt idx="5974">
                  <c:v>66.194000000000003</c:v>
                </c:pt>
                <c:pt idx="5975">
                  <c:v>67.275999999999996</c:v>
                </c:pt>
                <c:pt idx="5976">
                  <c:v>70.831000000000003</c:v>
                </c:pt>
                <c:pt idx="5977">
                  <c:v>72.667000000000002</c:v>
                </c:pt>
                <c:pt idx="5978">
                  <c:v>74.564999999999998</c:v>
                </c:pt>
                <c:pt idx="5979">
                  <c:v>74.117000000000004</c:v>
                </c:pt>
                <c:pt idx="5980">
                  <c:v>74.691999999999993</c:v>
                </c:pt>
                <c:pt idx="5981">
                  <c:v>74.722999999999999</c:v>
                </c:pt>
                <c:pt idx="5982">
                  <c:v>72.945999999999998</c:v>
                </c:pt>
                <c:pt idx="5983">
                  <c:v>74.043000000000006</c:v>
                </c:pt>
                <c:pt idx="5984">
                  <c:v>74.614000000000004</c:v>
                </c:pt>
                <c:pt idx="5985">
                  <c:v>73.611000000000004</c:v>
                </c:pt>
                <c:pt idx="5986">
                  <c:v>71.575999999999993</c:v>
                </c:pt>
                <c:pt idx="5987">
                  <c:v>71.129000000000005</c:v>
                </c:pt>
                <c:pt idx="5988">
                  <c:v>68.841999999999999</c:v>
                </c:pt>
                <c:pt idx="5989">
                  <c:v>62.478000000000002</c:v>
                </c:pt>
                <c:pt idx="5990">
                  <c:v>65.119</c:v>
                </c:pt>
                <c:pt idx="5991">
                  <c:v>59.863</c:v>
                </c:pt>
                <c:pt idx="5992">
                  <c:v>49.709000000000003</c:v>
                </c:pt>
                <c:pt idx="5993">
                  <c:v>54.796999999999997</c:v>
                </c:pt>
                <c:pt idx="5994">
                  <c:v>64.591999999999999</c:v>
                </c:pt>
                <c:pt idx="5995">
                  <c:v>68.510999999999996</c:v>
                </c:pt>
                <c:pt idx="5996">
                  <c:v>72.816999999999993</c:v>
                </c:pt>
                <c:pt idx="5997">
                  <c:v>71.47</c:v>
                </c:pt>
                <c:pt idx="5998">
                  <c:v>72.984999999999999</c:v>
                </c:pt>
                <c:pt idx="5999">
                  <c:v>73.257000000000005</c:v>
                </c:pt>
                <c:pt idx="6000">
                  <c:v>73.016000000000005</c:v>
                </c:pt>
                <c:pt idx="6001">
                  <c:v>74.03</c:v>
                </c:pt>
                <c:pt idx="6002">
                  <c:v>74.944999999999993</c:v>
                </c:pt>
                <c:pt idx="6003">
                  <c:v>74.869</c:v>
                </c:pt>
                <c:pt idx="6004">
                  <c:v>74.48</c:v>
                </c:pt>
                <c:pt idx="6005">
                  <c:v>74.864999999999995</c:v>
                </c:pt>
                <c:pt idx="6006">
                  <c:v>72.977999999999994</c:v>
                </c:pt>
                <c:pt idx="6007">
                  <c:v>70.027000000000001</c:v>
                </c:pt>
                <c:pt idx="6008">
                  <c:v>70.528000000000006</c:v>
                </c:pt>
                <c:pt idx="6009">
                  <c:v>67.701999999999998</c:v>
                </c:pt>
                <c:pt idx="6010">
                  <c:v>65.691000000000003</c:v>
                </c:pt>
                <c:pt idx="6011">
                  <c:v>55.564</c:v>
                </c:pt>
                <c:pt idx="6012">
                  <c:v>4.2629000000000001</c:v>
                </c:pt>
                <c:pt idx="6013">
                  <c:v>50.850999999999999</c:v>
                </c:pt>
                <c:pt idx="6014">
                  <c:v>66.09</c:v>
                </c:pt>
                <c:pt idx="6015">
                  <c:v>62.887999999999998</c:v>
                </c:pt>
                <c:pt idx="6016">
                  <c:v>68.052000000000007</c:v>
                </c:pt>
                <c:pt idx="6017">
                  <c:v>69.91</c:v>
                </c:pt>
                <c:pt idx="6018">
                  <c:v>70.647999999999996</c:v>
                </c:pt>
                <c:pt idx="6019">
                  <c:v>72.587999999999994</c:v>
                </c:pt>
                <c:pt idx="6020">
                  <c:v>73.727999999999994</c:v>
                </c:pt>
                <c:pt idx="6021">
                  <c:v>75.137</c:v>
                </c:pt>
                <c:pt idx="6022">
                  <c:v>74.495999999999995</c:v>
                </c:pt>
                <c:pt idx="6023">
                  <c:v>74.894000000000005</c:v>
                </c:pt>
                <c:pt idx="6024">
                  <c:v>74.552000000000007</c:v>
                </c:pt>
                <c:pt idx="6025">
                  <c:v>71.995000000000005</c:v>
                </c:pt>
                <c:pt idx="6026">
                  <c:v>73.075000000000003</c:v>
                </c:pt>
                <c:pt idx="6027">
                  <c:v>73.063999999999993</c:v>
                </c:pt>
                <c:pt idx="6028">
                  <c:v>71.584000000000003</c:v>
                </c:pt>
                <c:pt idx="6029">
                  <c:v>69.063999999999993</c:v>
                </c:pt>
                <c:pt idx="6030">
                  <c:v>67.769000000000005</c:v>
                </c:pt>
                <c:pt idx="6031">
                  <c:v>65.319000000000003</c:v>
                </c:pt>
                <c:pt idx="6032">
                  <c:v>50.064999999999998</c:v>
                </c:pt>
                <c:pt idx="6033">
                  <c:v>59.707999999999998</c:v>
                </c:pt>
                <c:pt idx="6034">
                  <c:v>41.125</c:v>
                </c:pt>
                <c:pt idx="6035">
                  <c:v>56.624000000000002</c:v>
                </c:pt>
                <c:pt idx="6036">
                  <c:v>65.474999999999994</c:v>
                </c:pt>
                <c:pt idx="6037">
                  <c:v>68.012</c:v>
                </c:pt>
                <c:pt idx="6038">
                  <c:v>70.683000000000007</c:v>
                </c:pt>
                <c:pt idx="6039">
                  <c:v>74.313000000000002</c:v>
                </c:pt>
                <c:pt idx="6040">
                  <c:v>73.147000000000006</c:v>
                </c:pt>
                <c:pt idx="6041">
                  <c:v>74.602000000000004</c:v>
                </c:pt>
                <c:pt idx="6042">
                  <c:v>74.322999999999993</c:v>
                </c:pt>
                <c:pt idx="6043">
                  <c:v>73.427999999999997</c:v>
                </c:pt>
                <c:pt idx="6044">
                  <c:v>74.302000000000007</c:v>
                </c:pt>
                <c:pt idx="6045">
                  <c:v>75.093000000000004</c:v>
                </c:pt>
                <c:pt idx="6046">
                  <c:v>75.073999999999998</c:v>
                </c:pt>
                <c:pt idx="6047">
                  <c:v>72.793999999999997</c:v>
                </c:pt>
                <c:pt idx="6048">
                  <c:v>73.015000000000001</c:v>
                </c:pt>
                <c:pt idx="6049">
                  <c:v>70.795000000000002</c:v>
                </c:pt>
                <c:pt idx="6050">
                  <c:v>66.411000000000001</c:v>
                </c:pt>
                <c:pt idx="6051">
                  <c:v>68.736999999999995</c:v>
                </c:pt>
                <c:pt idx="6052">
                  <c:v>65.722999999999999</c:v>
                </c:pt>
                <c:pt idx="6053">
                  <c:v>63.823</c:v>
                </c:pt>
                <c:pt idx="6054">
                  <c:v>49.857999999999997</c:v>
                </c:pt>
                <c:pt idx="6055">
                  <c:v>54.466000000000001</c:v>
                </c:pt>
                <c:pt idx="6056">
                  <c:v>63.993000000000002</c:v>
                </c:pt>
                <c:pt idx="6057">
                  <c:v>70.834000000000003</c:v>
                </c:pt>
                <c:pt idx="6058">
                  <c:v>68.447000000000003</c:v>
                </c:pt>
                <c:pt idx="6059">
                  <c:v>71.138999999999996</c:v>
                </c:pt>
                <c:pt idx="6060">
                  <c:v>71.522999999999996</c:v>
                </c:pt>
                <c:pt idx="6061">
                  <c:v>72.046999999999997</c:v>
                </c:pt>
                <c:pt idx="6062">
                  <c:v>73.123000000000005</c:v>
                </c:pt>
                <c:pt idx="6063">
                  <c:v>74.638999999999996</c:v>
                </c:pt>
                <c:pt idx="6064">
                  <c:v>75.594999999999999</c:v>
                </c:pt>
                <c:pt idx="6065">
                  <c:v>73.78</c:v>
                </c:pt>
                <c:pt idx="6066">
                  <c:v>74.628</c:v>
                </c:pt>
                <c:pt idx="6067">
                  <c:v>73.269000000000005</c:v>
                </c:pt>
                <c:pt idx="6068">
                  <c:v>70.971999999999994</c:v>
                </c:pt>
                <c:pt idx="6069">
                  <c:v>72.635000000000005</c:v>
                </c:pt>
                <c:pt idx="6070">
                  <c:v>71.811000000000007</c:v>
                </c:pt>
                <c:pt idx="6071">
                  <c:v>71.537000000000006</c:v>
                </c:pt>
                <c:pt idx="6072">
                  <c:v>63.668999999999997</c:v>
                </c:pt>
                <c:pt idx="6073">
                  <c:v>64.938000000000002</c:v>
                </c:pt>
                <c:pt idx="6074">
                  <c:v>58.972000000000001</c:v>
                </c:pt>
                <c:pt idx="6075">
                  <c:v>61.241</c:v>
                </c:pt>
                <c:pt idx="6076">
                  <c:v>47.433</c:v>
                </c:pt>
                <c:pt idx="6077">
                  <c:v>61.889000000000003</c:v>
                </c:pt>
                <c:pt idx="6078">
                  <c:v>63.976999999999997</c:v>
                </c:pt>
                <c:pt idx="6079">
                  <c:v>68.424999999999997</c:v>
                </c:pt>
                <c:pt idx="6080">
                  <c:v>69.884</c:v>
                </c:pt>
                <c:pt idx="6081">
                  <c:v>72.221999999999994</c:v>
                </c:pt>
                <c:pt idx="6082">
                  <c:v>74.665999999999997</c:v>
                </c:pt>
                <c:pt idx="6083">
                  <c:v>73.168999999999997</c:v>
                </c:pt>
                <c:pt idx="6084">
                  <c:v>74.59</c:v>
                </c:pt>
                <c:pt idx="6085">
                  <c:v>73.808999999999997</c:v>
                </c:pt>
                <c:pt idx="6086">
                  <c:v>72.614999999999995</c:v>
                </c:pt>
                <c:pt idx="6087">
                  <c:v>73.866</c:v>
                </c:pt>
                <c:pt idx="6088">
                  <c:v>74.046000000000006</c:v>
                </c:pt>
                <c:pt idx="6089">
                  <c:v>74.436999999999998</c:v>
                </c:pt>
                <c:pt idx="6090">
                  <c:v>71.751999999999995</c:v>
                </c:pt>
                <c:pt idx="6091">
                  <c:v>71.497</c:v>
                </c:pt>
                <c:pt idx="6092">
                  <c:v>70.05</c:v>
                </c:pt>
                <c:pt idx="6093">
                  <c:v>63.012</c:v>
                </c:pt>
                <c:pt idx="6094">
                  <c:v>67.334000000000003</c:v>
                </c:pt>
                <c:pt idx="6095">
                  <c:v>62.744</c:v>
                </c:pt>
                <c:pt idx="6096">
                  <c:v>60.042000000000002</c:v>
                </c:pt>
                <c:pt idx="6097">
                  <c:v>56.872</c:v>
                </c:pt>
                <c:pt idx="6098">
                  <c:v>60.36</c:v>
                </c:pt>
                <c:pt idx="6099">
                  <c:v>65.793999999999997</c:v>
                </c:pt>
                <c:pt idx="6100">
                  <c:v>71.602000000000004</c:v>
                </c:pt>
                <c:pt idx="6101">
                  <c:v>70.784999999999997</c:v>
                </c:pt>
                <c:pt idx="6102">
                  <c:v>72.981999999999999</c:v>
                </c:pt>
                <c:pt idx="6103">
                  <c:v>73.007999999999996</c:v>
                </c:pt>
                <c:pt idx="6104">
                  <c:v>72.971000000000004</c:v>
                </c:pt>
                <c:pt idx="6105">
                  <c:v>73.775999999999996</c:v>
                </c:pt>
                <c:pt idx="6106">
                  <c:v>74.587000000000003</c:v>
                </c:pt>
                <c:pt idx="6107">
                  <c:v>75.349000000000004</c:v>
                </c:pt>
                <c:pt idx="6108">
                  <c:v>73.177000000000007</c:v>
                </c:pt>
                <c:pt idx="6109">
                  <c:v>73.840999999999994</c:v>
                </c:pt>
                <c:pt idx="6110">
                  <c:v>73.304000000000002</c:v>
                </c:pt>
                <c:pt idx="6111">
                  <c:v>70.718999999999994</c:v>
                </c:pt>
                <c:pt idx="6112">
                  <c:v>72.406999999999996</c:v>
                </c:pt>
                <c:pt idx="6113">
                  <c:v>70.727999999999994</c:v>
                </c:pt>
                <c:pt idx="6114">
                  <c:v>69.736999999999995</c:v>
                </c:pt>
                <c:pt idx="6115">
                  <c:v>60.859000000000002</c:v>
                </c:pt>
                <c:pt idx="6116">
                  <c:v>59.793999999999997</c:v>
                </c:pt>
                <c:pt idx="6117">
                  <c:v>41.723999999999997</c:v>
                </c:pt>
                <c:pt idx="6118">
                  <c:v>66.319999999999993</c:v>
                </c:pt>
                <c:pt idx="6119">
                  <c:v>61.670999999999999</c:v>
                </c:pt>
                <c:pt idx="6120">
                  <c:v>66.515000000000001</c:v>
                </c:pt>
                <c:pt idx="6121">
                  <c:v>68.528999999999996</c:v>
                </c:pt>
                <c:pt idx="6122">
                  <c:v>70.058000000000007</c:v>
                </c:pt>
                <c:pt idx="6123">
                  <c:v>71.606999999999999</c:v>
                </c:pt>
                <c:pt idx="6124">
                  <c:v>73.807000000000002</c:v>
                </c:pt>
                <c:pt idx="6125">
                  <c:v>75.156000000000006</c:v>
                </c:pt>
                <c:pt idx="6126">
                  <c:v>74.027000000000001</c:v>
                </c:pt>
                <c:pt idx="6127">
                  <c:v>75.085999999999999</c:v>
                </c:pt>
                <c:pt idx="6128">
                  <c:v>74.194999999999993</c:v>
                </c:pt>
                <c:pt idx="6129">
                  <c:v>72.668999999999997</c:v>
                </c:pt>
                <c:pt idx="6130">
                  <c:v>73.56</c:v>
                </c:pt>
                <c:pt idx="6131">
                  <c:v>73.691999999999993</c:v>
                </c:pt>
                <c:pt idx="6132">
                  <c:v>74.147000000000006</c:v>
                </c:pt>
                <c:pt idx="6133">
                  <c:v>69.177000000000007</c:v>
                </c:pt>
                <c:pt idx="6134">
                  <c:v>70.847999999999999</c:v>
                </c:pt>
                <c:pt idx="6135">
                  <c:v>68.302999999999997</c:v>
                </c:pt>
                <c:pt idx="6136">
                  <c:v>56.17</c:v>
                </c:pt>
                <c:pt idx="6137">
                  <c:v>64.59</c:v>
                </c:pt>
                <c:pt idx="6138">
                  <c:v>57.822000000000003</c:v>
                </c:pt>
                <c:pt idx="6139">
                  <c:v>38.734000000000002</c:v>
                </c:pt>
                <c:pt idx="6140">
                  <c:v>65.477000000000004</c:v>
                </c:pt>
                <c:pt idx="6141">
                  <c:v>68.478999999999999</c:v>
                </c:pt>
                <c:pt idx="6142">
                  <c:v>70.962999999999994</c:v>
                </c:pt>
                <c:pt idx="6143">
                  <c:v>74.747</c:v>
                </c:pt>
                <c:pt idx="6144">
                  <c:v>73.066999999999993</c:v>
                </c:pt>
                <c:pt idx="6145">
                  <c:v>75.040999999999997</c:v>
                </c:pt>
                <c:pt idx="6146">
                  <c:v>74.597999999999999</c:v>
                </c:pt>
                <c:pt idx="6147">
                  <c:v>73.932000000000002</c:v>
                </c:pt>
                <c:pt idx="6148">
                  <c:v>75.314999999999998</c:v>
                </c:pt>
                <c:pt idx="6149">
                  <c:v>75.016000000000005</c:v>
                </c:pt>
                <c:pt idx="6150">
                  <c:v>76.010000000000005</c:v>
                </c:pt>
                <c:pt idx="6151">
                  <c:v>71.701999999999998</c:v>
                </c:pt>
                <c:pt idx="6152">
                  <c:v>73.733000000000004</c:v>
                </c:pt>
                <c:pt idx="6153">
                  <c:v>72.820999999999998</c:v>
                </c:pt>
                <c:pt idx="6154">
                  <c:v>68.864999999999995</c:v>
                </c:pt>
                <c:pt idx="6155">
                  <c:v>71.427000000000007</c:v>
                </c:pt>
                <c:pt idx="6156">
                  <c:v>67.954999999999998</c:v>
                </c:pt>
                <c:pt idx="6157">
                  <c:v>67.064999999999998</c:v>
                </c:pt>
                <c:pt idx="6158">
                  <c:v>31.027000000000001</c:v>
                </c:pt>
                <c:pt idx="6159">
                  <c:v>47.634</c:v>
                </c:pt>
                <c:pt idx="6160">
                  <c:v>61.286999999999999</c:v>
                </c:pt>
                <c:pt idx="6161">
                  <c:v>70.075999999999993</c:v>
                </c:pt>
                <c:pt idx="6162">
                  <c:v>69.828999999999994</c:v>
                </c:pt>
                <c:pt idx="6163">
                  <c:v>72.069999999999993</c:v>
                </c:pt>
                <c:pt idx="6164">
                  <c:v>72.558999999999997</c:v>
                </c:pt>
                <c:pt idx="6165">
                  <c:v>73.114999999999995</c:v>
                </c:pt>
                <c:pt idx="6166">
                  <c:v>73.546999999999997</c:v>
                </c:pt>
                <c:pt idx="6167">
                  <c:v>74.754999999999995</c:v>
                </c:pt>
                <c:pt idx="6168">
                  <c:v>75.587999999999994</c:v>
                </c:pt>
                <c:pt idx="6169">
                  <c:v>72.81</c:v>
                </c:pt>
                <c:pt idx="6170">
                  <c:v>75.034000000000006</c:v>
                </c:pt>
                <c:pt idx="6171">
                  <c:v>74.594999999999999</c:v>
                </c:pt>
                <c:pt idx="6172">
                  <c:v>73.608000000000004</c:v>
                </c:pt>
                <c:pt idx="6173">
                  <c:v>74.248999999999995</c:v>
                </c:pt>
                <c:pt idx="6174">
                  <c:v>73.287000000000006</c:v>
                </c:pt>
                <c:pt idx="6175">
                  <c:v>72.585999999999999</c:v>
                </c:pt>
                <c:pt idx="6176">
                  <c:v>66.242999999999995</c:v>
                </c:pt>
                <c:pt idx="6177">
                  <c:v>66.885000000000005</c:v>
                </c:pt>
                <c:pt idx="6178">
                  <c:v>64.302999999999997</c:v>
                </c:pt>
                <c:pt idx="6179">
                  <c:v>47.640999999999998</c:v>
                </c:pt>
                <c:pt idx="6180">
                  <c:v>56.393999999999998</c:v>
                </c:pt>
                <c:pt idx="6181">
                  <c:v>63.31</c:v>
                </c:pt>
                <c:pt idx="6182">
                  <c:v>66.778999999999996</c:v>
                </c:pt>
                <c:pt idx="6183">
                  <c:v>69.397000000000006</c:v>
                </c:pt>
                <c:pt idx="6184">
                  <c:v>69.644999999999996</c:v>
                </c:pt>
                <c:pt idx="6185">
                  <c:v>72.225999999999999</c:v>
                </c:pt>
                <c:pt idx="6186">
                  <c:v>73.546000000000006</c:v>
                </c:pt>
                <c:pt idx="6187">
                  <c:v>72.808999999999997</c:v>
                </c:pt>
                <c:pt idx="6188">
                  <c:v>74.478999999999999</c:v>
                </c:pt>
                <c:pt idx="6189">
                  <c:v>75.218000000000004</c:v>
                </c:pt>
                <c:pt idx="6190">
                  <c:v>75.430999999999997</c:v>
                </c:pt>
                <c:pt idx="6191">
                  <c:v>75.504999999999995</c:v>
                </c:pt>
                <c:pt idx="6192">
                  <c:v>75.411000000000001</c:v>
                </c:pt>
                <c:pt idx="6193">
                  <c:v>75.031000000000006</c:v>
                </c:pt>
                <c:pt idx="6194">
                  <c:v>71.569999999999993</c:v>
                </c:pt>
                <c:pt idx="6195">
                  <c:v>72.391999999999996</c:v>
                </c:pt>
                <c:pt idx="6196">
                  <c:v>72.314999999999998</c:v>
                </c:pt>
                <c:pt idx="6197">
                  <c:v>68.311000000000007</c:v>
                </c:pt>
                <c:pt idx="6198">
                  <c:v>64.906000000000006</c:v>
                </c:pt>
                <c:pt idx="6199">
                  <c:v>61.625</c:v>
                </c:pt>
                <c:pt idx="6200">
                  <c:v>47.777000000000001</c:v>
                </c:pt>
                <c:pt idx="6201">
                  <c:v>60.77</c:v>
                </c:pt>
                <c:pt idx="6202">
                  <c:v>58.055</c:v>
                </c:pt>
                <c:pt idx="6203">
                  <c:v>66.167000000000002</c:v>
                </c:pt>
                <c:pt idx="6204">
                  <c:v>69.021000000000001</c:v>
                </c:pt>
                <c:pt idx="6205">
                  <c:v>69.436000000000007</c:v>
                </c:pt>
                <c:pt idx="6206">
                  <c:v>72.584000000000003</c:v>
                </c:pt>
                <c:pt idx="6207">
                  <c:v>73.98</c:v>
                </c:pt>
                <c:pt idx="6208">
                  <c:v>75.424999999999997</c:v>
                </c:pt>
                <c:pt idx="6209">
                  <c:v>75.022000000000006</c:v>
                </c:pt>
                <c:pt idx="6210">
                  <c:v>75.444999999999993</c:v>
                </c:pt>
                <c:pt idx="6211">
                  <c:v>75.262</c:v>
                </c:pt>
                <c:pt idx="6212">
                  <c:v>73.141999999999996</c:v>
                </c:pt>
                <c:pt idx="6213">
                  <c:v>74.022999999999996</c:v>
                </c:pt>
                <c:pt idx="6214">
                  <c:v>74.159000000000006</c:v>
                </c:pt>
                <c:pt idx="6215">
                  <c:v>71.924000000000007</c:v>
                </c:pt>
                <c:pt idx="6216">
                  <c:v>72.382999999999996</c:v>
                </c:pt>
                <c:pt idx="6217">
                  <c:v>72.078999999999994</c:v>
                </c:pt>
                <c:pt idx="6218">
                  <c:v>68.838999999999999</c:v>
                </c:pt>
                <c:pt idx="6219">
                  <c:v>62.601999999999997</c:v>
                </c:pt>
                <c:pt idx="6220">
                  <c:v>62.197000000000003</c:v>
                </c:pt>
                <c:pt idx="6221">
                  <c:v>40.540999999999997</c:v>
                </c:pt>
                <c:pt idx="6222">
                  <c:v>59.375</c:v>
                </c:pt>
                <c:pt idx="6223">
                  <c:v>64.736999999999995</c:v>
                </c:pt>
                <c:pt idx="6224">
                  <c:v>68.37</c:v>
                </c:pt>
                <c:pt idx="6225">
                  <c:v>68.295000000000002</c:v>
                </c:pt>
                <c:pt idx="6226">
                  <c:v>71.498000000000005</c:v>
                </c:pt>
                <c:pt idx="6227">
                  <c:v>70.866</c:v>
                </c:pt>
                <c:pt idx="6228">
                  <c:v>72.933999999999997</c:v>
                </c:pt>
                <c:pt idx="6229">
                  <c:v>73.585999999999999</c:v>
                </c:pt>
                <c:pt idx="6230">
                  <c:v>70.94</c:v>
                </c:pt>
                <c:pt idx="6231">
                  <c:v>74.266999999999996</c:v>
                </c:pt>
                <c:pt idx="6232">
                  <c:v>74.745000000000005</c:v>
                </c:pt>
                <c:pt idx="6233">
                  <c:v>74.863</c:v>
                </c:pt>
                <c:pt idx="6234">
                  <c:v>75.319999999999993</c:v>
                </c:pt>
                <c:pt idx="6235">
                  <c:v>74.656999999999996</c:v>
                </c:pt>
                <c:pt idx="6236">
                  <c:v>74.391000000000005</c:v>
                </c:pt>
                <c:pt idx="6237">
                  <c:v>71.162999999999997</c:v>
                </c:pt>
                <c:pt idx="6238">
                  <c:v>72.671999999999997</c:v>
                </c:pt>
                <c:pt idx="6239">
                  <c:v>71.825999999999993</c:v>
                </c:pt>
                <c:pt idx="6240">
                  <c:v>65.94</c:v>
                </c:pt>
                <c:pt idx="6241">
                  <c:v>58.061</c:v>
                </c:pt>
                <c:pt idx="6242">
                  <c:v>16.777999999999999</c:v>
                </c:pt>
                <c:pt idx="6243">
                  <c:v>59.957000000000001</c:v>
                </c:pt>
                <c:pt idx="6244">
                  <c:v>65.72</c:v>
                </c:pt>
                <c:pt idx="6245">
                  <c:v>65.454999999999998</c:v>
                </c:pt>
                <c:pt idx="6246">
                  <c:v>69.852000000000004</c:v>
                </c:pt>
                <c:pt idx="6247">
                  <c:v>71.242000000000004</c:v>
                </c:pt>
                <c:pt idx="6248">
                  <c:v>72.456999999999994</c:v>
                </c:pt>
                <c:pt idx="6249">
                  <c:v>73.040000000000006</c:v>
                </c:pt>
                <c:pt idx="6250">
                  <c:v>75.366</c:v>
                </c:pt>
                <c:pt idx="6251">
                  <c:v>75.56</c:v>
                </c:pt>
                <c:pt idx="6252">
                  <c:v>75.372</c:v>
                </c:pt>
                <c:pt idx="6253">
                  <c:v>76.171000000000006</c:v>
                </c:pt>
                <c:pt idx="6254">
                  <c:v>74.98</c:v>
                </c:pt>
                <c:pt idx="6255">
                  <c:v>73.152000000000001</c:v>
                </c:pt>
                <c:pt idx="6256">
                  <c:v>73.289000000000001</c:v>
                </c:pt>
                <c:pt idx="6257">
                  <c:v>74.025999999999996</c:v>
                </c:pt>
                <c:pt idx="6258">
                  <c:v>71.710999999999999</c:v>
                </c:pt>
                <c:pt idx="6259">
                  <c:v>68.638999999999996</c:v>
                </c:pt>
                <c:pt idx="6260">
                  <c:v>67.715000000000003</c:v>
                </c:pt>
                <c:pt idx="6261">
                  <c:v>62.646999999999998</c:v>
                </c:pt>
                <c:pt idx="6262">
                  <c:v>40.231999999999999</c:v>
                </c:pt>
                <c:pt idx="6263">
                  <c:v>55.966000000000001</c:v>
                </c:pt>
                <c:pt idx="6264">
                  <c:v>56.154000000000003</c:v>
                </c:pt>
                <c:pt idx="6265">
                  <c:v>61.783000000000001</c:v>
                </c:pt>
                <c:pt idx="6266">
                  <c:v>66.497</c:v>
                </c:pt>
                <c:pt idx="6267">
                  <c:v>69.423000000000002</c:v>
                </c:pt>
                <c:pt idx="6268">
                  <c:v>71.521000000000001</c:v>
                </c:pt>
                <c:pt idx="6269">
                  <c:v>74.465999999999994</c:v>
                </c:pt>
                <c:pt idx="6270">
                  <c:v>73.569999999999993</c:v>
                </c:pt>
                <c:pt idx="6271">
                  <c:v>74.168000000000006</c:v>
                </c:pt>
                <c:pt idx="6272">
                  <c:v>74.819999999999993</c:v>
                </c:pt>
                <c:pt idx="6273">
                  <c:v>72.956999999999994</c:v>
                </c:pt>
                <c:pt idx="6274">
                  <c:v>74.406999999999996</c:v>
                </c:pt>
                <c:pt idx="6275">
                  <c:v>75.497</c:v>
                </c:pt>
                <c:pt idx="6276">
                  <c:v>74.954999999999998</c:v>
                </c:pt>
                <c:pt idx="6277">
                  <c:v>73.218000000000004</c:v>
                </c:pt>
                <c:pt idx="6278">
                  <c:v>73.284999999999997</c:v>
                </c:pt>
                <c:pt idx="6279">
                  <c:v>71.45</c:v>
                </c:pt>
                <c:pt idx="6280">
                  <c:v>66.941000000000003</c:v>
                </c:pt>
                <c:pt idx="6281">
                  <c:v>69.866</c:v>
                </c:pt>
                <c:pt idx="6282">
                  <c:v>66.192999999999998</c:v>
                </c:pt>
                <c:pt idx="6283">
                  <c:v>64.739999999999995</c:v>
                </c:pt>
                <c:pt idx="6284">
                  <c:v>54.597999999999999</c:v>
                </c:pt>
                <c:pt idx="6285">
                  <c:v>55.956000000000003</c:v>
                </c:pt>
                <c:pt idx="6286">
                  <c:v>63.953000000000003</c:v>
                </c:pt>
                <c:pt idx="6287">
                  <c:v>71.588999999999999</c:v>
                </c:pt>
                <c:pt idx="6288">
                  <c:v>68.59</c:v>
                </c:pt>
                <c:pt idx="6289">
                  <c:v>71.558000000000007</c:v>
                </c:pt>
                <c:pt idx="6290">
                  <c:v>72.045000000000002</c:v>
                </c:pt>
                <c:pt idx="6291">
                  <c:v>71.801000000000002</c:v>
                </c:pt>
                <c:pt idx="6292">
                  <c:v>73.557000000000002</c:v>
                </c:pt>
                <c:pt idx="6293">
                  <c:v>75.210999999999999</c:v>
                </c:pt>
                <c:pt idx="6294">
                  <c:v>75.977000000000004</c:v>
                </c:pt>
                <c:pt idx="6295">
                  <c:v>74.367000000000004</c:v>
                </c:pt>
                <c:pt idx="6296">
                  <c:v>75.358999999999995</c:v>
                </c:pt>
                <c:pt idx="6297">
                  <c:v>74.043000000000006</c:v>
                </c:pt>
                <c:pt idx="6298">
                  <c:v>71.665999999999997</c:v>
                </c:pt>
                <c:pt idx="6299">
                  <c:v>73.652000000000001</c:v>
                </c:pt>
                <c:pt idx="6300">
                  <c:v>72.751999999999995</c:v>
                </c:pt>
                <c:pt idx="6301">
                  <c:v>72.367999999999995</c:v>
                </c:pt>
                <c:pt idx="6302">
                  <c:v>68.893000000000001</c:v>
                </c:pt>
                <c:pt idx="6303">
                  <c:v>65.587999999999994</c:v>
                </c:pt>
                <c:pt idx="6304">
                  <c:v>60.11</c:v>
                </c:pt>
                <c:pt idx="6305">
                  <c:v>62.386000000000003</c:v>
                </c:pt>
                <c:pt idx="6306">
                  <c:v>48.96</c:v>
                </c:pt>
                <c:pt idx="6307">
                  <c:v>62.905999999999999</c:v>
                </c:pt>
                <c:pt idx="6308">
                  <c:v>64.227000000000004</c:v>
                </c:pt>
                <c:pt idx="6309">
                  <c:v>68.453999999999994</c:v>
                </c:pt>
                <c:pt idx="6310">
                  <c:v>70.34</c:v>
                </c:pt>
                <c:pt idx="6311">
                  <c:v>72.704999999999998</c:v>
                </c:pt>
                <c:pt idx="6312">
                  <c:v>74.896000000000001</c:v>
                </c:pt>
                <c:pt idx="6313">
                  <c:v>73.864000000000004</c:v>
                </c:pt>
                <c:pt idx="6314">
                  <c:v>75.36</c:v>
                </c:pt>
                <c:pt idx="6315">
                  <c:v>74.518000000000001</c:v>
                </c:pt>
                <c:pt idx="6316">
                  <c:v>73.131</c:v>
                </c:pt>
                <c:pt idx="6317">
                  <c:v>74.394000000000005</c:v>
                </c:pt>
                <c:pt idx="6318">
                  <c:v>74.370999999999995</c:v>
                </c:pt>
                <c:pt idx="6319">
                  <c:v>74.716999999999999</c:v>
                </c:pt>
                <c:pt idx="6320">
                  <c:v>71.947000000000003</c:v>
                </c:pt>
                <c:pt idx="6321">
                  <c:v>71.614000000000004</c:v>
                </c:pt>
                <c:pt idx="6322">
                  <c:v>70.528999999999996</c:v>
                </c:pt>
                <c:pt idx="6323">
                  <c:v>63.594000000000001</c:v>
                </c:pt>
                <c:pt idx="6324">
                  <c:v>68.319999999999993</c:v>
                </c:pt>
                <c:pt idx="6325">
                  <c:v>63.543999999999997</c:v>
                </c:pt>
                <c:pt idx="6326">
                  <c:v>60.706000000000003</c:v>
                </c:pt>
                <c:pt idx="6327">
                  <c:v>53.398000000000003</c:v>
                </c:pt>
                <c:pt idx="6328">
                  <c:v>58.570999999999998</c:v>
                </c:pt>
                <c:pt idx="6329">
                  <c:v>63.945999999999998</c:v>
                </c:pt>
                <c:pt idx="6330">
                  <c:v>70.483000000000004</c:v>
                </c:pt>
                <c:pt idx="6331">
                  <c:v>69.454999999999998</c:v>
                </c:pt>
                <c:pt idx="6332">
                  <c:v>72.046000000000006</c:v>
                </c:pt>
                <c:pt idx="6333">
                  <c:v>72.906000000000006</c:v>
                </c:pt>
                <c:pt idx="6334">
                  <c:v>72.686000000000007</c:v>
                </c:pt>
                <c:pt idx="6335">
                  <c:v>74.102000000000004</c:v>
                </c:pt>
                <c:pt idx="6336">
                  <c:v>75.566999999999993</c:v>
                </c:pt>
                <c:pt idx="6337">
                  <c:v>76.795000000000002</c:v>
                </c:pt>
                <c:pt idx="6338">
                  <c:v>75.793000000000006</c:v>
                </c:pt>
                <c:pt idx="6339">
                  <c:v>76.488</c:v>
                </c:pt>
                <c:pt idx="6340">
                  <c:v>75.254999999999995</c:v>
                </c:pt>
                <c:pt idx="6341">
                  <c:v>70.927999999999997</c:v>
                </c:pt>
                <c:pt idx="6342">
                  <c:v>73.878</c:v>
                </c:pt>
                <c:pt idx="6343">
                  <c:v>71.293999999999997</c:v>
                </c:pt>
                <c:pt idx="6344">
                  <c:v>71.887</c:v>
                </c:pt>
                <c:pt idx="6345">
                  <c:v>63.192999999999998</c:v>
                </c:pt>
                <c:pt idx="6346">
                  <c:v>62.292999999999999</c:v>
                </c:pt>
                <c:pt idx="6347">
                  <c:v>51.424999999999997</c:v>
                </c:pt>
                <c:pt idx="6348">
                  <c:v>68.376999999999995</c:v>
                </c:pt>
                <c:pt idx="6349">
                  <c:v>57.304000000000002</c:v>
                </c:pt>
                <c:pt idx="6350">
                  <c:v>69.033000000000001</c:v>
                </c:pt>
                <c:pt idx="6351">
                  <c:v>68.120999999999995</c:v>
                </c:pt>
                <c:pt idx="6352">
                  <c:v>70.594999999999999</c:v>
                </c:pt>
                <c:pt idx="6353">
                  <c:v>73.117999999999995</c:v>
                </c:pt>
                <c:pt idx="6354">
                  <c:v>74.346000000000004</c:v>
                </c:pt>
                <c:pt idx="6355">
                  <c:v>76.787000000000006</c:v>
                </c:pt>
                <c:pt idx="6356">
                  <c:v>74.75</c:v>
                </c:pt>
                <c:pt idx="6357">
                  <c:v>76.471000000000004</c:v>
                </c:pt>
                <c:pt idx="6358">
                  <c:v>75.394999999999996</c:v>
                </c:pt>
                <c:pt idx="6359">
                  <c:v>73.808000000000007</c:v>
                </c:pt>
                <c:pt idx="6360">
                  <c:v>75.481999999999999</c:v>
                </c:pt>
                <c:pt idx="6361">
                  <c:v>74.864000000000004</c:v>
                </c:pt>
                <c:pt idx="6362">
                  <c:v>74.980999999999995</c:v>
                </c:pt>
                <c:pt idx="6363">
                  <c:v>69.855999999999995</c:v>
                </c:pt>
                <c:pt idx="6364">
                  <c:v>70.991</c:v>
                </c:pt>
                <c:pt idx="6365">
                  <c:v>68.198999999999998</c:v>
                </c:pt>
                <c:pt idx="6366">
                  <c:v>48.146999999999998</c:v>
                </c:pt>
                <c:pt idx="6367">
                  <c:v>63.023000000000003</c:v>
                </c:pt>
                <c:pt idx="6368">
                  <c:v>48.107999999999997</c:v>
                </c:pt>
                <c:pt idx="6369">
                  <c:v>47.988999999999997</c:v>
                </c:pt>
                <c:pt idx="6370">
                  <c:v>65.049000000000007</c:v>
                </c:pt>
                <c:pt idx="6371">
                  <c:v>66.570999999999998</c:v>
                </c:pt>
                <c:pt idx="6372">
                  <c:v>71.481999999999999</c:v>
                </c:pt>
                <c:pt idx="6373">
                  <c:v>74.551000000000002</c:v>
                </c:pt>
                <c:pt idx="6374">
                  <c:v>73.494</c:v>
                </c:pt>
                <c:pt idx="6375">
                  <c:v>75.322000000000003</c:v>
                </c:pt>
                <c:pt idx="6376">
                  <c:v>74.873999999999995</c:v>
                </c:pt>
                <c:pt idx="6377">
                  <c:v>74.363</c:v>
                </c:pt>
                <c:pt idx="6378">
                  <c:v>75.447999999999993</c:v>
                </c:pt>
                <c:pt idx="6379">
                  <c:v>75.988</c:v>
                </c:pt>
                <c:pt idx="6380">
                  <c:v>76.421999999999997</c:v>
                </c:pt>
                <c:pt idx="6381">
                  <c:v>74.287999999999997</c:v>
                </c:pt>
                <c:pt idx="6382">
                  <c:v>74.058000000000007</c:v>
                </c:pt>
                <c:pt idx="6383">
                  <c:v>73.31</c:v>
                </c:pt>
                <c:pt idx="6384">
                  <c:v>68.334000000000003</c:v>
                </c:pt>
                <c:pt idx="6385">
                  <c:v>71.293999999999997</c:v>
                </c:pt>
                <c:pt idx="6386">
                  <c:v>68.78</c:v>
                </c:pt>
                <c:pt idx="6387">
                  <c:v>66.590999999999994</c:v>
                </c:pt>
                <c:pt idx="6388">
                  <c:v>51.825000000000003</c:v>
                </c:pt>
                <c:pt idx="6389">
                  <c:v>34.194000000000003</c:v>
                </c:pt>
                <c:pt idx="6390">
                  <c:v>60.481000000000002</c:v>
                </c:pt>
                <c:pt idx="6391">
                  <c:v>69.635000000000005</c:v>
                </c:pt>
                <c:pt idx="6392">
                  <c:v>69.135000000000005</c:v>
                </c:pt>
                <c:pt idx="6393">
                  <c:v>72.099000000000004</c:v>
                </c:pt>
                <c:pt idx="6394">
                  <c:v>72.430000000000007</c:v>
                </c:pt>
                <c:pt idx="6395">
                  <c:v>73.001999999999995</c:v>
                </c:pt>
                <c:pt idx="6396">
                  <c:v>74.039000000000001</c:v>
                </c:pt>
                <c:pt idx="6397">
                  <c:v>75.328999999999994</c:v>
                </c:pt>
                <c:pt idx="6398">
                  <c:v>76.343999999999994</c:v>
                </c:pt>
                <c:pt idx="6399">
                  <c:v>74.671000000000006</c:v>
                </c:pt>
                <c:pt idx="6400">
                  <c:v>75.650000000000006</c:v>
                </c:pt>
                <c:pt idx="6401">
                  <c:v>75.474000000000004</c:v>
                </c:pt>
                <c:pt idx="6402">
                  <c:v>73.716999999999999</c:v>
                </c:pt>
                <c:pt idx="6403">
                  <c:v>74.897999999999996</c:v>
                </c:pt>
                <c:pt idx="6404">
                  <c:v>73.834000000000003</c:v>
                </c:pt>
                <c:pt idx="6405">
                  <c:v>72.992999999999995</c:v>
                </c:pt>
                <c:pt idx="6406">
                  <c:v>66.927000000000007</c:v>
                </c:pt>
                <c:pt idx="6407">
                  <c:v>66.775000000000006</c:v>
                </c:pt>
                <c:pt idx="6408">
                  <c:v>62.771000000000001</c:v>
                </c:pt>
                <c:pt idx="6409">
                  <c:v>61.106000000000002</c:v>
                </c:pt>
                <c:pt idx="6410">
                  <c:v>44.088000000000001</c:v>
                </c:pt>
                <c:pt idx="6411">
                  <c:v>60.856000000000002</c:v>
                </c:pt>
                <c:pt idx="6412">
                  <c:v>65.265000000000001</c:v>
                </c:pt>
                <c:pt idx="6413">
                  <c:v>68.430000000000007</c:v>
                </c:pt>
                <c:pt idx="6414">
                  <c:v>70.628</c:v>
                </c:pt>
                <c:pt idx="6415">
                  <c:v>73.715999999999994</c:v>
                </c:pt>
                <c:pt idx="6416">
                  <c:v>75.460999999999999</c:v>
                </c:pt>
                <c:pt idx="6417">
                  <c:v>74.540000000000006</c:v>
                </c:pt>
                <c:pt idx="6418">
                  <c:v>75.879000000000005</c:v>
                </c:pt>
                <c:pt idx="6419">
                  <c:v>75.141000000000005</c:v>
                </c:pt>
                <c:pt idx="6420">
                  <c:v>74.247</c:v>
                </c:pt>
                <c:pt idx="6421">
                  <c:v>75.366</c:v>
                </c:pt>
                <c:pt idx="6422">
                  <c:v>75.468999999999994</c:v>
                </c:pt>
                <c:pt idx="6423">
                  <c:v>75.866</c:v>
                </c:pt>
                <c:pt idx="6424">
                  <c:v>71.088999999999999</c:v>
                </c:pt>
                <c:pt idx="6425">
                  <c:v>72.700999999999993</c:v>
                </c:pt>
                <c:pt idx="6426">
                  <c:v>71.084999999999994</c:v>
                </c:pt>
                <c:pt idx="6427">
                  <c:v>63.170999999999999</c:v>
                </c:pt>
                <c:pt idx="6428">
                  <c:v>68.522000000000006</c:v>
                </c:pt>
                <c:pt idx="6429">
                  <c:v>64.569000000000003</c:v>
                </c:pt>
                <c:pt idx="6430">
                  <c:v>63.765000000000001</c:v>
                </c:pt>
                <c:pt idx="6431">
                  <c:v>52.322000000000003</c:v>
                </c:pt>
                <c:pt idx="6432">
                  <c:v>58.235999999999997</c:v>
                </c:pt>
                <c:pt idx="6433">
                  <c:v>66.266000000000005</c:v>
                </c:pt>
                <c:pt idx="6434">
                  <c:v>72.384</c:v>
                </c:pt>
                <c:pt idx="6435">
                  <c:v>70.813999999999993</c:v>
                </c:pt>
                <c:pt idx="6436">
                  <c:v>73.632999999999996</c:v>
                </c:pt>
                <c:pt idx="6437">
                  <c:v>73.793000000000006</c:v>
                </c:pt>
                <c:pt idx="6438">
                  <c:v>74.56</c:v>
                </c:pt>
                <c:pt idx="6439">
                  <c:v>75.69</c:v>
                </c:pt>
                <c:pt idx="6440">
                  <c:v>76.456999999999994</c:v>
                </c:pt>
                <c:pt idx="6441">
                  <c:v>76.727000000000004</c:v>
                </c:pt>
                <c:pt idx="6442">
                  <c:v>73.632000000000005</c:v>
                </c:pt>
                <c:pt idx="6443">
                  <c:v>75.334999999999994</c:v>
                </c:pt>
                <c:pt idx="6444">
                  <c:v>75.201999999999998</c:v>
                </c:pt>
                <c:pt idx="6445">
                  <c:v>72.513000000000005</c:v>
                </c:pt>
                <c:pt idx="6446">
                  <c:v>74.156999999999996</c:v>
                </c:pt>
                <c:pt idx="6447">
                  <c:v>72.823999999999998</c:v>
                </c:pt>
                <c:pt idx="6448">
                  <c:v>70.78</c:v>
                </c:pt>
                <c:pt idx="6449">
                  <c:v>64.444000000000003</c:v>
                </c:pt>
                <c:pt idx="6450">
                  <c:v>61.040999999999997</c:v>
                </c:pt>
                <c:pt idx="6451">
                  <c:v>53.045000000000002</c:v>
                </c:pt>
                <c:pt idx="6452">
                  <c:v>64.823999999999998</c:v>
                </c:pt>
                <c:pt idx="6453">
                  <c:v>65.965000000000003</c:v>
                </c:pt>
                <c:pt idx="6454">
                  <c:v>69.099999999999994</c:v>
                </c:pt>
                <c:pt idx="6455">
                  <c:v>70.739000000000004</c:v>
                </c:pt>
                <c:pt idx="6456">
                  <c:v>71.628</c:v>
                </c:pt>
                <c:pt idx="6457">
                  <c:v>72.623000000000005</c:v>
                </c:pt>
                <c:pt idx="6458">
                  <c:v>74.42</c:v>
                </c:pt>
                <c:pt idx="6459">
                  <c:v>75.674000000000007</c:v>
                </c:pt>
                <c:pt idx="6460">
                  <c:v>73.147000000000006</c:v>
                </c:pt>
                <c:pt idx="6461">
                  <c:v>75.572999999999993</c:v>
                </c:pt>
                <c:pt idx="6462">
                  <c:v>75.697000000000003</c:v>
                </c:pt>
                <c:pt idx="6463">
                  <c:v>74.944999999999993</c:v>
                </c:pt>
                <c:pt idx="6464">
                  <c:v>75.798000000000002</c:v>
                </c:pt>
                <c:pt idx="6465">
                  <c:v>75.11</c:v>
                </c:pt>
                <c:pt idx="6466">
                  <c:v>74.635999999999996</c:v>
                </c:pt>
                <c:pt idx="6467">
                  <c:v>70.013999999999996</c:v>
                </c:pt>
                <c:pt idx="6468">
                  <c:v>70.905000000000001</c:v>
                </c:pt>
                <c:pt idx="6469">
                  <c:v>70.036000000000001</c:v>
                </c:pt>
                <c:pt idx="6470">
                  <c:v>61.225000000000001</c:v>
                </c:pt>
                <c:pt idx="6471">
                  <c:v>59.281999999999996</c:v>
                </c:pt>
                <c:pt idx="6472">
                  <c:v>40.56</c:v>
                </c:pt>
                <c:pt idx="6473">
                  <c:v>56.554000000000002</c:v>
                </c:pt>
                <c:pt idx="6474">
                  <c:v>64.887</c:v>
                </c:pt>
                <c:pt idx="6475">
                  <c:v>64.325999999999993</c:v>
                </c:pt>
                <c:pt idx="6476">
                  <c:v>69.218999999999994</c:v>
                </c:pt>
                <c:pt idx="6477">
                  <c:v>71.850999999999999</c:v>
                </c:pt>
                <c:pt idx="6478">
                  <c:v>70.861000000000004</c:v>
                </c:pt>
                <c:pt idx="6479">
                  <c:v>73.906999999999996</c:v>
                </c:pt>
                <c:pt idx="6480">
                  <c:v>74.936000000000007</c:v>
                </c:pt>
                <c:pt idx="6481">
                  <c:v>75.757999999999996</c:v>
                </c:pt>
                <c:pt idx="6482">
                  <c:v>75.971999999999994</c:v>
                </c:pt>
                <c:pt idx="6483">
                  <c:v>76.247</c:v>
                </c:pt>
                <c:pt idx="6484">
                  <c:v>76.007000000000005</c:v>
                </c:pt>
                <c:pt idx="6485">
                  <c:v>73.087000000000003</c:v>
                </c:pt>
                <c:pt idx="6486">
                  <c:v>74.340999999999994</c:v>
                </c:pt>
                <c:pt idx="6487">
                  <c:v>74.534000000000006</c:v>
                </c:pt>
                <c:pt idx="6488">
                  <c:v>72.225999999999999</c:v>
                </c:pt>
                <c:pt idx="6489">
                  <c:v>70.039000000000001</c:v>
                </c:pt>
                <c:pt idx="6490">
                  <c:v>68.775999999999996</c:v>
                </c:pt>
                <c:pt idx="6491">
                  <c:v>65.582999999999998</c:v>
                </c:pt>
                <c:pt idx="6492">
                  <c:v>52.624000000000002</c:v>
                </c:pt>
                <c:pt idx="6493">
                  <c:v>59.822000000000003</c:v>
                </c:pt>
                <c:pt idx="6494">
                  <c:v>47.923999999999999</c:v>
                </c:pt>
                <c:pt idx="6495">
                  <c:v>61.36</c:v>
                </c:pt>
                <c:pt idx="6496">
                  <c:v>63.308999999999997</c:v>
                </c:pt>
                <c:pt idx="6497">
                  <c:v>69.573999999999998</c:v>
                </c:pt>
                <c:pt idx="6498">
                  <c:v>72.036000000000001</c:v>
                </c:pt>
                <c:pt idx="6499">
                  <c:v>74.8</c:v>
                </c:pt>
                <c:pt idx="6500">
                  <c:v>74.412999999999997</c:v>
                </c:pt>
                <c:pt idx="6501">
                  <c:v>75.388999999999996</c:v>
                </c:pt>
                <c:pt idx="6502">
                  <c:v>75.564999999999998</c:v>
                </c:pt>
                <c:pt idx="6503">
                  <c:v>73.924999999999997</c:v>
                </c:pt>
                <c:pt idx="6504">
                  <c:v>75.314999999999998</c:v>
                </c:pt>
                <c:pt idx="6505">
                  <c:v>75.853999999999999</c:v>
                </c:pt>
                <c:pt idx="6506">
                  <c:v>74.498000000000005</c:v>
                </c:pt>
                <c:pt idx="6507">
                  <c:v>75.132999999999996</c:v>
                </c:pt>
                <c:pt idx="6508">
                  <c:v>75.427000000000007</c:v>
                </c:pt>
                <c:pt idx="6509">
                  <c:v>73.284999999999997</c:v>
                </c:pt>
                <c:pt idx="6510">
                  <c:v>69.915000000000006</c:v>
                </c:pt>
                <c:pt idx="6511">
                  <c:v>70.373000000000005</c:v>
                </c:pt>
                <c:pt idx="6512">
                  <c:v>65.692999999999998</c:v>
                </c:pt>
                <c:pt idx="6513">
                  <c:v>60.518000000000001</c:v>
                </c:pt>
                <c:pt idx="6514">
                  <c:v>29.411000000000001</c:v>
                </c:pt>
                <c:pt idx="6515">
                  <c:v>60.582999999999998</c:v>
                </c:pt>
                <c:pt idx="6516">
                  <c:v>61.389000000000003</c:v>
                </c:pt>
                <c:pt idx="6517">
                  <c:v>68.915000000000006</c:v>
                </c:pt>
                <c:pt idx="6518">
                  <c:v>68.016999999999996</c:v>
                </c:pt>
                <c:pt idx="6519">
                  <c:v>71.897000000000006</c:v>
                </c:pt>
                <c:pt idx="6520">
                  <c:v>73.742000000000004</c:v>
                </c:pt>
                <c:pt idx="6521">
                  <c:v>72.231999999999999</c:v>
                </c:pt>
                <c:pt idx="6522">
                  <c:v>74.921999999999997</c:v>
                </c:pt>
                <c:pt idx="6523">
                  <c:v>75.706000000000003</c:v>
                </c:pt>
                <c:pt idx="6524">
                  <c:v>76.039000000000001</c:v>
                </c:pt>
                <c:pt idx="6525">
                  <c:v>76.456999999999994</c:v>
                </c:pt>
                <c:pt idx="6526">
                  <c:v>76.471999999999994</c:v>
                </c:pt>
                <c:pt idx="6527">
                  <c:v>76.31</c:v>
                </c:pt>
                <c:pt idx="6528">
                  <c:v>73.031000000000006</c:v>
                </c:pt>
                <c:pt idx="6529">
                  <c:v>74.311000000000007</c:v>
                </c:pt>
                <c:pt idx="6530">
                  <c:v>73.971000000000004</c:v>
                </c:pt>
                <c:pt idx="6531">
                  <c:v>71.013999999999996</c:v>
                </c:pt>
                <c:pt idx="6532">
                  <c:v>69.61</c:v>
                </c:pt>
                <c:pt idx="6533">
                  <c:v>66.662999999999997</c:v>
                </c:pt>
                <c:pt idx="6534">
                  <c:v>64.233999999999995</c:v>
                </c:pt>
                <c:pt idx="6535">
                  <c:v>41.268999999999998</c:v>
                </c:pt>
                <c:pt idx="6536">
                  <c:v>50.204000000000001</c:v>
                </c:pt>
                <c:pt idx="6537">
                  <c:v>60.933999999999997</c:v>
                </c:pt>
                <c:pt idx="6538">
                  <c:v>66.478999999999999</c:v>
                </c:pt>
                <c:pt idx="6539">
                  <c:v>68.671999999999997</c:v>
                </c:pt>
                <c:pt idx="6540">
                  <c:v>72.486999999999995</c:v>
                </c:pt>
                <c:pt idx="6541">
                  <c:v>74.435000000000002</c:v>
                </c:pt>
                <c:pt idx="6542">
                  <c:v>76.314999999999998</c:v>
                </c:pt>
                <c:pt idx="6543">
                  <c:v>76.236999999999995</c:v>
                </c:pt>
                <c:pt idx="6544">
                  <c:v>77.073999999999998</c:v>
                </c:pt>
                <c:pt idx="6545">
                  <c:v>77.006</c:v>
                </c:pt>
                <c:pt idx="6546">
                  <c:v>75.341999999999999</c:v>
                </c:pt>
                <c:pt idx="6547">
                  <c:v>76.531999999999996</c:v>
                </c:pt>
                <c:pt idx="6548">
                  <c:v>77.045000000000002</c:v>
                </c:pt>
                <c:pt idx="6549">
                  <c:v>76.052999999999997</c:v>
                </c:pt>
                <c:pt idx="6550">
                  <c:v>74.355999999999995</c:v>
                </c:pt>
                <c:pt idx="6551">
                  <c:v>73.900999999999996</c:v>
                </c:pt>
                <c:pt idx="6552">
                  <c:v>71.896000000000001</c:v>
                </c:pt>
                <c:pt idx="6553">
                  <c:v>67.007000000000005</c:v>
                </c:pt>
                <c:pt idx="6554">
                  <c:v>69.284999999999997</c:v>
                </c:pt>
                <c:pt idx="6555">
                  <c:v>63.640999999999998</c:v>
                </c:pt>
                <c:pt idx="6556">
                  <c:v>56.905999999999999</c:v>
                </c:pt>
                <c:pt idx="6557">
                  <c:v>56.856999999999999</c:v>
                </c:pt>
                <c:pt idx="6558">
                  <c:v>65.242999999999995</c:v>
                </c:pt>
                <c:pt idx="6559">
                  <c:v>69.997</c:v>
                </c:pt>
                <c:pt idx="6560">
                  <c:v>74.338999999999999</c:v>
                </c:pt>
                <c:pt idx="6561">
                  <c:v>73.460999999999999</c:v>
                </c:pt>
                <c:pt idx="6562">
                  <c:v>75.134</c:v>
                </c:pt>
                <c:pt idx="6563">
                  <c:v>75.558000000000007</c:v>
                </c:pt>
                <c:pt idx="6564">
                  <c:v>74.796000000000006</c:v>
                </c:pt>
                <c:pt idx="6565">
                  <c:v>76.254000000000005</c:v>
                </c:pt>
                <c:pt idx="6566">
                  <c:v>77.581999999999994</c:v>
                </c:pt>
                <c:pt idx="6567">
                  <c:v>77.602000000000004</c:v>
                </c:pt>
                <c:pt idx="6568">
                  <c:v>76.156999999999996</c:v>
                </c:pt>
                <c:pt idx="6569">
                  <c:v>76.703999999999994</c:v>
                </c:pt>
                <c:pt idx="6570">
                  <c:v>75.361999999999995</c:v>
                </c:pt>
                <c:pt idx="6571">
                  <c:v>72.712999999999994</c:v>
                </c:pt>
                <c:pt idx="6572">
                  <c:v>74.551000000000002</c:v>
                </c:pt>
                <c:pt idx="6573">
                  <c:v>72.850999999999999</c:v>
                </c:pt>
                <c:pt idx="6574">
                  <c:v>71.849999999999994</c:v>
                </c:pt>
                <c:pt idx="6575">
                  <c:v>64.308000000000007</c:v>
                </c:pt>
                <c:pt idx="6576">
                  <c:v>61.414999999999999</c:v>
                </c:pt>
                <c:pt idx="6577">
                  <c:v>43.878999999999998</c:v>
                </c:pt>
                <c:pt idx="6578">
                  <c:v>68.680000000000007</c:v>
                </c:pt>
                <c:pt idx="6579">
                  <c:v>65.522999999999996</c:v>
                </c:pt>
                <c:pt idx="6580">
                  <c:v>70.036000000000001</c:v>
                </c:pt>
                <c:pt idx="6581">
                  <c:v>71.198999999999998</c:v>
                </c:pt>
                <c:pt idx="6582">
                  <c:v>72.385000000000005</c:v>
                </c:pt>
                <c:pt idx="6583">
                  <c:v>74.245000000000005</c:v>
                </c:pt>
                <c:pt idx="6584">
                  <c:v>76.311999999999998</c:v>
                </c:pt>
                <c:pt idx="6585">
                  <c:v>77.561000000000007</c:v>
                </c:pt>
                <c:pt idx="6586">
                  <c:v>76.2</c:v>
                </c:pt>
                <c:pt idx="6587">
                  <c:v>77.349000000000004</c:v>
                </c:pt>
                <c:pt idx="6588">
                  <c:v>76.432000000000002</c:v>
                </c:pt>
                <c:pt idx="6589">
                  <c:v>74.837000000000003</c:v>
                </c:pt>
                <c:pt idx="6590">
                  <c:v>76.445999999999998</c:v>
                </c:pt>
                <c:pt idx="6591">
                  <c:v>76.02</c:v>
                </c:pt>
                <c:pt idx="6592">
                  <c:v>75.988</c:v>
                </c:pt>
                <c:pt idx="6593">
                  <c:v>73.465000000000003</c:v>
                </c:pt>
                <c:pt idx="6594">
                  <c:v>71.861999999999995</c:v>
                </c:pt>
                <c:pt idx="6595">
                  <c:v>69.022999999999996</c:v>
                </c:pt>
                <c:pt idx="6596">
                  <c:v>47.082000000000001</c:v>
                </c:pt>
                <c:pt idx="6597">
                  <c:v>62.405999999999999</c:v>
                </c:pt>
                <c:pt idx="6598">
                  <c:v>37.777999999999999</c:v>
                </c:pt>
                <c:pt idx="6599">
                  <c:v>55.356999999999999</c:v>
                </c:pt>
                <c:pt idx="6600">
                  <c:v>66.367999999999995</c:v>
                </c:pt>
                <c:pt idx="6601">
                  <c:v>69.349999999999994</c:v>
                </c:pt>
                <c:pt idx="6602">
                  <c:v>72.784999999999997</c:v>
                </c:pt>
                <c:pt idx="6603">
                  <c:v>75.894000000000005</c:v>
                </c:pt>
                <c:pt idx="6604">
                  <c:v>74.683999999999997</c:v>
                </c:pt>
                <c:pt idx="6605">
                  <c:v>76.453999999999994</c:v>
                </c:pt>
                <c:pt idx="6606">
                  <c:v>75.988</c:v>
                </c:pt>
                <c:pt idx="6607">
                  <c:v>75.177999999999997</c:v>
                </c:pt>
                <c:pt idx="6608">
                  <c:v>76.635000000000005</c:v>
                </c:pt>
                <c:pt idx="6609">
                  <c:v>76.936000000000007</c:v>
                </c:pt>
                <c:pt idx="6610">
                  <c:v>77.486999999999995</c:v>
                </c:pt>
                <c:pt idx="6611">
                  <c:v>75.409000000000006</c:v>
                </c:pt>
                <c:pt idx="6612">
                  <c:v>75.356999999999999</c:v>
                </c:pt>
                <c:pt idx="6613">
                  <c:v>74.253</c:v>
                </c:pt>
                <c:pt idx="6614">
                  <c:v>69.484999999999999</c:v>
                </c:pt>
                <c:pt idx="6615">
                  <c:v>72.501000000000005</c:v>
                </c:pt>
                <c:pt idx="6616">
                  <c:v>69.512</c:v>
                </c:pt>
                <c:pt idx="6617">
                  <c:v>67.927000000000007</c:v>
                </c:pt>
                <c:pt idx="6618">
                  <c:v>51.564</c:v>
                </c:pt>
                <c:pt idx="6619">
                  <c:v>44.106999999999999</c:v>
                </c:pt>
                <c:pt idx="6620">
                  <c:v>63.607999999999997</c:v>
                </c:pt>
                <c:pt idx="6621">
                  <c:v>72.141000000000005</c:v>
                </c:pt>
                <c:pt idx="6622">
                  <c:v>69.891000000000005</c:v>
                </c:pt>
                <c:pt idx="6623">
                  <c:v>73.05</c:v>
                </c:pt>
                <c:pt idx="6624">
                  <c:v>73.483999999999995</c:v>
                </c:pt>
                <c:pt idx="6625">
                  <c:v>73.685000000000002</c:v>
                </c:pt>
                <c:pt idx="6626">
                  <c:v>75.456999999999994</c:v>
                </c:pt>
                <c:pt idx="6627">
                  <c:v>76.8</c:v>
                </c:pt>
                <c:pt idx="6628">
                  <c:v>77.837999999999994</c:v>
                </c:pt>
                <c:pt idx="6629">
                  <c:v>75.947999999999993</c:v>
                </c:pt>
                <c:pt idx="6630">
                  <c:v>76.516000000000005</c:v>
                </c:pt>
                <c:pt idx="6631">
                  <c:v>75.873999999999995</c:v>
                </c:pt>
                <c:pt idx="6632">
                  <c:v>73.548000000000002</c:v>
                </c:pt>
                <c:pt idx="6633">
                  <c:v>75.903000000000006</c:v>
                </c:pt>
                <c:pt idx="6634">
                  <c:v>74.930000000000007</c:v>
                </c:pt>
                <c:pt idx="6635">
                  <c:v>74.599999999999994</c:v>
                </c:pt>
                <c:pt idx="6636">
                  <c:v>68.896000000000001</c:v>
                </c:pt>
                <c:pt idx="6637">
                  <c:v>69.563000000000002</c:v>
                </c:pt>
                <c:pt idx="6638">
                  <c:v>66.241</c:v>
                </c:pt>
                <c:pt idx="6639">
                  <c:v>59.497999999999998</c:v>
                </c:pt>
                <c:pt idx="6640">
                  <c:v>44.055999999999997</c:v>
                </c:pt>
                <c:pt idx="6641">
                  <c:v>65.424000000000007</c:v>
                </c:pt>
                <c:pt idx="6642">
                  <c:v>66.331000000000003</c:v>
                </c:pt>
                <c:pt idx="6643">
                  <c:v>70.468999999999994</c:v>
                </c:pt>
                <c:pt idx="6644">
                  <c:v>72.084000000000003</c:v>
                </c:pt>
                <c:pt idx="6645">
                  <c:v>74.921000000000006</c:v>
                </c:pt>
                <c:pt idx="6646">
                  <c:v>77.31</c:v>
                </c:pt>
                <c:pt idx="6647">
                  <c:v>75.808999999999997</c:v>
                </c:pt>
                <c:pt idx="6648">
                  <c:v>77.712999999999994</c:v>
                </c:pt>
                <c:pt idx="6649">
                  <c:v>76.572000000000003</c:v>
                </c:pt>
                <c:pt idx="6650">
                  <c:v>75.835999999999999</c:v>
                </c:pt>
                <c:pt idx="6651">
                  <c:v>77.012</c:v>
                </c:pt>
                <c:pt idx="6652">
                  <c:v>77.066999999999993</c:v>
                </c:pt>
                <c:pt idx="6653">
                  <c:v>77.457999999999998</c:v>
                </c:pt>
                <c:pt idx="6654">
                  <c:v>72.915000000000006</c:v>
                </c:pt>
                <c:pt idx="6655">
                  <c:v>74.557000000000002</c:v>
                </c:pt>
                <c:pt idx="6656">
                  <c:v>72.091999999999999</c:v>
                </c:pt>
                <c:pt idx="6657">
                  <c:v>64.850999999999999</c:v>
                </c:pt>
                <c:pt idx="6658">
                  <c:v>68.966999999999999</c:v>
                </c:pt>
                <c:pt idx="6659">
                  <c:v>62.250999999999998</c:v>
                </c:pt>
                <c:pt idx="6660">
                  <c:v>57.820999999999998</c:v>
                </c:pt>
                <c:pt idx="6661">
                  <c:v>61.795000000000002</c:v>
                </c:pt>
                <c:pt idx="6662">
                  <c:v>65.709999999999994</c:v>
                </c:pt>
                <c:pt idx="6663">
                  <c:v>70.218999999999994</c:v>
                </c:pt>
                <c:pt idx="6664">
                  <c:v>74.876000000000005</c:v>
                </c:pt>
                <c:pt idx="6665">
                  <c:v>73.744</c:v>
                </c:pt>
                <c:pt idx="6666">
                  <c:v>75.825000000000003</c:v>
                </c:pt>
                <c:pt idx="6667">
                  <c:v>75.551000000000002</c:v>
                </c:pt>
                <c:pt idx="6668">
                  <c:v>75.122</c:v>
                </c:pt>
                <c:pt idx="6669">
                  <c:v>76.441999999999993</c:v>
                </c:pt>
                <c:pt idx="6670">
                  <c:v>77.155000000000001</c:v>
                </c:pt>
                <c:pt idx="6671">
                  <c:v>77.677000000000007</c:v>
                </c:pt>
                <c:pt idx="6672">
                  <c:v>74.358999999999995</c:v>
                </c:pt>
                <c:pt idx="6673">
                  <c:v>76.177000000000007</c:v>
                </c:pt>
                <c:pt idx="6674">
                  <c:v>75.563000000000002</c:v>
                </c:pt>
                <c:pt idx="6675">
                  <c:v>72.41</c:v>
                </c:pt>
                <c:pt idx="6676">
                  <c:v>74.465000000000003</c:v>
                </c:pt>
                <c:pt idx="6677">
                  <c:v>72.647999999999996</c:v>
                </c:pt>
                <c:pt idx="6678">
                  <c:v>71.466999999999999</c:v>
                </c:pt>
                <c:pt idx="6679">
                  <c:v>63.158000000000001</c:v>
                </c:pt>
                <c:pt idx="6680">
                  <c:v>61.174999999999997</c:v>
                </c:pt>
                <c:pt idx="6681">
                  <c:v>44.098999999999997</c:v>
                </c:pt>
                <c:pt idx="6682">
                  <c:v>67.747</c:v>
                </c:pt>
                <c:pt idx="6683">
                  <c:v>66.599999999999994</c:v>
                </c:pt>
                <c:pt idx="6684">
                  <c:v>71.075999999999993</c:v>
                </c:pt>
                <c:pt idx="6685">
                  <c:v>71.888999999999996</c:v>
                </c:pt>
                <c:pt idx="6686">
                  <c:v>72.620999999999995</c:v>
                </c:pt>
                <c:pt idx="6687">
                  <c:v>73.972999999999999</c:v>
                </c:pt>
                <c:pt idx="6688">
                  <c:v>75.465999999999994</c:v>
                </c:pt>
                <c:pt idx="6689">
                  <c:v>76.929000000000002</c:v>
                </c:pt>
                <c:pt idx="6690">
                  <c:v>75.436999999999998</c:v>
                </c:pt>
                <c:pt idx="6691">
                  <c:v>76.671000000000006</c:v>
                </c:pt>
                <c:pt idx="6692">
                  <c:v>76.947000000000003</c:v>
                </c:pt>
                <c:pt idx="6693">
                  <c:v>75.817999999999998</c:v>
                </c:pt>
                <c:pt idx="6694">
                  <c:v>77.024000000000001</c:v>
                </c:pt>
                <c:pt idx="6695">
                  <c:v>76.331000000000003</c:v>
                </c:pt>
                <c:pt idx="6696">
                  <c:v>75.950999999999993</c:v>
                </c:pt>
                <c:pt idx="6697">
                  <c:v>71.677000000000007</c:v>
                </c:pt>
                <c:pt idx="6698">
                  <c:v>72.040000000000006</c:v>
                </c:pt>
                <c:pt idx="6699">
                  <c:v>70.92</c:v>
                </c:pt>
                <c:pt idx="6700">
                  <c:v>61.110999999999997</c:v>
                </c:pt>
                <c:pt idx="6701">
                  <c:v>57.651000000000003</c:v>
                </c:pt>
                <c:pt idx="6702">
                  <c:v>50.307000000000002</c:v>
                </c:pt>
                <c:pt idx="6703">
                  <c:v>61.298000000000002</c:v>
                </c:pt>
                <c:pt idx="6704">
                  <c:v>66.863</c:v>
                </c:pt>
                <c:pt idx="6705">
                  <c:v>67.447000000000003</c:v>
                </c:pt>
                <c:pt idx="6706">
                  <c:v>71.503</c:v>
                </c:pt>
                <c:pt idx="6707">
                  <c:v>73.879000000000005</c:v>
                </c:pt>
                <c:pt idx="6708">
                  <c:v>72.793000000000006</c:v>
                </c:pt>
                <c:pt idx="6709">
                  <c:v>75.444000000000003</c:v>
                </c:pt>
                <c:pt idx="6710">
                  <c:v>76.406000000000006</c:v>
                </c:pt>
                <c:pt idx="6711">
                  <c:v>76.792000000000002</c:v>
                </c:pt>
                <c:pt idx="6712">
                  <c:v>77.415000000000006</c:v>
                </c:pt>
                <c:pt idx="6713">
                  <c:v>77.475999999999999</c:v>
                </c:pt>
                <c:pt idx="6714">
                  <c:v>77.415000000000006</c:v>
                </c:pt>
                <c:pt idx="6715">
                  <c:v>74.694000000000003</c:v>
                </c:pt>
                <c:pt idx="6716">
                  <c:v>75.519000000000005</c:v>
                </c:pt>
                <c:pt idx="6717">
                  <c:v>75.093999999999994</c:v>
                </c:pt>
                <c:pt idx="6718">
                  <c:v>70.903999999999996</c:v>
                </c:pt>
                <c:pt idx="6719">
                  <c:v>72.932000000000002</c:v>
                </c:pt>
                <c:pt idx="6720">
                  <c:v>71.691000000000003</c:v>
                </c:pt>
                <c:pt idx="6721">
                  <c:v>67.78</c:v>
                </c:pt>
                <c:pt idx="6722">
                  <c:v>59.594000000000001</c:v>
                </c:pt>
                <c:pt idx="6723">
                  <c:v>53.401000000000003</c:v>
                </c:pt>
                <c:pt idx="6724">
                  <c:v>63.384</c:v>
                </c:pt>
                <c:pt idx="6725">
                  <c:v>69.138999999999996</c:v>
                </c:pt>
                <c:pt idx="6726">
                  <c:v>70.203000000000003</c:v>
                </c:pt>
                <c:pt idx="6727">
                  <c:v>73.257999999999996</c:v>
                </c:pt>
                <c:pt idx="6728">
                  <c:v>72.938000000000002</c:v>
                </c:pt>
                <c:pt idx="6729">
                  <c:v>73.935000000000002</c:v>
                </c:pt>
                <c:pt idx="6730">
                  <c:v>73.975999999999999</c:v>
                </c:pt>
                <c:pt idx="6731">
                  <c:v>75.977000000000004</c:v>
                </c:pt>
                <c:pt idx="6732">
                  <c:v>77.284999999999997</c:v>
                </c:pt>
                <c:pt idx="6733">
                  <c:v>74.697999999999993</c:v>
                </c:pt>
                <c:pt idx="6734">
                  <c:v>77.212000000000003</c:v>
                </c:pt>
                <c:pt idx="6735">
                  <c:v>77.02</c:v>
                </c:pt>
                <c:pt idx="6736">
                  <c:v>75.677999999999997</c:v>
                </c:pt>
                <c:pt idx="6737">
                  <c:v>77.326999999999998</c:v>
                </c:pt>
                <c:pt idx="6738">
                  <c:v>77.007999999999996</c:v>
                </c:pt>
                <c:pt idx="6739">
                  <c:v>76.322999999999993</c:v>
                </c:pt>
                <c:pt idx="6740">
                  <c:v>70.867999999999995</c:v>
                </c:pt>
                <c:pt idx="6741">
                  <c:v>70.046000000000006</c:v>
                </c:pt>
                <c:pt idx="6742">
                  <c:v>67.814999999999998</c:v>
                </c:pt>
                <c:pt idx="6743">
                  <c:v>49.188000000000002</c:v>
                </c:pt>
                <c:pt idx="6744">
                  <c:v>35.963000000000001</c:v>
                </c:pt>
                <c:pt idx="6745">
                  <c:v>64.631</c:v>
                </c:pt>
                <c:pt idx="6746">
                  <c:v>66.629000000000005</c:v>
                </c:pt>
                <c:pt idx="6747">
                  <c:v>70.117999999999995</c:v>
                </c:pt>
                <c:pt idx="6748">
                  <c:v>72.277000000000001</c:v>
                </c:pt>
                <c:pt idx="6749">
                  <c:v>73.75</c:v>
                </c:pt>
                <c:pt idx="6750">
                  <c:v>76.364000000000004</c:v>
                </c:pt>
                <c:pt idx="6751">
                  <c:v>74.156999999999996</c:v>
                </c:pt>
                <c:pt idx="6752">
                  <c:v>77.016999999999996</c:v>
                </c:pt>
                <c:pt idx="6753">
                  <c:v>77.710999999999999</c:v>
                </c:pt>
                <c:pt idx="6754">
                  <c:v>77.506</c:v>
                </c:pt>
                <c:pt idx="6755">
                  <c:v>78.498999999999995</c:v>
                </c:pt>
                <c:pt idx="6756">
                  <c:v>77.962000000000003</c:v>
                </c:pt>
                <c:pt idx="6757">
                  <c:v>78.018000000000001</c:v>
                </c:pt>
                <c:pt idx="6758">
                  <c:v>74.658000000000001</c:v>
                </c:pt>
                <c:pt idx="6759">
                  <c:v>75.424999999999997</c:v>
                </c:pt>
                <c:pt idx="6760">
                  <c:v>74.86</c:v>
                </c:pt>
                <c:pt idx="6761">
                  <c:v>70.799000000000007</c:v>
                </c:pt>
                <c:pt idx="6762">
                  <c:v>68.507999999999996</c:v>
                </c:pt>
                <c:pt idx="6763">
                  <c:v>65.275999999999996</c:v>
                </c:pt>
                <c:pt idx="6764">
                  <c:v>57.643999999999998</c:v>
                </c:pt>
                <c:pt idx="6765">
                  <c:v>57.636000000000003</c:v>
                </c:pt>
                <c:pt idx="6766">
                  <c:v>56.305</c:v>
                </c:pt>
                <c:pt idx="6767">
                  <c:v>67.39</c:v>
                </c:pt>
                <c:pt idx="6768">
                  <c:v>70.813999999999993</c:v>
                </c:pt>
                <c:pt idx="6769">
                  <c:v>70.887</c:v>
                </c:pt>
                <c:pt idx="6770">
                  <c:v>74.811999999999998</c:v>
                </c:pt>
                <c:pt idx="6771">
                  <c:v>75.950999999999993</c:v>
                </c:pt>
                <c:pt idx="6772">
                  <c:v>77.736999999999995</c:v>
                </c:pt>
                <c:pt idx="6773">
                  <c:v>77.819999999999993</c:v>
                </c:pt>
                <c:pt idx="6774">
                  <c:v>78.393000000000001</c:v>
                </c:pt>
                <c:pt idx="6775">
                  <c:v>78.558000000000007</c:v>
                </c:pt>
                <c:pt idx="6776">
                  <c:v>76.378</c:v>
                </c:pt>
                <c:pt idx="6777">
                  <c:v>77.614000000000004</c:v>
                </c:pt>
                <c:pt idx="6778">
                  <c:v>78.001999999999995</c:v>
                </c:pt>
                <c:pt idx="6779">
                  <c:v>76.478999999999999</c:v>
                </c:pt>
                <c:pt idx="6780">
                  <c:v>74.813999999999993</c:v>
                </c:pt>
                <c:pt idx="6781">
                  <c:v>74.319000000000003</c:v>
                </c:pt>
                <c:pt idx="6782">
                  <c:v>71.679000000000002</c:v>
                </c:pt>
                <c:pt idx="6783">
                  <c:v>66.813999999999993</c:v>
                </c:pt>
                <c:pt idx="6784">
                  <c:v>68.191999999999993</c:v>
                </c:pt>
                <c:pt idx="6785">
                  <c:v>59.862000000000002</c:v>
                </c:pt>
                <c:pt idx="6786">
                  <c:v>28.494</c:v>
                </c:pt>
                <c:pt idx="6787">
                  <c:v>59.534999999999997</c:v>
                </c:pt>
                <c:pt idx="6788">
                  <c:v>68.468999999999994</c:v>
                </c:pt>
                <c:pt idx="6789">
                  <c:v>72.497</c:v>
                </c:pt>
                <c:pt idx="6790">
                  <c:v>76.061999999999998</c:v>
                </c:pt>
                <c:pt idx="6791">
                  <c:v>75.528000000000006</c:v>
                </c:pt>
                <c:pt idx="6792">
                  <c:v>77.03</c:v>
                </c:pt>
                <c:pt idx="6793">
                  <c:v>77.459000000000003</c:v>
                </c:pt>
                <c:pt idx="6794">
                  <c:v>76.468999999999994</c:v>
                </c:pt>
                <c:pt idx="6795">
                  <c:v>77.906000000000006</c:v>
                </c:pt>
                <c:pt idx="6796">
                  <c:v>79.009</c:v>
                </c:pt>
                <c:pt idx="6797">
                  <c:v>78.725999999999999</c:v>
                </c:pt>
                <c:pt idx="6798">
                  <c:v>77.319000000000003</c:v>
                </c:pt>
                <c:pt idx="6799">
                  <c:v>77.638999999999996</c:v>
                </c:pt>
                <c:pt idx="6800">
                  <c:v>76.126000000000005</c:v>
                </c:pt>
                <c:pt idx="6801">
                  <c:v>73.257999999999996</c:v>
                </c:pt>
                <c:pt idx="6802">
                  <c:v>74.828999999999994</c:v>
                </c:pt>
                <c:pt idx="6803">
                  <c:v>72.513999999999996</c:v>
                </c:pt>
                <c:pt idx="6804">
                  <c:v>70.861999999999995</c:v>
                </c:pt>
                <c:pt idx="6805">
                  <c:v>66.204999999999998</c:v>
                </c:pt>
                <c:pt idx="6806">
                  <c:v>50.396000000000001</c:v>
                </c:pt>
                <c:pt idx="6807">
                  <c:v>61.808999999999997</c:v>
                </c:pt>
                <c:pt idx="6808">
                  <c:v>71.867000000000004</c:v>
                </c:pt>
                <c:pt idx="6809">
                  <c:v>70.349000000000004</c:v>
                </c:pt>
                <c:pt idx="6810">
                  <c:v>73.484999999999999</c:v>
                </c:pt>
                <c:pt idx="6811">
                  <c:v>74.363</c:v>
                </c:pt>
                <c:pt idx="6812">
                  <c:v>74.853999999999999</c:v>
                </c:pt>
                <c:pt idx="6813">
                  <c:v>76.494</c:v>
                </c:pt>
                <c:pt idx="6814">
                  <c:v>77.905000000000001</c:v>
                </c:pt>
                <c:pt idx="6815">
                  <c:v>78.509</c:v>
                </c:pt>
                <c:pt idx="6816">
                  <c:v>78.290999999999997</c:v>
                </c:pt>
                <c:pt idx="6817">
                  <c:v>79.099999999999994</c:v>
                </c:pt>
                <c:pt idx="6818">
                  <c:v>77.95</c:v>
                </c:pt>
                <c:pt idx="6819">
                  <c:v>76.230999999999995</c:v>
                </c:pt>
                <c:pt idx="6820">
                  <c:v>77</c:v>
                </c:pt>
                <c:pt idx="6821">
                  <c:v>75.725999999999999</c:v>
                </c:pt>
                <c:pt idx="6822">
                  <c:v>75.131</c:v>
                </c:pt>
                <c:pt idx="6823">
                  <c:v>71.778000000000006</c:v>
                </c:pt>
                <c:pt idx="6824">
                  <c:v>69.701999999999998</c:v>
                </c:pt>
                <c:pt idx="6825">
                  <c:v>67.843000000000004</c:v>
                </c:pt>
                <c:pt idx="6826">
                  <c:v>24.439</c:v>
                </c:pt>
                <c:pt idx="6827">
                  <c:v>57.683</c:v>
                </c:pt>
                <c:pt idx="6828">
                  <c:v>59.493000000000002</c:v>
                </c:pt>
                <c:pt idx="6829">
                  <c:v>64.602999999999994</c:v>
                </c:pt>
                <c:pt idx="6830">
                  <c:v>67.176000000000002</c:v>
                </c:pt>
                <c:pt idx="6831">
                  <c:v>72.311000000000007</c:v>
                </c:pt>
                <c:pt idx="6832">
                  <c:v>74.591999999999999</c:v>
                </c:pt>
                <c:pt idx="6833">
                  <c:v>77.313000000000002</c:v>
                </c:pt>
                <c:pt idx="6834">
                  <c:v>77.048000000000002</c:v>
                </c:pt>
                <c:pt idx="6835">
                  <c:v>77.796000000000006</c:v>
                </c:pt>
                <c:pt idx="6836">
                  <c:v>78.042000000000002</c:v>
                </c:pt>
                <c:pt idx="6837">
                  <c:v>76.918000000000006</c:v>
                </c:pt>
                <c:pt idx="6838">
                  <c:v>78.528000000000006</c:v>
                </c:pt>
                <c:pt idx="6839">
                  <c:v>79.126999999999995</c:v>
                </c:pt>
                <c:pt idx="6840">
                  <c:v>78.265000000000001</c:v>
                </c:pt>
                <c:pt idx="6841">
                  <c:v>76.123999999999995</c:v>
                </c:pt>
                <c:pt idx="6842">
                  <c:v>75.884</c:v>
                </c:pt>
                <c:pt idx="6843">
                  <c:v>73.774000000000001</c:v>
                </c:pt>
                <c:pt idx="6844">
                  <c:v>70.113</c:v>
                </c:pt>
                <c:pt idx="6845">
                  <c:v>71.975999999999999</c:v>
                </c:pt>
                <c:pt idx="6846">
                  <c:v>67.867000000000004</c:v>
                </c:pt>
                <c:pt idx="6847">
                  <c:v>65.47</c:v>
                </c:pt>
                <c:pt idx="6848">
                  <c:v>56.981000000000002</c:v>
                </c:pt>
                <c:pt idx="6849">
                  <c:v>58.86</c:v>
                </c:pt>
                <c:pt idx="6850">
                  <c:v>70.019000000000005</c:v>
                </c:pt>
                <c:pt idx="6851">
                  <c:v>74.433999999999997</c:v>
                </c:pt>
                <c:pt idx="6852">
                  <c:v>73.256</c:v>
                </c:pt>
                <c:pt idx="6853">
                  <c:v>76.106999999999999</c:v>
                </c:pt>
                <c:pt idx="6854">
                  <c:v>75.799000000000007</c:v>
                </c:pt>
                <c:pt idx="6855">
                  <c:v>76.186000000000007</c:v>
                </c:pt>
                <c:pt idx="6856">
                  <c:v>77.209000000000003</c:v>
                </c:pt>
                <c:pt idx="6857">
                  <c:v>78.792000000000002</c:v>
                </c:pt>
                <c:pt idx="6858">
                  <c:v>79.156000000000006</c:v>
                </c:pt>
                <c:pt idx="6859">
                  <c:v>77.605999999999995</c:v>
                </c:pt>
                <c:pt idx="6860">
                  <c:v>78.260999999999996</c:v>
                </c:pt>
                <c:pt idx="6861">
                  <c:v>76.875</c:v>
                </c:pt>
                <c:pt idx="6862">
                  <c:v>74.367999999999995</c:v>
                </c:pt>
                <c:pt idx="6863">
                  <c:v>76.231999999999999</c:v>
                </c:pt>
                <c:pt idx="6864">
                  <c:v>74.58</c:v>
                </c:pt>
                <c:pt idx="6865">
                  <c:v>73.935000000000002</c:v>
                </c:pt>
                <c:pt idx="6866">
                  <c:v>66.703000000000003</c:v>
                </c:pt>
                <c:pt idx="6867">
                  <c:v>65.590999999999994</c:v>
                </c:pt>
                <c:pt idx="6868">
                  <c:v>53.984999999999999</c:v>
                </c:pt>
                <c:pt idx="6869">
                  <c:v>67.994</c:v>
                </c:pt>
                <c:pt idx="6870">
                  <c:v>63.29</c:v>
                </c:pt>
                <c:pt idx="6871">
                  <c:v>68.84</c:v>
                </c:pt>
                <c:pt idx="6872">
                  <c:v>71.328000000000003</c:v>
                </c:pt>
                <c:pt idx="6873">
                  <c:v>72.691999999999993</c:v>
                </c:pt>
                <c:pt idx="6874">
                  <c:v>74.825999999999993</c:v>
                </c:pt>
                <c:pt idx="6875">
                  <c:v>77.031000000000006</c:v>
                </c:pt>
                <c:pt idx="6876">
                  <c:v>78.555999999999997</c:v>
                </c:pt>
                <c:pt idx="6877">
                  <c:v>77.400000000000006</c:v>
                </c:pt>
                <c:pt idx="6878">
                  <c:v>78.488</c:v>
                </c:pt>
                <c:pt idx="6879">
                  <c:v>77.795000000000002</c:v>
                </c:pt>
                <c:pt idx="6880">
                  <c:v>76.286000000000001</c:v>
                </c:pt>
                <c:pt idx="6881">
                  <c:v>77.909000000000006</c:v>
                </c:pt>
                <c:pt idx="6882">
                  <c:v>77.433999999999997</c:v>
                </c:pt>
                <c:pt idx="6883">
                  <c:v>77.724999999999994</c:v>
                </c:pt>
                <c:pt idx="6884">
                  <c:v>75.099999999999994</c:v>
                </c:pt>
                <c:pt idx="6885">
                  <c:v>73.977999999999994</c:v>
                </c:pt>
                <c:pt idx="6886">
                  <c:v>71.867999999999995</c:v>
                </c:pt>
                <c:pt idx="6887">
                  <c:v>59.067999999999998</c:v>
                </c:pt>
                <c:pt idx="6888">
                  <c:v>67.807000000000002</c:v>
                </c:pt>
                <c:pt idx="6889">
                  <c:v>57.445</c:v>
                </c:pt>
                <c:pt idx="6890">
                  <c:v>39.746000000000002</c:v>
                </c:pt>
                <c:pt idx="6891">
                  <c:v>63.918999999999997</c:v>
                </c:pt>
                <c:pt idx="6892">
                  <c:v>68.248999999999995</c:v>
                </c:pt>
                <c:pt idx="6893">
                  <c:v>72.486000000000004</c:v>
                </c:pt>
                <c:pt idx="6894">
                  <c:v>76.248000000000005</c:v>
                </c:pt>
                <c:pt idx="6895">
                  <c:v>75.275999999999996</c:v>
                </c:pt>
                <c:pt idx="6896">
                  <c:v>77.308000000000007</c:v>
                </c:pt>
                <c:pt idx="6897">
                  <c:v>77.051000000000002</c:v>
                </c:pt>
                <c:pt idx="6898">
                  <c:v>76.509</c:v>
                </c:pt>
                <c:pt idx="6899">
                  <c:v>77.959999999999994</c:v>
                </c:pt>
                <c:pt idx="6900">
                  <c:v>78.463999999999999</c:v>
                </c:pt>
                <c:pt idx="6901">
                  <c:v>79.058000000000007</c:v>
                </c:pt>
                <c:pt idx="6902">
                  <c:v>77.165000000000006</c:v>
                </c:pt>
                <c:pt idx="6903">
                  <c:v>77.19</c:v>
                </c:pt>
                <c:pt idx="6904">
                  <c:v>76.450999999999993</c:v>
                </c:pt>
                <c:pt idx="6905">
                  <c:v>72.625</c:v>
                </c:pt>
                <c:pt idx="6906">
                  <c:v>74.906999999999996</c:v>
                </c:pt>
                <c:pt idx="6907">
                  <c:v>72.536000000000001</c:v>
                </c:pt>
                <c:pt idx="6908">
                  <c:v>71.477999999999994</c:v>
                </c:pt>
                <c:pt idx="6909">
                  <c:v>61.478000000000002</c:v>
                </c:pt>
                <c:pt idx="6910">
                  <c:v>56.198</c:v>
                </c:pt>
                <c:pt idx="6911">
                  <c:v>58.305999999999997</c:v>
                </c:pt>
                <c:pt idx="6912">
                  <c:v>71.438000000000002</c:v>
                </c:pt>
                <c:pt idx="6913">
                  <c:v>68.632000000000005</c:v>
                </c:pt>
                <c:pt idx="6914">
                  <c:v>72.543999999999997</c:v>
                </c:pt>
                <c:pt idx="6915">
                  <c:v>73.462999999999994</c:v>
                </c:pt>
                <c:pt idx="6916">
                  <c:v>74.009</c:v>
                </c:pt>
                <c:pt idx="6917">
                  <c:v>75.924000000000007</c:v>
                </c:pt>
                <c:pt idx="6918">
                  <c:v>77.602000000000004</c:v>
                </c:pt>
                <c:pt idx="6919">
                  <c:v>78.891000000000005</c:v>
                </c:pt>
                <c:pt idx="6920">
                  <c:v>77.58</c:v>
                </c:pt>
                <c:pt idx="6921">
                  <c:v>78.37</c:v>
                </c:pt>
                <c:pt idx="6922">
                  <c:v>77.753</c:v>
                </c:pt>
                <c:pt idx="6923">
                  <c:v>75.861000000000004</c:v>
                </c:pt>
                <c:pt idx="6924">
                  <c:v>77.617999999999995</c:v>
                </c:pt>
                <c:pt idx="6925">
                  <c:v>76.903999999999996</c:v>
                </c:pt>
                <c:pt idx="6926">
                  <c:v>76.900000000000006</c:v>
                </c:pt>
                <c:pt idx="6927">
                  <c:v>71.873999999999995</c:v>
                </c:pt>
                <c:pt idx="6928">
                  <c:v>72.674000000000007</c:v>
                </c:pt>
                <c:pt idx="6929">
                  <c:v>70.055999999999997</c:v>
                </c:pt>
                <c:pt idx="6930">
                  <c:v>50.151000000000003</c:v>
                </c:pt>
                <c:pt idx="6931">
                  <c:v>63.27</c:v>
                </c:pt>
                <c:pt idx="6932">
                  <c:v>46.432000000000002</c:v>
                </c:pt>
                <c:pt idx="6933">
                  <c:v>58.97</c:v>
                </c:pt>
                <c:pt idx="6934">
                  <c:v>68.025999999999996</c:v>
                </c:pt>
                <c:pt idx="6935">
                  <c:v>70.960999999999999</c:v>
                </c:pt>
                <c:pt idx="6936">
                  <c:v>74.41</c:v>
                </c:pt>
                <c:pt idx="6937">
                  <c:v>77.710999999999999</c:v>
                </c:pt>
                <c:pt idx="6938">
                  <c:v>76.876000000000005</c:v>
                </c:pt>
                <c:pt idx="6939">
                  <c:v>78.736999999999995</c:v>
                </c:pt>
                <c:pt idx="6940">
                  <c:v>78.286000000000001</c:v>
                </c:pt>
                <c:pt idx="6941">
                  <c:v>77.009</c:v>
                </c:pt>
                <c:pt idx="6942">
                  <c:v>78.78</c:v>
                </c:pt>
                <c:pt idx="6943">
                  <c:v>78.664000000000001</c:v>
                </c:pt>
                <c:pt idx="6944">
                  <c:v>79.42</c:v>
                </c:pt>
                <c:pt idx="6945">
                  <c:v>75.753</c:v>
                </c:pt>
                <c:pt idx="6946">
                  <c:v>77.117000000000004</c:v>
                </c:pt>
                <c:pt idx="6947">
                  <c:v>76.021000000000001</c:v>
                </c:pt>
                <c:pt idx="6948">
                  <c:v>70.367000000000004</c:v>
                </c:pt>
                <c:pt idx="6949">
                  <c:v>74.241</c:v>
                </c:pt>
                <c:pt idx="6950">
                  <c:v>69.846000000000004</c:v>
                </c:pt>
                <c:pt idx="6951">
                  <c:v>68.573999999999998</c:v>
                </c:pt>
                <c:pt idx="6952">
                  <c:v>48.625999999999998</c:v>
                </c:pt>
                <c:pt idx="6953">
                  <c:v>57.548000000000002</c:v>
                </c:pt>
                <c:pt idx="6954">
                  <c:v>66.718999999999994</c:v>
                </c:pt>
                <c:pt idx="6955">
                  <c:v>74.284000000000006</c:v>
                </c:pt>
                <c:pt idx="6956">
                  <c:v>73.224999999999994</c:v>
                </c:pt>
                <c:pt idx="6957">
                  <c:v>76.194000000000003</c:v>
                </c:pt>
                <c:pt idx="6958">
                  <c:v>76.316000000000003</c:v>
                </c:pt>
                <c:pt idx="6959">
                  <c:v>76.468999999999994</c:v>
                </c:pt>
                <c:pt idx="6960">
                  <c:v>77.847999999999999</c:v>
                </c:pt>
                <c:pt idx="6961">
                  <c:v>78.722999999999999</c:v>
                </c:pt>
                <c:pt idx="6962">
                  <c:v>79.581999999999994</c:v>
                </c:pt>
                <c:pt idx="6963">
                  <c:v>76.778000000000006</c:v>
                </c:pt>
                <c:pt idx="6964">
                  <c:v>78.698999999999998</c:v>
                </c:pt>
                <c:pt idx="6965">
                  <c:v>78.308000000000007</c:v>
                </c:pt>
                <c:pt idx="6966">
                  <c:v>76.14</c:v>
                </c:pt>
                <c:pt idx="6967">
                  <c:v>77.730999999999995</c:v>
                </c:pt>
                <c:pt idx="6968">
                  <c:v>76.429000000000002</c:v>
                </c:pt>
                <c:pt idx="6969">
                  <c:v>75.643000000000001</c:v>
                </c:pt>
                <c:pt idx="6970">
                  <c:v>70.143000000000001</c:v>
                </c:pt>
                <c:pt idx="6971">
                  <c:v>69.793999999999997</c:v>
                </c:pt>
                <c:pt idx="6972">
                  <c:v>64.421000000000006</c:v>
                </c:pt>
                <c:pt idx="6973">
                  <c:v>61.405999999999999</c:v>
                </c:pt>
                <c:pt idx="6974">
                  <c:v>62.82</c:v>
                </c:pt>
                <c:pt idx="6975">
                  <c:v>69.638999999999996</c:v>
                </c:pt>
                <c:pt idx="6976">
                  <c:v>71.454999999999998</c:v>
                </c:pt>
                <c:pt idx="6977">
                  <c:v>73.481999999999999</c:v>
                </c:pt>
                <c:pt idx="6978">
                  <c:v>74.673000000000002</c:v>
                </c:pt>
                <c:pt idx="6979">
                  <c:v>76.875</c:v>
                </c:pt>
                <c:pt idx="6980">
                  <c:v>78.338999999999999</c:v>
                </c:pt>
                <c:pt idx="6981">
                  <c:v>76.397999999999996</c:v>
                </c:pt>
                <c:pt idx="6982">
                  <c:v>78.747</c:v>
                </c:pt>
                <c:pt idx="6983">
                  <c:v>79.197000000000003</c:v>
                </c:pt>
                <c:pt idx="6984">
                  <c:v>78.497</c:v>
                </c:pt>
                <c:pt idx="6985">
                  <c:v>79.444000000000003</c:v>
                </c:pt>
                <c:pt idx="6986">
                  <c:v>79.001000000000005</c:v>
                </c:pt>
                <c:pt idx="6987">
                  <c:v>78.566999999999993</c:v>
                </c:pt>
                <c:pt idx="6988">
                  <c:v>75.435000000000002</c:v>
                </c:pt>
                <c:pt idx="6989">
                  <c:v>75.658000000000001</c:v>
                </c:pt>
                <c:pt idx="6990">
                  <c:v>74.781999999999996</c:v>
                </c:pt>
                <c:pt idx="6991">
                  <c:v>69.373999999999995</c:v>
                </c:pt>
                <c:pt idx="6992">
                  <c:v>66.753</c:v>
                </c:pt>
                <c:pt idx="6993">
                  <c:v>58.694000000000003</c:v>
                </c:pt>
                <c:pt idx="6994">
                  <c:v>49.848999999999997</c:v>
                </c:pt>
                <c:pt idx="6995">
                  <c:v>65.771000000000001</c:v>
                </c:pt>
                <c:pt idx="6996">
                  <c:v>66.885999999999996</c:v>
                </c:pt>
                <c:pt idx="6997">
                  <c:v>72.165000000000006</c:v>
                </c:pt>
                <c:pt idx="6998">
                  <c:v>74.932000000000002</c:v>
                </c:pt>
                <c:pt idx="6999">
                  <c:v>74.718000000000004</c:v>
                </c:pt>
                <c:pt idx="7000">
                  <c:v>77.396000000000001</c:v>
                </c:pt>
                <c:pt idx="7001">
                  <c:v>78.512</c:v>
                </c:pt>
                <c:pt idx="7002">
                  <c:v>79.251000000000005</c:v>
                </c:pt>
                <c:pt idx="7003">
                  <c:v>79.697000000000003</c:v>
                </c:pt>
                <c:pt idx="7004">
                  <c:v>79.911000000000001</c:v>
                </c:pt>
                <c:pt idx="7005">
                  <c:v>79.819999999999993</c:v>
                </c:pt>
                <c:pt idx="7006">
                  <c:v>77.650000000000006</c:v>
                </c:pt>
                <c:pt idx="7007">
                  <c:v>78.409000000000006</c:v>
                </c:pt>
                <c:pt idx="7008">
                  <c:v>78.578999999999994</c:v>
                </c:pt>
                <c:pt idx="7009">
                  <c:v>76.313999999999993</c:v>
                </c:pt>
                <c:pt idx="7010">
                  <c:v>74.516000000000005</c:v>
                </c:pt>
                <c:pt idx="7011">
                  <c:v>73.13</c:v>
                </c:pt>
                <c:pt idx="7012">
                  <c:v>69.831999999999994</c:v>
                </c:pt>
                <c:pt idx="7013">
                  <c:v>60.506</c:v>
                </c:pt>
                <c:pt idx="7014">
                  <c:v>62.43</c:v>
                </c:pt>
                <c:pt idx="7015">
                  <c:v>54.99</c:v>
                </c:pt>
                <c:pt idx="7016">
                  <c:v>65.765000000000001</c:v>
                </c:pt>
                <c:pt idx="7017">
                  <c:v>68.152000000000001</c:v>
                </c:pt>
                <c:pt idx="7018">
                  <c:v>73.477000000000004</c:v>
                </c:pt>
                <c:pt idx="7019">
                  <c:v>75.801000000000002</c:v>
                </c:pt>
                <c:pt idx="7020">
                  <c:v>78.153000000000006</c:v>
                </c:pt>
                <c:pt idx="7021">
                  <c:v>78.040999999999997</c:v>
                </c:pt>
                <c:pt idx="7022">
                  <c:v>78.941999999999993</c:v>
                </c:pt>
                <c:pt idx="7023">
                  <c:v>79.183000000000007</c:v>
                </c:pt>
                <c:pt idx="7024">
                  <c:v>77.959999999999994</c:v>
                </c:pt>
                <c:pt idx="7025">
                  <c:v>78.994</c:v>
                </c:pt>
                <c:pt idx="7026">
                  <c:v>79.448999999999998</c:v>
                </c:pt>
                <c:pt idx="7027">
                  <c:v>78.251000000000005</c:v>
                </c:pt>
                <c:pt idx="7028">
                  <c:v>78.718999999999994</c:v>
                </c:pt>
                <c:pt idx="7029">
                  <c:v>78.745999999999995</c:v>
                </c:pt>
                <c:pt idx="7030">
                  <c:v>76.891999999999996</c:v>
                </c:pt>
                <c:pt idx="7031">
                  <c:v>74.043000000000006</c:v>
                </c:pt>
                <c:pt idx="7032">
                  <c:v>74.028000000000006</c:v>
                </c:pt>
                <c:pt idx="7033">
                  <c:v>69.778999999999996</c:v>
                </c:pt>
                <c:pt idx="7034">
                  <c:v>64.554000000000002</c:v>
                </c:pt>
                <c:pt idx="7035">
                  <c:v>19.696999999999999</c:v>
                </c:pt>
                <c:pt idx="7036">
                  <c:v>63.642000000000003</c:v>
                </c:pt>
                <c:pt idx="7037">
                  <c:v>65.853999999999999</c:v>
                </c:pt>
                <c:pt idx="7038">
                  <c:v>72.543999999999997</c:v>
                </c:pt>
                <c:pt idx="7039">
                  <c:v>72.668999999999997</c:v>
                </c:pt>
                <c:pt idx="7040">
                  <c:v>76.066000000000003</c:v>
                </c:pt>
                <c:pt idx="7041">
                  <c:v>77.754999999999995</c:v>
                </c:pt>
                <c:pt idx="7042">
                  <c:v>76.683999999999997</c:v>
                </c:pt>
                <c:pt idx="7043">
                  <c:v>78.887</c:v>
                </c:pt>
                <c:pt idx="7044">
                  <c:v>79.478999999999999</c:v>
                </c:pt>
                <c:pt idx="7045">
                  <c:v>79.739000000000004</c:v>
                </c:pt>
                <c:pt idx="7046">
                  <c:v>80.102999999999994</c:v>
                </c:pt>
                <c:pt idx="7047">
                  <c:v>80.004000000000005</c:v>
                </c:pt>
                <c:pt idx="7048">
                  <c:v>79.765000000000001</c:v>
                </c:pt>
                <c:pt idx="7049">
                  <c:v>76.811999999999998</c:v>
                </c:pt>
                <c:pt idx="7050">
                  <c:v>77.608999999999995</c:v>
                </c:pt>
                <c:pt idx="7051">
                  <c:v>76.769000000000005</c:v>
                </c:pt>
                <c:pt idx="7052">
                  <c:v>73.626000000000005</c:v>
                </c:pt>
                <c:pt idx="7053">
                  <c:v>71.453000000000003</c:v>
                </c:pt>
                <c:pt idx="7054">
                  <c:v>67.150999999999996</c:v>
                </c:pt>
                <c:pt idx="7055">
                  <c:v>63.012</c:v>
                </c:pt>
                <c:pt idx="7056">
                  <c:v>60.070999999999998</c:v>
                </c:pt>
                <c:pt idx="7057">
                  <c:v>56.67</c:v>
                </c:pt>
                <c:pt idx="7058">
                  <c:v>68.734999999999999</c:v>
                </c:pt>
                <c:pt idx="7059">
                  <c:v>72.206000000000003</c:v>
                </c:pt>
                <c:pt idx="7060">
                  <c:v>73.254999999999995</c:v>
                </c:pt>
                <c:pt idx="7061">
                  <c:v>76.236000000000004</c:v>
                </c:pt>
                <c:pt idx="7062">
                  <c:v>77.665999999999997</c:v>
                </c:pt>
                <c:pt idx="7063">
                  <c:v>79.278999999999996</c:v>
                </c:pt>
                <c:pt idx="7064">
                  <c:v>79.194000000000003</c:v>
                </c:pt>
                <c:pt idx="7065">
                  <c:v>79.888000000000005</c:v>
                </c:pt>
                <c:pt idx="7066">
                  <c:v>79.697999999999993</c:v>
                </c:pt>
                <c:pt idx="7067">
                  <c:v>78.040000000000006</c:v>
                </c:pt>
                <c:pt idx="7068">
                  <c:v>79.007000000000005</c:v>
                </c:pt>
                <c:pt idx="7069">
                  <c:v>79.292000000000002</c:v>
                </c:pt>
                <c:pt idx="7070">
                  <c:v>78.215000000000003</c:v>
                </c:pt>
                <c:pt idx="7071">
                  <c:v>76.418000000000006</c:v>
                </c:pt>
                <c:pt idx="7072">
                  <c:v>75.863</c:v>
                </c:pt>
                <c:pt idx="7073">
                  <c:v>73.566000000000003</c:v>
                </c:pt>
                <c:pt idx="7074">
                  <c:v>68.462000000000003</c:v>
                </c:pt>
                <c:pt idx="7075">
                  <c:v>70.346000000000004</c:v>
                </c:pt>
                <c:pt idx="7076">
                  <c:v>62.984000000000002</c:v>
                </c:pt>
                <c:pt idx="7077">
                  <c:v>50.814</c:v>
                </c:pt>
                <c:pt idx="7078">
                  <c:v>63.155999999999999</c:v>
                </c:pt>
                <c:pt idx="7079">
                  <c:v>69.293000000000006</c:v>
                </c:pt>
                <c:pt idx="7080">
                  <c:v>73.141000000000005</c:v>
                </c:pt>
                <c:pt idx="7081">
                  <c:v>76.975999999999999</c:v>
                </c:pt>
                <c:pt idx="7082">
                  <c:v>76.370999999999995</c:v>
                </c:pt>
                <c:pt idx="7083">
                  <c:v>77.858000000000004</c:v>
                </c:pt>
                <c:pt idx="7084">
                  <c:v>78.299000000000007</c:v>
                </c:pt>
                <c:pt idx="7085">
                  <c:v>77.549000000000007</c:v>
                </c:pt>
                <c:pt idx="7086">
                  <c:v>78.825000000000003</c:v>
                </c:pt>
                <c:pt idx="7087">
                  <c:v>80.007999999999996</c:v>
                </c:pt>
                <c:pt idx="7088">
                  <c:v>79.941000000000003</c:v>
                </c:pt>
                <c:pt idx="7089">
                  <c:v>78.558000000000007</c:v>
                </c:pt>
                <c:pt idx="7090">
                  <c:v>78.902000000000001</c:v>
                </c:pt>
                <c:pt idx="7091">
                  <c:v>77.531999999999996</c:v>
                </c:pt>
                <c:pt idx="7092">
                  <c:v>74.938999999999993</c:v>
                </c:pt>
                <c:pt idx="7093">
                  <c:v>76.394999999999996</c:v>
                </c:pt>
                <c:pt idx="7094">
                  <c:v>74.512</c:v>
                </c:pt>
                <c:pt idx="7095">
                  <c:v>73.147000000000006</c:v>
                </c:pt>
                <c:pt idx="7096">
                  <c:v>69.078999999999994</c:v>
                </c:pt>
                <c:pt idx="7097">
                  <c:v>60.180999999999997</c:v>
                </c:pt>
                <c:pt idx="7098">
                  <c:v>57.106000000000002</c:v>
                </c:pt>
                <c:pt idx="7099">
                  <c:v>71.730999999999995</c:v>
                </c:pt>
                <c:pt idx="7100">
                  <c:v>69.605999999999995</c:v>
                </c:pt>
                <c:pt idx="7101">
                  <c:v>73.352000000000004</c:v>
                </c:pt>
                <c:pt idx="7102">
                  <c:v>74.462999999999994</c:v>
                </c:pt>
                <c:pt idx="7103">
                  <c:v>75.445999999999998</c:v>
                </c:pt>
                <c:pt idx="7104">
                  <c:v>77.144000000000005</c:v>
                </c:pt>
                <c:pt idx="7105">
                  <c:v>78.941000000000003</c:v>
                </c:pt>
                <c:pt idx="7106">
                  <c:v>80.024000000000001</c:v>
                </c:pt>
                <c:pt idx="7107">
                  <c:v>78.802000000000007</c:v>
                </c:pt>
                <c:pt idx="7108">
                  <c:v>79.727999999999994</c:v>
                </c:pt>
                <c:pt idx="7109">
                  <c:v>78.793999999999997</c:v>
                </c:pt>
                <c:pt idx="7110">
                  <c:v>77.159000000000006</c:v>
                </c:pt>
                <c:pt idx="7111">
                  <c:v>78.534000000000006</c:v>
                </c:pt>
                <c:pt idx="7112">
                  <c:v>77.947000000000003</c:v>
                </c:pt>
                <c:pt idx="7113">
                  <c:v>77.686000000000007</c:v>
                </c:pt>
                <c:pt idx="7114">
                  <c:v>75</c:v>
                </c:pt>
                <c:pt idx="7115">
                  <c:v>73.078999999999994</c:v>
                </c:pt>
                <c:pt idx="7116">
                  <c:v>69.706000000000003</c:v>
                </c:pt>
                <c:pt idx="7117">
                  <c:v>45.418999999999997</c:v>
                </c:pt>
                <c:pt idx="7118">
                  <c:v>60.323999999999998</c:v>
                </c:pt>
                <c:pt idx="7119">
                  <c:v>56.720999999999997</c:v>
                </c:pt>
                <c:pt idx="7120">
                  <c:v>62.625</c:v>
                </c:pt>
                <c:pt idx="7121">
                  <c:v>69.896000000000001</c:v>
                </c:pt>
                <c:pt idx="7122">
                  <c:v>72.391999999999996</c:v>
                </c:pt>
                <c:pt idx="7123">
                  <c:v>75.335999999999999</c:v>
                </c:pt>
                <c:pt idx="7124">
                  <c:v>78.073999999999998</c:v>
                </c:pt>
                <c:pt idx="7125">
                  <c:v>77.234999999999999</c:v>
                </c:pt>
                <c:pt idx="7126">
                  <c:v>78.852999999999994</c:v>
                </c:pt>
                <c:pt idx="7127">
                  <c:v>78.409000000000006</c:v>
                </c:pt>
                <c:pt idx="7128">
                  <c:v>77.647999999999996</c:v>
                </c:pt>
                <c:pt idx="7129">
                  <c:v>78.652000000000001</c:v>
                </c:pt>
                <c:pt idx="7130">
                  <c:v>78.771000000000001</c:v>
                </c:pt>
                <c:pt idx="7131">
                  <c:v>79.406999999999996</c:v>
                </c:pt>
                <c:pt idx="7132">
                  <c:v>77.555999999999997</c:v>
                </c:pt>
                <c:pt idx="7133">
                  <c:v>77.683999999999997</c:v>
                </c:pt>
                <c:pt idx="7134">
                  <c:v>76.835999999999999</c:v>
                </c:pt>
                <c:pt idx="7135">
                  <c:v>72.462000000000003</c:v>
                </c:pt>
                <c:pt idx="7136">
                  <c:v>74.816000000000003</c:v>
                </c:pt>
                <c:pt idx="7137">
                  <c:v>72.427000000000007</c:v>
                </c:pt>
                <c:pt idx="7138">
                  <c:v>71.138000000000005</c:v>
                </c:pt>
                <c:pt idx="7139">
                  <c:v>58.198</c:v>
                </c:pt>
                <c:pt idx="7140">
                  <c:v>44.615000000000002</c:v>
                </c:pt>
                <c:pt idx="7141">
                  <c:v>67.703999999999994</c:v>
                </c:pt>
                <c:pt idx="7142">
                  <c:v>74.563999999999993</c:v>
                </c:pt>
                <c:pt idx="7143">
                  <c:v>73.433000000000007</c:v>
                </c:pt>
                <c:pt idx="7144">
                  <c:v>75.55</c:v>
                </c:pt>
                <c:pt idx="7145">
                  <c:v>76.436999999999998</c:v>
                </c:pt>
                <c:pt idx="7146">
                  <c:v>76.63</c:v>
                </c:pt>
                <c:pt idx="7147">
                  <c:v>78.188000000000002</c:v>
                </c:pt>
                <c:pt idx="7148">
                  <c:v>79.891000000000005</c:v>
                </c:pt>
                <c:pt idx="7149">
                  <c:v>80.290999999999997</c:v>
                </c:pt>
                <c:pt idx="7150">
                  <c:v>79.495999999999995</c:v>
                </c:pt>
                <c:pt idx="7151">
                  <c:v>79.685000000000002</c:v>
                </c:pt>
                <c:pt idx="7152">
                  <c:v>78.995999999999995</c:v>
                </c:pt>
                <c:pt idx="7153">
                  <c:v>76.950999999999993</c:v>
                </c:pt>
                <c:pt idx="7154">
                  <c:v>78.295000000000002</c:v>
                </c:pt>
                <c:pt idx="7155">
                  <c:v>77.488</c:v>
                </c:pt>
                <c:pt idx="7156">
                  <c:v>76.756</c:v>
                </c:pt>
                <c:pt idx="7157">
                  <c:v>71.534999999999997</c:v>
                </c:pt>
                <c:pt idx="7158">
                  <c:v>70.838999999999999</c:v>
                </c:pt>
                <c:pt idx="7159">
                  <c:v>64.978999999999999</c:v>
                </c:pt>
                <c:pt idx="7160">
                  <c:v>64.486999999999995</c:v>
                </c:pt>
                <c:pt idx="7161">
                  <c:v>53.718000000000004</c:v>
                </c:pt>
                <c:pt idx="7162">
                  <c:v>67.861000000000004</c:v>
                </c:pt>
                <c:pt idx="7163">
                  <c:v>69.588999999999999</c:v>
                </c:pt>
                <c:pt idx="7164">
                  <c:v>73.049000000000007</c:v>
                </c:pt>
                <c:pt idx="7165">
                  <c:v>75.263999999999996</c:v>
                </c:pt>
                <c:pt idx="7166">
                  <c:v>77.593000000000004</c:v>
                </c:pt>
                <c:pt idx="7167">
                  <c:v>79.680999999999997</c:v>
                </c:pt>
                <c:pt idx="7168">
                  <c:v>78.524000000000001</c:v>
                </c:pt>
                <c:pt idx="7169">
                  <c:v>79.915999999999997</c:v>
                </c:pt>
                <c:pt idx="7170">
                  <c:v>79.430999999999997</c:v>
                </c:pt>
                <c:pt idx="7171">
                  <c:v>78.204999999999998</c:v>
                </c:pt>
                <c:pt idx="7172">
                  <c:v>79.858999999999995</c:v>
                </c:pt>
                <c:pt idx="7173">
                  <c:v>79.582999999999998</c:v>
                </c:pt>
                <c:pt idx="7174">
                  <c:v>79.897000000000006</c:v>
                </c:pt>
                <c:pt idx="7175">
                  <c:v>76.093999999999994</c:v>
                </c:pt>
                <c:pt idx="7176">
                  <c:v>77.016000000000005</c:v>
                </c:pt>
                <c:pt idx="7177">
                  <c:v>75.38</c:v>
                </c:pt>
                <c:pt idx="7178">
                  <c:v>68.361000000000004</c:v>
                </c:pt>
                <c:pt idx="7179">
                  <c:v>72.111999999999995</c:v>
                </c:pt>
                <c:pt idx="7180">
                  <c:v>66.567999999999998</c:v>
                </c:pt>
                <c:pt idx="7181">
                  <c:v>62.554000000000002</c:v>
                </c:pt>
                <c:pt idx="7182">
                  <c:v>61.317</c:v>
                </c:pt>
                <c:pt idx="7183">
                  <c:v>66.471000000000004</c:v>
                </c:pt>
                <c:pt idx="7184">
                  <c:v>72.367999999999995</c:v>
                </c:pt>
                <c:pt idx="7185">
                  <c:v>76.912000000000006</c:v>
                </c:pt>
                <c:pt idx="7186">
                  <c:v>76.054000000000002</c:v>
                </c:pt>
                <c:pt idx="7187">
                  <c:v>78.384</c:v>
                </c:pt>
                <c:pt idx="7188">
                  <c:v>78.241</c:v>
                </c:pt>
                <c:pt idx="7189">
                  <c:v>78.168999999999997</c:v>
                </c:pt>
                <c:pt idx="7190">
                  <c:v>79.488</c:v>
                </c:pt>
                <c:pt idx="7191">
                  <c:v>80.054000000000002</c:v>
                </c:pt>
                <c:pt idx="7192">
                  <c:v>80.828000000000003</c:v>
                </c:pt>
                <c:pt idx="7193">
                  <c:v>79.212999999999994</c:v>
                </c:pt>
                <c:pt idx="7194">
                  <c:v>79.471000000000004</c:v>
                </c:pt>
                <c:pt idx="7195">
                  <c:v>78.88</c:v>
                </c:pt>
                <c:pt idx="7196">
                  <c:v>76.186999999999998</c:v>
                </c:pt>
                <c:pt idx="7197">
                  <c:v>77.772000000000006</c:v>
                </c:pt>
                <c:pt idx="7198">
                  <c:v>75.912000000000006</c:v>
                </c:pt>
                <c:pt idx="7199">
                  <c:v>74.876999999999995</c:v>
                </c:pt>
                <c:pt idx="7200">
                  <c:v>67.927999999999997</c:v>
                </c:pt>
                <c:pt idx="7201">
                  <c:v>65.486000000000004</c:v>
                </c:pt>
                <c:pt idx="7202">
                  <c:v>50.360999999999997</c:v>
                </c:pt>
                <c:pt idx="7203">
                  <c:v>69.584999999999994</c:v>
                </c:pt>
                <c:pt idx="7204">
                  <c:v>69.674999999999997</c:v>
                </c:pt>
                <c:pt idx="7205">
                  <c:v>73.980999999999995</c:v>
                </c:pt>
                <c:pt idx="7206">
                  <c:v>75.11</c:v>
                </c:pt>
                <c:pt idx="7207">
                  <c:v>76.295000000000002</c:v>
                </c:pt>
                <c:pt idx="7208">
                  <c:v>77.462999999999994</c:v>
                </c:pt>
                <c:pt idx="7209">
                  <c:v>79.069999999999993</c:v>
                </c:pt>
                <c:pt idx="7210">
                  <c:v>80.296000000000006</c:v>
                </c:pt>
                <c:pt idx="7211">
                  <c:v>79.150999999999996</c:v>
                </c:pt>
                <c:pt idx="7212">
                  <c:v>80.221999999999994</c:v>
                </c:pt>
                <c:pt idx="7213">
                  <c:v>80.308999999999997</c:v>
                </c:pt>
                <c:pt idx="7214">
                  <c:v>79.266000000000005</c:v>
                </c:pt>
                <c:pt idx="7215">
                  <c:v>80.186999999999998</c:v>
                </c:pt>
                <c:pt idx="7216">
                  <c:v>79.34</c:v>
                </c:pt>
                <c:pt idx="7217">
                  <c:v>78.77</c:v>
                </c:pt>
                <c:pt idx="7218">
                  <c:v>74.852999999999994</c:v>
                </c:pt>
                <c:pt idx="7219">
                  <c:v>74.58</c:v>
                </c:pt>
                <c:pt idx="7220">
                  <c:v>72.067999999999998</c:v>
                </c:pt>
                <c:pt idx="7221">
                  <c:v>51.81</c:v>
                </c:pt>
                <c:pt idx="7222">
                  <c:v>62.835000000000001</c:v>
                </c:pt>
                <c:pt idx="7223">
                  <c:v>44.432000000000002</c:v>
                </c:pt>
                <c:pt idx="7224">
                  <c:v>64.454999999999998</c:v>
                </c:pt>
                <c:pt idx="7225">
                  <c:v>70.091999999999999</c:v>
                </c:pt>
                <c:pt idx="7226">
                  <c:v>73.028999999999996</c:v>
                </c:pt>
                <c:pt idx="7227">
                  <c:v>76.706000000000003</c:v>
                </c:pt>
                <c:pt idx="7228">
                  <c:v>78.772000000000006</c:v>
                </c:pt>
                <c:pt idx="7229">
                  <c:v>77.997</c:v>
                </c:pt>
                <c:pt idx="7230">
                  <c:v>79.265000000000001</c:v>
                </c:pt>
                <c:pt idx="7231">
                  <c:v>79.100999999999999</c:v>
                </c:pt>
                <c:pt idx="7232">
                  <c:v>78.875</c:v>
                </c:pt>
                <c:pt idx="7233">
                  <c:v>80.236000000000004</c:v>
                </c:pt>
                <c:pt idx="7234">
                  <c:v>80.59</c:v>
                </c:pt>
                <c:pt idx="7235">
                  <c:v>80.887</c:v>
                </c:pt>
                <c:pt idx="7236">
                  <c:v>77.801000000000002</c:v>
                </c:pt>
                <c:pt idx="7237">
                  <c:v>79.103999999999999</c:v>
                </c:pt>
                <c:pt idx="7238">
                  <c:v>78.491</c:v>
                </c:pt>
                <c:pt idx="7239">
                  <c:v>74.408000000000001</c:v>
                </c:pt>
                <c:pt idx="7240">
                  <c:v>76.058999999999997</c:v>
                </c:pt>
                <c:pt idx="7241">
                  <c:v>71.444000000000003</c:v>
                </c:pt>
                <c:pt idx="7242">
                  <c:v>70.129000000000005</c:v>
                </c:pt>
                <c:pt idx="7243">
                  <c:v>43.862000000000002</c:v>
                </c:pt>
                <c:pt idx="7244">
                  <c:v>54.34</c:v>
                </c:pt>
                <c:pt idx="7245">
                  <c:v>68.608999999999995</c:v>
                </c:pt>
                <c:pt idx="7246">
                  <c:v>75.58</c:v>
                </c:pt>
                <c:pt idx="7247">
                  <c:v>74.75</c:v>
                </c:pt>
                <c:pt idx="7248">
                  <c:v>78.234999999999999</c:v>
                </c:pt>
                <c:pt idx="7249">
                  <c:v>77.512</c:v>
                </c:pt>
                <c:pt idx="7250">
                  <c:v>78.668999999999997</c:v>
                </c:pt>
                <c:pt idx="7251">
                  <c:v>79.201999999999998</c:v>
                </c:pt>
                <c:pt idx="7252">
                  <c:v>80.275999999999996</c:v>
                </c:pt>
                <c:pt idx="7253">
                  <c:v>81.159000000000006</c:v>
                </c:pt>
                <c:pt idx="7254">
                  <c:v>78.52</c:v>
                </c:pt>
                <c:pt idx="7255">
                  <c:v>80.381</c:v>
                </c:pt>
                <c:pt idx="7256">
                  <c:v>79.590999999999994</c:v>
                </c:pt>
                <c:pt idx="7257">
                  <c:v>78.183999999999997</c:v>
                </c:pt>
                <c:pt idx="7258">
                  <c:v>78.965000000000003</c:v>
                </c:pt>
                <c:pt idx="7259">
                  <c:v>77.66</c:v>
                </c:pt>
                <c:pt idx="7260">
                  <c:v>76.637</c:v>
                </c:pt>
                <c:pt idx="7261">
                  <c:v>70.762</c:v>
                </c:pt>
                <c:pt idx="7262">
                  <c:v>69.799000000000007</c:v>
                </c:pt>
                <c:pt idx="7263">
                  <c:v>64.915999999999997</c:v>
                </c:pt>
                <c:pt idx="7264">
                  <c:v>63.531999999999996</c:v>
                </c:pt>
                <c:pt idx="7265">
                  <c:v>65.897000000000006</c:v>
                </c:pt>
                <c:pt idx="7266">
                  <c:v>71.518000000000001</c:v>
                </c:pt>
                <c:pt idx="7267">
                  <c:v>73.290000000000006</c:v>
                </c:pt>
                <c:pt idx="7268">
                  <c:v>75.248999999999995</c:v>
                </c:pt>
                <c:pt idx="7269">
                  <c:v>76.165999999999997</c:v>
                </c:pt>
                <c:pt idx="7270">
                  <c:v>78.334000000000003</c:v>
                </c:pt>
                <c:pt idx="7271">
                  <c:v>79.355000000000004</c:v>
                </c:pt>
                <c:pt idx="7272">
                  <c:v>78.061000000000007</c:v>
                </c:pt>
                <c:pt idx="7273">
                  <c:v>80.010999999999996</c:v>
                </c:pt>
                <c:pt idx="7274">
                  <c:v>80.382999999999996</c:v>
                </c:pt>
                <c:pt idx="7275">
                  <c:v>80.010000000000005</c:v>
                </c:pt>
                <c:pt idx="7276">
                  <c:v>80.506</c:v>
                </c:pt>
                <c:pt idx="7277">
                  <c:v>80.123000000000005</c:v>
                </c:pt>
                <c:pt idx="7278">
                  <c:v>79.570999999999998</c:v>
                </c:pt>
                <c:pt idx="7279">
                  <c:v>76.239999999999995</c:v>
                </c:pt>
                <c:pt idx="7280">
                  <c:v>76.382999999999996</c:v>
                </c:pt>
                <c:pt idx="7281">
                  <c:v>75.745999999999995</c:v>
                </c:pt>
                <c:pt idx="7282">
                  <c:v>69.795000000000002</c:v>
                </c:pt>
                <c:pt idx="7283">
                  <c:v>67.027000000000001</c:v>
                </c:pt>
                <c:pt idx="7284">
                  <c:v>57.134999999999998</c:v>
                </c:pt>
                <c:pt idx="7285">
                  <c:v>56.283000000000001</c:v>
                </c:pt>
                <c:pt idx="7286">
                  <c:v>67.438000000000002</c:v>
                </c:pt>
                <c:pt idx="7287">
                  <c:v>68.45</c:v>
                </c:pt>
                <c:pt idx="7288">
                  <c:v>72.808999999999997</c:v>
                </c:pt>
                <c:pt idx="7289">
                  <c:v>75.613</c:v>
                </c:pt>
                <c:pt idx="7290">
                  <c:v>75.528999999999996</c:v>
                </c:pt>
                <c:pt idx="7291">
                  <c:v>77.957999999999998</c:v>
                </c:pt>
                <c:pt idx="7292">
                  <c:v>79.225999999999999</c:v>
                </c:pt>
                <c:pt idx="7293">
                  <c:v>80.099999999999994</c:v>
                </c:pt>
                <c:pt idx="7294">
                  <c:v>80.299000000000007</c:v>
                </c:pt>
                <c:pt idx="7295">
                  <c:v>80.543000000000006</c:v>
                </c:pt>
                <c:pt idx="7296">
                  <c:v>80.475999999999999</c:v>
                </c:pt>
                <c:pt idx="7297">
                  <c:v>78.350999999999999</c:v>
                </c:pt>
                <c:pt idx="7298">
                  <c:v>79.093000000000004</c:v>
                </c:pt>
                <c:pt idx="7299">
                  <c:v>79.427999999999997</c:v>
                </c:pt>
                <c:pt idx="7300">
                  <c:v>77.456000000000003</c:v>
                </c:pt>
                <c:pt idx="7301">
                  <c:v>75.626999999999995</c:v>
                </c:pt>
                <c:pt idx="7302">
                  <c:v>74.594999999999999</c:v>
                </c:pt>
                <c:pt idx="7303">
                  <c:v>71.323999999999998</c:v>
                </c:pt>
                <c:pt idx="7304">
                  <c:v>63.665999999999997</c:v>
                </c:pt>
                <c:pt idx="7305">
                  <c:v>65.686999999999998</c:v>
                </c:pt>
                <c:pt idx="7306">
                  <c:v>24.109000000000002</c:v>
                </c:pt>
                <c:pt idx="7307">
                  <c:v>63.683999999999997</c:v>
                </c:pt>
                <c:pt idx="7308">
                  <c:v>67.343000000000004</c:v>
                </c:pt>
                <c:pt idx="7309">
                  <c:v>73.48</c:v>
                </c:pt>
                <c:pt idx="7310">
                  <c:v>76.117999999999995</c:v>
                </c:pt>
                <c:pt idx="7311">
                  <c:v>78.843999999999994</c:v>
                </c:pt>
                <c:pt idx="7312">
                  <c:v>78.561000000000007</c:v>
                </c:pt>
                <c:pt idx="7313">
                  <c:v>79.593999999999994</c:v>
                </c:pt>
                <c:pt idx="7314">
                  <c:v>79.825999999999993</c:v>
                </c:pt>
                <c:pt idx="7315">
                  <c:v>78.831999999999994</c:v>
                </c:pt>
                <c:pt idx="7316">
                  <c:v>79.78</c:v>
                </c:pt>
                <c:pt idx="7317">
                  <c:v>80.260999999999996</c:v>
                </c:pt>
                <c:pt idx="7318">
                  <c:v>79.295000000000002</c:v>
                </c:pt>
                <c:pt idx="7319">
                  <c:v>79.504999999999995</c:v>
                </c:pt>
                <c:pt idx="7320">
                  <c:v>79.591999999999999</c:v>
                </c:pt>
                <c:pt idx="7321">
                  <c:v>77.578999999999994</c:v>
                </c:pt>
                <c:pt idx="7322">
                  <c:v>74.572999999999993</c:v>
                </c:pt>
                <c:pt idx="7323">
                  <c:v>74.578000000000003</c:v>
                </c:pt>
                <c:pt idx="7324">
                  <c:v>70.299000000000007</c:v>
                </c:pt>
                <c:pt idx="7325">
                  <c:v>65.724999999999994</c:v>
                </c:pt>
                <c:pt idx="7326">
                  <c:v>41.722000000000001</c:v>
                </c:pt>
                <c:pt idx="7327">
                  <c:v>63.362000000000002</c:v>
                </c:pt>
                <c:pt idx="7328">
                  <c:v>65.555999999999997</c:v>
                </c:pt>
                <c:pt idx="7329">
                  <c:v>72.474000000000004</c:v>
                </c:pt>
                <c:pt idx="7330">
                  <c:v>70.588999999999999</c:v>
                </c:pt>
                <c:pt idx="7331">
                  <c:v>75.078999999999994</c:v>
                </c:pt>
                <c:pt idx="7332">
                  <c:v>77.052000000000007</c:v>
                </c:pt>
                <c:pt idx="7333">
                  <c:v>76.459999999999994</c:v>
                </c:pt>
                <c:pt idx="7334">
                  <c:v>79.010999999999996</c:v>
                </c:pt>
                <c:pt idx="7335">
                  <c:v>79.686999999999998</c:v>
                </c:pt>
                <c:pt idx="7336">
                  <c:v>80.316000000000003</c:v>
                </c:pt>
                <c:pt idx="7337">
                  <c:v>80.680000000000007</c:v>
                </c:pt>
                <c:pt idx="7338">
                  <c:v>81.105000000000004</c:v>
                </c:pt>
                <c:pt idx="7339">
                  <c:v>80.819000000000003</c:v>
                </c:pt>
                <c:pt idx="7340">
                  <c:v>77.787999999999997</c:v>
                </c:pt>
                <c:pt idx="7341">
                  <c:v>78.197999999999993</c:v>
                </c:pt>
                <c:pt idx="7342">
                  <c:v>78.043000000000006</c:v>
                </c:pt>
                <c:pt idx="7343">
                  <c:v>74.918999999999997</c:v>
                </c:pt>
                <c:pt idx="7344">
                  <c:v>73.695999999999998</c:v>
                </c:pt>
                <c:pt idx="7345">
                  <c:v>70.332999999999998</c:v>
                </c:pt>
                <c:pt idx="7346">
                  <c:v>66.846999999999994</c:v>
                </c:pt>
                <c:pt idx="7347">
                  <c:v>45.981999999999999</c:v>
                </c:pt>
                <c:pt idx="7348">
                  <c:v>48.643000000000001</c:v>
                </c:pt>
                <c:pt idx="7349">
                  <c:v>64.754999999999995</c:v>
                </c:pt>
                <c:pt idx="7350">
                  <c:v>71.221000000000004</c:v>
                </c:pt>
                <c:pt idx="7351">
                  <c:v>72.528999999999996</c:v>
                </c:pt>
                <c:pt idx="7352">
                  <c:v>75.881</c:v>
                </c:pt>
                <c:pt idx="7353">
                  <c:v>77.850999999999999</c:v>
                </c:pt>
                <c:pt idx="7354">
                  <c:v>79.722999999999999</c:v>
                </c:pt>
                <c:pt idx="7355">
                  <c:v>79.709999999999994</c:v>
                </c:pt>
                <c:pt idx="7356">
                  <c:v>80.263000000000005</c:v>
                </c:pt>
                <c:pt idx="7357">
                  <c:v>80.471000000000004</c:v>
                </c:pt>
                <c:pt idx="7358">
                  <c:v>78.813999999999993</c:v>
                </c:pt>
                <c:pt idx="7359">
                  <c:v>79.894999999999996</c:v>
                </c:pt>
                <c:pt idx="7360">
                  <c:v>80.358000000000004</c:v>
                </c:pt>
                <c:pt idx="7361">
                  <c:v>79.489000000000004</c:v>
                </c:pt>
                <c:pt idx="7362">
                  <c:v>77.67</c:v>
                </c:pt>
                <c:pt idx="7363">
                  <c:v>77.477999999999994</c:v>
                </c:pt>
                <c:pt idx="7364">
                  <c:v>75.323999999999998</c:v>
                </c:pt>
                <c:pt idx="7365">
                  <c:v>70.748999999999995</c:v>
                </c:pt>
                <c:pt idx="7366">
                  <c:v>72.656000000000006</c:v>
                </c:pt>
                <c:pt idx="7367">
                  <c:v>67.472999999999999</c:v>
                </c:pt>
                <c:pt idx="7368">
                  <c:v>62.427</c:v>
                </c:pt>
                <c:pt idx="7369">
                  <c:v>59.554000000000002</c:v>
                </c:pt>
                <c:pt idx="7370">
                  <c:v>67.86</c:v>
                </c:pt>
                <c:pt idx="7371">
                  <c:v>72.108000000000004</c:v>
                </c:pt>
                <c:pt idx="7372">
                  <c:v>77.352999999999994</c:v>
                </c:pt>
                <c:pt idx="7373">
                  <c:v>76.254999999999995</c:v>
                </c:pt>
                <c:pt idx="7374">
                  <c:v>78.122</c:v>
                </c:pt>
                <c:pt idx="7375">
                  <c:v>78.701999999999998</c:v>
                </c:pt>
                <c:pt idx="7376">
                  <c:v>78.143000000000001</c:v>
                </c:pt>
                <c:pt idx="7377">
                  <c:v>79.626000000000005</c:v>
                </c:pt>
                <c:pt idx="7378">
                  <c:v>80.811000000000007</c:v>
                </c:pt>
                <c:pt idx="7379">
                  <c:v>81.054000000000002</c:v>
                </c:pt>
                <c:pt idx="7380">
                  <c:v>79.629000000000005</c:v>
                </c:pt>
                <c:pt idx="7381">
                  <c:v>80.204999999999998</c:v>
                </c:pt>
                <c:pt idx="7382">
                  <c:v>78.807000000000002</c:v>
                </c:pt>
                <c:pt idx="7383">
                  <c:v>76.622</c:v>
                </c:pt>
                <c:pt idx="7384">
                  <c:v>77.879000000000005</c:v>
                </c:pt>
                <c:pt idx="7385">
                  <c:v>76.343000000000004</c:v>
                </c:pt>
                <c:pt idx="7386">
                  <c:v>75.537999999999997</c:v>
                </c:pt>
                <c:pt idx="7387">
                  <c:v>67.831000000000003</c:v>
                </c:pt>
                <c:pt idx="7388">
                  <c:v>66.649000000000001</c:v>
                </c:pt>
                <c:pt idx="7389">
                  <c:v>41.244</c:v>
                </c:pt>
                <c:pt idx="7390">
                  <c:v>71.022999999999996</c:v>
                </c:pt>
                <c:pt idx="7391">
                  <c:v>67.459999999999994</c:v>
                </c:pt>
                <c:pt idx="7392">
                  <c:v>72.817999999999998</c:v>
                </c:pt>
                <c:pt idx="7393">
                  <c:v>74.266999999999996</c:v>
                </c:pt>
                <c:pt idx="7394">
                  <c:v>75.841999999999999</c:v>
                </c:pt>
                <c:pt idx="7395">
                  <c:v>77.713999999999999</c:v>
                </c:pt>
                <c:pt idx="7396">
                  <c:v>79.668000000000006</c:v>
                </c:pt>
                <c:pt idx="7397">
                  <c:v>81.039000000000001</c:v>
                </c:pt>
                <c:pt idx="7398">
                  <c:v>79.891999999999996</c:v>
                </c:pt>
                <c:pt idx="7399">
                  <c:v>80.978999999999999</c:v>
                </c:pt>
                <c:pt idx="7400">
                  <c:v>80.203999999999994</c:v>
                </c:pt>
                <c:pt idx="7401">
                  <c:v>78.856999999999999</c:v>
                </c:pt>
                <c:pt idx="7402">
                  <c:v>80.135000000000005</c:v>
                </c:pt>
                <c:pt idx="7403">
                  <c:v>79.691999999999993</c:v>
                </c:pt>
                <c:pt idx="7404">
                  <c:v>79.66</c:v>
                </c:pt>
                <c:pt idx="7405">
                  <c:v>77.177000000000007</c:v>
                </c:pt>
                <c:pt idx="7406">
                  <c:v>75.784000000000006</c:v>
                </c:pt>
                <c:pt idx="7407">
                  <c:v>73.158000000000001</c:v>
                </c:pt>
                <c:pt idx="7408">
                  <c:v>60.061</c:v>
                </c:pt>
                <c:pt idx="7409">
                  <c:v>66.914000000000001</c:v>
                </c:pt>
                <c:pt idx="7410">
                  <c:v>43.682000000000002</c:v>
                </c:pt>
                <c:pt idx="7411">
                  <c:v>57.442999999999998</c:v>
                </c:pt>
                <c:pt idx="7412">
                  <c:v>69.721999999999994</c:v>
                </c:pt>
                <c:pt idx="7413">
                  <c:v>72.778000000000006</c:v>
                </c:pt>
                <c:pt idx="7414">
                  <c:v>76.132999999999996</c:v>
                </c:pt>
                <c:pt idx="7415">
                  <c:v>79.311000000000007</c:v>
                </c:pt>
                <c:pt idx="7416">
                  <c:v>78.457999999999998</c:v>
                </c:pt>
                <c:pt idx="7417">
                  <c:v>80.117000000000004</c:v>
                </c:pt>
                <c:pt idx="7418">
                  <c:v>79.896000000000001</c:v>
                </c:pt>
                <c:pt idx="7419">
                  <c:v>79.385000000000005</c:v>
                </c:pt>
                <c:pt idx="7420">
                  <c:v>80.546999999999997</c:v>
                </c:pt>
                <c:pt idx="7421">
                  <c:v>80.828999999999994</c:v>
                </c:pt>
                <c:pt idx="7422">
                  <c:v>81.290999999999997</c:v>
                </c:pt>
                <c:pt idx="7423">
                  <c:v>79.436999999999998</c:v>
                </c:pt>
                <c:pt idx="7424">
                  <c:v>79.347999999999999</c:v>
                </c:pt>
                <c:pt idx="7425">
                  <c:v>78.292000000000002</c:v>
                </c:pt>
                <c:pt idx="7426">
                  <c:v>74.444000000000003</c:v>
                </c:pt>
                <c:pt idx="7427">
                  <c:v>76.373999999999995</c:v>
                </c:pt>
                <c:pt idx="7428">
                  <c:v>73.725999999999999</c:v>
                </c:pt>
                <c:pt idx="7429">
                  <c:v>72.290000000000006</c:v>
                </c:pt>
                <c:pt idx="7430">
                  <c:v>61.066000000000003</c:v>
                </c:pt>
                <c:pt idx="7431">
                  <c:v>33.85</c:v>
                </c:pt>
                <c:pt idx="7432">
                  <c:v>65.650000000000006</c:v>
                </c:pt>
                <c:pt idx="7433">
                  <c:v>75.11</c:v>
                </c:pt>
                <c:pt idx="7434">
                  <c:v>73.509</c:v>
                </c:pt>
                <c:pt idx="7435">
                  <c:v>76.415000000000006</c:v>
                </c:pt>
                <c:pt idx="7436">
                  <c:v>77.248000000000005</c:v>
                </c:pt>
                <c:pt idx="7437">
                  <c:v>78.046999999999997</c:v>
                </c:pt>
                <c:pt idx="7438">
                  <c:v>79.763999999999996</c:v>
                </c:pt>
                <c:pt idx="7439">
                  <c:v>81.183999999999997</c:v>
                </c:pt>
                <c:pt idx="7440">
                  <c:v>82.031000000000006</c:v>
                </c:pt>
                <c:pt idx="7441">
                  <c:v>80.581999999999994</c:v>
                </c:pt>
                <c:pt idx="7442">
                  <c:v>81.245999999999995</c:v>
                </c:pt>
                <c:pt idx="7443">
                  <c:v>80.212000000000003</c:v>
                </c:pt>
                <c:pt idx="7444">
                  <c:v>78.504000000000005</c:v>
                </c:pt>
                <c:pt idx="7445">
                  <c:v>79.736999999999995</c:v>
                </c:pt>
                <c:pt idx="7446">
                  <c:v>78.730999999999995</c:v>
                </c:pt>
                <c:pt idx="7447">
                  <c:v>78.450999999999993</c:v>
                </c:pt>
                <c:pt idx="7448">
                  <c:v>72.168000000000006</c:v>
                </c:pt>
                <c:pt idx="7449">
                  <c:v>73.019000000000005</c:v>
                </c:pt>
                <c:pt idx="7450">
                  <c:v>66.367999999999995</c:v>
                </c:pt>
                <c:pt idx="7451">
                  <c:v>63.762999999999998</c:v>
                </c:pt>
                <c:pt idx="7452">
                  <c:v>47.892000000000003</c:v>
                </c:pt>
                <c:pt idx="7453">
                  <c:v>68.745999999999995</c:v>
                </c:pt>
                <c:pt idx="7454">
                  <c:v>70.355000000000004</c:v>
                </c:pt>
                <c:pt idx="7455">
                  <c:v>74.647999999999996</c:v>
                </c:pt>
                <c:pt idx="7456">
                  <c:v>76.38</c:v>
                </c:pt>
                <c:pt idx="7457">
                  <c:v>78.843000000000004</c:v>
                </c:pt>
                <c:pt idx="7458">
                  <c:v>80.942999999999998</c:v>
                </c:pt>
                <c:pt idx="7459">
                  <c:v>79.914000000000001</c:v>
                </c:pt>
                <c:pt idx="7460">
                  <c:v>81.194000000000003</c:v>
                </c:pt>
                <c:pt idx="7461">
                  <c:v>80.629000000000005</c:v>
                </c:pt>
                <c:pt idx="7462">
                  <c:v>79.638000000000005</c:v>
                </c:pt>
                <c:pt idx="7463">
                  <c:v>80.835999999999999</c:v>
                </c:pt>
                <c:pt idx="7464">
                  <c:v>80.692999999999998</c:v>
                </c:pt>
                <c:pt idx="7465">
                  <c:v>80.884</c:v>
                </c:pt>
                <c:pt idx="7466">
                  <c:v>76.882999999999996</c:v>
                </c:pt>
                <c:pt idx="7467">
                  <c:v>77.921000000000006</c:v>
                </c:pt>
                <c:pt idx="7468">
                  <c:v>76.195999999999998</c:v>
                </c:pt>
                <c:pt idx="7469">
                  <c:v>69.338999999999999</c:v>
                </c:pt>
                <c:pt idx="7470">
                  <c:v>72.558000000000007</c:v>
                </c:pt>
                <c:pt idx="7471">
                  <c:v>67.247</c:v>
                </c:pt>
                <c:pt idx="7472">
                  <c:v>60.722000000000001</c:v>
                </c:pt>
                <c:pt idx="7473">
                  <c:v>64.646000000000001</c:v>
                </c:pt>
                <c:pt idx="7474">
                  <c:v>69.013999999999996</c:v>
                </c:pt>
                <c:pt idx="7475">
                  <c:v>73.698999999999998</c:v>
                </c:pt>
                <c:pt idx="7476">
                  <c:v>78.129000000000005</c:v>
                </c:pt>
                <c:pt idx="7477">
                  <c:v>77.575000000000003</c:v>
                </c:pt>
                <c:pt idx="7478">
                  <c:v>79.463999999999999</c:v>
                </c:pt>
                <c:pt idx="7479">
                  <c:v>79.53</c:v>
                </c:pt>
                <c:pt idx="7480">
                  <c:v>79.373999999999995</c:v>
                </c:pt>
                <c:pt idx="7481">
                  <c:v>80.414000000000001</c:v>
                </c:pt>
                <c:pt idx="7482">
                  <c:v>80.975999999999999</c:v>
                </c:pt>
                <c:pt idx="7483">
                  <c:v>81.662999999999997</c:v>
                </c:pt>
                <c:pt idx="7484">
                  <c:v>78.61</c:v>
                </c:pt>
                <c:pt idx="7485">
                  <c:v>80.183000000000007</c:v>
                </c:pt>
                <c:pt idx="7486">
                  <c:v>79.567999999999998</c:v>
                </c:pt>
                <c:pt idx="7487">
                  <c:v>76.783000000000001</c:v>
                </c:pt>
                <c:pt idx="7488">
                  <c:v>78.352999999999994</c:v>
                </c:pt>
                <c:pt idx="7489">
                  <c:v>76.325999999999993</c:v>
                </c:pt>
                <c:pt idx="7490">
                  <c:v>75.001000000000005</c:v>
                </c:pt>
                <c:pt idx="7491">
                  <c:v>67.010000000000005</c:v>
                </c:pt>
                <c:pt idx="7492">
                  <c:v>64.119</c:v>
                </c:pt>
                <c:pt idx="7493">
                  <c:v>24.481999999999999</c:v>
                </c:pt>
                <c:pt idx="7494">
                  <c:v>71.055000000000007</c:v>
                </c:pt>
                <c:pt idx="7495">
                  <c:v>71.581999999999994</c:v>
                </c:pt>
                <c:pt idx="7496">
                  <c:v>75.201999999999998</c:v>
                </c:pt>
                <c:pt idx="7497">
                  <c:v>76.284000000000006</c:v>
                </c:pt>
                <c:pt idx="7498">
                  <c:v>77.432000000000002</c:v>
                </c:pt>
                <c:pt idx="7499">
                  <c:v>78.3</c:v>
                </c:pt>
                <c:pt idx="7500">
                  <c:v>79.807000000000002</c:v>
                </c:pt>
                <c:pt idx="7501">
                  <c:v>80.930999999999997</c:v>
                </c:pt>
                <c:pt idx="7502">
                  <c:v>79.721000000000004</c:v>
                </c:pt>
                <c:pt idx="7503">
                  <c:v>80.81</c:v>
                </c:pt>
                <c:pt idx="7504">
                  <c:v>80.927000000000007</c:v>
                </c:pt>
                <c:pt idx="7505">
                  <c:v>79.984999999999999</c:v>
                </c:pt>
                <c:pt idx="7506">
                  <c:v>80.7</c:v>
                </c:pt>
                <c:pt idx="7507">
                  <c:v>79.906999999999996</c:v>
                </c:pt>
                <c:pt idx="7508">
                  <c:v>79.328000000000003</c:v>
                </c:pt>
                <c:pt idx="7509">
                  <c:v>75.165000000000006</c:v>
                </c:pt>
                <c:pt idx="7510">
                  <c:v>75.114999999999995</c:v>
                </c:pt>
                <c:pt idx="7511">
                  <c:v>73.635000000000005</c:v>
                </c:pt>
                <c:pt idx="7512">
                  <c:v>63.49</c:v>
                </c:pt>
                <c:pt idx="7513">
                  <c:v>54.555999999999997</c:v>
                </c:pt>
                <c:pt idx="7514">
                  <c:v>61.085999999999999</c:v>
                </c:pt>
                <c:pt idx="7515">
                  <c:v>68.076999999999998</c:v>
                </c:pt>
                <c:pt idx="7516">
                  <c:v>72.727000000000004</c:v>
                </c:pt>
                <c:pt idx="7517">
                  <c:v>73.206000000000003</c:v>
                </c:pt>
                <c:pt idx="7518">
                  <c:v>76.429000000000002</c:v>
                </c:pt>
                <c:pt idx="7519">
                  <c:v>78.337999999999994</c:v>
                </c:pt>
                <c:pt idx="7520">
                  <c:v>77.819000000000003</c:v>
                </c:pt>
                <c:pt idx="7521">
                  <c:v>79.843000000000004</c:v>
                </c:pt>
                <c:pt idx="7522">
                  <c:v>80.611000000000004</c:v>
                </c:pt>
                <c:pt idx="7523">
                  <c:v>81.015000000000001</c:v>
                </c:pt>
                <c:pt idx="7524">
                  <c:v>81.278999999999996</c:v>
                </c:pt>
                <c:pt idx="7525">
                  <c:v>81.203999999999994</c:v>
                </c:pt>
                <c:pt idx="7526">
                  <c:v>80.957999999999998</c:v>
                </c:pt>
                <c:pt idx="7527">
                  <c:v>78.41</c:v>
                </c:pt>
                <c:pt idx="7528">
                  <c:v>78.884</c:v>
                </c:pt>
                <c:pt idx="7529">
                  <c:v>78.262</c:v>
                </c:pt>
                <c:pt idx="7530">
                  <c:v>74.262</c:v>
                </c:pt>
                <c:pt idx="7531">
                  <c:v>75.617999999999995</c:v>
                </c:pt>
                <c:pt idx="7532">
                  <c:v>74.212999999999994</c:v>
                </c:pt>
                <c:pt idx="7533">
                  <c:v>69.597999999999999</c:v>
                </c:pt>
                <c:pt idx="7534">
                  <c:v>56.271000000000001</c:v>
                </c:pt>
                <c:pt idx="7535">
                  <c:v>48.883000000000003</c:v>
                </c:pt>
                <c:pt idx="7536">
                  <c:v>69.575999999999993</c:v>
                </c:pt>
                <c:pt idx="7537">
                  <c:v>73.936999999999998</c:v>
                </c:pt>
                <c:pt idx="7538">
                  <c:v>75.355000000000004</c:v>
                </c:pt>
                <c:pt idx="7539">
                  <c:v>77.906999999999996</c:v>
                </c:pt>
                <c:pt idx="7540">
                  <c:v>77.91</c:v>
                </c:pt>
                <c:pt idx="7541">
                  <c:v>79.185000000000002</c:v>
                </c:pt>
                <c:pt idx="7542">
                  <c:v>79.552000000000007</c:v>
                </c:pt>
                <c:pt idx="7543">
                  <c:v>80.760000000000005</c:v>
                </c:pt>
                <c:pt idx="7544">
                  <c:v>81.512</c:v>
                </c:pt>
                <c:pt idx="7545">
                  <c:v>79.222999999999999</c:v>
                </c:pt>
                <c:pt idx="7546">
                  <c:v>80.83</c:v>
                </c:pt>
                <c:pt idx="7547">
                  <c:v>80.596000000000004</c:v>
                </c:pt>
                <c:pt idx="7548">
                  <c:v>79.180999999999997</c:v>
                </c:pt>
                <c:pt idx="7549">
                  <c:v>79.962999999999994</c:v>
                </c:pt>
                <c:pt idx="7550">
                  <c:v>78.844999999999999</c:v>
                </c:pt>
                <c:pt idx="7551">
                  <c:v>77.983999999999995</c:v>
                </c:pt>
                <c:pt idx="7552">
                  <c:v>72.471000000000004</c:v>
                </c:pt>
                <c:pt idx="7553">
                  <c:v>72.260999999999996</c:v>
                </c:pt>
                <c:pt idx="7554">
                  <c:v>67.953999999999994</c:v>
                </c:pt>
                <c:pt idx="7555">
                  <c:v>58.706000000000003</c:v>
                </c:pt>
                <c:pt idx="7556">
                  <c:v>63.101999999999997</c:v>
                </c:pt>
                <c:pt idx="7557">
                  <c:v>70.998999999999995</c:v>
                </c:pt>
                <c:pt idx="7558">
                  <c:v>72.515000000000001</c:v>
                </c:pt>
                <c:pt idx="7559">
                  <c:v>75.787999999999997</c:v>
                </c:pt>
                <c:pt idx="7560">
                  <c:v>76.165000000000006</c:v>
                </c:pt>
                <c:pt idx="7561">
                  <c:v>78.459000000000003</c:v>
                </c:pt>
                <c:pt idx="7562">
                  <c:v>79.78</c:v>
                </c:pt>
                <c:pt idx="7563">
                  <c:v>78.475999999999999</c:v>
                </c:pt>
                <c:pt idx="7564">
                  <c:v>80.558000000000007</c:v>
                </c:pt>
                <c:pt idx="7565">
                  <c:v>80.921999999999997</c:v>
                </c:pt>
                <c:pt idx="7566">
                  <c:v>80.881</c:v>
                </c:pt>
                <c:pt idx="7567">
                  <c:v>81.183000000000007</c:v>
                </c:pt>
                <c:pt idx="7568">
                  <c:v>80.998999999999995</c:v>
                </c:pt>
                <c:pt idx="7569">
                  <c:v>80.399000000000001</c:v>
                </c:pt>
                <c:pt idx="7570">
                  <c:v>77.322000000000003</c:v>
                </c:pt>
                <c:pt idx="7571">
                  <c:v>77.736000000000004</c:v>
                </c:pt>
                <c:pt idx="7572">
                  <c:v>76.915000000000006</c:v>
                </c:pt>
                <c:pt idx="7573">
                  <c:v>72.751999999999995</c:v>
                </c:pt>
                <c:pt idx="7574">
                  <c:v>69.478999999999999</c:v>
                </c:pt>
                <c:pt idx="7575">
                  <c:v>64.105000000000004</c:v>
                </c:pt>
                <c:pt idx="7576">
                  <c:v>35.417999999999999</c:v>
                </c:pt>
                <c:pt idx="7577">
                  <c:v>66.525000000000006</c:v>
                </c:pt>
                <c:pt idx="7578">
                  <c:v>65.957999999999998</c:v>
                </c:pt>
                <c:pt idx="7579">
                  <c:v>72.596000000000004</c:v>
                </c:pt>
                <c:pt idx="7580">
                  <c:v>75.165000000000006</c:v>
                </c:pt>
                <c:pt idx="7581">
                  <c:v>75.504000000000005</c:v>
                </c:pt>
                <c:pt idx="7582">
                  <c:v>78.311999999999998</c:v>
                </c:pt>
                <c:pt idx="7583">
                  <c:v>79.576999999999998</c:v>
                </c:pt>
                <c:pt idx="7584">
                  <c:v>80.813000000000002</c:v>
                </c:pt>
                <c:pt idx="7585">
                  <c:v>80.802999999999997</c:v>
                </c:pt>
                <c:pt idx="7586">
                  <c:v>81.182000000000002</c:v>
                </c:pt>
                <c:pt idx="7587">
                  <c:v>81.153000000000006</c:v>
                </c:pt>
                <c:pt idx="7588">
                  <c:v>79.186999999999998</c:v>
                </c:pt>
                <c:pt idx="7589">
                  <c:v>80.040999999999997</c:v>
                </c:pt>
                <c:pt idx="7590">
                  <c:v>80.462000000000003</c:v>
                </c:pt>
                <c:pt idx="7591">
                  <c:v>78.852999999999994</c:v>
                </c:pt>
                <c:pt idx="7592">
                  <c:v>76.998999999999995</c:v>
                </c:pt>
                <c:pt idx="7593">
                  <c:v>76.203000000000003</c:v>
                </c:pt>
                <c:pt idx="7594">
                  <c:v>73.369</c:v>
                </c:pt>
                <c:pt idx="7595">
                  <c:v>66.465000000000003</c:v>
                </c:pt>
                <c:pt idx="7596">
                  <c:v>68.688999999999993</c:v>
                </c:pt>
                <c:pt idx="7597">
                  <c:v>55.597000000000001</c:v>
                </c:pt>
                <c:pt idx="7598">
                  <c:v>59.040999999999997</c:v>
                </c:pt>
                <c:pt idx="7599">
                  <c:v>66.274000000000001</c:v>
                </c:pt>
                <c:pt idx="7600">
                  <c:v>73.213999999999999</c:v>
                </c:pt>
                <c:pt idx="7601">
                  <c:v>76.180000000000007</c:v>
                </c:pt>
                <c:pt idx="7602">
                  <c:v>79.290000000000006</c:v>
                </c:pt>
                <c:pt idx="7603">
                  <c:v>78.837000000000003</c:v>
                </c:pt>
                <c:pt idx="7604">
                  <c:v>79.981999999999999</c:v>
                </c:pt>
                <c:pt idx="7605">
                  <c:v>80.268000000000001</c:v>
                </c:pt>
                <c:pt idx="7606">
                  <c:v>79.433000000000007</c:v>
                </c:pt>
                <c:pt idx="7607">
                  <c:v>80.558000000000007</c:v>
                </c:pt>
                <c:pt idx="7608">
                  <c:v>81.516999999999996</c:v>
                </c:pt>
                <c:pt idx="7609">
                  <c:v>81.260999999999996</c:v>
                </c:pt>
                <c:pt idx="7610">
                  <c:v>79.753</c:v>
                </c:pt>
                <c:pt idx="7611">
                  <c:v>79.953000000000003</c:v>
                </c:pt>
                <c:pt idx="7612">
                  <c:v>78.328999999999994</c:v>
                </c:pt>
                <c:pt idx="7613">
                  <c:v>75.302999999999997</c:v>
                </c:pt>
                <c:pt idx="7614">
                  <c:v>76.751999999999995</c:v>
                </c:pt>
                <c:pt idx="7615">
                  <c:v>74.48</c:v>
                </c:pt>
                <c:pt idx="7616">
                  <c:v>72.475999999999999</c:v>
                </c:pt>
                <c:pt idx="7617">
                  <c:v>66.835999999999999</c:v>
                </c:pt>
                <c:pt idx="7618">
                  <c:v>7.2568999999999999</c:v>
                </c:pt>
                <c:pt idx="7619">
                  <c:v>66.16</c:v>
                </c:pt>
                <c:pt idx="7620">
                  <c:v>75.185000000000002</c:v>
                </c:pt>
                <c:pt idx="7621">
                  <c:v>73.632000000000005</c:v>
                </c:pt>
                <c:pt idx="7622">
                  <c:v>76.472999999999999</c:v>
                </c:pt>
                <c:pt idx="7623">
                  <c:v>77.283000000000001</c:v>
                </c:pt>
                <c:pt idx="7624">
                  <c:v>78.031000000000006</c:v>
                </c:pt>
                <c:pt idx="7625">
                  <c:v>79.405000000000001</c:v>
                </c:pt>
                <c:pt idx="7626">
                  <c:v>80.712999999999994</c:v>
                </c:pt>
                <c:pt idx="7627">
                  <c:v>81.405000000000001</c:v>
                </c:pt>
                <c:pt idx="7628">
                  <c:v>81.036000000000001</c:v>
                </c:pt>
                <c:pt idx="7629">
                  <c:v>81.673000000000002</c:v>
                </c:pt>
                <c:pt idx="7630">
                  <c:v>80.421999999999997</c:v>
                </c:pt>
                <c:pt idx="7631">
                  <c:v>78.873000000000005</c:v>
                </c:pt>
                <c:pt idx="7632">
                  <c:v>79.753</c:v>
                </c:pt>
                <c:pt idx="7633">
                  <c:v>78.802000000000007</c:v>
                </c:pt>
                <c:pt idx="7634">
                  <c:v>78.234999999999999</c:v>
                </c:pt>
                <c:pt idx="7635">
                  <c:v>74.396000000000001</c:v>
                </c:pt>
                <c:pt idx="7636">
                  <c:v>72.488</c:v>
                </c:pt>
                <c:pt idx="7637">
                  <c:v>70.933999999999997</c:v>
                </c:pt>
                <c:pt idx="7638">
                  <c:v>47.905999999999999</c:v>
                </c:pt>
                <c:pt idx="7639">
                  <c:v>61.238999999999997</c:v>
                </c:pt>
                <c:pt idx="7640">
                  <c:v>63.962000000000003</c:v>
                </c:pt>
                <c:pt idx="7641">
                  <c:v>71.025999999999996</c:v>
                </c:pt>
                <c:pt idx="7642">
                  <c:v>73.611000000000004</c:v>
                </c:pt>
                <c:pt idx="7643">
                  <c:v>76.774000000000001</c:v>
                </c:pt>
                <c:pt idx="7644">
                  <c:v>78.314999999999998</c:v>
                </c:pt>
                <c:pt idx="7645">
                  <c:v>80.790000000000006</c:v>
                </c:pt>
                <c:pt idx="7646">
                  <c:v>80.38</c:v>
                </c:pt>
                <c:pt idx="7647">
                  <c:v>81.192999999999998</c:v>
                </c:pt>
                <c:pt idx="7648">
                  <c:v>81.558999999999997</c:v>
                </c:pt>
                <c:pt idx="7649">
                  <c:v>79.804000000000002</c:v>
                </c:pt>
                <c:pt idx="7650">
                  <c:v>81.299000000000007</c:v>
                </c:pt>
                <c:pt idx="7651">
                  <c:v>81.358000000000004</c:v>
                </c:pt>
                <c:pt idx="7652">
                  <c:v>80.897000000000006</c:v>
                </c:pt>
                <c:pt idx="7653">
                  <c:v>79.415999999999997</c:v>
                </c:pt>
                <c:pt idx="7654">
                  <c:v>78.546999999999997</c:v>
                </c:pt>
                <c:pt idx="7655">
                  <c:v>77.343000000000004</c:v>
                </c:pt>
                <c:pt idx="7656">
                  <c:v>71.983000000000004</c:v>
                </c:pt>
                <c:pt idx="7657">
                  <c:v>74.5</c:v>
                </c:pt>
                <c:pt idx="7658">
                  <c:v>69.628</c:v>
                </c:pt>
                <c:pt idx="7659">
                  <c:v>65.384</c:v>
                </c:pt>
                <c:pt idx="7660">
                  <c:v>61.104999999999997</c:v>
                </c:pt>
                <c:pt idx="7661">
                  <c:v>67.968000000000004</c:v>
                </c:pt>
                <c:pt idx="7662">
                  <c:v>73.134</c:v>
                </c:pt>
                <c:pt idx="7663">
                  <c:v>78.183000000000007</c:v>
                </c:pt>
                <c:pt idx="7664">
                  <c:v>77.061999999999998</c:v>
                </c:pt>
                <c:pt idx="7665">
                  <c:v>79.165000000000006</c:v>
                </c:pt>
                <c:pt idx="7666">
                  <c:v>79.451999999999998</c:v>
                </c:pt>
                <c:pt idx="7667">
                  <c:v>79.424999999999997</c:v>
                </c:pt>
                <c:pt idx="7668">
                  <c:v>80.625</c:v>
                </c:pt>
                <c:pt idx="7669">
                  <c:v>81.715000000000003</c:v>
                </c:pt>
                <c:pt idx="7670">
                  <c:v>82.28</c:v>
                </c:pt>
                <c:pt idx="7671">
                  <c:v>80.64</c:v>
                </c:pt>
                <c:pt idx="7672">
                  <c:v>81.284999999999997</c:v>
                </c:pt>
                <c:pt idx="7673">
                  <c:v>79.897999999999996</c:v>
                </c:pt>
                <c:pt idx="7674">
                  <c:v>77.600999999999999</c:v>
                </c:pt>
                <c:pt idx="7675">
                  <c:v>78.897999999999996</c:v>
                </c:pt>
                <c:pt idx="7676">
                  <c:v>77.265000000000001</c:v>
                </c:pt>
                <c:pt idx="7677">
                  <c:v>76.564999999999998</c:v>
                </c:pt>
                <c:pt idx="7678">
                  <c:v>68.546999999999997</c:v>
                </c:pt>
                <c:pt idx="7679">
                  <c:v>67.2</c:v>
                </c:pt>
                <c:pt idx="7680">
                  <c:v>44.628999999999998</c:v>
                </c:pt>
                <c:pt idx="7681">
                  <c:v>71.566000000000003</c:v>
                </c:pt>
                <c:pt idx="7682">
                  <c:v>68.216999999999999</c:v>
                </c:pt>
                <c:pt idx="7683">
                  <c:v>73.234999999999999</c:v>
                </c:pt>
                <c:pt idx="7684">
                  <c:v>74.853999999999999</c:v>
                </c:pt>
                <c:pt idx="7685">
                  <c:v>76.757000000000005</c:v>
                </c:pt>
                <c:pt idx="7686">
                  <c:v>78.248999999999995</c:v>
                </c:pt>
                <c:pt idx="7687">
                  <c:v>80.314999999999998</c:v>
                </c:pt>
                <c:pt idx="7688">
                  <c:v>81.709999999999994</c:v>
                </c:pt>
                <c:pt idx="7689">
                  <c:v>80.626000000000005</c:v>
                </c:pt>
                <c:pt idx="7690">
                  <c:v>81.676000000000002</c:v>
                </c:pt>
                <c:pt idx="7691">
                  <c:v>80.843999999999994</c:v>
                </c:pt>
                <c:pt idx="7692">
                  <c:v>79.619</c:v>
                </c:pt>
                <c:pt idx="7693">
                  <c:v>80.753</c:v>
                </c:pt>
                <c:pt idx="7694">
                  <c:v>80.382999999999996</c:v>
                </c:pt>
                <c:pt idx="7695">
                  <c:v>80.367000000000004</c:v>
                </c:pt>
                <c:pt idx="7696">
                  <c:v>77.802000000000007</c:v>
                </c:pt>
                <c:pt idx="7697">
                  <c:v>76.531999999999996</c:v>
                </c:pt>
                <c:pt idx="7698">
                  <c:v>73.941000000000003</c:v>
                </c:pt>
                <c:pt idx="7699">
                  <c:v>61.463000000000001</c:v>
                </c:pt>
                <c:pt idx="7700">
                  <c:v>68.131</c:v>
                </c:pt>
                <c:pt idx="7701">
                  <c:v>51.453000000000003</c:v>
                </c:pt>
                <c:pt idx="7702">
                  <c:v>55.805999999999997</c:v>
                </c:pt>
                <c:pt idx="7703">
                  <c:v>70.628</c:v>
                </c:pt>
                <c:pt idx="7704">
                  <c:v>73.102999999999994</c:v>
                </c:pt>
                <c:pt idx="7705">
                  <c:v>76.483000000000004</c:v>
                </c:pt>
                <c:pt idx="7706">
                  <c:v>79.81</c:v>
                </c:pt>
                <c:pt idx="7707">
                  <c:v>78.992999999999995</c:v>
                </c:pt>
                <c:pt idx="7708">
                  <c:v>80.593000000000004</c:v>
                </c:pt>
                <c:pt idx="7709">
                  <c:v>80.37</c:v>
                </c:pt>
                <c:pt idx="7710">
                  <c:v>79.927999999999997</c:v>
                </c:pt>
                <c:pt idx="7711">
                  <c:v>80.902000000000001</c:v>
                </c:pt>
                <c:pt idx="7712">
                  <c:v>81.290999999999997</c:v>
                </c:pt>
                <c:pt idx="7713">
                  <c:v>81.742000000000004</c:v>
                </c:pt>
                <c:pt idx="7714">
                  <c:v>79.754999999999995</c:v>
                </c:pt>
                <c:pt idx="7715">
                  <c:v>79.78</c:v>
                </c:pt>
                <c:pt idx="7716">
                  <c:v>78.775000000000006</c:v>
                </c:pt>
                <c:pt idx="7717">
                  <c:v>75.009</c:v>
                </c:pt>
                <c:pt idx="7718">
                  <c:v>76.873000000000005</c:v>
                </c:pt>
                <c:pt idx="7719">
                  <c:v>74.174999999999997</c:v>
                </c:pt>
                <c:pt idx="7720">
                  <c:v>72.423000000000002</c:v>
                </c:pt>
                <c:pt idx="7721">
                  <c:v>55.465000000000003</c:v>
                </c:pt>
                <c:pt idx="7722">
                  <c:v>43.758000000000003</c:v>
                </c:pt>
                <c:pt idx="7723">
                  <c:v>66.644000000000005</c:v>
                </c:pt>
                <c:pt idx="7724">
                  <c:v>75.798000000000002</c:v>
                </c:pt>
                <c:pt idx="7725">
                  <c:v>73.748999999999995</c:v>
                </c:pt>
                <c:pt idx="7726">
                  <c:v>76.665000000000006</c:v>
                </c:pt>
                <c:pt idx="7727">
                  <c:v>77.582999999999998</c:v>
                </c:pt>
                <c:pt idx="7728">
                  <c:v>78.197999999999993</c:v>
                </c:pt>
                <c:pt idx="7729">
                  <c:v>79.260000000000005</c:v>
                </c:pt>
                <c:pt idx="7730">
                  <c:v>80.533000000000001</c:v>
                </c:pt>
                <c:pt idx="7731">
                  <c:v>81.816999999999993</c:v>
                </c:pt>
                <c:pt idx="7732">
                  <c:v>80.713999999999999</c:v>
                </c:pt>
                <c:pt idx="7733">
                  <c:v>81.515000000000001</c:v>
                </c:pt>
                <c:pt idx="7734">
                  <c:v>80.775999999999996</c:v>
                </c:pt>
                <c:pt idx="7735">
                  <c:v>78.772000000000006</c:v>
                </c:pt>
                <c:pt idx="7736">
                  <c:v>79.991</c:v>
                </c:pt>
                <c:pt idx="7737">
                  <c:v>79.548000000000002</c:v>
                </c:pt>
                <c:pt idx="7738">
                  <c:v>79.667000000000002</c:v>
                </c:pt>
                <c:pt idx="7739">
                  <c:v>74.05</c:v>
                </c:pt>
                <c:pt idx="7740">
                  <c:v>74.117999999999995</c:v>
                </c:pt>
                <c:pt idx="7741">
                  <c:v>67.498999999999995</c:v>
                </c:pt>
                <c:pt idx="7742">
                  <c:v>63.238</c:v>
                </c:pt>
                <c:pt idx="7743">
                  <c:v>50.314999999999998</c:v>
                </c:pt>
                <c:pt idx="7744">
                  <c:v>66.488</c:v>
                </c:pt>
                <c:pt idx="7745">
                  <c:v>69.950999999999993</c:v>
                </c:pt>
                <c:pt idx="7746">
                  <c:v>74.793000000000006</c:v>
                </c:pt>
                <c:pt idx="7747">
                  <c:v>76.305000000000007</c:v>
                </c:pt>
                <c:pt idx="7748">
                  <c:v>79.31</c:v>
                </c:pt>
                <c:pt idx="7749">
                  <c:v>81.05</c:v>
                </c:pt>
                <c:pt idx="7750">
                  <c:v>80.548000000000002</c:v>
                </c:pt>
                <c:pt idx="7751">
                  <c:v>81.394999999999996</c:v>
                </c:pt>
                <c:pt idx="7752">
                  <c:v>80.948999999999998</c:v>
                </c:pt>
                <c:pt idx="7753">
                  <c:v>80.23</c:v>
                </c:pt>
                <c:pt idx="7754">
                  <c:v>81.013000000000005</c:v>
                </c:pt>
                <c:pt idx="7755">
                  <c:v>81.331000000000003</c:v>
                </c:pt>
                <c:pt idx="7756">
                  <c:v>81.287999999999997</c:v>
                </c:pt>
                <c:pt idx="7757">
                  <c:v>77.668000000000006</c:v>
                </c:pt>
                <c:pt idx="7758">
                  <c:v>78.650999999999996</c:v>
                </c:pt>
                <c:pt idx="7759">
                  <c:v>77.012</c:v>
                </c:pt>
                <c:pt idx="7760">
                  <c:v>71.108999999999995</c:v>
                </c:pt>
                <c:pt idx="7761">
                  <c:v>73.903000000000006</c:v>
                </c:pt>
                <c:pt idx="7762">
                  <c:v>69.034999999999997</c:v>
                </c:pt>
                <c:pt idx="7763">
                  <c:v>65.613</c:v>
                </c:pt>
                <c:pt idx="7764">
                  <c:v>63.209000000000003</c:v>
                </c:pt>
                <c:pt idx="7765">
                  <c:v>67.596999999999994</c:v>
                </c:pt>
                <c:pt idx="7766">
                  <c:v>73.018000000000001</c:v>
                </c:pt>
                <c:pt idx="7767">
                  <c:v>78.040000000000006</c:v>
                </c:pt>
                <c:pt idx="7768">
                  <c:v>77.382999999999996</c:v>
                </c:pt>
                <c:pt idx="7769">
                  <c:v>79.539000000000001</c:v>
                </c:pt>
                <c:pt idx="7770">
                  <c:v>79.709999999999994</c:v>
                </c:pt>
                <c:pt idx="7771">
                  <c:v>79.497</c:v>
                </c:pt>
                <c:pt idx="7772">
                  <c:v>80.721000000000004</c:v>
                </c:pt>
                <c:pt idx="7773">
                  <c:v>81.316999999999993</c:v>
                </c:pt>
                <c:pt idx="7774">
                  <c:v>82.03</c:v>
                </c:pt>
                <c:pt idx="7775">
                  <c:v>79.162000000000006</c:v>
                </c:pt>
                <c:pt idx="7776">
                  <c:v>80.766000000000005</c:v>
                </c:pt>
                <c:pt idx="7777">
                  <c:v>80.316999999999993</c:v>
                </c:pt>
                <c:pt idx="7778">
                  <c:v>77.882999999999996</c:v>
                </c:pt>
                <c:pt idx="7779">
                  <c:v>79.218000000000004</c:v>
                </c:pt>
                <c:pt idx="7780">
                  <c:v>77.474000000000004</c:v>
                </c:pt>
                <c:pt idx="7781">
                  <c:v>76.486999999999995</c:v>
                </c:pt>
                <c:pt idx="7782">
                  <c:v>68.683999999999997</c:v>
                </c:pt>
                <c:pt idx="7783">
                  <c:v>67.935000000000002</c:v>
                </c:pt>
                <c:pt idx="7784">
                  <c:v>58.5</c:v>
                </c:pt>
                <c:pt idx="7785">
                  <c:v>69.433999999999997</c:v>
                </c:pt>
                <c:pt idx="7786">
                  <c:v>69.911000000000001</c:v>
                </c:pt>
                <c:pt idx="7787">
                  <c:v>74.483000000000004</c:v>
                </c:pt>
                <c:pt idx="7788">
                  <c:v>75.478999999999999</c:v>
                </c:pt>
                <c:pt idx="7789">
                  <c:v>77.216999999999999</c:v>
                </c:pt>
                <c:pt idx="7790">
                  <c:v>77.995999999999995</c:v>
                </c:pt>
                <c:pt idx="7791">
                  <c:v>79.591999999999999</c:v>
                </c:pt>
                <c:pt idx="7792">
                  <c:v>80.957999999999998</c:v>
                </c:pt>
                <c:pt idx="7793">
                  <c:v>79.8</c:v>
                </c:pt>
                <c:pt idx="7794">
                  <c:v>81.114000000000004</c:v>
                </c:pt>
                <c:pt idx="7795">
                  <c:v>81.375</c:v>
                </c:pt>
                <c:pt idx="7796">
                  <c:v>80.77</c:v>
                </c:pt>
                <c:pt idx="7797">
                  <c:v>81.397999999999996</c:v>
                </c:pt>
                <c:pt idx="7798">
                  <c:v>80.762</c:v>
                </c:pt>
                <c:pt idx="7799">
                  <c:v>80.316999999999993</c:v>
                </c:pt>
                <c:pt idx="7800">
                  <c:v>76.533000000000001</c:v>
                </c:pt>
                <c:pt idx="7801">
                  <c:v>76.784000000000006</c:v>
                </c:pt>
                <c:pt idx="7802">
                  <c:v>75.843000000000004</c:v>
                </c:pt>
                <c:pt idx="7803">
                  <c:v>68.686999999999998</c:v>
                </c:pt>
                <c:pt idx="7804">
                  <c:v>64.62</c:v>
                </c:pt>
                <c:pt idx="7805">
                  <c:v>27.198</c:v>
                </c:pt>
                <c:pt idx="7806">
                  <c:v>63.73</c:v>
                </c:pt>
                <c:pt idx="7807">
                  <c:v>71.302999999999997</c:v>
                </c:pt>
                <c:pt idx="7808">
                  <c:v>71.31</c:v>
                </c:pt>
                <c:pt idx="7809">
                  <c:v>75.481999999999999</c:v>
                </c:pt>
                <c:pt idx="7810">
                  <c:v>77.768000000000001</c:v>
                </c:pt>
                <c:pt idx="7811">
                  <c:v>77.432000000000002</c:v>
                </c:pt>
                <c:pt idx="7812">
                  <c:v>79.774000000000001</c:v>
                </c:pt>
                <c:pt idx="7813">
                  <c:v>80.748999999999995</c:v>
                </c:pt>
                <c:pt idx="7814">
                  <c:v>81.481999999999999</c:v>
                </c:pt>
                <c:pt idx="7815">
                  <c:v>81.682000000000002</c:v>
                </c:pt>
                <c:pt idx="7816">
                  <c:v>81.739999999999995</c:v>
                </c:pt>
                <c:pt idx="7817">
                  <c:v>81.539000000000001</c:v>
                </c:pt>
                <c:pt idx="7818">
                  <c:v>79.244</c:v>
                </c:pt>
                <c:pt idx="7819">
                  <c:v>79.847999999999999</c:v>
                </c:pt>
                <c:pt idx="7820">
                  <c:v>79.503</c:v>
                </c:pt>
                <c:pt idx="7821">
                  <c:v>76.132000000000005</c:v>
                </c:pt>
                <c:pt idx="7822">
                  <c:v>77.135999999999996</c:v>
                </c:pt>
                <c:pt idx="7823">
                  <c:v>76.11</c:v>
                </c:pt>
                <c:pt idx="7824">
                  <c:v>72.14</c:v>
                </c:pt>
                <c:pt idx="7825">
                  <c:v>63.3</c:v>
                </c:pt>
                <c:pt idx="7826">
                  <c:v>57.639000000000003</c:v>
                </c:pt>
                <c:pt idx="7827">
                  <c:v>66.802999999999997</c:v>
                </c:pt>
                <c:pt idx="7828">
                  <c:v>72.494</c:v>
                </c:pt>
                <c:pt idx="7829">
                  <c:v>73.881</c:v>
                </c:pt>
                <c:pt idx="7830">
                  <c:v>76.468000000000004</c:v>
                </c:pt>
                <c:pt idx="7831">
                  <c:v>76.748000000000005</c:v>
                </c:pt>
                <c:pt idx="7832">
                  <c:v>78.680999999999997</c:v>
                </c:pt>
                <c:pt idx="7833">
                  <c:v>79.31</c:v>
                </c:pt>
                <c:pt idx="7834">
                  <c:v>80.850999999999999</c:v>
                </c:pt>
                <c:pt idx="7835">
                  <c:v>81.698999999999998</c:v>
                </c:pt>
                <c:pt idx="7836">
                  <c:v>79.709000000000003</c:v>
                </c:pt>
                <c:pt idx="7837">
                  <c:v>81.525999999999996</c:v>
                </c:pt>
                <c:pt idx="7838">
                  <c:v>81.814999999999998</c:v>
                </c:pt>
                <c:pt idx="7839">
                  <c:v>80.706999999999994</c:v>
                </c:pt>
                <c:pt idx="7840">
                  <c:v>81.295000000000002</c:v>
                </c:pt>
                <c:pt idx="7841">
                  <c:v>79.816000000000003</c:v>
                </c:pt>
                <c:pt idx="7842">
                  <c:v>79.423000000000002</c:v>
                </c:pt>
                <c:pt idx="7843">
                  <c:v>74.018000000000001</c:v>
                </c:pt>
                <c:pt idx="7844">
                  <c:v>74.938000000000002</c:v>
                </c:pt>
                <c:pt idx="7845">
                  <c:v>71.771000000000001</c:v>
                </c:pt>
                <c:pt idx="7846">
                  <c:v>47.963000000000001</c:v>
                </c:pt>
                <c:pt idx="7847">
                  <c:v>47.843000000000004</c:v>
                </c:pt>
                <c:pt idx="7848">
                  <c:v>69.951999999999998</c:v>
                </c:pt>
                <c:pt idx="7849">
                  <c:v>70.266999999999996</c:v>
                </c:pt>
                <c:pt idx="7850">
                  <c:v>75.724999999999994</c:v>
                </c:pt>
                <c:pt idx="7851">
                  <c:v>75.415999999999997</c:v>
                </c:pt>
                <c:pt idx="7852">
                  <c:v>78.353999999999999</c:v>
                </c:pt>
                <c:pt idx="7853">
                  <c:v>80.001000000000005</c:v>
                </c:pt>
                <c:pt idx="7854">
                  <c:v>78.918000000000006</c:v>
                </c:pt>
                <c:pt idx="7855">
                  <c:v>81.23</c:v>
                </c:pt>
                <c:pt idx="7856">
                  <c:v>81.463999999999999</c:v>
                </c:pt>
                <c:pt idx="7857">
                  <c:v>81.994</c:v>
                </c:pt>
                <c:pt idx="7858">
                  <c:v>82.022999999999996</c:v>
                </c:pt>
                <c:pt idx="7859">
                  <c:v>81.980999999999995</c:v>
                </c:pt>
                <c:pt idx="7860">
                  <c:v>81.465000000000003</c:v>
                </c:pt>
                <c:pt idx="7861">
                  <c:v>78.569999999999993</c:v>
                </c:pt>
                <c:pt idx="7862">
                  <c:v>79.031000000000006</c:v>
                </c:pt>
                <c:pt idx="7863">
                  <c:v>78.549000000000007</c:v>
                </c:pt>
                <c:pt idx="7864">
                  <c:v>75.159000000000006</c:v>
                </c:pt>
                <c:pt idx="7865">
                  <c:v>72.025000000000006</c:v>
                </c:pt>
                <c:pt idx="7866">
                  <c:v>68.364000000000004</c:v>
                </c:pt>
                <c:pt idx="7867">
                  <c:v>58.753</c:v>
                </c:pt>
                <c:pt idx="7868">
                  <c:v>64.441999999999993</c:v>
                </c:pt>
                <c:pt idx="7869">
                  <c:v>63.11</c:v>
                </c:pt>
                <c:pt idx="7870">
                  <c:v>72.116</c:v>
                </c:pt>
                <c:pt idx="7871">
                  <c:v>74.533000000000001</c:v>
                </c:pt>
                <c:pt idx="7872">
                  <c:v>76.126000000000005</c:v>
                </c:pt>
                <c:pt idx="7873">
                  <c:v>78.626000000000005</c:v>
                </c:pt>
                <c:pt idx="7874">
                  <c:v>80.103999999999999</c:v>
                </c:pt>
                <c:pt idx="7875">
                  <c:v>81.632999999999996</c:v>
                </c:pt>
                <c:pt idx="7876">
                  <c:v>81.385000000000005</c:v>
                </c:pt>
                <c:pt idx="7877">
                  <c:v>81.948999999999998</c:v>
                </c:pt>
                <c:pt idx="7878">
                  <c:v>81.820999999999998</c:v>
                </c:pt>
                <c:pt idx="7879">
                  <c:v>80.090999999999994</c:v>
                </c:pt>
                <c:pt idx="7880">
                  <c:v>80.837999999999994</c:v>
                </c:pt>
                <c:pt idx="7881">
                  <c:v>81.426000000000002</c:v>
                </c:pt>
                <c:pt idx="7882">
                  <c:v>79.965000000000003</c:v>
                </c:pt>
                <c:pt idx="7883">
                  <c:v>78.192999999999998</c:v>
                </c:pt>
                <c:pt idx="7884">
                  <c:v>77.453000000000003</c:v>
                </c:pt>
                <c:pt idx="7885">
                  <c:v>74.75</c:v>
                </c:pt>
                <c:pt idx="7886">
                  <c:v>68.947000000000003</c:v>
                </c:pt>
                <c:pt idx="7887">
                  <c:v>70.548000000000002</c:v>
                </c:pt>
                <c:pt idx="7888">
                  <c:v>63.152000000000001</c:v>
                </c:pt>
                <c:pt idx="7889">
                  <c:v>45.347999999999999</c:v>
                </c:pt>
                <c:pt idx="7890">
                  <c:v>68.540999999999997</c:v>
                </c:pt>
                <c:pt idx="7891">
                  <c:v>72.411000000000001</c:v>
                </c:pt>
                <c:pt idx="7892">
                  <c:v>76.031000000000006</c:v>
                </c:pt>
                <c:pt idx="7893">
                  <c:v>79.602999999999994</c:v>
                </c:pt>
                <c:pt idx="7894">
                  <c:v>78.876000000000005</c:v>
                </c:pt>
                <c:pt idx="7895">
                  <c:v>80.236999999999995</c:v>
                </c:pt>
                <c:pt idx="7896">
                  <c:v>80.557000000000002</c:v>
                </c:pt>
                <c:pt idx="7897">
                  <c:v>79.956999999999994</c:v>
                </c:pt>
                <c:pt idx="7898">
                  <c:v>81.036000000000001</c:v>
                </c:pt>
                <c:pt idx="7899">
                  <c:v>82.132999999999996</c:v>
                </c:pt>
                <c:pt idx="7900">
                  <c:v>82.091999999999999</c:v>
                </c:pt>
                <c:pt idx="7901">
                  <c:v>80.555000000000007</c:v>
                </c:pt>
                <c:pt idx="7902">
                  <c:v>80.875</c:v>
                </c:pt>
                <c:pt idx="7903">
                  <c:v>79.233999999999995</c:v>
                </c:pt>
                <c:pt idx="7904">
                  <c:v>76.459999999999994</c:v>
                </c:pt>
                <c:pt idx="7905">
                  <c:v>77.807000000000002</c:v>
                </c:pt>
                <c:pt idx="7906">
                  <c:v>75.852999999999994</c:v>
                </c:pt>
                <c:pt idx="7907">
                  <c:v>74.210999999999999</c:v>
                </c:pt>
                <c:pt idx="7908">
                  <c:v>69.135000000000005</c:v>
                </c:pt>
                <c:pt idx="7909">
                  <c:v>55.654000000000003</c:v>
                </c:pt>
                <c:pt idx="7910">
                  <c:v>63.893999999999998</c:v>
                </c:pt>
                <c:pt idx="7911">
                  <c:v>75.027000000000001</c:v>
                </c:pt>
                <c:pt idx="7912">
                  <c:v>72.822999999999993</c:v>
                </c:pt>
                <c:pt idx="7913">
                  <c:v>76.165000000000006</c:v>
                </c:pt>
                <c:pt idx="7914">
                  <c:v>77.034000000000006</c:v>
                </c:pt>
                <c:pt idx="7915">
                  <c:v>78.183000000000007</c:v>
                </c:pt>
                <c:pt idx="7916">
                  <c:v>79.534999999999997</c:v>
                </c:pt>
                <c:pt idx="7917">
                  <c:v>81.129000000000005</c:v>
                </c:pt>
                <c:pt idx="7918">
                  <c:v>82.259</c:v>
                </c:pt>
                <c:pt idx="7919">
                  <c:v>80.924999999999997</c:v>
                </c:pt>
                <c:pt idx="7920">
                  <c:v>81.798000000000002</c:v>
                </c:pt>
                <c:pt idx="7921">
                  <c:v>80.754000000000005</c:v>
                </c:pt>
                <c:pt idx="7922">
                  <c:v>79.06</c:v>
                </c:pt>
                <c:pt idx="7923">
                  <c:v>80.350999999999999</c:v>
                </c:pt>
                <c:pt idx="7924">
                  <c:v>79.686999999999998</c:v>
                </c:pt>
                <c:pt idx="7925">
                  <c:v>79.447000000000003</c:v>
                </c:pt>
                <c:pt idx="7926">
                  <c:v>76.457999999999998</c:v>
                </c:pt>
                <c:pt idx="7927">
                  <c:v>74.524000000000001</c:v>
                </c:pt>
                <c:pt idx="7928">
                  <c:v>70.822999999999993</c:v>
                </c:pt>
                <c:pt idx="7929">
                  <c:v>54.831000000000003</c:v>
                </c:pt>
                <c:pt idx="7930">
                  <c:v>63.009</c:v>
                </c:pt>
                <c:pt idx="7931">
                  <c:v>59.113</c:v>
                </c:pt>
                <c:pt idx="7932">
                  <c:v>65.159000000000006</c:v>
                </c:pt>
                <c:pt idx="7933">
                  <c:v>72.728999999999999</c:v>
                </c:pt>
                <c:pt idx="7934">
                  <c:v>75.215000000000003</c:v>
                </c:pt>
                <c:pt idx="7935">
                  <c:v>77.847999999999999</c:v>
                </c:pt>
                <c:pt idx="7936">
                  <c:v>80.677000000000007</c:v>
                </c:pt>
                <c:pt idx="7937">
                  <c:v>79.783000000000001</c:v>
                </c:pt>
                <c:pt idx="7938">
                  <c:v>81.534999999999997</c:v>
                </c:pt>
                <c:pt idx="7939">
                  <c:v>81.113</c:v>
                </c:pt>
                <c:pt idx="7940">
                  <c:v>80.225999999999999</c:v>
                </c:pt>
                <c:pt idx="7941">
                  <c:v>81.119</c:v>
                </c:pt>
                <c:pt idx="7942">
                  <c:v>81.468999999999994</c:v>
                </c:pt>
                <c:pt idx="7943">
                  <c:v>81.635999999999996</c:v>
                </c:pt>
                <c:pt idx="7944">
                  <c:v>79.668000000000006</c:v>
                </c:pt>
                <c:pt idx="7945">
                  <c:v>79.457999999999998</c:v>
                </c:pt>
                <c:pt idx="7946">
                  <c:v>78.093999999999994</c:v>
                </c:pt>
                <c:pt idx="7947">
                  <c:v>73.451999999999998</c:v>
                </c:pt>
                <c:pt idx="7948">
                  <c:v>75.507000000000005</c:v>
                </c:pt>
                <c:pt idx="7949">
                  <c:v>72.558999999999997</c:v>
                </c:pt>
                <c:pt idx="7950">
                  <c:v>69.307000000000002</c:v>
                </c:pt>
                <c:pt idx="7951">
                  <c:v>52.365000000000002</c:v>
                </c:pt>
                <c:pt idx="7952">
                  <c:v>62.752000000000002</c:v>
                </c:pt>
                <c:pt idx="7953">
                  <c:v>71.281000000000006</c:v>
                </c:pt>
                <c:pt idx="7954">
                  <c:v>77.622</c:v>
                </c:pt>
                <c:pt idx="7955">
                  <c:v>76.025000000000006</c:v>
                </c:pt>
                <c:pt idx="7956">
                  <c:v>78.256</c:v>
                </c:pt>
                <c:pt idx="7957">
                  <c:v>78.927999999999997</c:v>
                </c:pt>
                <c:pt idx="7958">
                  <c:v>78.936999999999998</c:v>
                </c:pt>
                <c:pt idx="7959">
                  <c:v>80.415000000000006</c:v>
                </c:pt>
                <c:pt idx="7960">
                  <c:v>81.617999999999995</c:v>
                </c:pt>
                <c:pt idx="7961">
                  <c:v>82.387</c:v>
                </c:pt>
                <c:pt idx="7962">
                  <c:v>80.891999999999996</c:v>
                </c:pt>
                <c:pt idx="7963">
                  <c:v>81.47</c:v>
                </c:pt>
                <c:pt idx="7964">
                  <c:v>80.459999999999994</c:v>
                </c:pt>
                <c:pt idx="7965">
                  <c:v>78.028000000000006</c:v>
                </c:pt>
                <c:pt idx="7966">
                  <c:v>79.587000000000003</c:v>
                </c:pt>
                <c:pt idx="7967">
                  <c:v>78.376000000000005</c:v>
                </c:pt>
                <c:pt idx="7968">
                  <c:v>77.965999999999994</c:v>
                </c:pt>
                <c:pt idx="7969">
                  <c:v>70.709000000000003</c:v>
                </c:pt>
                <c:pt idx="7970">
                  <c:v>70.542000000000002</c:v>
                </c:pt>
                <c:pt idx="7971">
                  <c:v>63.411000000000001</c:v>
                </c:pt>
                <c:pt idx="7972">
                  <c:v>69.850999999999999</c:v>
                </c:pt>
                <c:pt idx="7973">
                  <c:v>62.283999999999999</c:v>
                </c:pt>
                <c:pt idx="7974">
                  <c:v>71.415000000000006</c:v>
                </c:pt>
                <c:pt idx="7975">
                  <c:v>72.988</c:v>
                </c:pt>
                <c:pt idx="7976">
                  <c:v>75.924999999999997</c:v>
                </c:pt>
                <c:pt idx="7977">
                  <c:v>77.751999999999995</c:v>
                </c:pt>
                <c:pt idx="7978">
                  <c:v>79.730999999999995</c:v>
                </c:pt>
                <c:pt idx="7979">
                  <c:v>81.793999999999997</c:v>
                </c:pt>
                <c:pt idx="7980">
                  <c:v>80.475999999999999</c:v>
                </c:pt>
                <c:pt idx="7981">
                  <c:v>81.730999999999995</c:v>
                </c:pt>
                <c:pt idx="7982">
                  <c:v>80.978999999999999</c:v>
                </c:pt>
                <c:pt idx="7983">
                  <c:v>79.840999999999994</c:v>
                </c:pt>
                <c:pt idx="7984">
                  <c:v>81.004999999999995</c:v>
                </c:pt>
                <c:pt idx="7985">
                  <c:v>80.793000000000006</c:v>
                </c:pt>
                <c:pt idx="7986">
                  <c:v>81.055999999999997</c:v>
                </c:pt>
                <c:pt idx="7987">
                  <c:v>76.277000000000001</c:v>
                </c:pt>
                <c:pt idx="7988">
                  <c:v>77.73</c:v>
                </c:pt>
                <c:pt idx="7989">
                  <c:v>75.614000000000004</c:v>
                </c:pt>
                <c:pt idx="7990">
                  <c:v>66.244</c:v>
                </c:pt>
                <c:pt idx="7991">
                  <c:v>71.804000000000002</c:v>
                </c:pt>
                <c:pt idx="7992">
                  <c:v>64.222999999999999</c:v>
                </c:pt>
                <c:pt idx="7993">
                  <c:v>56.462000000000003</c:v>
                </c:pt>
                <c:pt idx="7994">
                  <c:v>67.566999999999993</c:v>
                </c:pt>
                <c:pt idx="7995">
                  <c:v>70.768000000000001</c:v>
                </c:pt>
                <c:pt idx="7996">
                  <c:v>74.962000000000003</c:v>
                </c:pt>
                <c:pt idx="7997">
                  <c:v>79.186000000000007</c:v>
                </c:pt>
                <c:pt idx="7998">
                  <c:v>78.286000000000001</c:v>
                </c:pt>
                <c:pt idx="7999">
                  <c:v>80.244</c:v>
                </c:pt>
                <c:pt idx="8000">
                  <c:v>80.153999999999996</c:v>
                </c:pt>
                <c:pt idx="8001">
                  <c:v>79.909000000000006</c:v>
                </c:pt>
                <c:pt idx="8002">
                  <c:v>80.956999999999994</c:v>
                </c:pt>
                <c:pt idx="8003">
                  <c:v>81.561000000000007</c:v>
                </c:pt>
                <c:pt idx="8004">
                  <c:v>82.241</c:v>
                </c:pt>
                <c:pt idx="8005">
                  <c:v>80.328999999999994</c:v>
                </c:pt>
                <c:pt idx="8006">
                  <c:v>80.643000000000001</c:v>
                </c:pt>
                <c:pt idx="8007">
                  <c:v>79.918999999999997</c:v>
                </c:pt>
                <c:pt idx="8008">
                  <c:v>76.953999999999994</c:v>
                </c:pt>
                <c:pt idx="8009">
                  <c:v>78.552000000000007</c:v>
                </c:pt>
                <c:pt idx="8010">
                  <c:v>76.433000000000007</c:v>
                </c:pt>
                <c:pt idx="8011">
                  <c:v>75.097999999999999</c:v>
                </c:pt>
                <c:pt idx="8012">
                  <c:v>65.183999999999997</c:v>
                </c:pt>
                <c:pt idx="8013">
                  <c:v>61.749000000000002</c:v>
                </c:pt>
                <c:pt idx="8014">
                  <c:v>54.185000000000002</c:v>
                </c:pt>
                <c:pt idx="8015">
                  <c:v>73.126000000000005</c:v>
                </c:pt>
                <c:pt idx="8016">
                  <c:v>73.143000000000001</c:v>
                </c:pt>
                <c:pt idx="8017">
                  <c:v>76.441999999999993</c:v>
                </c:pt>
                <c:pt idx="8018">
                  <c:v>77.334999999999994</c:v>
                </c:pt>
                <c:pt idx="8019">
                  <c:v>78.316999999999993</c:v>
                </c:pt>
                <c:pt idx="8020">
                  <c:v>79.108000000000004</c:v>
                </c:pt>
                <c:pt idx="8021">
                  <c:v>80.564999999999998</c:v>
                </c:pt>
                <c:pt idx="8022">
                  <c:v>81.667000000000002</c:v>
                </c:pt>
                <c:pt idx="8023">
                  <c:v>80.293000000000006</c:v>
                </c:pt>
                <c:pt idx="8024">
                  <c:v>81.427999999999997</c:v>
                </c:pt>
                <c:pt idx="8025">
                  <c:v>81.456000000000003</c:v>
                </c:pt>
                <c:pt idx="8026">
                  <c:v>80.397999999999996</c:v>
                </c:pt>
                <c:pt idx="8027">
                  <c:v>81.210999999999999</c:v>
                </c:pt>
                <c:pt idx="8028">
                  <c:v>80.369</c:v>
                </c:pt>
                <c:pt idx="8029">
                  <c:v>79.73</c:v>
                </c:pt>
                <c:pt idx="8030">
                  <c:v>75.242999999999995</c:v>
                </c:pt>
                <c:pt idx="8031">
                  <c:v>75.34</c:v>
                </c:pt>
                <c:pt idx="8032">
                  <c:v>72.909000000000006</c:v>
                </c:pt>
                <c:pt idx="8033">
                  <c:v>40.353999999999999</c:v>
                </c:pt>
                <c:pt idx="8034">
                  <c:v>62.991999999999997</c:v>
                </c:pt>
                <c:pt idx="8035">
                  <c:v>50.527999999999999</c:v>
                </c:pt>
                <c:pt idx="8036">
                  <c:v>66.744</c:v>
                </c:pt>
                <c:pt idx="8037">
                  <c:v>72.143000000000001</c:v>
                </c:pt>
                <c:pt idx="8038">
                  <c:v>74.688000000000002</c:v>
                </c:pt>
                <c:pt idx="8039">
                  <c:v>78.486000000000004</c:v>
                </c:pt>
                <c:pt idx="8040">
                  <c:v>80.528999999999996</c:v>
                </c:pt>
                <c:pt idx="8041">
                  <c:v>80.174999999999997</c:v>
                </c:pt>
                <c:pt idx="8042">
                  <c:v>81.512</c:v>
                </c:pt>
                <c:pt idx="8043">
                  <c:v>80.989999999999995</c:v>
                </c:pt>
                <c:pt idx="8044">
                  <c:v>80.619</c:v>
                </c:pt>
                <c:pt idx="8045">
                  <c:v>81.512</c:v>
                </c:pt>
                <c:pt idx="8046">
                  <c:v>81.835999999999999</c:v>
                </c:pt>
                <c:pt idx="8047">
                  <c:v>82.215000000000003</c:v>
                </c:pt>
                <c:pt idx="8048">
                  <c:v>78.611999999999995</c:v>
                </c:pt>
                <c:pt idx="8049">
                  <c:v>79.936999999999998</c:v>
                </c:pt>
                <c:pt idx="8050">
                  <c:v>78.784000000000006</c:v>
                </c:pt>
                <c:pt idx="8051">
                  <c:v>74.263000000000005</c:v>
                </c:pt>
                <c:pt idx="8052">
                  <c:v>76.608000000000004</c:v>
                </c:pt>
                <c:pt idx="8053">
                  <c:v>73.206000000000003</c:v>
                </c:pt>
                <c:pt idx="8054">
                  <c:v>71.179000000000002</c:v>
                </c:pt>
                <c:pt idx="8055">
                  <c:v>46.643999999999998</c:v>
                </c:pt>
                <c:pt idx="8056">
                  <c:v>59.845999999999997</c:v>
                </c:pt>
                <c:pt idx="8057">
                  <c:v>69.956999999999994</c:v>
                </c:pt>
                <c:pt idx="8058">
                  <c:v>77.009</c:v>
                </c:pt>
                <c:pt idx="8059">
                  <c:v>76.447000000000003</c:v>
                </c:pt>
                <c:pt idx="8060">
                  <c:v>79.138000000000005</c:v>
                </c:pt>
                <c:pt idx="8061">
                  <c:v>79.13</c:v>
                </c:pt>
                <c:pt idx="8062">
                  <c:v>79.769000000000005</c:v>
                </c:pt>
                <c:pt idx="8063">
                  <c:v>80.558999999999997</c:v>
                </c:pt>
                <c:pt idx="8064">
                  <c:v>81.594999999999999</c:v>
                </c:pt>
                <c:pt idx="8065">
                  <c:v>82.406000000000006</c:v>
                </c:pt>
                <c:pt idx="8066">
                  <c:v>79.796999999999997</c:v>
                </c:pt>
                <c:pt idx="8067">
                  <c:v>81.584999999999994</c:v>
                </c:pt>
                <c:pt idx="8068">
                  <c:v>81.238</c:v>
                </c:pt>
                <c:pt idx="8069">
                  <c:v>79.561000000000007</c:v>
                </c:pt>
                <c:pt idx="8070">
                  <c:v>80.549000000000007</c:v>
                </c:pt>
                <c:pt idx="8071">
                  <c:v>79.373999999999995</c:v>
                </c:pt>
                <c:pt idx="8072">
                  <c:v>78.298000000000002</c:v>
                </c:pt>
                <c:pt idx="8073">
                  <c:v>72.466999999999999</c:v>
                </c:pt>
                <c:pt idx="8074">
                  <c:v>71.992999999999995</c:v>
                </c:pt>
                <c:pt idx="8075">
                  <c:v>67.338999999999999</c:v>
                </c:pt>
                <c:pt idx="8076">
                  <c:v>63.648000000000003</c:v>
                </c:pt>
                <c:pt idx="8077">
                  <c:v>66.680000000000007</c:v>
                </c:pt>
                <c:pt idx="8078">
                  <c:v>72.536000000000001</c:v>
                </c:pt>
                <c:pt idx="8079">
                  <c:v>74.561999999999998</c:v>
                </c:pt>
                <c:pt idx="8080">
                  <c:v>76.765000000000001</c:v>
                </c:pt>
                <c:pt idx="8081">
                  <c:v>77.355999999999995</c:v>
                </c:pt>
                <c:pt idx="8082">
                  <c:v>79.59</c:v>
                </c:pt>
                <c:pt idx="8083">
                  <c:v>80.881</c:v>
                </c:pt>
                <c:pt idx="8084">
                  <c:v>79.260999999999996</c:v>
                </c:pt>
                <c:pt idx="8085">
                  <c:v>81.468000000000004</c:v>
                </c:pt>
                <c:pt idx="8086">
                  <c:v>81.816999999999993</c:v>
                </c:pt>
                <c:pt idx="8087">
                  <c:v>81.536000000000001</c:v>
                </c:pt>
                <c:pt idx="8088">
                  <c:v>82.004000000000005</c:v>
                </c:pt>
                <c:pt idx="8089">
                  <c:v>81.591999999999999</c:v>
                </c:pt>
                <c:pt idx="8090">
                  <c:v>81.137</c:v>
                </c:pt>
                <c:pt idx="8091">
                  <c:v>77.587000000000003</c:v>
                </c:pt>
                <c:pt idx="8092">
                  <c:v>78.019000000000005</c:v>
                </c:pt>
                <c:pt idx="8093">
                  <c:v>77.426000000000002</c:v>
                </c:pt>
                <c:pt idx="8094">
                  <c:v>72.049000000000007</c:v>
                </c:pt>
                <c:pt idx="8095">
                  <c:v>68.438999999999993</c:v>
                </c:pt>
                <c:pt idx="8096">
                  <c:v>61.076000000000001</c:v>
                </c:pt>
                <c:pt idx="8097">
                  <c:v>55.186</c:v>
                </c:pt>
                <c:pt idx="8098">
                  <c:v>69.444999999999993</c:v>
                </c:pt>
                <c:pt idx="8099">
                  <c:v>68.959000000000003</c:v>
                </c:pt>
                <c:pt idx="8100">
                  <c:v>74.319000000000003</c:v>
                </c:pt>
                <c:pt idx="8101">
                  <c:v>76.900000000000006</c:v>
                </c:pt>
                <c:pt idx="8102">
                  <c:v>76.813999999999993</c:v>
                </c:pt>
                <c:pt idx="8103">
                  <c:v>79.578000000000003</c:v>
                </c:pt>
                <c:pt idx="8104">
                  <c:v>80.748999999999995</c:v>
                </c:pt>
                <c:pt idx="8105">
                  <c:v>81.798000000000002</c:v>
                </c:pt>
                <c:pt idx="8106">
                  <c:v>81.855999999999995</c:v>
                </c:pt>
                <c:pt idx="8107">
                  <c:v>82.11</c:v>
                </c:pt>
                <c:pt idx="8108">
                  <c:v>81.989000000000004</c:v>
                </c:pt>
                <c:pt idx="8109">
                  <c:v>79.820999999999998</c:v>
                </c:pt>
                <c:pt idx="8110">
                  <c:v>80.644000000000005</c:v>
                </c:pt>
                <c:pt idx="8111">
                  <c:v>80.995000000000005</c:v>
                </c:pt>
                <c:pt idx="8112">
                  <c:v>79.114999999999995</c:v>
                </c:pt>
                <c:pt idx="8113">
                  <c:v>77.046000000000006</c:v>
                </c:pt>
                <c:pt idx="8114">
                  <c:v>76.075999999999993</c:v>
                </c:pt>
                <c:pt idx="8115">
                  <c:v>72.703000000000003</c:v>
                </c:pt>
                <c:pt idx="8116">
                  <c:v>63.296999999999997</c:v>
                </c:pt>
                <c:pt idx="8117">
                  <c:v>66.867999999999995</c:v>
                </c:pt>
                <c:pt idx="8118">
                  <c:v>39.29</c:v>
                </c:pt>
                <c:pt idx="8119">
                  <c:v>64.974999999999994</c:v>
                </c:pt>
                <c:pt idx="8120">
                  <c:v>69.305000000000007</c:v>
                </c:pt>
                <c:pt idx="8121">
                  <c:v>75.108000000000004</c:v>
                </c:pt>
                <c:pt idx="8122">
                  <c:v>77.662999999999997</c:v>
                </c:pt>
                <c:pt idx="8123">
                  <c:v>80.546000000000006</c:v>
                </c:pt>
                <c:pt idx="8124">
                  <c:v>80.027000000000001</c:v>
                </c:pt>
                <c:pt idx="8125">
                  <c:v>81.058999999999997</c:v>
                </c:pt>
                <c:pt idx="8126">
                  <c:v>81.215999999999994</c:v>
                </c:pt>
                <c:pt idx="8127">
                  <c:v>80.256</c:v>
                </c:pt>
                <c:pt idx="8128">
                  <c:v>81.191000000000003</c:v>
                </c:pt>
                <c:pt idx="8129">
                  <c:v>81.605999999999995</c:v>
                </c:pt>
                <c:pt idx="8130">
                  <c:v>80.635999999999996</c:v>
                </c:pt>
                <c:pt idx="8131">
                  <c:v>81.013000000000005</c:v>
                </c:pt>
                <c:pt idx="8132">
                  <c:v>81.265000000000001</c:v>
                </c:pt>
                <c:pt idx="8133">
                  <c:v>79.411000000000001</c:v>
                </c:pt>
                <c:pt idx="8134">
                  <c:v>76.411000000000001</c:v>
                </c:pt>
                <c:pt idx="8135">
                  <c:v>76.257999999999996</c:v>
                </c:pt>
                <c:pt idx="8136">
                  <c:v>72.379000000000005</c:v>
                </c:pt>
                <c:pt idx="8137">
                  <c:v>69.313000000000002</c:v>
                </c:pt>
                <c:pt idx="8138">
                  <c:v>56.521000000000001</c:v>
                </c:pt>
                <c:pt idx="8139">
                  <c:v>61.265999999999998</c:v>
                </c:pt>
                <c:pt idx="8140">
                  <c:v>65.807000000000002</c:v>
                </c:pt>
                <c:pt idx="8141">
                  <c:v>75.099000000000004</c:v>
                </c:pt>
                <c:pt idx="8142">
                  <c:v>73.513000000000005</c:v>
                </c:pt>
                <c:pt idx="8143">
                  <c:v>77.646000000000001</c:v>
                </c:pt>
                <c:pt idx="8144">
                  <c:v>78.929000000000002</c:v>
                </c:pt>
                <c:pt idx="8145">
                  <c:v>78.451999999999998</c:v>
                </c:pt>
                <c:pt idx="8146">
                  <c:v>80.644000000000005</c:v>
                </c:pt>
                <c:pt idx="8147">
                  <c:v>81.353999999999999</c:v>
                </c:pt>
                <c:pt idx="8148">
                  <c:v>82.284000000000006</c:v>
                </c:pt>
                <c:pt idx="8149">
                  <c:v>81.947999999999993</c:v>
                </c:pt>
                <c:pt idx="8150">
                  <c:v>82.391000000000005</c:v>
                </c:pt>
                <c:pt idx="8151">
                  <c:v>81.855000000000004</c:v>
                </c:pt>
                <c:pt idx="8152">
                  <c:v>79.094999999999999</c:v>
                </c:pt>
                <c:pt idx="8153">
                  <c:v>80.168999999999997</c:v>
                </c:pt>
                <c:pt idx="8154">
                  <c:v>79.47</c:v>
                </c:pt>
                <c:pt idx="8155">
                  <c:v>77.204999999999998</c:v>
                </c:pt>
                <c:pt idx="8156">
                  <c:v>74.552999999999997</c:v>
                </c:pt>
                <c:pt idx="8157">
                  <c:v>72.100999999999999</c:v>
                </c:pt>
                <c:pt idx="8158">
                  <c:v>68.320999999999998</c:v>
                </c:pt>
                <c:pt idx="8159">
                  <c:v>57.121000000000002</c:v>
                </c:pt>
                <c:pt idx="8160">
                  <c:v>43.45</c:v>
                </c:pt>
                <c:pt idx="8161">
                  <c:v>68.016000000000005</c:v>
                </c:pt>
                <c:pt idx="8162">
                  <c:v>72.102000000000004</c:v>
                </c:pt>
                <c:pt idx="8163">
                  <c:v>74.512</c:v>
                </c:pt>
                <c:pt idx="8164">
                  <c:v>77.540999999999997</c:v>
                </c:pt>
                <c:pt idx="8165">
                  <c:v>79.302000000000007</c:v>
                </c:pt>
                <c:pt idx="8166">
                  <c:v>81.495999999999995</c:v>
                </c:pt>
                <c:pt idx="8167">
                  <c:v>80.997</c:v>
                </c:pt>
                <c:pt idx="8168">
                  <c:v>81.91</c:v>
                </c:pt>
                <c:pt idx="8169">
                  <c:v>81.771000000000001</c:v>
                </c:pt>
                <c:pt idx="8170">
                  <c:v>80.402000000000001</c:v>
                </c:pt>
                <c:pt idx="8171">
                  <c:v>81.284999999999997</c:v>
                </c:pt>
                <c:pt idx="8172">
                  <c:v>81.938999999999993</c:v>
                </c:pt>
                <c:pt idx="8173">
                  <c:v>81.171999999999997</c:v>
                </c:pt>
                <c:pt idx="8174">
                  <c:v>79.302000000000007</c:v>
                </c:pt>
                <c:pt idx="8175">
                  <c:v>79.027000000000001</c:v>
                </c:pt>
                <c:pt idx="8176">
                  <c:v>76.813999999999993</c:v>
                </c:pt>
                <c:pt idx="8177">
                  <c:v>72.16</c:v>
                </c:pt>
                <c:pt idx="8178">
                  <c:v>74.183999999999997</c:v>
                </c:pt>
                <c:pt idx="8179">
                  <c:v>69.137</c:v>
                </c:pt>
                <c:pt idx="8180">
                  <c:v>64.162999999999997</c:v>
                </c:pt>
                <c:pt idx="8181">
                  <c:v>62.499000000000002</c:v>
                </c:pt>
                <c:pt idx="8182">
                  <c:v>69.387</c:v>
                </c:pt>
                <c:pt idx="8183">
                  <c:v>74.001000000000005</c:v>
                </c:pt>
                <c:pt idx="8184">
                  <c:v>78.98</c:v>
                </c:pt>
                <c:pt idx="8185">
                  <c:v>77.781000000000006</c:v>
                </c:pt>
                <c:pt idx="8186">
                  <c:v>79.542000000000002</c:v>
                </c:pt>
                <c:pt idx="8187">
                  <c:v>80.105999999999995</c:v>
                </c:pt>
                <c:pt idx="8188">
                  <c:v>79.620999999999995</c:v>
                </c:pt>
                <c:pt idx="8189">
                  <c:v>80.998000000000005</c:v>
                </c:pt>
                <c:pt idx="8190">
                  <c:v>82.302999999999997</c:v>
                </c:pt>
                <c:pt idx="8191">
                  <c:v>82.504999999999995</c:v>
                </c:pt>
                <c:pt idx="8192">
                  <c:v>81.037000000000006</c:v>
                </c:pt>
                <c:pt idx="8193">
                  <c:v>81.558999999999997</c:v>
                </c:pt>
                <c:pt idx="8194">
                  <c:v>80.156000000000006</c:v>
                </c:pt>
                <c:pt idx="8195">
                  <c:v>77.631</c:v>
                </c:pt>
                <c:pt idx="8196">
                  <c:v>79.188999999999993</c:v>
                </c:pt>
                <c:pt idx="8197">
                  <c:v>77.691999999999993</c:v>
                </c:pt>
                <c:pt idx="8198">
                  <c:v>76.744</c:v>
                </c:pt>
                <c:pt idx="8199">
                  <c:v>72.811000000000007</c:v>
                </c:pt>
                <c:pt idx="8200">
                  <c:v>67.150000000000006</c:v>
                </c:pt>
                <c:pt idx="8201">
                  <c:v>37.829000000000001</c:v>
                </c:pt>
                <c:pt idx="8202">
                  <c:v>72.599999999999994</c:v>
                </c:pt>
                <c:pt idx="8203">
                  <c:v>68.986000000000004</c:v>
                </c:pt>
                <c:pt idx="8204">
                  <c:v>73.914000000000001</c:v>
                </c:pt>
                <c:pt idx="8205">
                  <c:v>75.293000000000006</c:v>
                </c:pt>
                <c:pt idx="8206">
                  <c:v>77.156999999999996</c:v>
                </c:pt>
                <c:pt idx="8207">
                  <c:v>78.849999999999994</c:v>
                </c:pt>
                <c:pt idx="8208">
                  <c:v>80.784000000000006</c:v>
                </c:pt>
                <c:pt idx="8209">
                  <c:v>82.322000000000003</c:v>
                </c:pt>
                <c:pt idx="8210">
                  <c:v>81.052999999999997</c:v>
                </c:pt>
                <c:pt idx="8211">
                  <c:v>82.150999999999996</c:v>
                </c:pt>
                <c:pt idx="8212">
                  <c:v>81.287999999999997</c:v>
                </c:pt>
                <c:pt idx="8213">
                  <c:v>79.866</c:v>
                </c:pt>
                <c:pt idx="8214">
                  <c:v>81.177999999999997</c:v>
                </c:pt>
                <c:pt idx="8215">
                  <c:v>80.876999999999995</c:v>
                </c:pt>
                <c:pt idx="8216">
                  <c:v>80.816000000000003</c:v>
                </c:pt>
                <c:pt idx="8217">
                  <c:v>78.141999999999996</c:v>
                </c:pt>
                <c:pt idx="8218">
                  <c:v>76.906999999999996</c:v>
                </c:pt>
                <c:pt idx="8219">
                  <c:v>74.361000000000004</c:v>
                </c:pt>
                <c:pt idx="8220">
                  <c:v>59.475999999999999</c:v>
                </c:pt>
                <c:pt idx="8221">
                  <c:v>68.481999999999999</c:v>
                </c:pt>
                <c:pt idx="8222">
                  <c:v>50.982999999999997</c:v>
                </c:pt>
                <c:pt idx="8223">
                  <c:v>54.878999999999998</c:v>
                </c:pt>
                <c:pt idx="8224">
                  <c:v>70.885000000000005</c:v>
                </c:pt>
                <c:pt idx="8225">
                  <c:v>73.531000000000006</c:v>
                </c:pt>
                <c:pt idx="8226">
                  <c:v>76.938999999999993</c:v>
                </c:pt>
                <c:pt idx="8227">
                  <c:v>80.454999999999998</c:v>
                </c:pt>
                <c:pt idx="8228">
                  <c:v>79.194999999999993</c:v>
                </c:pt>
                <c:pt idx="8229">
                  <c:v>80.724999999999994</c:v>
                </c:pt>
                <c:pt idx="8230">
                  <c:v>80.25</c:v>
                </c:pt>
                <c:pt idx="8231">
                  <c:v>79.891000000000005</c:v>
                </c:pt>
                <c:pt idx="8232">
                  <c:v>81.385999999999996</c:v>
                </c:pt>
                <c:pt idx="8233">
                  <c:v>82.012</c:v>
                </c:pt>
                <c:pt idx="8234">
                  <c:v>82.626999999999995</c:v>
                </c:pt>
                <c:pt idx="8235">
                  <c:v>80.397999999999996</c:v>
                </c:pt>
                <c:pt idx="8236">
                  <c:v>80.564999999999998</c:v>
                </c:pt>
                <c:pt idx="8237">
                  <c:v>79.894999999999996</c:v>
                </c:pt>
                <c:pt idx="8238">
                  <c:v>76.676000000000002</c:v>
                </c:pt>
                <c:pt idx="8239">
                  <c:v>78.674999999999997</c:v>
                </c:pt>
                <c:pt idx="8240">
                  <c:v>75.992999999999995</c:v>
                </c:pt>
                <c:pt idx="8241">
                  <c:v>73.263000000000005</c:v>
                </c:pt>
                <c:pt idx="8242">
                  <c:v>59.534999999999997</c:v>
                </c:pt>
                <c:pt idx="8243">
                  <c:v>46.86</c:v>
                </c:pt>
                <c:pt idx="8244">
                  <c:v>65.917000000000002</c:v>
                </c:pt>
                <c:pt idx="8245">
                  <c:v>76.506</c:v>
                </c:pt>
                <c:pt idx="8246">
                  <c:v>74.231999999999999</c:v>
                </c:pt>
                <c:pt idx="8247">
                  <c:v>77.274000000000001</c:v>
                </c:pt>
                <c:pt idx="8248">
                  <c:v>78.635000000000005</c:v>
                </c:pt>
                <c:pt idx="8249">
                  <c:v>78.575000000000003</c:v>
                </c:pt>
                <c:pt idx="8250">
                  <c:v>80.8</c:v>
                </c:pt>
                <c:pt idx="8251">
                  <c:v>81.760000000000005</c:v>
                </c:pt>
                <c:pt idx="8252">
                  <c:v>82.994</c:v>
                </c:pt>
                <c:pt idx="8253">
                  <c:v>81.834999999999994</c:v>
                </c:pt>
                <c:pt idx="8254">
                  <c:v>82.221000000000004</c:v>
                </c:pt>
                <c:pt idx="8255">
                  <c:v>81.665000000000006</c:v>
                </c:pt>
                <c:pt idx="8256">
                  <c:v>79.325999999999993</c:v>
                </c:pt>
                <c:pt idx="8257">
                  <c:v>81.131</c:v>
                </c:pt>
                <c:pt idx="8258">
                  <c:v>80.090999999999994</c:v>
                </c:pt>
                <c:pt idx="8259">
                  <c:v>79.879000000000005</c:v>
                </c:pt>
                <c:pt idx="8260">
                  <c:v>74</c:v>
                </c:pt>
                <c:pt idx="8261">
                  <c:v>74.272999999999996</c:v>
                </c:pt>
                <c:pt idx="8262">
                  <c:v>69.61</c:v>
                </c:pt>
                <c:pt idx="8263">
                  <c:v>63.704000000000001</c:v>
                </c:pt>
                <c:pt idx="8264">
                  <c:v>47.073</c:v>
                </c:pt>
                <c:pt idx="8265">
                  <c:v>67.635000000000005</c:v>
                </c:pt>
                <c:pt idx="8266">
                  <c:v>70.406000000000006</c:v>
                </c:pt>
                <c:pt idx="8267">
                  <c:v>75.087999999999994</c:v>
                </c:pt>
                <c:pt idx="8268">
                  <c:v>77.037999999999997</c:v>
                </c:pt>
                <c:pt idx="8269">
                  <c:v>79.575999999999993</c:v>
                </c:pt>
                <c:pt idx="8270">
                  <c:v>82.087000000000003</c:v>
                </c:pt>
                <c:pt idx="8271">
                  <c:v>80.722999999999999</c:v>
                </c:pt>
                <c:pt idx="8272">
                  <c:v>82.376000000000005</c:v>
                </c:pt>
                <c:pt idx="8273">
                  <c:v>81.706999999999994</c:v>
                </c:pt>
                <c:pt idx="8274">
                  <c:v>80.822000000000003</c:v>
                </c:pt>
                <c:pt idx="8275">
                  <c:v>82.01</c:v>
                </c:pt>
                <c:pt idx="8276">
                  <c:v>81.992000000000004</c:v>
                </c:pt>
                <c:pt idx="8277">
                  <c:v>82.375</c:v>
                </c:pt>
                <c:pt idx="8278">
                  <c:v>78.188000000000002</c:v>
                </c:pt>
                <c:pt idx="8279">
                  <c:v>79.605999999999995</c:v>
                </c:pt>
                <c:pt idx="8280">
                  <c:v>77.966999999999999</c:v>
                </c:pt>
                <c:pt idx="8281">
                  <c:v>71.992999999999995</c:v>
                </c:pt>
                <c:pt idx="8282">
                  <c:v>74.968999999999994</c:v>
                </c:pt>
                <c:pt idx="8283">
                  <c:v>70.739000000000004</c:v>
                </c:pt>
                <c:pt idx="8284">
                  <c:v>66.739999999999995</c:v>
                </c:pt>
                <c:pt idx="8285">
                  <c:v>63.276000000000003</c:v>
                </c:pt>
                <c:pt idx="8286">
                  <c:v>67.629000000000005</c:v>
                </c:pt>
                <c:pt idx="8287">
                  <c:v>73.822999999999993</c:v>
                </c:pt>
                <c:pt idx="8288">
                  <c:v>78.751999999999995</c:v>
                </c:pt>
                <c:pt idx="8289">
                  <c:v>78.262</c:v>
                </c:pt>
                <c:pt idx="8290">
                  <c:v>80.42</c:v>
                </c:pt>
                <c:pt idx="8291">
                  <c:v>80.356999999999999</c:v>
                </c:pt>
                <c:pt idx="8292">
                  <c:v>80.465000000000003</c:v>
                </c:pt>
                <c:pt idx="8293">
                  <c:v>81.429000000000002</c:v>
                </c:pt>
                <c:pt idx="8294">
                  <c:v>82.182000000000002</c:v>
                </c:pt>
                <c:pt idx="8295">
                  <c:v>82.923000000000002</c:v>
                </c:pt>
                <c:pt idx="8296">
                  <c:v>79.867000000000004</c:v>
                </c:pt>
                <c:pt idx="8297">
                  <c:v>81.63</c:v>
                </c:pt>
                <c:pt idx="8298">
                  <c:v>81.058000000000007</c:v>
                </c:pt>
                <c:pt idx="8299">
                  <c:v>78.66</c:v>
                </c:pt>
                <c:pt idx="8300">
                  <c:v>80.021000000000001</c:v>
                </c:pt>
                <c:pt idx="8301">
                  <c:v>78.308000000000007</c:v>
                </c:pt>
                <c:pt idx="8302">
                  <c:v>77.227999999999994</c:v>
                </c:pt>
                <c:pt idx="8303">
                  <c:v>69.311999999999998</c:v>
                </c:pt>
                <c:pt idx="8304">
                  <c:v>68.191000000000003</c:v>
                </c:pt>
                <c:pt idx="8305">
                  <c:v>58.152000000000001</c:v>
                </c:pt>
                <c:pt idx="8306">
                  <c:v>70.831999999999994</c:v>
                </c:pt>
                <c:pt idx="8307">
                  <c:v>71.488</c:v>
                </c:pt>
                <c:pt idx="8308">
                  <c:v>75.418000000000006</c:v>
                </c:pt>
                <c:pt idx="8309">
                  <c:v>76.769000000000005</c:v>
                </c:pt>
                <c:pt idx="8310">
                  <c:v>78.225999999999999</c:v>
                </c:pt>
                <c:pt idx="8311">
                  <c:v>78.927999999999997</c:v>
                </c:pt>
                <c:pt idx="8312">
                  <c:v>80.637</c:v>
                </c:pt>
                <c:pt idx="8313">
                  <c:v>81.897000000000006</c:v>
                </c:pt>
                <c:pt idx="8314">
                  <c:v>80.650999999999996</c:v>
                </c:pt>
                <c:pt idx="8315">
                  <c:v>81.992000000000004</c:v>
                </c:pt>
                <c:pt idx="8316">
                  <c:v>82.135999999999996</c:v>
                </c:pt>
                <c:pt idx="8317">
                  <c:v>81.388000000000005</c:v>
                </c:pt>
                <c:pt idx="8318">
                  <c:v>82.096000000000004</c:v>
                </c:pt>
                <c:pt idx="8319">
                  <c:v>81.412999999999997</c:v>
                </c:pt>
                <c:pt idx="8320">
                  <c:v>80.863</c:v>
                </c:pt>
                <c:pt idx="8321">
                  <c:v>76.698999999999998</c:v>
                </c:pt>
                <c:pt idx="8322">
                  <c:v>76.997</c:v>
                </c:pt>
                <c:pt idx="8323">
                  <c:v>75.942999999999998</c:v>
                </c:pt>
                <c:pt idx="8324">
                  <c:v>67.593000000000004</c:v>
                </c:pt>
                <c:pt idx="8325">
                  <c:v>61.81</c:v>
                </c:pt>
                <c:pt idx="8326">
                  <c:v>54.189</c:v>
                </c:pt>
                <c:pt idx="8327">
                  <c:v>66.861000000000004</c:v>
                </c:pt>
                <c:pt idx="8328">
                  <c:v>72.885999999999996</c:v>
                </c:pt>
                <c:pt idx="8329">
                  <c:v>72.025999999999996</c:v>
                </c:pt>
                <c:pt idx="8330">
                  <c:v>75.765000000000001</c:v>
                </c:pt>
                <c:pt idx="8331">
                  <c:v>78.301000000000002</c:v>
                </c:pt>
                <c:pt idx="8332">
                  <c:v>77.989999999999995</c:v>
                </c:pt>
                <c:pt idx="8333">
                  <c:v>80.572999999999993</c:v>
                </c:pt>
                <c:pt idx="8334">
                  <c:v>81.542000000000002</c:v>
                </c:pt>
                <c:pt idx="8335">
                  <c:v>82.094999999999999</c:v>
                </c:pt>
                <c:pt idx="8336">
                  <c:v>82.225999999999999</c:v>
                </c:pt>
                <c:pt idx="8337">
                  <c:v>82.56</c:v>
                </c:pt>
                <c:pt idx="8338">
                  <c:v>82.662999999999997</c:v>
                </c:pt>
                <c:pt idx="8339">
                  <c:v>80.185000000000002</c:v>
                </c:pt>
                <c:pt idx="8340">
                  <c:v>80.727000000000004</c:v>
                </c:pt>
                <c:pt idx="8341">
                  <c:v>79.73</c:v>
                </c:pt>
                <c:pt idx="8342">
                  <c:v>76.347999999999999</c:v>
                </c:pt>
                <c:pt idx="8343">
                  <c:v>77.168000000000006</c:v>
                </c:pt>
                <c:pt idx="8344">
                  <c:v>76.704999999999998</c:v>
                </c:pt>
                <c:pt idx="8345">
                  <c:v>72.314999999999998</c:v>
                </c:pt>
                <c:pt idx="8346">
                  <c:v>61.743000000000002</c:v>
                </c:pt>
                <c:pt idx="8347">
                  <c:v>57.124000000000002</c:v>
                </c:pt>
                <c:pt idx="8348">
                  <c:v>69.820999999999998</c:v>
                </c:pt>
                <c:pt idx="8349">
                  <c:v>73.340999999999994</c:v>
                </c:pt>
                <c:pt idx="8350">
                  <c:v>76.194999999999993</c:v>
                </c:pt>
                <c:pt idx="8351">
                  <c:v>78.125</c:v>
                </c:pt>
                <c:pt idx="8352">
                  <c:v>78.097999999999999</c:v>
                </c:pt>
                <c:pt idx="8353">
                  <c:v>79.87</c:v>
                </c:pt>
                <c:pt idx="8354">
                  <c:v>79.863</c:v>
                </c:pt>
                <c:pt idx="8355">
                  <c:v>81.652000000000001</c:v>
                </c:pt>
                <c:pt idx="8356">
                  <c:v>82.305999999999997</c:v>
                </c:pt>
                <c:pt idx="8357">
                  <c:v>80.204999999999998</c:v>
                </c:pt>
                <c:pt idx="8358">
                  <c:v>81.876000000000005</c:v>
                </c:pt>
                <c:pt idx="8359">
                  <c:v>81.775000000000006</c:v>
                </c:pt>
                <c:pt idx="8360">
                  <c:v>80.587999999999994</c:v>
                </c:pt>
                <c:pt idx="8361">
                  <c:v>81.337000000000003</c:v>
                </c:pt>
                <c:pt idx="8362">
                  <c:v>80.326999999999998</c:v>
                </c:pt>
                <c:pt idx="8363">
                  <c:v>79.793999999999997</c:v>
                </c:pt>
                <c:pt idx="8364">
                  <c:v>74.274000000000001</c:v>
                </c:pt>
                <c:pt idx="8365">
                  <c:v>74.671999999999997</c:v>
                </c:pt>
                <c:pt idx="8366">
                  <c:v>71.503</c:v>
                </c:pt>
                <c:pt idx="8367">
                  <c:v>41.204000000000001</c:v>
                </c:pt>
                <c:pt idx="8368">
                  <c:v>55.997</c:v>
                </c:pt>
                <c:pt idx="8369">
                  <c:v>69.974999999999994</c:v>
                </c:pt>
                <c:pt idx="8370">
                  <c:v>71.906000000000006</c:v>
                </c:pt>
                <c:pt idx="8371">
                  <c:v>75.623999999999995</c:v>
                </c:pt>
                <c:pt idx="8372">
                  <c:v>76.251999999999995</c:v>
                </c:pt>
                <c:pt idx="8373">
                  <c:v>78.751999999999995</c:v>
                </c:pt>
                <c:pt idx="8374">
                  <c:v>80.302999999999997</c:v>
                </c:pt>
                <c:pt idx="8375">
                  <c:v>79.143000000000001</c:v>
                </c:pt>
                <c:pt idx="8376">
                  <c:v>81.361000000000004</c:v>
                </c:pt>
                <c:pt idx="8377">
                  <c:v>81.96</c:v>
                </c:pt>
                <c:pt idx="8378">
                  <c:v>82.1</c:v>
                </c:pt>
                <c:pt idx="8379">
                  <c:v>82.417000000000002</c:v>
                </c:pt>
                <c:pt idx="8380">
                  <c:v>82.356999999999999</c:v>
                </c:pt>
                <c:pt idx="8381">
                  <c:v>81.894999999999996</c:v>
                </c:pt>
                <c:pt idx="8382">
                  <c:v>78.822999999999993</c:v>
                </c:pt>
                <c:pt idx="8383">
                  <c:v>79.668000000000006</c:v>
                </c:pt>
                <c:pt idx="8384">
                  <c:v>79.007000000000005</c:v>
                </c:pt>
                <c:pt idx="8385">
                  <c:v>75.575999999999993</c:v>
                </c:pt>
                <c:pt idx="8386">
                  <c:v>72.968999999999994</c:v>
                </c:pt>
                <c:pt idx="8387">
                  <c:v>69.156999999999996</c:v>
                </c:pt>
                <c:pt idx="8388">
                  <c:v>62.313000000000002</c:v>
                </c:pt>
                <c:pt idx="8389">
                  <c:v>63.558</c:v>
                </c:pt>
                <c:pt idx="8390">
                  <c:v>61.121000000000002</c:v>
                </c:pt>
                <c:pt idx="8391">
                  <c:v>71.299000000000007</c:v>
                </c:pt>
                <c:pt idx="8392">
                  <c:v>74.763000000000005</c:v>
                </c:pt>
                <c:pt idx="8393">
                  <c:v>75.632000000000005</c:v>
                </c:pt>
                <c:pt idx="8394">
                  <c:v>78.73</c:v>
                </c:pt>
                <c:pt idx="8395">
                  <c:v>80.307000000000002</c:v>
                </c:pt>
                <c:pt idx="8396">
                  <c:v>81.875</c:v>
                </c:pt>
                <c:pt idx="8397">
                  <c:v>81.756</c:v>
                </c:pt>
                <c:pt idx="8398">
                  <c:v>82.287999999999997</c:v>
                </c:pt>
                <c:pt idx="8399">
                  <c:v>82.352000000000004</c:v>
                </c:pt>
                <c:pt idx="8400">
                  <c:v>80.459999999999994</c:v>
                </c:pt>
                <c:pt idx="8401">
                  <c:v>81.466999999999999</c:v>
                </c:pt>
                <c:pt idx="8402">
                  <c:v>82.114999999999995</c:v>
                </c:pt>
                <c:pt idx="8403">
                  <c:v>80.736000000000004</c:v>
                </c:pt>
                <c:pt idx="8404">
                  <c:v>79.028000000000006</c:v>
                </c:pt>
                <c:pt idx="8405">
                  <c:v>78.522000000000006</c:v>
                </c:pt>
                <c:pt idx="8406">
                  <c:v>76.131</c:v>
                </c:pt>
                <c:pt idx="8407">
                  <c:v>70.56</c:v>
                </c:pt>
                <c:pt idx="8408">
                  <c:v>73.003</c:v>
                </c:pt>
                <c:pt idx="8409">
                  <c:v>66.304000000000002</c:v>
                </c:pt>
                <c:pt idx="8410">
                  <c:v>52.768999999999998</c:v>
                </c:pt>
                <c:pt idx="8411">
                  <c:v>60.503999999999998</c:v>
                </c:pt>
                <c:pt idx="8412">
                  <c:v>71.974000000000004</c:v>
                </c:pt>
                <c:pt idx="8413">
                  <c:v>75.918000000000006</c:v>
                </c:pt>
                <c:pt idx="8414">
                  <c:v>79.855000000000004</c:v>
                </c:pt>
                <c:pt idx="8415">
                  <c:v>79.195999999999998</c:v>
                </c:pt>
                <c:pt idx="8416">
                  <c:v>80.602000000000004</c:v>
                </c:pt>
                <c:pt idx="8417">
                  <c:v>80.968000000000004</c:v>
                </c:pt>
                <c:pt idx="8418">
                  <c:v>80.322999999999993</c:v>
                </c:pt>
                <c:pt idx="8419">
                  <c:v>81.617999999999995</c:v>
                </c:pt>
                <c:pt idx="8420">
                  <c:v>82.792000000000002</c:v>
                </c:pt>
                <c:pt idx="8421">
                  <c:v>82.753</c:v>
                </c:pt>
                <c:pt idx="8422">
                  <c:v>81.272999999999996</c:v>
                </c:pt>
                <c:pt idx="8423">
                  <c:v>81.692999999999998</c:v>
                </c:pt>
                <c:pt idx="8424">
                  <c:v>80.197999999999993</c:v>
                </c:pt>
                <c:pt idx="8425">
                  <c:v>77.421000000000006</c:v>
                </c:pt>
                <c:pt idx="8426">
                  <c:v>79.072999999999993</c:v>
                </c:pt>
                <c:pt idx="8427">
                  <c:v>77.275999999999996</c:v>
                </c:pt>
                <c:pt idx="8428">
                  <c:v>75.965999999999994</c:v>
                </c:pt>
                <c:pt idx="8429">
                  <c:v>72.281999999999996</c:v>
                </c:pt>
                <c:pt idx="8430">
                  <c:v>65.552999999999997</c:v>
                </c:pt>
                <c:pt idx="8431">
                  <c:v>54.420999999999999</c:v>
                </c:pt>
                <c:pt idx="8432">
                  <c:v>74.11</c:v>
                </c:pt>
                <c:pt idx="8433">
                  <c:v>71.774000000000001</c:v>
                </c:pt>
                <c:pt idx="8434">
                  <c:v>75.882000000000005</c:v>
                </c:pt>
                <c:pt idx="8435">
                  <c:v>76.873000000000005</c:v>
                </c:pt>
                <c:pt idx="8436">
                  <c:v>78.25</c:v>
                </c:pt>
                <c:pt idx="8437">
                  <c:v>79.963999999999999</c:v>
                </c:pt>
                <c:pt idx="8438">
                  <c:v>81.811999999999998</c:v>
                </c:pt>
                <c:pt idx="8439">
                  <c:v>82.831999999999994</c:v>
                </c:pt>
                <c:pt idx="8440">
                  <c:v>82.46</c:v>
                </c:pt>
                <c:pt idx="8441">
                  <c:v>83.188000000000002</c:v>
                </c:pt>
                <c:pt idx="8442">
                  <c:v>82.272999999999996</c:v>
                </c:pt>
                <c:pt idx="8443">
                  <c:v>80.608999999999995</c:v>
                </c:pt>
                <c:pt idx="8444">
                  <c:v>81.66</c:v>
                </c:pt>
                <c:pt idx="8445">
                  <c:v>80.792000000000002</c:v>
                </c:pt>
                <c:pt idx="8446">
                  <c:v>80.406000000000006</c:v>
                </c:pt>
                <c:pt idx="8447">
                  <c:v>77.444999999999993</c:v>
                </c:pt>
                <c:pt idx="8448">
                  <c:v>75.606999999999999</c:v>
                </c:pt>
                <c:pt idx="8449">
                  <c:v>74.522000000000006</c:v>
                </c:pt>
                <c:pt idx="8450">
                  <c:v>58.034999999999997</c:v>
                </c:pt>
                <c:pt idx="8451">
                  <c:v>67.941000000000003</c:v>
                </c:pt>
                <c:pt idx="8452">
                  <c:v>53.031999999999996</c:v>
                </c:pt>
                <c:pt idx="8453">
                  <c:v>66.872</c:v>
                </c:pt>
                <c:pt idx="8454">
                  <c:v>72.48</c:v>
                </c:pt>
                <c:pt idx="8455">
                  <c:v>76.114999999999995</c:v>
                </c:pt>
                <c:pt idx="8456">
                  <c:v>78.412999999999997</c:v>
                </c:pt>
                <c:pt idx="8457">
                  <c:v>81.540000000000006</c:v>
                </c:pt>
                <c:pt idx="8458">
                  <c:v>80.849999999999994</c:v>
                </c:pt>
                <c:pt idx="8459">
                  <c:v>82.037999999999997</c:v>
                </c:pt>
                <c:pt idx="8460">
                  <c:v>82.221999999999994</c:v>
                </c:pt>
                <c:pt idx="8461">
                  <c:v>80.918999999999997</c:v>
                </c:pt>
                <c:pt idx="8462">
                  <c:v>82.224000000000004</c:v>
                </c:pt>
                <c:pt idx="8463">
                  <c:v>82.866</c:v>
                </c:pt>
                <c:pt idx="8464">
                  <c:v>82.555000000000007</c:v>
                </c:pt>
                <c:pt idx="8465">
                  <c:v>81.016000000000005</c:v>
                </c:pt>
                <c:pt idx="8466">
                  <c:v>80.733999999999995</c:v>
                </c:pt>
                <c:pt idx="8467">
                  <c:v>79.433000000000007</c:v>
                </c:pt>
                <c:pt idx="8468">
                  <c:v>75.337999999999994</c:v>
                </c:pt>
                <c:pt idx="8469">
                  <c:v>77.379000000000005</c:v>
                </c:pt>
                <c:pt idx="8470">
                  <c:v>74.004000000000005</c:v>
                </c:pt>
                <c:pt idx="8471">
                  <c:v>72.147000000000006</c:v>
                </c:pt>
                <c:pt idx="8472">
                  <c:v>28.132999999999999</c:v>
                </c:pt>
                <c:pt idx="8473">
                  <c:v>61.485999999999997</c:v>
                </c:pt>
                <c:pt idx="8474">
                  <c:v>71.126000000000005</c:v>
                </c:pt>
                <c:pt idx="8475">
                  <c:v>78.275999999999996</c:v>
                </c:pt>
                <c:pt idx="8476">
                  <c:v>76.522999999999996</c:v>
                </c:pt>
                <c:pt idx="8477">
                  <c:v>79.278000000000006</c:v>
                </c:pt>
                <c:pt idx="8478">
                  <c:v>79.620999999999995</c:v>
                </c:pt>
                <c:pt idx="8479">
                  <c:v>79.953000000000003</c:v>
                </c:pt>
                <c:pt idx="8480">
                  <c:v>81.349999999999994</c:v>
                </c:pt>
                <c:pt idx="8481">
                  <c:v>82.69</c:v>
                </c:pt>
                <c:pt idx="8482">
                  <c:v>83.471000000000004</c:v>
                </c:pt>
                <c:pt idx="8483">
                  <c:v>82.058000000000007</c:v>
                </c:pt>
                <c:pt idx="8484">
                  <c:v>82.688999999999993</c:v>
                </c:pt>
                <c:pt idx="8485">
                  <c:v>81.564999999999998</c:v>
                </c:pt>
                <c:pt idx="8486">
                  <c:v>79.537999999999997</c:v>
                </c:pt>
                <c:pt idx="8487">
                  <c:v>80.906999999999996</c:v>
                </c:pt>
                <c:pt idx="8488">
                  <c:v>79.849000000000004</c:v>
                </c:pt>
                <c:pt idx="8489">
                  <c:v>79.361999999999995</c:v>
                </c:pt>
                <c:pt idx="8490">
                  <c:v>72.823999999999998</c:v>
                </c:pt>
                <c:pt idx="8491">
                  <c:v>72.784999999999997</c:v>
                </c:pt>
                <c:pt idx="8492">
                  <c:v>65.802000000000007</c:v>
                </c:pt>
                <c:pt idx="8493">
                  <c:v>69.236999999999995</c:v>
                </c:pt>
                <c:pt idx="8494">
                  <c:v>61.024999999999999</c:v>
                </c:pt>
                <c:pt idx="8495">
                  <c:v>71.516000000000005</c:v>
                </c:pt>
                <c:pt idx="8496">
                  <c:v>73.591999999999999</c:v>
                </c:pt>
                <c:pt idx="8497">
                  <c:v>76.587999999999994</c:v>
                </c:pt>
                <c:pt idx="8498">
                  <c:v>78.498000000000005</c:v>
                </c:pt>
                <c:pt idx="8499">
                  <c:v>80.853999999999999</c:v>
                </c:pt>
                <c:pt idx="8500">
                  <c:v>82.766999999999996</c:v>
                </c:pt>
                <c:pt idx="8501">
                  <c:v>81.616</c:v>
                </c:pt>
                <c:pt idx="8502">
                  <c:v>82.891999999999996</c:v>
                </c:pt>
                <c:pt idx="8503">
                  <c:v>82.227999999999994</c:v>
                </c:pt>
                <c:pt idx="8504">
                  <c:v>81.126999999999995</c:v>
                </c:pt>
                <c:pt idx="8505">
                  <c:v>82.349000000000004</c:v>
                </c:pt>
                <c:pt idx="8506">
                  <c:v>82.230999999999995</c:v>
                </c:pt>
                <c:pt idx="8507">
                  <c:v>82.372</c:v>
                </c:pt>
                <c:pt idx="8508">
                  <c:v>80.027000000000001</c:v>
                </c:pt>
                <c:pt idx="8509">
                  <c:v>79.167000000000002</c:v>
                </c:pt>
                <c:pt idx="8510">
                  <c:v>77.192999999999998</c:v>
                </c:pt>
                <c:pt idx="8511">
                  <c:v>68.918000000000006</c:v>
                </c:pt>
                <c:pt idx="8512">
                  <c:v>73.328000000000003</c:v>
                </c:pt>
                <c:pt idx="8513">
                  <c:v>66.481999999999999</c:v>
                </c:pt>
                <c:pt idx="8514">
                  <c:v>59.667999999999999</c:v>
                </c:pt>
                <c:pt idx="8515">
                  <c:v>68.119</c:v>
                </c:pt>
                <c:pt idx="8516">
                  <c:v>71.635999999999996</c:v>
                </c:pt>
                <c:pt idx="8517">
                  <c:v>75.974000000000004</c:v>
                </c:pt>
                <c:pt idx="8518">
                  <c:v>80.228999999999999</c:v>
                </c:pt>
                <c:pt idx="8519">
                  <c:v>79.391999999999996</c:v>
                </c:pt>
                <c:pt idx="8520">
                  <c:v>81.349000000000004</c:v>
                </c:pt>
                <c:pt idx="8521">
                  <c:v>81.23</c:v>
                </c:pt>
                <c:pt idx="8522">
                  <c:v>80.971000000000004</c:v>
                </c:pt>
                <c:pt idx="8523">
                  <c:v>82.069000000000003</c:v>
                </c:pt>
                <c:pt idx="8524">
                  <c:v>82.703000000000003</c:v>
                </c:pt>
                <c:pt idx="8525">
                  <c:v>83.311999999999998</c:v>
                </c:pt>
                <c:pt idx="8526">
                  <c:v>81.468999999999994</c:v>
                </c:pt>
                <c:pt idx="8527">
                  <c:v>81.748999999999995</c:v>
                </c:pt>
                <c:pt idx="8528">
                  <c:v>81.058000000000007</c:v>
                </c:pt>
                <c:pt idx="8529">
                  <c:v>77.998000000000005</c:v>
                </c:pt>
                <c:pt idx="8530">
                  <c:v>79.775000000000006</c:v>
                </c:pt>
                <c:pt idx="8531">
                  <c:v>77.811000000000007</c:v>
                </c:pt>
                <c:pt idx="8532">
                  <c:v>76.686000000000007</c:v>
                </c:pt>
                <c:pt idx="8533">
                  <c:v>67.963999999999999</c:v>
                </c:pt>
                <c:pt idx="8534">
                  <c:v>64.736999999999995</c:v>
                </c:pt>
                <c:pt idx="8535">
                  <c:v>55.860999999999997</c:v>
                </c:pt>
                <c:pt idx="8536">
                  <c:v>74.929000000000002</c:v>
                </c:pt>
                <c:pt idx="8537">
                  <c:v>71.790999999999997</c:v>
                </c:pt>
                <c:pt idx="8538">
                  <c:v>75.986000000000004</c:v>
                </c:pt>
                <c:pt idx="8539">
                  <c:v>77.569000000000003</c:v>
                </c:pt>
                <c:pt idx="8540">
                  <c:v>78.686000000000007</c:v>
                </c:pt>
                <c:pt idx="8541">
                  <c:v>80.400000000000006</c:v>
                </c:pt>
                <c:pt idx="8542">
                  <c:v>82.117999999999995</c:v>
                </c:pt>
                <c:pt idx="8543">
                  <c:v>83.356999999999999</c:v>
                </c:pt>
                <c:pt idx="8544">
                  <c:v>82.156999999999996</c:v>
                </c:pt>
                <c:pt idx="8545">
                  <c:v>82.988</c:v>
                </c:pt>
                <c:pt idx="8546">
                  <c:v>82.24</c:v>
                </c:pt>
                <c:pt idx="8547">
                  <c:v>80.566999999999993</c:v>
                </c:pt>
                <c:pt idx="8548">
                  <c:v>81.959000000000003</c:v>
                </c:pt>
                <c:pt idx="8549">
                  <c:v>81.358999999999995</c:v>
                </c:pt>
                <c:pt idx="8550">
                  <c:v>81.290000000000006</c:v>
                </c:pt>
                <c:pt idx="8551">
                  <c:v>76.012</c:v>
                </c:pt>
                <c:pt idx="8552">
                  <c:v>76.884</c:v>
                </c:pt>
                <c:pt idx="8553">
                  <c:v>73.643000000000001</c:v>
                </c:pt>
                <c:pt idx="8554">
                  <c:v>30.786000000000001</c:v>
                </c:pt>
                <c:pt idx="8555">
                  <c:v>66.113</c:v>
                </c:pt>
                <c:pt idx="8556">
                  <c:v>57.856999999999999</c:v>
                </c:pt>
                <c:pt idx="8557">
                  <c:v>64.278000000000006</c:v>
                </c:pt>
                <c:pt idx="8558">
                  <c:v>73.356999999999999</c:v>
                </c:pt>
                <c:pt idx="8559">
                  <c:v>75.715999999999994</c:v>
                </c:pt>
                <c:pt idx="8560">
                  <c:v>78.724999999999994</c:v>
                </c:pt>
                <c:pt idx="8561">
                  <c:v>81.763000000000005</c:v>
                </c:pt>
                <c:pt idx="8562">
                  <c:v>80.623999999999995</c:v>
                </c:pt>
                <c:pt idx="8563">
                  <c:v>82.287000000000006</c:v>
                </c:pt>
                <c:pt idx="8564">
                  <c:v>81.835999999999999</c:v>
                </c:pt>
                <c:pt idx="8565">
                  <c:v>81.206999999999994</c:v>
                </c:pt>
                <c:pt idx="8566">
                  <c:v>82.393000000000001</c:v>
                </c:pt>
                <c:pt idx="8567">
                  <c:v>82.620999999999995</c:v>
                </c:pt>
                <c:pt idx="8568">
                  <c:v>83.096000000000004</c:v>
                </c:pt>
                <c:pt idx="8569">
                  <c:v>79.326999999999998</c:v>
                </c:pt>
                <c:pt idx="8570">
                  <c:v>80.850999999999999</c:v>
                </c:pt>
                <c:pt idx="8571">
                  <c:v>79.637</c:v>
                </c:pt>
                <c:pt idx="8572">
                  <c:v>75.058000000000007</c:v>
                </c:pt>
                <c:pt idx="8573">
                  <c:v>77.584000000000003</c:v>
                </c:pt>
                <c:pt idx="8574">
                  <c:v>74.512</c:v>
                </c:pt>
                <c:pt idx="8575">
                  <c:v>72.373999999999995</c:v>
                </c:pt>
                <c:pt idx="8576">
                  <c:v>43.978000000000002</c:v>
                </c:pt>
                <c:pt idx="8577">
                  <c:v>57.322000000000003</c:v>
                </c:pt>
                <c:pt idx="8578">
                  <c:v>69.805000000000007</c:v>
                </c:pt>
                <c:pt idx="8579">
                  <c:v>77.381</c:v>
                </c:pt>
                <c:pt idx="8580">
                  <c:v>76.77</c:v>
                </c:pt>
                <c:pt idx="8581">
                  <c:v>79.412000000000006</c:v>
                </c:pt>
                <c:pt idx="8582">
                  <c:v>79.738</c:v>
                </c:pt>
                <c:pt idx="8583">
                  <c:v>80.052999999999997</c:v>
                </c:pt>
                <c:pt idx="8584">
                  <c:v>81.108999999999995</c:v>
                </c:pt>
                <c:pt idx="8585">
                  <c:v>82.218999999999994</c:v>
                </c:pt>
                <c:pt idx="8586">
                  <c:v>83.103999999999999</c:v>
                </c:pt>
                <c:pt idx="8587">
                  <c:v>80.298000000000002</c:v>
                </c:pt>
                <c:pt idx="8588">
                  <c:v>82.331999999999994</c:v>
                </c:pt>
                <c:pt idx="8589">
                  <c:v>82.072999999999993</c:v>
                </c:pt>
                <c:pt idx="8590">
                  <c:v>80.238</c:v>
                </c:pt>
                <c:pt idx="8591">
                  <c:v>81.515000000000001</c:v>
                </c:pt>
                <c:pt idx="8592">
                  <c:v>80.299000000000007</c:v>
                </c:pt>
                <c:pt idx="8593">
                  <c:v>79.533000000000001</c:v>
                </c:pt>
                <c:pt idx="8594">
                  <c:v>73.914000000000001</c:v>
                </c:pt>
                <c:pt idx="8595">
                  <c:v>73.533000000000001</c:v>
                </c:pt>
                <c:pt idx="8596">
                  <c:v>70.197999999999993</c:v>
                </c:pt>
                <c:pt idx="8597">
                  <c:v>61.960999999999999</c:v>
                </c:pt>
                <c:pt idx="8598">
                  <c:v>64.802000000000007</c:v>
                </c:pt>
                <c:pt idx="8599">
                  <c:v>72.063999999999993</c:v>
                </c:pt>
                <c:pt idx="8600">
                  <c:v>74.36</c:v>
                </c:pt>
                <c:pt idx="8601">
                  <c:v>76.756</c:v>
                </c:pt>
                <c:pt idx="8602">
                  <c:v>77.563999999999993</c:v>
                </c:pt>
                <c:pt idx="8603">
                  <c:v>79.921999999999997</c:v>
                </c:pt>
                <c:pt idx="8604">
                  <c:v>81.486000000000004</c:v>
                </c:pt>
                <c:pt idx="8605">
                  <c:v>80.430000000000007</c:v>
                </c:pt>
                <c:pt idx="8606">
                  <c:v>82.149000000000001</c:v>
                </c:pt>
                <c:pt idx="8607">
                  <c:v>82.614000000000004</c:v>
                </c:pt>
                <c:pt idx="8608">
                  <c:v>82.305000000000007</c:v>
                </c:pt>
                <c:pt idx="8609">
                  <c:v>82.978999999999999</c:v>
                </c:pt>
                <c:pt idx="8610">
                  <c:v>82.594999999999999</c:v>
                </c:pt>
                <c:pt idx="8611">
                  <c:v>82.262</c:v>
                </c:pt>
                <c:pt idx="8612">
                  <c:v>78.912000000000006</c:v>
                </c:pt>
                <c:pt idx="8613">
                  <c:v>79.441000000000003</c:v>
                </c:pt>
                <c:pt idx="8614">
                  <c:v>78.930000000000007</c:v>
                </c:pt>
                <c:pt idx="8615">
                  <c:v>74.042000000000002</c:v>
                </c:pt>
                <c:pt idx="8616">
                  <c:v>71.334000000000003</c:v>
                </c:pt>
                <c:pt idx="8617">
                  <c:v>66.016000000000005</c:v>
                </c:pt>
                <c:pt idx="8618">
                  <c:v>41.691000000000003</c:v>
                </c:pt>
                <c:pt idx="8619">
                  <c:v>67.918000000000006</c:v>
                </c:pt>
                <c:pt idx="8620">
                  <c:v>67.525999999999996</c:v>
                </c:pt>
                <c:pt idx="8621">
                  <c:v>74.13</c:v>
                </c:pt>
                <c:pt idx="8622">
                  <c:v>77.162999999999997</c:v>
                </c:pt>
                <c:pt idx="8623">
                  <c:v>77.067999999999998</c:v>
                </c:pt>
                <c:pt idx="8624">
                  <c:v>80.12</c:v>
                </c:pt>
                <c:pt idx="8625">
                  <c:v>81.396000000000001</c:v>
                </c:pt>
                <c:pt idx="8626">
                  <c:v>82.513000000000005</c:v>
                </c:pt>
                <c:pt idx="8627">
                  <c:v>82.715999999999994</c:v>
                </c:pt>
                <c:pt idx="8628">
                  <c:v>83</c:v>
                </c:pt>
                <c:pt idx="8629">
                  <c:v>82.825000000000003</c:v>
                </c:pt>
                <c:pt idx="8630">
                  <c:v>80.62</c:v>
                </c:pt>
                <c:pt idx="8631">
                  <c:v>81.748999999999995</c:v>
                </c:pt>
                <c:pt idx="8632">
                  <c:v>81.748000000000005</c:v>
                </c:pt>
                <c:pt idx="8633">
                  <c:v>79.287000000000006</c:v>
                </c:pt>
                <c:pt idx="8634">
                  <c:v>80.201999999999998</c:v>
                </c:pt>
                <c:pt idx="8635">
                  <c:v>79.507999999999996</c:v>
                </c:pt>
                <c:pt idx="8636">
                  <c:v>76.644000000000005</c:v>
                </c:pt>
                <c:pt idx="8637">
                  <c:v>72.040000000000006</c:v>
                </c:pt>
                <c:pt idx="8638">
                  <c:v>70.947000000000003</c:v>
                </c:pt>
                <c:pt idx="8639">
                  <c:v>38.369</c:v>
                </c:pt>
                <c:pt idx="8640">
                  <c:v>68.091999999999999</c:v>
                </c:pt>
                <c:pt idx="8641">
                  <c:v>73.12</c:v>
                </c:pt>
                <c:pt idx="8642">
                  <c:v>76.64</c:v>
                </c:pt>
                <c:pt idx="8643">
                  <c:v>77.197999999999993</c:v>
                </c:pt>
                <c:pt idx="8644">
                  <c:v>79.263999999999996</c:v>
                </c:pt>
                <c:pt idx="8645">
                  <c:v>79.734999999999999</c:v>
                </c:pt>
                <c:pt idx="8646">
                  <c:v>81.631</c:v>
                </c:pt>
                <c:pt idx="8647">
                  <c:v>82.7</c:v>
                </c:pt>
                <c:pt idx="8648">
                  <c:v>81.037999999999997</c:v>
                </c:pt>
                <c:pt idx="8649">
                  <c:v>82.63</c:v>
                </c:pt>
                <c:pt idx="8650">
                  <c:v>83.123999999999995</c:v>
                </c:pt>
                <c:pt idx="8651">
                  <c:v>82.171000000000006</c:v>
                </c:pt>
                <c:pt idx="8652">
                  <c:v>82.965999999999994</c:v>
                </c:pt>
                <c:pt idx="8653">
                  <c:v>82.45</c:v>
                </c:pt>
                <c:pt idx="8654">
                  <c:v>81.804000000000002</c:v>
                </c:pt>
                <c:pt idx="8655">
                  <c:v>77.959000000000003</c:v>
                </c:pt>
                <c:pt idx="8656">
                  <c:v>78.174000000000007</c:v>
                </c:pt>
                <c:pt idx="8657">
                  <c:v>76.697000000000003</c:v>
                </c:pt>
                <c:pt idx="8658">
                  <c:v>68.578000000000003</c:v>
                </c:pt>
                <c:pt idx="8659">
                  <c:v>64.727000000000004</c:v>
                </c:pt>
                <c:pt idx="8660">
                  <c:v>58.220999999999997</c:v>
                </c:pt>
                <c:pt idx="8661">
                  <c:v>65.573999999999998</c:v>
                </c:pt>
                <c:pt idx="8662">
                  <c:v>73.727999999999994</c:v>
                </c:pt>
                <c:pt idx="8663">
                  <c:v>73.739999999999995</c:v>
                </c:pt>
                <c:pt idx="8664">
                  <c:v>77.843000000000004</c:v>
                </c:pt>
                <c:pt idx="8665">
                  <c:v>79.822000000000003</c:v>
                </c:pt>
                <c:pt idx="8666">
                  <c:v>79.171000000000006</c:v>
                </c:pt>
                <c:pt idx="8667">
                  <c:v>81.739000000000004</c:v>
                </c:pt>
                <c:pt idx="8668">
                  <c:v>82.546999999999997</c:v>
                </c:pt>
                <c:pt idx="8669">
                  <c:v>83.23</c:v>
                </c:pt>
                <c:pt idx="8670">
                  <c:v>83.49</c:v>
                </c:pt>
                <c:pt idx="8671">
                  <c:v>83.63</c:v>
                </c:pt>
                <c:pt idx="8672">
                  <c:v>83.408000000000001</c:v>
                </c:pt>
                <c:pt idx="8673">
                  <c:v>80.962000000000003</c:v>
                </c:pt>
                <c:pt idx="8674">
                  <c:v>81.747</c:v>
                </c:pt>
                <c:pt idx="8675">
                  <c:v>81.492000000000004</c:v>
                </c:pt>
                <c:pt idx="8676">
                  <c:v>79.14</c:v>
                </c:pt>
                <c:pt idx="8677">
                  <c:v>77.021000000000001</c:v>
                </c:pt>
                <c:pt idx="8678">
                  <c:v>75.058999999999997</c:v>
                </c:pt>
                <c:pt idx="8679">
                  <c:v>71.111999999999995</c:v>
                </c:pt>
                <c:pt idx="8680">
                  <c:v>52.457000000000001</c:v>
                </c:pt>
                <c:pt idx="8681">
                  <c:v>59.837000000000003</c:v>
                </c:pt>
                <c:pt idx="8682">
                  <c:v>66.828000000000003</c:v>
                </c:pt>
                <c:pt idx="8683">
                  <c:v>71.989000000000004</c:v>
                </c:pt>
                <c:pt idx="8684">
                  <c:v>74.683999999999997</c:v>
                </c:pt>
                <c:pt idx="8685">
                  <c:v>78.337000000000003</c:v>
                </c:pt>
                <c:pt idx="8686">
                  <c:v>80.272999999999996</c:v>
                </c:pt>
                <c:pt idx="8687">
                  <c:v>82.447999999999993</c:v>
                </c:pt>
                <c:pt idx="8688">
                  <c:v>82.195999999999998</c:v>
                </c:pt>
                <c:pt idx="8689">
                  <c:v>83.087999999999994</c:v>
                </c:pt>
                <c:pt idx="8690">
                  <c:v>83.251999999999995</c:v>
                </c:pt>
                <c:pt idx="8691">
                  <c:v>81.709999999999994</c:v>
                </c:pt>
                <c:pt idx="8692">
                  <c:v>82.828000000000003</c:v>
                </c:pt>
                <c:pt idx="8693">
                  <c:v>83.570999999999998</c:v>
                </c:pt>
                <c:pt idx="8694">
                  <c:v>82.656999999999996</c:v>
                </c:pt>
                <c:pt idx="8695">
                  <c:v>81.085999999999999</c:v>
                </c:pt>
                <c:pt idx="8696">
                  <c:v>80.918000000000006</c:v>
                </c:pt>
                <c:pt idx="8697">
                  <c:v>78.959000000000003</c:v>
                </c:pt>
                <c:pt idx="8698">
                  <c:v>74.885999999999996</c:v>
                </c:pt>
                <c:pt idx="8699">
                  <c:v>76.581999999999994</c:v>
                </c:pt>
                <c:pt idx="8700">
                  <c:v>72.528000000000006</c:v>
                </c:pt>
                <c:pt idx="8701">
                  <c:v>68.039000000000001</c:v>
                </c:pt>
                <c:pt idx="8702">
                  <c:v>57.423999999999999</c:v>
                </c:pt>
                <c:pt idx="8703">
                  <c:v>68.838999999999999</c:v>
                </c:pt>
                <c:pt idx="8704">
                  <c:v>74.552999999999997</c:v>
                </c:pt>
                <c:pt idx="8705">
                  <c:v>79.700999999999993</c:v>
                </c:pt>
                <c:pt idx="8706">
                  <c:v>78.933000000000007</c:v>
                </c:pt>
                <c:pt idx="8707">
                  <c:v>80.796999999999997</c:v>
                </c:pt>
                <c:pt idx="8708">
                  <c:v>81.328999999999994</c:v>
                </c:pt>
                <c:pt idx="8709">
                  <c:v>81.108000000000004</c:v>
                </c:pt>
                <c:pt idx="8710">
                  <c:v>82.48</c:v>
                </c:pt>
                <c:pt idx="8711">
                  <c:v>83.754999999999995</c:v>
                </c:pt>
                <c:pt idx="8712">
                  <c:v>84.015000000000001</c:v>
                </c:pt>
                <c:pt idx="8713">
                  <c:v>82.680999999999997</c:v>
                </c:pt>
                <c:pt idx="8714">
                  <c:v>83.197999999999993</c:v>
                </c:pt>
                <c:pt idx="8715">
                  <c:v>81.933000000000007</c:v>
                </c:pt>
                <c:pt idx="8716">
                  <c:v>79.611999999999995</c:v>
                </c:pt>
                <c:pt idx="8717">
                  <c:v>80.974999999999994</c:v>
                </c:pt>
                <c:pt idx="8718">
                  <c:v>79.631</c:v>
                </c:pt>
                <c:pt idx="8719">
                  <c:v>78.631</c:v>
                </c:pt>
                <c:pt idx="8720">
                  <c:v>75.006</c:v>
                </c:pt>
                <c:pt idx="8721">
                  <c:v>69.786000000000001</c:v>
                </c:pt>
                <c:pt idx="8722">
                  <c:v>54.43</c:v>
                </c:pt>
                <c:pt idx="8723">
                  <c:v>73.126999999999995</c:v>
                </c:pt>
                <c:pt idx="8724">
                  <c:v>69.790999999999997</c:v>
                </c:pt>
                <c:pt idx="8725">
                  <c:v>75.183999999999997</c:v>
                </c:pt>
                <c:pt idx="8726">
                  <c:v>76.558999999999997</c:v>
                </c:pt>
                <c:pt idx="8727">
                  <c:v>78.552000000000007</c:v>
                </c:pt>
                <c:pt idx="8728">
                  <c:v>80.218000000000004</c:v>
                </c:pt>
                <c:pt idx="8729">
                  <c:v>81.978999999999999</c:v>
                </c:pt>
                <c:pt idx="8730">
                  <c:v>83.373999999999995</c:v>
                </c:pt>
                <c:pt idx="8731">
                  <c:v>82.481999999999999</c:v>
                </c:pt>
                <c:pt idx="8732">
                  <c:v>83.61</c:v>
                </c:pt>
                <c:pt idx="8733">
                  <c:v>82.974999999999994</c:v>
                </c:pt>
                <c:pt idx="8734">
                  <c:v>81.703000000000003</c:v>
                </c:pt>
                <c:pt idx="8735">
                  <c:v>82.784000000000006</c:v>
                </c:pt>
                <c:pt idx="8736">
                  <c:v>82.486000000000004</c:v>
                </c:pt>
                <c:pt idx="8737">
                  <c:v>82.733000000000004</c:v>
                </c:pt>
                <c:pt idx="8738">
                  <c:v>80.540999999999997</c:v>
                </c:pt>
                <c:pt idx="8739">
                  <c:v>79.480999999999995</c:v>
                </c:pt>
                <c:pt idx="8740">
                  <c:v>76.819000000000003</c:v>
                </c:pt>
                <c:pt idx="8741">
                  <c:v>61.179000000000002</c:v>
                </c:pt>
                <c:pt idx="8742">
                  <c:v>70.894000000000005</c:v>
                </c:pt>
                <c:pt idx="8743">
                  <c:v>46.944000000000003</c:v>
                </c:pt>
                <c:pt idx="8744">
                  <c:v>53.177</c:v>
                </c:pt>
                <c:pt idx="8745">
                  <c:v>72.064999999999998</c:v>
                </c:pt>
                <c:pt idx="8746">
                  <c:v>75.097999999999999</c:v>
                </c:pt>
                <c:pt idx="8747">
                  <c:v>78.337000000000003</c:v>
                </c:pt>
                <c:pt idx="8748">
                  <c:v>82.180999999999997</c:v>
                </c:pt>
                <c:pt idx="8749">
                  <c:v>80.58</c:v>
                </c:pt>
                <c:pt idx="8750">
                  <c:v>82.927000000000007</c:v>
                </c:pt>
                <c:pt idx="8751">
                  <c:v>82.272000000000006</c:v>
                </c:pt>
                <c:pt idx="8752">
                  <c:v>81.850999999999999</c:v>
                </c:pt>
                <c:pt idx="8753">
                  <c:v>83.227999999999994</c:v>
                </c:pt>
                <c:pt idx="8754">
                  <c:v>83.367999999999995</c:v>
                </c:pt>
                <c:pt idx="8755">
                  <c:v>84.075999999999993</c:v>
                </c:pt>
                <c:pt idx="8756">
                  <c:v>81.911000000000001</c:v>
                </c:pt>
                <c:pt idx="8757">
                  <c:v>82.228999999999999</c:v>
                </c:pt>
                <c:pt idx="8758">
                  <c:v>80.986000000000004</c:v>
                </c:pt>
                <c:pt idx="8759">
                  <c:v>77.156000000000006</c:v>
                </c:pt>
                <c:pt idx="8760">
                  <c:v>79.335999999999999</c:v>
                </c:pt>
                <c:pt idx="8761">
                  <c:v>76.561000000000007</c:v>
                </c:pt>
                <c:pt idx="8762">
                  <c:v>75.058000000000007</c:v>
                </c:pt>
                <c:pt idx="8763">
                  <c:v>61.927999999999997</c:v>
                </c:pt>
                <c:pt idx="8764">
                  <c:v>43.16</c:v>
                </c:pt>
                <c:pt idx="8765">
                  <c:v>68.066000000000003</c:v>
                </c:pt>
                <c:pt idx="8766">
                  <c:v>77.680999999999997</c:v>
                </c:pt>
                <c:pt idx="8767">
                  <c:v>75.489999999999995</c:v>
                </c:pt>
                <c:pt idx="8768">
                  <c:v>78.680000000000007</c:v>
                </c:pt>
                <c:pt idx="8769">
                  <c:v>79.480999999999995</c:v>
                </c:pt>
                <c:pt idx="8770">
                  <c:v>80.138999999999996</c:v>
                </c:pt>
                <c:pt idx="8771">
                  <c:v>81.534000000000006</c:v>
                </c:pt>
                <c:pt idx="8772">
                  <c:v>83.186999999999998</c:v>
                </c:pt>
                <c:pt idx="8773">
                  <c:v>84.126999999999995</c:v>
                </c:pt>
                <c:pt idx="8774">
                  <c:v>82.856999999999999</c:v>
                </c:pt>
                <c:pt idx="8775">
                  <c:v>83.522000000000006</c:v>
                </c:pt>
                <c:pt idx="8776">
                  <c:v>82.671000000000006</c:v>
                </c:pt>
                <c:pt idx="8777">
                  <c:v>80.751999999999995</c:v>
                </c:pt>
                <c:pt idx="8778">
                  <c:v>82.126000000000005</c:v>
                </c:pt>
                <c:pt idx="8779">
                  <c:v>81.305999999999997</c:v>
                </c:pt>
                <c:pt idx="8780">
                  <c:v>81.028999999999996</c:v>
                </c:pt>
                <c:pt idx="8781">
                  <c:v>75.438000000000002</c:v>
                </c:pt>
                <c:pt idx="8782">
                  <c:v>75.554000000000002</c:v>
                </c:pt>
                <c:pt idx="8783">
                  <c:v>71.647000000000006</c:v>
                </c:pt>
                <c:pt idx="8784">
                  <c:v>64.117999999999995</c:v>
                </c:pt>
                <c:pt idx="8785">
                  <c:v>53.444000000000003</c:v>
                </c:pt>
                <c:pt idx="8786">
                  <c:v>67.503</c:v>
                </c:pt>
                <c:pt idx="8787">
                  <c:v>71.022000000000006</c:v>
                </c:pt>
                <c:pt idx="8788">
                  <c:v>75.462000000000003</c:v>
                </c:pt>
                <c:pt idx="8789">
                  <c:v>77.912999999999997</c:v>
                </c:pt>
                <c:pt idx="8790">
                  <c:v>80.438999999999993</c:v>
                </c:pt>
                <c:pt idx="8791">
                  <c:v>82.804000000000002</c:v>
                </c:pt>
                <c:pt idx="8792">
                  <c:v>81.747</c:v>
                </c:pt>
                <c:pt idx="8793">
                  <c:v>83.167000000000002</c:v>
                </c:pt>
                <c:pt idx="8794">
                  <c:v>82.647999999999996</c:v>
                </c:pt>
                <c:pt idx="8795">
                  <c:v>81.748000000000005</c:v>
                </c:pt>
                <c:pt idx="8796">
                  <c:v>83.031999999999996</c:v>
                </c:pt>
                <c:pt idx="8797">
                  <c:v>83.06</c:v>
                </c:pt>
                <c:pt idx="8798">
                  <c:v>83.4</c:v>
                </c:pt>
                <c:pt idx="8799">
                  <c:v>79.488</c:v>
                </c:pt>
                <c:pt idx="8800">
                  <c:v>80.805000000000007</c:v>
                </c:pt>
                <c:pt idx="8801">
                  <c:v>79.36</c:v>
                </c:pt>
                <c:pt idx="8802">
                  <c:v>73.625</c:v>
                </c:pt>
                <c:pt idx="8803">
                  <c:v>76.650000000000006</c:v>
                </c:pt>
                <c:pt idx="8804">
                  <c:v>72.652000000000001</c:v>
                </c:pt>
                <c:pt idx="8805">
                  <c:v>69.653999999999996</c:v>
                </c:pt>
                <c:pt idx="8806">
                  <c:v>59.320999999999998</c:v>
                </c:pt>
                <c:pt idx="8807">
                  <c:v>66.819999999999993</c:v>
                </c:pt>
                <c:pt idx="8808">
                  <c:v>73.5</c:v>
                </c:pt>
                <c:pt idx="8809">
                  <c:v>79.322000000000003</c:v>
                </c:pt>
                <c:pt idx="8810">
                  <c:v>78.617999999999995</c:v>
                </c:pt>
                <c:pt idx="8811">
                  <c:v>80.948999999999998</c:v>
                </c:pt>
                <c:pt idx="8812">
                  <c:v>81.063999999999993</c:v>
                </c:pt>
                <c:pt idx="8813">
                  <c:v>81.116</c:v>
                </c:pt>
                <c:pt idx="8814">
                  <c:v>82.260999999999996</c:v>
                </c:pt>
                <c:pt idx="8815">
                  <c:v>83.146000000000001</c:v>
                </c:pt>
                <c:pt idx="8816">
                  <c:v>83.921999999999997</c:v>
                </c:pt>
                <c:pt idx="8817">
                  <c:v>82.24</c:v>
                </c:pt>
                <c:pt idx="8818">
                  <c:v>82.81</c:v>
                </c:pt>
                <c:pt idx="8819">
                  <c:v>82.356999999999999</c:v>
                </c:pt>
                <c:pt idx="8820">
                  <c:v>80.040000000000006</c:v>
                </c:pt>
                <c:pt idx="8821">
                  <c:v>81.444999999999993</c:v>
                </c:pt>
                <c:pt idx="8822">
                  <c:v>79.897000000000006</c:v>
                </c:pt>
                <c:pt idx="8823">
                  <c:v>78.962000000000003</c:v>
                </c:pt>
                <c:pt idx="8824">
                  <c:v>72.341999999999999</c:v>
                </c:pt>
                <c:pt idx="8825">
                  <c:v>71.114999999999995</c:v>
                </c:pt>
                <c:pt idx="8826">
                  <c:v>64.566000000000003</c:v>
                </c:pt>
                <c:pt idx="8827">
                  <c:v>70.102999999999994</c:v>
                </c:pt>
                <c:pt idx="8828">
                  <c:v>70.488</c:v>
                </c:pt>
                <c:pt idx="8829">
                  <c:v>74.991</c:v>
                </c:pt>
                <c:pt idx="8830">
                  <c:v>76.212000000000003</c:v>
                </c:pt>
                <c:pt idx="8831">
                  <c:v>78.153000000000006</c:v>
                </c:pt>
                <c:pt idx="8832">
                  <c:v>79.358999999999995</c:v>
                </c:pt>
                <c:pt idx="8833">
                  <c:v>81.444999999999993</c:v>
                </c:pt>
                <c:pt idx="8834">
                  <c:v>82.858000000000004</c:v>
                </c:pt>
                <c:pt idx="8835">
                  <c:v>81.489000000000004</c:v>
                </c:pt>
                <c:pt idx="8836">
                  <c:v>82.986000000000004</c:v>
                </c:pt>
                <c:pt idx="8837">
                  <c:v>83.504000000000005</c:v>
                </c:pt>
                <c:pt idx="8838">
                  <c:v>83.13</c:v>
                </c:pt>
                <c:pt idx="8839">
                  <c:v>83.917000000000002</c:v>
                </c:pt>
                <c:pt idx="8840">
                  <c:v>83.253</c:v>
                </c:pt>
                <c:pt idx="8841">
                  <c:v>82.364999999999995</c:v>
                </c:pt>
                <c:pt idx="8842">
                  <c:v>78.944000000000003</c:v>
                </c:pt>
                <c:pt idx="8843">
                  <c:v>78.733000000000004</c:v>
                </c:pt>
                <c:pt idx="8844">
                  <c:v>77.569999999999993</c:v>
                </c:pt>
                <c:pt idx="8845">
                  <c:v>67.111000000000004</c:v>
                </c:pt>
                <c:pt idx="8846">
                  <c:v>71.650999999999996</c:v>
                </c:pt>
                <c:pt idx="8847">
                  <c:v>66.016999999999996</c:v>
                </c:pt>
                <c:pt idx="8848">
                  <c:v>60.122999999999998</c:v>
                </c:pt>
                <c:pt idx="8849">
                  <c:v>69.076999999999998</c:v>
                </c:pt>
                <c:pt idx="8850">
                  <c:v>74.366</c:v>
                </c:pt>
                <c:pt idx="8851">
                  <c:v>78.400000000000006</c:v>
                </c:pt>
                <c:pt idx="8852">
                  <c:v>80.977000000000004</c:v>
                </c:pt>
                <c:pt idx="8853">
                  <c:v>81.114999999999995</c:v>
                </c:pt>
                <c:pt idx="8854">
                  <c:v>82.442999999999998</c:v>
                </c:pt>
                <c:pt idx="8855">
                  <c:v>82.316000000000003</c:v>
                </c:pt>
                <c:pt idx="8856">
                  <c:v>82.075000000000003</c:v>
                </c:pt>
                <c:pt idx="8857">
                  <c:v>83.191999999999993</c:v>
                </c:pt>
                <c:pt idx="8858">
                  <c:v>83.644999999999996</c:v>
                </c:pt>
                <c:pt idx="8859">
                  <c:v>84.2</c:v>
                </c:pt>
                <c:pt idx="8860">
                  <c:v>81.037000000000006</c:v>
                </c:pt>
                <c:pt idx="8861">
                  <c:v>82.423000000000002</c:v>
                </c:pt>
                <c:pt idx="8862">
                  <c:v>81.572999999999993</c:v>
                </c:pt>
                <c:pt idx="8863">
                  <c:v>78.403999999999996</c:v>
                </c:pt>
                <c:pt idx="8864">
                  <c:v>80.117000000000004</c:v>
                </c:pt>
                <c:pt idx="8865">
                  <c:v>77.756</c:v>
                </c:pt>
                <c:pt idx="8866">
                  <c:v>76.444999999999993</c:v>
                </c:pt>
                <c:pt idx="8867">
                  <c:v>65.483000000000004</c:v>
                </c:pt>
                <c:pt idx="8868">
                  <c:v>61.615000000000002</c:v>
                </c:pt>
                <c:pt idx="8869">
                  <c:v>63.673000000000002</c:v>
                </c:pt>
                <c:pt idx="8870">
                  <c:v>76.150000000000006</c:v>
                </c:pt>
                <c:pt idx="8871">
                  <c:v>75.378</c:v>
                </c:pt>
                <c:pt idx="8872">
                  <c:v>79.417000000000002</c:v>
                </c:pt>
                <c:pt idx="8873">
                  <c:v>79.486999999999995</c:v>
                </c:pt>
                <c:pt idx="8874">
                  <c:v>80.662999999999997</c:v>
                </c:pt>
                <c:pt idx="8875">
                  <c:v>81.596000000000004</c:v>
                </c:pt>
                <c:pt idx="8876">
                  <c:v>82.903000000000006</c:v>
                </c:pt>
                <c:pt idx="8877">
                  <c:v>83.962999999999994</c:v>
                </c:pt>
                <c:pt idx="8878">
                  <c:v>81.641999999999996</c:v>
                </c:pt>
                <c:pt idx="8879">
                  <c:v>83.602999999999994</c:v>
                </c:pt>
                <c:pt idx="8880">
                  <c:v>83.451999999999998</c:v>
                </c:pt>
                <c:pt idx="8881">
                  <c:v>82.32</c:v>
                </c:pt>
                <c:pt idx="8882">
                  <c:v>83.105000000000004</c:v>
                </c:pt>
                <c:pt idx="8883">
                  <c:v>82.415000000000006</c:v>
                </c:pt>
                <c:pt idx="8884">
                  <c:v>81.465999999999994</c:v>
                </c:pt>
                <c:pt idx="8885">
                  <c:v>77.040999999999997</c:v>
                </c:pt>
                <c:pt idx="8886">
                  <c:v>77.027000000000001</c:v>
                </c:pt>
                <c:pt idx="8887">
                  <c:v>74.135000000000005</c:v>
                </c:pt>
                <c:pt idx="8888">
                  <c:v>58.212000000000003</c:v>
                </c:pt>
                <c:pt idx="8889">
                  <c:v>52.031999999999996</c:v>
                </c:pt>
                <c:pt idx="8890">
                  <c:v>69.313999999999993</c:v>
                </c:pt>
                <c:pt idx="8891">
                  <c:v>72.747</c:v>
                </c:pt>
                <c:pt idx="8892">
                  <c:v>76.465999999999994</c:v>
                </c:pt>
                <c:pt idx="8893">
                  <c:v>77.239999999999995</c:v>
                </c:pt>
                <c:pt idx="8894">
                  <c:v>80.113</c:v>
                </c:pt>
                <c:pt idx="8895">
                  <c:v>81.777000000000001</c:v>
                </c:pt>
                <c:pt idx="8896">
                  <c:v>80.498999999999995</c:v>
                </c:pt>
                <c:pt idx="8897">
                  <c:v>82.953000000000003</c:v>
                </c:pt>
                <c:pt idx="8898">
                  <c:v>83.552000000000007</c:v>
                </c:pt>
                <c:pt idx="8899">
                  <c:v>83.662000000000006</c:v>
                </c:pt>
                <c:pt idx="8900">
                  <c:v>84.143000000000001</c:v>
                </c:pt>
                <c:pt idx="8901">
                  <c:v>83.984999999999999</c:v>
                </c:pt>
                <c:pt idx="8902">
                  <c:v>83.745000000000005</c:v>
                </c:pt>
                <c:pt idx="8903">
                  <c:v>80.856999999999999</c:v>
                </c:pt>
                <c:pt idx="8904">
                  <c:v>81.456000000000003</c:v>
                </c:pt>
                <c:pt idx="8905">
                  <c:v>81.156000000000006</c:v>
                </c:pt>
                <c:pt idx="8906">
                  <c:v>77.594999999999999</c:v>
                </c:pt>
                <c:pt idx="8907">
                  <c:v>75.210999999999999</c:v>
                </c:pt>
                <c:pt idx="8908">
                  <c:v>72.233999999999995</c:v>
                </c:pt>
                <c:pt idx="8909">
                  <c:v>65.200999999999993</c:v>
                </c:pt>
                <c:pt idx="8910">
                  <c:v>62.554000000000002</c:v>
                </c:pt>
                <c:pt idx="8911">
                  <c:v>61.593000000000004</c:v>
                </c:pt>
                <c:pt idx="8912">
                  <c:v>72.566999999999993</c:v>
                </c:pt>
                <c:pt idx="8913">
                  <c:v>76.418999999999997</c:v>
                </c:pt>
                <c:pt idx="8914">
                  <c:v>76.977000000000004</c:v>
                </c:pt>
                <c:pt idx="8915">
                  <c:v>80.430999999999997</c:v>
                </c:pt>
                <c:pt idx="8916">
                  <c:v>81.936999999999998</c:v>
                </c:pt>
                <c:pt idx="8917">
                  <c:v>83.370999999999995</c:v>
                </c:pt>
                <c:pt idx="8918">
                  <c:v>83.495000000000005</c:v>
                </c:pt>
                <c:pt idx="8919">
                  <c:v>83.966999999999999</c:v>
                </c:pt>
                <c:pt idx="8920">
                  <c:v>84.012</c:v>
                </c:pt>
                <c:pt idx="8921">
                  <c:v>82.25</c:v>
                </c:pt>
                <c:pt idx="8922">
                  <c:v>83.174000000000007</c:v>
                </c:pt>
                <c:pt idx="8923">
                  <c:v>83.686999999999998</c:v>
                </c:pt>
                <c:pt idx="8924">
                  <c:v>82.328999999999994</c:v>
                </c:pt>
                <c:pt idx="8925">
                  <c:v>80.628</c:v>
                </c:pt>
                <c:pt idx="8926">
                  <c:v>80.09</c:v>
                </c:pt>
                <c:pt idx="8927">
                  <c:v>77.620999999999995</c:v>
                </c:pt>
                <c:pt idx="8928">
                  <c:v>72.352000000000004</c:v>
                </c:pt>
                <c:pt idx="8929">
                  <c:v>74.552000000000007</c:v>
                </c:pt>
                <c:pt idx="8930">
                  <c:v>68.811999999999998</c:v>
                </c:pt>
                <c:pt idx="8931">
                  <c:v>55.573</c:v>
                </c:pt>
                <c:pt idx="8932">
                  <c:v>62.25</c:v>
                </c:pt>
                <c:pt idx="8933">
                  <c:v>73.753</c:v>
                </c:pt>
                <c:pt idx="8934">
                  <c:v>77.575999999999993</c:v>
                </c:pt>
                <c:pt idx="8935">
                  <c:v>81.316999999999993</c:v>
                </c:pt>
                <c:pt idx="8936">
                  <c:v>80.796999999999997</c:v>
                </c:pt>
                <c:pt idx="8937">
                  <c:v>82.375</c:v>
                </c:pt>
                <c:pt idx="8938">
                  <c:v>82.965000000000003</c:v>
                </c:pt>
                <c:pt idx="8939">
                  <c:v>82.436000000000007</c:v>
                </c:pt>
                <c:pt idx="8940">
                  <c:v>83.521000000000001</c:v>
                </c:pt>
                <c:pt idx="8941">
                  <c:v>84.042000000000002</c:v>
                </c:pt>
                <c:pt idx="8942">
                  <c:v>83.674999999999997</c:v>
                </c:pt>
                <c:pt idx="8943">
                  <c:v>83.632000000000005</c:v>
                </c:pt>
                <c:pt idx="8944">
                  <c:v>84.111000000000004</c:v>
                </c:pt>
                <c:pt idx="8945">
                  <c:v>82.432000000000002</c:v>
                </c:pt>
                <c:pt idx="8946">
                  <c:v>79.924999999999997</c:v>
                </c:pt>
                <c:pt idx="8947">
                  <c:v>80.254999999999995</c:v>
                </c:pt>
                <c:pt idx="8948">
                  <c:v>77.099000000000004</c:v>
                </c:pt>
                <c:pt idx="8949">
                  <c:v>75.248000000000005</c:v>
                </c:pt>
                <c:pt idx="8950">
                  <c:v>66.742999999999995</c:v>
                </c:pt>
                <c:pt idx="8951">
                  <c:v>48.313000000000002</c:v>
                </c:pt>
                <c:pt idx="8952">
                  <c:v>57.301000000000002</c:v>
                </c:pt>
                <c:pt idx="8953">
                  <c:v>74.144000000000005</c:v>
                </c:pt>
                <c:pt idx="8954">
                  <c:v>72.456000000000003</c:v>
                </c:pt>
                <c:pt idx="8955">
                  <c:v>77.838999999999999</c:v>
                </c:pt>
                <c:pt idx="8956">
                  <c:v>79.738</c:v>
                </c:pt>
                <c:pt idx="8957">
                  <c:v>79.831999999999994</c:v>
                </c:pt>
                <c:pt idx="8958">
                  <c:v>82.07</c:v>
                </c:pt>
                <c:pt idx="8959">
                  <c:v>83.11</c:v>
                </c:pt>
                <c:pt idx="8960">
                  <c:v>84.087000000000003</c:v>
                </c:pt>
                <c:pt idx="8961">
                  <c:v>84.066999999999993</c:v>
                </c:pt>
                <c:pt idx="8962">
                  <c:v>84.308000000000007</c:v>
                </c:pt>
                <c:pt idx="8963">
                  <c:v>84.204999999999998</c:v>
                </c:pt>
                <c:pt idx="8964">
                  <c:v>81.8</c:v>
                </c:pt>
                <c:pt idx="8965">
                  <c:v>82.731999999999999</c:v>
                </c:pt>
                <c:pt idx="8966">
                  <c:v>82.491</c:v>
                </c:pt>
                <c:pt idx="8967">
                  <c:v>80.561000000000007</c:v>
                </c:pt>
                <c:pt idx="8968">
                  <c:v>78.703000000000003</c:v>
                </c:pt>
                <c:pt idx="8969">
                  <c:v>76.613</c:v>
                </c:pt>
                <c:pt idx="8970">
                  <c:v>74.028999999999996</c:v>
                </c:pt>
                <c:pt idx="8971">
                  <c:v>60.502000000000002</c:v>
                </c:pt>
                <c:pt idx="8972">
                  <c:v>64.991</c:v>
                </c:pt>
                <c:pt idx="8973">
                  <c:v>62.587000000000003</c:v>
                </c:pt>
                <c:pt idx="8974">
                  <c:v>70.284000000000006</c:v>
                </c:pt>
                <c:pt idx="8975">
                  <c:v>74.866</c:v>
                </c:pt>
                <c:pt idx="8976">
                  <c:v>78.180999999999997</c:v>
                </c:pt>
                <c:pt idx="8977">
                  <c:v>80.391000000000005</c:v>
                </c:pt>
                <c:pt idx="8978">
                  <c:v>82.945999999999998</c:v>
                </c:pt>
                <c:pt idx="8979">
                  <c:v>82.47</c:v>
                </c:pt>
                <c:pt idx="8980">
                  <c:v>83.575999999999993</c:v>
                </c:pt>
                <c:pt idx="8981">
                  <c:v>83.555000000000007</c:v>
                </c:pt>
                <c:pt idx="8982">
                  <c:v>82.412999999999997</c:v>
                </c:pt>
                <c:pt idx="8983">
                  <c:v>83.521000000000001</c:v>
                </c:pt>
                <c:pt idx="8984">
                  <c:v>84.058000000000007</c:v>
                </c:pt>
                <c:pt idx="8985">
                  <c:v>83.665999999999997</c:v>
                </c:pt>
                <c:pt idx="8986">
                  <c:v>81.956000000000003</c:v>
                </c:pt>
                <c:pt idx="8987">
                  <c:v>81.798000000000002</c:v>
                </c:pt>
                <c:pt idx="8988">
                  <c:v>80.087000000000003</c:v>
                </c:pt>
                <c:pt idx="8989">
                  <c:v>76.244</c:v>
                </c:pt>
                <c:pt idx="8990">
                  <c:v>77.891000000000005</c:v>
                </c:pt>
                <c:pt idx="8991">
                  <c:v>74.382999999999996</c:v>
                </c:pt>
                <c:pt idx="8992">
                  <c:v>71.540999999999997</c:v>
                </c:pt>
                <c:pt idx="8993">
                  <c:v>48.369</c:v>
                </c:pt>
                <c:pt idx="8994">
                  <c:v>65.823999999999998</c:v>
                </c:pt>
                <c:pt idx="8995">
                  <c:v>73.558000000000007</c:v>
                </c:pt>
                <c:pt idx="8996">
                  <c:v>79.632000000000005</c:v>
                </c:pt>
                <c:pt idx="8997">
                  <c:v>78.334999999999994</c:v>
                </c:pt>
                <c:pt idx="8998">
                  <c:v>80.576999999999998</c:v>
                </c:pt>
                <c:pt idx="8999">
                  <c:v>81.230999999999995</c:v>
                </c:pt>
                <c:pt idx="9000">
                  <c:v>81.247</c:v>
                </c:pt>
                <c:pt idx="9001">
                  <c:v>82.623999999999995</c:v>
                </c:pt>
                <c:pt idx="9002">
                  <c:v>84.057000000000002</c:v>
                </c:pt>
                <c:pt idx="9003">
                  <c:v>84.552000000000007</c:v>
                </c:pt>
                <c:pt idx="9004">
                  <c:v>83.213999999999999</c:v>
                </c:pt>
                <c:pt idx="9005">
                  <c:v>83.834000000000003</c:v>
                </c:pt>
                <c:pt idx="9006">
                  <c:v>82.686999999999998</c:v>
                </c:pt>
                <c:pt idx="9007">
                  <c:v>80.570999999999998</c:v>
                </c:pt>
                <c:pt idx="9008">
                  <c:v>81.965000000000003</c:v>
                </c:pt>
                <c:pt idx="9009">
                  <c:v>80.817999999999998</c:v>
                </c:pt>
                <c:pt idx="9010">
                  <c:v>80.156000000000006</c:v>
                </c:pt>
                <c:pt idx="9011">
                  <c:v>76.852000000000004</c:v>
                </c:pt>
                <c:pt idx="9012">
                  <c:v>73.248999999999995</c:v>
                </c:pt>
                <c:pt idx="9013">
                  <c:v>65.626999999999995</c:v>
                </c:pt>
                <c:pt idx="9014">
                  <c:v>70.775999999999996</c:v>
                </c:pt>
                <c:pt idx="9015">
                  <c:v>64.856999999999999</c:v>
                </c:pt>
                <c:pt idx="9016">
                  <c:v>73.188999999999993</c:v>
                </c:pt>
                <c:pt idx="9017">
                  <c:v>75.135999999999996</c:v>
                </c:pt>
                <c:pt idx="9018">
                  <c:v>77.942999999999998</c:v>
                </c:pt>
                <c:pt idx="9019">
                  <c:v>79.869</c:v>
                </c:pt>
                <c:pt idx="9020">
                  <c:v>82.096999999999994</c:v>
                </c:pt>
                <c:pt idx="9021">
                  <c:v>83.909000000000006</c:v>
                </c:pt>
                <c:pt idx="9022">
                  <c:v>82.802000000000007</c:v>
                </c:pt>
                <c:pt idx="9023">
                  <c:v>84.034000000000006</c:v>
                </c:pt>
                <c:pt idx="9024">
                  <c:v>83.376000000000005</c:v>
                </c:pt>
                <c:pt idx="9025">
                  <c:v>82.224000000000004</c:v>
                </c:pt>
                <c:pt idx="9026">
                  <c:v>83.46</c:v>
                </c:pt>
                <c:pt idx="9027">
                  <c:v>83.322000000000003</c:v>
                </c:pt>
                <c:pt idx="9028">
                  <c:v>83.408000000000001</c:v>
                </c:pt>
                <c:pt idx="9029">
                  <c:v>81.064999999999998</c:v>
                </c:pt>
                <c:pt idx="9030">
                  <c:v>80.227000000000004</c:v>
                </c:pt>
                <c:pt idx="9031">
                  <c:v>78.344999999999999</c:v>
                </c:pt>
                <c:pt idx="9032">
                  <c:v>70.236000000000004</c:v>
                </c:pt>
                <c:pt idx="9033">
                  <c:v>74.489000000000004</c:v>
                </c:pt>
                <c:pt idx="9034">
                  <c:v>67.811999999999998</c:v>
                </c:pt>
                <c:pt idx="9035">
                  <c:v>61.518000000000001</c:v>
                </c:pt>
                <c:pt idx="9036">
                  <c:v>68.677999999999997</c:v>
                </c:pt>
                <c:pt idx="9037">
                  <c:v>72.56</c:v>
                </c:pt>
                <c:pt idx="9038">
                  <c:v>77.180000000000007</c:v>
                </c:pt>
                <c:pt idx="9039">
                  <c:v>81.572999999999993</c:v>
                </c:pt>
                <c:pt idx="9040">
                  <c:v>80.460999999999999</c:v>
                </c:pt>
                <c:pt idx="9041">
                  <c:v>82.494</c:v>
                </c:pt>
                <c:pt idx="9042">
                  <c:v>82.43</c:v>
                </c:pt>
                <c:pt idx="9043">
                  <c:v>82.143000000000001</c:v>
                </c:pt>
                <c:pt idx="9044">
                  <c:v>83.42</c:v>
                </c:pt>
                <c:pt idx="9045">
                  <c:v>84.100999999999999</c:v>
                </c:pt>
                <c:pt idx="9046">
                  <c:v>84.763999999999996</c:v>
                </c:pt>
                <c:pt idx="9047">
                  <c:v>83.024000000000001</c:v>
                </c:pt>
                <c:pt idx="9048">
                  <c:v>83.251999999999995</c:v>
                </c:pt>
                <c:pt idx="9049">
                  <c:v>82.286000000000001</c:v>
                </c:pt>
                <c:pt idx="9050">
                  <c:v>79.082999999999998</c:v>
                </c:pt>
                <c:pt idx="9051">
                  <c:v>80.915999999999997</c:v>
                </c:pt>
                <c:pt idx="9052">
                  <c:v>78.986000000000004</c:v>
                </c:pt>
                <c:pt idx="9053">
                  <c:v>77.872</c:v>
                </c:pt>
                <c:pt idx="9054">
                  <c:v>68.617000000000004</c:v>
                </c:pt>
                <c:pt idx="9055">
                  <c:v>65.730999999999995</c:v>
                </c:pt>
                <c:pt idx="9056">
                  <c:v>59.847999999999999</c:v>
                </c:pt>
                <c:pt idx="9057">
                  <c:v>76.316000000000003</c:v>
                </c:pt>
                <c:pt idx="9058">
                  <c:v>73.491</c:v>
                </c:pt>
                <c:pt idx="9059">
                  <c:v>77.841999999999999</c:v>
                </c:pt>
                <c:pt idx="9060">
                  <c:v>78.799000000000007</c:v>
                </c:pt>
                <c:pt idx="9061">
                  <c:v>80.024000000000001</c:v>
                </c:pt>
                <c:pt idx="9062">
                  <c:v>81.721999999999994</c:v>
                </c:pt>
                <c:pt idx="9063">
                  <c:v>83.326999999999998</c:v>
                </c:pt>
                <c:pt idx="9064">
                  <c:v>84.700999999999993</c:v>
                </c:pt>
                <c:pt idx="9065">
                  <c:v>83.465999999999994</c:v>
                </c:pt>
                <c:pt idx="9066">
                  <c:v>84.31</c:v>
                </c:pt>
                <c:pt idx="9067">
                  <c:v>83.570999999999998</c:v>
                </c:pt>
                <c:pt idx="9068">
                  <c:v>81.921000000000006</c:v>
                </c:pt>
                <c:pt idx="9069">
                  <c:v>83.295000000000002</c:v>
                </c:pt>
                <c:pt idx="9070">
                  <c:v>82.635999999999996</c:v>
                </c:pt>
                <c:pt idx="9071">
                  <c:v>82.561999999999998</c:v>
                </c:pt>
                <c:pt idx="9072">
                  <c:v>77.516999999999996</c:v>
                </c:pt>
                <c:pt idx="9073">
                  <c:v>78.088999999999999</c:v>
                </c:pt>
                <c:pt idx="9074">
                  <c:v>74.938999999999993</c:v>
                </c:pt>
                <c:pt idx="9075">
                  <c:v>22.03</c:v>
                </c:pt>
                <c:pt idx="9076">
                  <c:v>66.613</c:v>
                </c:pt>
                <c:pt idx="9077">
                  <c:v>60.192999999999998</c:v>
                </c:pt>
                <c:pt idx="9078">
                  <c:v>67.069999999999993</c:v>
                </c:pt>
                <c:pt idx="9079">
                  <c:v>74.805000000000007</c:v>
                </c:pt>
                <c:pt idx="9080">
                  <c:v>77.298000000000002</c:v>
                </c:pt>
                <c:pt idx="9081">
                  <c:v>80.224000000000004</c:v>
                </c:pt>
                <c:pt idx="9082">
                  <c:v>83.147000000000006</c:v>
                </c:pt>
                <c:pt idx="9083">
                  <c:v>82.137</c:v>
                </c:pt>
                <c:pt idx="9084">
                  <c:v>83.703999999999994</c:v>
                </c:pt>
                <c:pt idx="9085">
                  <c:v>83.367999999999995</c:v>
                </c:pt>
                <c:pt idx="9086">
                  <c:v>82.671999999999997</c:v>
                </c:pt>
                <c:pt idx="9087">
                  <c:v>83.861999999999995</c:v>
                </c:pt>
                <c:pt idx="9088">
                  <c:v>84.066000000000003</c:v>
                </c:pt>
                <c:pt idx="9089">
                  <c:v>84.49</c:v>
                </c:pt>
                <c:pt idx="9090">
                  <c:v>80.88</c:v>
                </c:pt>
                <c:pt idx="9091">
                  <c:v>82.244</c:v>
                </c:pt>
                <c:pt idx="9092">
                  <c:v>81.06</c:v>
                </c:pt>
                <c:pt idx="9093">
                  <c:v>76.513000000000005</c:v>
                </c:pt>
                <c:pt idx="9094">
                  <c:v>78.849000000000004</c:v>
                </c:pt>
                <c:pt idx="9095">
                  <c:v>75.558000000000007</c:v>
                </c:pt>
                <c:pt idx="9096">
                  <c:v>73.363</c:v>
                </c:pt>
                <c:pt idx="9097">
                  <c:v>37.526000000000003</c:v>
                </c:pt>
                <c:pt idx="9098">
                  <c:v>61.649000000000001</c:v>
                </c:pt>
                <c:pt idx="9099">
                  <c:v>71.897999999999996</c:v>
                </c:pt>
                <c:pt idx="9100">
                  <c:v>79.034000000000006</c:v>
                </c:pt>
                <c:pt idx="9101">
                  <c:v>78.594999999999999</c:v>
                </c:pt>
                <c:pt idx="9102">
                  <c:v>81.147000000000006</c:v>
                </c:pt>
                <c:pt idx="9103">
                  <c:v>81.510999999999996</c:v>
                </c:pt>
                <c:pt idx="9104">
                  <c:v>81.826999999999998</c:v>
                </c:pt>
                <c:pt idx="9105">
                  <c:v>82.888000000000005</c:v>
                </c:pt>
                <c:pt idx="9106">
                  <c:v>83.9</c:v>
                </c:pt>
                <c:pt idx="9107">
                  <c:v>84.768000000000001</c:v>
                </c:pt>
                <c:pt idx="9108">
                  <c:v>82.134</c:v>
                </c:pt>
                <c:pt idx="9109">
                  <c:v>83.942999999999998</c:v>
                </c:pt>
                <c:pt idx="9110">
                  <c:v>83.64</c:v>
                </c:pt>
                <c:pt idx="9111">
                  <c:v>81.804000000000002</c:v>
                </c:pt>
                <c:pt idx="9112">
                  <c:v>82.94</c:v>
                </c:pt>
                <c:pt idx="9113">
                  <c:v>81.626000000000005</c:v>
                </c:pt>
                <c:pt idx="9114">
                  <c:v>80.753</c:v>
                </c:pt>
                <c:pt idx="9115">
                  <c:v>75.141999999999996</c:v>
                </c:pt>
                <c:pt idx="9116">
                  <c:v>74.319000000000003</c:v>
                </c:pt>
                <c:pt idx="9117">
                  <c:v>70.165999999999997</c:v>
                </c:pt>
                <c:pt idx="9118">
                  <c:v>66.076999999999998</c:v>
                </c:pt>
                <c:pt idx="9119">
                  <c:v>68.626000000000005</c:v>
                </c:pt>
                <c:pt idx="9120">
                  <c:v>74.781000000000006</c:v>
                </c:pt>
                <c:pt idx="9121">
                  <c:v>76.903999999999996</c:v>
                </c:pt>
                <c:pt idx="9122">
                  <c:v>79.004999999999995</c:v>
                </c:pt>
                <c:pt idx="9123">
                  <c:v>79.872</c:v>
                </c:pt>
                <c:pt idx="9124">
                  <c:v>81.971999999999994</c:v>
                </c:pt>
                <c:pt idx="9125">
                  <c:v>83.406000000000006</c:v>
                </c:pt>
                <c:pt idx="9126">
                  <c:v>82.438999999999993</c:v>
                </c:pt>
                <c:pt idx="9127">
                  <c:v>83.947000000000003</c:v>
                </c:pt>
                <c:pt idx="9128">
                  <c:v>84.308999999999997</c:v>
                </c:pt>
                <c:pt idx="9129">
                  <c:v>83.850999999999999</c:v>
                </c:pt>
                <c:pt idx="9130">
                  <c:v>84.343000000000004</c:v>
                </c:pt>
                <c:pt idx="9131">
                  <c:v>83.983999999999995</c:v>
                </c:pt>
                <c:pt idx="9132">
                  <c:v>83.634</c:v>
                </c:pt>
                <c:pt idx="9133">
                  <c:v>80.432000000000002</c:v>
                </c:pt>
                <c:pt idx="9134">
                  <c:v>80.837000000000003</c:v>
                </c:pt>
                <c:pt idx="9135">
                  <c:v>80.078999999999994</c:v>
                </c:pt>
                <c:pt idx="9136">
                  <c:v>75.085999999999999</c:v>
                </c:pt>
                <c:pt idx="9137">
                  <c:v>72.248999999999995</c:v>
                </c:pt>
                <c:pt idx="9138">
                  <c:v>66.864000000000004</c:v>
                </c:pt>
                <c:pt idx="9139">
                  <c:v>50.198999999999998</c:v>
                </c:pt>
                <c:pt idx="9140">
                  <c:v>71.465000000000003</c:v>
                </c:pt>
                <c:pt idx="9141">
                  <c:v>72.385999999999996</c:v>
                </c:pt>
                <c:pt idx="9142">
                  <c:v>77.08</c:v>
                </c:pt>
                <c:pt idx="9143">
                  <c:v>79.872</c:v>
                </c:pt>
                <c:pt idx="9144">
                  <c:v>79.531999999999996</c:v>
                </c:pt>
                <c:pt idx="9145">
                  <c:v>82.311999999999998</c:v>
                </c:pt>
                <c:pt idx="9146">
                  <c:v>83.488</c:v>
                </c:pt>
                <c:pt idx="9147">
                  <c:v>84.334000000000003</c:v>
                </c:pt>
                <c:pt idx="9148">
                  <c:v>84.712000000000003</c:v>
                </c:pt>
                <c:pt idx="9149">
                  <c:v>84.697000000000003</c:v>
                </c:pt>
                <c:pt idx="9150">
                  <c:v>84.756</c:v>
                </c:pt>
                <c:pt idx="9151">
                  <c:v>82.575999999999993</c:v>
                </c:pt>
                <c:pt idx="9152">
                  <c:v>83.265000000000001</c:v>
                </c:pt>
                <c:pt idx="9153">
                  <c:v>83.064999999999998</c:v>
                </c:pt>
                <c:pt idx="9154">
                  <c:v>80.245000000000005</c:v>
                </c:pt>
                <c:pt idx="9155">
                  <c:v>81.147000000000006</c:v>
                </c:pt>
                <c:pt idx="9156">
                  <c:v>80.061000000000007</c:v>
                </c:pt>
                <c:pt idx="9157">
                  <c:v>77.025000000000006</c:v>
                </c:pt>
                <c:pt idx="9158">
                  <c:v>70.266999999999996</c:v>
                </c:pt>
                <c:pt idx="9159">
                  <c:v>67.159000000000006</c:v>
                </c:pt>
                <c:pt idx="9160">
                  <c:v>64.632999999999996</c:v>
                </c:pt>
                <c:pt idx="9161">
                  <c:v>73.257000000000005</c:v>
                </c:pt>
                <c:pt idx="9162">
                  <c:v>76.210999999999999</c:v>
                </c:pt>
                <c:pt idx="9163">
                  <c:v>79.260999999999996</c:v>
                </c:pt>
                <c:pt idx="9164">
                  <c:v>79.495000000000005</c:v>
                </c:pt>
                <c:pt idx="9165">
                  <c:v>81.558999999999997</c:v>
                </c:pt>
                <c:pt idx="9166">
                  <c:v>81.838999999999999</c:v>
                </c:pt>
                <c:pt idx="9167">
                  <c:v>83.445999999999998</c:v>
                </c:pt>
                <c:pt idx="9168">
                  <c:v>84.432000000000002</c:v>
                </c:pt>
                <c:pt idx="9169">
                  <c:v>82.5</c:v>
                </c:pt>
                <c:pt idx="9170">
                  <c:v>84.266999999999996</c:v>
                </c:pt>
                <c:pt idx="9171">
                  <c:v>84.201999999999998</c:v>
                </c:pt>
                <c:pt idx="9172">
                  <c:v>83.47</c:v>
                </c:pt>
                <c:pt idx="9173">
                  <c:v>83.983999999999995</c:v>
                </c:pt>
                <c:pt idx="9174">
                  <c:v>83.231999999999999</c:v>
                </c:pt>
                <c:pt idx="9175">
                  <c:v>82.656000000000006</c:v>
                </c:pt>
                <c:pt idx="9176">
                  <c:v>78.066000000000003</c:v>
                </c:pt>
                <c:pt idx="9177">
                  <c:v>78.444000000000003</c:v>
                </c:pt>
                <c:pt idx="9178">
                  <c:v>75.991</c:v>
                </c:pt>
                <c:pt idx="9179">
                  <c:v>64.343999999999994</c:v>
                </c:pt>
                <c:pt idx="9180">
                  <c:v>53.71</c:v>
                </c:pt>
                <c:pt idx="9181">
                  <c:v>67.998000000000005</c:v>
                </c:pt>
                <c:pt idx="9182">
                  <c:v>71.587000000000003</c:v>
                </c:pt>
                <c:pt idx="9183">
                  <c:v>76.866</c:v>
                </c:pt>
                <c:pt idx="9184">
                  <c:v>77.174000000000007</c:v>
                </c:pt>
                <c:pt idx="9185">
                  <c:v>80.287000000000006</c:v>
                </c:pt>
                <c:pt idx="9186">
                  <c:v>81.844999999999999</c:v>
                </c:pt>
                <c:pt idx="9187">
                  <c:v>81.203000000000003</c:v>
                </c:pt>
                <c:pt idx="9188">
                  <c:v>83.316000000000003</c:v>
                </c:pt>
                <c:pt idx="9189">
                  <c:v>84.012</c:v>
                </c:pt>
                <c:pt idx="9190">
                  <c:v>84.483000000000004</c:v>
                </c:pt>
                <c:pt idx="9191">
                  <c:v>84.558999999999997</c:v>
                </c:pt>
                <c:pt idx="9192">
                  <c:v>84.695999999999998</c:v>
                </c:pt>
                <c:pt idx="9193">
                  <c:v>84.206000000000003</c:v>
                </c:pt>
                <c:pt idx="9194">
                  <c:v>81.63</c:v>
                </c:pt>
                <c:pt idx="9195">
                  <c:v>82.227999999999994</c:v>
                </c:pt>
                <c:pt idx="9196">
                  <c:v>81.819000000000003</c:v>
                </c:pt>
                <c:pt idx="9197">
                  <c:v>79.096999999999994</c:v>
                </c:pt>
                <c:pt idx="9198">
                  <c:v>76.412999999999997</c:v>
                </c:pt>
                <c:pt idx="9199">
                  <c:v>73.971999999999994</c:v>
                </c:pt>
                <c:pt idx="9200">
                  <c:v>68.195999999999998</c:v>
                </c:pt>
                <c:pt idx="9201">
                  <c:v>59.462000000000003</c:v>
                </c:pt>
                <c:pt idx="9202">
                  <c:v>53.426000000000002</c:v>
                </c:pt>
                <c:pt idx="9203">
                  <c:v>71.911000000000001</c:v>
                </c:pt>
                <c:pt idx="9204">
                  <c:v>75.566999999999993</c:v>
                </c:pt>
                <c:pt idx="9205">
                  <c:v>77.313000000000002</c:v>
                </c:pt>
                <c:pt idx="9206">
                  <c:v>80.411000000000001</c:v>
                </c:pt>
                <c:pt idx="9207">
                  <c:v>82.108999999999995</c:v>
                </c:pt>
                <c:pt idx="9208">
                  <c:v>83.844999999999999</c:v>
                </c:pt>
                <c:pt idx="9209">
                  <c:v>83.668999999999997</c:v>
                </c:pt>
                <c:pt idx="9210">
                  <c:v>84.319000000000003</c:v>
                </c:pt>
                <c:pt idx="9211">
                  <c:v>84.37</c:v>
                </c:pt>
                <c:pt idx="9212">
                  <c:v>82.751000000000005</c:v>
                </c:pt>
                <c:pt idx="9213">
                  <c:v>83.668000000000006</c:v>
                </c:pt>
                <c:pt idx="9214">
                  <c:v>84.3</c:v>
                </c:pt>
                <c:pt idx="9215">
                  <c:v>83.23</c:v>
                </c:pt>
                <c:pt idx="9216">
                  <c:v>81.436999999999998</c:v>
                </c:pt>
                <c:pt idx="9217">
                  <c:v>81.070999999999998</c:v>
                </c:pt>
                <c:pt idx="9218">
                  <c:v>78.841999999999999</c:v>
                </c:pt>
                <c:pt idx="9219">
                  <c:v>73.997</c:v>
                </c:pt>
                <c:pt idx="9220">
                  <c:v>75.790000000000006</c:v>
                </c:pt>
                <c:pt idx="9221">
                  <c:v>70.292000000000002</c:v>
                </c:pt>
                <c:pt idx="9222">
                  <c:v>62.548000000000002</c:v>
                </c:pt>
                <c:pt idx="9223">
                  <c:v>58.225000000000001</c:v>
                </c:pt>
                <c:pt idx="9224">
                  <c:v>72.855000000000004</c:v>
                </c:pt>
                <c:pt idx="9225">
                  <c:v>77.179000000000002</c:v>
                </c:pt>
                <c:pt idx="9226">
                  <c:v>81.254999999999995</c:v>
                </c:pt>
                <c:pt idx="9227">
                  <c:v>80.457999999999998</c:v>
                </c:pt>
                <c:pt idx="9228">
                  <c:v>84.816000000000003</c:v>
                </c:pt>
                <c:pt idx="9229">
                  <c:v>90.828000000000003</c:v>
                </c:pt>
                <c:pt idx="9230">
                  <c:v>93.021000000000001</c:v>
                </c:pt>
                <c:pt idx="9231">
                  <c:v>87.128</c:v>
                </c:pt>
                <c:pt idx="9232">
                  <c:v>85.977000000000004</c:v>
                </c:pt>
                <c:pt idx="9233">
                  <c:v>77.828000000000003</c:v>
                </c:pt>
                <c:pt idx="9234">
                  <c:v>75.266000000000005</c:v>
                </c:pt>
                <c:pt idx="9235">
                  <c:v>84.415000000000006</c:v>
                </c:pt>
                <c:pt idx="9236">
                  <c:v>79.558999999999997</c:v>
                </c:pt>
                <c:pt idx="9237">
                  <c:v>83.921999999999997</c:v>
                </c:pt>
                <c:pt idx="9238">
                  <c:v>89.626999999999995</c:v>
                </c:pt>
                <c:pt idx="9239">
                  <c:v>91.043000000000006</c:v>
                </c:pt>
                <c:pt idx="9240">
                  <c:v>87.043999999999997</c:v>
                </c:pt>
                <c:pt idx="9241">
                  <c:v>74.472999999999999</c:v>
                </c:pt>
                <c:pt idx="9242">
                  <c:v>77.197000000000003</c:v>
                </c:pt>
                <c:pt idx="9243">
                  <c:v>85.164000000000001</c:v>
                </c:pt>
                <c:pt idx="9244">
                  <c:v>81.929000000000002</c:v>
                </c:pt>
                <c:pt idx="9245">
                  <c:v>65.096999999999994</c:v>
                </c:pt>
                <c:pt idx="9246">
                  <c:v>50.814999999999998</c:v>
                </c:pt>
                <c:pt idx="9247">
                  <c:v>80.655000000000001</c:v>
                </c:pt>
                <c:pt idx="9248">
                  <c:v>86.116</c:v>
                </c:pt>
                <c:pt idx="9249">
                  <c:v>87.284000000000006</c:v>
                </c:pt>
                <c:pt idx="9250">
                  <c:v>85.241</c:v>
                </c:pt>
                <c:pt idx="9251">
                  <c:v>81.569000000000003</c:v>
                </c:pt>
                <c:pt idx="9252">
                  <c:v>69.549000000000007</c:v>
                </c:pt>
                <c:pt idx="9253">
                  <c:v>79.61</c:v>
                </c:pt>
                <c:pt idx="9254">
                  <c:v>82.68</c:v>
                </c:pt>
                <c:pt idx="9255">
                  <c:v>80.320999999999998</c:v>
                </c:pt>
                <c:pt idx="9256">
                  <c:v>82.295000000000002</c:v>
                </c:pt>
                <c:pt idx="9257">
                  <c:v>78.3</c:v>
                </c:pt>
                <c:pt idx="9258">
                  <c:v>54.618000000000002</c:v>
                </c:pt>
                <c:pt idx="9259">
                  <c:v>71.986000000000004</c:v>
                </c:pt>
                <c:pt idx="9260">
                  <c:v>69.721000000000004</c:v>
                </c:pt>
                <c:pt idx="9261">
                  <c:v>67.685000000000002</c:v>
                </c:pt>
                <c:pt idx="9262">
                  <c:v>66.497</c:v>
                </c:pt>
                <c:pt idx="9263">
                  <c:v>69.894000000000005</c:v>
                </c:pt>
                <c:pt idx="9264">
                  <c:v>59.298000000000002</c:v>
                </c:pt>
                <c:pt idx="9265">
                  <c:v>53.024999999999999</c:v>
                </c:pt>
                <c:pt idx="9266">
                  <c:v>64.27</c:v>
                </c:pt>
                <c:pt idx="9267">
                  <c:v>60.14</c:v>
                </c:pt>
                <c:pt idx="9268">
                  <c:v>67.561000000000007</c:v>
                </c:pt>
                <c:pt idx="9269">
                  <c:v>43.143000000000001</c:v>
                </c:pt>
                <c:pt idx="9270">
                  <c:v>69.057000000000002</c:v>
                </c:pt>
                <c:pt idx="9271">
                  <c:v>80.179000000000002</c:v>
                </c:pt>
                <c:pt idx="9272">
                  <c:v>78.298000000000002</c:v>
                </c:pt>
                <c:pt idx="9273">
                  <c:v>72.168000000000006</c:v>
                </c:pt>
                <c:pt idx="9274">
                  <c:v>67.239999999999995</c:v>
                </c:pt>
                <c:pt idx="9275">
                  <c:v>53.295000000000002</c:v>
                </c:pt>
                <c:pt idx="9276">
                  <c:v>70.715999999999994</c:v>
                </c:pt>
                <c:pt idx="9277">
                  <c:v>68.912000000000006</c:v>
                </c:pt>
                <c:pt idx="9278">
                  <c:v>70.819999999999993</c:v>
                </c:pt>
                <c:pt idx="9279">
                  <c:v>57.554000000000002</c:v>
                </c:pt>
                <c:pt idx="9280">
                  <c:v>68.411000000000001</c:v>
                </c:pt>
                <c:pt idx="9281">
                  <c:v>68.322999999999993</c:v>
                </c:pt>
                <c:pt idx="9282">
                  <c:v>73.477000000000004</c:v>
                </c:pt>
                <c:pt idx="9283">
                  <c:v>74.843999999999994</c:v>
                </c:pt>
                <c:pt idx="9284">
                  <c:v>70.197999999999993</c:v>
                </c:pt>
                <c:pt idx="9285">
                  <c:v>63.707000000000001</c:v>
                </c:pt>
                <c:pt idx="9286">
                  <c:v>73.168000000000006</c:v>
                </c:pt>
                <c:pt idx="9287">
                  <c:v>75.837000000000003</c:v>
                </c:pt>
                <c:pt idx="9288">
                  <c:v>76.844999999999999</c:v>
                </c:pt>
                <c:pt idx="9289">
                  <c:v>68.590999999999994</c:v>
                </c:pt>
                <c:pt idx="9290">
                  <c:v>70.977000000000004</c:v>
                </c:pt>
                <c:pt idx="9291">
                  <c:v>75.126000000000005</c:v>
                </c:pt>
                <c:pt idx="9292">
                  <c:v>64.774000000000001</c:v>
                </c:pt>
                <c:pt idx="9293">
                  <c:v>58.6</c:v>
                </c:pt>
                <c:pt idx="9294">
                  <c:v>66.606999999999999</c:v>
                </c:pt>
                <c:pt idx="9295">
                  <c:v>56.023000000000003</c:v>
                </c:pt>
                <c:pt idx="9296">
                  <c:v>62.956000000000003</c:v>
                </c:pt>
                <c:pt idx="9297">
                  <c:v>50.786999999999999</c:v>
                </c:pt>
                <c:pt idx="9298">
                  <c:v>69.816999999999993</c:v>
                </c:pt>
                <c:pt idx="9299">
                  <c:v>53.673000000000002</c:v>
                </c:pt>
                <c:pt idx="9300">
                  <c:v>49.756</c:v>
                </c:pt>
                <c:pt idx="9301">
                  <c:v>51.430999999999997</c:v>
                </c:pt>
                <c:pt idx="9302">
                  <c:v>57.281999999999996</c:v>
                </c:pt>
                <c:pt idx="9303">
                  <c:v>69.263000000000005</c:v>
                </c:pt>
                <c:pt idx="9304">
                  <c:v>66.543000000000006</c:v>
                </c:pt>
                <c:pt idx="9305">
                  <c:v>57.421999999999997</c:v>
                </c:pt>
                <c:pt idx="9306">
                  <c:v>43.444000000000003</c:v>
                </c:pt>
                <c:pt idx="9307">
                  <c:v>65.481999999999999</c:v>
                </c:pt>
                <c:pt idx="9308">
                  <c:v>64.992000000000004</c:v>
                </c:pt>
                <c:pt idx="9309">
                  <c:v>55.161000000000001</c:v>
                </c:pt>
                <c:pt idx="9310">
                  <c:v>60.652999999999999</c:v>
                </c:pt>
                <c:pt idx="9311">
                  <c:v>54.344999999999999</c:v>
                </c:pt>
                <c:pt idx="9312">
                  <c:v>66.536000000000001</c:v>
                </c:pt>
                <c:pt idx="9313">
                  <c:v>60.524999999999999</c:v>
                </c:pt>
                <c:pt idx="9314">
                  <c:v>42.72</c:v>
                </c:pt>
                <c:pt idx="9315">
                  <c:v>58.933</c:v>
                </c:pt>
                <c:pt idx="9316">
                  <c:v>63.314999999999998</c:v>
                </c:pt>
                <c:pt idx="9317">
                  <c:v>65.284000000000006</c:v>
                </c:pt>
                <c:pt idx="9318">
                  <c:v>31.236000000000001</c:v>
                </c:pt>
                <c:pt idx="9319">
                  <c:v>24.154</c:v>
                </c:pt>
                <c:pt idx="9320">
                  <c:v>45.728000000000002</c:v>
                </c:pt>
                <c:pt idx="9321">
                  <c:v>65.265000000000001</c:v>
                </c:pt>
                <c:pt idx="9322">
                  <c:v>52.67</c:v>
                </c:pt>
                <c:pt idx="9323">
                  <c:v>53.210999999999999</c:v>
                </c:pt>
                <c:pt idx="9324">
                  <c:v>57.493000000000002</c:v>
                </c:pt>
                <c:pt idx="9325">
                  <c:v>61.326999999999998</c:v>
                </c:pt>
                <c:pt idx="9326">
                  <c:v>60.329000000000001</c:v>
                </c:pt>
                <c:pt idx="9327">
                  <c:v>53.194000000000003</c:v>
                </c:pt>
                <c:pt idx="9328">
                  <c:v>56.073999999999998</c:v>
                </c:pt>
                <c:pt idx="9329">
                  <c:v>50.082000000000001</c:v>
                </c:pt>
                <c:pt idx="9330">
                  <c:v>62.933</c:v>
                </c:pt>
                <c:pt idx="9331">
                  <c:v>60.344000000000001</c:v>
                </c:pt>
                <c:pt idx="9332">
                  <c:v>54.540999999999997</c:v>
                </c:pt>
                <c:pt idx="9333">
                  <c:v>65.341999999999999</c:v>
                </c:pt>
                <c:pt idx="9334">
                  <c:v>62.223999999999997</c:v>
                </c:pt>
                <c:pt idx="9335">
                  <c:v>49.31</c:v>
                </c:pt>
                <c:pt idx="9336">
                  <c:v>53.584000000000003</c:v>
                </c:pt>
                <c:pt idx="9337">
                  <c:v>65.352000000000004</c:v>
                </c:pt>
                <c:pt idx="9338">
                  <c:v>64.682000000000002</c:v>
                </c:pt>
                <c:pt idx="9339">
                  <c:v>62.954999999999998</c:v>
                </c:pt>
                <c:pt idx="9340">
                  <c:v>56.784999999999997</c:v>
                </c:pt>
                <c:pt idx="9341">
                  <c:v>57.21</c:v>
                </c:pt>
                <c:pt idx="9342">
                  <c:v>57.51</c:v>
                </c:pt>
                <c:pt idx="9343">
                  <c:v>55.418999999999997</c:v>
                </c:pt>
                <c:pt idx="9344">
                  <c:v>49.844999999999999</c:v>
                </c:pt>
                <c:pt idx="9345">
                  <c:v>56.682000000000002</c:v>
                </c:pt>
                <c:pt idx="9346">
                  <c:v>40.701999999999998</c:v>
                </c:pt>
                <c:pt idx="9347">
                  <c:v>49.664000000000001</c:v>
                </c:pt>
                <c:pt idx="9348">
                  <c:v>53.511000000000003</c:v>
                </c:pt>
                <c:pt idx="9349">
                  <c:v>59.767000000000003</c:v>
                </c:pt>
                <c:pt idx="9350">
                  <c:v>61.738</c:v>
                </c:pt>
                <c:pt idx="9351">
                  <c:v>34.96</c:v>
                </c:pt>
                <c:pt idx="9352">
                  <c:v>70.415000000000006</c:v>
                </c:pt>
                <c:pt idx="9353">
                  <c:v>59.465000000000003</c:v>
                </c:pt>
                <c:pt idx="9354">
                  <c:v>56.601999999999997</c:v>
                </c:pt>
                <c:pt idx="9355">
                  <c:v>66.259</c:v>
                </c:pt>
                <c:pt idx="9356">
                  <c:v>50.787999999999997</c:v>
                </c:pt>
                <c:pt idx="9357">
                  <c:v>63.5</c:v>
                </c:pt>
                <c:pt idx="9358">
                  <c:v>63.75</c:v>
                </c:pt>
                <c:pt idx="9359">
                  <c:v>55.344000000000001</c:v>
                </c:pt>
                <c:pt idx="9360">
                  <c:v>41.91</c:v>
                </c:pt>
                <c:pt idx="9361">
                  <c:v>59.49</c:v>
                </c:pt>
                <c:pt idx="9362">
                  <c:v>63.619</c:v>
                </c:pt>
                <c:pt idx="9363">
                  <c:v>50.915999999999997</c:v>
                </c:pt>
                <c:pt idx="9364">
                  <c:v>49.633000000000003</c:v>
                </c:pt>
                <c:pt idx="9365">
                  <c:v>53.201999999999998</c:v>
                </c:pt>
                <c:pt idx="9366">
                  <c:v>47.744</c:v>
                </c:pt>
                <c:pt idx="9367">
                  <c:v>55.448</c:v>
                </c:pt>
                <c:pt idx="9368">
                  <c:v>56.817999999999998</c:v>
                </c:pt>
                <c:pt idx="9369">
                  <c:v>14.726000000000001</c:v>
                </c:pt>
                <c:pt idx="9370">
                  <c:v>46.874000000000002</c:v>
                </c:pt>
                <c:pt idx="9371">
                  <c:v>62.524999999999999</c:v>
                </c:pt>
                <c:pt idx="9372">
                  <c:v>50.119</c:v>
                </c:pt>
                <c:pt idx="9373">
                  <c:v>26.486000000000001</c:v>
                </c:pt>
                <c:pt idx="9374">
                  <c:v>65.466999999999999</c:v>
                </c:pt>
                <c:pt idx="9375">
                  <c:v>62.640999999999998</c:v>
                </c:pt>
                <c:pt idx="9376">
                  <c:v>54.167000000000002</c:v>
                </c:pt>
                <c:pt idx="9377">
                  <c:v>59.024000000000001</c:v>
                </c:pt>
                <c:pt idx="9378">
                  <c:v>59.341000000000001</c:v>
                </c:pt>
                <c:pt idx="9379">
                  <c:v>59.2</c:v>
                </c:pt>
                <c:pt idx="9380">
                  <c:v>58.472999999999999</c:v>
                </c:pt>
                <c:pt idx="9381">
                  <c:v>52.619</c:v>
                </c:pt>
                <c:pt idx="9382">
                  <c:v>58.453000000000003</c:v>
                </c:pt>
                <c:pt idx="9383">
                  <c:v>52.957999999999998</c:v>
                </c:pt>
                <c:pt idx="9384">
                  <c:v>54.878999999999998</c:v>
                </c:pt>
                <c:pt idx="9385">
                  <c:v>45.11</c:v>
                </c:pt>
                <c:pt idx="9386">
                  <c:v>55.692</c:v>
                </c:pt>
                <c:pt idx="9387">
                  <c:v>24.885999999999999</c:v>
                </c:pt>
                <c:pt idx="9388">
                  <c:v>59.924999999999997</c:v>
                </c:pt>
                <c:pt idx="9389">
                  <c:v>49.808</c:v>
                </c:pt>
                <c:pt idx="9390">
                  <c:v>39.518000000000001</c:v>
                </c:pt>
                <c:pt idx="9391">
                  <c:v>49.756999999999998</c:v>
                </c:pt>
                <c:pt idx="9392">
                  <c:v>61.685000000000002</c:v>
                </c:pt>
                <c:pt idx="9393">
                  <c:v>63.152999999999999</c:v>
                </c:pt>
                <c:pt idx="9394">
                  <c:v>56.643999999999998</c:v>
                </c:pt>
                <c:pt idx="9395">
                  <c:v>51.816000000000003</c:v>
                </c:pt>
                <c:pt idx="9396">
                  <c:v>61.954000000000001</c:v>
                </c:pt>
                <c:pt idx="9397">
                  <c:v>61.055</c:v>
                </c:pt>
                <c:pt idx="9398">
                  <c:v>45.58</c:v>
                </c:pt>
                <c:pt idx="9399">
                  <c:v>54.563000000000002</c:v>
                </c:pt>
                <c:pt idx="9400">
                  <c:v>59.819000000000003</c:v>
                </c:pt>
                <c:pt idx="9401">
                  <c:v>55.372999999999998</c:v>
                </c:pt>
                <c:pt idx="9402">
                  <c:v>55.576000000000001</c:v>
                </c:pt>
                <c:pt idx="9403">
                  <c:v>53.289000000000001</c:v>
                </c:pt>
                <c:pt idx="9404">
                  <c:v>36.548999999999999</c:v>
                </c:pt>
                <c:pt idx="9405">
                  <c:v>49.713999999999999</c:v>
                </c:pt>
                <c:pt idx="9406">
                  <c:v>52.146000000000001</c:v>
                </c:pt>
                <c:pt idx="9407">
                  <c:v>55.097999999999999</c:v>
                </c:pt>
                <c:pt idx="9408">
                  <c:v>56.552</c:v>
                </c:pt>
                <c:pt idx="9409">
                  <c:v>29.443000000000001</c:v>
                </c:pt>
                <c:pt idx="9410">
                  <c:v>50.997</c:v>
                </c:pt>
                <c:pt idx="9411">
                  <c:v>60.709000000000003</c:v>
                </c:pt>
                <c:pt idx="9412">
                  <c:v>58.149000000000001</c:v>
                </c:pt>
                <c:pt idx="9413">
                  <c:v>53.963000000000001</c:v>
                </c:pt>
                <c:pt idx="9414">
                  <c:v>55.984000000000002</c:v>
                </c:pt>
                <c:pt idx="9415">
                  <c:v>56.231999999999999</c:v>
                </c:pt>
                <c:pt idx="9416">
                  <c:v>55.597999999999999</c:v>
                </c:pt>
                <c:pt idx="9417">
                  <c:v>56.253999999999998</c:v>
                </c:pt>
                <c:pt idx="9418">
                  <c:v>57.124000000000002</c:v>
                </c:pt>
                <c:pt idx="9419">
                  <c:v>55.701000000000001</c:v>
                </c:pt>
                <c:pt idx="9420">
                  <c:v>55.256</c:v>
                </c:pt>
                <c:pt idx="9421">
                  <c:v>57.347000000000001</c:v>
                </c:pt>
                <c:pt idx="9422">
                  <c:v>54.07</c:v>
                </c:pt>
                <c:pt idx="9423">
                  <c:v>37.402999999999999</c:v>
                </c:pt>
                <c:pt idx="9424">
                  <c:v>49.322000000000003</c:v>
                </c:pt>
                <c:pt idx="9425">
                  <c:v>25.722000000000001</c:v>
                </c:pt>
                <c:pt idx="9426">
                  <c:v>47.7</c:v>
                </c:pt>
                <c:pt idx="9427">
                  <c:v>31.524999999999999</c:v>
                </c:pt>
                <c:pt idx="9428">
                  <c:v>51.048999999999999</c:v>
                </c:pt>
                <c:pt idx="9429">
                  <c:v>47.298000000000002</c:v>
                </c:pt>
                <c:pt idx="9430">
                  <c:v>31.994</c:v>
                </c:pt>
                <c:pt idx="9431">
                  <c:v>53.648000000000003</c:v>
                </c:pt>
                <c:pt idx="9432">
                  <c:v>60.792000000000002</c:v>
                </c:pt>
                <c:pt idx="9433">
                  <c:v>53.319000000000003</c:v>
                </c:pt>
                <c:pt idx="9434">
                  <c:v>37.322000000000003</c:v>
                </c:pt>
                <c:pt idx="9435">
                  <c:v>54.581000000000003</c:v>
                </c:pt>
                <c:pt idx="9436">
                  <c:v>56.591000000000001</c:v>
                </c:pt>
                <c:pt idx="9437">
                  <c:v>50.758000000000003</c:v>
                </c:pt>
                <c:pt idx="9438">
                  <c:v>47.185000000000002</c:v>
                </c:pt>
                <c:pt idx="9439">
                  <c:v>52.524999999999999</c:v>
                </c:pt>
                <c:pt idx="9440">
                  <c:v>55.905999999999999</c:v>
                </c:pt>
                <c:pt idx="9441">
                  <c:v>56.182000000000002</c:v>
                </c:pt>
                <c:pt idx="9442">
                  <c:v>41.536999999999999</c:v>
                </c:pt>
                <c:pt idx="9443">
                  <c:v>43.063000000000002</c:v>
                </c:pt>
                <c:pt idx="9444">
                  <c:v>44.283999999999999</c:v>
                </c:pt>
                <c:pt idx="9445">
                  <c:v>27.940999999999999</c:v>
                </c:pt>
                <c:pt idx="9446">
                  <c:v>52.375</c:v>
                </c:pt>
                <c:pt idx="9447">
                  <c:v>27.134</c:v>
                </c:pt>
                <c:pt idx="9448">
                  <c:v>46.607999999999997</c:v>
                </c:pt>
                <c:pt idx="9449">
                  <c:v>51.094000000000001</c:v>
                </c:pt>
                <c:pt idx="9450">
                  <c:v>50.3</c:v>
                </c:pt>
                <c:pt idx="9451">
                  <c:v>43.341999999999999</c:v>
                </c:pt>
                <c:pt idx="9452">
                  <c:v>44.462000000000003</c:v>
                </c:pt>
                <c:pt idx="9453">
                  <c:v>49.02</c:v>
                </c:pt>
                <c:pt idx="9454">
                  <c:v>55.191000000000003</c:v>
                </c:pt>
                <c:pt idx="9455">
                  <c:v>49.720999999999997</c:v>
                </c:pt>
                <c:pt idx="9456">
                  <c:v>48.241999999999997</c:v>
                </c:pt>
                <c:pt idx="9457">
                  <c:v>59.164000000000001</c:v>
                </c:pt>
                <c:pt idx="9458">
                  <c:v>55.008000000000003</c:v>
                </c:pt>
                <c:pt idx="9459">
                  <c:v>39.347000000000001</c:v>
                </c:pt>
                <c:pt idx="9460">
                  <c:v>45.279000000000003</c:v>
                </c:pt>
                <c:pt idx="9461">
                  <c:v>54.664000000000001</c:v>
                </c:pt>
                <c:pt idx="9462">
                  <c:v>50.2</c:v>
                </c:pt>
                <c:pt idx="9463">
                  <c:v>45.131</c:v>
                </c:pt>
                <c:pt idx="9464">
                  <c:v>45.613</c:v>
                </c:pt>
                <c:pt idx="9465">
                  <c:v>37.789000000000001</c:v>
                </c:pt>
                <c:pt idx="9466">
                  <c:v>40.953000000000003</c:v>
                </c:pt>
                <c:pt idx="9467">
                  <c:v>54.793999999999997</c:v>
                </c:pt>
                <c:pt idx="9468">
                  <c:v>47.067</c:v>
                </c:pt>
                <c:pt idx="9469">
                  <c:v>52.747</c:v>
                </c:pt>
                <c:pt idx="9470">
                  <c:v>46.887</c:v>
                </c:pt>
                <c:pt idx="9471">
                  <c:v>46.469000000000001</c:v>
                </c:pt>
                <c:pt idx="9472">
                  <c:v>31.617000000000001</c:v>
                </c:pt>
                <c:pt idx="9473">
                  <c:v>54.252000000000002</c:v>
                </c:pt>
                <c:pt idx="9474">
                  <c:v>54.081000000000003</c:v>
                </c:pt>
                <c:pt idx="9475">
                  <c:v>52.072000000000003</c:v>
                </c:pt>
                <c:pt idx="9476">
                  <c:v>56.652000000000001</c:v>
                </c:pt>
                <c:pt idx="9477">
                  <c:v>55.37</c:v>
                </c:pt>
                <c:pt idx="9478">
                  <c:v>48.988</c:v>
                </c:pt>
                <c:pt idx="9479">
                  <c:v>52.948</c:v>
                </c:pt>
                <c:pt idx="9480">
                  <c:v>54.167999999999999</c:v>
                </c:pt>
                <c:pt idx="9481">
                  <c:v>53.079000000000001</c:v>
                </c:pt>
                <c:pt idx="9482">
                  <c:v>55.813000000000002</c:v>
                </c:pt>
                <c:pt idx="9483">
                  <c:v>56.113999999999997</c:v>
                </c:pt>
                <c:pt idx="9484">
                  <c:v>51.639000000000003</c:v>
                </c:pt>
                <c:pt idx="9485">
                  <c:v>46.027999999999999</c:v>
                </c:pt>
                <c:pt idx="9486">
                  <c:v>49.234999999999999</c:v>
                </c:pt>
                <c:pt idx="9487">
                  <c:v>45.473999999999997</c:v>
                </c:pt>
                <c:pt idx="9488">
                  <c:v>42.823</c:v>
                </c:pt>
                <c:pt idx="9489">
                  <c:v>27.582000000000001</c:v>
                </c:pt>
                <c:pt idx="9490">
                  <c:v>45.262</c:v>
                </c:pt>
                <c:pt idx="9491">
                  <c:v>40.064</c:v>
                </c:pt>
                <c:pt idx="9492">
                  <c:v>47.606999999999999</c:v>
                </c:pt>
                <c:pt idx="9493">
                  <c:v>37.334000000000003</c:v>
                </c:pt>
                <c:pt idx="9494">
                  <c:v>46.433</c:v>
                </c:pt>
                <c:pt idx="9495">
                  <c:v>54.37</c:v>
                </c:pt>
                <c:pt idx="9496">
                  <c:v>56.006999999999998</c:v>
                </c:pt>
                <c:pt idx="9497">
                  <c:v>55.59</c:v>
                </c:pt>
                <c:pt idx="9498">
                  <c:v>56.441000000000003</c:v>
                </c:pt>
                <c:pt idx="9499">
                  <c:v>56.837000000000003</c:v>
                </c:pt>
                <c:pt idx="9500">
                  <c:v>55.813000000000002</c:v>
                </c:pt>
                <c:pt idx="9501">
                  <c:v>53.3</c:v>
                </c:pt>
                <c:pt idx="9502">
                  <c:v>48.832999999999998</c:v>
                </c:pt>
                <c:pt idx="9503">
                  <c:v>47.686999999999998</c:v>
                </c:pt>
                <c:pt idx="9504">
                  <c:v>52.103999999999999</c:v>
                </c:pt>
                <c:pt idx="9505">
                  <c:v>55.006</c:v>
                </c:pt>
                <c:pt idx="9506">
                  <c:v>53.08</c:v>
                </c:pt>
                <c:pt idx="9507">
                  <c:v>45.805999999999997</c:v>
                </c:pt>
                <c:pt idx="9508">
                  <c:v>42.298000000000002</c:v>
                </c:pt>
                <c:pt idx="9509">
                  <c:v>42.886000000000003</c:v>
                </c:pt>
                <c:pt idx="9510">
                  <c:v>44.051000000000002</c:v>
                </c:pt>
                <c:pt idx="9511">
                  <c:v>41.215000000000003</c:v>
                </c:pt>
                <c:pt idx="9512">
                  <c:v>41.723999999999997</c:v>
                </c:pt>
                <c:pt idx="9513">
                  <c:v>51.209000000000003</c:v>
                </c:pt>
                <c:pt idx="9514">
                  <c:v>49.226999999999997</c:v>
                </c:pt>
                <c:pt idx="9515">
                  <c:v>46.136000000000003</c:v>
                </c:pt>
                <c:pt idx="9516">
                  <c:v>50.622</c:v>
                </c:pt>
                <c:pt idx="9517">
                  <c:v>55.283000000000001</c:v>
                </c:pt>
                <c:pt idx="9518">
                  <c:v>56.911999999999999</c:v>
                </c:pt>
                <c:pt idx="9519">
                  <c:v>54.308</c:v>
                </c:pt>
                <c:pt idx="9520">
                  <c:v>50.078000000000003</c:v>
                </c:pt>
                <c:pt idx="9521">
                  <c:v>51.17</c:v>
                </c:pt>
                <c:pt idx="9522">
                  <c:v>54.033000000000001</c:v>
                </c:pt>
                <c:pt idx="9523">
                  <c:v>54.829000000000001</c:v>
                </c:pt>
                <c:pt idx="9524">
                  <c:v>54.747999999999998</c:v>
                </c:pt>
                <c:pt idx="9525">
                  <c:v>54.341000000000001</c:v>
                </c:pt>
                <c:pt idx="9526">
                  <c:v>53.435000000000002</c:v>
                </c:pt>
                <c:pt idx="9527">
                  <c:v>50.204999999999998</c:v>
                </c:pt>
                <c:pt idx="9528">
                  <c:v>35.478999999999999</c:v>
                </c:pt>
                <c:pt idx="9529">
                  <c:v>39.619</c:v>
                </c:pt>
                <c:pt idx="9530">
                  <c:v>38.152000000000001</c:v>
                </c:pt>
                <c:pt idx="9531">
                  <c:v>50.189</c:v>
                </c:pt>
                <c:pt idx="9532">
                  <c:v>48.436</c:v>
                </c:pt>
                <c:pt idx="9533">
                  <c:v>25.004000000000001</c:v>
                </c:pt>
                <c:pt idx="9534">
                  <c:v>46.030999999999999</c:v>
                </c:pt>
                <c:pt idx="9535">
                  <c:v>40.417999999999999</c:v>
                </c:pt>
                <c:pt idx="9536">
                  <c:v>36.625</c:v>
                </c:pt>
                <c:pt idx="9537">
                  <c:v>48.37</c:v>
                </c:pt>
                <c:pt idx="9538">
                  <c:v>52.731999999999999</c:v>
                </c:pt>
                <c:pt idx="9539">
                  <c:v>53.162999999999997</c:v>
                </c:pt>
                <c:pt idx="9540">
                  <c:v>50.194000000000003</c:v>
                </c:pt>
                <c:pt idx="9541">
                  <c:v>53.503</c:v>
                </c:pt>
                <c:pt idx="9542">
                  <c:v>57.603999999999999</c:v>
                </c:pt>
                <c:pt idx="9543">
                  <c:v>61.1</c:v>
                </c:pt>
                <c:pt idx="9544">
                  <c:v>59.688000000000002</c:v>
                </c:pt>
                <c:pt idx="9545">
                  <c:v>57.021000000000001</c:v>
                </c:pt>
                <c:pt idx="9546">
                  <c:v>56.862000000000002</c:v>
                </c:pt>
                <c:pt idx="9547">
                  <c:v>57.319000000000003</c:v>
                </c:pt>
                <c:pt idx="9548">
                  <c:v>54.015000000000001</c:v>
                </c:pt>
                <c:pt idx="9549">
                  <c:v>41.334000000000003</c:v>
                </c:pt>
                <c:pt idx="9550">
                  <c:v>39.682000000000002</c:v>
                </c:pt>
                <c:pt idx="9551">
                  <c:v>41.509</c:v>
                </c:pt>
                <c:pt idx="9552">
                  <c:v>40.564999999999998</c:v>
                </c:pt>
                <c:pt idx="9553">
                  <c:v>24.666</c:v>
                </c:pt>
                <c:pt idx="9554">
                  <c:v>46.207999999999998</c:v>
                </c:pt>
                <c:pt idx="9555">
                  <c:v>51.661999999999999</c:v>
                </c:pt>
                <c:pt idx="9556">
                  <c:v>54.453000000000003</c:v>
                </c:pt>
                <c:pt idx="9557">
                  <c:v>55.546999999999997</c:v>
                </c:pt>
                <c:pt idx="9558">
                  <c:v>55.771999999999998</c:v>
                </c:pt>
                <c:pt idx="9559">
                  <c:v>56.238</c:v>
                </c:pt>
                <c:pt idx="9560">
                  <c:v>57.228999999999999</c:v>
                </c:pt>
                <c:pt idx="9561">
                  <c:v>57.13</c:v>
                </c:pt>
                <c:pt idx="9562">
                  <c:v>58.731999999999999</c:v>
                </c:pt>
                <c:pt idx="9563">
                  <c:v>60.402999999999999</c:v>
                </c:pt>
                <c:pt idx="9564">
                  <c:v>60.222000000000001</c:v>
                </c:pt>
                <c:pt idx="9565">
                  <c:v>57.542000000000002</c:v>
                </c:pt>
                <c:pt idx="9566">
                  <c:v>55.222999999999999</c:v>
                </c:pt>
                <c:pt idx="9567">
                  <c:v>55.743000000000002</c:v>
                </c:pt>
                <c:pt idx="9568">
                  <c:v>54.7</c:v>
                </c:pt>
                <c:pt idx="9569">
                  <c:v>49.164999999999999</c:v>
                </c:pt>
                <c:pt idx="9570">
                  <c:v>36.988999999999997</c:v>
                </c:pt>
                <c:pt idx="9571">
                  <c:v>42.043999999999997</c:v>
                </c:pt>
                <c:pt idx="9572">
                  <c:v>49.613999999999997</c:v>
                </c:pt>
                <c:pt idx="9573">
                  <c:v>0</c:v>
                </c:pt>
                <c:pt idx="9574">
                  <c:v>50.551000000000002</c:v>
                </c:pt>
                <c:pt idx="9575">
                  <c:v>54.42</c:v>
                </c:pt>
                <c:pt idx="9576">
                  <c:v>53.271999999999998</c:v>
                </c:pt>
                <c:pt idx="9577">
                  <c:v>56.182000000000002</c:v>
                </c:pt>
                <c:pt idx="9578">
                  <c:v>59.933999999999997</c:v>
                </c:pt>
                <c:pt idx="9579">
                  <c:v>59.762</c:v>
                </c:pt>
                <c:pt idx="9580">
                  <c:v>59.3</c:v>
                </c:pt>
                <c:pt idx="9581">
                  <c:v>58.44</c:v>
                </c:pt>
                <c:pt idx="9582">
                  <c:v>57.716999999999999</c:v>
                </c:pt>
                <c:pt idx="9583">
                  <c:v>57.904000000000003</c:v>
                </c:pt>
                <c:pt idx="9584">
                  <c:v>59.600999999999999</c:v>
                </c:pt>
                <c:pt idx="9585">
                  <c:v>59.970999999999997</c:v>
                </c:pt>
                <c:pt idx="9586">
                  <c:v>58.31</c:v>
                </c:pt>
                <c:pt idx="9587">
                  <c:v>57.677999999999997</c:v>
                </c:pt>
                <c:pt idx="9588">
                  <c:v>56.039000000000001</c:v>
                </c:pt>
                <c:pt idx="9589">
                  <c:v>53.179000000000002</c:v>
                </c:pt>
                <c:pt idx="9590">
                  <c:v>44.850999999999999</c:v>
                </c:pt>
                <c:pt idx="9591">
                  <c:v>41.54</c:v>
                </c:pt>
                <c:pt idx="9592">
                  <c:v>44.936999999999998</c:v>
                </c:pt>
                <c:pt idx="9593">
                  <c:v>48.517000000000003</c:v>
                </c:pt>
                <c:pt idx="9594">
                  <c:v>49.676000000000002</c:v>
                </c:pt>
                <c:pt idx="9595">
                  <c:v>53.25</c:v>
                </c:pt>
                <c:pt idx="9596">
                  <c:v>56.594000000000001</c:v>
                </c:pt>
                <c:pt idx="9597">
                  <c:v>56.881999999999998</c:v>
                </c:pt>
                <c:pt idx="9598">
                  <c:v>57.655000000000001</c:v>
                </c:pt>
                <c:pt idx="9599">
                  <c:v>58.459000000000003</c:v>
                </c:pt>
                <c:pt idx="9600">
                  <c:v>59.683999999999997</c:v>
                </c:pt>
                <c:pt idx="9601">
                  <c:v>59.429000000000002</c:v>
                </c:pt>
                <c:pt idx="9602">
                  <c:v>59.747999999999998</c:v>
                </c:pt>
                <c:pt idx="9603">
                  <c:v>61.341000000000001</c:v>
                </c:pt>
                <c:pt idx="9604">
                  <c:v>61.095999999999997</c:v>
                </c:pt>
                <c:pt idx="9605">
                  <c:v>59.463999999999999</c:v>
                </c:pt>
                <c:pt idx="9606">
                  <c:v>55.941000000000003</c:v>
                </c:pt>
                <c:pt idx="9607">
                  <c:v>53.860999999999997</c:v>
                </c:pt>
                <c:pt idx="9608">
                  <c:v>56.137999999999998</c:v>
                </c:pt>
                <c:pt idx="9609">
                  <c:v>57.225000000000001</c:v>
                </c:pt>
                <c:pt idx="9610">
                  <c:v>55.18</c:v>
                </c:pt>
                <c:pt idx="9611">
                  <c:v>43.600999999999999</c:v>
                </c:pt>
                <c:pt idx="9612">
                  <c:v>31.317</c:v>
                </c:pt>
                <c:pt idx="9613">
                  <c:v>45.069000000000003</c:v>
                </c:pt>
                <c:pt idx="9614">
                  <c:v>53.033000000000001</c:v>
                </c:pt>
                <c:pt idx="9615">
                  <c:v>55.78</c:v>
                </c:pt>
                <c:pt idx="9616">
                  <c:v>56.86</c:v>
                </c:pt>
                <c:pt idx="9617">
                  <c:v>56.253</c:v>
                </c:pt>
                <c:pt idx="9618">
                  <c:v>58.13</c:v>
                </c:pt>
                <c:pt idx="9619">
                  <c:v>60.165999999999997</c:v>
                </c:pt>
                <c:pt idx="9620">
                  <c:v>60.71</c:v>
                </c:pt>
                <c:pt idx="9621">
                  <c:v>60.72</c:v>
                </c:pt>
                <c:pt idx="9622">
                  <c:v>60.552</c:v>
                </c:pt>
                <c:pt idx="9623">
                  <c:v>61.311</c:v>
                </c:pt>
                <c:pt idx="9624">
                  <c:v>60.887</c:v>
                </c:pt>
                <c:pt idx="9625">
                  <c:v>59.792000000000002</c:v>
                </c:pt>
                <c:pt idx="9626">
                  <c:v>58.347999999999999</c:v>
                </c:pt>
                <c:pt idx="9627">
                  <c:v>56.249000000000002</c:v>
                </c:pt>
                <c:pt idx="9628">
                  <c:v>53.54</c:v>
                </c:pt>
                <c:pt idx="9629">
                  <c:v>38.286999999999999</c:v>
                </c:pt>
                <c:pt idx="9630">
                  <c:v>23.356000000000002</c:v>
                </c:pt>
                <c:pt idx="9631">
                  <c:v>42.816000000000003</c:v>
                </c:pt>
                <c:pt idx="9632">
                  <c:v>31.84</c:v>
                </c:pt>
                <c:pt idx="9633">
                  <c:v>42.703000000000003</c:v>
                </c:pt>
                <c:pt idx="9634">
                  <c:v>28.994</c:v>
                </c:pt>
                <c:pt idx="9635">
                  <c:v>42.738999999999997</c:v>
                </c:pt>
                <c:pt idx="9636">
                  <c:v>46.905000000000001</c:v>
                </c:pt>
                <c:pt idx="9637">
                  <c:v>47.366999999999997</c:v>
                </c:pt>
                <c:pt idx="9638">
                  <c:v>42.215000000000003</c:v>
                </c:pt>
                <c:pt idx="9639">
                  <c:v>53.558</c:v>
                </c:pt>
                <c:pt idx="9640">
                  <c:v>54.985999999999997</c:v>
                </c:pt>
                <c:pt idx="9641">
                  <c:v>61.715000000000003</c:v>
                </c:pt>
                <c:pt idx="9642">
                  <c:v>60.378999999999998</c:v>
                </c:pt>
                <c:pt idx="9643">
                  <c:v>62.055999999999997</c:v>
                </c:pt>
                <c:pt idx="9644">
                  <c:v>59.975000000000001</c:v>
                </c:pt>
                <c:pt idx="9645">
                  <c:v>61.698</c:v>
                </c:pt>
                <c:pt idx="9646">
                  <c:v>61.558999999999997</c:v>
                </c:pt>
                <c:pt idx="9647">
                  <c:v>56.741999999999997</c:v>
                </c:pt>
                <c:pt idx="9648">
                  <c:v>59.279000000000003</c:v>
                </c:pt>
                <c:pt idx="9649">
                  <c:v>50.558</c:v>
                </c:pt>
                <c:pt idx="9650">
                  <c:v>56.670999999999999</c:v>
                </c:pt>
                <c:pt idx="9651">
                  <c:v>53.829000000000001</c:v>
                </c:pt>
                <c:pt idx="9652">
                  <c:v>55.189</c:v>
                </c:pt>
                <c:pt idx="9653">
                  <c:v>53.948</c:v>
                </c:pt>
                <c:pt idx="9654">
                  <c:v>35.866999999999997</c:v>
                </c:pt>
                <c:pt idx="9655">
                  <c:v>13.358000000000001</c:v>
                </c:pt>
                <c:pt idx="9656">
                  <c:v>55.948</c:v>
                </c:pt>
                <c:pt idx="9657">
                  <c:v>56.219000000000001</c:v>
                </c:pt>
                <c:pt idx="9658">
                  <c:v>56.165999999999997</c:v>
                </c:pt>
                <c:pt idx="9659">
                  <c:v>54.987000000000002</c:v>
                </c:pt>
                <c:pt idx="9660">
                  <c:v>54.609000000000002</c:v>
                </c:pt>
                <c:pt idx="9661">
                  <c:v>57.417999999999999</c:v>
                </c:pt>
                <c:pt idx="9662">
                  <c:v>57.954000000000001</c:v>
                </c:pt>
                <c:pt idx="9663">
                  <c:v>58.113999999999997</c:v>
                </c:pt>
                <c:pt idx="9664">
                  <c:v>59.692</c:v>
                </c:pt>
                <c:pt idx="9665">
                  <c:v>60.481999999999999</c:v>
                </c:pt>
                <c:pt idx="9666">
                  <c:v>61.512</c:v>
                </c:pt>
                <c:pt idx="9667">
                  <c:v>60.466000000000001</c:v>
                </c:pt>
                <c:pt idx="9668">
                  <c:v>59.052</c:v>
                </c:pt>
                <c:pt idx="9669">
                  <c:v>58.182000000000002</c:v>
                </c:pt>
                <c:pt idx="9670">
                  <c:v>57.677999999999997</c:v>
                </c:pt>
                <c:pt idx="9671">
                  <c:v>53.435000000000002</c:v>
                </c:pt>
                <c:pt idx="9672">
                  <c:v>52.191000000000003</c:v>
                </c:pt>
                <c:pt idx="9673">
                  <c:v>50.756999999999998</c:v>
                </c:pt>
                <c:pt idx="9674">
                  <c:v>51.238999999999997</c:v>
                </c:pt>
                <c:pt idx="9675">
                  <c:v>44.536999999999999</c:v>
                </c:pt>
                <c:pt idx="9676">
                  <c:v>17.780999999999999</c:v>
                </c:pt>
                <c:pt idx="9677">
                  <c:v>41.552</c:v>
                </c:pt>
                <c:pt idx="9678">
                  <c:v>49.625999999999998</c:v>
                </c:pt>
                <c:pt idx="9679">
                  <c:v>54.759</c:v>
                </c:pt>
                <c:pt idx="9680">
                  <c:v>57.048999999999999</c:v>
                </c:pt>
                <c:pt idx="9681">
                  <c:v>56.732999999999997</c:v>
                </c:pt>
                <c:pt idx="9682">
                  <c:v>58.402999999999999</c:v>
                </c:pt>
                <c:pt idx="9683">
                  <c:v>55.808</c:v>
                </c:pt>
                <c:pt idx="9684">
                  <c:v>58.988</c:v>
                </c:pt>
                <c:pt idx="9685">
                  <c:v>59.865000000000002</c:v>
                </c:pt>
                <c:pt idx="9686">
                  <c:v>59.774999999999999</c:v>
                </c:pt>
                <c:pt idx="9687">
                  <c:v>60.640999999999998</c:v>
                </c:pt>
                <c:pt idx="9688">
                  <c:v>58.262999999999998</c:v>
                </c:pt>
                <c:pt idx="9689">
                  <c:v>58.674999999999997</c:v>
                </c:pt>
                <c:pt idx="9690">
                  <c:v>57.152000000000001</c:v>
                </c:pt>
                <c:pt idx="9691">
                  <c:v>55.63</c:v>
                </c:pt>
                <c:pt idx="9692">
                  <c:v>54.976999999999997</c:v>
                </c:pt>
                <c:pt idx="9693">
                  <c:v>52.23</c:v>
                </c:pt>
                <c:pt idx="9694">
                  <c:v>52.649000000000001</c:v>
                </c:pt>
                <c:pt idx="9695">
                  <c:v>52.390999999999998</c:v>
                </c:pt>
                <c:pt idx="9696">
                  <c:v>49.735999999999997</c:v>
                </c:pt>
                <c:pt idx="9697">
                  <c:v>26.917999999999999</c:v>
                </c:pt>
                <c:pt idx="9698">
                  <c:v>45.9</c:v>
                </c:pt>
                <c:pt idx="9699">
                  <c:v>48.515000000000001</c:v>
                </c:pt>
                <c:pt idx="9700">
                  <c:v>53.6</c:v>
                </c:pt>
                <c:pt idx="9701">
                  <c:v>55.746000000000002</c:v>
                </c:pt>
                <c:pt idx="9702">
                  <c:v>58.179000000000002</c:v>
                </c:pt>
                <c:pt idx="9703">
                  <c:v>59.643999999999998</c:v>
                </c:pt>
                <c:pt idx="9704">
                  <c:v>58.755000000000003</c:v>
                </c:pt>
                <c:pt idx="9705">
                  <c:v>56.901000000000003</c:v>
                </c:pt>
                <c:pt idx="9706">
                  <c:v>56.837000000000003</c:v>
                </c:pt>
                <c:pt idx="9707">
                  <c:v>58.363999999999997</c:v>
                </c:pt>
                <c:pt idx="9708">
                  <c:v>57.991</c:v>
                </c:pt>
                <c:pt idx="9709">
                  <c:v>59.713000000000001</c:v>
                </c:pt>
                <c:pt idx="9710">
                  <c:v>59.841000000000001</c:v>
                </c:pt>
                <c:pt idx="9711">
                  <c:v>59.241</c:v>
                </c:pt>
                <c:pt idx="9712">
                  <c:v>58.253</c:v>
                </c:pt>
                <c:pt idx="9713">
                  <c:v>57.540999999999997</c:v>
                </c:pt>
                <c:pt idx="9714">
                  <c:v>56.29</c:v>
                </c:pt>
                <c:pt idx="9715">
                  <c:v>51.673000000000002</c:v>
                </c:pt>
                <c:pt idx="9716">
                  <c:v>48.786999999999999</c:v>
                </c:pt>
                <c:pt idx="9717">
                  <c:v>46.045000000000002</c:v>
                </c:pt>
                <c:pt idx="9718">
                  <c:v>24.498000000000001</c:v>
                </c:pt>
                <c:pt idx="9719">
                  <c:v>48.040999999999997</c:v>
                </c:pt>
                <c:pt idx="9720">
                  <c:v>52.713999999999999</c:v>
                </c:pt>
                <c:pt idx="9721">
                  <c:v>54.896999999999998</c:v>
                </c:pt>
                <c:pt idx="9722">
                  <c:v>55.612000000000002</c:v>
                </c:pt>
                <c:pt idx="9723">
                  <c:v>54.637999999999998</c:v>
                </c:pt>
                <c:pt idx="9724">
                  <c:v>57.351999999999997</c:v>
                </c:pt>
                <c:pt idx="9725">
                  <c:v>59.103999999999999</c:v>
                </c:pt>
                <c:pt idx="9726">
                  <c:v>59.052</c:v>
                </c:pt>
                <c:pt idx="9727">
                  <c:v>60.326999999999998</c:v>
                </c:pt>
                <c:pt idx="9728">
                  <c:v>60.795000000000002</c:v>
                </c:pt>
                <c:pt idx="9729">
                  <c:v>59.843000000000004</c:v>
                </c:pt>
                <c:pt idx="9730">
                  <c:v>52.981999999999999</c:v>
                </c:pt>
                <c:pt idx="9731">
                  <c:v>55.206000000000003</c:v>
                </c:pt>
                <c:pt idx="9732">
                  <c:v>55.122999999999998</c:v>
                </c:pt>
                <c:pt idx="9733">
                  <c:v>56.039000000000001</c:v>
                </c:pt>
                <c:pt idx="9734">
                  <c:v>60.298000000000002</c:v>
                </c:pt>
                <c:pt idx="9735">
                  <c:v>59.911999999999999</c:v>
                </c:pt>
                <c:pt idx="9736">
                  <c:v>58.906999999999996</c:v>
                </c:pt>
                <c:pt idx="9737">
                  <c:v>56.055</c:v>
                </c:pt>
                <c:pt idx="9738">
                  <c:v>59.122999999999998</c:v>
                </c:pt>
                <c:pt idx="9739">
                  <c:v>55.015000000000001</c:v>
                </c:pt>
                <c:pt idx="9740">
                  <c:v>11.835000000000001</c:v>
                </c:pt>
                <c:pt idx="9741">
                  <c:v>50.962000000000003</c:v>
                </c:pt>
                <c:pt idx="9742">
                  <c:v>47.295999999999999</c:v>
                </c:pt>
                <c:pt idx="9743">
                  <c:v>57.557000000000002</c:v>
                </c:pt>
                <c:pt idx="9744">
                  <c:v>51.512</c:v>
                </c:pt>
                <c:pt idx="9745">
                  <c:v>56.679000000000002</c:v>
                </c:pt>
                <c:pt idx="9746">
                  <c:v>59.734000000000002</c:v>
                </c:pt>
                <c:pt idx="9747">
                  <c:v>60.744999999999997</c:v>
                </c:pt>
                <c:pt idx="9748">
                  <c:v>64.462999999999994</c:v>
                </c:pt>
                <c:pt idx="9749">
                  <c:v>59.999000000000002</c:v>
                </c:pt>
                <c:pt idx="9750">
                  <c:v>63.673000000000002</c:v>
                </c:pt>
                <c:pt idx="9751">
                  <c:v>60.847000000000001</c:v>
                </c:pt>
                <c:pt idx="9752">
                  <c:v>61.33</c:v>
                </c:pt>
                <c:pt idx="9753">
                  <c:v>61.67</c:v>
                </c:pt>
                <c:pt idx="9754">
                  <c:v>59.301000000000002</c:v>
                </c:pt>
                <c:pt idx="9755">
                  <c:v>61.3</c:v>
                </c:pt>
                <c:pt idx="9756">
                  <c:v>57.832999999999998</c:v>
                </c:pt>
                <c:pt idx="9757">
                  <c:v>59.823</c:v>
                </c:pt>
                <c:pt idx="9758">
                  <c:v>52.088999999999999</c:v>
                </c:pt>
                <c:pt idx="9759">
                  <c:v>52.122999999999998</c:v>
                </c:pt>
                <c:pt idx="9760">
                  <c:v>49.036999999999999</c:v>
                </c:pt>
                <c:pt idx="9761">
                  <c:v>28.689</c:v>
                </c:pt>
                <c:pt idx="9762">
                  <c:v>49.758000000000003</c:v>
                </c:pt>
                <c:pt idx="9763">
                  <c:v>51.118000000000002</c:v>
                </c:pt>
                <c:pt idx="9764">
                  <c:v>54.97</c:v>
                </c:pt>
                <c:pt idx="9765">
                  <c:v>59.045000000000002</c:v>
                </c:pt>
                <c:pt idx="9766">
                  <c:v>59.539000000000001</c:v>
                </c:pt>
                <c:pt idx="9767">
                  <c:v>61.484000000000002</c:v>
                </c:pt>
                <c:pt idx="9768">
                  <c:v>61.941000000000003</c:v>
                </c:pt>
                <c:pt idx="9769">
                  <c:v>61.356000000000002</c:v>
                </c:pt>
                <c:pt idx="9770">
                  <c:v>62.145000000000003</c:v>
                </c:pt>
                <c:pt idx="9771">
                  <c:v>60.16</c:v>
                </c:pt>
                <c:pt idx="9772">
                  <c:v>63.45</c:v>
                </c:pt>
                <c:pt idx="9773">
                  <c:v>61.898000000000003</c:v>
                </c:pt>
                <c:pt idx="9774">
                  <c:v>62.116</c:v>
                </c:pt>
                <c:pt idx="9775">
                  <c:v>61.685000000000002</c:v>
                </c:pt>
                <c:pt idx="9776">
                  <c:v>57.284999999999997</c:v>
                </c:pt>
                <c:pt idx="9777">
                  <c:v>58.746000000000002</c:v>
                </c:pt>
                <c:pt idx="9778">
                  <c:v>56.514000000000003</c:v>
                </c:pt>
                <c:pt idx="9779">
                  <c:v>54.57</c:v>
                </c:pt>
                <c:pt idx="9780">
                  <c:v>46.546999999999997</c:v>
                </c:pt>
                <c:pt idx="9781">
                  <c:v>38.875999999999998</c:v>
                </c:pt>
                <c:pt idx="9782">
                  <c:v>49.624000000000002</c:v>
                </c:pt>
                <c:pt idx="9783">
                  <c:v>53.19</c:v>
                </c:pt>
                <c:pt idx="9784">
                  <c:v>54.625</c:v>
                </c:pt>
                <c:pt idx="9785">
                  <c:v>57.606000000000002</c:v>
                </c:pt>
                <c:pt idx="9786">
                  <c:v>57.808999999999997</c:v>
                </c:pt>
                <c:pt idx="9787">
                  <c:v>61.8</c:v>
                </c:pt>
                <c:pt idx="9788">
                  <c:v>60.667999999999999</c:v>
                </c:pt>
                <c:pt idx="9789">
                  <c:v>62.295999999999999</c:v>
                </c:pt>
                <c:pt idx="9790">
                  <c:v>63.893000000000001</c:v>
                </c:pt>
                <c:pt idx="9791">
                  <c:v>61.673000000000002</c:v>
                </c:pt>
                <c:pt idx="9792">
                  <c:v>62.692</c:v>
                </c:pt>
                <c:pt idx="9793">
                  <c:v>61.755000000000003</c:v>
                </c:pt>
                <c:pt idx="9794">
                  <c:v>59.491</c:v>
                </c:pt>
                <c:pt idx="9795">
                  <c:v>59.771000000000001</c:v>
                </c:pt>
                <c:pt idx="9796">
                  <c:v>59.927</c:v>
                </c:pt>
                <c:pt idx="9797">
                  <c:v>59.119</c:v>
                </c:pt>
                <c:pt idx="9798">
                  <c:v>54.246000000000002</c:v>
                </c:pt>
                <c:pt idx="9799">
                  <c:v>51.881</c:v>
                </c:pt>
                <c:pt idx="9800">
                  <c:v>36.963999999999999</c:v>
                </c:pt>
                <c:pt idx="9801">
                  <c:v>48.142000000000003</c:v>
                </c:pt>
                <c:pt idx="9802">
                  <c:v>45.433999999999997</c:v>
                </c:pt>
                <c:pt idx="9803">
                  <c:v>52.356999999999999</c:v>
                </c:pt>
                <c:pt idx="9804">
                  <c:v>50.795000000000002</c:v>
                </c:pt>
                <c:pt idx="9805">
                  <c:v>56.238999999999997</c:v>
                </c:pt>
                <c:pt idx="9806">
                  <c:v>57.954999999999998</c:v>
                </c:pt>
                <c:pt idx="9807">
                  <c:v>60.661000000000001</c:v>
                </c:pt>
                <c:pt idx="9808">
                  <c:v>62.5</c:v>
                </c:pt>
                <c:pt idx="9809">
                  <c:v>61.515999999999998</c:v>
                </c:pt>
                <c:pt idx="9810">
                  <c:v>62</c:v>
                </c:pt>
                <c:pt idx="9811">
                  <c:v>61.585999999999999</c:v>
                </c:pt>
                <c:pt idx="9812">
                  <c:v>60.694000000000003</c:v>
                </c:pt>
                <c:pt idx="9813">
                  <c:v>61.015000000000001</c:v>
                </c:pt>
                <c:pt idx="9814">
                  <c:v>61.396999999999998</c:v>
                </c:pt>
                <c:pt idx="9815">
                  <c:v>61.328000000000003</c:v>
                </c:pt>
                <c:pt idx="9816">
                  <c:v>58.32</c:v>
                </c:pt>
                <c:pt idx="9817">
                  <c:v>57.606999999999999</c:v>
                </c:pt>
                <c:pt idx="9818">
                  <c:v>54.865000000000002</c:v>
                </c:pt>
                <c:pt idx="9819">
                  <c:v>49.03</c:v>
                </c:pt>
                <c:pt idx="9820">
                  <c:v>49.951000000000001</c:v>
                </c:pt>
                <c:pt idx="9821">
                  <c:v>41.607999999999997</c:v>
                </c:pt>
                <c:pt idx="9822">
                  <c:v>17.849</c:v>
                </c:pt>
                <c:pt idx="9823">
                  <c:v>49.853999999999999</c:v>
                </c:pt>
                <c:pt idx="9824">
                  <c:v>55.442999999999998</c:v>
                </c:pt>
                <c:pt idx="9825">
                  <c:v>58.521999999999998</c:v>
                </c:pt>
                <c:pt idx="9826">
                  <c:v>61.289000000000001</c:v>
                </c:pt>
                <c:pt idx="9827">
                  <c:v>60.537999999999997</c:v>
                </c:pt>
                <c:pt idx="9828">
                  <c:v>60.581000000000003</c:v>
                </c:pt>
                <c:pt idx="9829">
                  <c:v>57.218000000000004</c:v>
                </c:pt>
                <c:pt idx="9830">
                  <c:v>53.430999999999997</c:v>
                </c:pt>
                <c:pt idx="9831">
                  <c:v>58.548000000000002</c:v>
                </c:pt>
                <c:pt idx="9832">
                  <c:v>59.670999999999999</c:v>
                </c:pt>
                <c:pt idx="9833">
                  <c:v>62.267000000000003</c:v>
                </c:pt>
                <c:pt idx="9834">
                  <c:v>61.219000000000001</c:v>
                </c:pt>
                <c:pt idx="9835">
                  <c:v>59.746000000000002</c:v>
                </c:pt>
                <c:pt idx="9836">
                  <c:v>58.362000000000002</c:v>
                </c:pt>
                <c:pt idx="9837">
                  <c:v>59.593000000000004</c:v>
                </c:pt>
                <c:pt idx="9838">
                  <c:v>61.801000000000002</c:v>
                </c:pt>
                <c:pt idx="9839">
                  <c:v>62.576999999999998</c:v>
                </c:pt>
                <c:pt idx="9840">
                  <c:v>60.122</c:v>
                </c:pt>
                <c:pt idx="9841">
                  <c:v>35.374000000000002</c:v>
                </c:pt>
                <c:pt idx="9842">
                  <c:v>37.81</c:v>
                </c:pt>
                <c:pt idx="9843">
                  <c:v>56.048999999999999</c:v>
                </c:pt>
                <c:pt idx="9844">
                  <c:v>53.451000000000001</c:v>
                </c:pt>
                <c:pt idx="9845">
                  <c:v>53.74</c:v>
                </c:pt>
                <c:pt idx="9846">
                  <c:v>55.777999999999999</c:v>
                </c:pt>
                <c:pt idx="9847">
                  <c:v>53.786000000000001</c:v>
                </c:pt>
                <c:pt idx="9848">
                  <c:v>62.499000000000002</c:v>
                </c:pt>
                <c:pt idx="9849">
                  <c:v>55.142000000000003</c:v>
                </c:pt>
                <c:pt idx="9850">
                  <c:v>64.009</c:v>
                </c:pt>
                <c:pt idx="9851">
                  <c:v>62.289000000000001</c:v>
                </c:pt>
                <c:pt idx="9852">
                  <c:v>61.171999999999997</c:v>
                </c:pt>
                <c:pt idx="9853">
                  <c:v>63.813000000000002</c:v>
                </c:pt>
                <c:pt idx="9854">
                  <c:v>59.655000000000001</c:v>
                </c:pt>
                <c:pt idx="9855">
                  <c:v>61.713000000000001</c:v>
                </c:pt>
                <c:pt idx="9856">
                  <c:v>58.451999999999998</c:v>
                </c:pt>
                <c:pt idx="9857">
                  <c:v>61.311</c:v>
                </c:pt>
                <c:pt idx="9858">
                  <c:v>59.658999999999999</c:v>
                </c:pt>
                <c:pt idx="9859">
                  <c:v>55.008000000000003</c:v>
                </c:pt>
                <c:pt idx="9860">
                  <c:v>55.48</c:v>
                </c:pt>
                <c:pt idx="9861">
                  <c:v>48.679000000000002</c:v>
                </c:pt>
                <c:pt idx="9862">
                  <c:v>39.872999999999998</c:v>
                </c:pt>
                <c:pt idx="9863">
                  <c:v>44.103000000000002</c:v>
                </c:pt>
                <c:pt idx="9864">
                  <c:v>38.139000000000003</c:v>
                </c:pt>
                <c:pt idx="9865">
                  <c:v>43.101999999999997</c:v>
                </c:pt>
                <c:pt idx="9866">
                  <c:v>54.835000000000001</c:v>
                </c:pt>
                <c:pt idx="9867">
                  <c:v>54.387</c:v>
                </c:pt>
                <c:pt idx="9868">
                  <c:v>56.174999999999997</c:v>
                </c:pt>
                <c:pt idx="9869">
                  <c:v>60.895000000000003</c:v>
                </c:pt>
                <c:pt idx="9870">
                  <c:v>59.624000000000002</c:v>
                </c:pt>
                <c:pt idx="9871">
                  <c:v>58.805999999999997</c:v>
                </c:pt>
                <c:pt idx="9872">
                  <c:v>61.460999999999999</c:v>
                </c:pt>
                <c:pt idx="9873">
                  <c:v>59.582000000000001</c:v>
                </c:pt>
                <c:pt idx="9874">
                  <c:v>60.604999999999997</c:v>
                </c:pt>
                <c:pt idx="9875">
                  <c:v>61.529000000000003</c:v>
                </c:pt>
                <c:pt idx="9876">
                  <c:v>62.451999999999998</c:v>
                </c:pt>
                <c:pt idx="9877">
                  <c:v>61.776000000000003</c:v>
                </c:pt>
                <c:pt idx="9878">
                  <c:v>61.517000000000003</c:v>
                </c:pt>
                <c:pt idx="9879">
                  <c:v>60.609000000000002</c:v>
                </c:pt>
                <c:pt idx="9880">
                  <c:v>56.561</c:v>
                </c:pt>
                <c:pt idx="9881">
                  <c:v>57.581000000000003</c:v>
                </c:pt>
                <c:pt idx="9882">
                  <c:v>51.808999999999997</c:v>
                </c:pt>
                <c:pt idx="9883">
                  <c:v>53.951000000000001</c:v>
                </c:pt>
                <c:pt idx="9884">
                  <c:v>42.216000000000001</c:v>
                </c:pt>
                <c:pt idx="9885">
                  <c:v>1.7383</c:v>
                </c:pt>
                <c:pt idx="9886">
                  <c:v>28.971</c:v>
                </c:pt>
                <c:pt idx="9887">
                  <c:v>55.517000000000003</c:v>
                </c:pt>
                <c:pt idx="9888">
                  <c:v>42.521000000000001</c:v>
                </c:pt>
                <c:pt idx="9889">
                  <c:v>55.768000000000001</c:v>
                </c:pt>
                <c:pt idx="9890">
                  <c:v>58.095999999999997</c:v>
                </c:pt>
                <c:pt idx="9891">
                  <c:v>59.177999999999997</c:v>
                </c:pt>
                <c:pt idx="9892">
                  <c:v>60.749000000000002</c:v>
                </c:pt>
                <c:pt idx="9893">
                  <c:v>61.499000000000002</c:v>
                </c:pt>
                <c:pt idx="9894">
                  <c:v>62.701000000000001</c:v>
                </c:pt>
                <c:pt idx="9895">
                  <c:v>61.472999999999999</c:v>
                </c:pt>
                <c:pt idx="9896">
                  <c:v>62.58</c:v>
                </c:pt>
                <c:pt idx="9897">
                  <c:v>61.625</c:v>
                </c:pt>
                <c:pt idx="9898">
                  <c:v>60.094999999999999</c:v>
                </c:pt>
                <c:pt idx="9899">
                  <c:v>60.912999999999997</c:v>
                </c:pt>
                <c:pt idx="9900">
                  <c:v>60.262</c:v>
                </c:pt>
                <c:pt idx="9901">
                  <c:v>60.173000000000002</c:v>
                </c:pt>
                <c:pt idx="9902">
                  <c:v>54.57</c:v>
                </c:pt>
                <c:pt idx="9903">
                  <c:v>55.396999999999998</c:v>
                </c:pt>
                <c:pt idx="9904">
                  <c:v>54.274999999999999</c:v>
                </c:pt>
                <c:pt idx="9905">
                  <c:v>30.094000000000001</c:v>
                </c:pt>
                <c:pt idx="9906">
                  <c:v>41.654000000000003</c:v>
                </c:pt>
                <c:pt idx="9907">
                  <c:v>43.08</c:v>
                </c:pt>
                <c:pt idx="9908">
                  <c:v>44.067999999999998</c:v>
                </c:pt>
                <c:pt idx="9909">
                  <c:v>54.518999999999998</c:v>
                </c:pt>
                <c:pt idx="9910">
                  <c:v>55.845999999999997</c:v>
                </c:pt>
                <c:pt idx="9911">
                  <c:v>58.121000000000002</c:v>
                </c:pt>
                <c:pt idx="9912">
                  <c:v>61.280999999999999</c:v>
                </c:pt>
                <c:pt idx="9913">
                  <c:v>60.908999999999999</c:v>
                </c:pt>
                <c:pt idx="9914">
                  <c:v>62.195</c:v>
                </c:pt>
                <c:pt idx="9915">
                  <c:v>62.268000000000001</c:v>
                </c:pt>
                <c:pt idx="9916">
                  <c:v>62.055</c:v>
                </c:pt>
                <c:pt idx="9917">
                  <c:v>62.313000000000002</c:v>
                </c:pt>
                <c:pt idx="9918">
                  <c:v>62.793999999999997</c:v>
                </c:pt>
                <c:pt idx="9919">
                  <c:v>62.847999999999999</c:v>
                </c:pt>
                <c:pt idx="9920">
                  <c:v>60.506999999999998</c:v>
                </c:pt>
                <c:pt idx="9921">
                  <c:v>60.317</c:v>
                </c:pt>
                <c:pt idx="9922">
                  <c:v>59.470999999999997</c:v>
                </c:pt>
                <c:pt idx="9923">
                  <c:v>56.444000000000003</c:v>
                </c:pt>
                <c:pt idx="9924">
                  <c:v>56.74</c:v>
                </c:pt>
                <c:pt idx="9925">
                  <c:v>53.564999999999998</c:v>
                </c:pt>
                <c:pt idx="9926">
                  <c:v>51.866</c:v>
                </c:pt>
                <c:pt idx="9927">
                  <c:v>39.140999999999998</c:v>
                </c:pt>
                <c:pt idx="9928">
                  <c:v>37.729999999999997</c:v>
                </c:pt>
                <c:pt idx="9929">
                  <c:v>40.298000000000002</c:v>
                </c:pt>
                <c:pt idx="9930">
                  <c:v>51.914000000000001</c:v>
                </c:pt>
                <c:pt idx="9931">
                  <c:v>57.442999999999998</c:v>
                </c:pt>
                <c:pt idx="9932">
                  <c:v>59.289000000000001</c:v>
                </c:pt>
                <c:pt idx="9933">
                  <c:v>60.841999999999999</c:v>
                </c:pt>
                <c:pt idx="9934">
                  <c:v>62.101999999999997</c:v>
                </c:pt>
                <c:pt idx="9935">
                  <c:v>60.963000000000001</c:v>
                </c:pt>
                <c:pt idx="9936">
                  <c:v>62.283999999999999</c:v>
                </c:pt>
                <c:pt idx="9937">
                  <c:v>64.388000000000005</c:v>
                </c:pt>
                <c:pt idx="9938">
                  <c:v>64.245000000000005</c:v>
                </c:pt>
                <c:pt idx="9939">
                  <c:v>65.881</c:v>
                </c:pt>
                <c:pt idx="9940">
                  <c:v>65.290999999999997</c:v>
                </c:pt>
                <c:pt idx="9941">
                  <c:v>61.823999999999998</c:v>
                </c:pt>
                <c:pt idx="9942">
                  <c:v>62.904000000000003</c:v>
                </c:pt>
                <c:pt idx="9943">
                  <c:v>59.424999999999997</c:v>
                </c:pt>
                <c:pt idx="9944">
                  <c:v>60.302999999999997</c:v>
                </c:pt>
                <c:pt idx="9945">
                  <c:v>53.658999999999999</c:v>
                </c:pt>
                <c:pt idx="9946">
                  <c:v>53.122</c:v>
                </c:pt>
                <c:pt idx="9947">
                  <c:v>52.109000000000002</c:v>
                </c:pt>
                <c:pt idx="9948">
                  <c:v>52.798000000000002</c:v>
                </c:pt>
                <c:pt idx="9949">
                  <c:v>42.917000000000002</c:v>
                </c:pt>
                <c:pt idx="9950">
                  <c:v>54.892000000000003</c:v>
                </c:pt>
                <c:pt idx="9951">
                  <c:v>55.174999999999997</c:v>
                </c:pt>
                <c:pt idx="9952">
                  <c:v>59.078000000000003</c:v>
                </c:pt>
                <c:pt idx="9953">
                  <c:v>61.890999999999998</c:v>
                </c:pt>
                <c:pt idx="9954">
                  <c:v>62.262</c:v>
                </c:pt>
                <c:pt idx="9955">
                  <c:v>64.512</c:v>
                </c:pt>
                <c:pt idx="9956">
                  <c:v>62.929000000000002</c:v>
                </c:pt>
                <c:pt idx="9957">
                  <c:v>64.543999999999997</c:v>
                </c:pt>
                <c:pt idx="9958">
                  <c:v>63.279000000000003</c:v>
                </c:pt>
                <c:pt idx="9959">
                  <c:v>63.456000000000003</c:v>
                </c:pt>
                <c:pt idx="9960">
                  <c:v>63.790999999999997</c:v>
                </c:pt>
                <c:pt idx="9961">
                  <c:v>63.686</c:v>
                </c:pt>
                <c:pt idx="9962">
                  <c:v>63.628999999999998</c:v>
                </c:pt>
                <c:pt idx="9963">
                  <c:v>60.152999999999999</c:v>
                </c:pt>
                <c:pt idx="9964">
                  <c:v>60.75</c:v>
                </c:pt>
                <c:pt idx="9965">
                  <c:v>58.491999999999997</c:v>
                </c:pt>
                <c:pt idx="9966">
                  <c:v>51.835999999999999</c:v>
                </c:pt>
                <c:pt idx="9967">
                  <c:v>53.363</c:v>
                </c:pt>
                <c:pt idx="9968">
                  <c:v>48.145000000000003</c:v>
                </c:pt>
                <c:pt idx="9969">
                  <c:v>42.457999999999998</c:v>
                </c:pt>
                <c:pt idx="9970">
                  <c:v>51.996000000000002</c:v>
                </c:pt>
                <c:pt idx="9971">
                  <c:v>47.828000000000003</c:v>
                </c:pt>
                <c:pt idx="9972">
                  <c:v>57.247999999999998</c:v>
                </c:pt>
                <c:pt idx="9973">
                  <c:v>60.917000000000002</c:v>
                </c:pt>
                <c:pt idx="9974">
                  <c:v>61.335999999999999</c:v>
                </c:pt>
                <c:pt idx="9975">
                  <c:v>63.201000000000001</c:v>
                </c:pt>
                <c:pt idx="9976">
                  <c:v>62.912999999999997</c:v>
                </c:pt>
                <c:pt idx="9977">
                  <c:v>63.817999999999998</c:v>
                </c:pt>
                <c:pt idx="9978">
                  <c:v>63.347000000000001</c:v>
                </c:pt>
                <c:pt idx="9979">
                  <c:v>64.421999999999997</c:v>
                </c:pt>
                <c:pt idx="9980">
                  <c:v>64.546000000000006</c:v>
                </c:pt>
                <c:pt idx="9981">
                  <c:v>62.354999999999997</c:v>
                </c:pt>
                <c:pt idx="9982">
                  <c:v>62.642000000000003</c:v>
                </c:pt>
                <c:pt idx="9983">
                  <c:v>62.69</c:v>
                </c:pt>
                <c:pt idx="9984">
                  <c:v>60.816000000000003</c:v>
                </c:pt>
                <c:pt idx="9985">
                  <c:v>61.185000000000002</c:v>
                </c:pt>
                <c:pt idx="9986">
                  <c:v>60.412999999999997</c:v>
                </c:pt>
                <c:pt idx="9987">
                  <c:v>57.393999999999998</c:v>
                </c:pt>
                <c:pt idx="9988">
                  <c:v>50.692</c:v>
                </c:pt>
                <c:pt idx="9989">
                  <c:v>44.698</c:v>
                </c:pt>
                <c:pt idx="9990">
                  <c:v>37.963999999999999</c:v>
                </c:pt>
                <c:pt idx="9991">
                  <c:v>52.87</c:v>
                </c:pt>
                <c:pt idx="9992">
                  <c:v>56.381</c:v>
                </c:pt>
                <c:pt idx="9993">
                  <c:v>58.639000000000003</c:v>
                </c:pt>
                <c:pt idx="9994">
                  <c:v>59.616999999999997</c:v>
                </c:pt>
                <c:pt idx="9995">
                  <c:v>61.164999999999999</c:v>
                </c:pt>
                <c:pt idx="9996">
                  <c:v>60.45</c:v>
                </c:pt>
                <c:pt idx="9997">
                  <c:v>62.107999999999997</c:v>
                </c:pt>
                <c:pt idx="9998">
                  <c:v>63.043999999999997</c:v>
                </c:pt>
                <c:pt idx="9999">
                  <c:v>62.371000000000002</c:v>
                </c:pt>
                <c:pt idx="10000">
                  <c:v>62.962000000000003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199920"/>
        <c:axId val="377199528"/>
      </c:scatterChart>
      <c:valAx>
        <c:axId val="377199920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99528"/>
        <c:crosses val="autoZero"/>
        <c:crossBetween val="midCat"/>
        <c:majorUnit val="0.5"/>
      </c:valAx>
      <c:valAx>
        <c:axId val="377199528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Pressure(dB)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99920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PLATE X DISPLACEMENT(m) vs TIME(s)</a:t>
            </a:r>
          </a:p>
        </c:rich>
      </c:tx>
      <c:layout>
        <c:manualLayout>
          <c:xMode val="edge"/>
          <c:yMode val="edge"/>
          <c:x val="0.26313480517212057"/>
          <c:y val="3.0297201534269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Sheet8!$C$1</c:f>
              <c:strCache>
                <c:ptCount val="1"/>
                <c:pt idx="0">
                  <c:v>DISP(m)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Sheet8!$A$2:$A$10002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Sheet8!$C$2:$C$10002</c:f>
              <c:numCache>
                <c:formatCode>0.00E+00</c:formatCode>
                <c:ptCount val="10001"/>
                <c:pt idx="0">
                  <c:v>0</c:v>
                </c:pt>
                <c:pt idx="1">
                  <c:v>0.11267000000000001</c:v>
                </c:pt>
                <c:pt idx="2">
                  <c:v>0.22278000000000001</c:v>
                </c:pt>
                <c:pt idx="3">
                  <c:v>0.32784000000000002</c:v>
                </c:pt>
                <c:pt idx="4">
                  <c:v>0.42544999999999999</c:v>
                </c:pt>
                <c:pt idx="5">
                  <c:v>0.51341000000000003</c:v>
                </c:pt>
                <c:pt idx="6">
                  <c:v>0.58972000000000002</c:v>
                </c:pt>
                <c:pt idx="7">
                  <c:v>0.65264</c:v>
                </c:pt>
                <c:pt idx="8">
                  <c:v>0.70074999999999998</c:v>
                </c:pt>
                <c:pt idx="9">
                  <c:v>0.73294999999999999</c:v>
                </c:pt>
                <c:pt idx="10">
                  <c:v>0.74851999999999996</c:v>
                </c:pt>
                <c:pt idx="11">
                  <c:v>0.74709999999999999</c:v>
                </c:pt>
                <c:pt idx="12">
                  <c:v>0.72872000000000003</c:v>
                </c:pt>
                <c:pt idx="13">
                  <c:v>0.69381000000000004</c:v>
                </c:pt>
                <c:pt idx="14">
                  <c:v>0.64314000000000004</c:v>
                </c:pt>
                <c:pt idx="15">
                  <c:v>0.57787999999999995</c:v>
                </c:pt>
                <c:pt idx="16">
                  <c:v>0.49951000000000001</c:v>
                </c:pt>
                <c:pt idx="17">
                  <c:v>0.4098</c:v>
                </c:pt>
                <c:pt idx="18">
                  <c:v>0.31078</c:v>
                </c:pt>
                <c:pt idx="19">
                  <c:v>0.20471</c:v>
                </c:pt>
                <c:pt idx="20">
                  <c:v>9.4E-2</c:v>
                </c:pt>
                <c:pt idx="21">
                  <c:v>-1.8848E-2</c:v>
                </c:pt>
                <c:pt idx="22">
                  <c:v>-0.13127</c:v>
                </c:pt>
                <c:pt idx="23">
                  <c:v>-0.24071000000000001</c:v>
                </c:pt>
                <c:pt idx="24">
                  <c:v>-0.34467999999999999</c:v>
                </c:pt>
                <c:pt idx="25">
                  <c:v>-0.44084000000000001</c:v>
                </c:pt>
                <c:pt idx="26">
                  <c:v>-0.52698999999999996</c:v>
                </c:pt>
                <c:pt idx="27">
                  <c:v>-0.60118000000000005</c:v>
                </c:pt>
                <c:pt idx="28">
                  <c:v>-0.66171999999999997</c:v>
                </c:pt>
                <c:pt idx="29">
                  <c:v>-0.70723999999999998</c:v>
                </c:pt>
                <c:pt idx="30">
                  <c:v>-0.73672000000000004</c:v>
                </c:pt>
                <c:pt idx="31">
                  <c:v>-0.74946999999999997</c:v>
                </c:pt>
                <c:pt idx="32">
                  <c:v>-0.74521000000000004</c:v>
                </c:pt>
                <c:pt idx="33">
                  <c:v>-0.72404000000000002</c:v>
                </c:pt>
                <c:pt idx="34">
                  <c:v>-0.68642999999999998</c:v>
                </c:pt>
                <c:pt idx="35">
                  <c:v>-0.63324999999999998</c:v>
                </c:pt>
                <c:pt idx="36">
                  <c:v>-0.56569000000000003</c:v>
                </c:pt>
                <c:pt idx="37">
                  <c:v>-0.48529</c:v>
                </c:pt>
                <c:pt idx="38">
                  <c:v>-0.39388000000000001</c:v>
                </c:pt>
                <c:pt idx="39">
                  <c:v>-0.29353000000000001</c:v>
                </c:pt>
                <c:pt idx="40">
                  <c:v>-0.18651999999999999</c:v>
                </c:pt>
                <c:pt idx="41">
                  <c:v>-7.5271000000000005E-2</c:v>
                </c:pt>
                <c:pt idx="42">
                  <c:v>3.7683000000000001E-2</c:v>
                </c:pt>
                <c:pt idx="43">
                  <c:v>0.14978</c:v>
                </c:pt>
                <c:pt idx="44">
                  <c:v>0.25847999999999999</c:v>
                </c:pt>
                <c:pt idx="45">
                  <c:v>0.36131999999999997</c:v>
                </c:pt>
                <c:pt idx="46">
                  <c:v>0.45595000000000002</c:v>
                </c:pt>
                <c:pt idx="47">
                  <c:v>0.54022999999999999</c:v>
                </c:pt>
                <c:pt idx="48">
                  <c:v>0.61224999999999996</c:v>
                </c:pt>
                <c:pt idx="49">
                  <c:v>0.67037999999999998</c:v>
                </c:pt>
                <c:pt idx="50">
                  <c:v>0.71328999999999998</c:v>
                </c:pt>
                <c:pt idx="51">
                  <c:v>0.74000999999999995</c:v>
                </c:pt>
                <c:pt idx="52">
                  <c:v>0.74994000000000005</c:v>
                </c:pt>
                <c:pt idx="53">
                  <c:v>0.74285000000000001</c:v>
                </c:pt>
                <c:pt idx="54">
                  <c:v>0.71889000000000003</c:v>
                </c:pt>
                <c:pt idx="55">
                  <c:v>0.67862</c:v>
                </c:pt>
                <c:pt idx="56">
                  <c:v>0.62295</c:v>
                </c:pt>
                <c:pt idx="57">
                  <c:v>0.55313000000000001</c:v>
                </c:pt>
                <c:pt idx="58">
                  <c:v>0.47077000000000002</c:v>
                </c:pt>
                <c:pt idx="59">
                  <c:v>0.37772</c:v>
                </c:pt>
                <c:pt idx="60">
                  <c:v>0.27609</c:v>
                </c:pt>
                <c:pt idx="61">
                  <c:v>0.16819999999999999</c:v>
                </c:pt>
                <c:pt idx="62">
                  <c:v>5.6494999999999997E-2</c:v>
                </c:pt>
                <c:pt idx="63">
                  <c:v>-5.6494999999999997E-2</c:v>
                </c:pt>
                <c:pt idx="64">
                  <c:v>-0.16819999999999999</c:v>
                </c:pt>
                <c:pt idx="65">
                  <c:v>-0.27609</c:v>
                </c:pt>
                <c:pt idx="66">
                  <c:v>-0.37772</c:v>
                </c:pt>
                <c:pt idx="67">
                  <c:v>-0.47077000000000002</c:v>
                </c:pt>
                <c:pt idx="68">
                  <c:v>-0.55313000000000001</c:v>
                </c:pt>
                <c:pt idx="69">
                  <c:v>-0.62295</c:v>
                </c:pt>
                <c:pt idx="70">
                  <c:v>-0.67862</c:v>
                </c:pt>
                <c:pt idx="71">
                  <c:v>-0.71889000000000003</c:v>
                </c:pt>
                <c:pt idx="72">
                  <c:v>-0.74285000000000001</c:v>
                </c:pt>
                <c:pt idx="73">
                  <c:v>-0.74994000000000005</c:v>
                </c:pt>
                <c:pt idx="74">
                  <c:v>-0.74000999999999995</c:v>
                </c:pt>
                <c:pt idx="75">
                  <c:v>-0.71328999999999998</c:v>
                </c:pt>
                <c:pt idx="76">
                  <c:v>-0.67037999999999998</c:v>
                </c:pt>
                <c:pt idx="77">
                  <c:v>-0.61224999999999996</c:v>
                </c:pt>
                <c:pt idx="78">
                  <c:v>-0.54022999999999999</c:v>
                </c:pt>
                <c:pt idx="79">
                  <c:v>-0.45595000000000002</c:v>
                </c:pt>
                <c:pt idx="80">
                  <c:v>-0.36131999999999997</c:v>
                </c:pt>
                <c:pt idx="81">
                  <c:v>-0.25847999999999999</c:v>
                </c:pt>
                <c:pt idx="82">
                  <c:v>-0.14978</c:v>
                </c:pt>
                <c:pt idx="83">
                  <c:v>-3.7683000000000001E-2</c:v>
                </c:pt>
                <c:pt idx="84">
                  <c:v>7.5271000000000005E-2</c:v>
                </c:pt>
                <c:pt idx="85">
                  <c:v>0.18651999999999999</c:v>
                </c:pt>
                <c:pt idx="86">
                  <c:v>0.29353000000000001</c:v>
                </c:pt>
                <c:pt idx="87">
                  <c:v>0.39388000000000001</c:v>
                </c:pt>
                <c:pt idx="88">
                  <c:v>0.48529</c:v>
                </c:pt>
                <c:pt idx="89">
                  <c:v>0.56569000000000003</c:v>
                </c:pt>
                <c:pt idx="90">
                  <c:v>0.63324999999999998</c:v>
                </c:pt>
                <c:pt idx="91">
                  <c:v>0.68642999999999998</c:v>
                </c:pt>
                <c:pt idx="92">
                  <c:v>0.72404000000000002</c:v>
                </c:pt>
                <c:pt idx="93">
                  <c:v>0.74521000000000004</c:v>
                </c:pt>
                <c:pt idx="94">
                  <c:v>0.74946999999999997</c:v>
                </c:pt>
                <c:pt idx="95">
                  <c:v>0.73672000000000004</c:v>
                </c:pt>
                <c:pt idx="96">
                  <c:v>0.70723999999999998</c:v>
                </c:pt>
                <c:pt idx="97">
                  <c:v>0.66171999999999997</c:v>
                </c:pt>
                <c:pt idx="98">
                  <c:v>0.60118000000000005</c:v>
                </c:pt>
                <c:pt idx="99">
                  <c:v>0.52698999999999996</c:v>
                </c:pt>
                <c:pt idx="100">
                  <c:v>0.42614000000000002</c:v>
                </c:pt>
                <c:pt idx="101">
                  <c:v>0.3332</c:v>
                </c:pt>
                <c:pt idx="102">
                  <c:v>0.23268</c:v>
                </c:pt>
                <c:pt idx="103">
                  <c:v>0.12689</c:v>
                </c:pt>
                <c:pt idx="104">
                  <c:v>1.8218999999999999E-2</c:v>
                </c:pt>
                <c:pt idx="105">
                  <c:v>-9.0867000000000003E-2</c:v>
                </c:pt>
                <c:pt idx="106">
                  <c:v>-0.19789000000000001</c:v>
                </c:pt>
                <c:pt idx="107">
                  <c:v>-0.30042000000000002</c:v>
                </c:pt>
                <c:pt idx="108">
                  <c:v>-0.39613999999999999</c:v>
                </c:pt>
                <c:pt idx="109">
                  <c:v>-0.48286000000000001</c:v>
                </c:pt>
                <c:pt idx="110">
                  <c:v>-0.55862000000000001</c:v>
                </c:pt>
                <c:pt idx="111">
                  <c:v>-0.62170999999999998</c:v>
                </c:pt>
                <c:pt idx="112">
                  <c:v>-0.67068000000000005</c:v>
                </c:pt>
                <c:pt idx="113">
                  <c:v>-0.70443</c:v>
                </c:pt>
                <c:pt idx="114">
                  <c:v>-0.72219999999999995</c:v>
                </c:pt>
                <c:pt idx="115">
                  <c:v>-0.72357000000000005</c:v>
                </c:pt>
                <c:pt idx="116">
                  <c:v>-0.70852000000000004</c:v>
                </c:pt>
                <c:pt idx="117">
                  <c:v>-0.67739000000000005</c:v>
                </c:pt>
                <c:pt idx="118">
                  <c:v>-0.63088</c:v>
                </c:pt>
                <c:pt idx="119">
                  <c:v>-0.57006000000000001</c:v>
                </c:pt>
                <c:pt idx="120">
                  <c:v>-0.49630000000000002</c:v>
                </c:pt>
                <c:pt idx="121">
                  <c:v>-0.41127000000000002</c:v>
                </c:pt>
                <c:pt idx="122">
                  <c:v>-0.31691000000000003</c:v>
                </c:pt>
                <c:pt idx="123">
                  <c:v>-0.21536</c:v>
                </c:pt>
                <c:pt idx="124">
                  <c:v>-0.10891000000000001</c:v>
                </c:pt>
                <c:pt idx="125">
                  <c:v>9.7700999999999999E-15</c:v>
                </c:pt>
                <c:pt idx="126">
                  <c:v>0.10891000000000001</c:v>
                </c:pt>
                <c:pt idx="127">
                  <c:v>0.21536</c:v>
                </c:pt>
                <c:pt idx="128">
                  <c:v>0.31691000000000003</c:v>
                </c:pt>
                <c:pt idx="129">
                  <c:v>0.41127000000000002</c:v>
                </c:pt>
                <c:pt idx="130">
                  <c:v>0.49630000000000002</c:v>
                </c:pt>
                <c:pt idx="131">
                  <c:v>0.57006000000000001</c:v>
                </c:pt>
                <c:pt idx="132">
                  <c:v>0.63088</c:v>
                </c:pt>
                <c:pt idx="133">
                  <c:v>0.67739000000000005</c:v>
                </c:pt>
                <c:pt idx="134">
                  <c:v>0.70852000000000004</c:v>
                </c:pt>
                <c:pt idx="135">
                  <c:v>0.72357000000000005</c:v>
                </c:pt>
                <c:pt idx="136">
                  <c:v>0.72219999999999995</c:v>
                </c:pt>
                <c:pt idx="137">
                  <c:v>0.70443</c:v>
                </c:pt>
                <c:pt idx="138">
                  <c:v>0.67068000000000005</c:v>
                </c:pt>
                <c:pt idx="139">
                  <c:v>0.62170999999999998</c:v>
                </c:pt>
                <c:pt idx="140">
                  <c:v>0.55862000000000001</c:v>
                </c:pt>
                <c:pt idx="141">
                  <c:v>0.48286000000000001</c:v>
                </c:pt>
                <c:pt idx="142">
                  <c:v>0.39613999999999999</c:v>
                </c:pt>
                <c:pt idx="143">
                  <c:v>0.30042000000000002</c:v>
                </c:pt>
                <c:pt idx="144">
                  <c:v>0.19789000000000001</c:v>
                </c:pt>
                <c:pt idx="145">
                  <c:v>9.0867000000000003E-2</c:v>
                </c:pt>
                <c:pt idx="146">
                  <c:v>-1.8218999999999999E-2</c:v>
                </c:pt>
                <c:pt idx="147">
                  <c:v>-0.12689</c:v>
                </c:pt>
                <c:pt idx="148">
                  <c:v>-0.23268</c:v>
                </c:pt>
                <c:pt idx="149">
                  <c:v>-0.3332</c:v>
                </c:pt>
                <c:pt idx="150">
                  <c:v>-0.42614000000000002</c:v>
                </c:pt>
                <c:pt idx="151">
                  <c:v>-0.50941999999999998</c:v>
                </c:pt>
                <c:pt idx="152">
                  <c:v>-0.58113999999999999</c:v>
                </c:pt>
                <c:pt idx="153">
                  <c:v>-0.63966000000000001</c:v>
                </c:pt>
                <c:pt idx="154">
                  <c:v>-0.68367</c:v>
                </c:pt>
                <c:pt idx="155">
                  <c:v>-0.71216000000000002</c:v>
                </c:pt>
                <c:pt idx="156">
                  <c:v>-0.72448000000000001</c:v>
                </c:pt>
                <c:pt idx="157">
                  <c:v>-0.72036999999999995</c:v>
                </c:pt>
                <c:pt idx="158">
                  <c:v>-0.69989999999999997</c:v>
                </c:pt>
                <c:pt idx="159">
                  <c:v>-0.66354999999999997</c:v>
                </c:pt>
                <c:pt idx="160">
                  <c:v>-0.61214000000000002</c:v>
                </c:pt>
                <c:pt idx="161">
                  <c:v>-0.54683000000000004</c:v>
                </c:pt>
                <c:pt idx="162">
                  <c:v>-0.46911999999999998</c:v>
                </c:pt>
                <c:pt idx="163">
                  <c:v>-0.38074999999999998</c:v>
                </c:pt>
                <c:pt idx="164">
                  <c:v>-0.28375</c:v>
                </c:pt>
                <c:pt idx="165">
                  <c:v>-0.18029999999999999</c:v>
                </c:pt>
                <c:pt idx="166">
                  <c:v>-7.2761999999999993E-2</c:v>
                </c:pt>
                <c:pt idx="167">
                  <c:v>3.6427000000000001E-2</c:v>
                </c:pt>
                <c:pt idx="168">
                  <c:v>0.14479</c:v>
                </c:pt>
                <c:pt idx="169">
                  <c:v>0.24987000000000001</c:v>
                </c:pt>
                <c:pt idx="170">
                  <c:v>0.34927000000000002</c:v>
                </c:pt>
                <c:pt idx="171">
                  <c:v>0.44074999999999998</c:v>
                </c:pt>
                <c:pt idx="172">
                  <c:v>0.52222000000000002</c:v>
                </c:pt>
                <c:pt idx="173">
                  <c:v>0.59184999999999999</c:v>
                </c:pt>
                <c:pt idx="174">
                  <c:v>0.64803999999999995</c:v>
                </c:pt>
                <c:pt idx="175">
                  <c:v>0.68952000000000002</c:v>
                </c:pt>
                <c:pt idx="176">
                  <c:v>0.71535000000000004</c:v>
                </c:pt>
                <c:pt idx="177">
                  <c:v>0.72494000000000003</c:v>
                </c:pt>
                <c:pt idx="178">
                  <c:v>0.71808000000000005</c:v>
                </c:pt>
                <c:pt idx="179">
                  <c:v>0.69493000000000005</c:v>
                </c:pt>
                <c:pt idx="180">
                  <c:v>0.65600000000000003</c:v>
                </c:pt>
                <c:pt idx="181">
                  <c:v>0.60218000000000005</c:v>
                </c:pt>
                <c:pt idx="182">
                  <c:v>0.53469999999999995</c:v>
                </c:pt>
                <c:pt idx="183">
                  <c:v>0.45507999999999998</c:v>
                </c:pt>
                <c:pt idx="184">
                  <c:v>0.36513000000000001</c:v>
                </c:pt>
                <c:pt idx="185">
                  <c:v>0.26689000000000002</c:v>
                </c:pt>
                <c:pt idx="186">
                  <c:v>0.16259999999999999</c:v>
                </c:pt>
                <c:pt idx="187">
                  <c:v>5.4612000000000001E-2</c:v>
                </c:pt>
                <c:pt idx="188">
                  <c:v>-5.4612000000000001E-2</c:v>
                </c:pt>
                <c:pt idx="189">
                  <c:v>-0.16259999999999999</c:v>
                </c:pt>
                <c:pt idx="190">
                  <c:v>-0.26689000000000002</c:v>
                </c:pt>
                <c:pt idx="191">
                  <c:v>-0.36513000000000001</c:v>
                </c:pt>
                <c:pt idx="192">
                  <c:v>-0.45507999999999998</c:v>
                </c:pt>
                <c:pt idx="193">
                  <c:v>-0.53469999999999995</c:v>
                </c:pt>
                <c:pt idx="194">
                  <c:v>-0.60218000000000005</c:v>
                </c:pt>
                <c:pt idx="195">
                  <c:v>-0.65600000000000003</c:v>
                </c:pt>
                <c:pt idx="196">
                  <c:v>-0.69493000000000005</c:v>
                </c:pt>
                <c:pt idx="197">
                  <c:v>-0.71808000000000005</c:v>
                </c:pt>
                <c:pt idx="198">
                  <c:v>-0.72494000000000003</c:v>
                </c:pt>
                <c:pt idx="199">
                  <c:v>-0.71535000000000004</c:v>
                </c:pt>
                <c:pt idx="200">
                  <c:v>-0.66574</c:v>
                </c:pt>
                <c:pt idx="201">
                  <c:v>-0.62568999999999997</c:v>
                </c:pt>
                <c:pt idx="202">
                  <c:v>-0.57143999999999995</c:v>
                </c:pt>
                <c:pt idx="203">
                  <c:v>-0.50422</c:v>
                </c:pt>
                <c:pt idx="204">
                  <c:v>-0.42554999999999998</c:v>
                </c:pt>
                <c:pt idx="205">
                  <c:v>-0.33722999999999997</c:v>
                </c:pt>
                <c:pt idx="206">
                  <c:v>-0.24124999999999999</c:v>
                </c:pt>
                <c:pt idx="207">
                  <c:v>-0.13980000000000001</c:v>
                </c:pt>
                <c:pt idx="208">
                  <c:v>-3.5171000000000001E-2</c:v>
                </c:pt>
                <c:pt idx="209">
                  <c:v>7.0252999999999996E-2</c:v>
                </c:pt>
                <c:pt idx="210">
                  <c:v>0.17408000000000001</c:v>
                </c:pt>
                <c:pt idx="211">
                  <c:v>0.27395999999999998</c:v>
                </c:pt>
                <c:pt idx="212">
                  <c:v>0.36762</c:v>
                </c:pt>
                <c:pt idx="213">
                  <c:v>0.45294000000000001</c:v>
                </c:pt>
                <c:pt idx="214">
                  <c:v>0.52798</c:v>
                </c:pt>
                <c:pt idx="215">
                  <c:v>0.59103000000000006</c:v>
                </c:pt>
                <c:pt idx="216">
                  <c:v>0.64066999999999996</c:v>
                </c:pt>
                <c:pt idx="217">
                  <c:v>0.67576999999999998</c:v>
                </c:pt>
                <c:pt idx="218">
                  <c:v>0.69552999999999998</c:v>
                </c:pt>
                <c:pt idx="219">
                  <c:v>0.69950000000000001</c:v>
                </c:pt>
                <c:pt idx="220">
                  <c:v>0.68759999999999999</c:v>
                </c:pt>
                <c:pt idx="221">
                  <c:v>0.66008999999999995</c:v>
                </c:pt>
                <c:pt idx="222">
                  <c:v>0.61760000000000004</c:v>
                </c:pt>
                <c:pt idx="223">
                  <c:v>0.56110000000000004</c:v>
                </c:pt>
                <c:pt idx="224">
                  <c:v>0.49185000000000001</c:v>
                </c:pt>
                <c:pt idx="225">
                  <c:v>0.41144999999999998</c:v>
                </c:pt>
                <c:pt idx="226">
                  <c:v>0.32171</c:v>
                </c:pt>
                <c:pt idx="227">
                  <c:v>0.22466</c:v>
                </c:pt>
                <c:pt idx="228">
                  <c:v>0.12252</c:v>
                </c:pt>
                <c:pt idx="229">
                  <c:v>1.7590999999999999E-2</c:v>
                </c:pt>
                <c:pt idx="230">
                  <c:v>-8.7733000000000005E-2</c:v>
                </c:pt>
                <c:pt idx="231">
                  <c:v>-0.19106999999999999</c:v>
                </c:pt>
                <c:pt idx="232">
                  <c:v>-0.29005999999999998</c:v>
                </c:pt>
                <c:pt idx="233">
                  <c:v>-0.38247999999999999</c:v>
                </c:pt>
                <c:pt idx="234">
                  <c:v>-0.46621000000000001</c:v>
                </c:pt>
                <c:pt idx="235">
                  <c:v>-0.53935999999999995</c:v>
                </c:pt>
                <c:pt idx="236">
                  <c:v>-0.60026999999999997</c:v>
                </c:pt>
                <c:pt idx="237">
                  <c:v>-0.64754999999999996</c:v>
                </c:pt>
                <c:pt idx="238">
                  <c:v>-0.68013999999999997</c:v>
                </c:pt>
                <c:pt idx="239">
                  <c:v>-0.69728999999999997</c:v>
                </c:pt>
                <c:pt idx="240">
                  <c:v>-0.69862000000000002</c:v>
                </c:pt>
                <c:pt idx="241">
                  <c:v>-0.68408999999999998</c:v>
                </c:pt>
                <c:pt idx="242">
                  <c:v>-0.65403</c:v>
                </c:pt>
                <c:pt idx="243">
                  <c:v>-0.60912999999999995</c:v>
                </c:pt>
                <c:pt idx="244">
                  <c:v>-0.5504</c:v>
                </c:pt>
                <c:pt idx="245">
                  <c:v>-0.47917999999999999</c:v>
                </c:pt>
                <c:pt idx="246">
                  <c:v>-0.39709</c:v>
                </c:pt>
                <c:pt idx="247">
                  <c:v>-0.30597999999999997</c:v>
                </c:pt>
                <c:pt idx="248">
                  <c:v>-0.20793</c:v>
                </c:pt>
                <c:pt idx="249">
                  <c:v>-0.10516</c:v>
                </c:pt>
                <c:pt idx="250">
                  <c:v>1.8866E-14</c:v>
                </c:pt>
                <c:pt idx="251">
                  <c:v>0.10516</c:v>
                </c:pt>
                <c:pt idx="252">
                  <c:v>0.20793</c:v>
                </c:pt>
                <c:pt idx="253">
                  <c:v>0.30597999999999997</c:v>
                </c:pt>
                <c:pt idx="254">
                  <c:v>0.39709</c:v>
                </c:pt>
                <c:pt idx="255">
                  <c:v>0.47917999999999999</c:v>
                </c:pt>
                <c:pt idx="256">
                  <c:v>0.5504</c:v>
                </c:pt>
                <c:pt idx="257">
                  <c:v>0.60912999999999995</c:v>
                </c:pt>
                <c:pt idx="258">
                  <c:v>0.65403</c:v>
                </c:pt>
                <c:pt idx="259">
                  <c:v>0.68408999999999998</c:v>
                </c:pt>
                <c:pt idx="260">
                  <c:v>0.69862000000000002</c:v>
                </c:pt>
                <c:pt idx="261">
                  <c:v>0.69728999999999997</c:v>
                </c:pt>
                <c:pt idx="262">
                  <c:v>0.68013999999999997</c:v>
                </c:pt>
                <c:pt idx="263">
                  <c:v>0.64754999999999996</c:v>
                </c:pt>
                <c:pt idx="264">
                  <c:v>0.60026999999999997</c:v>
                </c:pt>
                <c:pt idx="265">
                  <c:v>0.53935999999999995</c:v>
                </c:pt>
                <c:pt idx="266">
                  <c:v>0.46621000000000001</c:v>
                </c:pt>
                <c:pt idx="267">
                  <c:v>0.38247999999999999</c:v>
                </c:pt>
                <c:pt idx="268">
                  <c:v>0.29005999999999998</c:v>
                </c:pt>
                <c:pt idx="269">
                  <c:v>0.19106999999999999</c:v>
                </c:pt>
                <c:pt idx="270">
                  <c:v>8.7733000000000005E-2</c:v>
                </c:pt>
                <c:pt idx="271">
                  <c:v>-1.7590999999999999E-2</c:v>
                </c:pt>
                <c:pt idx="272">
                  <c:v>-0.12252</c:v>
                </c:pt>
                <c:pt idx="273">
                  <c:v>-0.22466</c:v>
                </c:pt>
                <c:pt idx="274">
                  <c:v>-0.32171</c:v>
                </c:pt>
                <c:pt idx="275">
                  <c:v>-0.41144999999999998</c:v>
                </c:pt>
                <c:pt idx="276">
                  <c:v>-0.49185000000000001</c:v>
                </c:pt>
                <c:pt idx="277">
                  <c:v>-0.56110000000000004</c:v>
                </c:pt>
                <c:pt idx="278">
                  <c:v>-0.61760000000000004</c:v>
                </c:pt>
                <c:pt idx="279">
                  <c:v>-0.66008999999999995</c:v>
                </c:pt>
                <c:pt idx="280">
                  <c:v>-0.68759999999999999</c:v>
                </c:pt>
                <c:pt idx="281">
                  <c:v>-0.69950000000000001</c:v>
                </c:pt>
                <c:pt idx="282">
                  <c:v>-0.69552999999999998</c:v>
                </c:pt>
                <c:pt idx="283">
                  <c:v>-0.67576999999999998</c:v>
                </c:pt>
                <c:pt idx="284">
                  <c:v>-0.64066999999999996</c:v>
                </c:pt>
                <c:pt idx="285">
                  <c:v>-0.59103000000000006</c:v>
                </c:pt>
                <c:pt idx="286">
                  <c:v>-0.52798</c:v>
                </c:pt>
                <c:pt idx="287">
                  <c:v>-0.45294000000000001</c:v>
                </c:pt>
                <c:pt idx="288">
                  <c:v>-0.36762</c:v>
                </c:pt>
                <c:pt idx="289">
                  <c:v>-0.27395999999999998</c:v>
                </c:pt>
                <c:pt idx="290">
                  <c:v>-0.17408000000000001</c:v>
                </c:pt>
                <c:pt idx="291">
                  <c:v>-7.0252999999999996E-2</c:v>
                </c:pt>
                <c:pt idx="292">
                  <c:v>3.5171000000000001E-2</c:v>
                </c:pt>
                <c:pt idx="293">
                  <c:v>0.13980000000000001</c:v>
                </c:pt>
                <c:pt idx="294">
                  <c:v>0.24124999999999999</c:v>
                </c:pt>
                <c:pt idx="295">
                  <c:v>0.33722999999999997</c:v>
                </c:pt>
                <c:pt idx="296">
                  <c:v>0.42554999999999998</c:v>
                </c:pt>
                <c:pt idx="297">
                  <c:v>0.50422</c:v>
                </c:pt>
                <c:pt idx="298">
                  <c:v>0.57143999999999995</c:v>
                </c:pt>
                <c:pt idx="299">
                  <c:v>0.62568999999999997</c:v>
                </c:pt>
                <c:pt idx="300">
                  <c:v>0.64195999999999998</c:v>
                </c:pt>
                <c:pt idx="301">
                  <c:v>0.66600999999999999</c:v>
                </c:pt>
                <c:pt idx="302">
                  <c:v>0.67495000000000005</c:v>
                </c:pt>
                <c:pt idx="303">
                  <c:v>0.66856000000000004</c:v>
                </c:pt>
                <c:pt idx="304">
                  <c:v>0.64700000000000002</c:v>
                </c:pt>
                <c:pt idx="305">
                  <c:v>0.61075999999999997</c:v>
                </c:pt>
                <c:pt idx="306">
                  <c:v>0.56064999999999998</c:v>
                </c:pt>
                <c:pt idx="307">
                  <c:v>0.49781999999999998</c:v>
                </c:pt>
                <c:pt idx="308">
                  <c:v>0.42369000000000001</c:v>
                </c:pt>
                <c:pt idx="309">
                  <c:v>0.33994999999999997</c:v>
                </c:pt>
                <c:pt idx="310">
                  <c:v>0.24848000000000001</c:v>
                </c:pt>
                <c:pt idx="311">
                  <c:v>0.15137999999999999</c:v>
                </c:pt>
                <c:pt idx="312">
                  <c:v>5.0846000000000002E-2</c:v>
                </c:pt>
                <c:pt idx="313">
                  <c:v>-5.0846000000000002E-2</c:v>
                </c:pt>
                <c:pt idx="314">
                  <c:v>-0.15137999999999999</c:v>
                </c:pt>
                <c:pt idx="315">
                  <c:v>-0.24848000000000001</c:v>
                </c:pt>
                <c:pt idx="316">
                  <c:v>-0.33994999999999997</c:v>
                </c:pt>
                <c:pt idx="317">
                  <c:v>-0.42369000000000001</c:v>
                </c:pt>
                <c:pt idx="318">
                  <c:v>-0.49781999999999998</c:v>
                </c:pt>
                <c:pt idx="319">
                  <c:v>-0.56064999999999998</c:v>
                </c:pt>
                <c:pt idx="320">
                  <c:v>-0.61075999999999997</c:v>
                </c:pt>
                <c:pt idx="321">
                  <c:v>-0.64700000000000002</c:v>
                </c:pt>
                <c:pt idx="322">
                  <c:v>-0.66856000000000004</c:v>
                </c:pt>
                <c:pt idx="323">
                  <c:v>-0.67495000000000005</c:v>
                </c:pt>
                <c:pt idx="324">
                  <c:v>-0.66600999999999999</c:v>
                </c:pt>
                <c:pt idx="325">
                  <c:v>-0.64195999999999998</c:v>
                </c:pt>
                <c:pt idx="326">
                  <c:v>-0.60333999999999999</c:v>
                </c:pt>
                <c:pt idx="327">
                  <c:v>-0.55103000000000002</c:v>
                </c:pt>
                <c:pt idx="328">
                  <c:v>-0.48620999999999998</c:v>
                </c:pt>
                <c:pt idx="329">
                  <c:v>-0.41034999999999999</c:v>
                </c:pt>
                <c:pt idx="330">
                  <c:v>-0.32518000000000002</c:v>
                </c:pt>
                <c:pt idx="331">
                  <c:v>-0.23263</c:v>
                </c:pt>
                <c:pt idx="332">
                  <c:v>-0.1348</c:v>
                </c:pt>
                <c:pt idx="333">
                  <c:v>-3.3915000000000001E-2</c:v>
                </c:pt>
                <c:pt idx="334">
                  <c:v>6.7743999999999999E-2</c:v>
                </c:pt>
                <c:pt idx="335">
                  <c:v>0.16786999999999999</c:v>
                </c:pt>
                <c:pt idx="336">
                  <c:v>0.26418000000000003</c:v>
                </c:pt>
                <c:pt idx="337">
                  <c:v>0.35449000000000003</c:v>
                </c:pt>
                <c:pt idx="338">
                  <c:v>0.43675999999999998</c:v>
                </c:pt>
                <c:pt idx="339">
                  <c:v>0.50912000000000002</c:v>
                </c:pt>
                <c:pt idx="340">
                  <c:v>0.56991999999999998</c:v>
                </c:pt>
                <c:pt idx="341">
                  <c:v>0.61778999999999995</c:v>
                </c:pt>
                <c:pt idx="342">
                  <c:v>0.65163000000000004</c:v>
                </c:pt>
                <c:pt idx="343">
                  <c:v>0.67069000000000001</c:v>
                </c:pt>
                <c:pt idx="344">
                  <c:v>0.67452000000000001</c:v>
                </c:pt>
                <c:pt idx="345">
                  <c:v>0.66303999999999996</c:v>
                </c:pt>
                <c:pt idx="346">
                  <c:v>0.63651999999999997</c:v>
                </c:pt>
                <c:pt idx="347">
                  <c:v>0.59555000000000002</c:v>
                </c:pt>
                <c:pt idx="348">
                  <c:v>0.54105999999999999</c:v>
                </c:pt>
                <c:pt idx="349">
                  <c:v>0.47428999999999999</c:v>
                </c:pt>
                <c:pt idx="350">
                  <c:v>0.39676</c:v>
                </c:pt>
                <c:pt idx="351">
                  <c:v>0.31022</c:v>
                </c:pt>
                <c:pt idx="352">
                  <c:v>0.21664</c:v>
                </c:pt>
                <c:pt idx="353">
                  <c:v>0.11814</c:v>
                </c:pt>
                <c:pt idx="354">
                  <c:v>1.6962999999999999E-2</c:v>
                </c:pt>
                <c:pt idx="355">
                  <c:v>-8.4599999999999995E-2</c:v>
                </c:pt>
                <c:pt idx="356">
                  <c:v>-0.18423999999999999</c:v>
                </c:pt>
                <c:pt idx="357">
                  <c:v>-0.2797</c:v>
                </c:pt>
                <c:pt idx="358">
                  <c:v>-0.36881999999999998</c:v>
                </c:pt>
                <c:pt idx="359">
                  <c:v>-0.44956000000000002</c:v>
                </c:pt>
                <c:pt idx="360">
                  <c:v>-0.52010000000000001</c:v>
                </c:pt>
                <c:pt idx="361">
                  <c:v>-0.57882999999999996</c:v>
                </c:pt>
                <c:pt idx="362">
                  <c:v>-0.62443000000000004</c:v>
                </c:pt>
                <c:pt idx="363">
                  <c:v>-0.65585000000000004</c:v>
                </c:pt>
                <c:pt idx="364">
                  <c:v>-0.67239000000000004</c:v>
                </c:pt>
                <c:pt idx="365">
                  <c:v>-0.67366999999999999</c:v>
                </c:pt>
                <c:pt idx="366">
                  <c:v>-0.65966000000000002</c:v>
                </c:pt>
                <c:pt idx="367">
                  <c:v>-0.63066999999999995</c:v>
                </c:pt>
                <c:pt idx="368">
                  <c:v>-0.58736999999999995</c:v>
                </c:pt>
                <c:pt idx="369">
                  <c:v>-0.53073999999999999</c:v>
                </c:pt>
                <c:pt idx="370">
                  <c:v>-0.46206999999999998</c:v>
                </c:pt>
                <c:pt idx="371">
                  <c:v>-0.38290999999999997</c:v>
                </c:pt>
                <c:pt idx="372">
                  <c:v>-0.29504999999999998</c:v>
                </c:pt>
                <c:pt idx="373">
                  <c:v>-0.20050000000000001</c:v>
                </c:pt>
                <c:pt idx="374">
                  <c:v>-0.1014</c:v>
                </c:pt>
                <c:pt idx="375">
                  <c:v>2.7289E-14</c:v>
                </c:pt>
                <c:pt idx="376">
                  <c:v>0.1014</c:v>
                </c:pt>
                <c:pt idx="377">
                  <c:v>0.20050000000000001</c:v>
                </c:pt>
                <c:pt idx="378">
                  <c:v>0.29504999999999998</c:v>
                </c:pt>
                <c:pt idx="379">
                  <c:v>0.38290999999999997</c:v>
                </c:pt>
                <c:pt idx="380">
                  <c:v>0.46206999999999998</c:v>
                </c:pt>
                <c:pt idx="381">
                  <c:v>0.53073999999999999</c:v>
                </c:pt>
                <c:pt idx="382">
                  <c:v>0.58736999999999995</c:v>
                </c:pt>
                <c:pt idx="383">
                  <c:v>0.63066999999999995</c:v>
                </c:pt>
                <c:pt idx="384">
                  <c:v>0.65966000000000002</c:v>
                </c:pt>
                <c:pt idx="385">
                  <c:v>0.67366999999999999</c:v>
                </c:pt>
                <c:pt idx="386">
                  <c:v>0.67239000000000004</c:v>
                </c:pt>
                <c:pt idx="387">
                  <c:v>0.65585000000000004</c:v>
                </c:pt>
                <c:pt idx="388">
                  <c:v>0.62443000000000004</c:v>
                </c:pt>
                <c:pt idx="389">
                  <c:v>0.57882999999999996</c:v>
                </c:pt>
                <c:pt idx="390">
                  <c:v>0.52010000000000001</c:v>
                </c:pt>
                <c:pt idx="391">
                  <c:v>0.44956000000000002</c:v>
                </c:pt>
                <c:pt idx="392">
                  <c:v>0.36881999999999998</c:v>
                </c:pt>
                <c:pt idx="393">
                  <c:v>0.2797</c:v>
                </c:pt>
                <c:pt idx="394">
                  <c:v>0.18423999999999999</c:v>
                </c:pt>
                <c:pt idx="395">
                  <c:v>8.4599999999999995E-2</c:v>
                </c:pt>
                <c:pt idx="396">
                  <c:v>-1.6962999999999999E-2</c:v>
                </c:pt>
                <c:pt idx="397">
                  <c:v>-0.11814</c:v>
                </c:pt>
                <c:pt idx="398">
                  <c:v>-0.21664</c:v>
                </c:pt>
                <c:pt idx="399">
                  <c:v>-0.31022</c:v>
                </c:pt>
                <c:pt idx="400">
                  <c:v>-0.38206000000000001</c:v>
                </c:pt>
                <c:pt idx="401">
                  <c:v>-0.45672000000000001</c:v>
                </c:pt>
                <c:pt idx="402">
                  <c:v>-0.52102000000000004</c:v>
                </c:pt>
                <c:pt idx="403">
                  <c:v>-0.57349000000000006</c:v>
                </c:pt>
                <c:pt idx="404">
                  <c:v>-0.61294000000000004</c:v>
                </c:pt>
                <c:pt idx="405">
                  <c:v>-0.63849</c:v>
                </c:pt>
                <c:pt idx="406">
                  <c:v>-0.64954000000000001</c:v>
                </c:pt>
                <c:pt idx="407">
                  <c:v>-0.64585000000000004</c:v>
                </c:pt>
                <c:pt idx="408">
                  <c:v>-0.62749999999999995</c:v>
                </c:pt>
                <c:pt idx="409">
                  <c:v>-0.59491000000000005</c:v>
                </c:pt>
                <c:pt idx="410">
                  <c:v>-0.54881000000000002</c:v>
                </c:pt>
                <c:pt idx="411">
                  <c:v>-0.49025999999999997</c:v>
                </c:pt>
                <c:pt idx="412">
                  <c:v>-0.42059000000000002</c:v>
                </c:pt>
                <c:pt idx="413">
                  <c:v>-0.34136</c:v>
                </c:pt>
                <c:pt idx="414">
                  <c:v>-0.25439000000000001</c:v>
                </c:pt>
                <c:pt idx="415">
                  <c:v>-0.16164999999999999</c:v>
                </c:pt>
                <c:pt idx="416">
                  <c:v>-6.5235000000000001E-2</c:v>
                </c:pt>
                <c:pt idx="417">
                  <c:v>3.2659000000000001E-2</c:v>
                </c:pt>
                <c:pt idx="418">
                  <c:v>0.12981000000000001</c:v>
                </c:pt>
                <c:pt idx="419">
                  <c:v>0.22402</c:v>
                </c:pt>
                <c:pt idx="420">
                  <c:v>0.31313999999999997</c:v>
                </c:pt>
                <c:pt idx="421">
                  <c:v>0.39515</c:v>
                </c:pt>
                <c:pt idx="422">
                  <c:v>0.46820000000000001</c:v>
                </c:pt>
                <c:pt idx="423">
                  <c:v>0.53061999999999998</c:v>
                </c:pt>
                <c:pt idx="424">
                  <c:v>0.58099999999999996</c:v>
                </c:pt>
                <c:pt idx="425">
                  <c:v>0.61819000000000002</c:v>
                </c:pt>
                <c:pt idx="426">
                  <c:v>0.64134999999999998</c:v>
                </c:pt>
                <c:pt idx="427">
                  <c:v>0.64995000000000003</c:v>
                </c:pt>
                <c:pt idx="428">
                  <c:v>0.64380000000000004</c:v>
                </c:pt>
                <c:pt idx="429">
                  <c:v>0.62304000000000004</c:v>
                </c:pt>
                <c:pt idx="430">
                  <c:v>0.58814</c:v>
                </c:pt>
                <c:pt idx="431">
                  <c:v>0.53988999999999998</c:v>
                </c:pt>
                <c:pt idx="432">
                  <c:v>0.47937999999999997</c:v>
                </c:pt>
                <c:pt idx="433">
                  <c:v>0.40799999999999997</c:v>
                </c:pt>
                <c:pt idx="434">
                  <c:v>0.32735999999999998</c:v>
                </c:pt>
                <c:pt idx="435">
                  <c:v>0.23927999999999999</c:v>
                </c:pt>
                <c:pt idx="436">
                  <c:v>0.14577999999999999</c:v>
                </c:pt>
                <c:pt idx="437">
                  <c:v>4.8961999999999999E-2</c:v>
                </c:pt>
                <c:pt idx="438">
                  <c:v>-4.8961999999999999E-2</c:v>
                </c:pt>
                <c:pt idx="439">
                  <c:v>-0.14577999999999999</c:v>
                </c:pt>
                <c:pt idx="440">
                  <c:v>-0.23927999999999999</c:v>
                </c:pt>
                <c:pt idx="441">
                  <c:v>-0.32735999999999998</c:v>
                </c:pt>
                <c:pt idx="442">
                  <c:v>-0.40799999999999997</c:v>
                </c:pt>
                <c:pt idx="443">
                  <c:v>-0.47937999999999997</c:v>
                </c:pt>
                <c:pt idx="444">
                  <c:v>-0.53988999999999998</c:v>
                </c:pt>
                <c:pt idx="445">
                  <c:v>-0.58814</c:v>
                </c:pt>
                <c:pt idx="446">
                  <c:v>-0.62304000000000004</c:v>
                </c:pt>
                <c:pt idx="447">
                  <c:v>-0.64380000000000004</c:v>
                </c:pt>
                <c:pt idx="448">
                  <c:v>-0.64995000000000003</c:v>
                </c:pt>
                <c:pt idx="449">
                  <c:v>-0.64134999999999998</c:v>
                </c:pt>
                <c:pt idx="450">
                  <c:v>-0.61819000000000002</c:v>
                </c:pt>
                <c:pt idx="451">
                  <c:v>-0.58099999999999996</c:v>
                </c:pt>
                <c:pt idx="452">
                  <c:v>-0.53061999999999998</c:v>
                </c:pt>
                <c:pt idx="453">
                  <c:v>-0.46820000000000001</c:v>
                </c:pt>
                <c:pt idx="454">
                  <c:v>-0.39515</c:v>
                </c:pt>
                <c:pt idx="455">
                  <c:v>-0.31313999999999997</c:v>
                </c:pt>
                <c:pt idx="456">
                  <c:v>-0.22402</c:v>
                </c:pt>
                <c:pt idx="457">
                  <c:v>-0.12981000000000001</c:v>
                </c:pt>
                <c:pt idx="458">
                  <c:v>-3.2659000000000001E-2</c:v>
                </c:pt>
                <c:pt idx="459">
                  <c:v>6.5235000000000001E-2</c:v>
                </c:pt>
                <c:pt idx="460">
                  <c:v>0.16164999999999999</c:v>
                </c:pt>
                <c:pt idx="461">
                  <c:v>0.25439000000000001</c:v>
                </c:pt>
                <c:pt idx="462">
                  <c:v>0.34136</c:v>
                </c:pt>
                <c:pt idx="463">
                  <c:v>0.42059000000000002</c:v>
                </c:pt>
                <c:pt idx="464">
                  <c:v>0.49025999999999997</c:v>
                </c:pt>
                <c:pt idx="465">
                  <c:v>0.54881000000000002</c:v>
                </c:pt>
                <c:pt idx="466">
                  <c:v>0.59491000000000005</c:v>
                </c:pt>
                <c:pt idx="467">
                  <c:v>0.62749999999999995</c:v>
                </c:pt>
                <c:pt idx="468">
                  <c:v>0.64585000000000004</c:v>
                </c:pt>
                <c:pt idx="469">
                  <c:v>0.64954000000000001</c:v>
                </c:pt>
                <c:pt idx="470">
                  <c:v>0.63849</c:v>
                </c:pt>
                <c:pt idx="471">
                  <c:v>0.61294000000000004</c:v>
                </c:pt>
                <c:pt idx="472">
                  <c:v>0.57349000000000006</c:v>
                </c:pt>
                <c:pt idx="473">
                  <c:v>0.52102000000000004</c:v>
                </c:pt>
                <c:pt idx="474">
                  <c:v>0.45672000000000001</c:v>
                </c:pt>
                <c:pt idx="475">
                  <c:v>0.38206000000000001</c:v>
                </c:pt>
                <c:pt idx="476">
                  <c:v>0.29873</c:v>
                </c:pt>
                <c:pt idx="477">
                  <c:v>0.20860999999999999</c:v>
                </c:pt>
                <c:pt idx="478">
                  <c:v>0.11376</c:v>
                </c:pt>
                <c:pt idx="479">
                  <c:v>1.6334999999999999E-2</c:v>
                </c:pt>
                <c:pt idx="480">
                  <c:v>-8.1466999999999998E-2</c:v>
                </c:pt>
                <c:pt idx="481">
                  <c:v>-0.17741999999999999</c:v>
                </c:pt>
                <c:pt idx="482">
                  <c:v>-0.26934000000000002</c:v>
                </c:pt>
                <c:pt idx="483">
                  <c:v>-0.35515999999999998</c:v>
                </c:pt>
                <c:pt idx="484">
                  <c:v>-0.43291000000000002</c:v>
                </c:pt>
                <c:pt idx="485">
                  <c:v>-0.50083</c:v>
                </c:pt>
                <c:pt idx="486">
                  <c:v>-0.55739000000000005</c:v>
                </c:pt>
                <c:pt idx="487">
                  <c:v>-0.60129999999999995</c:v>
                </c:pt>
                <c:pt idx="488">
                  <c:v>-0.63156000000000001</c:v>
                </c:pt>
                <c:pt idx="489">
                  <c:v>-0.64749000000000001</c:v>
                </c:pt>
                <c:pt idx="490">
                  <c:v>-0.64871999999999996</c:v>
                </c:pt>
                <c:pt idx="491">
                  <c:v>-0.63522000000000001</c:v>
                </c:pt>
                <c:pt idx="492">
                  <c:v>-0.60731000000000002</c:v>
                </c:pt>
                <c:pt idx="493">
                  <c:v>-0.56562000000000001</c:v>
                </c:pt>
                <c:pt idx="494">
                  <c:v>-0.51109000000000004</c:v>
                </c:pt>
                <c:pt idx="495">
                  <c:v>-0.44496000000000002</c:v>
                </c:pt>
                <c:pt idx="496">
                  <c:v>-0.36871999999999999</c:v>
                </c:pt>
                <c:pt idx="497">
                  <c:v>-0.28412999999999999</c:v>
                </c:pt>
                <c:pt idx="498">
                  <c:v>-0.19308</c:v>
                </c:pt>
                <c:pt idx="499">
                  <c:v>-9.7646999999999998E-2</c:v>
                </c:pt>
                <c:pt idx="500">
                  <c:v>3.369E-14</c:v>
                </c:pt>
                <c:pt idx="501">
                  <c:v>9.3891000000000002E-2</c:v>
                </c:pt>
                <c:pt idx="502">
                  <c:v>0.18565000000000001</c:v>
                </c:pt>
                <c:pt idx="503">
                  <c:v>0.2732</c:v>
                </c:pt>
                <c:pt idx="504">
                  <c:v>0.35454000000000002</c:v>
                </c:pt>
                <c:pt idx="505">
                  <c:v>0.42784</c:v>
                </c:pt>
                <c:pt idx="506">
                  <c:v>0.49142999999999998</c:v>
                </c:pt>
                <c:pt idx="507">
                  <c:v>0.54386000000000001</c:v>
                </c:pt>
                <c:pt idx="508">
                  <c:v>0.58396000000000003</c:v>
                </c:pt>
                <c:pt idx="509">
                  <c:v>0.61079000000000006</c:v>
                </c:pt>
                <c:pt idx="510">
                  <c:v>0.62377000000000005</c:v>
                </c:pt>
                <c:pt idx="511">
                  <c:v>0.62258000000000002</c:v>
                </c:pt>
                <c:pt idx="512">
                  <c:v>0.60726999999999998</c:v>
                </c:pt>
                <c:pt idx="513">
                  <c:v>0.57816999999999996</c:v>
                </c:pt>
                <c:pt idx="514">
                  <c:v>0.53595000000000004</c:v>
                </c:pt>
                <c:pt idx="515">
                  <c:v>0.48157</c:v>
                </c:pt>
                <c:pt idx="516">
                  <c:v>0.41626000000000002</c:v>
                </c:pt>
                <c:pt idx="517">
                  <c:v>0.34150000000000003</c:v>
                </c:pt>
                <c:pt idx="518">
                  <c:v>0.25897999999999999</c:v>
                </c:pt>
                <c:pt idx="519">
                  <c:v>0.17058999999999999</c:v>
                </c:pt>
                <c:pt idx="520">
                  <c:v>7.8333E-2</c:v>
                </c:pt>
                <c:pt idx="521">
                  <c:v>-1.5706000000000001E-2</c:v>
                </c:pt>
                <c:pt idx="522">
                  <c:v>-0.10939</c:v>
                </c:pt>
                <c:pt idx="523">
                  <c:v>-0.20058999999999999</c:v>
                </c:pt>
                <c:pt idx="524">
                  <c:v>-0.28724</c:v>
                </c:pt>
                <c:pt idx="525">
                  <c:v>-0.36736999999999997</c:v>
                </c:pt>
                <c:pt idx="526">
                  <c:v>-0.43915999999999999</c:v>
                </c:pt>
                <c:pt idx="527">
                  <c:v>-0.50097999999999998</c:v>
                </c:pt>
                <c:pt idx="528">
                  <c:v>-0.55142999999999998</c:v>
                </c:pt>
                <c:pt idx="529">
                  <c:v>-0.58936999999999995</c:v>
                </c:pt>
                <c:pt idx="530">
                  <c:v>-0.61392999999999998</c:v>
                </c:pt>
                <c:pt idx="531">
                  <c:v>-0.62456</c:v>
                </c:pt>
                <c:pt idx="532">
                  <c:v>-0.62100999999999995</c:v>
                </c:pt>
                <c:pt idx="533">
                  <c:v>-0.60336000000000001</c:v>
                </c:pt>
                <c:pt idx="534">
                  <c:v>-0.57203000000000004</c:v>
                </c:pt>
                <c:pt idx="535">
                  <c:v>-0.52769999999999995</c:v>
                </c:pt>
                <c:pt idx="536">
                  <c:v>-0.47141</c:v>
                </c:pt>
                <c:pt idx="537">
                  <c:v>-0.40440999999999999</c:v>
                </c:pt>
                <c:pt idx="538">
                  <c:v>-0.32823000000000002</c:v>
                </c:pt>
                <c:pt idx="539">
                  <c:v>-0.24460999999999999</c:v>
                </c:pt>
                <c:pt idx="540">
                  <c:v>-0.15543000000000001</c:v>
                </c:pt>
                <c:pt idx="541">
                  <c:v>-6.2726000000000004E-2</c:v>
                </c:pt>
                <c:pt idx="542">
                  <c:v>3.1403E-2</c:v>
                </c:pt>
                <c:pt idx="543">
                  <c:v>0.12482</c:v>
                </c:pt>
                <c:pt idx="544">
                  <c:v>0.21540000000000001</c:v>
                </c:pt>
                <c:pt idx="545">
                  <c:v>0.30109999999999998</c:v>
                </c:pt>
                <c:pt idx="546">
                  <c:v>0.37996000000000002</c:v>
                </c:pt>
                <c:pt idx="547">
                  <c:v>0.45018999999999998</c:v>
                </c:pt>
                <c:pt idx="548">
                  <c:v>0.51021000000000005</c:v>
                </c:pt>
                <c:pt idx="549">
                  <c:v>0.55864999999999998</c:v>
                </c:pt>
                <c:pt idx="550">
                  <c:v>0.59440999999999999</c:v>
                </c:pt>
                <c:pt idx="551">
                  <c:v>0.61668000000000001</c:v>
                </c:pt>
                <c:pt idx="552">
                  <c:v>0.62495000000000001</c:v>
                </c:pt>
                <c:pt idx="553">
                  <c:v>0.61904000000000003</c:v>
                </c:pt>
                <c:pt idx="554">
                  <c:v>0.59907999999999995</c:v>
                </c:pt>
                <c:pt idx="555">
                  <c:v>0.56552000000000002</c:v>
                </c:pt>
                <c:pt idx="556">
                  <c:v>0.51912000000000003</c:v>
                </c:pt>
                <c:pt idx="557">
                  <c:v>0.46095000000000003</c:v>
                </c:pt>
                <c:pt idx="558">
                  <c:v>0.39230999999999999</c:v>
                </c:pt>
                <c:pt idx="559">
                  <c:v>0.31475999999999998</c:v>
                </c:pt>
                <c:pt idx="560">
                  <c:v>0.23008000000000001</c:v>
                </c:pt>
                <c:pt idx="561">
                  <c:v>0.14016999999999999</c:v>
                </c:pt>
                <c:pt idx="562">
                  <c:v>4.7079000000000003E-2</c:v>
                </c:pt>
                <c:pt idx="563">
                  <c:v>-4.7079000000000003E-2</c:v>
                </c:pt>
                <c:pt idx="564">
                  <c:v>-0.14016999999999999</c:v>
                </c:pt>
                <c:pt idx="565">
                  <c:v>-0.23008000000000001</c:v>
                </c:pt>
                <c:pt idx="566">
                  <c:v>-0.31475999999999998</c:v>
                </c:pt>
                <c:pt idx="567">
                  <c:v>-0.39230999999999999</c:v>
                </c:pt>
                <c:pt idx="568">
                  <c:v>-0.46095000000000003</c:v>
                </c:pt>
                <c:pt idx="569">
                  <c:v>-0.51912000000000003</c:v>
                </c:pt>
                <c:pt idx="570">
                  <c:v>-0.56552000000000002</c:v>
                </c:pt>
                <c:pt idx="571">
                  <c:v>-0.59907999999999995</c:v>
                </c:pt>
                <c:pt idx="572">
                  <c:v>-0.61904000000000003</c:v>
                </c:pt>
                <c:pt idx="573">
                  <c:v>-0.62495000000000001</c:v>
                </c:pt>
                <c:pt idx="574">
                  <c:v>-0.61668000000000001</c:v>
                </c:pt>
                <c:pt idx="575">
                  <c:v>-0.59440999999999999</c:v>
                </c:pt>
                <c:pt idx="576">
                  <c:v>-0.55864999999999998</c:v>
                </c:pt>
                <c:pt idx="577">
                  <c:v>-0.51021000000000005</c:v>
                </c:pt>
                <c:pt idx="578">
                  <c:v>-0.45018999999999998</c:v>
                </c:pt>
                <c:pt idx="579">
                  <c:v>-0.37996000000000002</c:v>
                </c:pt>
                <c:pt idx="580">
                  <c:v>-0.30109999999999998</c:v>
                </c:pt>
                <c:pt idx="581">
                  <c:v>-0.21540000000000001</c:v>
                </c:pt>
                <c:pt idx="582">
                  <c:v>-0.12482</c:v>
                </c:pt>
                <c:pt idx="583">
                  <c:v>-3.1403E-2</c:v>
                </c:pt>
                <c:pt idx="584">
                  <c:v>6.2726000000000004E-2</c:v>
                </c:pt>
                <c:pt idx="585">
                  <c:v>0.15543000000000001</c:v>
                </c:pt>
                <c:pt idx="586">
                  <c:v>0.24460999999999999</c:v>
                </c:pt>
                <c:pt idx="587">
                  <c:v>0.32823000000000002</c:v>
                </c:pt>
                <c:pt idx="588">
                  <c:v>0.40440999999999999</c:v>
                </c:pt>
                <c:pt idx="589">
                  <c:v>0.47141</c:v>
                </c:pt>
                <c:pt idx="590">
                  <c:v>0.52769999999999995</c:v>
                </c:pt>
                <c:pt idx="591">
                  <c:v>0.57203000000000004</c:v>
                </c:pt>
                <c:pt idx="592">
                  <c:v>0.60336000000000001</c:v>
                </c:pt>
                <c:pt idx="593">
                  <c:v>0.62100999999999995</c:v>
                </c:pt>
                <c:pt idx="594">
                  <c:v>0.62456</c:v>
                </c:pt>
                <c:pt idx="595">
                  <c:v>0.61392999999999998</c:v>
                </c:pt>
                <c:pt idx="596">
                  <c:v>0.58936999999999995</c:v>
                </c:pt>
                <c:pt idx="597">
                  <c:v>0.55142999999999998</c:v>
                </c:pt>
                <c:pt idx="598">
                  <c:v>0.50097999999999998</c:v>
                </c:pt>
                <c:pt idx="599">
                  <c:v>0.43915999999999999</c:v>
                </c:pt>
                <c:pt idx="600">
                  <c:v>0.35266999999999998</c:v>
                </c:pt>
                <c:pt idx="601">
                  <c:v>0.27575</c:v>
                </c:pt>
                <c:pt idx="602">
                  <c:v>0.19256999999999999</c:v>
                </c:pt>
                <c:pt idx="603">
                  <c:v>0.10501000000000001</c:v>
                </c:pt>
                <c:pt idx="604">
                  <c:v>1.5077999999999999E-2</c:v>
                </c:pt>
                <c:pt idx="605">
                  <c:v>-7.5200000000000003E-2</c:v>
                </c:pt>
                <c:pt idx="606">
                  <c:v>-0.16377</c:v>
                </c:pt>
                <c:pt idx="607">
                  <c:v>-0.24862999999999999</c:v>
                </c:pt>
                <c:pt idx="608">
                  <c:v>-0.32784000000000002</c:v>
                </c:pt>
                <c:pt idx="609">
                  <c:v>-0.39961000000000002</c:v>
                </c:pt>
                <c:pt idx="610">
                  <c:v>-0.46231</c:v>
                </c:pt>
                <c:pt idx="611">
                  <c:v>-0.51451999999999998</c:v>
                </c:pt>
                <c:pt idx="612">
                  <c:v>-0.55505000000000004</c:v>
                </c:pt>
                <c:pt idx="613">
                  <c:v>-0.58298000000000005</c:v>
                </c:pt>
                <c:pt idx="614">
                  <c:v>-0.59767999999999999</c:v>
                </c:pt>
                <c:pt idx="615">
                  <c:v>-0.59882000000000002</c:v>
                </c:pt>
                <c:pt idx="616">
                  <c:v>-0.58635999999999999</c:v>
                </c:pt>
                <c:pt idx="617">
                  <c:v>-0.56059999999999999</c:v>
                </c:pt>
                <c:pt idx="618">
                  <c:v>-0.52210999999999996</c:v>
                </c:pt>
                <c:pt idx="619">
                  <c:v>-0.47177000000000002</c:v>
                </c:pt>
                <c:pt idx="620">
                  <c:v>-0.41072999999999998</c:v>
                </c:pt>
                <c:pt idx="621">
                  <c:v>-0.34036</c:v>
                </c:pt>
                <c:pt idx="622">
                  <c:v>-0.26227</c:v>
                </c:pt>
                <c:pt idx="623">
                  <c:v>-0.17821999999999999</c:v>
                </c:pt>
                <c:pt idx="624">
                  <c:v>-9.0135000000000007E-2</c:v>
                </c:pt>
                <c:pt idx="625">
                  <c:v>3.6165000000000003E-14</c:v>
                </c:pt>
                <c:pt idx="626">
                  <c:v>9.0135000000000007E-2</c:v>
                </c:pt>
                <c:pt idx="627">
                  <c:v>0.17821999999999999</c:v>
                </c:pt>
                <c:pt idx="628">
                  <c:v>0.26227</c:v>
                </c:pt>
                <c:pt idx="629">
                  <c:v>0.34036</c:v>
                </c:pt>
                <c:pt idx="630">
                  <c:v>0.41072999999999998</c:v>
                </c:pt>
                <c:pt idx="631">
                  <c:v>0.47177000000000002</c:v>
                </c:pt>
                <c:pt idx="632">
                  <c:v>0.52210999999999996</c:v>
                </c:pt>
                <c:pt idx="633">
                  <c:v>0.56059999999999999</c:v>
                </c:pt>
                <c:pt idx="634">
                  <c:v>0.58635999999999999</c:v>
                </c:pt>
                <c:pt idx="635">
                  <c:v>0.59882000000000002</c:v>
                </c:pt>
                <c:pt idx="636">
                  <c:v>0.59767999999999999</c:v>
                </c:pt>
                <c:pt idx="637">
                  <c:v>0.58298000000000005</c:v>
                </c:pt>
                <c:pt idx="638">
                  <c:v>0.55505000000000004</c:v>
                </c:pt>
                <c:pt idx="639">
                  <c:v>0.51451999999999998</c:v>
                </c:pt>
                <c:pt idx="640">
                  <c:v>0.46231</c:v>
                </c:pt>
                <c:pt idx="641">
                  <c:v>0.39961000000000002</c:v>
                </c:pt>
                <c:pt idx="642">
                  <c:v>0.32784000000000002</c:v>
                </c:pt>
                <c:pt idx="643">
                  <c:v>0.24862999999999999</c:v>
                </c:pt>
                <c:pt idx="644">
                  <c:v>0.16377</c:v>
                </c:pt>
                <c:pt idx="645">
                  <c:v>7.5200000000000003E-2</c:v>
                </c:pt>
                <c:pt idx="646">
                  <c:v>-1.5077999999999999E-2</c:v>
                </c:pt>
                <c:pt idx="647">
                  <c:v>-0.10501000000000001</c:v>
                </c:pt>
                <c:pt idx="648">
                  <c:v>-0.19256999999999999</c:v>
                </c:pt>
                <c:pt idx="649">
                  <c:v>-0.27575</c:v>
                </c:pt>
                <c:pt idx="650">
                  <c:v>-0.35266999999999998</c:v>
                </c:pt>
                <c:pt idx="651">
                  <c:v>-0.42159000000000002</c:v>
                </c:pt>
                <c:pt idx="652">
                  <c:v>-0.48093999999999998</c:v>
                </c:pt>
                <c:pt idx="653">
                  <c:v>-0.52937000000000001</c:v>
                </c:pt>
                <c:pt idx="654">
                  <c:v>-0.56579000000000002</c:v>
                </c:pt>
                <c:pt idx="655">
                  <c:v>-0.58936999999999995</c:v>
                </c:pt>
                <c:pt idx="656">
                  <c:v>-0.59957000000000005</c:v>
                </c:pt>
                <c:pt idx="657">
                  <c:v>-0.59616999999999998</c:v>
                </c:pt>
                <c:pt idx="658">
                  <c:v>-0.57923000000000002</c:v>
                </c:pt>
                <c:pt idx="659">
                  <c:v>-0.54913999999999996</c:v>
                </c:pt>
                <c:pt idx="660">
                  <c:v>-0.50660000000000005</c:v>
                </c:pt>
                <c:pt idx="661">
                  <c:v>-0.45255000000000001</c:v>
                </c:pt>
                <c:pt idx="662">
                  <c:v>-0.38823000000000002</c:v>
                </c:pt>
                <c:pt idx="663">
                  <c:v>-0.31509999999999999</c:v>
                </c:pt>
                <c:pt idx="664">
                  <c:v>-0.23482</c:v>
                </c:pt>
                <c:pt idx="665">
                  <c:v>-0.14921000000000001</c:v>
                </c:pt>
                <c:pt idx="666">
                  <c:v>-6.0217E-2</c:v>
                </c:pt>
                <c:pt idx="667">
                  <c:v>3.0147E-2</c:v>
                </c:pt>
                <c:pt idx="668">
                  <c:v>0.11983000000000001</c:v>
                </c:pt>
                <c:pt idx="669">
                  <c:v>0.20679</c:v>
                </c:pt>
                <c:pt idx="670">
                  <c:v>0.28904999999999997</c:v>
                </c:pt>
                <c:pt idx="671">
                  <c:v>0.36475999999999997</c:v>
                </c:pt>
                <c:pt idx="672">
                  <c:v>0.43219000000000002</c:v>
                </c:pt>
                <c:pt idx="673">
                  <c:v>0.48980000000000001</c:v>
                </c:pt>
                <c:pt idx="674">
                  <c:v>0.5363</c:v>
                </c:pt>
                <c:pt idx="675">
                  <c:v>0.57062999999999997</c:v>
                </c:pt>
                <c:pt idx="676">
                  <c:v>0.59201000000000004</c:v>
                </c:pt>
                <c:pt idx="677">
                  <c:v>0.59994999999999998</c:v>
                </c:pt>
                <c:pt idx="678">
                  <c:v>0.59428000000000003</c:v>
                </c:pt>
                <c:pt idx="679">
                  <c:v>0.57511000000000001</c:v>
                </c:pt>
                <c:pt idx="680">
                  <c:v>0.54290000000000005</c:v>
                </c:pt>
                <c:pt idx="681">
                  <c:v>0.49836000000000003</c:v>
                </c:pt>
                <c:pt idx="682">
                  <c:v>0.44251000000000001</c:v>
                </c:pt>
                <c:pt idx="683">
                  <c:v>0.37661</c:v>
                </c:pt>
                <c:pt idx="684">
                  <c:v>0.30216999999999999</c:v>
                </c:pt>
                <c:pt idx="685">
                  <c:v>0.22087000000000001</c:v>
                </c:pt>
                <c:pt idx="686">
                  <c:v>0.13456000000000001</c:v>
                </c:pt>
                <c:pt idx="687">
                  <c:v>4.5196E-2</c:v>
                </c:pt>
                <c:pt idx="688">
                  <c:v>-4.5196E-2</c:v>
                </c:pt>
                <c:pt idx="689">
                  <c:v>-0.13456000000000001</c:v>
                </c:pt>
                <c:pt idx="690">
                  <c:v>-0.22087000000000001</c:v>
                </c:pt>
                <c:pt idx="691">
                  <c:v>-0.30216999999999999</c:v>
                </c:pt>
                <c:pt idx="692">
                  <c:v>-0.37661</c:v>
                </c:pt>
                <c:pt idx="693">
                  <c:v>-0.44251000000000001</c:v>
                </c:pt>
                <c:pt idx="694">
                  <c:v>-0.49836000000000003</c:v>
                </c:pt>
                <c:pt idx="695">
                  <c:v>-0.54290000000000005</c:v>
                </c:pt>
                <c:pt idx="696">
                  <c:v>-0.57511000000000001</c:v>
                </c:pt>
                <c:pt idx="697">
                  <c:v>-0.59428000000000003</c:v>
                </c:pt>
                <c:pt idx="698">
                  <c:v>-0.59994999999999998</c:v>
                </c:pt>
                <c:pt idx="699">
                  <c:v>-0.59201000000000004</c:v>
                </c:pt>
                <c:pt idx="700">
                  <c:v>-0.54686000000000001</c:v>
                </c:pt>
                <c:pt idx="701">
                  <c:v>-0.51395999999999997</c:v>
                </c:pt>
                <c:pt idx="702">
                  <c:v>-0.46939999999999998</c:v>
                </c:pt>
                <c:pt idx="703">
                  <c:v>-0.41417999999999999</c:v>
                </c:pt>
                <c:pt idx="704">
                  <c:v>-0.34955999999999998</c:v>
                </c:pt>
                <c:pt idx="705">
                  <c:v>-0.27700999999999998</c:v>
                </c:pt>
                <c:pt idx="706">
                  <c:v>-0.19817000000000001</c:v>
                </c:pt>
                <c:pt idx="707">
                  <c:v>-0.11483</c:v>
                </c:pt>
                <c:pt idx="708">
                  <c:v>-2.8889999999999999E-2</c:v>
                </c:pt>
                <c:pt idx="709">
                  <c:v>5.7708000000000002E-2</c:v>
                </c:pt>
                <c:pt idx="710">
                  <c:v>0.14299999999999999</c:v>
                </c:pt>
                <c:pt idx="711">
                  <c:v>0.22503999999999999</c:v>
                </c:pt>
                <c:pt idx="712">
                  <c:v>0.30198000000000003</c:v>
                </c:pt>
                <c:pt idx="713">
                  <c:v>0.37206</c:v>
                </c:pt>
                <c:pt idx="714">
                  <c:v>0.43369000000000002</c:v>
                </c:pt>
                <c:pt idx="715">
                  <c:v>0.48548999999999998</c:v>
                </c:pt>
                <c:pt idx="716">
                  <c:v>0.52625999999999995</c:v>
                </c:pt>
                <c:pt idx="717">
                  <c:v>0.55508999999999997</c:v>
                </c:pt>
                <c:pt idx="718">
                  <c:v>0.57133</c:v>
                </c:pt>
                <c:pt idx="719">
                  <c:v>0.57459000000000005</c:v>
                </c:pt>
                <c:pt idx="720">
                  <c:v>0.56481999999999999</c:v>
                </c:pt>
                <c:pt idx="721">
                  <c:v>0.54222000000000004</c:v>
                </c:pt>
                <c:pt idx="722">
                  <c:v>0.50731999999999999</c:v>
                </c:pt>
                <c:pt idx="723">
                  <c:v>0.46089999999999998</c:v>
                </c:pt>
                <c:pt idx="724">
                  <c:v>0.40401999999999999</c:v>
                </c:pt>
                <c:pt idx="725">
                  <c:v>0.33798</c:v>
                </c:pt>
                <c:pt idx="726">
                  <c:v>0.26425999999999999</c:v>
                </c:pt>
                <c:pt idx="727">
                  <c:v>0.18454000000000001</c:v>
                </c:pt>
                <c:pt idx="728">
                  <c:v>0.10063999999999999</c:v>
                </c:pt>
                <c:pt idx="729">
                  <c:v>1.4449999999999999E-2</c:v>
                </c:pt>
                <c:pt idx="730">
                  <c:v>-7.2067000000000006E-2</c:v>
                </c:pt>
                <c:pt idx="731">
                  <c:v>-0.15695000000000001</c:v>
                </c:pt>
                <c:pt idx="732">
                  <c:v>-0.23827000000000001</c:v>
                </c:pt>
                <c:pt idx="733">
                  <c:v>-0.31418000000000001</c:v>
                </c:pt>
                <c:pt idx="734">
                  <c:v>-0.38296000000000002</c:v>
                </c:pt>
                <c:pt idx="735">
                  <c:v>-0.44305</c:v>
                </c:pt>
                <c:pt idx="736">
                  <c:v>-0.49308000000000002</c:v>
                </c:pt>
                <c:pt idx="737">
                  <c:v>-0.53191999999999995</c:v>
                </c:pt>
                <c:pt idx="738">
                  <c:v>-0.55869000000000002</c:v>
                </c:pt>
                <c:pt idx="739">
                  <c:v>-0.57277999999999996</c:v>
                </c:pt>
                <c:pt idx="740">
                  <c:v>-0.57386999999999999</c:v>
                </c:pt>
                <c:pt idx="741">
                  <c:v>-0.56193000000000004</c:v>
                </c:pt>
                <c:pt idx="742">
                  <c:v>-0.53724000000000005</c:v>
                </c:pt>
                <c:pt idx="743">
                  <c:v>-0.50036000000000003</c:v>
                </c:pt>
                <c:pt idx="744">
                  <c:v>-0.45212000000000002</c:v>
                </c:pt>
                <c:pt idx="745">
                  <c:v>-0.39361000000000002</c:v>
                </c:pt>
                <c:pt idx="746">
                  <c:v>-0.32618000000000003</c:v>
                </c:pt>
                <c:pt idx="747">
                  <c:v>-0.25134000000000001</c:v>
                </c:pt>
                <c:pt idx="748">
                  <c:v>-0.17080000000000001</c:v>
                </c:pt>
                <c:pt idx="749">
                  <c:v>-8.6379999999999998E-2</c:v>
                </c:pt>
                <c:pt idx="750">
                  <c:v>4.6491999999999999E-14</c:v>
                </c:pt>
                <c:pt idx="751">
                  <c:v>8.6379999999999998E-2</c:v>
                </c:pt>
                <c:pt idx="752">
                  <c:v>0.17080000000000001</c:v>
                </c:pt>
                <c:pt idx="753">
                  <c:v>0.25134000000000001</c:v>
                </c:pt>
                <c:pt idx="754">
                  <c:v>0.32618000000000003</c:v>
                </c:pt>
                <c:pt idx="755">
                  <c:v>0.39361000000000002</c:v>
                </c:pt>
                <c:pt idx="756">
                  <c:v>0.45212000000000002</c:v>
                </c:pt>
                <c:pt idx="757">
                  <c:v>0.50036000000000003</c:v>
                </c:pt>
                <c:pt idx="758">
                  <c:v>0.53724000000000005</c:v>
                </c:pt>
                <c:pt idx="759">
                  <c:v>0.56193000000000004</c:v>
                </c:pt>
                <c:pt idx="760">
                  <c:v>0.57386999999999999</c:v>
                </c:pt>
                <c:pt idx="761">
                  <c:v>0.57277999999999996</c:v>
                </c:pt>
                <c:pt idx="762">
                  <c:v>0.55869000000000002</c:v>
                </c:pt>
                <c:pt idx="763">
                  <c:v>0.53191999999999995</c:v>
                </c:pt>
                <c:pt idx="764">
                  <c:v>0.49308000000000002</c:v>
                </c:pt>
                <c:pt idx="765">
                  <c:v>0.44305</c:v>
                </c:pt>
                <c:pt idx="766">
                  <c:v>0.38296000000000002</c:v>
                </c:pt>
                <c:pt idx="767">
                  <c:v>0.31418000000000001</c:v>
                </c:pt>
                <c:pt idx="768">
                  <c:v>0.23827000000000001</c:v>
                </c:pt>
                <c:pt idx="769">
                  <c:v>0.15695000000000001</c:v>
                </c:pt>
                <c:pt idx="770">
                  <c:v>7.2067000000000006E-2</c:v>
                </c:pt>
                <c:pt idx="771">
                  <c:v>-1.4449999999999999E-2</c:v>
                </c:pt>
                <c:pt idx="772">
                  <c:v>-0.10063999999999999</c:v>
                </c:pt>
                <c:pt idx="773">
                  <c:v>-0.18454000000000001</c:v>
                </c:pt>
                <c:pt idx="774">
                  <c:v>-0.26425999999999999</c:v>
                </c:pt>
                <c:pt idx="775">
                  <c:v>-0.33798</c:v>
                </c:pt>
                <c:pt idx="776">
                  <c:v>-0.40401999999999999</c:v>
                </c:pt>
                <c:pt idx="777">
                  <c:v>-0.46089999999999998</c:v>
                </c:pt>
                <c:pt idx="778">
                  <c:v>-0.50731999999999999</c:v>
                </c:pt>
                <c:pt idx="779">
                  <c:v>-0.54222000000000004</c:v>
                </c:pt>
                <c:pt idx="780">
                  <c:v>-0.56481999999999999</c:v>
                </c:pt>
                <c:pt idx="781">
                  <c:v>-0.57459000000000005</c:v>
                </c:pt>
                <c:pt idx="782">
                  <c:v>-0.57133</c:v>
                </c:pt>
                <c:pt idx="783">
                  <c:v>-0.55508999999999997</c:v>
                </c:pt>
                <c:pt idx="784">
                  <c:v>-0.52625999999999995</c:v>
                </c:pt>
                <c:pt idx="785">
                  <c:v>-0.48548999999999998</c:v>
                </c:pt>
                <c:pt idx="786">
                  <c:v>-0.43369000000000002</c:v>
                </c:pt>
                <c:pt idx="787">
                  <c:v>-0.37206</c:v>
                </c:pt>
                <c:pt idx="788">
                  <c:v>-0.30198000000000003</c:v>
                </c:pt>
                <c:pt idx="789">
                  <c:v>-0.22503999999999999</c:v>
                </c:pt>
                <c:pt idx="790">
                  <c:v>-0.14299999999999999</c:v>
                </c:pt>
                <c:pt idx="791">
                  <c:v>-5.7708000000000002E-2</c:v>
                </c:pt>
                <c:pt idx="792">
                  <c:v>2.8889999999999999E-2</c:v>
                </c:pt>
                <c:pt idx="793">
                  <c:v>0.11483</c:v>
                </c:pt>
                <c:pt idx="794">
                  <c:v>0.19817000000000001</c:v>
                </c:pt>
                <c:pt idx="795">
                  <c:v>0.27700999999999998</c:v>
                </c:pt>
                <c:pt idx="796">
                  <c:v>0.34955999999999998</c:v>
                </c:pt>
                <c:pt idx="797">
                  <c:v>0.41417999999999999</c:v>
                </c:pt>
                <c:pt idx="798">
                  <c:v>0.46939999999999998</c:v>
                </c:pt>
                <c:pt idx="799">
                  <c:v>0.51395999999999997</c:v>
                </c:pt>
                <c:pt idx="800">
                  <c:v>0.52307999999999999</c:v>
                </c:pt>
                <c:pt idx="801">
                  <c:v>0.54268000000000005</c:v>
                </c:pt>
                <c:pt idx="802">
                  <c:v>0.54996</c:v>
                </c:pt>
                <c:pt idx="803">
                  <c:v>0.54474999999999996</c:v>
                </c:pt>
                <c:pt idx="804">
                  <c:v>0.52719000000000005</c:v>
                </c:pt>
                <c:pt idx="805">
                  <c:v>0.49764999999999998</c:v>
                </c:pt>
                <c:pt idx="806">
                  <c:v>0.45683000000000001</c:v>
                </c:pt>
                <c:pt idx="807">
                  <c:v>0.40562999999999999</c:v>
                </c:pt>
                <c:pt idx="808">
                  <c:v>0.34522999999999998</c:v>
                </c:pt>
                <c:pt idx="809">
                  <c:v>0.27699000000000001</c:v>
                </c:pt>
                <c:pt idx="810">
                  <c:v>0.20247000000000001</c:v>
                </c:pt>
                <c:pt idx="811">
                  <c:v>0.12335</c:v>
                </c:pt>
                <c:pt idx="812">
                  <c:v>4.1430000000000002E-2</c:v>
                </c:pt>
                <c:pt idx="813">
                  <c:v>-4.1430000000000002E-2</c:v>
                </c:pt>
                <c:pt idx="814">
                  <c:v>-0.12335</c:v>
                </c:pt>
                <c:pt idx="815">
                  <c:v>-0.20247000000000001</c:v>
                </c:pt>
                <c:pt idx="816">
                  <c:v>-0.27699000000000001</c:v>
                </c:pt>
                <c:pt idx="817">
                  <c:v>-0.34522999999999998</c:v>
                </c:pt>
                <c:pt idx="818">
                  <c:v>-0.40562999999999999</c:v>
                </c:pt>
                <c:pt idx="819">
                  <c:v>-0.45683000000000001</c:v>
                </c:pt>
                <c:pt idx="820">
                  <c:v>-0.49764999999999998</c:v>
                </c:pt>
                <c:pt idx="821">
                  <c:v>-0.52719000000000005</c:v>
                </c:pt>
                <c:pt idx="822">
                  <c:v>-0.54474999999999996</c:v>
                </c:pt>
                <c:pt idx="823">
                  <c:v>-0.54996</c:v>
                </c:pt>
                <c:pt idx="824">
                  <c:v>-0.54268000000000005</c:v>
                </c:pt>
                <c:pt idx="825">
                  <c:v>-0.52307999999999999</c:v>
                </c:pt>
                <c:pt idx="826">
                  <c:v>-0.49160999999999999</c:v>
                </c:pt>
                <c:pt idx="827">
                  <c:v>-0.44899</c:v>
                </c:pt>
                <c:pt idx="828">
                  <c:v>-0.39617000000000002</c:v>
                </c:pt>
                <c:pt idx="829">
                  <c:v>-0.33435999999999999</c:v>
                </c:pt>
                <c:pt idx="830">
                  <c:v>-0.26495999999999997</c:v>
                </c:pt>
                <c:pt idx="831">
                  <c:v>-0.18955</c:v>
                </c:pt>
                <c:pt idx="832">
                  <c:v>-0.10983999999999999</c:v>
                </c:pt>
                <c:pt idx="833">
                  <c:v>-2.7633999999999999E-2</c:v>
                </c:pt>
                <c:pt idx="834">
                  <c:v>5.5198999999999998E-2</c:v>
                </c:pt>
                <c:pt idx="835">
                  <c:v>0.13678000000000001</c:v>
                </c:pt>
                <c:pt idx="836">
                  <c:v>0.21526000000000001</c:v>
                </c:pt>
                <c:pt idx="837">
                  <c:v>0.28885</c:v>
                </c:pt>
                <c:pt idx="838">
                  <c:v>0.35587999999999997</c:v>
                </c:pt>
                <c:pt idx="839">
                  <c:v>0.41483999999999999</c:v>
                </c:pt>
                <c:pt idx="840">
                  <c:v>0.46438000000000001</c:v>
                </c:pt>
                <c:pt idx="841">
                  <c:v>0.50338000000000005</c:v>
                </c:pt>
                <c:pt idx="842">
                  <c:v>0.53095999999999999</c:v>
                </c:pt>
                <c:pt idx="843">
                  <c:v>0.54649000000000003</c:v>
                </c:pt>
                <c:pt idx="844">
                  <c:v>0.54961000000000004</c:v>
                </c:pt>
                <c:pt idx="845">
                  <c:v>0.54025999999999996</c:v>
                </c:pt>
                <c:pt idx="846">
                  <c:v>0.51863999999999999</c:v>
                </c:pt>
                <c:pt idx="847">
                  <c:v>0.48526000000000002</c:v>
                </c:pt>
                <c:pt idx="848">
                  <c:v>0.44085999999999997</c:v>
                </c:pt>
                <c:pt idx="849">
                  <c:v>0.38646000000000003</c:v>
                </c:pt>
                <c:pt idx="850">
                  <c:v>0.32328000000000001</c:v>
                </c:pt>
                <c:pt idx="851">
                  <c:v>0.25276999999999999</c:v>
                </c:pt>
                <c:pt idx="852">
                  <c:v>0.17652000000000001</c:v>
                </c:pt>
                <c:pt idx="853">
                  <c:v>9.6263000000000001E-2</c:v>
                </c:pt>
                <c:pt idx="854">
                  <c:v>1.3821999999999999E-2</c:v>
                </c:pt>
                <c:pt idx="855">
                  <c:v>-6.8932999999999994E-2</c:v>
                </c:pt>
                <c:pt idx="856">
                  <c:v>-0.15012</c:v>
                </c:pt>
                <c:pt idx="857">
                  <c:v>-0.22791</c:v>
                </c:pt>
                <c:pt idx="858">
                  <c:v>-0.30052000000000001</c:v>
                </c:pt>
                <c:pt idx="859">
                  <c:v>-0.36631000000000002</c:v>
                </c:pt>
                <c:pt idx="860">
                  <c:v>-0.42377999999999999</c:v>
                </c:pt>
                <c:pt idx="861">
                  <c:v>-0.47164</c:v>
                </c:pt>
                <c:pt idx="862">
                  <c:v>-0.50878999999999996</c:v>
                </c:pt>
                <c:pt idx="863">
                  <c:v>-0.53439999999999999</c:v>
                </c:pt>
                <c:pt idx="864">
                  <c:v>-0.54786999999999997</c:v>
                </c:pt>
                <c:pt idx="865">
                  <c:v>-0.54891000000000001</c:v>
                </c:pt>
                <c:pt idx="866">
                  <c:v>-0.53749999999999998</c:v>
                </c:pt>
                <c:pt idx="867">
                  <c:v>-0.51388</c:v>
                </c:pt>
                <c:pt idx="868">
                  <c:v>-0.47860000000000003</c:v>
                </c:pt>
                <c:pt idx="869">
                  <c:v>-0.43246000000000001</c:v>
                </c:pt>
                <c:pt idx="870">
                  <c:v>-0.3765</c:v>
                </c:pt>
                <c:pt idx="871">
                  <c:v>-0.312</c:v>
                </c:pt>
                <c:pt idx="872">
                  <c:v>-0.24041000000000001</c:v>
                </c:pt>
                <c:pt idx="873">
                  <c:v>-0.16336999999999999</c:v>
                </c:pt>
                <c:pt idx="874">
                  <c:v>-8.2624000000000003E-2</c:v>
                </c:pt>
                <c:pt idx="875">
                  <c:v>4.7974999999999999E-14</c:v>
                </c:pt>
                <c:pt idx="876">
                  <c:v>8.2624000000000003E-2</c:v>
                </c:pt>
                <c:pt idx="877">
                  <c:v>0.16336999999999999</c:v>
                </c:pt>
                <c:pt idx="878">
                  <c:v>0.24041000000000001</c:v>
                </c:pt>
                <c:pt idx="879">
                  <c:v>0.312</c:v>
                </c:pt>
                <c:pt idx="880">
                  <c:v>0.3765</c:v>
                </c:pt>
                <c:pt idx="881">
                  <c:v>0.43246000000000001</c:v>
                </c:pt>
                <c:pt idx="882">
                  <c:v>0.47860000000000003</c:v>
                </c:pt>
                <c:pt idx="883">
                  <c:v>0.51388</c:v>
                </c:pt>
                <c:pt idx="884">
                  <c:v>0.53749999999999998</c:v>
                </c:pt>
                <c:pt idx="885">
                  <c:v>0.54891000000000001</c:v>
                </c:pt>
                <c:pt idx="886">
                  <c:v>0.54786999999999997</c:v>
                </c:pt>
                <c:pt idx="887">
                  <c:v>0.53439999999999999</c:v>
                </c:pt>
                <c:pt idx="888">
                  <c:v>0.50878999999999996</c:v>
                </c:pt>
                <c:pt idx="889">
                  <c:v>0.47164</c:v>
                </c:pt>
                <c:pt idx="890">
                  <c:v>0.42377999999999999</c:v>
                </c:pt>
                <c:pt idx="891">
                  <c:v>0.36631000000000002</c:v>
                </c:pt>
                <c:pt idx="892">
                  <c:v>0.30052000000000001</c:v>
                </c:pt>
                <c:pt idx="893">
                  <c:v>0.22791</c:v>
                </c:pt>
                <c:pt idx="894">
                  <c:v>0.15012</c:v>
                </c:pt>
                <c:pt idx="895">
                  <c:v>6.8932999999999994E-2</c:v>
                </c:pt>
                <c:pt idx="896">
                  <c:v>-1.3821999999999999E-2</c:v>
                </c:pt>
                <c:pt idx="897">
                  <c:v>-9.6263000000000001E-2</c:v>
                </c:pt>
                <c:pt idx="898">
                  <c:v>-0.17652000000000001</c:v>
                </c:pt>
                <c:pt idx="899">
                  <c:v>-0.25276999999999999</c:v>
                </c:pt>
                <c:pt idx="900">
                  <c:v>-0.30858999999999998</c:v>
                </c:pt>
                <c:pt idx="901">
                  <c:v>-0.36889</c:v>
                </c:pt>
                <c:pt idx="902">
                  <c:v>-0.42082000000000003</c:v>
                </c:pt>
                <c:pt idx="903">
                  <c:v>-0.4632</c:v>
                </c:pt>
                <c:pt idx="904">
                  <c:v>-0.49507000000000001</c:v>
                </c:pt>
                <c:pt idx="905">
                  <c:v>-0.51570000000000005</c:v>
                </c:pt>
                <c:pt idx="906">
                  <c:v>-0.52463000000000004</c:v>
                </c:pt>
                <c:pt idx="907">
                  <c:v>-0.52164999999999995</c:v>
                </c:pt>
                <c:pt idx="908">
                  <c:v>-0.50683</c:v>
                </c:pt>
                <c:pt idx="909">
                  <c:v>-0.48049999999999998</c:v>
                </c:pt>
                <c:pt idx="910">
                  <c:v>-0.44327</c:v>
                </c:pt>
                <c:pt idx="911">
                  <c:v>-0.39598</c:v>
                </c:pt>
                <c:pt idx="912">
                  <c:v>-0.3397</c:v>
                </c:pt>
                <c:pt idx="913">
                  <c:v>-0.27572000000000002</c:v>
                </c:pt>
                <c:pt idx="914">
                  <c:v>-0.20547000000000001</c:v>
                </c:pt>
                <c:pt idx="915">
                  <c:v>-0.13056000000000001</c:v>
                </c:pt>
                <c:pt idx="916">
                  <c:v>-5.2690000000000001E-2</c:v>
                </c:pt>
                <c:pt idx="917">
                  <c:v>2.6377999999999999E-2</c:v>
                </c:pt>
                <c:pt idx="918">
                  <c:v>0.10485</c:v>
                </c:pt>
                <c:pt idx="919">
                  <c:v>0.18093999999999999</c:v>
                </c:pt>
                <c:pt idx="920">
                  <c:v>0.25291999999999998</c:v>
                </c:pt>
                <c:pt idx="921">
                  <c:v>0.31916</c:v>
                </c:pt>
                <c:pt idx="922">
                  <c:v>0.37816</c:v>
                </c:pt>
                <c:pt idx="923">
                  <c:v>0.42858000000000002</c:v>
                </c:pt>
                <c:pt idx="924">
                  <c:v>0.46927000000000002</c:v>
                </c:pt>
                <c:pt idx="925">
                  <c:v>0.49930000000000002</c:v>
                </c:pt>
                <c:pt idx="926">
                  <c:v>0.51800999999999997</c:v>
                </c:pt>
                <c:pt idx="927">
                  <c:v>0.52495999999999998</c:v>
                </c:pt>
                <c:pt idx="928">
                  <c:v>0.51998999999999995</c:v>
                </c:pt>
                <c:pt idx="929">
                  <c:v>0.50322</c:v>
                </c:pt>
                <c:pt idx="930">
                  <c:v>0.47503000000000001</c:v>
                </c:pt>
                <c:pt idx="931">
                  <c:v>0.43606</c:v>
                </c:pt>
                <c:pt idx="932">
                  <c:v>0.38718999999999998</c:v>
                </c:pt>
                <c:pt idx="933">
                  <c:v>0.32954</c:v>
                </c:pt>
                <c:pt idx="934">
                  <c:v>0.26440000000000002</c:v>
                </c:pt>
                <c:pt idx="935">
                  <c:v>0.19327</c:v>
                </c:pt>
                <c:pt idx="936">
                  <c:v>0.11774</c:v>
                </c:pt>
                <c:pt idx="937">
                  <c:v>3.9546999999999999E-2</c:v>
                </c:pt>
                <c:pt idx="938">
                  <c:v>-3.9546999999999999E-2</c:v>
                </c:pt>
                <c:pt idx="939">
                  <c:v>-0.11774</c:v>
                </c:pt>
                <c:pt idx="940">
                  <c:v>-0.19327</c:v>
                </c:pt>
                <c:pt idx="941">
                  <c:v>-0.26440000000000002</c:v>
                </c:pt>
                <c:pt idx="942">
                  <c:v>-0.32954</c:v>
                </c:pt>
                <c:pt idx="943">
                  <c:v>-0.38718999999999998</c:v>
                </c:pt>
                <c:pt idx="944">
                  <c:v>-0.43606</c:v>
                </c:pt>
                <c:pt idx="945">
                  <c:v>-0.47503000000000001</c:v>
                </c:pt>
                <c:pt idx="946">
                  <c:v>-0.50322</c:v>
                </c:pt>
                <c:pt idx="947">
                  <c:v>-0.51998999999999995</c:v>
                </c:pt>
                <c:pt idx="948">
                  <c:v>-0.52495999999999998</c:v>
                </c:pt>
                <c:pt idx="949">
                  <c:v>-0.51800999999999997</c:v>
                </c:pt>
                <c:pt idx="950">
                  <c:v>-0.49930000000000002</c:v>
                </c:pt>
                <c:pt idx="951">
                  <c:v>-0.46927000000000002</c:v>
                </c:pt>
                <c:pt idx="952">
                  <c:v>-0.42858000000000002</c:v>
                </c:pt>
                <c:pt idx="953">
                  <c:v>-0.37816</c:v>
                </c:pt>
                <c:pt idx="954">
                  <c:v>-0.31916</c:v>
                </c:pt>
                <c:pt idx="955">
                  <c:v>-0.25291999999999998</c:v>
                </c:pt>
                <c:pt idx="956">
                  <c:v>-0.18093999999999999</c:v>
                </c:pt>
                <c:pt idx="957">
                  <c:v>-0.10485</c:v>
                </c:pt>
                <c:pt idx="958">
                  <c:v>-2.6377999999999999E-2</c:v>
                </c:pt>
                <c:pt idx="959">
                  <c:v>5.2690000000000001E-2</c:v>
                </c:pt>
                <c:pt idx="960">
                  <c:v>0.13056000000000001</c:v>
                </c:pt>
                <c:pt idx="961">
                  <c:v>0.20547000000000001</c:v>
                </c:pt>
                <c:pt idx="962">
                  <c:v>0.27572000000000002</c:v>
                </c:pt>
                <c:pt idx="963">
                  <c:v>0.3397</c:v>
                </c:pt>
                <c:pt idx="964">
                  <c:v>0.39598</c:v>
                </c:pt>
                <c:pt idx="965">
                  <c:v>0.44327</c:v>
                </c:pt>
                <c:pt idx="966">
                  <c:v>0.48049999999999998</c:v>
                </c:pt>
                <c:pt idx="967">
                  <c:v>0.50683</c:v>
                </c:pt>
                <c:pt idx="968">
                  <c:v>0.52164999999999995</c:v>
                </c:pt>
                <c:pt idx="969">
                  <c:v>0.52463000000000004</c:v>
                </c:pt>
                <c:pt idx="970">
                  <c:v>0.51570000000000005</c:v>
                </c:pt>
                <c:pt idx="971">
                  <c:v>0.49507000000000001</c:v>
                </c:pt>
                <c:pt idx="972">
                  <c:v>0.4632</c:v>
                </c:pt>
                <c:pt idx="973">
                  <c:v>0.42082000000000003</c:v>
                </c:pt>
                <c:pt idx="974">
                  <c:v>0.36889</c:v>
                </c:pt>
                <c:pt idx="975">
                  <c:v>0.30858999999999998</c:v>
                </c:pt>
                <c:pt idx="976">
                  <c:v>0.24127999999999999</c:v>
                </c:pt>
                <c:pt idx="977">
                  <c:v>0.16850000000000001</c:v>
                </c:pt>
                <c:pt idx="978">
                  <c:v>9.1886999999999996E-2</c:v>
                </c:pt>
                <c:pt idx="979">
                  <c:v>1.3193E-2</c:v>
                </c:pt>
                <c:pt idx="980">
                  <c:v>-6.5799999999999997E-2</c:v>
                </c:pt>
                <c:pt idx="981">
                  <c:v>-0.14330000000000001</c:v>
                </c:pt>
                <c:pt idx="982">
                  <c:v>-0.21754999999999999</c:v>
                </c:pt>
                <c:pt idx="983">
                  <c:v>-0.28686</c:v>
                </c:pt>
                <c:pt idx="984">
                  <c:v>-0.34966000000000003</c:v>
                </c:pt>
                <c:pt idx="985">
                  <c:v>-0.40451999999999999</c:v>
                </c:pt>
                <c:pt idx="986">
                  <c:v>-0.45019999999999999</c:v>
                </c:pt>
                <c:pt idx="987">
                  <c:v>-0.48566999999999999</c:v>
                </c:pt>
                <c:pt idx="988">
                  <c:v>-0.51010999999999995</c:v>
                </c:pt>
                <c:pt idx="989">
                  <c:v>-0.52297000000000005</c:v>
                </c:pt>
                <c:pt idx="990">
                  <c:v>-0.52395999999999998</c:v>
                </c:pt>
                <c:pt idx="991">
                  <c:v>-0.51307000000000003</c:v>
                </c:pt>
                <c:pt idx="992">
                  <c:v>-0.49052000000000001</c:v>
                </c:pt>
                <c:pt idx="993">
                  <c:v>-0.45684999999999998</c:v>
                </c:pt>
                <c:pt idx="994">
                  <c:v>-0.4128</c:v>
                </c:pt>
                <c:pt idx="995">
                  <c:v>-0.35938999999999999</c:v>
                </c:pt>
                <c:pt idx="996">
                  <c:v>-0.29781999999999997</c:v>
                </c:pt>
                <c:pt idx="997">
                  <c:v>-0.22949</c:v>
                </c:pt>
                <c:pt idx="998">
                  <c:v>-0.15595000000000001</c:v>
                </c:pt>
                <c:pt idx="999">
                  <c:v>-7.8867999999999994E-2</c:v>
                </c:pt>
                <c:pt idx="1000">
                  <c:v>5.3904000000000002E-14</c:v>
                </c:pt>
                <c:pt idx="1001">
                  <c:v>7.5112999999999999E-2</c:v>
                </c:pt>
                <c:pt idx="1002">
                  <c:v>0.14852000000000001</c:v>
                </c:pt>
                <c:pt idx="1003">
                  <c:v>0.21856</c:v>
                </c:pt>
                <c:pt idx="1004">
                  <c:v>0.28362999999999999</c:v>
                </c:pt>
                <c:pt idx="1005">
                  <c:v>0.34227000000000002</c:v>
                </c:pt>
                <c:pt idx="1006">
                  <c:v>0.39313999999999999</c:v>
                </c:pt>
                <c:pt idx="1007">
                  <c:v>0.43508999999999998</c:v>
                </c:pt>
                <c:pt idx="1008">
                  <c:v>0.46716000000000002</c:v>
                </c:pt>
                <c:pt idx="1009">
                  <c:v>0.48863000000000001</c:v>
                </c:pt>
                <c:pt idx="1010">
                  <c:v>0.49901000000000001</c:v>
                </c:pt>
                <c:pt idx="1011">
                  <c:v>0.49807000000000001</c:v>
                </c:pt>
                <c:pt idx="1012">
                  <c:v>0.48581999999999997</c:v>
                </c:pt>
                <c:pt idx="1013">
                  <c:v>0.46254000000000001</c:v>
                </c:pt>
                <c:pt idx="1014">
                  <c:v>0.42875999999999997</c:v>
                </c:pt>
                <c:pt idx="1015">
                  <c:v>0.38525999999999999</c:v>
                </c:pt>
                <c:pt idx="1016">
                  <c:v>0.33300999999999997</c:v>
                </c:pt>
                <c:pt idx="1017">
                  <c:v>0.2732</c:v>
                </c:pt>
                <c:pt idx="1018">
                  <c:v>0.20719000000000001</c:v>
                </c:pt>
                <c:pt idx="1019">
                  <c:v>0.13647999999999999</c:v>
                </c:pt>
                <c:pt idx="1020">
                  <c:v>6.2667E-2</c:v>
                </c:pt>
                <c:pt idx="1021">
                  <c:v>-1.2565E-2</c:v>
                </c:pt>
                <c:pt idx="1022">
                  <c:v>-8.7512000000000006E-2</c:v>
                </c:pt>
                <c:pt idx="1023">
                  <c:v>-0.16047</c:v>
                </c:pt>
                <c:pt idx="1024">
                  <c:v>-0.22978999999999999</c:v>
                </c:pt>
                <c:pt idx="1025">
                  <c:v>-0.29388999999999998</c:v>
                </c:pt>
                <c:pt idx="1026">
                  <c:v>-0.35132000000000002</c:v>
                </c:pt>
                <c:pt idx="1027">
                  <c:v>-0.40078000000000003</c:v>
                </c:pt>
                <c:pt idx="1028">
                  <c:v>-0.44114999999999999</c:v>
                </c:pt>
                <c:pt idx="1029">
                  <c:v>-0.47149999999999997</c:v>
                </c:pt>
                <c:pt idx="1030">
                  <c:v>-0.49114000000000002</c:v>
                </c:pt>
                <c:pt idx="1031">
                  <c:v>-0.49963999999999997</c:v>
                </c:pt>
                <c:pt idx="1032">
                  <c:v>-0.49680999999999997</c:v>
                </c:pt>
                <c:pt idx="1033">
                  <c:v>-0.48269000000000001</c:v>
                </c:pt>
                <c:pt idx="1034">
                  <c:v>-0.45762000000000003</c:v>
                </c:pt>
                <c:pt idx="1035">
                  <c:v>-0.42215999999999998</c:v>
                </c:pt>
                <c:pt idx="1036">
                  <c:v>-0.37713000000000002</c:v>
                </c:pt>
                <c:pt idx="1037">
                  <c:v>-0.32352999999999998</c:v>
                </c:pt>
                <c:pt idx="1038">
                  <c:v>-0.26258999999999999</c:v>
                </c:pt>
                <c:pt idx="1039">
                  <c:v>-0.19569</c:v>
                </c:pt>
                <c:pt idx="1040">
                  <c:v>-0.12434000000000001</c:v>
                </c:pt>
                <c:pt idx="1041">
                  <c:v>-5.0181000000000003E-2</c:v>
                </c:pt>
                <c:pt idx="1042">
                  <c:v>2.5121999999999998E-2</c:v>
                </c:pt>
                <c:pt idx="1043">
                  <c:v>9.9854999999999999E-2</c:v>
                </c:pt>
                <c:pt idx="1044">
                  <c:v>0.17232</c:v>
                </c:pt>
                <c:pt idx="1045">
                  <c:v>0.24088000000000001</c:v>
                </c:pt>
                <c:pt idx="1046">
                  <c:v>0.30397000000000002</c:v>
                </c:pt>
                <c:pt idx="1047">
                  <c:v>0.36015000000000003</c:v>
                </c:pt>
                <c:pt idx="1048">
                  <c:v>0.40816999999999998</c:v>
                </c:pt>
                <c:pt idx="1049">
                  <c:v>0.44691999999999998</c:v>
                </c:pt>
                <c:pt idx="1050">
                  <c:v>0.47553000000000001</c:v>
                </c:pt>
                <c:pt idx="1051">
                  <c:v>0.49334</c:v>
                </c:pt>
                <c:pt idx="1052">
                  <c:v>0.49996000000000002</c:v>
                </c:pt>
                <c:pt idx="1053">
                  <c:v>0.49523</c:v>
                </c:pt>
                <c:pt idx="1054">
                  <c:v>0.47926000000000002</c:v>
                </c:pt>
                <c:pt idx="1055">
                  <c:v>0.45240999999999998</c:v>
                </c:pt>
                <c:pt idx="1056">
                  <c:v>0.4153</c:v>
                </c:pt>
                <c:pt idx="1057">
                  <c:v>0.36875999999999998</c:v>
                </c:pt>
                <c:pt idx="1058">
                  <c:v>0.31385000000000002</c:v>
                </c:pt>
                <c:pt idx="1059">
                  <c:v>0.25180999999999998</c:v>
                </c:pt>
                <c:pt idx="1060">
                  <c:v>0.18406</c:v>
                </c:pt>
                <c:pt idx="1061">
                  <c:v>0.11214</c:v>
                </c:pt>
                <c:pt idx="1062">
                  <c:v>3.7663000000000002E-2</c:v>
                </c:pt>
                <c:pt idx="1063">
                  <c:v>-3.7663000000000002E-2</c:v>
                </c:pt>
                <c:pt idx="1064">
                  <c:v>-0.11214</c:v>
                </c:pt>
                <c:pt idx="1065">
                  <c:v>-0.18406</c:v>
                </c:pt>
                <c:pt idx="1066">
                  <c:v>-0.25180999999999998</c:v>
                </c:pt>
                <c:pt idx="1067">
                  <c:v>-0.31385000000000002</c:v>
                </c:pt>
                <c:pt idx="1068">
                  <c:v>-0.36875999999999998</c:v>
                </c:pt>
                <c:pt idx="1069">
                  <c:v>-0.4153</c:v>
                </c:pt>
                <c:pt idx="1070">
                  <c:v>-0.45240999999999998</c:v>
                </c:pt>
                <c:pt idx="1071">
                  <c:v>-0.47926000000000002</c:v>
                </c:pt>
                <c:pt idx="1072">
                  <c:v>-0.49523</c:v>
                </c:pt>
                <c:pt idx="1073">
                  <c:v>-0.49996000000000002</c:v>
                </c:pt>
                <c:pt idx="1074">
                  <c:v>-0.49334</c:v>
                </c:pt>
                <c:pt idx="1075">
                  <c:v>-0.47553000000000001</c:v>
                </c:pt>
                <c:pt idx="1076">
                  <c:v>-0.44691999999999998</c:v>
                </c:pt>
                <c:pt idx="1077">
                  <c:v>-0.40816999999999998</c:v>
                </c:pt>
                <c:pt idx="1078">
                  <c:v>-0.36015000000000003</c:v>
                </c:pt>
                <c:pt idx="1079">
                  <c:v>-0.30397000000000002</c:v>
                </c:pt>
                <c:pt idx="1080">
                  <c:v>-0.24088000000000001</c:v>
                </c:pt>
                <c:pt idx="1081">
                  <c:v>-0.17232</c:v>
                </c:pt>
                <c:pt idx="1082">
                  <c:v>-9.9854999999999999E-2</c:v>
                </c:pt>
                <c:pt idx="1083">
                  <c:v>-2.5121999999999998E-2</c:v>
                </c:pt>
                <c:pt idx="1084">
                  <c:v>5.0181000000000003E-2</c:v>
                </c:pt>
                <c:pt idx="1085">
                  <c:v>0.12434000000000001</c:v>
                </c:pt>
                <c:pt idx="1086">
                  <c:v>0.19569</c:v>
                </c:pt>
                <c:pt idx="1087">
                  <c:v>0.26258999999999999</c:v>
                </c:pt>
                <c:pt idx="1088">
                  <c:v>0.32352999999999998</c:v>
                </c:pt>
                <c:pt idx="1089">
                  <c:v>0.37713000000000002</c:v>
                </c:pt>
                <c:pt idx="1090">
                  <c:v>0.42215999999999998</c:v>
                </c:pt>
                <c:pt idx="1091">
                  <c:v>0.45762000000000003</c:v>
                </c:pt>
                <c:pt idx="1092">
                  <c:v>0.48269000000000001</c:v>
                </c:pt>
                <c:pt idx="1093">
                  <c:v>0.49680999999999997</c:v>
                </c:pt>
                <c:pt idx="1094">
                  <c:v>0.49963999999999997</c:v>
                </c:pt>
                <c:pt idx="1095">
                  <c:v>0.49114000000000002</c:v>
                </c:pt>
                <c:pt idx="1096">
                  <c:v>0.47149999999999997</c:v>
                </c:pt>
                <c:pt idx="1097">
                  <c:v>0.44114999999999999</c:v>
                </c:pt>
                <c:pt idx="1098">
                  <c:v>0.40078000000000003</c:v>
                </c:pt>
                <c:pt idx="1099">
                  <c:v>0.35132000000000002</c:v>
                </c:pt>
                <c:pt idx="1100">
                  <c:v>0.2792</c:v>
                </c:pt>
                <c:pt idx="1101">
                  <c:v>0.21829999999999999</c:v>
                </c:pt>
                <c:pt idx="1102">
                  <c:v>0.15245</c:v>
                </c:pt>
                <c:pt idx="1103">
                  <c:v>8.3136000000000002E-2</c:v>
                </c:pt>
                <c:pt idx="1104">
                  <c:v>1.1937E-2</c:v>
                </c:pt>
                <c:pt idx="1105">
                  <c:v>-5.9533000000000003E-2</c:v>
                </c:pt>
                <c:pt idx="1106">
                  <c:v>-0.12964999999999999</c:v>
                </c:pt>
                <c:pt idx="1107">
                  <c:v>-0.19683</c:v>
                </c:pt>
                <c:pt idx="1108">
                  <c:v>-0.25953999999999999</c:v>
                </c:pt>
                <c:pt idx="1109">
                  <c:v>-0.31635999999999997</c:v>
                </c:pt>
                <c:pt idx="1110">
                  <c:v>-0.36598999999999998</c:v>
                </c:pt>
                <c:pt idx="1111">
                  <c:v>-0.40733000000000003</c:v>
                </c:pt>
                <c:pt idx="1112">
                  <c:v>-0.43941000000000002</c:v>
                </c:pt>
                <c:pt idx="1113">
                  <c:v>-0.46153</c:v>
                </c:pt>
                <c:pt idx="1114">
                  <c:v>-0.47316000000000003</c:v>
                </c:pt>
                <c:pt idx="1115">
                  <c:v>-0.47405999999999998</c:v>
                </c:pt>
                <c:pt idx="1116">
                  <c:v>-0.4642</c:v>
                </c:pt>
                <c:pt idx="1117">
                  <c:v>-0.44380999999999998</c:v>
                </c:pt>
                <c:pt idx="1118">
                  <c:v>-0.41333999999999999</c:v>
                </c:pt>
                <c:pt idx="1119">
                  <c:v>-0.37348999999999999</c:v>
                </c:pt>
                <c:pt idx="1120">
                  <c:v>-0.32516</c:v>
                </c:pt>
                <c:pt idx="1121">
                  <c:v>-0.26945000000000002</c:v>
                </c:pt>
                <c:pt idx="1122">
                  <c:v>-0.20763000000000001</c:v>
                </c:pt>
                <c:pt idx="1123">
                  <c:v>-0.14108999999999999</c:v>
                </c:pt>
                <c:pt idx="1124">
                  <c:v>-7.1357000000000004E-2</c:v>
                </c:pt>
                <c:pt idx="1125">
                  <c:v>-9.3803999999999991E-13</c:v>
                </c:pt>
                <c:pt idx="1126">
                  <c:v>7.1357000000000004E-2</c:v>
                </c:pt>
                <c:pt idx="1127">
                  <c:v>0.14108999999999999</c:v>
                </c:pt>
                <c:pt idx="1128">
                  <c:v>0.20763000000000001</c:v>
                </c:pt>
                <c:pt idx="1129">
                  <c:v>0.26945000000000002</c:v>
                </c:pt>
                <c:pt idx="1130">
                  <c:v>0.32516</c:v>
                </c:pt>
                <c:pt idx="1131">
                  <c:v>0.37348999999999999</c:v>
                </c:pt>
                <c:pt idx="1132">
                  <c:v>0.41333999999999999</c:v>
                </c:pt>
                <c:pt idx="1133">
                  <c:v>0.44380999999999998</c:v>
                </c:pt>
                <c:pt idx="1134">
                  <c:v>0.4642</c:v>
                </c:pt>
                <c:pt idx="1135">
                  <c:v>0.47405999999999998</c:v>
                </c:pt>
                <c:pt idx="1136">
                  <c:v>0.47316000000000003</c:v>
                </c:pt>
                <c:pt idx="1137">
                  <c:v>0.46153</c:v>
                </c:pt>
                <c:pt idx="1138">
                  <c:v>0.43941000000000002</c:v>
                </c:pt>
                <c:pt idx="1139">
                  <c:v>0.40733000000000003</c:v>
                </c:pt>
                <c:pt idx="1140">
                  <c:v>0.36598999999999998</c:v>
                </c:pt>
                <c:pt idx="1141">
                  <c:v>0.31635999999999997</c:v>
                </c:pt>
                <c:pt idx="1142">
                  <c:v>0.25953999999999999</c:v>
                </c:pt>
                <c:pt idx="1143">
                  <c:v>0.19683</c:v>
                </c:pt>
                <c:pt idx="1144">
                  <c:v>0.12964999999999999</c:v>
                </c:pt>
                <c:pt idx="1145">
                  <c:v>5.9533000000000003E-2</c:v>
                </c:pt>
                <c:pt idx="1146">
                  <c:v>-1.1937E-2</c:v>
                </c:pt>
                <c:pt idx="1147">
                  <c:v>-8.3136000000000002E-2</c:v>
                </c:pt>
                <c:pt idx="1148">
                  <c:v>-0.15245</c:v>
                </c:pt>
                <c:pt idx="1149">
                  <c:v>-0.21829999999999999</c:v>
                </c:pt>
                <c:pt idx="1150">
                  <c:v>-0.2792</c:v>
                </c:pt>
                <c:pt idx="1151">
                  <c:v>-0.33376</c:v>
                </c:pt>
                <c:pt idx="1152">
                  <c:v>-0.38074000000000002</c:v>
                </c:pt>
                <c:pt idx="1153">
                  <c:v>-0.41909000000000002</c:v>
                </c:pt>
                <c:pt idx="1154">
                  <c:v>-0.44791999999999998</c:v>
                </c:pt>
                <c:pt idx="1155">
                  <c:v>-0.46659</c:v>
                </c:pt>
                <c:pt idx="1156">
                  <c:v>-0.47466000000000003</c:v>
                </c:pt>
                <c:pt idx="1157">
                  <c:v>-0.47197</c:v>
                </c:pt>
                <c:pt idx="1158">
                  <c:v>-0.45856000000000002</c:v>
                </c:pt>
                <c:pt idx="1159">
                  <c:v>-0.43474000000000002</c:v>
                </c:pt>
                <c:pt idx="1160">
                  <c:v>-0.40106000000000003</c:v>
                </c:pt>
                <c:pt idx="1161">
                  <c:v>-0.35826999999999998</c:v>
                </c:pt>
                <c:pt idx="1162">
                  <c:v>-0.30735000000000001</c:v>
                </c:pt>
                <c:pt idx="1163">
                  <c:v>-0.24945999999999999</c:v>
                </c:pt>
                <c:pt idx="1164">
                  <c:v>-0.18590000000000001</c:v>
                </c:pt>
                <c:pt idx="1165">
                  <c:v>-0.11813</c:v>
                </c:pt>
                <c:pt idx="1166">
                  <c:v>-4.7671999999999999E-2</c:v>
                </c:pt>
                <c:pt idx="1167">
                  <c:v>2.3865999999999998E-2</c:v>
                </c:pt>
                <c:pt idx="1168">
                  <c:v>9.4862000000000002E-2</c:v>
                </c:pt>
                <c:pt idx="1169">
                  <c:v>0.16370999999999999</c:v>
                </c:pt>
                <c:pt idx="1170">
                  <c:v>0.22883000000000001</c:v>
                </c:pt>
                <c:pt idx="1171">
                  <c:v>0.28877000000000003</c:v>
                </c:pt>
                <c:pt idx="1172">
                  <c:v>0.34215000000000001</c:v>
                </c:pt>
                <c:pt idx="1173">
                  <c:v>0.38775999999999999</c:v>
                </c:pt>
                <c:pt idx="1174">
                  <c:v>0.42457</c:v>
                </c:pt>
                <c:pt idx="1175">
                  <c:v>0.45174999999999998</c:v>
                </c:pt>
                <c:pt idx="1176">
                  <c:v>0.46867999999999999</c:v>
                </c:pt>
                <c:pt idx="1177">
                  <c:v>0.47495999999999999</c:v>
                </c:pt>
                <c:pt idx="1178">
                  <c:v>0.47047</c:v>
                </c:pt>
                <c:pt idx="1179">
                  <c:v>0.45529999999999998</c:v>
                </c:pt>
                <c:pt idx="1180">
                  <c:v>0.42979000000000001</c:v>
                </c:pt>
                <c:pt idx="1181">
                  <c:v>0.39452999999999999</c:v>
                </c:pt>
                <c:pt idx="1182">
                  <c:v>0.35032000000000002</c:v>
                </c:pt>
                <c:pt idx="1183">
                  <c:v>0.29815000000000003</c:v>
                </c:pt>
                <c:pt idx="1184">
                  <c:v>0.23921999999999999</c:v>
                </c:pt>
                <c:pt idx="1185">
                  <c:v>0.17485999999999999</c:v>
                </c:pt>
                <c:pt idx="1186">
                  <c:v>0.10653</c:v>
                </c:pt>
                <c:pt idx="1187">
                  <c:v>3.5779999999999999E-2</c:v>
                </c:pt>
                <c:pt idx="1188">
                  <c:v>-3.5779999999999999E-2</c:v>
                </c:pt>
                <c:pt idx="1189">
                  <c:v>-0.10653</c:v>
                </c:pt>
                <c:pt idx="1190">
                  <c:v>-0.17485999999999999</c:v>
                </c:pt>
                <c:pt idx="1191">
                  <c:v>-0.23921999999999999</c:v>
                </c:pt>
                <c:pt idx="1192">
                  <c:v>-0.29815000000000003</c:v>
                </c:pt>
                <c:pt idx="1193">
                  <c:v>-0.35032000000000002</c:v>
                </c:pt>
                <c:pt idx="1194">
                  <c:v>-0.39452999999999999</c:v>
                </c:pt>
                <c:pt idx="1195">
                  <c:v>-0.42979000000000001</c:v>
                </c:pt>
                <c:pt idx="1196">
                  <c:v>-0.45529999999999998</c:v>
                </c:pt>
                <c:pt idx="1197">
                  <c:v>-0.47047</c:v>
                </c:pt>
                <c:pt idx="1198">
                  <c:v>-0.47495999999999999</c:v>
                </c:pt>
                <c:pt idx="1199">
                  <c:v>-0.46867999999999999</c:v>
                </c:pt>
                <c:pt idx="1200">
                  <c:v>-0.42798000000000003</c:v>
                </c:pt>
                <c:pt idx="1201">
                  <c:v>-0.40222999999999998</c:v>
                </c:pt>
                <c:pt idx="1202">
                  <c:v>-0.36735000000000001</c:v>
                </c:pt>
                <c:pt idx="1203">
                  <c:v>-0.32413999999999998</c:v>
                </c:pt>
                <c:pt idx="1204">
                  <c:v>-0.27356999999999998</c:v>
                </c:pt>
                <c:pt idx="1205">
                  <c:v>-0.21679000000000001</c:v>
                </c:pt>
                <c:pt idx="1206">
                  <c:v>-0.15509000000000001</c:v>
                </c:pt>
                <c:pt idx="1207">
                  <c:v>-8.9869000000000004E-2</c:v>
                </c:pt>
                <c:pt idx="1208">
                  <c:v>-2.2610000000000002E-2</c:v>
                </c:pt>
                <c:pt idx="1209">
                  <c:v>4.5163000000000002E-2</c:v>
                </c:pt>
                <c:pt idx="1210">
                  <c:v>0.11191</c:v>
                </c:pt>
                <c:pt idx="1211">
                  <c:v>0.17612</c:v>
                </c:pt>
                <c:pt idx="1212">
                  <c:v>0.23633000000000001</c:v>
                </c:pt>
                <c:pt idx="1213">
                  <c:v>0.29117999999999999</c:v>
                </c:pt>
                <c:pt idx="1214">
                  <c:v>0.33940999999999999</c:v>
                </c:pt>
                <c:pt idx="1215">
                  <c:v>0.37995000000000001</c:v>
                </c:pt>
                <c:pt idx="1216">
                  <c:v>0.41186</c:v>
                </c:pt>
                <c:pt idx="1217">
                  <c:v>0.43441999999999997</c:v>
                </c:pt>
                <c:pt idx="1218">
                  <c:v>0.44713000000000003</c:v>
                </c:pt>
                <c:pt idx="1219">
                  <c:v>0.44968000000000002</c:v>
                </c:pt>
                <c:pt idx="1220">
                  <c:v>0.44202999999999998</c:v>
                </c:pt>
                <c:pt idx="1221">
                  <c:v>0.42435</c:v>
                </c:pt>
                <c:pt idx="1222">
                  <c:v>0.39702999999999999</c:v>
                </c:pt>
                <c:pt idx="1223">
                  <c:v>0.36070999999999998</c:v>
                </c:pt>
                <c:pt idx="1224">
                  <c:v>0.31619000000000003</c:v>
                </c:pt>
                <c:pt idx="1225">
                  <c:v>0.26450000000000001</c:v>
                </c:pt>
                <c:pt idx="1226">
                  <c:v>0.20680999999999999</c:v>
                </c:pt>
                <c:pt idx="1227">
                  <c:v>0.14441999999999999</c:v>
                </c:pt>
                <c:pt idx="1228">
                  <c:v>7.8759999999999997E-2</c:v>
                </c:pt>
                <c:pt idx="1229">
                  <c:v>1.1309E-2</c:v>
                </c:pt>
                <c:pt idx="1230">
                  <c:v>-5.6399999999999999E-2</c:v>
                </c:pt>
                <c:pt idx="1231">
                  <c:v>-0.12282999999999999</c:v>
                </c:pt>
                <c:pt idx="1232">
                  <c:v>-0.18647</c:v>
                </c:pt>
                <c:pt idx="1233">
                  <c:v>-0.24587999999999999</c:v>
                </c:pt>
                <c:pt idx="1234">
                  <c:v>-0.29970999999999998</c:v>
                </c:pt>
                <c:pt idx="1235">
                  <c:v>-0.34672999999999998</c:v>
                </c:pt>
                <c:pt idx="1236">
                  <c:v>-0.38589000000000001</c:v>
                </c:pt>
                <c:pt idx="1237">
                  <c:v>-0.41627999999999998</c:v>
                </c:pt>
                <c:pt idx="1238">
                  <c:v>-0.43723000000000001</c:v>
                </c:pt>
                <c:pt idx="1239">
                  <c:v>-0.44825999999999999</c:v>
                </c:pt>
                <c:pt idx="1240">
                  <c:v>-0.44911000000000001</c:v>
                </c:pt>
                <c:pt idx="1241">
                  <c:v>-0.43976999999999999</c:v>
                </c:pt>
                <c:pt idx="1242">
                  <c:v>-0.42044999999999999</c:v>
                </c:pt>
                <c:pt idx="1243">
                  <c:v>-0.39157999999999998</c:v>
                </c:pt>
                <c:pt idx="1244">
                  <c:v>-0.35382999999999998</c:v>
                </c:pt>
                <c:pt idx="1245">
                  <c:v>-0.30804999999999999</c:v>
                </c:pt>
                <c:pt idx="1246">
                  <c:v>-0.25527</c:v>
                </c:pt>
                <c:pt idx="1247">
                  <c:v>-0.19670000000000001</c:v>
                </c:pt>
                <c:pt idx="1248">
                  <c:v>-0.13367000000000001</c:v>
                </c:pt>
                <c:pt idx="1249">
                  <c:v>-6.7601999999999995E-2</c:v>
                </c:pt>
                <c:pt idx="1250">
                  <c:v>-1.8258000000000002E-12</c:v>
                </c:pt>
                <c:pt idx="1251">
                  <c:v>6.7601999999999995E-2</c:v>
                </c:pt>
                <c:pt idx="1252">
                  <c:v>0.13367000000000001</c:v>
                </c:pt>
                <c:pt idx="1253">
                  <c:v>0.19670000000000001</c:v>
                </c:pt>
                <c:pt idx="1254">
                  <c:v>0.25527</c:v>
                </c:pt>
                <c:pt idx="1255">
                  <c:v>0.30804999999999999</c:v>
                </c:pt>
                <c:pt idx="1256">
                  <c:v>0.35382999999999998</c:v>
                </c:pt>
                <c:pt idx="1257">
                  <c:v>0.39157999999999998</c:v>
                </c:pt>
                <c:pt idx="1258">
                  <c:v>0.42044999999999999</c:v>
                </c:pt>
                <c:pt idx="1259">
                  <c:v>0.43976999999999999</c:v>
                </c:pt>
                <c:pt idx="1260">
                  <c:v>0.44911000000000001</c:v>
                </c:pt>
                <c:pt idx="1261">
                  <c:v>0.44825999999999999</c:v>
                </c:pt>
                <c:pt idx="1262">
                  <c:v>0.43723000000000001</c:v>
                </c:pt>
                <c:pt idx="1263">
                  <c:v>0.41627999999999998</c:v>
                </c:pt>
                <c:pt idx="1264">
                  <c:v>0.38589000000000001</c:v>
                </c:pt>
                <c:pt idx="1265">
                  <c:v>0.34672999999999998</c:v>
                </c:pt>
                <c:pt idx="1266">
                  <c:v>0.29970999999999998</c:v>
                </c:pt>
                <c:pt idx="1267">
                  <c:v>0.24587999999999999</c:v>
                </c:pt>
                <c:pt idx="1268">
                  <c:v>0.18647</c:v>
                </c:pt>
                <c:pt idx="1269">
                  <c:v>0.12282999999999999</c:v>
                </c:pt>
                <c:pt idx="1270">
                  <c:v>5.6399999999999999E-2</c:v>
                </c:pt>
                <c:pt idx="1271">
                  <c:v>-1.1309E-2</c:v>
                </c:pt>
                <c:pt idx="1272">
                  <c:v>-7.8759999999999997E-2</c:v>
                </c:pt>
                <c:pt idx="1273">
                  <c:v>-0.14441999999999999</c:v>
                </c:pt>
                <c:pt idx="1274">
                  <c:v>-0.20680999999999999</c:v>
                </c:pt>
                <c:pt idx="1275">
                  <c:v>-0.26450000000000001</c:v>
                </c:pt>
                <c:pt idx="1276">
                  <c:v>-0.31619000000000003</c:v>
                </c:pt>
                <c:pt idx="1277">
                  <c:v>-0.36070999999999998</c:v>
                </c:pt>
                <c:pt idx="1278">
                  <c:v>-0.39702999999999999</c:v>
                </c:pt>
                <c:pt idx="1279">
                  <c:v>-0.42435</c:v>
                </c:pt>
                <c:pt idx="1280">
                  <c:v>-0.44202999999999998</c:v>
                </c:pt>
                <c:pt idx="1281">
                  <c:v>-0.44968000000000002</c:v>
                </c:pt>
                <c:pt idx="1282">
                  <c:v>-0.44713000000000003</c:v>
                </c:pt>
                <c:pt idx="1283">
                  <c:v>-0.43441999999999997</c:v>
                </c:pt>
                <c:pt idx="1284">
                  <c:v>-0.41186</c:v>
                </c:pt>
                <c:pt idx="1285">
                  <c:v>-0.37995000000000001</c:v>
                </c:pt>
                <c:pt idx="1286">
                  <c:v>-0.33940999999999999</c:v>
                </c:pt>
                <c:pt idx="1287">
                  <c:v>-0.29117999999999999</c:v>
                </c:pt>
                <c:pt idx="1288">
                  <c:v>-0.23633000000000001</c:v>
                </c:pt>
                <c:pt idx="1289">
                  <c:v>-0.17612</c:v>
                </c:pt>
                <c:pt idx="1290">
                  <c:v>-0.11191</c:v>
                </c:pt>
                <c:pt idx="1291">
                  <c:v>-4.5163000000000002E-2</c:v>
                </c:pt>
                <c:pt idx="1292">
                  <c:v>2.2610000000000002E-2</c:v>
                </c:pt>
                <c:pt idx="1293">
                  <c:v>8.9869000000000004E-2</c:v>
                </c:pt>
                <c:pt idx="1294">
                  <c:v>0.15509000000000001</c:v>
                </c:pt>
                <c:pt idx="1295">
                  <c:v>0.21679000000000001</c:v>
                </c:pt>
                <c:pt idx="1296">
                  <c:v>0.27356999999999998</c:v>
                </c:pt>
                <c:pt idx="1297">
                  <c:v>0.32413999999999998</c:v>
                </c:pt>
                <c:pt idx="1298">
                  <c:v>0.36735000000000001</c:v>
                </c:pt>
                <c:pt idx="1299">
                  <c:v>0.40222999999999998</c:v>
                </c:pt>
                <c:pt idx="1300">
                  <c:v>0.4042</c:v>
                </c:pt>
                <c:pt idx="1301">
                  <c:v>0.41933999999999999</c:v>
                </c:pt>
                <c:pt idx="1302">
                  <c:v>0.42497000000000001</c:v>
                </c:pt>
                <c:pt idx="1303">
                  <c:v>0.42094999999999999</c:v>
                </c:pt>
                <c:pt idx="1304">
                  <c:v>0.40737000000000001</c:v>
                </c:pt>
                <c:pt idx="1305">
                  <c:v>0.38455</c:v>
                </c:pt>
                <c:pt idx="1306">
                  <c:v>0.35299999999999998</c:v>
                </c:pt>
                <c:pt idx="1307">
                  <c:v>0.31344</c:v>
                </c:pt>
                <c:pt idx="1308">
                  <c:v>0.26677000000000001</c:v>
                </c:pt>
                <c:pt idx="1309">
                  <c:v>0.21404000000000001</c:v>
                </c:pt>
                <c:pt idx="1310">
                  <c:v>0.15645000000000001</c:v>
                </c:pt>
                <c:pt idx="1311">
                  <c:v>9.5314999999999997E-2</c:v>
                </c:pt>
                <c:pt idx="1312">
                  <c:v>3.2014000000000001E-2</c:v>
                </c:pt>
                <c:pt idx="1313">
                  <c:v>-3.2014000000000001E-2</c:v>
                </c:pt>
                <c:pt idx="1314">
                  <c:v>-9.5314999999999997E-2</c:v>
                </c:pt>
                <c:pt idx="1315">
                  <c:v>-0.15645000000000001</c:v>
                </c:pt>
                <c:pt idx="1316">
                  <c:v>-0.21404000000000001</c:v>
                </c:pt>
                <c:pt idx="1317">
                  <c:v>-0.26677000000000001</c:v>
                </c:pt>
                <c:pt idx="1318">
                  <c:v>-0.31344</c:v>
                </c:pt>
                <c:pt idx="1319">
                  <c:v>-0.35299999999999998</c:v>
                </c:pt>
                <c:pt idx="1320">
                  <c:v>-0.38455</c:v>
                </c:pt>
                <c:pt idx="1321">
                  <c:v>-0.40737000000000001</c:v>
                </c:pt>
                <c:pt idx="1322">
                  <c:v>-0.42094999999999999</c:v>
                </c:pt>
                <c:pt idx="1323">
                  <c:v>-0.42497000000000001</c:v>
                </c:pt>
                <c:pt idx="1324">
                  <c:v>-0.41933999999999999</c:v>
                </c:pt>
                <c:pt idx="1325">
                  <c:v>-0.4042</c:v>
                </c:pt>
                <c:pt idx="1326">
                  <c:v>-0.37988</c:v>
                </c:pt>
                <c:pt idx="1327">
                  <c:v>-0.34694000000000003</c:v>
                </c:pt>
                <c:pt idx="1328">
                  <c:v>-0.30613000000000001</c:v>
                </c:pt>
                <c:pt idx="1329">
                  <c:v>-0.25836999999999999</c:v>
                </c:pt>
                <c:pt idx="1330">
                  <c:v>-0.20474999999999999</c:v>
                </c:pt>
                <c:pt idx="1331">
                  <c:v>-0.14646999999999999</c:v>
                </c:pt>
                <c:pt idx="1332">
                  <c:v>-8.4876999999999994E-2</c:v>
                </c:pt>
                <c:pt idx="1333">
                  <c:v>-2.1354000000000001E-2</c:v>
                </c:pt>
                <c:pt idx="1334">
                  <c:v>4.2653999999999997E-2</c:v>
                </c:pt>
                <c:pt idx="1335">
                  <c:v>0.10569000000000001</c:v>
                </c:pt>
                <c:pt idx="1336">
                  <c:v>0.16633000000000001</c:v>
                </c:pt>
                <c:pt idx="1337">
                  <c:v>0.22320000000000001</c:v>
                </c:pt>
                <c:pt idx="1338">
                  <c:v>0.27500000000000002</c:v>
                </c:pt>
                <c:pt idx="1339">
                  <c:v>0.32056000000000001</c:v>
                </c:pt>
                <c:pt idx="1340">
                  <c:v>0.35883999999999999</c:v>
                </c:pt>
                <c:pt idx="1341">
                  <c:v>0.38897999999999999</c:v>
                </c:pt>
                <c:pt idx="1342">
                  <c:v>0.41028999999999999</c:v>
                </c:pt>
                <c:pt idx="1343">
                  <c:v>0.42227999999999999</c:v>
                </c:pt>
                <c:pt idx="1344">
                  <c:v>0.42470000000000002</c:v>
                </c:pt>
                <c:pt idx="1345">
                  <c:v>0.41747000000000001</c:v>
                </c:pt>
                <c:pt idx="1346">
                  <c:v>0.40077000000000002</c:v>
                </c:pt>
                <c:pt idx="1347">
                  <c:v>0.37497000000000003</c:v>
                </c:pt>
                <c:pt idx="1348">
                  <c:v>0.34066999999999997</c:v>
                </c:pt>
                <c:pt idx="1349">
                  <c:v>0.29863000000000001</c:v>
                </c:pt>
                <c:pt idx="1350">
                  <c:v>0.24981</c:v>
                </c:pt>
                <c:pt idx="1351">
                  <c:v>0.19531999999999999</c:v>
                </c:pt>
                <c:pt idx="1352">
                  <c:v>0.13639999999999999</c:v>
                </c:pt>
                <c:pt idx="1353">
                  <c:v>7.4385000000000007E-2</c:v>
                </c:pt>
                <c:pt idx="1354">
                  <c:v>1.068E-2</c:v>
                </c:pt>
                <c:pt idx="1355">
                  <c:v>-5.3267000000000002E-2</c:v>
                </c:pt>
                <c:pt idx="1356">
                  <c:v>-0.11600000000000001</c:v>
                </c:pt>
                <c:pt idx="1357">
                  <c:v>-0.17610999999999999</c:v>
                </c:pt>
                <c:pt idx="1358">
                  <c:v>-0.23222000000000001</c:v>
                </c:pt>
                <c:pt idx="1359">
                  <c:v>-0.28305999999999998</c:v>
                </c:pt>
                <c:pt idx="1360">
                  <c:v>-0.32746999999999998</c:v>
                </c:pt>
                <c:pt idx="1361">
                  <c:v>-0.36445</c:v>
                </c:pt>
                <c:pt idx="1362">
                  <c:v>-0.39316000000000001</c:v>
                </c:pt>
                <c:pt idx="1363">
                  <c:v>-0.41293999999999997</c:v>
                </c:pt>
                <c:pt idx="1364">
                  <c:v>-0.42336000000000001</c:v>
                </c:pt>
                <c:pt idx="1365">
                  <c:v>-0.42415999999999998</c:v>
                </c:pt>
                <c:pt idx="1366">
                  <c:v>-0.41533999999999999</c:v>
                </c:pt>
                <c:pt idx="1367">
                  <c:v>-0.39709</c:v>
                </c:pt>
                <c:pt idx="1368">
                  <c:v>-0.36982999999999999</c:v>
                </c:pt>
                <c:pt idx="1369">
                  <c:v>-0.33417000000000002</c:v>
                </c:pt>
                <c:pt idx="1370">
                  <c:v>-0.29093000000000002</c:v>
                </c:pt>
                <c:pt idx="1371">
                  <c:v>-0.24109</c:v>
                </c:pt>
                <c:pt idx="1372">
                  <c:v>-0.18576999999999999</c:v>
                </c:pt>
                <c:pt idx="1373">
                  <c:v>-0.12623999999999999</c:v>
                </c:pt>
                <c:pt idx="1374">
                  <c:v>-6.3846E-2</c:v>
                </c:pt>
                <c:pt idx="1375">
                  <c:v>-2.6095000000000001E-12</c:v>
                </c:pt>
                <c:pt idx="1376">
                  <c:v>6.3846E-2</c:v>
                </c:pt>
                <c:pt idx="1377">
                  <c:v>0.12623999999999999</c:v>
                </c:pt>
                <c:pt idx="1378">
                  <c:v>0.18576999999999999</c:v>
                </c:pt>
                <c:pt idx="1379">
                  <c:v>0.24109</c:v>
                </c:pt>
                <c:pt idx="1380">
                  <c:v>0.29093000000000002</c:v>
                </c:pt>
                <c:pt idx="1381">
                  <c:v>0.33417000000000002</c:v>
                </c:pt>
                <c:pt idx="1382">
                  <c:v>0.36982999999999999</c:v>
                </c:pt>
                <c:pt idx="1383">
                  <c:v>0.39709</c:v>
                </c:pt>
                <c:pt idx="1384">
                  <c:v>0.41533999999999999</c:v>
                </c:pt>
                <c:pt idx="1385">
                  <c:v>0.42415999999999998</c:v>
                </c:pt>
                <c:pt idx="1386">
                  <c:v>0.42336000000000001</c:v>
                </c:pt>
                <c:pt idx="1387">
                  <c:v>0.41293999999999997</c:v>
                </c:pt>
                <c:pt idx="1388">
                  <c:v>0.39316000000000001</c:v>
                </c:pt>
                <c:pt idx="1389">
                  <c:v>0.36445</c:v>
                </c:pt>
                <c:pt idx="1390">
                  <c:v>0.32746999999999998</c:v>
                </c:pt>
                <c:pt idx="1391">
                  <c:v>0.28305999999999998</c:v>
                </c:pt>
                <c:pt idx="1392">
                  <c:v>0.23222000000000001</c:v>
                </c:pt>
                <c:pt idx="1393">
                  <c:v>0.17610999999999999</c:v>
                </c:pt>
                <c:pt idx="1394">
                  <c:v>0.11600000000000001</c:v>
                </c:pt>
                <c:pt idx="1395">
                  <c:v>5.3267000000000002E-2</c:v>
                </c:pt>
                <c:pt idx="1396">
                  <c:v>-1.068E-2</c:v>
                </c:pt>
                <c:pt idx="1397">
                  <c:v>-7.4385000000000007E-2</c:v>
                </c:pt>
                <c:pt idx="1398">
                  <c:v>-0.13639999999999999</c:v>
                </c:pt>
                <c:pt idx="1399">
                  <c:v>-0.19531999999999999</c:v>
                </c:pt>
                <c:pt idx="1400">
                  <c:v>-0.23511000000000001</c:v>
                </c:pt>
                <c:pt idx="1401">
                  <c:v>-0.28105999999999998</c:v>
                </c:pt>
                <c:pt idx="1402">
                  <c:v>-0.32063000000000003</c:v>
                </c:pt>
                <c:pt idx="1403">
                  <c:v>-0.35292000000000001</c:v>
                </c:pt>
                <c:pt idx="1404">
                  <c:v>-0.37719999999999998</c:v>
                </c:pt>
                <c:pt idx="1405">
                  <c:v>-0.39290999999999998</c:v>
                </c:pt>
                <c:pt idx="1406">
                  <c:v>-0.39972000000000002</c:v>
                </c:pt>
                <c:pt idx="1407">
                  <c:v>-0.39744000000000002</c:v>
                </c:pt>
                <c:pt idx="1408">
                  <c:v>-0.38614999999999999</c:v>
                </c:pt>
                <c:pt idx="1409">
                  <c:v>-0.36609999999999998</c:v>
                </c:pt>
                <c:pt idx="1410">
                  <c:v>-0.33772999999999997</c:v>
                </c:pt>
                <c:pt idx="1411">
                  <c:v>-0.30170000000000002</c:v>
                </c:pt>
                <c:pt idx="1412">
                  <c:v>-0.25881999999999999</c:v>
                </c:pt>
                <c:pt idx="1413">
                  <c:v>-0.21007000000000001</c:v>
                </c:pt>
                <c:pt idx="1414">
                  <c:v>-0.15654999999999999</c:v>
                </c:pt>
                <c:pt idx="1415">
                  <c:v>-9.9475999999999995E-2</c:v>
                </c:pt>
                <c:pt idx="1416">
                  <c:v>-4.0145E-2</c:v>
                </c:pt>
                <c:pt idx="1417">
                  <c:v>2.0098000000000001E-2</c:v>
                </c:pt>
                <c:pt idx="1418">
                  <c:v>7.9883999999999997E-2</c:v>
                </c:pt>
                <c:pt idx="1419">
                  <c:v>0.13786000000000001</c:v>
                </c:pt>
                <c:pt idx="1420">
                  <c:v>0.19270000000000001</c:v>
                </c:pt>
                <c:pt idx="1421">
                  <c:v>0.24317</c:v>
                </c:pt>
                <c:pt idx="1422">
                  <c:v>0.28811999999999999</c:v>
                </c:pt>
                <c:pt idx="1423">
                  <c:v>0.32654</c:v>
                </c:pt>
                <c:pt idx="1424">
                  <c:v>0.35754000000000002</c:v>
                </c:pt>
                <c:pt idx="1425">
                  <c:v>0.38041999999999998</c:v>
                </c:pt>
                <c:pt idx="1426">
                  <c:v>0.39467000000000002</c:v>
                </c:pt>
                <c:pt idx="1427">
                  <c:v>0.39996999999999999</c:v>
                </c:pt>
                <c:pt idx="1428">
                  <c:v>0.39617999999999998</c:v>
                </c:pt>
                <c:pt idx="1429">
                  <c:v>0.38340999999999997</c:v>
                </c:pt>
                <c:pt idx="1430">
                  <c:v>0.36192999999999997</c:v>
                </c:pt>
                <c:pt idx="1431">
                  <c:v>0.33223999999999998</c:v>
                </c:pt>
                <c:pt idx="1432">
                  <c:v>0.29500999999999999</c:v>
                </c:pt>
                <c:pt idx="1433">
                  <c:v>0.25108000000000003</c:v>
                </c:pt>
                <c:pt idx="1434">
                  <c:v>0.20144999999999999</c:v>
                </c:pt>
                <c:pt idx="1435">
                  <c:v>0.14724999999999999</c:v>
                </c:pt>
                <c:pt idx="1436">
                  <c:v>8.9707999999999996E-2</c:v>
                </c:pt>
                <c:pt idx="1437">
                  <c:v>3.0131000000000002E-2</c:v>
                </c:pt>
                <c:pt idx="1438">
                  <c:v>-3.0131000000000002E-2</c:v>
                </c:pt>
                <c:pt idx="1439">
                  <c:v>-8.9707999999999996E-2</c:v>
                </c:pt>
                <c:pt idx="1440">
                  <c:v>-0.14724999999999999</c:v>
                </c:pt>
                <c:pt idx="1441">
                  <c:v>-0.20144999999999999</c:v>
                </c:pt>
                <c:pt idx="1442">
                  <c:v>-0.25108000000000003</c:v>
                </c:pt>
                <c:pt idx="1443">
                  <c:v>-0.29500999999999999</c:v>
                </c:pt>
                <c:pt idx="1444">
                  <c:v>-0.33223999999999998</c:v>
                </c:pt>
                <c:pt idx="1445">
                  <c:v>-0.36192999999999997</c:v>
                </c:pt>
                <c:pt idx="1446">
                  <c:v>-0.38340999999999997</c:v>
                </c:pt>
                <c:pt idx="1447">
                  <c:v>-0.39617999999999998</c:v>
                </c:pt>
                <c:pt idx="1448">
                  <c:v>-0.39996999999999999</c:v>
                </c:pt>
                <c:pt idx="1449">
                  <c:v>-0.39467000000000002</c:v>
                </c:pt>
                <c:pt idx="1450">
                  <c:v>-0.38041999999999998</c:v>
                </c:pt>
                <c:pt idx="1451">
                  <c:v>-0.35754000000000002</c:v>
                </c:pt>
                <c:pt idx="1452">
                  <c:v>-0.32654</c:v>
                </c:pt>
                <c:pt idx="1453">
                  <c:v>-0.28811999999999999</c:v>
                </c:pt>
                <c:pt idx="1454">
                  <c:v>-0.24317</c:v>
                </c:pt>
                <c:pt idx="1455">
                  <c:v>-0.19270000000000001</c:v>
                </c:pt>
                <c:pt idx="1456">
                  <c:v>-0.13786000000000001</c:v>
                </c:pt>
                <c:pt idx="1457">
                  <c:v>-7.9883999999999997E-2</c:v>
                </c:pt>
                <c:pt idx="1458">
                  <c:v>-2.0098000000000001E-2</c:v>
                </c:pt>
                <c:pt idx="1459">
                  <c:v>4.0145E-2</c:v>
                </c:pt>
                <c:pt idx="1460">
                  <c:v>9.9475999999999995E-2</c:v>
                </c:pt>
                <c:pt idx="1461">
                  <c:v>0.15654999999999999</c:v>
                </c:pt>
                <c:pt idx="1462">
                  <c:v>0.21007000000000001</c:v>
                </c:pt>
                <c:pt idx="1463">
                  <c:v>0.25881999999999999</c:v>
                </c:pt>
                <c:pt idx="1464">
                  <c:v>0.30170000000000002</c:v>
                </c:pt>
                <c:pt idx="1465">
                  <c:v>0.33772999999999997</c:v>
                </c:pt>
                <c:pt idx="1466">
                  <c:v>0.36609999999999998</c:v>
                </c:pt>
                <c:pt idx="1467">
                  <c:v>0.38614999999999999</c:v>
                </c:pt>
                <c:pt idx="1468">
                  <c:v>0.39744000000000002</c:v>
                </c:pt>
                <c:pt idx="1469">
                  <c:v>0.39972000000000002</c:v>
                </c:pt>
                <c:pt idx="1470">
                  <c:v>0.39290999999999998</c:v>
                </c:pt>
                <c:pt idx="1471">
                  <c:v>0.37719999999999998</c:v>
                </c:pt>
                <c:pt idx="1472">
                  <c:v>0.35292000000000001</c:v>
                </c:pt>
                <c:pt idx="1473">
                  <c:v>0.32063000000000003</c:v>
                </c:pt>
                <c:pt idx="1474">
                  <c:v>0.28105999999999998</c:v>
                </c:pt>
                <c:pt idx="1475">
                  <c:v>0.23511000000000001</c:v>
                </c:pt>
                <c:pt idx="1476">
                  <c:v>0.18382999999999999</c:v>
                </c:pt>
                <c:pt idx="1477">
                  <c:v>0.12837999999999999</c:v>
                </c:pt>
                <c:pt idx="1478">
                  <c:v>7.0009000000000002E-2</c:v>
                </c:pt>
                <c:pt idx="1479">
                  <c:v>1.0052E-2</c:v>
                </c:pt>
                <c:pt idx="1480">
                  <c:v>-5.0132999999999997E-2</c:v>
                </c:pt>
                <c:pt idx="1481">
                  <c:v>-0.10918</c:v>
                </c:pt>
                <c:pt idx="1482">
                  <c:v>-0.16575000000000001</c:v>
                </c:pt>
                <c:pt idx="1483">
                  <c:v>-0.21856</c:v>
                </c:pt>
                <c:pt idx="1484">
                  <c:v>-0.26640000000000003</c:v>
                </c:pt>
                <c:pt idx="1485">
                  <c:v>-0.30820999999999998</c:v>
                </c:pt>
                <c:pt idx="1486">
                  <c:v>-0.34300999999999998</c:v>
                </c:pt>
                <c:pt idx="1487">
                  <c:v>-0.37003000000000003</c:v>
                </c:pt>
                <c:pt idx="1488">
                  <c:v>-0.38865</c:v>
                </c:pt>
                <c:pt idx="1489">
                  <c:v>-0.39845000000000003</c:v>
                </c:pt>
                <c:pt idx="1490">
                  <c:v>-0.39921000000000001</c:v>
                </c:pt>
                <c:pt idx="1491">
                  <c:v>-0.39090999999999998</c:v>
                </c:pt>
                <c:pt idx="1492">
                  <c:v>-0.37373000000000001</c:v>
                </c:pt>
                <c:pt idx="1493">
                  <c:v>-0.34806999999999999</c:v>
                </c:pt>
                <c:pt idx="1494">
                  <c:v>-0.31452000000000002</c:v>
                </c:pt>
                <c:pt idx="1495">
                  <c:v>-0.27382000000000001</c:v>
                </c:pt>
                <c:pt idx="1496">
                  <c:v>-0.22691</c:v>
                </c:pt>
                <c:pt idx="1497">
                  <c:v>-0.17485000000000001</c:v>
                </c:pt>
                <c:pt idx="1498">
                  <c:v>-0.11882</c:v>
                </c:pt>
                <c:pt idx="1499">
                  <c:v>-6.0089999999999998E-2</c:v>
                </c:pt>
                <c:pt idx="1500">
                  <c:v>-3.0834999999999999E-12</c:v>
                </c:pt>
                <c:pt idx="1501">
                  <c:v>5.6335000000000003E-2</c:v>
                </c:pt>
                <c:pt idx="1502">
                  <c:v>0.11139</c:v>
                </c:pt>
                <c:pt idx="1503">
                  <c:v>0.16392000000000001</c:v>
                </c:pt>
                <c:pt idx="1504">
                  <c:v>0.21273</c:v>
                </c:pt>
                <c:pt idx="1505">
                  <c:v>0.25670999999999999</c:v>
                </c:pt>
                <c:pt idx="1506">
                  <c:v>0.29486000000000001</c:v>
                </c:pt>
                <c:pt idx="1507">
                  <c:v>0.32632</c:v>
                </c:pt>
                <c:pt idx="1508">
                  <c:v>0.35037000000000001</c:v>
                </c:pt>
                <c:pt idx="1509">
                  <c:v>0.36647999999999997</c:v>
                </c:pt>
                <c:pt idx="1510">
                  <c:v>0.37425999999999998</c:v>
                </c:pt>
                <c:pt idx="1511">
                  <c:v>0.37354999999999999</c:v>
                </c:pt>
                <c:pt idx="1512">
                  <c:v>0.36436000000000002</c:v>
                </c:pt>
                <c:pt idx="1513">
                  <c:v>0.34689999999999999</c:v>
                </c:pt>
                <c:pt idx="1514">
                  <c:v>0.32157000000000002</c:v>
                </c:pt>
                <c:pt idx="1515">
                  <c:v>0.28893999999999997</c:v>
                </c:pt>
                <c:pt idx="1516">
                  <c:v>0.24975</c:v>
                </c:pt>
                <c:pt idx="1517">
                  <c:v>0.2049</c:v>
                </c:pt>
                <c:pt idx="1518">
                  <c:v>0.15539</c:v>
                </c:pt>
                <c:pt idx="1519">
                  <c:v>0.10236000000000001</c:v>
                </c:pt>
                <c:pt idx="1520">
                  <c:v>4.7E-2</c:v>
                </c:pt>
                <c:pt idx="1521">
                  <c:v>-9.4237999999999995E-3</c:v>
                </c:pt>
                <c:pt idx="1522">
                  <c:v>-6.5633999999999998E-2</c:v>
                </c:pt>
                <c:pt idx="1523">
                  <c:v>-0.12035</c:v>
                </c:pt>
                <c:pt idx="1524">
                  <c:v>-0.17233999999999999</c:v>
                </c:pt>
                <c:pt idx="1525">
                  <c:v>-0.22042</c:v>
                </c:pt>
                <c:pt idx="1526">
                  <c:v>-0.26349</c:v>
                </c:pt>
                <c:pt idx="1527">
                  <c:v>-0.30059000000000002</c:v>
                </c:pt>
                <c:pt idx="1528">
                  <c:v>-0.33085999999999999</c:v>
                </c:pt>
                <c:pt idx="1529">
                  <c:v>-0.35361999999999999</c:v>
                </c:pt>
                <c:pt idx="1530">
                  <c:v>-0.36836000000000002</c:v>
                </c:pt>
                <c:pt idx="1531">
                  <c:v>-0.37473000000000001</c:v>
                </c:pt>
                <c:pt idx="1532">
                  <c:v>-0.37259999999999999</c:v>
                </c:pt>
                <c:pt idx="1533">
                  <c:v>-0.36202000000000001</c:v>
                </c:pt>
                <c:pt idx="1534">
                  <c:v>-0.34322000000000003</c:v>
                </c:pt>
                <c:pt idx="1535">
                  <c:v>-0.31662000000000001</c:v>
                </c:pt>
                <c:pt idx="1536">
                  <c:v>-0.28283999999999998</c:v>
                </c:pt>
                <c:pt idx="1537">
                  <c:v>-0.24265</c:v>
                </c:pt>
                <c:pt idx="1538">
                  <c:v>-0.19694</c:v>
                </c:pt>
                <c:pt idx="1539">
                  <c:v>-0.14677000000000001</c:v>
                </c:pt>
                <c:pt idx="1540">
                  <c:v>-9.3258999999999995E-2</c:v>
                </c:pt>
                <c:pt idx="1541">
                  <c:v>-3.7636000000000003E-2</c:v>
                </c:pt>
                <c:pt idx="1542">
                  <c:v>1.8842000000000001E-2</c:v>
                </c:pt>
                <c:pt idx="1543">
                  <c:v>7.4890999999999999E-2</c:v>
                </c:pt>
                <c:pt idx="1544">
                  <c:v>0.12923999999999999</c:v>
                </c:pt>
                <c:pt idx="1545">
                  <c:v>0.18065999999999999</c:v>
                </c:pt>
                <c:pt idx="1546">
                  <c:v>0.22797000000000001</c:v>
                </c:pt>
                <c:pt idx="1547">
                  <c:v>0.27012000000000003</c:v>
                </c:pt>
                <c:pt idx="1548">
                  <c:v>0.30613000000000001</c:v>
                </c:pt>
                <c:pt idx="1549">
                  <c:v>0.33518999999999999</c:v>
                </c:pt>
                <c:pt idx="1550">
                  <c:v>0.35665000000000002</c:v>
                </c:pt>
                <c:pt idx="1551">
                  <c:v>0.37001000000000001</c:v>
                </c:pt>
                <c:pt idx="1552">
                  <c:v>0.37497000000000003</c:v>
                </c:pt>
                <c:pt idx="1553">
                  <c:v>0.37141999999999997</c:v>
                </c:pt>
                <c:pt idx="1554">
                  <c:v>0.35944999999999999</c:v>
                </c:pt>
                <c:pt idx="1555">
                  <c:v>0.33931</c:v>
                </c:pt>
                <c:pt idx="1556">
                  <c:v>0.31147000000000002</c:v>
                </c:pt>
                <c:pt idx="1557">
                  <c:v>0.27656999999999998</c:v>
                </c:pt>
                <c:pt idx="1558">
                  <c:v>0.23538000000000001</c:v>
                </c:pt>
                <c:pt idx="1559">
                  <c:v>0.18886</c:v>
                </c:pt>
                <c:pt idx="1560">
                  <c:v>0.13805000000000001</c:v>
                </c:pt>
                <c:pt idx="1561">
                  <c:v>8.4101999999999996E-2</c:v>
                </c:pt>
                <c:pt idx="1562">
                  <c:v>2.8247999999999999E-2</c:v>
                </c:pt>
                <c:pt idx="1563">
                  <c:v>-2.8247999999999999E-2</c:v>
                </c:pt>
                <c:pt idx="1564">
                  <c:v>-8.4101999999999996E-2</c:v>
                </c:pt>
                <c:pt idx="1565">
                  <c:v>-0.13805000000000001</c:v>
                </c:pt>
                <c:pt idx="1566">
                  <c:v>-0.18886</c:v>
                </c:pt>
                <c:pt idx="1567">
                  <c:v>-0.23538000000000001</c:v>
                </c:pt>
                <c:pt idx="1568">
                  <c:v>-0.27656999999999998</c:v>
                </c:pt>
                <c:pt idx="1569">
                  <c:v>-0.31147000000000002</c:v>
                </c:pt>
                <c:pt idx="1570">
                  <c:v>-0.33931</c:v>
                </c:pt>
                <c:pt idx="1571">
                  <c:v>-0.35944999999999999</c:v>
                </c:pt>
                <c:pt idx="1572">
                  <c:v>-0.37141999999999997</c:v>
                </c:pt>
                <c:pt idx="1573">
                  <c:v>-0.37497000000000003</c:v>
                </c:pt>
                <c:pt idx="1574">
                  <c:v>-0.37001000000000001</c:v>
                </c:pt>
                <c:pt idx="1575">
                  <c:v>-0.35665000000000002</c:v>
                </c:pt>
                <c:pt idx="1576">
                  <c:v>-0.33518999999999999</c:v>
                </c:pt>
                <c:pt idx="1577">
                  <c:v>-0.30613000000000001</c:v>
                </c:pt>
                <c:pt idx="1578">
                  <c:v>-0.27012000000000003</c:v>
                </c:pt>
                <c:pt idx="1579">
                  <c:v>-0.22797000000000001</c:v>
                </c:pt>
                <c:pt idx="1580">
                  <c:v>-0.18065999999999999</c:v>
                </c:pt>
                <c:pt idx="1581">
                  <c:v>-0.12923999999999999</c:v>
                </c:pt>
                <c:pt idx="1582">
                  <c:v>-7.4890999999999999E-2</c:v>
                </c:pt>
                <c:pt idx="1583">
                  <c:v>-1.8842000000000001E-2</c:v>
                </c:pt>
                <c:pt idx="1584">
                  <c:v>3.7636000000000003E-2</c:v>
                </c:pt>
                <c:pt idx="1585">
                  <c:v>9.3258999999999995E-2</c:v>
                </c:pt>
                <c:pt idx="1586">
                  <c:v>0.14677000000000001</c:v>
                </c:pt>
                <c:pt idx="1587">
                  <c:v>0.19694</c:v>
                </c:pt>
                <c:pt idx="1588">
                  <c:v>0.24265</c:v>
                </c:pt>
                <c:pt idx="1589">
                  <c:v>0.28283999999999998</c:v>
                </c:pt>
                <c:pt idx="1590">
                  <c:v>0.31662000000000001</c:v>
                </c:pt>
                <c:pt idx="1591">
                  <c:v>0.34322000000000003</c:v>
                </c:pt>
                <c:pt idx="1592">
                  <c:v>0.36202000000000001</c:v>
                </c:pt>
                <c:pt idx="1593">
                  <c:v>0.37259999999999999</c:v>
                </c:pt>
                <c:pt idx="1594">
                  <c:v>0.37473000000000001</c:v>
                </c:pt>
                <c:pt idx="1595">
                  <c:v>0.36836000000000002</c:v>
                </c:pt>
                <c:pt idx="1596">
                  <c:v>0.35361999999999999</c:v>
                </c:pt>
                <c:pt idx="1597">
                  <c:v>0.33085999999999999</c:v>
                </c:pt>
                <c:pt idx="1598">
                  <c:v>0.30059000000000002</c:v>
                </c:pt>
                <c:pt idx="1599">
                  <c:v>0.26349</c:v>
                </c:pt>
                <c:pt idx="1600">
                  <c:v>0.20571999999999999</c:v>
                </c:pt>
                <c:pt idx="1601">
                  <c:v>0.16084999999999999</c:v>
                </c:pt>
                <c:pt idx="1602">
                  <c:v>0.11233</c:v>
                </c:pt>
                <c:pt idx="1603">
                  <c:v>6.1258E-2</c:v>
                </c:pt>
                <c:pt idx="1604">
                  <c:v>8.7954999999999995E-3</c:v>
                </c:pt>
                <c:pt idx="1605">
                  <c:v>-4.3867000000000003E-2</c:v>
                </c:pt>
                <c:pt idx="1606">
                  <c:v>-9.5533000000000007E-2</c:v>
                </c:pt>
                <c:pt idx="1607">
                  <c:v>-0.14502999999999999</c:v>
                </c:pt>
                <c:pt idx="1608">
                  <c:v>-0.19123999999999999</c:v>
                </c:pt>
                <c:pt idx="1609">
                  <c:v>-0.2331</c:v>
                </c:pt>
                <c:pt idx="1610">
                  <c:v>-0.26967999999999998</c:v>
                </c:pt>
                <c:pt idx="1611">
                  <c:v>-0.30013000000000001</c:v>
                </c:pt>
                <c:pt idx="1612">
                  <c:v>-0.32378000000000001</c:v>
                </c:pt>
                <c:pt idx="1613">
                  <c:v>-0.34006999999999998</c:v>
                </c:pt>
                <c:pt idx="1614">
                  <c:v>-0.34865000000000002</c:v>
                </c:pt>
                <c:pt idx="1615">
                  <c:v>-0.34931000000000001</c:v>
                </c:pt>
                <c:pt idx="1616">
                  <c:v>-0.34204000000000001</c:v>
                </c:pt>
                <c:pt idx="1617">
                  <c:v>-0.32701999999999998</c:v>
                </c:pt>
                <c:pt idx="1618">
                  <c:v>-0.30456</c:v>
                </c:pt>
                <c:pt idx="1619">
                  <c:v>-0.2752</c:v>
                </c:pt>
                <c:pt idx="1620">
                  <c:v>-0.23959</c:v>
                </c:pt>
                <c:pt idx="1621">
                  <c:v>-0.19853999999999999</c:v>
                </c:pt>
                <c:pt idx="1622">
                  <c:v>-0.15298999999999999</c:v>
                </c:pt>
                <c:pt idx="1623">
                  <c:v>-0.10396</c:v>
                </c:pt>
                <c:pt idx="1624">
                  <c:v>-5.2579000000000001E-2</c:v>
                </c:pt>
                <c:pt idx="1625">
                  <c:v>-3.5969000000000002E-12</c:v>
                </c:pt>
                <c:pt idx="1626">
                  <c:v>5.2579000000000001E-2</c:v>
                </c:pt>
                <c:pt idx="1627">
                  <c:v>0.10396</c:v>
                </c:pt>
                <c:pt idx="1628">
                  <c:v>0.15298999999999999</c:v>
                </c:pt>
                <c:pt idx="1629">
                  <c:v>0.19853999999999999</c:v>
                </c:pt>
                <c:pt idx="1630">
                  <c:v>0.23959</c:v>
                </c:pt>
                <c:pt idx="1631">
                  <c:v>0.2752</c:v>
                </c:pt>
                <c:pt idx="1632">
                  <c:v>0.30456</c:v>
                </c:pt>
                <c:pt idx="1633">
                  <c:v>0.32701999999999998</c:v>
                </c:pt>
                <c:pt idx="1634">
                  <c:v>0.34204000000000001</c:v>
                </c:pt>
                <c:pt idx="1635">
                  <c:v>0.34931000000000001</c:v>
                </c:pt>
                <c:pt idx="1636">
                  <c:v>0.34865000000000002</c:v>
                </c:pt>
                <c:pt idx="1637">
                  <c:v>0.34006999999999998</c:v>
                </c:pt>
                <c:pt idx="1638">
                  <c:v>0.32378000000000001</c:v>
                </c:pt>
                <c:pt idx="1639">
                  <c:v>0.30013000000000001</c:v>
                </c:pt>
                <c:pt idx="1640">
                  <c:v>0.26967999999999998</c:v>
                </c:pt>
                <c:pt idx="1641">
                  <c:v>0.2331</c:v>
                </c:pt>
                <c:pt idx="1642">
                  <c:v>0.19123999999999999</c:v>
                </c:pt>
                <c:pt idx="1643">
                  <c:v>0.14502999999999999</c:v>
                </c:pt>
                <c:pt idx="1644">
                  <c:v>9.5533000000000007E-2</c:v>
                </c:pt>
                <c:pt idx="1645">
                  <c:v>4.3867000000000003E-2</c:v>
                </c:pt>
                <c:pt idx="1646">
                  <c:v>-8.7954999999999995E-3</c:v>
                </c:pt>
                <c:pt idx="1647">
                  <c:v>-6.1258E-2</c:v>
                </c:pt>
                <c:pt idx="1648">
                  <c:v>-0.11233</c:v>
                </c:pt>
                <c:pt idx="1649">
                  <c:v>-0.16084999999999999</c:v>
                </c:pt>
                <c:pt idx="1650">
                  <c:v>-0.20571999999999999</c:v>
                </c:pt>
                <c:pt idx="1651">
                  <c:v>-0.24593000000000001</c:v>
                </c:pt>
                <c:pt idx="1652">
                  <c:v>-0.28055000000000002</c:v>
                </c:pt>
                <c:pt idx="1653">
                  <c:v>-0.30880000000000002</c:v>
                </c:pt>
                <c:pt idx="1654">
                  <c:v>-0.33005000000000001</c:v>
                </c:pt>
                <c:pt idx="1655">
                  <c:v>-0.34379999999999999</c:v>
                </c:pt>
                <c:pt idx="1656">
                  <c:v>-0.34975000000000001</c:v>
                </c:pt>
                <c:pt idx="1657">
                  <c:v>-0.34776000000000001</c:v>
                </c:pt>
                <c:pt idx="1658">
                  <c:v>-0.33788000000000001</c:v>
                </c:pt>
                <c:pt idx="1659">
                  <c:v>-0.32033</c:v>
                </c:pt>
                <c:pt idx="1660">
                  <c:v>-0.29550999999999999</c:v>
                </c:pt>
                <c:pt idx="1661">
                  <c:v>-0.26399</c:v>
                </c:pt>
                <c:pt idx="1662">
                  <c:v>-0.22647</c:v>
                </c:pt>
                <c:pt idx="1663">
                  <c:v>-0.18381</c:v>
                </c:pt>
                <c:pt idx="1664">
                  <c:v>-0.13697999999999999</c:v>
                </c:pt>
                <c:pt idx="1665">
                  <c:v>-8.7040999999999993E-2</c:v>
                </c:pt>
                <c:pt idx="1666">
                  <c:v>-3.5126999999999999E-2</c:v>
                </c:pt>
                <c:pt idx="1667">
                  <c:v>1.7586000000000001E-2</c:v>
                </c:pt>
                <c:pt idx="1668">
                  <c:v>6.9898000000000002E-2</c:v>
                </c:pt>
                <c:pt idx="1669">
                  <c:v>0.12063</c:v>
                </c:pt>
                <c:pt idx="1670">
                  <c:v>0.16861000000000001</c:v>
                </c:pt>
                <c:pt idx="1671">
                  <c:v>0.21278</c:v>
                </c:pt>
                <c:pt idx="1672">
                  <c:v>0.25211</c:v>
                </c:pt>
                <c:pt idx="1673">
                  <c:v>0.28571999999999997</c:v>
                </c:pt>
                <c:pt idx="1674">
                  <c:v>0.31284000000000001</c:v>
                </c:pt>
                <c:pt idx="1675">
                  <c:v>0.33287</c:v>
                </c:pt>
                <c:pt idx="1676">
                  <c:v>0.34533999999999998</c:v>
                </c:pt>
                <c:pt idx="1677">
                  <c:v>0.34997</c:v>
                </c:pt>
                <c:pt idx="1678">
                  <c:v>0.34666000000000002</c:v>
                </c:pt>
                <c:pt idx="1679">
                  <c:v>0.33548</c:v>
                </c:pt>
                <c:pt idx="1680">
                  <c:v>0.31669000000000003</c:v>
                </c:pt>
                <c:pt idx="1681">
                  <c:v>0.29071000000000002</c:v>
                </c:pt>
                <c:pt idx="1682">
                  <c:v>0.25813000000000003</c:v>
                </c:pt>
                <c:pt idx="1683">
                  <c:v>0.21969</c:v>
                </c:pt>
                <c:pt idx="1684">
                  <c:v>0.17627000000000001</c:v>
                </c:pt>
                <c:pt idx="1685">
                  <c:v>0.12884000000000001</c:v>
                </c:pt>
                <c:pt idx="1686">
                  <c:v>7.8494999999999995E-2</c:v>
                </c:pt>
                <c:pt idx="1687">
                  <c:v>2.6363999999999999E-2</c:v>
                </c:pt>
                <c:pt idx="1688">
                  <c:v>-2.6363999999999999E-2</c:v>
                </c:pt>
                <c:pt idx="1689">
                  <c:v>-7.8494999999999995E-2</c:v>
                </c:pt>
                <c:pt idx="1690">
                  <c:v>-0.12884000000000001</c:v>
                </c:pt>
                <c:pt idx="1691">
                  <c:v>-0.17627000000000001</c:v>
                </c:pt>
                <c:pt idx="1692">
                  <c:v>-0.21969</c:v>
                </c:pt>
                <c:pt idx="1693">
                  <c:v>-0.25813000000000003</c:v>
                </c:pt>
                <c:pt idx="1694">
                  <c:v>-0.29071000000000002</c:v>
                </c:pt>
                <c:pt idx="1695">
                  <c:v>-0.31669000000000003</c:v>
                </c:pt>
                <c:pt idx="1696">
                  <c:v>-0.33548</c:v>
                </c:pt>
                <c:pt idx="1697">
                  <c:v>-0.34666000000000002</c:v>
                </c:pt>
                <c:pt idx="1698">
                  <c:v>-0.34997</c:v>
                </c:pt>
                <c:pt idx="1699">
                  <c:v>-0.34533999999999998</c:v>
                </c:pt>
                <c:pt idx="1700">
                  <c:v>-0.30908999999999998</c:v>
                </c:pt>
                <c:pt idx="1701">
                  <c:v>-0.29049999999999998</c:v>
                </c:pt>
                <c:pt idx="1702">
                  <c:v>-0.26530999999999999</c:v>
                </c:pt>
                <c:pt idx="1703">
                  <c:v>-0.2341</c:v>
                </c:pt>
                <c:pt idx="1704">
                  <c:v>-0.19758000000000001</c:v>
                </c:pt>
                <c:pt idx="1705">
                  <c:v>-0.15656999999999999</c:v>
                </c:pt>
                <c:pt idx="1706">
                  <c:v>-0.11201</c:v>
                </c:pt>
                <c:pt idx="1707">
                  <c:v>-6.4906000000000005E-2</c:v>
                </c:pt>
                <c:pt idx="1708">
                  <c:v>-1.6329E-2</c:v>
                </c:pt>
                <c:pt idx="1709">
                  <c:v>3.2618000000000001E-2</c:v>
                </c:pt>
                <c:pt idx="1710">
                  <c:v>8.0823999999999993E-2</c:v>
                </c:pt>
                <c:pt idx="1711">
                  <c:v>0.12720000000000001</c:v>
                </c:pt>
                <c:pt idx="1712">
                  <c:v>0.17068</c:v>
                </c:pt>
                <c:pt idx="1713">
                  <c:v>0.21029</c:v>
                </c:pt>
                <c:pt idx="1714">
                  <c:v>0.24512999999999999</c:v>
                </c:pt>
                <c:pt idx="1715">
                  <c:v>0.27440999999999999</c:v>
                </c:pt>
                <c:pt idx="1716">
                  <c:v>0.29744999999999999</c:v>
                </c:pt>
                <c:pt idx="1717">
                  <c:v>0.31374999999999997</c:v>
                </c:pt>
                <c:pt idx="1718">
                  <c:v>0.32291999999999998</c:v>
                </c:pt>
                <c:pt idx="1719">
                  <c:v>0.32477</c:v>
                </c:pt>
                <c:pt idx="1720">
                  <c:v>0.31924000000000002</c:v>
                </c:pt>
                <c:pt idx="1721">
                  <c:v>0.30647000000000002</c:v>
                </c:pt>
                <c:pt idx="1722">
                  <c:v>0.28673999999999999</c:v>
                </c:pt>
                <c:pt idx="1723">
                  <c:v>0.26051000000000002</c:v>
                </c:pt>
                <c:pt idx="1724">
                  <c:v>0.22836000000000001</c:v>
                </c:pt>
                <c:pt idx="1725">
                  <c:v>0.19103000000000001</c:v>
                </c:pt>
                <c:pt idx="1726">
                  <c:v>0.14935999999999999</c:v>
                </c:pt>
                <c:pt idx="1727">
                  <c:v>0.10431</c:v>
                </c:pt>
                <c:pt idx="1728">
                  <c:v>5.6882000000000002E-2</c:v>
                </c:pt>
                <c:pt idx="1729">
                  <c:v>8.1673000000000006E-3</c:v>
                </c:pt>
                <c:pt idx="1730">
                  <c:v>-4.0732999999999998E-2</c:v>
                </c:pt>
                <c:pt idx="1731">
                  <c:v>-8.8708999999999996E-2</c:v>
                </c:pt>
                <c:pt idx="1732">
                  <c:v>-0.13467000000000001</c:v>
                </c:pt>
                <c:pt idx="1733">
                  <c:v>-0.17757999999999999</c:v>
                </c:pt>
                <c:pt idx="1734">
                  <c:v>-0.21645</c:v>
                </c:pt>
                <c:pt idx="1735">
                  <c:v>-0.25041999999999998</c:v>
                </c:pt>
                <c:pt idx="1736">
                  <c:v>-0.2787</c:v>
                </c:pt>
                <c:pt idx="1737">
                  <c:v>-0.30064999999999997</c:v>
                </c:pt>
                <c:pt idx="1738">
                  <c:v>-0.31578000000000001</c:v>
                </c:pt>
                <c:pt idx="1739">
                  <c:v>-0.32374000000000003</c:v>
                </c:pt>
                <c:pt idx="1740">
                  <c:v>-0.32435999999999998</c:v>
                </c:pt>
                <c:pt idx="1741">
                  <c:v>-0.31761</c:v>
                </c:pt>
                <c:pt idx="1742">
                  <c:v>-0.30365999999999999</c:v>
                </c:pt>
                <c:pt idx="1743">
                  <c:v>-0.28281000000000001</c:v>
                </c:pt>
                <c:pt idx="1744">
                  <c:v>-0.25553999999999999</c:v>
                </c:pt>
                <c:pt idx="1745">
                  <c:v>-0.22248000000000001</c:v>
                </c:pt>
                <c:pt idx="1746">
                  <c:v>-0.18436</c:v>
                </c:pt>
                <c:pt idx="1747">
                  <c:v>-0.14205999999999999</c:v>
                </c:pt>
                <c:pt idx="1748">
                  <c:v>-9.6539E-2</c:v>
                </c:pt>
                <c:pt idx="1749">
                  <c:v>-4.8822999999999998E-2</c:v>
                </c:pt>
                <c:pt idx="1750">
                  <c:v>-4.0261000000000004E-12</c:v>
                </c:pt>
                <c:pt idx="1751">
                  <c:v>4.8822999999999998E-2</c:v>
                </c:pt>
                <c:pt idx="1752">
                  <c:v>9.6539E-2</c:v>
                </c:pt>
                <c:pt idx="1753">
                  <c:v>0.14205999999999999</c:v>
                </c:pt>
                <c:pt idx="1754">
                  <c:v>0.18436</c:v>
                </c:pt>
                <c:pt idx="1755">
                  <c:v>0.22248000000000001</c:v>
                </c:pt>
                <c:pt idx="1756">
                  <c:v>0.25553999999999999</c:v>
                </c:pt>
                <c:pt idx="1757">
                  <c:v>0.28281000000000001</c:v>
                </c:pt>
                <c:pt idx="1758">
                  <c:v>0.30365999999999999</c:v>
                </c:pt>
                <c:pt idx="1759">
                  <c:v>0.31761</c:v>
                </c:pt>
                <c:pt idx="1760">
                  <c:v>0.32435999999999998</c:v>
                </c:pt>
                <c:pt idx="1761">
                  <c:v>0.32374000000000003</c:v>
                </c:pt>
                <c:pt idx="1762">
                  <c:v>0.31578000000000001</c:v>
                </c:pt>
                <c:pt idx="1763">
                  <c:v>0.30064999999999997</c:v>
                </c:pt>
                <c:pt idx="1764">
                  <c:v>0.2787</c:v>
                </c:pt>
                <c:pt idx="1765">
                  <c:v>0.25041999999999998</c:v>
                </c:pt>
                <c:pt idx="1766">
                  <c:v>0.21645</c:v>
                </c:pt>
                <c:pt idx="1767">
                  <c:v>0.17757999999999999</c:v>
                </c:pt>
                <c:pt idx="1768">
                  <c:v>0.13467000000000001</c:v>
                </c:pt>
                <c:pt idx="1769">
                  <c:v>8.8708999999999996E-2</c:v>
                </c:pt>
                <c:pt idx="1770">
                  <c:v>4.0732999999999998E-2</c:v>
                </c:pt>
                <c:pt idx="1771">
                  <c:v>-8.1673000000000006E-3</c:v>
                </c:pt>
                <c:pt idx="1772">
                  <c:v>-5.6882000000000002E-2</c:v>
                </c:pt>
                <c:pt idx="1773">
                  <c:v>-0.10431</c:v>
                </c:pt>
                <c:pt idx="1774">
                  <c:v>-0.14935999999999999</c:v>
                </c:pt>
                <c:pt idx="1775">
                  <c:v>-0.19103000000000001</c:v>
                </c:pt>
                <c:pt idx="1776">
                  <c:v>-0.22836000000000001</c:v>
                </c:pt>
                <c:pt idx="1777">
                  <c:v>-0.26051000000000002</c:v>
                </c:pt>
                <c:pt idx="1778">
                  <c:v>-0.28673999999999999</c:v>
                </c:pt>
                <c:pt idx="1779">
                  <c:v>-0.30647000000000002</c:v>
                </c:pt>
                <c:pt idx="1780">
                  <c:v>-0.31924000000000002</c:v>
                </c:pt>
                <c:pt idx="1781">
                  <c:v>-0.32477</c:v>
                </c:pt>
                <c:pt idx="1782">
                  <c:v>-0.32291999999999998</c:v>
                </c:pt>
                <c:pt idx="1783">
                  <c:v>-0.31374999999999997</c:v>
                </c:pt>
                <c:pt idx="1784">
                  <c:v>-0.29744999999999999</c:v>
                </c:pt>
                <c:pt idx="1785">
                  <c:v>-0.27440999999999999</c:v>
                </c:pt>
                <c:pt idx="1786">
                  <c:v>-0.24512999999999999</c:v>
                </c:pt>
                <c:pt idx="1787">
                  <c:v>-0.21029</c:v>
                </c:pt>
                <c:pt idx="1788">
                  <c:v>-0.17068</c:v>
                </c:pt>
                <c:pt idx="1789">
                  <c:v>-0.12720000000000001</c:v>
                </c:pt>
                <c:pt idx="1790">
                  <c:v>-8.0823999999999993E-2</c:v>
                </c:pt>
                <c:pt idx="1791">
                  <c:v>-3.2618000000000001E-2</c:v>
                </c:pt>
                <c:pt idx="1792">
                  <c:v>1.6329E-2</c:v>
                </c:pt>
                <c:pt idx="1793">
                  <c:v>6.4906000000000005E-2</c:v>
                </c:pt>
                <c:pt idx="1794">
                  <c:v>0.11201</c:v>
                </c:pt>
                <c:pt idx="1795">
                  <c:v>0.15656999999999999</c:v>
                </c:pt>
                <c:pt idx="1796">
                  <c:v>0.19758000000000001</c:v>
                </c:pt>
                <c:pt idx="1797">
                  <c:v>0.2341</c:v>
                </c:pt>
                <c:pt idx="1798">
                  <c:v>0.26530999999999999</c:v>
                </c:pt>
                <c:pt idx="1799">
                  <c:v>0.29049999999999998</c:v>
                </c:pt>
                <c:pt idx="1800">
                  <c:v>0.28532000000000002</c:v>
                </c:pt>
                <c:pt idx="1801">
                  <c:v>0.29601</c:v>
                </c:pt>
                <c:pt idx="1802">
                  <c:v>0.29998000000000002</c:v>
                </c:pt>
                <c:pt idx="1803">
                  <c:v>0.29714000000000002</c:v>
                </c:pt>
                <c:pt idx="1804">
                  <c:v>0.28755999999999998</c:v>
                </c:pt>
                <c:pt idx="1805">
                  <c:v>0.27145000000000002</c:v>
                </c:pt>
                <c:pt idx="1806">
                  <c:v>0.24918000000000001</c:v>
                </c:pt>
                <c:pt idx="1807">
                  <c:v>0.22125</c:v>
                </c:pt>
                <c:pt idx="1808">
                  <c:v>0.18831000000000001</c:v>
                </c:pt>
                <c:pt idx="1809">
                  <c:v>0.15109</c:v>
                </c:pt>
                <c:pt idx="1810">
                  <c:v>0.11044</c:v>
                </c:pt>
                <c:pt idx="1811">
                  <c:v>6.7280999999999994E-2</c:v>
                </c:pt>
                <c:pt idx="1812">
                  <c:v>2.2598E-2</c:v>
                </c:pt>
                <c:pt idx="1813">
                  <c:v>-2.2598E-2</c:v>
                </c:pt>
                <c:pt idx="1814">
                  <c:v>-6.7280999999999994E-2</c:v>
                </c:pt>
                <c:pt idx="1815">
                  <c:v>-0.11044</c:v>
                </c:pt>
                <c:pt idx="1816">
                  <c:v>-0.15109</c:v>
                </c:pt>
                <c:pt idx="1817">
                  <c:v>-0.18831000000000001</c:v>
                </c:pt>
                <c:pt idx="1818">
                  <c:v>-0.22125</c:v>
                </c:pt>
                <c:pt idx="1819">
                  <c:v>-0.24918000000000001</c:v>
                </c:pt>
                <c:pt idx="1820">
                  <c:v>-0.27145000000000002</c:v>
                </c:pt>
                <c:pt idx="1821">
                  <c:v>-0.28755999999999998</c:v>
                </c:pt>
                <c:pt idx="1822">
                  <c:v>-0.29714000000000002</c:v>
                </c:pt>
                <c:pt idx="1823">
                  <c:v>-0.29998000000000002</c:v>
                </c:pt>
                <c:pt idx="1824">
                  <c:v>-0.29601</c:v>
                </c:pt>
                <c:pt idx="1825">
                  <c:v>-0.28532000000000002</c:v>
                </c:pt>
                <c:pt idx="1826">
                  <c:v>-0.26815</c:v>
                </c:pt>
                <c:pt idx="1827">
                  <c:v>-0.24490000000000001</c:v>
                </c:pt>
                <c:pt idx="1828">
                  <c:v>-0.21609</c:v>
                </c:pt>
                <c:pt idx="1829">
                  <c:v>-0.18237999999999999</c:v>
                </c:pt>
                <c:pt idx="1830">
                  <c:v>-0.14452999999999999</c:v>
                </c:pt>
                <c:pt idx="1831">
                  <c:v>-0.10339</c:v>
                </c:pt>
                <c:pt idx="1832">
                  <c:v>-5.9913000000000001E-2</c:v>
                </c:pt>
                <c:pt idx="1833">
                  <c:v>-1.5073E-2</c:v>
                </c:pt>
                <c:pt idx="1834">
                  <c:v>3.0109E-2</c:v>
                </c:pt>
                <c:pt idx="1835">
                  <c:v>7.4607000000000007E-2</c:v>
                </c:pt>
                <c:pt idx="1836">
                  <c:v>0.11741</c:v>
                </c:pt>
                <c:pt idx="1837">
                  <c:v>0.15755</c:v>
                </c:pt>
                <c:pt idx="1838">
                  <c:v>0.19411999999999999</c:v>
                </c:pt>
                <c:pt idx="1839">
                  <c:v>0.22628000000000001</c:v>
                </c:pt>
                <c:pt idx="1840">
                  <c:v>0.25330000000000003</c:v>
                </c:pt>
                <c:pt idx="1841">
                  <c:v>0.27456999999999998</c:v>
                </c:pt>
                <c:pt idx="1842">
                  <c:v>0.28960999999999998</c:v>
                </c:pt>
                <c:pt idx="1843">
                  <c:v>0.29808000000000001</c:v>
                </c:pt>
                <c:pt idx="1844">
                  <c:v>0.29979</c:v>
                </c:pt>
                <c:pt idx="1845">
                  <c:v>0.29469000000000001</c:v>
                </c:pt>
                <c:pt idx="1846">
                  <c:v>0.28289999999999998</c:v>
                </c:pt>
                <c:pt idx="1847">
                  <c:v>0.26468999999999998</c:v>
                </c:pt>
                <c:pt idx="1848">
                  <c:v>0.24046999999999999</c:v>
                </c:pt>
                <c:pt idx="1849">
                  <c:v>0.21079000000000001</c:v>
                </c:pt>
                <c:pt idx="1850">
                  <c:v>0.17634</c:v>
                </c:pt>
                <c:pt idx="1851">
                  <c:v>0.13786999999999999</c:v>
                </c:pt>
                <c:pt idx="1852">
                  <c:v>9.6282999999999994E-2</c:v>
                </c:pt>
                <c:pt idx="1853">
                  <c:v>5.2506999999999998E-2</c:v>
                </c:pt>
                <c:pt idx="1854">
                  <c:v>7.5389999999999997E-3</c:v>
                </c:pt>
                <c:pt idx="1855">
                  <c:v>-3.7600000000000001E-2</c:v>
                </c:pt>
                <c:pt idx="1856">
                  <c:v>-8.1886E-2</c:v>
                </c:pt>
                <c:pt idx="1857">
                  <c:v>-0.12431</c:v>
                </c:pt>
                <c:pt idx="1858">
                  <c:v>-0.16392000000000001</c:v>
                </c:pt>
                <c:pt idx="1859">
                  <c:v>-0.19980000000000001</c:v>
                </c:pt>
                <c:pt idx="1860">
                  <c:v>-0.23114999999999999</c:v>
                </c:pt>
                <c:pt idx="1861">
                  <c:v>-0.25725999999999999</c:v>
                </c:pt>
                <c:pt idx="1862">
                  <c:v>-0.27751999999999999</c:v>
                </c:pt>
                <c:pt idx="1863">
                  <c:v>-0.29149000000000003</c:v>
                </c:pt>
                <c:pt idx="1864">
                  <c:v>-0.29883999999999999</c:v>
                </c:pt>
                <c:pt idx="1865">
                  <c:v>-0.29941000000000001</c:v>
                </c:pt>
                <c:pt idx="1866">
                  <c:v>-0.29318</c:v>
                </c:pt>
                <c:pt idx="1867">
                  <c:v>-0.28029999999999999</c:v>
                </c:pt>
                <c:pt idx="1868">
                  <c:v>-0.26106000000000001</c:v>
                </c:pt>
                <c:pt idx="1869">
                  <c:v>-0.23588999999999999</c:v>
                </c:pt>
                <c:pt idx="1870">
                  <c:v>-0.20535999999999999</c:v>
                </c:pt>
                <c:pt idx="1871">
                  <c:v>-0.17018</c:v>
                </c:pt>
                <c:pt idx="1872">
                  <c:v>-0.13113</c:v>
                </c:pt>
                <c:pt idx="1873">
                  <c:v>-8.9111999999999997E-2</c:v>
                </c:pt>
                <c:pt idx="1874">
                  <c:v>-4.5067999999999997E-2</c:v>
                </c:pt>
                <c:pt idx="1875">
                  <c:v>-4.3326000000000003E-12</c:v>
                </c:pt>
                <c:pt idx="1876">
                  <c:v>4.5067999999999997E-2</c:v>
                </c:pt>
                <c:pt idx="1877">
                  <c:v>8.9111999999999997E-2</c:v>
                </c:pt>
                <c:pt idx="1878">
                  <c:v>0.13113</c:v>
                </c:pt>
                <c:pt idx="1879">
                  <c:v>0.17018</c:v>
                </c:pt>
                <c:pt idx="1880">
                  <c:v>0.20535999999999999</c:v>
                </c:pt>
                <c:pt idx="1881">
                  <c:v>0.23588999999999999</c:v>
                </c:pt>
                <c:pt idx="1882">
                  <c:v>0.26106000000000001</c:v>
                </c:pt>
                <c:pt idx="1883">
                  <c:v>0.28029999999999999</c:v>
                </c:pt>
                <c:pt idx="1884">
                  <c:v>0.29318</c:v>
                </c:pt>
                <c:pt idx="1885">
                  <c:v>0.29941000000000001</c:v>
                </c:pt>
                <c:pt idx="1886">
                  <c:v>0.29883999999999999</c:v>
                </c:pt>
                <c:pt idx="1887">
                  <c:v>0.29149000000000003</c:v>
                </c:pt>
                <c:pt idx="1888">
                  <c:v>0.27751999999999999</c:v>
                </c:pt>
                <c:pt idx="1889">
                  <c:v>0.25725999999999999</c:v>
                </c:pt>
                <c:pt idx="1890">
                  <c:v>0.23114999999999999</c:v>
                </c:pt>
                <c:pt idx="1891">
                  <c:v>0.19980000000000001</c:v>
                </c:pt>
                <c:pt idx="1892">
                  <c:v>0.16392000000000001</c:v>
                </c:pt>
                <c:pt idx="1893">
                  <c:v>0.12431</c:v>
                </c:pt>
                <c:pt idx="1894">
                  <c:v>8.1886E-2</c:v>
                </c:pt>
                <c:pt idx="1895">
                  <c:v>3.7600000000000001E-2</c:v>
                </c:pt>
                <c:pt idx="1896">
                  <c:v>-7.5389999999999997E-3</c:v>
                </c:pt>
                <c:pt idx="1897">
                  <c:v>-5.2506999999999998E-2</c:v>
                </c:pt>
                <c:pt idx="1898">
                  <c:v>-9.6282999999999994E-2</c:v>
                </c:pt>
                <c:pt idx="1899">
                  <c:v>-0.13786999999999999</c:v>
                </c:pt>
                <c:pt idx="1900">
                  <c:v>-0.16164000000000001</c:v>
                </c:pt>
                <c:pt idx="1901">
                  <c:v>-0.19323000000000001</c:v>
                </c:pt>
                <c:pt idx="1902">
                  <c:v>-0.22042999999999999</c:v>
                </c:pt>
                <c:pt idx="1903">
                  <c:v>-0.24263000000000001</c:v>
                </c:pt>
                <c:pt idx="1904">
                  <c:v>-0.25931999999999999</c:v>
                </c:pt>
                <c:pt idx="1905">
                  <c:v>-0.27012999999999998</c:v>
                </c:pt>
                <c:pt idx="1906">
                  <c:v>-0.27479999999999999</c:v>
                </c:pt>
                <c:pt idx="1907">
                  <c:v>-0.27323999999999998</c:v>
                </c:pt>
                <c:pt idx="1908">
                  <c:v>-0.26547999999999999</c:v>
                </c:pt>
                <c:pt idx="1909">
                  <c:v>-0.25169000000000002</c:v>
                </c:pt>
                <c:pt idx="1910">
                  <c:v>-0.23219000000000001</c:v>
                </c:pt>
                <c:pt idx="1911">
                  <c:v>-0.20741999999999999</c:v>
                </c:pt>
                <c:pt idx="1912">
                  <c:v>-0.17793999999999999</c:v>
                </c:pt>
                <c:pt idx="1913">
                  <c:v>-0.14441999999999999</c:v>
                </c:pt>
                <c:pt idx="1914">
                  <c:v>-0.10763</c:v>
                </c:pt>
                <c:pt idx="1915">
                  <c:v>-6.8390000000000006E-2</c:v>
                </c:pt>
                <c:pt idx="1916">
                  <c:v>-2.7598999999999999E-2</c:v>
                </c:pt>
                <c:pt idx="1917">
                  <c:v>1.3816999999999999E-2</c:v>
                </c:pt>
                <c:pt idx="1918">
                  <c:v>5.4919999999999997E-2</c:v>
                </c:pt>
                <c:pt idx="1919">
                  <c:v>9.4777E-2</c:v>
                </c:pt>
                <c:pt idx="1920">
                  <c:v>0.13247999999999999</c:v>
                </c:pt>
                <c:pt idx="1921">
                  <c:v>0.16718</c:v>
                </c:pt>
                <c:pt idx="1922">
                  <c:v>0.19808000000000001</c:v>
                </c:pt>
                <c:pt idx="1923">
                  <c:v>0.22449</c:v>
                </c:pt>
                <c:pt idx="1924">
                  <c:v>0.24581</c:v>
                </c:pt>
                <c:pt idx="1925">
                  <c:v>0.26153999999999999</c:v>
                </c:pt>
                <c:pt idx="1926">
                  <c:v>0.27134000000000003</c:v>
                </c:pt>
                <c:pt idx="1927">
                  <c:v>0.27498</c:v>
                </c:pt>
                <c:pt idx="1928">
                  <c:v>0.27238000000000001</c:v>
                </c:pt>
                <c:pt idx="1929">
                  <c:v>0.26358999999999999</c:v>
                </c:pt>
                <c:pt idx="1930">
                  <c:v>0.24883</c:v>
                </c:pt>
                <c:pt idx="1931">
                  <c:v>0.22841</c:v>
                </c:pt>
                <c:pt idx="1932">
                  <c:v>0.20282</c:v>
                </c:pt>
                <c:pt idx="1933">
                  <c:v>0.17262</c:v>
                </c:pt>
                <c:pt idx="1934">
                  <c:v>0.13850000000000001</c:v>
                </c:pt>
                <c:pt idx="1935">
                  <c:v>0.10123</c:v>
                </c:pt>
                <c:pt idx="1936">
                  <c:v>6.1674E-2</c:v>
                </c:pt>
                <c:pt idx="1937">
                  <c:v>2.0715000000000001E-2</c:v>
                </c:pt>
                <c:pt idx="1938">
                  <c:v>-2.0715000000000001E-2</c:v>
                </c:pt>
                <c:pt idx="1939">
                  <c:v>-6.1674E-2</c:v>
                </c:pt>
                <c:pt idx="1940">
                  <c:v>-0.10123</c:v>
                </c:pt>
                <c:pt idx="1941">
                  <c:v>-0.13850000000000001</c:v>
                </c:pt>
                <c:pt idx="1942">
                  <c:v>-0.17262</c:v>
                </c:pt>
                <c:pt idx="1943">
                  <c:v>-0.20282</c:v>
                </c:pt>
                <c:pt idx="1944">
                  <c:v>-0.22841</c:v>
                </c:pt>
                <c:pt idx="1945">
                  <c:v>-0.24883</c:v>
                </c:pt>
                <c:pt idx="1946">
                  <c:v>-0.26358999999999999</c:v>
                </c:pt>
                <c:pt idx="1947">
                  <c:v>-0.27238000000000001</c:v>
                </c:pt>
                <c:pt idx="1948">
                  <c:v>-0.27498</c:v>
                </c:pt>
                <c:pt idx="1949">
                  <c:v>-0.27134000000000003</c:v>
                </c:pt>
                <c:pt idx="1950">
                  <c:v>-0.26153999999999999</c:v>
                </c:pt>
                <c:pt idx="1951">
                  <c:v>-0.24581</c:v>
                </c:pt>
                <c:pt idx="1952">
                  <c:v>-0.22449</c:v>
                </c:pt>
                <c:pt idx="1953">
                  <c:v>-0.19808000000000001</c:v>
                </c:pt>
                <c:pt idx="1954">
                  <c:v>-0.16718</c:v>
                </c:pt>
                <c:pt idx="1955">
                  <c:v>-0.13247999999999999</c:v>
                </c:pt>
                <c:pt idx="1956">
                  <c:v>-9.4777E-2</c:v>
                </c:pt>
                <c:pt idx="1957">
                  <c:v>-5.4919999999999997E-2</c:v>
                </c:pt>
                <c:pt idx="1958">
                  <c:v>-1.3816999999999999E-2</c:v>
                </c:pt>
                <c:pt idx="1959">
                  <c:v>2.7598999999999999E-2</c:v>
                </c:pt>
                <c:pt idx="1960">
                  <c:v>6.8390000000000006E-2</c:v>
                </c:pt>
                <c:pt idx="1961">
                  <c:v>0.10763</c:v>
                </c:pt>
                <c:pt idx="1962">
                  <c:v>0.14441999999999999</c:v>
                </c:pt>
                <c:pt idx="1963">
                  <c:v>0.17793999999999999</c:v>
                </c:pt>
                <c:pt idx="1964">
                  <c:v>0.20741999999999999</c:v>
                </c:pt>
                <c:pt idx="1965">
                  <c:v>0.23219000000000001</c:v>
                </c:pt>
                <c:pt idx="1966">
                  <c:v>0.25169000000000002</c:v>
                </c:pt>
                <c:pt idx="1967">
                  <c:v>0.26547999999999999</c:v>
                </c:pt>
                <c:pt idx="1968">
                  <c:v>0.27323999999999998</c:v>
                </c:pt>
                <c:pt idx="1969">
                  <c:v>0.27479999999999999</c:v>
                </c:pt>
                <c:pt idx="1970">
                  <c:v>0.27012999999999998</c:v>
                </c:pt>
                <c:pt idx="1971">
                  <c:v>0.25931999999999999</c:v>
                </c:pt>
                <c:pt idx="1972">
                  <c:v>0.24263000000000001</c:v>
                </c:pt>
                <c:pt idx="1973">
                  <c:v>0.22042999999999999</c:v>
                </c:pt>
                <c:pt idx="1974">
                  <c:v>0.19323000000000001</c:v>
                </c:pt>
                <c:pt idx="1975">
                  <c:v>0.16164000000000001</c:v>
                </c:pt>
                <c:pt idx="1976">
                  <c:v>0.12637999999999999</c:v>
                </c:pt>
                <c:pt idx="1977">
                  <c:v>8.8259000000000004E-2</c:v>
                </c:pt>
                <c:pt idx="1978">
                  <c:v>4.8131E-2</c:v>
                </c:pt>
                <c:pt idx="1979">
                  <c:v>6.9107999999999999E-3</c:v>
                </c:pt>
                <c:pt idx="1980">
                  <c:v>-3.4466999999999998E-2</c:v>
                </c:pt>
                <c:pt idx="1981">
                  <c:v>-7.5062000000000004E-2</c:v>
                </c:pt>
                <c:pt idx="1982">
                  <c:v>-0.11395</c:v>
                </c:pt>
                <c:pt idx="1983">
                  <c:v>-0.15026</c:v>
                </c:pt>
                <c:pt idx="1984">
                  <c:v>-0.18315000000000001</c:v>
                </c:pt>
                <c:pt idx="1985">
                  <c:v>-0.21189</c:v>
                </c:pt>
                <c:pt idx="1986">
                  <c:v>-0.23582</c:v>
                </c:pt>
                <c:pt idx="1987">
                  <c:v>-0.25440000000000002</c:v>
                </c:pt>
                <c:pt idx="1988">
                  <c:v>-0.26719999999999999</c:v>
                </c:pt>
                <c:pt idx="1989">
                  <c:v>-0.27394000000000002</c:v>
                </c:pt>
                <c:pt idx="1990">
                  <c:v>-0.27445999999999998</c:v>
                </c:pt>
                <c:pt idx="1991">
                  <c:v>-0.26874999999999999</c:v>
                </c:pt>
                <c:pt idx="1992">
                  <c:v>-0.25694</c:v>
                </c:pt>
                <c:pt idx="1993">
                  <c:v>-0.23930000000000001</c:v>
                </c:pt>
                <c:pt idx="1994">
                  <c:v>-0.21623000000000001</c:v>
                </c:pt>
                <c:pt idx="1995">
                  <c:v>-0.18825</c:v>
                </c:pt>
                <c:pt idx="1996">
                  <c:v>-0.156</c:v>
                </c:pt>
                <c:pt idx="1997">
                  <c:v>-0.12021</c:v>
                </c:pt>
                <c:pt idx="1998">
                  <c:v>-8.1685999999999995E-2</c:v>
                </c:pt>
                <c:pt idx="1999">
                  <c:v>-4.1312000000000001E-2</c:v>
                </c:pt>
                <c:pt idx="2000">
                  <c:v>-4.1241000000000002E-12</c:v>
                </c:pt>
                <c:pt idx="2001">
                  <c:v>3.7555999999999999E-2</c:v>
                </c:pt>
                <c:pt idx="2002">
                  <c:v>7.4260000000000007E-2</c:v>
                </c:pt>
                <c:pt idx="2003">
                  <c:v>0.10928</c:v>
                </c:pt>
                <c:pt idx="2004">
                  <c:v>0.14182</c:v>
                </c:pt>
                <c:pt idx="2005">
                  <c:v>0.17113999999999999</c:v>
                </c:pt>
                <c:pt idx="2006">
                  <c:v>0.19656999999999999</c:v>
                </c:pt>
                <c:pt idx="2007">
                  <c:v>0.21754999999999999</c:v>
                </c:pt>
                <c:pt idx="2008">
                  <c:v>0.23358000000000001</c:v>
                </c:pt>
                <c:pt idx="2009">
                  <c:v>0.24432000000000001</c:v>
                </c:pt>
                <c:pt idx="2010">
                  <c:v>0.24951000000000001</c:v>
                </c:pt>
                <c:pt idx="2011">
                  <c:v>0.24903</c:v>
                </c:pt>
                <c:pt idx="2012">
                  <c:v>0.24290999999999999</c:v>
                </c:pt>
                <c:pt idx="2013">
                  <c:v>0.23127</c:v>
                </c:pt>
                <c:pt idx="2014">
                  <c:v>0.21437999999999999</c:v>
                </c:pt>
                <c:pt idx="2015">
                  <c:v>0.19263</c:v>
                </c:pt>
                <c:pt idx="2016">
                  <c:v>0.16650000000000001</c:v>
                </c:pt>
                <c:pt idx="2017">
                  <c:v>0.1366</c:v>
                </c:pt>
                <c:pt idx="2018">
                  <c:v>0.10359</c:v>
                </c:pt>
                <c:pt idx="2019">
                  <c:v>6.8237999999999993E-2</c:v>
                </c:pt>
                <c:pt idx="2020">
                  <c:v>3.1333E-2</c:v>
                </c:pt>
                <c:pt idx="2021">
                  <c:v>-6.2824999999999999E-3</c:v>
                </c:pt>
                <c:pt idx="2022">
                  <c:v>-4.3756000000000003E-2</c:v>
                </c:pt>
                <c:pt idx="2023">
                  <c:v>-8.0236000000000002E-2</c:v>
                </c:pt>
                <c:pt idx="2024">
                  <c:v>-0.11489000000000001</c:v>
                </c:pt>
                <c:pt idx="2025">
                  <c:v>-0.14695</c:v>
                </c:pt>
                <c:pt idx="2026">
                  <c:v>-0.17566000000000001</c:v>
                </c:pt>
                <c:pt idx="2027">
                  <c:v>-0.20039000000000001</c:v>
                </c:pt>
                <c:pt idx="2028">
                  <c:v>-0.22056999999999999</c:v>
                </c:pt>
                <c:pt idx="2029">
                  <c:v>-0.23574999999999999</c:v>
                </c:pt>
                <c:pt idx="2030">
                  <c:v>-0.24557000000000001</c:v>
                </c:pt>
                <c:pt idx="2031">
                  <c:v>-0.24981999999999999</c:v>
                </c:pt>
                <c:pt idx="2032">
                  <c:v>-0.24840000000000001</c:v>
                </c:pt>
                <c:pt idx="2033">
                  <c:v>-0.24135000000000001</c:v>
                </c:pt>
                <c:pt idx="2034">
                  <c:v>-0.22881000000000001</c:v>
                </c:pt>
                <c:pt idx="2035">
                  <c:v>-0.21107999999999999</c:v>
                </c:pt>
                <c:pt idx="2036">
                  <c:v>-0.18856000000000001</c:v>
                </c:pt>
                <c:pt idx="2037">
                  <c:v>-0.16175999999999999</c:v>
                </c:pt>
                <c:pt idx="2038">
                  <c:v>-0.13128999999999999</c:v>
                </c:pt>
                <c:pt idx="2039">
                  <c:v>-9.7842999999999999E-2</c:v>
                </c:pt>
                <c:pt idx="2040">
                  <c:v>-6.2171999999999998E-2</c:v>
                </c:pt>
                <c:pt idx="2041">
                  <c:v>-2.5090000000000001E-2</c:v>
                </c:pt>
                <c:pt idx="2042">
                  <c:v>1.2560999999999999E-2</c:v>
                </c:pt>
                <c:pt idx="2043">
                  <c:v>4.9926999999999999E-2</c:v>
                </c:pt>
                <c:pt idx="2044">
                  <c:v>8.6161000000000001E-2</c:v>
                </c:pt>
                <c:pt idx="2045">
                  <c:v>0.12044000000000001</c:v>
                </c:pt>
                <c:pt idx="2046">
                  <c:v>0.15198</c:v>
                </c:pt>
                <c:pt idx="2047">
                  <c:v>0.18007999999999999</c:v>
                </c:pt>
                <c:pt idx="2048">
                  <c:v>0.20408000000000001</c:v>
                </c:pt>
                <c:pt idx="2049">
                  <c:v>0.22345999999999999</c:v>
                </c:pt>
                <c:pt idx="2050">
                  <c:v>0.23776</c:v>
                </c:pt>
                <c:pt idx="2051">
                  <c:v>0.24667</c:v>
                </c:pt>
                <c:pt idx="2052">
                  <c:v>0.24998000000000001</c:v>
                </c:pt>
                <c:pt idx="2053">
                  <c:v>0.24762000000000001</c:v>
                </c:pt>
                <c:pt idx="2054">
                  <c:v>0.23963000000000001</c:v>
                </c:pt>
                <c:pt idx="2055">
                  <c:v>0.22620999999999999</c:v>
                </c:pt>
                <c:pt idx="2056">
                  <c:v>0.20765</c:v>
                </c:pt>
                <c:pt idx="2057">
                  <c:v>0.18437999999999999</c:v>
                </c:pt>
                <c:pt idx="2058">
                  <c:v>0.15692</c:v>
                </c:pt>
                <c:pt idx="2059">
                  <c:v>0.12590999999999999</c:v>
                </c:pt>
                <c:pt idx="2060">
                  <c:v>9.2031000000000002E-2</c:v>
                </c:pt>
                <c:pt idx="2061">
                  <c:v>5.6068E-2</c:v>
                </c:pt>
                <c:pt idx="2062">
                  <c:v>1.8832000000000002E-2</c:v>
                </c:pt>
                <c:pt idx="2063">
                  <c:v>-1.8832000000000002E-2</c:v>
                </c:pt>
                <c:pt idx="2064">
                  <c:v>-5.6068E-2</c:v>
                </c:pt>
                <c:pt idx="2065">
                  <c:v>-9.2031000000000002E-2</c:v>
                </c:pt>
                <c:pt idx="2066">
                  <c:v>-0.12590999999999999</c:v>
                </c:pt>
                <c:pt idx="2067">
                  <c:v>-0.15692</c:v>
                </c:pt>
                <c:pt idx="2068">
                  <c:v>-0.18437999999999999</c:v>
                </c:pt>
                <c:pt idx="2069">
                  <c:v>-0.20765</c:v>
                </c:pt>
                <c:pt idx="2070">
                  <c:v>-0.22620999999999999</c:v>
                </c:pt>
                <c:pt idx="2071">
                  <c:v>-0.23963000000000001</c:v>
                </c:pt>
                <c:pt idx="2072">
                  <c:v>-0.24762000000000001</c:v>
                </c:pt>
                <c:pt idx="2073">
                  <c:v>-0.24998000000000001</c:v>
                </c:pt>
                <c:pt idx="2074">
                  <c:v>-0.24667</c:v>
                </c:pt>
                <c:pt idx="2075">
                  <c:v>-0.23776</c:v>
                </c:pt>
                <c:pt idx="2076">
                  <c:v>-0.22345999999999999</c:v>
                </c:pt>
                <c:pt idx="2077">
                  <c:v>-0.20408000000000001</c:v>
                </c:pt>
                <c:pt idx="2078">
                  <c:v>-0.18007999999999999</c:v>
                </c:pt>
                <c:pt idx="2079">
                  <c:v>-0.15198</c:v>
                </c:pt>
                <c:pt idx="2080">
                  <c:v>-0.12044000000000001</c:v>
                </c:pt>
                <c:pt idx="2081">
                  <c:v>-8.6161000000000001E-2</c:v>
                </c:pt>
                <c:pt idx="2082">
                  <c:v>-4.9926999999999999E-2</c:v>
                </c:pt>
                <c:pt idx="2083">
                  <c:v>-1.2560999999999999E-2</c:v>
                </c:pt>
                <c:pt idx="2084">
                  <c:v>2.5090000000000001E-2</c:v>
                </c:pt>
                <c:pt idx="2085">
                  <c:v>6.2171999999999998E-2</c:v>
                </c:pt>
                <c:pt idx="2086">
                  <c:v>9.7842999999999999E-2</c:v>
                </c:pt>
                <c:pt idx="2087">
                  <c:v>0.13128999999999999</c:v>
                </c:pt>
                <c:pt idx="2088">
                  <c:v>0.16175999999999999</c:v>
                </c:pt>
                <c:pt idx="2089">
                  <c:v>0.18856000000000001</c:v>
                </c:pt>
                <c:pt idx="2090">
                  <c:v>0.21107999999999999</c:v>
                </c:pt>
                <c:pt idx="2091">
                  <c:v>0.22881000000000001</c:v>
                </c:pt>
                <c:pt idx="2092">
                  <c:v>0.24135000000000001</c:v>
                </c:pt>
                <c:pt idx="2093">
                  <c:v>0.24840000000000001</c:v>
                </c:pt>
                <c:pt idx="2094">
                  <c:v>0.24981999999999999</c:v>
                </c:pt>
                <c:pt idx="2095">
                  <c:v>0.24557000000000001</c:v>
                </c:pt>
                <c:pt idx="2096">
                  <c:v>0.23574999999999999</c:v>
                </c:pt>
                <c:pt idx="2097">
                  <c:v>0.22056999999999999</c:v>
                </c:pt>
                <c:pt idx="2098">
                  <c:v>0.20039000000000001</c:v>
                </c:pt>
                <c:pt idx="2099">
                  <c:v>0.17566000000000001</c:v>
                </c:pt>
                <c:pt idx="2100">
                  <c:v>0.13225000000000001</c:v>
                </c:pt>
                <c:pt idx="2101">
                  <c:v>0.10341</c:v>
                </c:pt>
                <c:pt idx="2102">
                  <c:v>7.2211999999999998E-2</c:v>
                </c:pt>
                <c:pt idx="2103">
                  <c:v>3.9379999999999998E-2</c:v>
                </c:pt>
                <c:pt idx="2104">
                  <c:v>5.6543000000000001E-3</c:v>
                </c:pt>
                <c:pt idx="2105">
                  <c:v>-2.8199999999999999E-2</c:v>
                </c:pt>
                <c:pt idx="2106">
                  <c:v>-6.1414000000000003E-2</c:v>
                </c:pt>
                <c:pt idx="2107">
                  <c:v>-9.3234999999999998E-2</c:v>
                </c:pt>
                <c:pt idx="2108">
                  <c:v>-0.12293999999999999</c:v>
                </c:pt>
                <c:pt idx="2109">
                  <c:v>-0.14985000000000001</c:v>
                </c:pt>
                <c:pt idx="2110">
                  <c:v>-0.17337</c:v>
                </c:pt>
                <c:pt idx="2111">
                  <c:v>-0.19294</c:v>
                </c:pt>
                <c:pt idx="2112">
                  <c:v>-0.20813999999999999</c:v>
                </c:pt>
                <c:pt idx="2113">
                  <c:v>-0.21862000000000001</c:v>
                </c:pt>
                <c:pt idx="2114">
                  <c:v>-0.22413</c:v>
                </c:pt>
                <c:pt idx="2115">
                  <c:v>-0.22456000000000001</c:v>
                </c:pt>
                <c:pt idx="2116">
                  <c:v>-0.21989</c:v>
                </c:pt>
                <c:pt idx="2117">
                  <c:v>-0.21021999999999999</c:v>
                </c:pt>
                <c:pt idx="2118">
                  <c:v>-0.19578999999999999</c:v>
                </c:pt>
                <c:pt idx="2119">
                  <c:v>-0.17691000000000001</c:v>
                </c:pt>
                <c:pt idx="2120">
                  <c:v>-0.15401999999999999</c:v>
                </c:pt>
                <c:pt idx="2121">
                  <c:v>-0.12764</c:v>
                </c:pt>
                <c:pt idx="2122">
                  <c:v>-9.8350999999999994E-2</c:v>
                </c:pt>
                <c:pt idx="2123">
                  <c:v>-6.6834000000000005E-2</c:v>
                </c:pt>
                <c:pt idx="2124">
                  <c:v>-3.3800999999999998E-2</c:v>
                </c:pt>
                <c:pt idx="2125">
                  <c:v>-4.1739000000000002E-12</c:v>
                </c:pt>
                <c:pt idx="2126">
                  <c:v>3.3800999999999998E-2</c:v>
                </c:pt>
                <c:pt idx="2127">
                  <c:v>6.6834000000000005E-2</c:v>
                </c:pt>
                <c:pt idx="2128">
                  <c:v>9.8350999999999994E-2</c:v>
                </c:pt>
                <c:pt idx="2129">
                  <c:v>0.12764</c:v>
                </c:pt>
                <c:pt idx="2130">
                  <c:v>0.15401999999999999</c:v>
                </c:pt>
                <c:pt idx="2131">
                  <c:v>0.17691000000000001</c:v>
                </c:pt>
                <c:pt idx="2132">
                  <c:v>0.19578999999999999</c:v>
                </c:pt>
                <c:pt idx="2133">
                  <c:v>0.21021999999999999</c:v>
                </c:pt>
                <c:pt idx="2134">
                  <c:v>0.21989</c:v>
                </c:pt>
                <c:pt idx="2135">
                  <c:v>0.22456000000000001</c:v>
                </c:pt>
                <c:pt idx="2136">
                  <c:v>0.22413</c:v>
                </c:pt>
                <c:pt idx="2137">
                  <c:v>0.21862000000000001</c:v>
                </c:pt>
                <c:pt idx="2138">
                  <c:v>0.20813999999999999</c:v>
                </c:pt>
                <c:pt idx="2139">
                  <c:v>0.19294</c:v>
                </c:pt>
                <c:pt idx="2140">
                  <c:v>0.17337</c:v>
                </c:pt>
                <c:pt idx="2141">
                  <c:v>0.14985000000000001</c:v>
                </c:pt>
                <c:pt idx="2142">
                  <c:v>0.12293999999999999</c:v>
                </c:pt>
                <c:pt idx="2143">
                  <c:v>9.3234999999999998E-2</c:v>
                </c:pt>
                <c:pt idx="2144">
                  <c:v>6.1414000000000003E-2</c:v>
                </c:pt>
                <c:pt idx="2145">
                  <c:v>2.8199999999999999E-2</c:v>
                </c:pt>
                <c:pt idx="2146">
                  <c:v>-5.6543000000000001E-3</c:v>
                </c:pt>
                <c:pt idx="2147">
                  <c:v>-3.9379999999999998E-2</c:v>
                </c:pt>
                <c:pt idx="2148">
                  <c:v>-7.2211999999999998E-2</c:v>
                </c:pt>
                <c:pt idx="2149">
                  <c:v>-0.10341</c:v>
                </c:pt>
                <c:pt idx="2150">
                  <c:v>-0.13225000000000001</c:v>
                </c:pt>
                <c:pt idx="2151">
                  <c:v>-0.15809999999999999</c:v>
                </c:pt>
                <c:pt idx="2152">
                  <c:v>-0.18035000000000001</c:v>
                </c:pt>
                <c:pt idx="2153">
                  <c:v>-0.19852</c:v>
                </c:pt>
                <c:pt idx="2154">
                  <c:v>-0.21217</c:v>
                </c:pt>
                <c:pt idx="2155">
                  <c:v>-0.22101000000000001</c:v>
                </c:pt>
                <c:pt idx="2156">
                  <c:v>-0.22484000000000001</c:v>
                </c:pt>
                <c:pt idx="2157">
                  <c:v>-0.22356000000000001</c:v>
                </c:pt>
                <c:pt idx="2158">
                  <c:v>-0.21720999999999999</c:v>
                </c:pt>
                <c:pt idx="2159">
                  <c:v>-0.20593</c:v>
                </c:pt>
                <c:pt idx="2160">
                  <c:v>-0.18997</c:v>
                </c:pt>
                <c:pt idx="2161">
                  <c:v>-0.16971</c:v>
                </c:pt>
                <c:pt idx="2162">
                  <c:v>-0.14559</c:v>
                </c:pt>
                <c:pt idx="2163">
                  <c:v>-0.11816</c:v>
                </c:pt>
                <c:pt idx="2164">
                  <c:v>-8.8058999999999998E-2</c:v>
                </c:pt>
                <c:pt idx="2165">
                  <c:v>-5.5954999999999998E-2</c:v>
                </c:pt>
                <c:pt idx="2166">
                  <c:v>-2.2581E-2</c:v>
                </c:pt>
                <c:pt idx="2167">
                  <c:v>1.1305000000000001E-2</c:v>
                </c:pt>
                <c:pt idx="2168">
                  <c:v>4.4935000000000003E-2</c:v>
                </c:pt>
                <c:pt idx="2169">
                  <c:v>7.7545000000000003E-2</c:v>
                </c:pt>
                <c:pt idx="2170">
                  <c:v>0.10839</c:v>
                </c:pt>
                <c:pt idx="2171">
                  <c:v>0.13678000000000001</c:v>
                </c:pt>
                <c:pt idx="2172">
                  <c:v>0.16206999999999999</c:v>
                </c:pt>
                <c:pt idx="2173">
                  <c:v>0.18368000000000001</c:v>
                </c:pt>
                <c:pt idx="2174">
                  <c:v>0.20111000000000001</c:v>
                </c:pt>
                <c:pt idx="2175">
                  <c:v>0.21399000000000001</c:v>
                </c:pt>
                <c:pt idx="2176">
                  <c:v>0.222</c:v>
                </c:pt>
                <c:pt idx="2177">
                  <c:v>0.22498000000000001</c:v>
                </c:pt>
                <c:pt idx="2178">
                  <c:v>0.22284999999999999</c:v>
                </c:pt>
                <c:pt idx="2179">
                  <c:v>0.21567</c:v>
                </c:pt>
                <c:pt idx="2180">
                  <c:v>0.20358999999999999</c:v>
                </c:pt>
                <c:pt idx="2181">
                  <c:v>0.18687999999999999</c:v>
                </c:pt>
                <c:pt idx="2182">
                  <c:v>0.16594</c:v>
                </c:pt>
                <c:pt idx="2183">
                  <c:v>0.14122999999999999</c:v>
                </c:pt>
                <c:pt idx="2184">
                  <c:v>0.11332</c:v>
                </c:pt>
                <c:pt idx="2185">
                  <c:v>8.2827999999999999E-2</c:v>
                </c:pt>
                <c:pt idx="2186">
                  <c:v>5.0460999999999999E-2</c:v>
                </c:pt>
                <c:pt idx="2187">
                  <c:v>1.6948999999999999E-2</c:v>
                </c:pt>
                <c:pt idx="2188">
                  <c:v>-1.6948999999999999E-2</c:v>
                </c:pt>
                <c:pt idx="2189">
                  <c:v>-5.0460999999999999E-2</c:v>
                </c:pt>
                <c:pt idx="2190">
                  <c:v>-8.2827999999999999E-2</c:v>
                </c:pt>
                <c:pt idx="2191">
                  <c:v>-0.11332</c:v>
                </c:pt>
                <c:pt idx="2192">
                  <c:v>-0.14122999999999999</c:v>
                </c:pt>
                <c:pt idx="2193">
                  <c:v>-0.16594</c:v>
                </c:pt>
                <c:pt idx="2194">
                  <c:v>-0.18687999999999999</c:v>
                </c:pt>
                <c:pt idx="2195">
                  <c:v>-0.20358999999999999</c:v>
                </c:pt>
                <c:pt idx="2196">
                  <c:v>-0.21567</c:v>
                </c:pt>
                <c:pt idx="2197">
                  <c:v>-0.22284999999999999</c:v>
                </c:pt>
                <c:pt idx="2198">
                  <c:v>-0.22498000000000001</c:v>
                </c:pt>
                <c:pt idx="2199">
                  <c:v>-0.222</c:v>
                </c:pt>
                <c:pt idx="2200">
                  <c:v>-0.19020999999999999</c:v>
                </c:pt>
                <c:pt idx="2201">
                  <c:v>-0.17877000000000001</c:v>
                </c:pt>
                <c:pt idx="2202">
                  <c:v>-0.16327</c:v>
                </c:pt>
                <c:pt idx="2203">
                  <c:v>-0.14405999999999999</c:v>
                </c:pt>
                <c:pt idx="2204">
                  <c:v>-0.12159</c:v>
                </c:pt>
                <c:pt idx="2205">
                  <c:v>-9.6351000000000006E-2</c:v>
                </c:pt>
                <c:pt idx="2206">
                  <c:v>-6.8929000000000004E-2</c:v>
                </c:pt>
                <c:pt idx="2207">
                  <c:v>-3.9941999999999998E-2</c:v>
                </c:pt>
                <c:pt idx="2208">
                  <c:v>-1.0049000000000001E-2</c:v>
                </c:pt>
                <c:pt idx="2209">
                  <c:v>2.0072E-2</c:v>
                </c:pt>
                <c:pt idx="2210">
                  <c:v>4.9737999999999997E-2</c:v>
                </c:pt>
                <c:pt idx="2211">
                  <c:v>7.8274999999999997E-2</c:v>
                </c:pt>
                <c:pt idx="2212">
                  <c:v>0.10503</c:v>
                </c:pt>
                <c:pt idx="2213">
                  <c:v>0.12941</c:v>
                </c:pt>
                <c:pt idx="2214">
                  <c:v>0.15085000000000001</c:v>
                </c:pt>
                <c:pt idx="2215">
                  <c:v>0.16886999999999999</c:v>
                </c:pt>
                <c:pt idx="2216">
                  <c:v>0.18304999999999999</c:v>
                </c:pt>
                <c:pt idx="2217">
                  <c:v>0.19308</c:v>
                </c:pt>
                <c:pt idx="2218">
                  <c:v>0.19872000000000001</c:v>
                </c:pt>
                <c:pt idx="2219">
                  <c:v>0.19986000000000001</c:v>
                </c:pt>
                <c:pt idx="2220">
                  <c:v>0.19646</c:v>
                </c:pt>
                <c:pt idx="2221">
                  <c:v>0.18859999999999999</c:v>
                </c:pt>
                <c:pt idx="2222">
                  <c:v>0.17646000000000001</c:v>
                </c:pt>
                <c:pt idx="2223">
                  <c:v>0.16031000000000001</c:v>
                </c:pt>
                <c:pt idx="2224">
                  <c:v>0.14052999999999999</c:v>
                </c:pt>
                <c:pt idx="2225">
                  <c:v>0.11756</c:v>
                </c:pt>
                <c:pt idx="2226">
                  <c:v>9.1915999999999998E-2</c:v>
                </c:pt>
                <c:pt idx="2227">
                  <c:v>6.4188999999999996E-2</c:v>
                </c:pt>
                <c:pt idx="2228">
                  <c:v>3.5005000000000001E-2</c:v>
                </c:pt>
                <c:pt idx="2229">
                  <c:v>5.0260000000000001E-3</c:v>
                </c:pt>
                <c:pt idx="2230">
                  <c:v>-2.5066999999999999E-2</c:v>
                </c:pt>
                <c:pt idx="2231">
                  <c:v>-5.459E-2</c:v>
                </c:pt>
                <c:pt idx="2232">
                  <c:v>-8.2875000000000004E-2</c:v>
                </c:pt>
                <c:pt idx="2233">
                  <c:v>-0.10928</c:v>
                </c:pt>
                <c:pt idx="2234">
                  <c:v>-0.13320000000000001</c:v>
                </c:pt>
                <c:pt idx="2235">
                  <c:v>-0.15409999999999999</c:v>
                </c:pt>
                <c:pt idx="2236">
                  <c:v>-0.17151</c:v>
                </c:pt>
                <c:pt idx="2237">
                  <c:v>-0.18501999999999999</c:v>
                </c:pt>
                <c:pt idx="2238">
                  <c:v>-0.19433</c:v>
                </c:pt>
                <c:pt idx="2239">
                  <c:v>-0.19922999999999999</c:v>
                </c:pt>
                <c:pt idx="2240">
                  <c:v>-0.19961000000000001</c:v>
                </c:pt>
                <c:pt idx="2241">
                  <c:v>-0.19545000000000001</c:v>
                </c:pt>
                <c:pt idx="2242">
                  <c:v>-0.18687000000000001</c:v>
                </c:pt>
                <c:pt idx="2243">
                  <c:v>-0.17404</c:v>
                </c:pt>
                <c:pt idx="2244">
                  <c:v>-0.15726000000000001</c:v>
                </c:pt>
                <c:pt idx="2245">
                  <c:v>-0.13691</c:v>
                </c:pt>
                <c:pt idx="2246">
                  <c:v>-0.11345</c:v>
                </c:pt>
                <c:pt idx="2247">
                  <c:v>-8.7423000000000001E-2</c:v>
                </c:pt>
                <c:pt idx="2248">
                  <c:v>-5.9408000000000002E-2</c:v>
                </c:pt>
                <c:pt idx="2249">
                  <c:v>-3.0044999999999999E-2</c:v>
                </c:pt>
                <c:pt idx="2250">
                  <c:v>-4.1323000000000001E-12</c:v>
                </c:pt>
                <c:pt idx="2251">
                  <c:v>3.0044999999999999E-2</c:v>
                </c:pt>
                <c:pt idx="2252">
                  <c:v>5.9408000000000002E-2</c:v>
                </c:pt>
                <c:pt idx="2253">
                  <c:v>8.7423000000000001E-2</c:v>
                </c:pt>
                <c:pt idx="2254">
                  <c:v>0.11345</c:v>
                </c:pt>
                <c:pt idx="2255">
                  <c:v>0.13691</c:v>
                </c:pt>
                <c:pt idx="2256">
                  <c:v>0.15726000000000001</c:v>
                </c:pt>
                <c:pt idx="2257">
                  <c:v>0.17404</c:v>
                </c:pt>
                <c:pt idx="2258">
                  <c:v>0.18687000000000001</c:v>
                </c:pt>
                <c:pt idx="2259">
                  <c:v>0.19545000000000001</c:v>
                </c:pt>
                <c:pt idx="2260">
                  <c:v>0.19961000000000001</c:v>
                </c:pt>
                <c:pt idx="2261">
                  <c:v>0.19922999999999999</c:v>
                </c:pt>
                <c:pt idx="2262">
                  <c:v>0.19433</c:v>
                </c:pt>
                <c:pt idx="2263">
                  <c:v>0.18501999999999999</c:v>
                </c:pt>
                <c:pt idx="2264">
                  <c:v>0.17151</c:v>
                </c:pt>
                <c:pt idx="2265">
                  <c:v>0.15409999999999999</c:v>
                </c:pt>
                <c:pt idx="2266">
                  <c:v>0.13320000000000001</c:v>
                </c:pt>
                <c:pt idx="2267">
                  <c:v>0.10928</c:v>
                </c:pt>
                <c:pt idx="2268">
                  <c:v>8.2875000000000004E-2</c:v>
                </c:pt>
                <c:pt idx="2269">
                  <c:v>5.459E-2</c:v>
                </c:pt>
                <c:pt idx="2270">
                  <c:v>2.5066999999999999E-2</c:v>
                </c:pt>
                <c:pt idx="2271">
                  <c:v>-5.0260000000000001E-3</c:v>
                </c:pt>
                <c:pt idx="2272">
                  <c:v>-3.5005000000000001E-2</c:v>
                </c:pt>
                <c:pt idx="2273">
                  <c:v>-6.4188999999999996E-2</c:v>
                </c:pt>
                <c:pt idx="2274">
                  <c:v>-9.1915999999999998E-2</c:v>
                </c:pt>
                <c:pt idx="2275">
                  <c:v>-0.11756</c:v>
                </c:pt>
                <c:pt idx="2276">
                  <c:v>-0.14052999999999999</c:v>
                </c:pt>
                <c:pt idx="2277">
                  <c:v>-0.16031000000000001</c:v>
                </c:pt>
                <c:pt idx="2278">
                  <c:v>-0.17646000000000001</c:v>
                </c:pt>
                <c:pt idx="2279">
                  <c:v>-0.18859999999999999</c:v>
                </c:pt>
                <c:pt idx="2280">
                  <c:v>-0.19646</c:v>
                </c:pt>
                <c:pt idx="2281">
                  <c:v>-0.19986000000000001</c:v>
                </c:pt>
                <c:pt idx="2282">
                  <c:v>-0.19872000000000001</c:v>
                </c:pt>
                <c:pt idx="2283">
                  <c:v>-0.19308</c:v>
                </c:pt>
                <c:pt idx="2284">
                  <c:v>-0.18304999999999999</c:v>
                </c:pt>
                <c:pt idx="2285">
                  <c:v>-0.16886999999999999</c:v>
                </c:pt>
                <c:pt idx="2286">
                  <c:v>-0.15085000000000001</c:v>
                </c:pt>
                <c:pt idx="2287">
                  <c:v>-0.12941</c:v>
                </c:pt>
                <c:pt idx="2288">
                  <c:v>-0.10503</c:v>
                </c:pt>
                <c:pt idx="2289">
                  <c:v>-7.8274999999999997E-2</c:v>
                </c:pt>
                <c:pt idx="2290">
                  <c:v>-4.9737999999999997E-2</c:v>
                </c:pt>
                <c:pt idx="2291">
                  <c:v>-2.0072E-2</c:v>
                </c:pt>
                <c:pt idx="2292">
                  <c:v>1.0049000000000001E-2</c:v>
                </c:pt>
                <c:pt idx="2293">
                  <c:v>3.9941999999999998E-2</c:v>
                </c:pt>
                <c:pt idx="2294">
                  <c:v>6.8929000000000004E-2</c:v>
                </c:pt>
                <c:pt idx="2295">
                  <c:v>9.6351000000000006E-2</c:v>
                </c:pt>
                <c:pt idx="2296">
                  <c:v>0.12159</c:v>
                </c:pt>
                <c:pt idx="2297">
                  <c:v>0.14405999999999999</c:v>
                </c:pt>
                <c:pt idx="2298">
                  <c:v>0.16327</c:v>
                </c:pt>
                <c:pt idx="2299">
                  <c:v>0.17877000000000001</c:v>
                </c:pt>
                <c:pt idx="2300">
                  <c:v>0.16642999999999999</c:v>
                </c:pt>
                <c:pt idx="2301">
                  <c:v>0.17266999999999999</c:v>
                </c:pt>
                <c:pt idx="2302">
                  <c:v>0.17499000000000001</c:v>
                </c:pt>
                <c:pt idx="2303">
                  <c:v>0.17333000000000001</c:v>
                </c:pt>
                <c:pt idx="2304">
                  <c:v>0.16774</c:v>
                </c:pt>
                <c:pt idx="2305">
                  <c:v>0.15834000000000001</c:v>
                </c:pt>
                <c:pt idx="2306">
                  <c:v>0.14535000000000001</c:v>
                </c:pt>
                <c:pt idx="2307">
                  <c:v>0.12906000000000001</c:v>
                </c:pt>
                <c:pt idx="2308">
                  <c:v>0.10985</c:v>
                </c:pt>
                <c:pt idx="2309">
                  <c:v>8.8134000000000004E-2</c:v>
                </c:pt>
                <c:pt idx="2310">
                  <c:v>6.4421999999999993E-2</c:v>
                </c:pt>
                <c:pt idx="2311">
                  <c:v>3.9246999999999997E-2</c:v>
                </c:pt>
                <c:pt idx="2312">
                  <c:v>1.3181999999999999E-2</c:v>
                </c:pt>
                <c:pt idx="2313">
                  <c:v>-1.3181999999999999E-2</c:v>
                </c:pt>
                <c:pt idx="2314">
                  <c:v>-3.9246999999999997E-2</c:v>
                </c:pt>
                <c:pt idx="2315">
                  <c:v>-6.4421999999999993E-2</c:v>
                </c:pt>
                <c:pt idx="2316">
                  <c:v>-8.8134000000000004E-2</c:v>
                </c:pt>
                <c:pt idx="2317">
                  <c:v>-0.10985</c:v>
                </c:pt>
                <c:pt idx="2318">
                  <c:v>-0.12906000000000001</c:v>
                </c:pt>
                <c:pt idx="2319">
                  <c:v>-0.14535000000000001</c:v>
                </c:pt>
                <c:pt idx="2320">
                  <c:v>-0.15834000000000001</c:v>
                </c:pt>
                <c:pt idx="2321">
                  <c:v>-0.16774</c:v>
                </c:pt>
                <c:pt idx="2322">
                  <c:v>-0.17333000000000001</c:v>
                </c:pt>
                <c:pt idx="2323">
                  <c:v>-0.17499000000000001</c:v>
                </c:pt>
                <c:pt idx="2324">
                  <c:v>-0.17266999999999999</c:v>
                </c:pt>
                <c:pt idx="2325">
                  <c:v>-0.16642999999999999</c:v>
                </c:pt>
                <c:pt idx="2326">
                  <c:v>-0.15642</c:v>
                </c:pt>
                <c:pt idx="2327">
                  <c:v>-0.14285999999999999</c:v>
                </c:pt>
                <c:pt idx="2328">
                  <c:v>-0.12605</c:v>
                </c:pt>
                <c:pt idx="2329">
                  <c:v>-0.10639</c:v>
                </c:pt>
                <c:pt idx="2330">
                  <c:v>-8.4307000000000007E-2</c:v>
                </c:pt>
                <c:pt idx="2331">
                  <c:v>-6.0312999999999999E-2</c:v>
                </c:pt>
                <c:pt idx="2332">
                  <c:v>-3.4949000000000001E-2</c:v>
                </c:pt>
                <c:pt idx="2333">
                  <c:v>-8.7927999999999999E-3</c:v>
                </c:pt>
                <c:pt idx="2334">
                  <c:v>1.7562999999999999E-2</c:v>
                </c:pt>
                <c:pt idx="2335">
                  <c:v>4.3520999999999997E-2</c:v>
                </c:pt>
                <c:pt idx="2336">
                  <c:v>6.8489999999999995E-2</c:v>
                </c:pt>
                <c:pt idx="2337">
                  <c:v>9.1906000000000002E-2</c:v>
                </c:pt>
                <c:pt idx="2338">
                  <c:v>0.11323</c:v>
                </c:pt>
                <c:pt idx="2339">
                  <c:v>0.13199</c:v>
                </c:pt>
                <c:pt idx="2340">
                  <c:v>0.14776</c:v>
                </c:pt>
                <c:pt idx="2341">
                  <c:v>0.16017000000000001</c:v>
                </c:pt>
                <c:pt idx="2342">
                  <c:v>0.16894000000000001</c:v>
                </c:pt>
                <c:pt idx="2343">
                  <c:v>0.17388000000000001</c:v>
                </c:pt>
                <c:pt idx="2344">
                  <c:v>0.17488000000000001</c:v>
                </c:pt>
                <c:pt idx="2345">
                  <c:v>0.1719</c:v>
                </c:pt>
                <c:pt idx="2346">
                  <c:v>0.16502</c:v>
                </c:pt>
                <c:pt idx="2347">
                  <c:v>0.15440000000000001</c:v>
                </c:pt>
                <c:pt idx="2348">
                  <c:v>0.14027000000000001</c:v>
                </c:pt>
                <c:pt idx="2349">
                  <c:v>0.12296</c:v>
                </c:pt>
                <c:pt idx="2350">
                  <c:v>0.10285999999999999</c:v>
                </c:pt>
                <c:pt idx="2351">
                  <c:v>8.0425999999999997E-2</c:v>
                </c:pt>
                <c:pt idx="2352">
                  <c:v>5.6165E-2</c:v>
                </c:pt>
                <c:pt idx="2353">
                  <c:v>3.0629E-2</c:v>
                </c:pt>
                <c:pt idx="2354">
                  <c:v>4.3978000000000003E-3</c:v>
                </c:pt>
                <c:pt idx="2355">
                  <c:v>-2.1933000000000001E-2</c:v>
                </c:pt>
                <c:pt idx="2356">
                  <c:v>-4.7766999999999997E-2</c:v>
                </c:pt>
                <c:pt idx="2357">
                  <c:v>-7.2515999999999997E-2</c:v>
                </c:pt>
                <c:pt idx="2358">
                  <c:v>-9.5618999999999996E-2</c:v>
                </c:pt>
                <c:pt idx="2359">
                  <c:v>-0.11655</c:v>
                </c:pt>
                <c:pt idx="2360">
                  <c:v>-0.13483999999999999</c:v>
                </c:pt>
                <c:pt idx="2361">
                  <c:v>-0.15007000000000001</c:v>
                </c:pt>
                <c:pt idx="2362">
                  <c:v>-0.16189000000000001</c:v>
                </c:pt>
                <c:pt idx="2363">
                  <c:v>-0.17004</c:v>
                </c:pt>
                <c:pt idx="2364">
                  <c:v>-0.17432</c:v>
                </c:pt>
                <c:pt idx="2365">
                  <c:v>-0.17465</c:v>
                </c:pt>
                <c:pt idx="2366">
                  <c:v>-0.17102000000000001</c:v>
                </c:pt>
                <c:pt idx="2367">
                  <c:v>-0.16350999999999999</c:v>
                </c:pt>
                <c:pt idx="2368">
                  <c:v>-0.15228</c:v>
                </c:pt>
                <c:pt idx="2369">
                  <c:v>-0.1376</c:v>
                </c:pt>
                <c:pt idx="2370">
                  <c:v>-0.1198</c:v>
                </c:pt>
                <c:pt idx="2371">
                  <c:v>-9.9271999999999999E-2</c:v>
                </c:pt>
                <c:pt idx="2372">
                  <c:v>-7.6494999999999994E-2</c:v>
                </c:pt>
                <c:pt idx="2373">
                  <c:v>-5.1982E-2</c:v>
                </c:pt>
                <c:pt idx="2374">
                  <c:v>-2.6289E-2</c:v>
                </c:pt>
                <c:pt idx="2375">
                  <c:v>-3.9752999999999998E-12</c:v>
                </c:pt>
                <c:pt idx="2376">
                  <c:v>2.6289E-2</c:v>
                </c:pt>
                <c:pt idx="2377">
                  <c:v>5.1982E-2</c:v>
                </c:pt>
                <c:pt idx="2378">
                  <c:v>7.6494999999999994E-2</c:v>
                </c:pt>
                <c:pt idx="2379">
                  <c:v>9.9271999999999999E-2</c:v>
                </c:pt>
                <c:pt idx="2380">
                  <c:v>0.1198</c:v>
                </c:pt>
                <c:pt idx="2381">
                  <c:v>0.1376</c:v>
                </c:pt>
                <c:pt idx="2382">
                  <c:v>0.15228</c:v>
                </c:pt>
                <c:pt idx="2383">
                  <c:v>0.16350999999999999</c:v>
                </c:pt>
                <c:pt idx="2384">
                  <c:v>0.17102000000000001</c:v>
                </c:pt>
                <c:pt idx="2385">
                  <c:v>0.17465</c:v>
                </c:pt>
                <c:pt idx="2386">
                  <c:v>0.17432</c:v>
                </c:pt>
                <c:pt idx="2387">
                  <c:v>0.17004</c:v>
                </c:pt>
                <c:pt idx="2388">
                  <c:v>0.16189000000000001</c:v>
                </c:pt>
                <c:pt idx="2389">
                  <c:v>0.15007000000000001</c:v>
                </c:pt>
                <c:pt idx="2390">
                  <c:v>0.13483999999999999</c:v>
                </c:pt>
                <c:pt idx="2391">
                  <c:v>0.11655</c:v>
                </c:pt>
                <c:pt idx="2392">
                  <c:v>9.5618999999999996E-2</c:v>
                </c:pt>
                <c:pt idx="2393">
                  <c:v>7.2515999999999997E-2</c:v>
                </c:pt>
                <c:pt idx="2394">
                  <c:v>4.7766999999999997E-2</c:v>
                </c:pt>
                <c:pt idx="2395">
                  <c:v>2.1933000000000001E-2</c:v>
                </c:pt>
                <c:pt idx="2396">
                  <c:v>-4.3978000000000003E-3</c:v>
                </c:pt>
                <c:pt idx="2397">
                  <c:v>-3.0629E-2</c:v>
                </c:pt>
                <c:pt idx="2398">
                  <c:v>-5.6165E-2</c:v>
                </c:pt>
                <c:pt idx="2399">
                  <c:v>-8.0425999999999997E-2</c:v>
                </c:pt>
                <c:pt idx="2400">
                  <c:v>-8.8167999999999996E-2</c:v>
                </c:pt>
                <c:pt idx="2401">
                  <c:v>-0.10539999999999999</c:v>
                </c:pt>
                <c:pt idx="2402">
                  <c:v>-0.12024</c:v>
                </c:pt>
                <c:pt idx="2403">
                  <c:v>-0.13234000000000001</c:v>
                </c:pt>
                <c:pt idx="2404">
                  <c:v>-0.14144999999999999</c:v>
                </c:pt>
                <c:pt idx="2405">
                  <c:v>-0.14734</c:v>
                </c:pt>
                <c:pt idx="2406">
                  <c:v>-0.14989</c:v>
                </c:pt>
                <c:pt idx="2407">
                  <c:v>-0.14904000000000001</c:v>
                </c:pt>
                <c:pt idx="2408">
                  <c:v>-0.14480999999999999</c:v>
                </c:pt>
                <c:pt idx="2409">
                  <c:v>-0.13729</c:v>
                </c:pt>
                <c:pt idx="2410">
                  <c:v>-0.12665000000000001</c:v>
                </c:pt>
                <c:pt idx="2411">
                  <c:v>-0.11314</c:v>
                </c:pt>
                <c:pt idx="2412">
                  <c:v>-9.7058000000000005E-2</c:v>
                </c:pt>
                <c:pt idx="2413">
                  <c:v>-7.8775999999999999E-2</c:v>
                </c:pt>
                <c:pt idx="2414">
                  <c:v>-5.8706000000000001E-2</c:v>
                </c:pt>
                <c:pt idx="2415">
                  <c:v>-3.7303000000000003E-2</c:v>
                </c:pt>
                <c:pt idx="2416">
                  <c:v>-1.5054E-2</c:v>
                </c:pt>
                <c:pt idx="2417">
                  <c:v>7.5366000000000001E-3</c:v>
                </c:pt>
                <c:pt idx="2418">
                  <c:v>2.9956E-2</c:v>
                </c:pt>
                <c:pt idx="2419">
                  <c:v>5.1695999999999999E-2</c:v>
                </c:pt>
                <c:pt idx="2420">
                  <c:v>7.2262999999999994E-2</c:v>
                </c:pt>
                <c:pt idx="2421">
                  <c:v>9.1189999999999993E-2</c:v>
                </c:pt>
                <c:pt idx="2422">
                  <c:v>0.10804999999999999</c:v>
                </c:pt>
                <c:pt idx="2423">
                  <c:v>0.12245</c:v>
                </c:pt>
                <c:pt idx="2424">
                  <c:v>0.13408</c:v>
                </c:pt>
                <c:pt idx="2425">
                  <c:v>0.14266000000000001</c:v>
                </c:pt>
                <c:pt idx="2426">
                  <c:v>0.14799999999999999</c:v>
                </c:pt>
                <c:pt idx="2427">
                  <c:v>0.14999000000000001</c:v>
                </c:pt>
                <c:pt idx="2428">
                  <c:v>0.14857000000000001</c:v>
                </c:pt>
                <c:pt idx="2429">
                  <c:v>0.14377999999999999</c:v>
                </c:pt>
                <c:pt idx="2430">
                  <c:v>0.13572000000000001</c:v>
                </c:pt>
                <c:pt idx="2431">
                  <c:v>0.12459000000000001</c:v>
                </c:pt>
                <c:pt idx="2432">
                  <c:v>0.11063000000000001</c:v>
                </c:pt>
                <c:pt idx="2433">
                  <c:v>9.4154000000000002E-2</c:v>
                </c:pt>
                <c:pt idx="2434">
                  <c:v>7.5542999999999999E-2</c:v>
                </c:pt>
                <c:pt idx="2435">
                  <c:v>5.5218999999999997E-2</c:v>
                </c:pt>
                <c:pt idx="2436">
                  <c:v>3.3640999999999997E-2</c:v>
                </c:pt>
                <c:pt idx="2437">
                  <c:v>1.1299E-2</c:v>
                </c:pt>
                <c:pt idx="2438">
                  <c:v>-1.1299E-2</c:v>
                </c:pt>
                <c:pt idx="2439">
                  <c:v>-3.3640999999999997E-2</c:v>
                </c:pt>
                <c:pt idx="2440">
                  <c:v>-5.5218999999999997E-2</c:v>
                </c:pt>
                <c:pt idx="2441">
                  <c:v>-7.5542999999999999E-2</c:v>
                </c:pt>
                <c:pt idx="2442">
                  <c:v>-9.4154000000000002E-2</c:v>
                </c:pt>
                <c:pt idx="2443">
                  <c:v>-0.11063000000000001</c:v>
                </c:pt>
                <c:pt idx="2444">
                  <c:v>-0.12459000000000001</c:v>
                </c:pt>
                <c:pt idx="2445">
                  <c:v>-0.13572000000000001</c:v>
                </c:pt>
                <c:pt idx="2446">
                  <c:v>-0.14377999999999999</c:v>
                </c:pt>
                <c:pt idx="2447">
                  <c:v>-0.14857000000000001</c:v>
                </c:pt>
                <c:pt idx="2448">
                  <c:v>-0.14999000000000001</c:v>
                </c:pt>
                <c:pt idx="2449">
                  <c:v>-0.14799999999999999</c:v>
                </c:pt>
                <c:pt idx="2450">
                  <c:v>-0.14266000000000001</c:v>
                </c:pt>
                <c:pt idx="2451">
                  <c:v>-0.13408</c:v>
                </c:pt>
                <c:pt idx="2452">
                  <c:v>-0.12245</c:v>
                </c:pt>
                <c:pt idx="2453">
                  <c:v>-0.10804999999999999</c:v>
                </c:pt>
                <c:pt idx="2454">
                  <c:v>-9.1189999999999993E-2</c:v>
                </c:pt>
                <c:pt idx="2455">
                  <c:v>-7.2262999999999994E-2</c:v>
                </c:pt>
                <c:pt idx="2456">
                  <c:v>-5.1695999999999999E-2</c:v>
                </c:pt>
                <c:pt idx="2457">
                  <c:v>-2.9956E-2</c:v>
                </c:pt>
                <c:pt idx="2458">
                  <c:v>-7.5366000000000001E-3</c:v>
                </c:pt>
                <c:pt idx="2459">
                  <c:v>1.5054E-2</c:v>
                </c:pt>
                <c:pt idx="2460">
                  <c:v>3.7303000000000003E-2</c:v>
                </c:pt>
                <c:pt idx="2461">
                  <c:v>5.8706000000000001E-2</c:v>
                </c:pt>
                <c:pt idx="2462">
                  <c:v>7.8775999999999999E-2</c:v>
                </c:pt>
                <c:pt idx="2463">
                  <c:v>9.7058000000000005E-2</c:v>
                </c:pt>
                <c:pt idx="2464">
                  <c:v>0.11314</c:v>
                </c:pt>
                <c:pt idx="2465">
                  <c:v>0.12665000000000001</c:v>
                </c:pt>
                <c:pt idx="2466">
                  <c:v>0.13729</c:v>
                </c:pt>
                <c:pt idx="2467">
                  <c:v>0.14480999999999999</c:v>
                </c:pt>
                <c:pt idx="2468">
                  <c:v>0.14904000000000001</c:v>
                </c:pt>
                <c:pt idx="2469">
                  <c:v>0.14989</c:v>
                </c:pt>
                <c:pt idx="2470">
                  <c:v>0.14734</c:v>
                </c:pt>
                <c:pt idx="2471">
                  <c:v>0.14144999999999999</c:v>
                </c:pt>
                <c:pt idx="2472">
                  <c:v>0.13234000000000001</c:v>
                </c:pt>
                <c:pt idx="2473">
                  <c:v>0.12024</c:v>
                </c:pt>
                <c:pt idx="2474">
                  <c:v>0.10539999999999999</c:v>
                </c:pt>
                <c:pt idx="2475">
                  <c:v>8.8167999999999996E-2</c:v>
                </c:pt>
                <c:pt idx="2476">
                  <c:v>6.8936999999999998E-2</c:v>
                </c:pt>
                <c:pt idx="2477">
                  <c:v>4.8141999999999997E-2</c:v>
                </c:pt>
                <c:pt idx="2478">
                  <c:v>2.6252999999999999E-2</c:v>
                </c:pt>
                <c:pt idx="2479">
                  <c:v>3.7694999999999998E-3</c:v>
                </c:pt>
                <c:pt idx="2480">
                  <c:v>-1.8800000000000001E-2</c:v>
                </c:pt>
                <c:pt idx="2481">
                  <c:v>-4.0943E-2</c:v>
                </c:pt>
                <c:pt idx="2482">
                  <c:v>-6.2156000000000003E-2</c:v>
                </c:pt>
                <c:pt idx="2483">
                  <c:v>-8.1959000000000004E-2</c:v>
                </c:pt>
                <c:pt idx="2484">
                  <c:v>-9.9902000000000005E-2</c:v>
                </c:pt>
                <c:pt idx="2485">
                  <c:v>-0.11558</c:v>
                </c:pt>
                <c:pt idx="2486">
                  <c:v>-0.12862999999999999</c:v>
                </c:pt>
                <c:pt idx="2487">
                  <c:v>-0.13875999999999999</c:v>
                </c:pt>
                <c:pt idx="2488">
                  <c:v>-0.14574000000000001</c:v>
                </c:pt>
                <c:pt idx="2489">
                  <c:v>-0.14942</c:v>
                </c:pt>
                <c:pt idx="2490">
                  <c:v>-0.1497</c:v>
                </c:pt>
                <c:pt idx="2491">
                  <c:v>-0.14659</c:v>
                </c:pt>
                <c:pt idx="2492">
                  <c:v>-0.14015</c:v>
                </c:pt>
                <c:pt idx="2493">
                  <c:v>-0.13053000000000001</c:v>
                </c:pt>
                <c:pt idx="2494">
                  <c:v>-0.11794</c:v>
                </c:pt>
                <c:pt idx="2495">
                  <c:v>-0.10267999999999999</c:v>
                </c:pt>
                <c:pt idx="2496">
                  <c:v>-8.5089999999999999E-2</c:v>
                </c:pt>
                <c:pt idx="2497">
                  <c:v>-6.5567E-2</c:v>
                </c:pt>
                <c:pt idx="2498">
                  <c:v>-4.4555999999999998E-2</c:v>
                </c:pt>
                <c:pt idx="2499">
                  <c:v>-2.2533999999999998E-2</c:v>
                </c:pt>
                <c:pt idx="2500">
                  <c:v>-3.0963E-12</c:v>
                </c:pt>
                <c:pt idx="2501">
                  <c:v>1.8778E-2</c:v>
                </c:pt>
                <c:pt idx="2502">
                  <c:v>3.7130000000000003E-2</c:v>
                </c:pt>
                <c:pt idx="2503">
                  <c:v>5.4639E-2</c:v>
                </c:pt>
                <c:pt idx="2504">
                  <c:v>7.0909E-2</c:v>
                </c:pt>
                <c:pt idx="2505">
                  <c:v>8.5568000000000005E-2</c:v>
                </c:pt>
                <c:pt idx="2506">
                  <c:v>9.8285999999999998E-2</c:v>
                </c:pt>
                <c:pt idx="2507">
                  <c:v>0.10877000000000001</c:v>
                </c:pt>
                <c:pt idx="2508">
                  <c:v>0.11679</c:v>
                </c:pt>
                <c:pt idx="2509">
                  <c:v>0.12216</c:v>
                </c:pt>
                <c:pt idx="2510">
                  <c:v>0.12475</c:v>
                </c:pt>
                <c:pt idx="2511">
                  <c:v>0.12452000000000001</c:v>
                </c:pt>
                <c:pt idx="2512">
                  <c:v>0.12145</c:v>
                </c:pt>
                <c:pt idx="2513">
                  <c:v>0.11563</c:v>
                </c:pt>
                <c:pt idx="2514">
                  <c:v>0.10718999999999999</c:v>
                </c:pt>
                <c:pt idx="2515">
                  <c:v>9.6313999999999997E-2</c:v>
                </c:pt>
                <c:pt idx="2516">
                  <c:v>8.3251000000000006E-2</c:v>
                </c:pt>
                <c:pt idx="2517">
                  <c:v>6.8298999999999999E-2</c:v>
                </c:pt>
                <c:pt idx="2518">
                  <c:v>5.1797000000000003E-2</c:v>
                </c:pt>
                <c:pt idx="2519">
                  <c:v>3.4118999999999997E-2</c:v>
                </c:pt>
                <c:pt idx="2520">
                  <c:v>1.5667E-2</c:v>
                </c:pt>
                <c:pt idx="2521">
                  <c:v>-3.1413000000000001E-3</c:v>
                </c:pt>
                <c:pt idx="2522">
                  <c:v>-2.1878000000000002E-2</c:v>
                </c:pt>
                <c:pt idx="2523">
                  <c:v>-4.0118000000000001E-2</c:v>
                </c:pt>
                <c:pt idx="2524">
                  <c:v>-5.7446999999999998E-2</c:v>
                </c:pt>
                <c:pt idx="2525">
                  <c:v>-7.3472999999999997E-2</c:v>
                </c:pt>
                <c:pt idx="2526">
                  <c:v>-8.7831000000000006E-2</c:v>
                </c:pt>
                <c:pt idx="2527">
                  <c:v>-0.1002</c:v>
                </c:pt>
                <c:pt idx="2528">
                  <c:v>-0.11029</c:v>
                </c:pt>
                <c:pt idx="2529">
                  <c:v>-0.11787</c:v>
                </c:pt>
                <c:pt idx="2530">
                  <c:v>-0.12279</c:v>
                </c:pt>
                <c:pt idx="2531">
                  <c:v>-0.12490999999999999</c:v>
                </c:pt>
                <c:pt idx="2532">
                  <c:v>-0.1242</c:v>
                </c:pt>
                <c:pt idx="2533">
                  <c:v>-0.12067</c:v>
                </c:pt>
                <c:pt idx="2534">
                  <c:v>-0.11441</c:v>
                </c:pt>
                <c:pt idx="2535">
                  <c:v>-0.10553999999999999</c:v>
                </c:pt>
                <c:pt idx="2536">
                  <c:v>-9.4281000000000004E-2</c:v>
                </c:pt>
                <c:pt idx="2537">
                  <c:v>-8.0881999999999996E-2</c:v>
                </c:pt>
                <c:pt idx="2538">
                  <c:v>-6.5646999999999997E-2</c:v>
                </c:pt>
                <c:pt idx="2539">
                  <c:v>-4.8922E-2</c:v>
                </c:pt>
                <c:pt idx="2540">
                  <c:v>-3.1085999999999999E-2</c:v>
                </c:pt>
                <c:pt idx="2541">
                  <c:v>-1.2545000000000001E-2</c:v>
                </c:pt>
                <c:pt idx="2542">
                  <c:v>6.2804999999999996E-3</c:v>
                </c:pt>
                <c:pt idx="2543">
                  <c:v>2.4964E-2</c:v>
                </c:pt>
                <c:pt idx="2544">
                  <c:v>4.308E-2</c:v>
                </c:pt>
                <c:pt idx="2545">
                  <c:v>6.0219000000000002E-2</c:v>
                </c:pt>
                <c:pt idx="2546">
                  <c:v>7.5991000000000003E-2</c:v>
                </c:pt>
                <c:pt idx="2547">
                  <c:v>9.0038999999999994E-2</c:v>
                </c:pt>
                <c:pt idx="2548">
                  <c:v>0.10204000000000001</c:v>
                </c:pt>
                <c:pt idx="2549">
                  <c:v>0.11173</c:v>
                </c:pt>
                <c:pt idx="2550">
                  <c:v>0.11888</c:v>
                </c:pt>
                <c:pt idx="2551">
                  <c:v>0.12334000000000001</c:v>
                </c:pt>
                <c:pt idx="2552">
                  <c:v>0.12499</c:v>
                </c:pt>
                <c:pt idx="2553">
                  <c:v>0.12381</c:v>
                </c:pt>
                <c:pt idx="2554">
                  <c:v>0.11982</c:v>
                </c:pt>
                <c:pt idx="2555">
                  <c:v>0.11310000000000001</c:v>
                </c:pt>
                <c:pt idx="2556">
                  <c:v>0.10382</c:v>
                </c:pt>
                <c:pt idx="2557">
                  <c:v>9.2188999999999993E-2</c:v>
                </c:pt>
                <c:pt idx="2558">
                  <c:v>7.8461000000000003E-2</c:v>
                </c:pt>
                <c:pt idx="2559">
                  <c:v>6.2952999999999995E-2</c:v>
                </c:pt>
                <c:pt idx="2560">
                  <c:v>4.6016000000000001E-2</c:v>
                </c:pt>
                <c:pt idx="2561">
                  <c:v>2.8034E-2</c:v>
                </c:pt>
                <c:pt idx="2562">
                  <c:v>9.4158999999999996E-3</c:v>
                </c:pt>
                <c:pt idx="2563">
                  <c:v>-9.4158999999999996E-3</c:v>
                </c:pt>
                <c:pt idx="2564">
                  <c:v>-2.8034E-2</c:v>
                </c:pt>
                <c:pt idx="2565">
                  <c:v>-4.6016000000000001E-2</c:v>
                </c:pt>
                <c:pt idx="2566">
                  <c:v>-6.2952999999999995E-2</c:v>
                </c:pt>
                <c:pt idx="2567">
                  <c:v>-7.8461000000000003E-2</c:v>
                </c:pt>
                <c:pt idx="2568">
                  <c:v>-9.2188999999999993E-2</c:v>
                </c:pt>
                <c:pt idx="2569">
                  <c:v>-0.10382</c:v>
                </c:pt>
                <c:pt idx="2570">
                  <c:v>-0.11310000000000001</c:v>
                </c:pt>
                <c:pt idx="2571">
                  <c:v>-0.11982</c:v>
                </c:pt>
                <c:pt idx="2572">
                  <c:v>-0.12381</c:v>
                </c:pt>
                <c:pt idx="2573">
                  <c:v>-0.12499</c:v>
                </c:pt>
                <c:pt idx="2574">
                  <c:v>-0.12334000000000001</c:v>
                </c:pt>
                <c:pt idx="2575">
                  <c:v>-0.11888</c:v>
                </c:pt>
                <c:pt idx="2576">
                  <c:v>-0.11173</c:v>
                </c:pt>
                <c:pt idx="2577">
                  <c:v>-0.10204000000000001</c:v>
                </c:pt>
                <c:pt idx="2578">
                  <c:v>-9.0038999999999994E-2</c:v>
                </c:pt>
                <c:pt idx="2579">
                  <c:v>-7.5991000000000003E-2</c:v>
                </c:pt>
                <c:pt idx="2580">
                  <c:v>-6.0219000000000002E-2</c:v>
                </c:pt>
                <c:pt idx="2581">
                  <c:v>-4.308E-2</c:v>
                </c:pt>
                <c:pt idx="2582">
                  <c:v>-2.4964E-2</c:v>
                </c:pt>
                <c:pt idx="2583">
                  <c:v>-6.2804999999999996E-3</c:v>
                </c:pt>
                <c:pt idx="2584">
                  <c:v>1.2545000000000001E-2</c:v>
                </c:pt>
                <c:pt idx="2585">
                  <c:v>3.1085999999999999E-2</c:v>
                </c:pt>
                <c:pt idx="2586">
                  <c:v>4.8922E-2</c:v>
                </c:pt>
                <c:pt idx="2587">
                  <c:v>6.5646999999999997E-2</c:v>
                </c:pt>
                <c:pt idx="2588">
                  <c:v>8.0881999999999996E-2</c:v>
                </c:pt>
                <c:pt idx="2589">
                  <c:v>9.4281000000000004E-2</c:v>
                </c:pt>
                <c:pt idx="2590">
                  <c:v>0.10553999999999999</c:v>
                </c:pt>
                <c:pt idx="2591">
                  <c:v>0.11441</c:v>
                </c:pt>
                <c:pt idx="2592">
                  <c:v>0.12067</c:v>
                </c:pt>
                <c:pt idx="2593">
                  <c:v>0.1242</c:v>
                </c:pt>
                <c:pt idx="2594">
                  <c:v>0.12490999999999999</c:v>
                </c:pt>
                <c:pt idx="2595">
                  <c:v>0.12279</c:v>
                </c:pt>
                <c:pt idx="2596">
                  <c:v>0.11787</c:v>
                </c:pt>
                <c:pt idx="2597">
                  <c:v>0.11029</c:v>
                </c:pt>
                <c:pt idx="2598">
                  <c:v>0.1002</c:v>
                </c:pt>
                <c:pt idx="2599">
                  <c:v>8.7831000000000006E-2</c:v>
                </c:pt>
                <c:pt idx="2600">
                  <c:v>5.8778999999999998E-2</c:v>
                </c:pt>
                <c:pt idx="2601">
                  <c:v>4.5957999999999999E-2</c:v>
                </c:pt>
                <c:pt idx="2602">
                  <c:v>3.2093999999999998E-2</c:v>
                </c:pt>
                <c:pt idx="2603">
                  <c:v>1.7502E-2</c:v>
                </c:pt>
                <c:pt idx="2604">
                  <c:v>2.513E-3</c:v>
                </c:pt>
                <c:pt idx="2605">
                  <c:v>-1.2533000000000001E-2</c:v>
                </c:pt>
                <c:pt idx="2606">
                  <c:v>-2.7295E-2</c:v>
                </c:pt>
                <c:pt idx="2607">
                  <c:v>-4.1438000000000003E-2</c:v>
                </c:pt>
                <c:pt idx="2608">
                  <c:v>-5.4639E-2</c:v>
                </c:pt>
                <c:pt idx="2609">
                  <c:v>-6.6600999999999994E-2</c:v>
                </c:pt>
                <c:pt idx="2610">
                  <c:v>-7.7050999999999994E-2</c:v>
                </c:pt>
                <c:pt idx="2611">
                  <c:v>-8.5752999999999996E-2</c:v>
                </c:pt>
                <c:pt idx="2612">
                  <c:v>-9.2508000000000007E-2</c:v>
                </c:pt>
                <c:pt idx="2613">
                  <c:v>-9.7162999999999999E-2</c:v>
                </c:pt>
                <c:pt idx="2614">
                  <c:v>-9.9612999999999993E-2</c:v>
                </c:pt>
                <c:pt idx="2615">
                  <c:v>-9.9803000000000003E-2</c:v>
                </c:pt>
                <c:pt idx="2616">
                  <c:v>-9.7726999999999994E-2</c:v>
                </c:pt>
                <c:pt idx="2617">
                  <c:v>-9.3433000000000002E-2</c:v>
                </c:pt>
                <c:pt idx="2618">
                  <c:v>-8.7017999999999998E-2</c:v>
                </c:pt>
                <c:pt idx="2619">
                  <c:v>-7.8629000000000004E-2</c:v>
                </c:pt>
                <c:pt idx="2620">
                  <c:v>-6.8455000000000002E-2</c:v>
                </c:pt>
                <c:pt idx="2621">
                  <c:v>-5.6727E-2</c:v>
                </c:pt>
                <c:pt idx="2622">
                  <c:v>-4.3712000000000001E-2</c:v>
                </c:pt>
                <c:pt idx="2623">
                  <c:v>-2.9704000000000001E-2</c:v>
                </c:pt>
                <c:pt idx="2624">
                  <c:v>-1.5023E-2</c:v>
                </c:pt>
                <c:pt idx="2625">
                  <c:v>-2.6880999999999998E-12</c:v>
                </c:pt>
                <c:pt idx="2626">
                  <c:v>1.5023E-2</c:v>
                </c:pt>
                <c:pt idx="2627">
                  <c:v>2.9704000000000001E-2</c:v>
                </c:pt>
                <c:pt idx="2628">
                  <c:v>4.3712000000000001E-2</c:v>
                </c:pt>
                <c:pt idx="2629">
                  <c:v>5.6727E-2</c:v>
                </c:pt>
                <c:pt idx="2630">
                  <c:v>6.8455000000000002E-2</c:v>
                </c:pt>
                <c:pt idx="2631">
                  <c:v>7.8629000000000004E-2</c:v>
                </c:pt>
                <c:pt idx="2632">
                  <c:v>8.7017999999999998E-2</c:v>
                </c:pt>
                <c:pt idx="2633">
                  <c:v>9.3433000000000002E-2</c:v>
                </c:pt>
                <c:pt idx="2634">
                  <c:v>9.7726999999999994E-2</c:v>
                </c:pt>
                <c:pt idx="2635">
                  <c:v>9.9803000000000003E-2</c:v>
                </c:pt>
                <c:pt idx="2636">
                  <c:v>9.9612999999999993E-2</c:v>
                </c:pt>
                <c:pt idx="2637">
                  <c:v>9.7162999999999999E-2</c:v>
                </c:pt>
                <c:pt idx="2638">
                  <c:v>9.2508000000000007E-2</c:v>
                </c:pt>
                <c:pt idx="2639">
                  <c:v>8.5752999999999996E-2</c:v>
                </c:pt>
                <c:pt idx="2640">
                  <c:v>7.7050999999999994E-2</c:v>
                </c:pt>
                <c:pt idx="2641">
                  <c:v>6.6600999999999994E-2</c:v>
                </c:pt>
                <c:pt idx="2642">
                  <c:v>5.4639E-2</c:v>
                </c:pt>
                <c:pt idx="2643">
                  <c:v>4.1438000000000003E-2</c:v>
                </c:pt>
                <c:pt idx="2644">
                  <c:v>2.7295E-2</c:v>
                </c:pt>
                <c:pt idx="2645">
                  <c:v>1.2533000000000001E-2</c:v>
                </c:pt>
                <c:pt idx="2646">
                  <c:v>-2.513E-3</c:v>
                </c:pt>
                <c:pt idx="2647">
                  <c:v>-1.7502E-2</c:v>
                </c:pt>
                <c:pt idx="2648">
                  <c:v>-3.2093999999999998E-2</c:v>
                </c:pt>
                <c:pt idx="2649">
                  <c:v>-4.5957999999999999E-2</c:v>
                </c:pt>
                <c:pt idx="2650">
                  <c:v>-5.8778999999999998E-2</c:v>
                </c:pt>
                <c:pt idx="2651">
                  <c:v>-7.0264999999999994E-2</c:v>
                </c:pt>
                <c:pt idx="2652">
                  <c:v>-8.0157000000000006E-2</c:v>
                </c:pt>
                <c:pt idx="2653">
                  <c:v>-8.8229000000000002E-2</c:v>
                </c:pt>
                <c:pt idx="2654">
                  <c:v>-9.4298999999999994E-2</c:v>
                </c:pt>
                <c:pt idx="2655">
                  <c:v>-9.8228999999999997E-2</c:v>
                </c:pt>
                <c:pt idx="2656">
                  <c:v>-9.9929000000000004E-2</c:v>
                </c:pt>
                <c:pt idx="2657">
                  <c:v>-9.9361000000000005E-2</c:v>
                </c:pt>
                <c:pt idx="2658">
                  <c:v>-9.6537999999999999E-2</c:v>
                </c:pt>
                <c:pt idx="2659">
                  <c:v>-9.1523999999999994E-2</c:v>
                </c:pt>
                <c:pt idx="2660">
                  <c:v>-8.4432999999999994E-2</c:v>
                </c:pt>
                <c:pt idx="2661">
                  <c:v>-7.5425000000000006E-2</c:v>
                </c:pt>
                <c:pt idx="2662">
                  <c:v>-6.4706E-2</c:v>
                </c:pt>
                <c:pt idx="2663">
                  <c:v>-5.2517000000000001E-2</c:v>
                </c:pt>
                <c:pt idx="2664">
                  <c:v>-3.9136999999999998E-2</c:v>
                </c:pt>
                <c:pt idx="2665">
                  <c:v>-2.4868999999999999E-2</c:v>
                </c:pt>
                <c:pt idx="2666">
                  <c:v>-1.0036E-2</c:v>
                </c:pt>
                <c:pt idx="2667">
                  <c:v>5.0244E-3</c:v>
                </c:pt>
                <c:pt idx="2668">
                  <c:v>1.9970999999999999E-2</c:v>
                </c:pt>
                <c:pt idx="2669">
                  <c:v>3.4464000000000002E-2</c:v>
                </c:pt>
                <c:pt idx="2670">
                  <c:v>4.8175000000000003E-2</c:v>
                </c:pt>
                <c:pt idx="2671">
                  <c:v>6.0793E-2</c:v>
                </c:pt>
                <c:pt idx="2672">
                  <c:v>7.2030999999999998E-2</c:v>
                </c:pt>
                <c:pt idx="2673">
                  <c:v>8.1633999999999998E-2</c:v>
                </c:pt>
                <c:pt idx="2674">
                  <c:v>8.9384000000000005E-2</c:v>
                </c:pt>
                <c:pt idx="2675">
                  <c:v>9.5105999999999996E-2</c:v>
                </c:pt>
                <c:pt idx="2676">
                  <c:v>9.8669000000000007E-2</c:v>
                </c:pt>
                <c:pt idx="2677">
                  <c:v>9.9991999999999998E-2</c:v>
                </c:pt>
                <c:pt idx="2678">
                  <c:v>9.9045999999999995E-2</c:v>
                </c:pt>
                <c:pt idx="2679">
                  <c:v>9.5852000000000007E-2</c:v>
                </c:pt>
                <c:pt idx="2680">
                  <c:v>9.0482999999999994E-2</c:v>
                </c:pt>
                <c:pt idx="2681">
                  <c:v>8.3059999999999995E-2</c:v>
                </c:pt>
                <c:pt idx="2682">
                  <c:v>7.3750999999999997E-2</c:v>
                </c:pt>
                <c:pt idx="2683">
                  <c:v>6.2769000000000005E-2</c:v>
                </c:pt>
                <c:pt idx="2684">
                  <c:v>5.0361999999999997E-2</c:v>
                </c:pt>
                <c:pt idx="2685">
                  <c:v>3.6811999999999998E-2</c:v>
                </c:pt>
                <c:pt idx="2686">
                  <c:v>2.2426999999999999E-2</c:v>
                </c:pt>
                <c:pt idx="2687">
                  <c:v>7.5326999999999998E-3</c:v>
                </c:pt>
                <c:pt idx="2688">
                  <c:v>-7.5326999999999998E-3</c:v>
                </c:pt>
                <c:pt idx="2689">
                  <c:v>-2.2426999999999999E-2</c:v>
                </c:pt>
                <c:pt idx="2690">
                  <c:v>-3.6811999999999998E-2</c:v>
                </c:pt>
                <c:pt idx="2691">
                  <c:v>-5.0361999999999997E-2</c:v>
                </c:pt>
                <c:pt idx="2692">
                  <c:v>-6.2769000000000005E-2</c:v>
                </c:pt>
                <c:pt idx="2693">
                  <c:v>-7.3750999999999997E-2</c:v>
                </c:pt>
                <c:pt idx="2694">
                  <c:v>-8.3059999999999995E-2</c:v>
                </c:pt>
                <c:pt idx="2695">
                  <c:v>-9.0482999999999994E-2</c:v>
                </c:pt>
                <c:pt idx="2696">
                  <c:v>-9.5852000000000007E-2</c:v>
                </c:pt>
                <c:pt idx="2697">
                  <c:v>-9.9045999999999995E-2</c:v>
                </c:pt>
                <c:pt idx="2698">
                  <c:v>-9.9991999999999998E-2</c:v>
                </c:pt>
                <c:pt idx="2699">
                  <c:v>-9.8669000000000007E-2</c:v>
                </c:pt>
                <c:pt idx="2700">
                  <c:v>-7.1329000000000004E-2</c:v>
                </c:pt>
                <c:pt idx="2701">
                  <c:v>-6.7038E-2</c:v>
                </c:pt>
                <c:pt idx="2702">
                  <c:v>-6.1225000000000002E-2</c:v>
                </c:pt>
                <c:pt idx="2703">
                  <c:v>-5.4023000000000002E-2</c:v>
                </c:pt>
                <c:pt idx="2704">
                  <c:v>-4.5594999999999997E-2</c:v>
                </c:pt>
                <c:pt idx="2705">
                  <c:v>-3.6131999999999997E-2</c:v>
                </c:pt>
                <c:pt idx="2706">
                  <c:v>-2.5847999999999999E-2</c:v>
                </c:pt>
                <c:pt idx="2707">
                  <c:v>-1.4978E-2</c:v>
                </c:pt>
                <c:pt idx="2708">
                  <c:v>-3.7683E-3</c:v>
                </c:pt>
                <c:pt idx="2709">
                  <c:v>7.5271000000000001E-3</c:v>
                </c:pt>
                <c:pt idx="2710">
                  <c:v>1.8651999999999998E-2</c:v>
                </c:pt>
                <c:pt idx="2711">
                  <c:v>2.9353000000000001E-2</c:v>
                </c:pt>
                <c:pt idx="2712">
                  <c:v>3.9387999999999999E-2</c:v>
                </c:pt>
                <c:pt idx="2713">
                  <c:v>4.8529000000000003E-2</c:v>
                </c:pt>
                <c:pt idx="2714">
                  <c:v>5.6569000000000001E-2</c:v>
                </c:pt>
                <c:pt idx="2715">
                  <c:v>6.3325000000000006E-2</c:v>
                </c:pt>
                <c:pt idx="2716">
                  <c:v>6.8642999999999996E-2</c:v>
                </c:pt>
                <c:pt idx="2717">
                  <c:v>7.2403999999999996E-2</c:v>
                </c:pt>
                <c:pt idx="2718">
                  <c:v>7.4521000000000004E-2</c:v>
                </c:pt>
                <c:pt idx="2719">
                  <c:v>7.4947E-2</c:v>
                </c:pt>
                <c:pt idx="2720">
                  <c:v>7.3672000000000001E-2</c:v>
                </c:pt>
                <c:pt idx="2721">
                  <c:v>7.0723999999999995E-2</c:v>
                </c:pt>
                <c:pt idx="2722">
                  <c:v>6.6171999999999995E-2</c:v>
                </c:pt>
                <c:pt idx="2723">
                  <c:v>6.0117999999999998E-2</c:v>
                </c:pt>
                <c:pt idx="2724">
                  <c:v>5.2699000000000003E-2</c:v>
                </c:pt>
                <c:pt idx="2725">
                  <c:v>4.4083999999999998E-2</c:v>
                </c:pt>
                <c:pt idx="2726">
                  <c:v>3.4467999999999999E-2</c:v>
                </c:pt>
                <c:pt idx="2727">
                  <c:v>2.4070999999999999E-2</c:v>
                </c:pt>
                <c:pt idx="2728">
                  <c:v>1.3127E-2</c:v>
                </c:pt>
                <c:pt idx="2729">
                  <c:v>1.8848000000000001E-3</c:v>
                </c:pt>
                <c:pt idx="2730">
                  <c:v>-9.4000000000000004E-3</c:v>
                </c:pt>
                <c:pt idx="2731">
                  <c:v>-2.0471E-2</c:v>
                </c:pt>
                <c:pt idx="2732">
                  <c:v>-3.1078000000000001E-2</c:v>
                </c:pt>
                <c:pt idx="2733">
                  <c:v>-4.0980000000000003E-2</c:v>
                </c:pt>
                <c:pt idx="2734">
                  <c:v>-4.9951000000000002E-2</c:v>
                </c:pt>
                <c:pt idx="2735">
                  <c:v>-5.7787999999999999E-2</c:v>
                </c:pt>
                <c:pt idx="2736">
                  <c:v>-6.4313999999999996E-2</c:v>
                </c:pt>
                <c:pt idx="2737">
                  <c:v>-6.9380999999999998E-2</c:v>
                </c:pt>
                <c:pt idx="2738">
                  <c:v>-7.2872000000000006E-2</c:v>
                </c:pt>
                <c:pt idx="2739">
                  <c:v>-7.4709999999999999E-2</c:v>
                </c:pt>
                <c:pt idx="2740">
                  <c:v>-7.4852000000000002E-2</c:v>
                </c:pt>
                <c:pt idx="2741">
                  <c:v>-7.3294999999999999E-2</c:v>
                </c:pt>
                <c:pt idx="2742">
                  <c:v>-7.0074999999999998E-2</c:v>
                </c:pt>
                <c:pt idx="2743">
                  <c:v>-6.5264000000000003E-2</c:v>
                </c:pt>
                <c:pt idx="2744">
                  <c:v>-5.8971999999999997E-2</c:v>
                </c:pt>
                <c:pt idx="2745">
                  <c:v>-5.1340999999999998E-2</c:v>
                </c:pt>
                <c:pt idx="2746">
                  <c:v>-4.2544999999999999E-2</c:v>
                </c:pt>
                <c:pt idx="2747">
                  <c:v>-3.2784000000000001E-2</c:v>
                </c:pt>
                <c:pt idx="2748">
                  <c:v>-2.2277999999999999E-2</c:v>
                </c:pt>
                <c:pt idx="2749">
                  <c:v>-1.1266999999999999E-2</c:v>
                </c:pt>
                <c:pt idx="2750">
                  <c:v>-2.1700999999999998E-12</c:v>
                </c:pt>
                <c:pt idx="2751">
                  <c:v>1.1266999999999999E-2</c:v>
                </c:pt>
                <c:pt idx="2752">
                  <c:v>2.2277999999999999E-2</c:v>
                </c:pt>
                <c:pt idx="2753">
                  <c:v>3.2784000000000001E-2</c:v>
                </c:pt>
                <c:pt idx="2754">
                  <c:v>4.2544999999999999E-2</c:v>
                </c:pt>
                <c:pt idx="2755">
                  <c:v>5.1340999999999998E-2</c:v>
                </c:pt>
                <c:pt idx="2756">
                  <c:v>5.8971999999999997E-2</c:v>
                </c:pt>
                <c:pt idx="2757">
                  <c:v>6.5264000000000003E-2</c:v>
                </c:pt>
                <c:pt idx="2758">
                  <c:v>7.0074999999999998E-2</c:v>
                </c:pt>
                <c:pt idx="2759">
                  <c:v>7.3294999999999999E-2</c:v>
                </c:pt>
                <c:pt idx="2760">
                  <c:v>7.4852000000000002E-2</c:v>
                </c:pt>
                <c:pt idx="2761">
                  <c:v>7.4709999999999999E-2</c:v>
                </c:pt>
                <c:pt idx="2762">
                  <c:v>7.2872000000000006E-2</c:v>
                </c:pt>
                <c:pt idx="2763">
                  <c:v>6.9380999999999998E-2</c:v>
                </c:pt>
                <c:pt idx="2764">
                  <c:v>6.4313999999999996E-2</c:v>
                </c:pt>
                <c:pt idx="2765">
                  <c:v>5.7787999999999999E-2</c:v>
                </c:pt>
                <c:pt idx="2766">
                  <c:v>4.9951000000000002E-2</c:v>
                </c:pt>
                <c:pt idx="2767">
                  <c:v>4.0980000000000003E-2</c:v>
                </c:pt>
                <c:pt idx="2768">
                  <c:v>3.1078000000000001E-2</c:v>
                </c:pt>
                <c:pt idx="2769">
                  <c:v>2.0471E-2</c:v>
                </c:pt>
                <c:pt idx="2770">
                  <c:v>9.4000000000000004E-3</c:v>
                </c:pt>
                <c:pt idx="2771">
                  <c:v>-1.8848000000000001E-3</c:v>
                </c:pt>
                <c:pt idx="2772">
                  <c:v>-1.3127E-2</c:v>
                </c:pt>
                <c:pt idx="2773">
                  <c:v>-2.4070999999999999E-2</c:v>
                </c:pt>
                <c:pt idx="2774">
                  <c:v>-3.4467999999999999E-2</c:v>
                </c:pt>
                <c:pt idx="2775">
                  <c:v>-4.4083999999999998E-2</c:v>
                </c:pt>
                <c:pt idx="2776">
                  <c:v>-5.2699000000000003E-2</c:v>
                </c:pt>
                <c:pt idx="2777">
                  <c:v>-6.0117999999999998E-2</c:v>
                </c:pt>
                <c:pt idx="2778">
                  <c:v>-6.6171999999999995E-2</c:v>
                </c:pt>
                <c:pt idx="2779">
                  <c:v>-7.0723999999999995E-2</c:v>
                </c:pt>
                <c:pt idx="2780">
                  <c:v>-7.3672000000000001E-2</c:v>
                </c:pt>
                <c:pt idx="2781">
                  <c:v>-7.4947E-2</c:v>
                </c:pt>
                <c:pt idx="2782">
                  <c:v>-7.4521000000000004E-2</c:v>
                </c:pt>
                <c:pt idx="2783">
                  <c:v>-7.2403999999999996E-2</c:v>
                </c:pt>
                <c:pt idx="2784">
                  <c:v>-6.8642999999999996E-2</c:v>
                </c:pt>
                <c:pt idx="2785">
                  <c:v>-6.3325000000000006E-2</c:v>
                </c:pt>
                <c:pt idx="2786">
                  <c:v>-5.6569000000000001E-2</c:v>
                </c:pt>
                <c:pt idx="2787">
                  <c:v>-4.8529000000000003E-2</c:v>
                </c:pt>
                <c:pt idx="2788">
                  <c:v>-3.9387999999999999E-2</c:v>
                </c:pt>
                <c:pt idx="2789">
                  <c:v>-2.9353000000000001E-2</c:v>
                </c:pt>
                <c:pt idx="2790">
                  <c:v>-1.8651999999999998E-2</c:v>
                </c:pt>
                <c:pt idx="2791">
                  <c:v>-7.5271000000000001E-3</c:v>
                </c:pt>
                <c:pt idx="2792">
                  <c:v>3.7683E-3</c:v>
                </c:pt>
                <c:pt idx="2793">
                  <c:v>1.4978E-2</c:v>
                </c:pt>
                <c:pt idx="2794">
                  <c:v>2.5847999999999999E-2</c:v>
                </c:pt>
                <c:pt idx="2795">
                  <c:v>3.6131999999999997E-2</c:v>
                </c:pt>
                <c:pt idx="2796">
                  <c:v>4.5594999999999997E-2</c:v>
                </c:pt>
                <c:pt idx="2797">
                  <c:v>5.4023000000000002E-2</c:v>
                </c:pt>
                <c:pt idx="2798">
                  <c:v>6.1225000000000002E-2</c:v>
                </c:pt>
                <c:pt idx="2799">
                  <c:v>6.7038E-2</c:v>
                </c:pt>
                <c:pt idx="2800">
                  <c:v>4.7552999999999998E-2</c:v>
                </c:pt>
                <c:pt idx="2801">
                  <c:v>4.9334000000000003E-2</c:v>
                </c:pt>
                <c:pt idx="2802">
                  <c:v>4.9995999999999999E-2</c:v>
                </c:pt>
                <c:pt idx="2803">
                  <c:v>4.9522999999999998E-2</c:v>
                </c:pt>
                <c:pt idx="2804">
                  <c:v>4.7926000000000003E-2</c:v>
                </c:pt>
                <c:pt idx="2805">
                  <c:v>4.5241000000000003E-2</c:v>
                </c:pt>
                <c:pt idx="2806">
                  <c:v>4.1529999999999997E-2</c:v>
                </c:pt>
                <c:pt idx="2807">
                  <c:v>3.6875999999999999E-2</c:v>
                </c:pt>
                <c:pt idx="2808">
                  <c:v>3.1385000000000003E-2</c:v>
                </c:pt>
                <c:pt idx="2809">
                  <c:v>2.5180999999999999E-2</c:v>
                </c:pt>
                <c:pt idx="2810">
                  <c:v>1.8405999999999999E-2</c:v>
                </c:pt>
                <c:pt idx="2811">
                  <c:v>1.1214E-2</c:v>
                </c:pt>
                <c:pt idx="2812">
                  <c:v>3.7663000000000002E-3</c:v>
                </c:pt>
                <c:pt idx="2813">
                  <c:v>-3.7663000000000002E-3</c:v>
                </c:pt>
                <c:pt idx="2814">
                  <c:v>-1.1214E-2</c:v>
                </c:pt>
                <c:pt idx="2815">
                  <c:v>-1.8405999999999999E-2</c:v>
                </c:pt>
                <c:pt idx="2816">
                  <c:v>-2.5180999999999999E-2</c:v>
                </c:pt>
                <c:pt idx="2817">
                  <c:v>-3.1385000000000003E-2</c:v>
                </c:pt>
                <c:pt idx="2818">
                  <c:v>-3.6875999999999999E-2</c:v>
                </c:pt>
                <c:pt idx="2819">
                  <c:v>-4.1529999999999997E-2</c:v>
                </c:pt>
                <c:pt idx="2820">
                  <c:v>-4.5241000000000003E-2</c:v>
                </c:pt>
                <c:pt idx="2821">
                  <c:v>-4.7926000000000003E-2</c:v>
                </c:pt>
                <c:pt idx="2822">
                  <c:v>-4.9522999999999998E-2</c:v>
                </c:pt>
                <c:pt idx="2823">
                  <c:v>-4.9995999999999999E-2</c:v>
                </c:pt>
                <c:pt idx="2824">
                  <c:v>-4.9334000000000003E-2</c:v>
                </c:pt>
                <c:pt idx="2825">
                  <c:v>-4.7552999999999998E-2</c:v>
                </c:pt>
                <c:pt idx="2826">
                  <c:v>-4.4692000000000003E-2</c:v>
                </c:pt>
                <c:pt idx="2827">
                  <c:v>-4.0816999999999999E-2</c:v>
                </c:pt>
                <c:pt idx="2828">
                  <c:v>-3.6014999999999998E-2</c:v>
                </c:pt>
                <c:pt idx="2829">
                  <c:v>-3.0397E-2</c:v>
                </c:pt>
                <c:pt idx="2830">
                  <c:v>-2.4087999999999998E-2</c:v>
                </c:pt>
                <c:pt idx="2831">
                  <c:v>-1.7232000000000001E-2</c:v>
                </c:pt>
                <c:pt idx="2832">
                  <c:v>-9.9854999999999996E-3</c:v>
                </c:pt>
                <c:pt idx="2833">
                  <c:v>-2.5122E-3</c:v>
                </c:pt>
                <c:pt idx="2834">
                  <c:v>5.0181000000000002E-3</c:v>
                </c:pt>
                <c:pt idx="2835">
                  <c:v>1.2434000000000001E-2</c:v>
                </c:pt>
                <c:pt idx="2836">
                  <c:v>1.9569E-2</c:v>
                </c:pt>
                <c:pt idx="2837">
                  <c:v>2.6259000000000001E-2</c:v>
                </c:pt>
                <c:pt idx="2838">
                  <c:v>3.2353E-2</c:v>
                </c:pt>
                <c:pt idx="2839">
                  <c:v>3.7713000000000003E-2</c:v>
                </c:pt>
                <c:pt idx="2840">
                  <c:v>4.2215999999999997E-2</c:v>
                </c:pt>
                <c:pt idx="2841">
                  <c:v>4.5761999999999997E-2</c:v>
                </c:pt>
                <c:pt idx="2842">
                  <c:v>4.8268999999999999E-2</c:v>
                </c:pt>
                <c:pt idx="2843">
                  <c:v>4.9681000000000003E-2</c:v>
                </c:pt>
                <c:pt idx="2844">
                  <c:v>4.9964000000000001E-2</c:v>
                </c:pt>
                <c:pt idx="2845">
                  <c:v>4.9113999999999998E-2</c:v>
                </c:pt>
                <c:pt idx="2846">
                  <c:v>4.7149999999999997E-2</c:v>
                </c:pt>
                <c:pt idx="2847">
                  <c:v>4.4115000000000001E-2</c:v>
                </c:pt>
                <c:pt idx="2848">
                  <c:v>4.0078000000000003E-2</c:v>
                </c:pt>
                <c:pt idx="2849">
                  <c:v>3.5131999999999997E-2</c:v>
                </c:pt>
                <c:pt idx="2850">
                  <c:v>2.9388999999999998E-2</c:v>
                </c:pt>
                <c:pt idx="2851">
                  <c:v>2.2978999999999999E-2</c:v>
                </c:pt>
                <c:pt idx="2852">
                  <c:v>1.6046999999999999E-2</c:v>
                </c:pt>
                <c:pt idx="2853">
                  <c:v>8.7512000000000006E-3</c:v>
                </c:pt>
                <c:pt idx="2854">
                  <c:v>1.2565E-3</c:v>
                </c:pt>
                <c:pt idx="2855">
                  <c:v>-6.2667E-3</c:v>
                </c:pt>
                <c:pt idx="2856">
                  <c:v>-1.3648E-2</c:v>
                </c:pt>
                <c:pt idx="2857">
                  <c:v>-2.0719000000000001E-2</c:v>
                </c:pt>
                <c:pt idx="2858">
                  <c:v>-2.7320000000000001E-2</c:v>
                </c:pt>
                <c:pt idx="2859">
                  <c:v>-3.3300999999999997E-2</c:v>
                </c:pt>
                <c:pt idx="2860">
                  <c:v>-3.8525999999999998E-2</c:v>
                </c:pt>
                <c:pt idx="2861">
                  <c:v>-4.2875999999999997E-2</c:v>
                </c:pt>
                <c:pt idx="2862">
                  <c:v>-4.6254000000000003E-2</c:v>
                </c:pt>
                <c:pt idx="2863">
                  <c:v>-4.8582E-2</c:v>
                </c:pt>
                <c:pt idx="2864">
                  <c:v>-4.9806999999999997E-2</c:v>
                </c:pt>
                <c:pt idx="2865">
                  <c:v>-4.9901000000000001E-2</c:v>
                </c:pt>
                <c:pt idx="2866">
                  <c:v>-4.8862999999999997E-2</c:v>
                </c:pt>
                <c:pt idx="2867">
                  <c:v>-4.6716000000000001E-2</c:v>
                </c:pt>
                <c:pt idx="2868">
                  <c:v>-4.3508999999999999E-2</c:v>
                </c:pt>
                <c:pt idx="2869">
                  <c:v>-3.9314000000000002E-2</c:v>
                </c:pt>
                <c:pt idx="2870">
                  <c:v>-3.4227E-2</c:v>
                </c:pt>
                <c:pt idx="2871">
                  <c:v>-2.8362999999999999E-2</c:v>
                </c:pt>
                <c:pt idx="2872">
                  <c:v>-2.1856E-2</c:v>
                </c:pt>
                <c:pt idx="2873">
                  <c:v>-1.4852000000000001E-2</c:v>
                </c:pt>
                <c:pt idx="2874">
                  <c:v>-7.5113000000000003E-3</c:v>
                </c:pt>
                <c:pt idx="2875">
                  <c:v>-1.5523E-12</c:v>
                </c:pt>
                <c:pt idx="2876">
                  <c:v>7.5113000000000003E-3</c:v>
                </c:pt>
                <c:pt idx="2877">
                  <c:v>1.4852000000000001E-2</c:v>
                </c:pt>
                <c:pt idx="2878">
                  <c:v>2.1856E-2</c:v>
                </c:pt>
                <c:pt idx="2879">
                  <c:v>2.8362999999999999E-2</c:v>
                </c:pt>
                <c:pt idx="2880">
                  <c:v>3.4227E-2</c:v>
                </c:pt>
                <c:pt idx="2881">
                  <c:v>3.9314000000000002E-2</c:v>
                </c:pt>
                <c:pt idx="2882">
                  <c:v>4.3508999999999999E-2</c:v>
                </c:pt>
                <c:pt idx="2883">
                  <c:v>4.6716000000000001E-2</c:v>
                </c:pt>
                <c:pt idx="2884">
                  <c:v>4.8862999999999997E-2</c:v>
                </c:pt>
                <c:pt idx="2885">
                  <c:v>4.9901000000000001E-2</c:v>
                </c:pt>
                <c:pt idx="2886">
                  <c:v>4.9806999999999997E-2</c:v>
                </c:pt>
                <c:pt idx="2887">
                  <c:v>4.8582E-2</c:v>
                </c:pt>
                <c:pt idx="2888">
                  <c:v>4.6254000000000003E-2</c:v>
                </c:pt>
                <c:pt idx="2889">
                  <c:v>4.2875999999999997E-2</c:v>
                </c:pt>
                <c:pt idx="2890">
                  <c:v>3.8525999999999998E-2</c:v>
                </c:pt>
                <c:pt idx="2891">
                  <c:v>3.3300999999999997E-2</c:v>
                </c:pt>
                <c:pt idx="2892">
                  <c:v>2.7320000000000001E-2</c:v>
                </c:pt>
                <c:pt idx="2893">
                  <c:v>2.0719000000000001E-2</c:v>
                </c:pt>
                <c:pt idx="2894">
                  <c:v>1.3648E-2</c:v>
                </c:pt>
                <c:pt idx="2895">
                  <c:v>6.2667E-3</c:v>
                </c:pt>
                <c:pt idx="2896">
                  <c:v>-1.2565E-3</c:v>
                </c:pt>
                <c:pt idx="2897">
                  <c:v>-8.7512000000000006E-3</c:v>
                </c:pt>
                <c:pt idx="2898">
                  <c:v>-1.6046999999999999E-2</c:v>
                </c:pt>
                <c:pt idx="2899">
                  <c:v>-2.2978999999999999E-2</c:v>
                </c:pt>
                <c:pt idx="2900">
                  <c:v>-1.4695E-2</c:v>
                </c:pt>
                <c:pt idx="2901">
                  <c:v>-1.7565999999999998E-2</c:v>
                </c:pt>
                <c:pt idx="2902">
                  <c:v>-2.0039000000000001E-2</c:v>
                </c:pt>
                <c:pt idx="2903">
                  <c:v>-2.2057E-2</c:v>
                </c:pt>
                <c:pt idx="2904">
                  <c:v>-2.3574999999999999E-2</c:v>
                </c:pt>
                <c:pt idx="2905">
                  <c:v>-2.4556999999999999E-2</c:v>
                </c:pt>
                <c:pt idx="2906">
                  <c:v>-2.4982000000000001E-2</c:v>
                </c:pt>
                <c:pt idx="2907">
                  <c:v>-2.4840000000000001E-2</c:v>
                </c:pt>
                <c:pt idx="2908">
                  <c:v>-2.4135E-2</c:v>
                </c:pt>
                <c:pt idx="2909">
                  <c:v>-2.2880999999999999E-2</c:v>
                </c:pt>
                <c:pt idx="2910">
                  <c:v>-2.1107999999999998E-2</c:v>
                </c:pt>
                <c:pt idx="2911">
                  <c:v>-1.8856000000000001E-2</c:v>
                </c:pt>
                <c:pt idx="2912">
                  <c:v>-1.6175999999999999E-2</c:v>
                </c:pt>
                <c:pt idx="2913">
                  <c:v>-1.3129E-2</c:v>
                </c:pt>
                <c:pt idx="2914">
                  <c:v>-9.7842999999999992E-3</c:v>
                </c:pt>
                <c:pt idx="2915">
                  <c:v>-6.2172E-3</c:v>
                </c:pt>
                <c:pt idx="2916">
                  <c:v>-2.5089999999999999E-3</c:v>
                </c:pt>
                <c:pt idx="2917">
                  <c:v>1.2561E-3</c:v>
                </c:pt>
                <c:pt idx="2918">
                  <c:v>4.9927000000000001E-3</c:v>
                </c:pt>
                <c:pt idx="2919">
                  <c:v>8.6160999999999998E-3</c:v>
                </c:pt>
                <c:pt idx="2920">
                  <c:v>1.2043999999999999E-2</c:v>
                </c:pt>
                <c:pt idx="2921">
                  <c:v>1.5198E-2</c:v>
                </c:pt>
                <c:pt idx="2922">
                  <c:v>1.8008E-2</c:v>
                </c:pt>
                <c:pt idx="2923">
                  <c:v>2.0407999999999999E-2</c:v>
                </c:pt>
                <c:pt idx="2924">
                  <c:v>2.2346000000000001E-2</c:v>
                </c:pt>
                <c:pt idx="2925">
                  <c:v>2.3775999999999999E-2</c:v>
                </c:pt>
                <c:pt idx="2926">
                  <c:v>2.4667000000000001E-2</c:v>
                </c:pt>
                <c:pt idx="2927">
                  <c:v>2.4997999999999999E-2</c:v>
                </c:pt>
                <c:pt idx="2928">
                  <c:v>2.4761999999999999E-2</c:v>
                </c:pt>
                <c:pt idx="2929">
                  <c:v>2.3963000000000002E-2</c:v>
                </c:pt>
                <c:pt idx="2930">
                  <c:v>2.2620999999999999E-2</c:v>
                </c:pt>
                <c:pt idx="2931">
                  <c:v>2.0764999999999999E-2</c:v>
                </c:pt>
                <c:pt idx="2932">
                  <c:v>1.8438E-2</c:v>
                </c:pt>
                <c:pt idx="2933">
                  <c:v>1.5692000000000001E-2</c:v>
                </c:pt>
                <c:pt idx="2934">
                  <c:v>1.2591E-2</c:v>
                </c:pt>
                <c:pt idx="2935">
                  <c:v>9.2031000000000005E-3</c:v>
                </c:pt>
                <c:pt idx="2936">
                  <c:v>5.6068000000000003E-3</c:v>
                </c:pt>
                <c:pt idx="2937">
                  <c:v>1.8832E-3</c:v>
                </c:pt>
                <c:pt idx="2938">
                  <c:v>-1.8832E-3</c:v>
                </c:pt>
                <c:pt idx="2939">
                  <c:v>-5.6068000000000003E-3</c:v>
                </c:pt>
                <c:pt idx="2940">
                  <c:v>-9.2031000000000005E-3</c:v>
                </c:pt>
                <c:pt idx="2941">
                  <c:v>-1.2591E-2</c:v>
                </c:pt>
                <c:pt idx="2942">
                  <c:v>-1.5692000000000001E-2</c:v>
                </c:pt>
                <c:pt idx="2943">
                  <c:v>-1.8438E-2</c:v>
                </c:pt>
                <c:pt idx="2944">
                  <c:v>-2.0764999999999999E-2</c:v>
                </c:pt>
                <c:pt idx="2945">
                  <c:v>-2.2620999999999999E-2</c:v>
                </c:pt>
                <c:pt idx="2946">
                  <c:v>-2.3963000000000002E-2</c:v>
                </c:pt>
                <c:pt idx="2947">
                  <c:v>-2.4761999999999999E-2</c:v>
                </c:pt>
                <c:pt idx="2948">
                  <c:v>-2.4997999999999999E-2</c:v>
                </c:pt>
                <c:pt idx="2949">
                  <c:v>-2.4667000000000001E-2</c:v>
                </c:pt>
                <c:pt idx="2950">
                  <c:v>-2.3775999999999999E-2</c:v>
                </c:pt>
                <c:pt idx="2951">
                  <c:v>-2.2346000000000001E-2</c:v>
                </c:pt>
                <c:pt idx="2952">
                  <c:v>-2.0407999999999999E-2</c:v>
                </c:pt>
                <c:pt idx="2953">
                  <c:v>-1.8008E-2</c:v>
                </c:pt>
                <c:pt idx="2954">
                  <c:v>-1.5198E-2</c:v>
                </c:pt>
                <c:pt idx="2955">
                  <c:v>-1.2043999999999999E-2</c:v>
                </c:pt>
                <c:pt idx="2956">
                  <c:v>-8.6160999999999998E-3</c:v>
                </c:pt>
                <c:pt idx="2957">
                  <c:v>-4.9927000000000001E-3</c:v>
                </c:pt>
                <c:pt idx="2958">
                  <c:v>-1.2561E-3</c:v>
                </c:pt>
                <c:pt idx="2959">
                  <c:v>2.5089999999999999E-3</c:v>
                </c:pt>
                <c:pt idx="2960">
                  <c:v>6.2172E-3</c:v>
                </c:pt>
                <c:pt idx="2961">
                  <c:v>9.7842999999999992E-3</c:v>
                </c:pt>
                <c:pt idx="2962">
                  <c:v>1.3129E-2</c:v>
                </c:pt>
                <c:pt idx="2963">
                  <c:v>1.6175999999999999E-2</c:v>
                </c:pt>
                <c:pt idx="2964">
                  <c:v>1.8856000000000001E-2</c:v>
                </c:pt>
                <c:pt idx="2965">
                  <c:v>2.1107999999999998E-2</c:v>
                </c:pt>
                <c:pt idx="2966">
                  <c:v>2.2880999999999999E-2</c:v>
                </c:pt>
                <c:pt idx="2967">
                  <c:v>2.4135E-2</c:v>
                </c:pt>
                <c:pt idx="2968">
                  <c:v>2.4840000000000001E-2</c:v>
                </c:pt>
                <c:pt idx="2969">
                  <c:v>2.4982000000000001E-2</c:v>
                </c:pt>
                <c:pt idx="2970">
                  <c:v>2.4556999999999999E-2</c:v>
                </c:pt>
                <c:pt idx="2971">
                  <c:v>2.3574999999999999E-2</c:v>
                </c:pt>
                <c:pt idx="2972">
                  <c:v>2.2057E-2</c:v>
                </c:pt>
                <c:pt idx="2973">
                  <c:v>2.0039000000000001E-2</c:v>
                </c:pt>
                <c:pt idx="2974">
                  <c:v>1.7565999999999998E-2</c:v>
                </c:pt>
                <c:pt idx="2975">
                  <c:v>1.4695E-2</c:v>
                </c:pt>
                <c:pt idx="2976">
                  <c:v>1.1488999999999999E-2</c:v>
                </c:pt>
                <c:pt idx="2977">
                  <c:v>8.0236000000000005E-3</c:v>
                </c:pt>
                <c:pt idx="2978">
                  <c:v>4.3756000000000003E-3</c:v>
                </c:pt>
                <c:pt idx="2979">
                  <c:v>6.2825000000000001E-4</c:v>
                </c:pt>
                <c:pt idx="2980">
                  <c:v>-3.1332999999999999E-3</c:v>
                </c:pt>
                <c:pt idx="2981">
                  <c:v>-6.8237999999999997E-3</c:v>
                </c:pt>
                <c:pt idx="2982">
                  <c:v>-1.0359E-2</c:v>
                </c:pt>
                <c:pt idx="2983">
                  <c:v>-1.366E-2</c:v>
                </c:pt>
                <c:pt idx="2984">
                  <c:v>-1.6650000000000002E-2</c:v>
                </c:pt>
                <c:pt idx="2985">
                  <c:v>-1.9262999999999999E-2</c:v>
                </c:pt>
                <c:pt idx="2986">
                  <c:v>-2.1437999999999999E-2</c:v>
                </c:pt>
                <c:pt idx="2987">
                  <c:v>-2.3127000000000002E-2</c:v>
                </c:pt>
                <c:pt idx="2988">
                  <c:v>-2.4291E-2</c:v>
                </c:pt>
                <c:pt idx="2989">
                  <c:v>-2.4903000000000002E-2</c:v>
                </c:pt>
                <c:pt idx="2990">
                  <c:v>-2.4951000000000001E-2</c:v>
                </c:pt>
                <c:pt idx="2991">
                  <c:v>-2.4431999999999999E-2</c:v>
                </c:pt>
                <c:pt idx="2992">
                  <c:v>-2.3358E-2</c:v>
                </c:pt>
                <c:pt idx="2993">
                  <c:v>-2.1755E-2</c:v>
                </c:pt>
                <c:pt idx="2994">
                  <c:v>-1.9657000000000001E-2</c:v>
                </c:pt>
                <c:pt idx="2995">
                  <c:v>-1.7114000000000001E-2</c:v>
                </c:pt>
                <c:pt idx="2996">
                  <c:v>-1.4182E-2</c:v>
                </c:pt>
                <c:pt idx="2997">
                  <c:v>-1.0928E-2</c:v>
                </c:pt>
                <c:pt idx="2998">
                  <c:v>-7.4260000000000003E-3</c:v>
                </c:pt>
                <c:pt idx="2999">
                  <c:v>-3.7556E-3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5.8779000000000001E-5</c:v>
                </c:pt>
                <c:pt idx="4101">
                  <c:v>4.5958000000000003E-5</c:v>
                </c:pt>
                <c:pt idx="4102">
                  <c:v>3.2094000000000001E-5</c:v>
                </c:pt>
                <c:pt idx="4103">
                  <c:v>1.7501999999999999E-5</c:v>
                </c:pt>
                <c:pt idx="4104">
                  <c:v>2.5129999999999999E-6</c:v>
                </c:pt>
                <c:pt idx="4105">
                  <c:v>-1.2533E-5</c:v>
                </c:pt>
                <c:pt idx="4106">
                  <c:v>-2.7294999999999999E-5</c:v>
                </c:pt>
                <c:pt idx="4107">
                  <c:v>-4.1437999999999999E-5</c:v>
                </c:pt>
                <c:pt idx="4108">
                  <c:v>-5.4639000000000003E-5</c:v>
                </c:pt>
                <c:pt idx="4109">
                  <c:v>-6.6600999999999995E-5</c:v>
                </c:pt>
                <c:pt idx="4110">
                  <c:v>-7.7051000000000005E-5</c:v>
                </c:pt>
                <c:pt idx="4111">
                  <c:v>-8.5753000000000004E-5</c:v>
                </c:pt>
                <c:pt idx="4112">
                  <c:v>-9.2508000000000003E-5</c:v>
                </c:pt>
                <c:pt idx="4113">
                  <c:v>-9.7163000000000005E-5</c:v>
                </c:pt>
                <c:pt idx="4114">
                  <c:v>-9.9612999999999996E-5</c:v>
                </c:pt>
                <c:pt idx="4115">
                  <c:v>-9.9803000000000007E-5</c:v>
                </c:pt>
                <c:pt idx="4116">
                  <c:v>-9.7726999999999995E-5</c:v>
                </c:pt>
                <c:pt idx="4117">
                  <c:v>-9.3432999999999998E-5</c:v>
                </c:pt>
                <c:pt idx="4118">
                  <c:v>-8.7017999999999999E-5</c:v>
                </c:pt>
                <c:pt idx="4119">
                  <c:v>-7.8628999999999995E-5</c:v>
                </c:pt>
                <c:pt idx="4120">
                  <c:v>-6.8454999999999994E-5</c:v>
                </c:pt>
                <c:pt idx="4121">
                  <c:v>-5.6727000000000001E-5</c:v>
                </c:pt>
                <c:pt idx="4122">
                  <c:v>-4.3711999999999998E-5</c:v>
                </c:pt>
                <c:pt idx="4123">
                  <c:v>-2.9703999999999999E-5</c:v>
                </c:pt>
                <c:pt idx="4124">
                  <c:v>-1.5023E-5</c:v>
                </c:pt>
                <c:pt idx="4125">
                  <c:v>-4.3402999999999999E-15</c:v>
                </c:pt>
                <c:pt idx="4126">
                  <c:v>1.5023E-5</c:v>
                </c:pt>
                <c:pt idx="4127">
                  <c:v>2.9703999999999999E-5</c:v>
                </c:pt>
                <c:pt idx="4128">
                  <c:v>4.3711999999999998E-5</c:v>
                </c:pt>
                <c:pt idx="4129">
                  <c:v>5.6727000000000001E-5</c:v>
                </c:pt>
                <c:pt idx="4130">
                  <c:v>6.8454999999999994E-5</c:v>
                </c:pt>
                <c:pt idx="4131">
                  <c:v>7.8628999999999995E-5</c:v>
                </c:pt>
                <c:pt idx="4132">
                  <c:v>8.7017999999999999E-5</c:v>
                </c:pt>
                <c:pt idx="4133">
                  <c:v>9.3432999999999998E-5</c:v>
                </c:pt>
                <c:pt idx="4134">
                  <c:v>9.7726999999999995E-5</c:v>
                </c:pt>
                <c:pt idx="4135">
                  <c:v>9.9803000000000007E-5</c:v>
                </c:pt>
                <c:pt idx="4136">
                  <c:v>9.9612999999999996E-5</c:v>
                </c:pt>
                <c:pt idx="4137">
                  <c:v>9.7163000000000005E-5</c:v>
                </c:pt>
                <c:pt idx="4138">
                  <c:v>9.2508000000000003E-5</c:v>
                </c:pt>
                <c:pt idx="4139">
                  <c:v>8.5753000000000004E-5</c:v>
                </c:pt>
                <c:pt idx="4140">
                  <c:v>7.7051000000000005E-5</c:v>
                </c:pt>
                <c:pt idx="4141">
                  <c:v>6.6600999999999995E-5</c:v>
                </c:pt>
                <c:pt idx="4142">
                  <c:v>5.4639000000000003E-5</c:v>
                </c:pt>
                <c:pt idx="4143">
                  <c:v>4.1437999999999999E-5</c:v>
                </c:pt>
                <c:pt idx="4144">
                  <c:v>2.7294999999999999E-5</c:v>
                </c:pt>
                <c:pt idx="4145">
                  <c:v>1.2533E-5</c:v>
                </c:pt>
                <c:pt idx="4146">
                  <c:v>-2.5129999999999999E-6</c:v>
                </c:pt>
                <c:pt idx="4147">
                  <c:v>-1.7501999999999999E-5</c:v>
                </c:pt>
                <c:pt idx="4148">
                  <c:v>-3.2094000000000001E-5</c:v>
                </c:pt>
                <c:pt idx="4149">
                  <c:v>-4.5958000000000003E-5</c:v>
                </c:pt>
                <c:pt idx="4150">
                  <c:v>-5.8779000000000001E-5</c:v>
                </c:pt>
                <c:pt idx="4151">
                  <c:v>-7.0265000000000006E-5</c:v>
                </c:pt>
                <c:pt idx="4152">
                  <c:v>-8.0156999999999998E-5</c:v>
                </c:pt>
                <c:pt idx="4153">
                  <c:v>-8.8228999999999998E-5</c:v>
                </c:pt>
                <c:pt idx="4154">
                  <c:v>-9.4299E-5</c:v>
                </c:pt>
                <c:pt idx="4155">
                  <c:v>-9.8228999999999998E-5</c:v>
                </c:pt>
                <c:pt idx="4156">
                  <c:v>-9.9928999999999998E-5</c:v>
                </c:pt>
                <c:pt idx="4157">
                  <c:v>-9.9361E-5</c:v>
                </c:pt>
                <c:pt idx="4158">
                  <c:v>-9.6538000000000003E-5</c:v>
                </c:pt>
                <c:pt idx="4159">
                  <c:v>-9.1524E-5</c:v>
                </c:pt>
                <c:pt idx="4160">
                  <c:v>-8.4432999999999996E-5</c:v>
                </c:pt>
                <c:pt idx="4161">
                  <c:v>-7.5425000000000004E-5</c:v>
                </c:pt>
                <c:pt idx="4162">
                  <c:v>-6.4706E-5</c:v>
                </c:pt>
                <c:pt idx="4163">
                  <c:v>-5.2516999999999999E-5</c:v>
                </c:pt>
                <c:pt idx="4164">
                  <c:v>-3.9137000000000002E-5</c:v>
                </c:pt>
                <c:pt idx="4165">
                  <c:v>-2.4868999999999999E-5</c:v>
                </c:pt>
                <c:pt idx="4166">
                  <c:v>-1.0036E-5</c:v>
                </c:pt>
                <c:pt idx="4167">
                  <c:v>5.0243999999999997E-6</c:v>
                </c:pt>
                <c:pt idx="4168">
                  <c:v>1.9970999999999999E-5</c:v>
                </c:pt>
                <c:pt idx="4169">
                  <c:v>3.4464000000000001E-5</c:v>
                </c:pt>
                <c:pt idx="4170">
                  <c:v>4.8174999999999999E-5</c:v>
                </c:pt>
                <c:pt idx="4171">
                  <c:v>6.0792999999999999E-5</c:v>
                </c:pt>
                <c:pt idx="4172">
                  <c:v>7.2031000000000002E-5</c:v>
                </c:pt>
                <c:pt idx="4173">
                  <c:v>8.1633999999999998E-5</c:v>
                </c:pt>
                <c:pt idx="4174">
                  <c:v>8.9383999999999997E-5</c:v>
                </c:pt>
                <c:pt idx="4175">
                  <c:v>9.5105999999999994E-5</c:v>
                </c:pt>
                <c:pt idx="4176">
                  <c:v>9.8669E-5</c:v>
                </c:pt>
                <c:pt idx="4177">
                  <c:v>9.9992000000000001E-5</c:v>
                </c:pt>
                <c:pt idx="4178">
                  <c:v>9.9046E-5</c:v>
                </c:pt>
                <c:pt idx="4179">
                  <c:v>9.5852000000000003E-5</c:v>
                </c:pt>
                <c:pt idx="4180">
                  <c:v>9.0482999999999994E-5</c:v>
                </c:pt>
                <c:pt idx="4181">
                  <c:v>8.3059999999999994E-5</c:v>
                </c:pt>
                <c:pt idx="4182">
                  <c:v>7.3751000000000006E-5</c:v>
                </c:pt>
                <c:pt idx="4183">
                  <c:v>6.2768999999999995E-5</c:v>
                </c:pt>
                <c:pt idx="4184">
                  <c:v>5.0362000000000003E-5</c:v>
                </c:pt>
                <c:pt idx="4185">
                  <c:v>3.6811999999999999E-5</c:v>
                </c:pt>
                <c:pt idx="4186">
                  <c:v>2.2427000000000001E-5</c:v>
                </c:pt>
                <c:pt idx="4187">
                  <c:v>7.5326999999999999E-6</c:v>
                </c:pt>
                <c:pt idx="4188">
                  <c:v>-7.5326999999999999E-6</c:v>
                </c:pt>
                <c:pt idx="4189">
                  <c:v>-2.2427000000000001E-5</c:v>
                </c:pt>
                <c:pt idx="4190">
                  <c:v>-3.6811999999999999E-5</c:v>
                </c:pt>
                <c:pt idx="4191">
                  <c:v>-5.0362000000000003E-5</c:v>
                </c:pt>
                <c:pt idx="4192">
                  <c:v>-6.2768999999999995E-5</c:v>
                </c:pt>
                <c:pt idx="4193">
                  <c:v>-7.3751000000000006E-5</c:v>
                </c:pt>
                <c:pt idx="4194">
                  <c:v>-8.3059999999999994E-5</c:v>
                </c:pt>
                <c:pt idx="4195">
                  <c:v>-9.0482999999999994E-5</c:v>
                </c:pt>
                <c:pt idx="4196">
                  <c:v>-9.5852000000000003E-5</c:v>
                </c:pt>
                <c:pt idx="4197">
                  <c:v>-9.9046E-5</c:v>
                </c:pt>
                <c:pt idx="4198">
                  <c:v>-9.9992000000000001E-5</c:v>
                </c:pt>
                <c:pt idx="4199">
                  <c:v>-9.8669E-5</c:v>
                </c:pt>
                <c:pt idx="4200">
                  <c:v>-1.9021000000000001E-4</c:v>
                </c:pt>
                <c:pt idx="4201">
                  <c:v>-1.7877E-4</c:v>
                </c:pt>
                <c:pt idx="4202">
                  <c:v>-1.6327E-4</c:v>
                </c:pt>
                <c:pt idx="4203">
                  <c:v>-1.4406E-4</c:v>
                </c:pt>
                <c:pt idx="4204">
                  <c:v>-1.2159000000000001E-4</c:v>
                </c:pt>
                <c:pt idx="4205">
                  <c:v>-9.6351E-5</c:v>
                </c:pt>
                <c:pt idx="4206">
                  <c:v>-6.8929000000000004E-5</c:v>
                </c:pt>
                <c:pt idx="4207">
                  <c:v>-3.9941999999999998E-5</c:v>
                </c:pt>
                <c:pt idx="4208">
                  <c:v>-1.0049E-5</c:v>
                </c:pt>
                <c:pt idx="4209">
                  <c:v>2.0072E-5</c:v>
                </c:pt>
                <c:pt idx="4210">
                  <c:v>4.9737999999999997E-5</c:v>
                </c:pt>
                <c:pt idx="4211">
                  <c:v>7.8275000000000005E-5</c:v>
                </c:pt>
                <c:pt idx="4212">
                  <c:v>1.0503E-4</c:v>
                </c:pt>
                <c:pt idx="4213">
                  <c:v>1.2941E-4</c:v>
                </c:pt>
                <c:pt idx="4214">
                  <c:v>1.5085000000000001E-4</c:v>
                </c:pt>
                <c:pt idx="4215">
                  <c:v>1.6887E-4</c:v>
                </c:pt>
                <c:pt idx="4216">
                  <c:v>1.8305E-4</c:v>
                </c:pt>
                <c:pt idx="4217">
                  <c:v>1.9307999999999999E-4</c:v>
                </c:pt>
                <c:pt idx="4218">
                  <c:v>1.9871999999999999E-4</c:v>
                </c:pt>
                <c:pt idx="4219">
                  <c:v>1.9986E-4</c:v>
                </c:pt>
                <c:pt idx="4220">
                  <c:v>1.9646E-4</c:v>
                </c:pt>
                <c:pt idx="4221">
                  <c:v>1.886E-4</c:v>
                </c:pt>
                <c:pt idx="4222">
                  <c:v>1.7646E-4</c:v>
                </c:pt>
                <c:pt idx="4223">
                  <c:v>1.6030999999999999E-4</c:v>
                </c:pt>
                <c:pt idx="4224">
                  <c:v>1.4053000000000001E-4</c:v>
                </c:pt>
                <c:pt idx="4225">
                  <c:v>1.1756000000000001E-4</c:v>
                </c:pt>
                <c:pt idx="4226">
                  <c:v>9.1916000000000006E-5</c:v>
                </c:pt>
                <c:pt idx="4227">
                  <c:v>6.4189000000000005E-5</c:v>
                </c:pt>
                <c:pt idx="4228">
                  <c:v>3.5005000000000001E-5</c:v>
                </c:pt>
                <c:pt idx="4229">
                  <c:v>5.0259999999999998E-6</c:v>
                </c:pt>
                <c:pt idx="4230">
                  <c:v>-2.5066999999999999E-5</c:v>
                </c:pt>
                <c:pt idx="4231">
                  <c:v>-5.4589999999999997E-5</c:v>
                </c:pt>
                <c:pt idx="4232">
                  <c:v>-8.2874999999999995E-5</c:v>
                </c:pt>
                <c:pt idx="4233">
                  <c:v>-1.0928E-4</c:v>
                </c:pt>
                <c:pt idx="4234">
                  <c:v>-1.3320000000000001E-4</c:v>
                </c:pt>
                <c:pt idx="4235">
                  <c:v>-1.5410000000000001E-4</c:v>
                </c:pt>
                <c:pt idx="4236">
                  <c:v>-1.7150999999999999E-4</c:v>
                </c:pt>
                <c:pt idx="4237">
                  <c:v>-1.8501999999999999E-4</c:v>
                </c:pt>
                <c:pt idx="4238">
                  <c:v>-1.9432999999999999E-4</c:v>
                </c:pt>
                <c:pt idx="4239">
                  <c:v>-1.9923E-4</c:v>
                </c:pt>
                <c:pt idx="4240">
                  <c:v>-1.9960999999999999E-4</c:v>
                </c:pt>
                <c:pt idx="4241">
                  <c:v>-1.9545000000000001E-4</c:v>
                </c:pt>
                <c:pt idx="4242">
                  <c:v>-1.8687E-4</c:v>
                </c:pt>
                <c:pt idx="4243">
                  <c:v>-1.7404000000000001E-4</c:v>
                </c:pt>
                <c:pt idx="4244">
                  <c:v>-1.5726E-4</c:v>
                </c:pt>
                <c:pt idx="4245">
                  <c:v>-1.3690999999999999E-4</c:v>
                </c:pt>
                <c:pt idx="4246">
                  <c:v>-1.1345000000000001E-4</c:v>
                </c:pt>
                <c:pt idx="4247">
                  <c:v>-8.7423000000000006E-5</c:v>
                </c:pt>
                <c:pt idx="4248">
                  <c:v>-5.9407999999999998E-5</c:v>
                </c:pt>
                <c:pt idx="4249">
                  <c:v>-3.0045000000000001E-5</c:v>
                </c:pt>
                <c:pt idx="4250">
                  <c:v>-7.4202000000000002E-15</c:v>
                </c:pt>
                <c:pt idx="4251">
                  <c:v>3.0045000000000001E-5</c:v>
                </c:pt>
                <c:pt idx="4252">
                  <c:v>5.9407999999999998E-5</c:v>
                </c:pt>
                <c:pt idx="4253">
                  <c:v>8.7423000000000006E-5</c:v>
                </c:pt>
                <c:pt idx="4254">
                  <c:v>1.1345000000000001E-4</c:v>
                </c:pt>
                <c:pt idx="4255">
                  <c:v>1.3690999999999999E-4</c:v>
                </c:pt>
                <c:pt idx="4256">
                  <c:v>1.5726E-4</c:v>
                </c:pt>
                <c:pt idx="4257">
                  <c:v>1.7404000000000001E-4</c:v>
                </c:pt>
                <c:pt idx="4258">
                  <c:v>1.8687E-4</c:v>
                </c:pt>
                <c:pt idx="4259">
                  <c:v>1.9545000000000001E-4</c:v>
                </c:pt>
                <c:pt idx="4260">
                  <c:v>1.9960999999999999E-4</c:v>
                </c:pt>
                <c:pt idx="4261">
                  <c:v>1.9923E-4</c:v>
                </c:pt>
                <c:pt idx="4262">
                  <c:v>1.9432999999999999E-4</c:v>
                </c:pt>
                <c:pt idx="4263">
                  <c:v>1.8501999999999999E-4</c:v>
                </c:pt>
                <c:pt idx="4264">
                  <c:v>1.7150999999999999E-4</c:v>
                </c:pt>
                <c:pt idx="4265">
                  <c:v>1.5410000000000001E-4</c:v>
                </c:pt>
                <c:pt idx="4266">
                  <c:v>1.3320000000000001E-4</c:v>
                </c:pt>
                <c:pt idx="4267">
                  <c:v>1.0928E-4</c:v>
                </c:pt>
                <c:pt idx="4268">
                  <c:v>8.2874999999999995E-5</c:v>
                </c:pt>
                <c:pt idx="4269">
                  <c:v>5.4589999999999997E-5</c:v>
                </c:pt>
                <c:pt idx="4270">
                  <c:v>2.5066999999999999E-5</c:v>
                </c:pt>
                <c:pt idx="4271">
                  <c:v>-5.0259999999999998E-6</c:v>
                </c:pt>
                <c:pt idx="4272">
                  <c:v>-3.5005000000000001E-5</c:v>
                </c:pt>
                <c:pt idx="4273">
                  <c:v>-6.4189000000000005E-5</c:v>
                </c:pt>
                <c:pt idx="4274">
                  <c:v>-9.1916000000000006E-5</c:v>
                </c:pt>
                <c:pt idx="4275">
                  <c:v>-1.1756000000000001E-4</c:v>
                </c:pt>
                <c:pt idx="4276">
                  <c:v>-1.4053000000000001E-4</c:v>
                </c:pt>
                <c:pt idx="4277">
                  <c:v>-1.6030999999999999E-4</c:v>
                </c:pt>
                <c:pt idx="4278">
                  <c:v>-1.7646E-4</c:v>
                </c:pt>
                <c:pt idx="4279">
                  <c:v>-1.886E-4</c:v>
                </c:pt>
                <c:pt idx="4280">
                  <c:v>-1.9646E-4</c:v>
                </c:pt>
                <c:pt idx="4281">
                  <c:v>-1.9986E-4</c:v>
                </c:pt>
                <c:pt idx="4282">
                  <c:v>-1.9871999999999999E-4</c:v>
                </c:pt>
                <c:pt idx="4283">
                  <c:v>-1.9307999999999999E-4</c:v>
                </c:pt>
                <c:pt idx="4284">
                  <c:v>-1.8305E-4</c:v>
                </c:pt>
                <c:pt idx="4285">
                  <c:v>-1.6887E-4</c:v>
                </c:pt>
                <c:pt idx="4286">
                  <c:v>-1.5085000000000001E-4</c:v>
                </c:pt>
                <c:pt idx="4287">
                  <c:v>-1.2941E-4</c:v>
                </c:pt>
                <c:pt idx="4288">
                  <c:v>-1.0503E-4</c:v>
                </c:pt>
                <c:pt idx="4289">
                  <c:v>-7.8275000000000005E-5</c:v>
                </c:pt>
                <c:pt idx="4290">
                  <c:v>-4.9737999999999997E-5</c:v>
                </c:pt>
                <c:pt idx="4291">
                  <c:v>-2.0072E-5</c:v>
                </c:pt>
                <c:pt idx="4292">
                  <c:v>1.0049E-5</c:v>
                </c:pt>
                <c:pt idx="4293">
                  <c:v>3.9941999999999998E-5</c:v>
                </c:pt>
                <c:pt idx="4294">
                  <c:v>6.8929000000000004E-5</c:v>
                </c:pt>
                <c:pt idx="4295">
                  <c:v>9.6351E-5</c:v>
                </c:pt>
                <c:pt idx="4296">
                  <c:v>1.2159000000000001E-4</c:v>
                </c:pt>
                <c:pt idx="4297">
                  <c:v>1.4406E-4</c:v>
                </c:pt>
                <c:pt idx="4298">
                  <c:v>1.6327E-4</c:v>
                </c:pt>
                <c:pt idx="4299">
                  <c:v>1.7877E-4</c:v>
                </c:pt>
                <c:pt idx="4300">
                  <c:v>2.8531999999999999E-4</c:v>
                </c:pt>
                <c:pt idx="4301">
                  <c:v>2.9600999999999998E-4</c:v>
                </c:pt>
                <c:pt idx="4302">
                  <c:v>2.9997999999999998E-4</c:v>
                </c:pt>
                <c:pt idx="4303">
                  <c:v>2.9713999999999999E-4</c:v>
                </c:pt>
                <c:pt idx="4304">
                  <c:v>2.8756000000000002E-4</c:v>
                </c:pt>
                <c:pt idx="4305">
                  <c:v>2.7145000000000001E-4</c:v>
                </c:pt>
                <c:pt idx="4306">
                  <c:v>2.4918E-4</c:v>
                </c:pt>
                <c:pt idx="4307">
                  <c:v>2.2125000000000001E-4</c:v>
                </c:pt>
                <c:pt idx="4308">
                  <c:v>1.8830999999999999E-4</c:v>
                </c:pt>
                <c:pt idx="4309">
                  <c:v>1.5108999999999999E-4</c:v>
                </c:pt>
                <c:pt idx="4310">
                  <c:v>1.1044000000000001E-4</c:v>
                </c:pt>
                <c:pt idx="4311">
                  <c:v>6.7280999999999995E-5</c:v>
                </c:pt>
                <c:pt idx="4312">
                  <c:v>2.2597999999999999E-5</c:v>
                </c:pt>
                <c:pt idx="4313">
                  <c:v>-2.2597999999999999E-5</c:v>
                </c:pt>
                <c:pt idx="4314">
                  <c:v>-6.7280999999999995E-5</c:v>
                </c:pt>
                <c:pt idx="4315">
                  <c:v>-1.1044000000000001E-4</c:v>
                </c:pt>
                <c:pt idx="4316">
                  <c:v>-1.5108999999999999E-4</c:v>
                </c:pt>
                <c:pt idx="4317">
                  <c:v>-1.8830999999999999E-4</c:v>
                </c:pt>
                <c:pt idx="4318">
                  <c:v>-2.2125000000000001E-4</c:v>
                </c:pt>
                <c:pt idx="4319">
                  <c:v>-2.4918E-4</c:v>
                </c:pt>
                <c:pt idx="4320">
                  <c:v>-2.7145000000000001E-4</c:v>
                </c:pt>
                <c:pt idx="4321">
                  <c:v>-2.8756000000000002E-4</c:v>
                </c:pt>
                <c:pt idx="4322">
                  <c:v>-2.9713999999999999E-4</c:v>
                </c:pt>
                <c:pt idx="4323">
                  <c:v>-2.9997999999999998E-4</c:v>
                </c:pt>
                <c:pt idx="4324">
                  <c:v>-2.9600999999999998E-4</c:v>
                </c:pt>
                <c:pt idx="4325">
                  <c:v>-2.8531999999999999E-4</c:v>
                </c:pt>
                <c:pt idx="4326">
                  <c:v>-2.6814999999999999E-4</c:v>
                </c:pt>
                <c:pt idx="4327">
                  <c:v>-2.4489999999999999E-4</c:v>
                </c:pt>
                <c:pt idx="4328">
                  <c:v>-2.1609E-4</c:v>
                </c:pt>
                <c:pt idx="4329">
                  <c:v>-1.8238E-4</c:v>
                </c:pt>
                <c:pt idx="4330">
                  <c:v>-1.4453E-4</c:v>
                </c:pt>
                <c:pt idx="4331">
                  <c:v>-1.0339E-4</c:v>
                </c:pt>
                <c:pt idx="4332">
                  <c:v>-5.9913E-5</c:v>
                </c:pt>
                <c:pt idx="4333">
                  <c:v>-1.5073E-5</c:v>
                </c:pt>
                <c:pt idx="4334">
                  <c:v>3.0108999999999999E-5</c:v>
                </c:pt>
                <c:pt idx="4335">
                  <c:v>7.4606999999999999E-5</c:v>
                </c:pt>
                <c:pt idx="4336">
                  <c:v>1.1741E-4</c:v>
                </c:pt>
                <c:pt idx="4337">
                  <c:v>1.5755000000000001E-4</c:v>
                </c:pt>
                <c:pt idx="4338">
                  <c:v>1.9411999999999999E-4</c:v>
                </c:pt>
                <c:pt idx="4339">
                  <c:v>2.2628000000000001E-4</c:v>
                </c:pt>
                <c:pt idx="4340">
                  <c:v>2.5329999999999998E-4</c:v>
                </c:pt>
                <c:pt idx="4341">
                  <c:v>2.7457000000000002E-4</c:v>
                </c:pt>
                <c:pt idx="4342">
                  <c:v>2.8960999999999999E-4</c:v>
                </c:pt>
                <c:pt idx="4343">
                  <c:v>2.9807999999999999E-4</c:v>
                </c:pt>
                <c:pt idx="4344">
                  <c:v>2.9978999999999997E-4</c:v>
                </c:pt>
                <c:pt idx="4345">
                  <c:v>2.9469000000000001E-4</c:v>
                </c:pt>
                <c:pt idx="4346">
                  <c:v>2.8289999999999999E-4</c:v>
                </c:pt>
                <c:pt idx="4347">
                  <c:v>2.6468999999999999E-4</c:v>
                </c:pt>
                <c:pt idx="4348">
                  <c:v>2.4047000000000001E-4</c:v>
                </c:pt>
                <c:pt idx="4349">
                  <c:v>2.1079000000000001E-4</c:v>
                </c:pt>
                <c:pt idx="4350">
                  <c:v>1.7634000000000001E-4</c:v>
                </c:pt>
                <c:pt idx="4351">
                  <c:v>1.3787000000000001E-4</c:v>
                </c:pt>
                <c:pt idx="4352">
                  <c:v>9.6283E-5</c:v>
                </c:pt>
                <c:pt idx="4353">
                  <c:v>5.2506999999999997E-5</c:v>
                </c:pt>
                <c:pt idx="4354">
                  <c:v>7.5390000000000002E-6</c:v>
                </c:pt>
                <c:pt idx="4355">
                  <c:v>-3.7599999999999999E-5</c:v>
                </c:pt>
                <c:pt idx="4356">
                  <c:v>-8.1885999999999995E-5</c:v>
                </c:pt>
                <c:pt idx="4357">
                  <c:v>-1.2431000000000001E-4</c:v>
                </c:pt>
                <c:pt idx="4358">
                  <c:v>-1.6391999999999999E-4</c:v>
                </c:pt>
                <c:pt idx="4359">
                  <c:v>-1.998E-4</c:v>
                </c:pt>
                <c:pt idx="4360">
                  <c:v>-2.3115000000000001E-4</c:v>
                </c:pt>
                <c:pt idx="4361">
                  <c:v>-2.5725999999999999E-4</c:v>
                </c:pt>
                <c:pt idx="4362">
                  <c:v>-2.7752000000000001E-4</c:v>
                </c:pt>
                <c:pt idx="4363">
                  <c:v>-2.9148999999999999E-4</c:v>
                </c:pt>
                <c:pt idx="4364">
                  <c:v>-2.9883999999999998E-4</c:v>
                </c:pt>
                <c:pt idx="4365">
                  <c:v>-2.9941000000000001E-4</c:v>
                </c:pt>
                <c:pt idx="4366">
                  <c:v>-2.9317999999999998E-4</c:v>
                </c:pt>
                <c:pt idx="4367">
                  <c:v>-2.8029999999999998E-4</c:v>
                </c:pt>
                <c:pt idx="4368">
                  <c:v>-2.6106000000000002E-4</c:v>
                </c:pt>
                <c:pt idx="4369">
                  <c:v>-2.3588999999999999E-4</c:v>
                </c:pt>
                <c:pt idx="4370">
                  <c:v>-2.0536E-4</c:v>
                </c:pt>
                <c:pt idx="4371">
                  <c:v>-1.7018E-4</c:v>
                </c:pt>
                <c:pt idx="4372">
                  <c:v>-1.3113E-4</c:v>
                </c:pt>
                <c:pt idx="4373">
                  <c:v>-8.9111999999999997E-5</c:v>
                </c:pt>
                <c:pt idx="4374">
                  <c:v>-4.5068000000000003E-5</c:v>
                </c:pt>
                <c:pt idx="4375">
                  <c:v>-9.2398E-15</c:v>
                </c:pt>
                <c:pt idx="4376">
                  <c:v>4.5068000000000003E-5</c:v>
                </c:pt>
                <c:pt idx="4377">
                  <c:v>8.9111999999999997E-5</c:v>
                </c:pt>
                <c:pt idx="4378">
                  <c:v>1.3113E-4</c:v>
                </c:pt>
                <c:pt idx="4379">
                  <c:v>1.7018E-4</c:v>
                </c:pt>
                <c:pt idx="4380">
                  <c:v>2.0536E-4</c:v>
                </c:pt>
                <c:pt idx="4381">
                  <c:v>2.3588999999999999E-4</c:v>
                </c:pt>
                <c:pt idx="4382">
                  <c:v>2.6106000000000002E-4</c:v>
                </c:pt>
                <c:pt idx="4383">
                  <c:v>2.8029999999999998E-4</c:v>
                </c:pt>
                <c:pt idx="4384">
                  <c:v>2.9317999999999998E-4</c:v>
                </c:pt>
                <c:pt idx="4385">
                  <c:v>2.9941000000000001E-4</c:v>
                </c:pt>
                <c:pt idx="4386">
                  <c:v>2.9883999999999998E-4</c:v>
                </c:pt>
                <c:pt idx="4387">
                  <c:v>2.9148999999999999E-4</c:v>
                </c:pt>
                <c:pt idx="4388">
                  <c:v>2.7752000000000001E-4</c:v>
                </c:pt>
                <c:pt idx="4389">
                  <c:v>2.5725999999999999E-4</c:v>
                </c:pt>
                <c:pt idx="4390">
                  <c:v>2.3115000000000001E-4</c:v>
                </c:pt>
                <c:pt idx="4391">
                  <c:v>1.998E-4</c:v>
                </c:pt>
                <c:pt idx="4392">
                  <c:v>1.6391999999999999E-4</c:v>
                </c:pt>
                <c:pt idx="4393">
                  <c:v>1.2431000000000001E-4</c:v>
                </c:pt>
                <c:pt idx="4394">
                  <c:v>8.1885999999999995E-5</c:v>
                </c:pt>
                <c:pt idx="4395">
                  <c:v>3.7599999999999999E-5</c:v>
                </c:pt>
                <c:pt idx="4396">
                  <c:v>-7.5390000000000002E-6</c:v>
                </c:pt>
                <c:pt idx="4397">
                  <c:v>-5.2506999999999997E-5</c:v>
                </c:pt>
                <c:pt idx="4398">
                  <c:v>-9.6283E-5</c:v>
                </c:pt>
                <c:pt idx="4399">
                  <c:v>-1.3787000000000001E-4</c:v>
                </c:pt>
                <c:pt idx="4400">
                  <c:v>-2.3510999999999999E-4</c:v>
                </c:pt>
                <c:pt idx="4401">
                  <c:v>-2.8106000000000002E-4</c:v>
                </c:pt>
                <c:pt idx="4402">
                  <c:v>-3.2063000000000003E-4</c:v>
                </c:pt>
                <c:pt idx="4403">
                  <c:v>-3.5292E-4</c:v>
                </c:pt>
                <c:pt idx="4404">
                  <c:v>-3.7720000000000001E-4</c:v>
                </c:pt>
                <c:pt idx="4405">
                  <c:v>-3.9291E-4</c:v>
                </c:pt>
                <c:pt idx="4406">
                  <c:v>-3.9972E-4</c:v>
                </c:pt>
                <c:pt idx="4407">
                  <c:v>-3.9743999999999999E-4</c:v>
                </c:pt>
                <c:pt idx="4408">
                  <c:v>-3.8614999999999998E-4</c:v>
                </c:pt>
                <c:pt idx="4409">
                  <c:v>-3.6610000000000001E-4</c:v>
                </c:pt>
                <c:pt idx="4410">
                  <c:v>-3.3773000000000001E-4</c:v>
                </c:pt>
                <c:pt idx="4411">
                  <c:v>-3.0170000000000002E-4</c:v>
                </c:pt>
                <c:pt idx="4412">
                  <c:v>-2.5881999999999999E-4</c:v>
                </c:pt>
                <c:pt idx="4413">
                  <c:v>-2.1007E-4</c:v>
                </c:pt>
                <c:pt idx="4414">
                  <c:v>-1.5655000000000001E-4</c:v>
                </c:pt>
                <c:pt idx="4415">
                  <c:v>-9.9475999999999994E-5</c:v>
                </c:pt>
                <c:pt idx="4416">
                  <c:v>-4.0145000000000003E-5</c:v>
                </c:pt>
                <c:pt idx="4417">
                  <c:v>2.0098E-5</c:v>
                </c:pt>
                <c:pt idx="4418">
                  <c:v>7.9883999999999996E-5</c:v>
                </c:pt>
                <c:pt idx="4419">
                  <c:v>1.3786000000000001E-4</c:v>
                </c:pt>
                <c:pt idx="4420">
                  <c:v>1.9269999999999999E-4</c:v>
                </c:pt>
                <c:pt idx="4421">
                  <c:v>2.4316999999999999E-4</c:v>
                </c:pt>
                <c:pt idx="4422">
                  <c:v>2.8812E-4</c:v>
                </c:pt>
                <c:pt idx="4423">
                  <c:v>3.2654E-4</c:v>
                </c:pt>
                <c:pt idx="4424">
                  <c:v>3.5754E-4</c:v>
                </c:pt>
                <c:pt idx="4425">
                  <c:v>3.8042000000000002E-4</c:v>
                </c:pt>
                <c:pt idx="4426">
                  <c:v>3.9467000000000001E-4</c:v>
                </c:pt>
                <c:pt idx="4427">
                  <c:v>3.9996999999999998E-4</c:v>
                </c:pt>
                <c:pt idx="4428">
                  <c:v>3.9617999999999999E-4</c:v>
                </c:pt>
                <c:pt idx="4429">
                  <c:v>3.8340999999999999E-4</c:v>
                </c:pt>
                <c:pt idx="4430">
                  <c:v>3.6193E-4</c:v>
                </c:pt>
                <c:pt idx="4431">
                  <c:v>3.3223999999999998E-4</c:v>
                </c:pt>
                <c:pt idx="4432">
                  <c:v>2.9501000000000001E-4</c:v>
                </c:pt>
                <c:pt idx="4433">
                  <c:v>2.5107999999999999E-4</c:v>
                </c:pt>
                <c:pt idx="4434">
                  <c:v>2.0144999999999999E-4</c:v>
                </c:pt>
                <c:pt idx="4435">
                  <c:v>1.4725E-4</c:v>
                </c:pt>
                <c:pt idx="4436">
                  <c:v>8.9708000000000002E-5</c:v>
                </c:pt>
                <c:pt idx="4437">
                  <c:v>3.0131E-5</c:v>
                </c:pt>
                <c:pt idx="4438">
                  <c:v>-3.0131E-5</c:v>
                </c:pt>
                <c:pt idx="4439">
                  <c:v>-8.9708000000000002E-5</c:v>
                </c:pt>
                <c:pt idx="4440">
                  <c:v>-1.4725E-4</c:v>
                </c:pt>
                <c:pt idx="4441">
                  <c:v>-2.0144999999999999E-4</c:v>
                </c:pt>
                <c:pt idx="4442">
                  <c:v>-2.5107999999999999E-4</c:v>
                </c:pt>
                <c:pt idx="4443">
                  <c:v>-2.9501000000000001E-4</c:v>
                </c:pt>
                <c:pt idx="4444">
                  <c:v>-3.3223999999999998E-4</c:v>
                </c:pt>
                <c:pt idx="4445">
                  <c:v>-3.6193E-4</c:v>
                </c:pt>
                <c:pt idx="4446">
                  <c:v>-3.8340999999999999E-4</c:v>
                </c:pt>
                <c:pt idx="4447">
                  <c:v>-3.9617999999999999E-4</c:v>
                </c:pt>
                <c:pt idx="4448">
                  <c:v>-3.9996999999999998E-4</c:v>
                </c:pt>
                <c:pt idx="4449">
                  <c:v>-3.9467000000000001E-4</c:v>
                </c:pt>
                <c:pt idx="4450">
                  <c:v>-3.8042000000000002E-4</c:v>
                </c:pt>
                <c:pt idx="4451">
                  <c:v>-3.5754E-4</c:v>
                </c:pt>
                <c:pt idx="4452">
                  <c:v>-3.2654E-4</c:v>
                </c:pt>
                <c:pt idx="4453">
                  <c:v>-2.8812E-4</c:v>
                </c:pt>
                <c:pt idx="4454">
                  <c:v>-2.4316999999999999E-4</c:v>
                </c:pt>
                <c:pt idx="4455">
                  <c:v>-1.9269999999999999E-4</c:v>
                </c:pt>
                <c:pt idx="4456">
                  <c:v>-1.3786000000000001E-4</c:v>
                </c:pt>
                <c:pt idx="4457">
                  <c:v>-7.9883999999999996E-5</c:v>
                </c:pt>
                <c:pt idx="4458">
                  <c:v>-2.0098E-5</c:v>
                </c:pt>
                <c:pt idx="4459">
                  <c:v>4.0145000000000003E-5</c:v>
                </c:pt>
                <c:pt idx="4460">
                  <c:v>9.9475999999999994E-5</c:v>
                </c:pt>
                <c:pt idx="4461">
                  <c:v>1.5655000000000001E-4</c:v>
                </c:pt>
                <c:pt idx="4462">
                  <c:v>2.1007E-4</c:v>
                </c:pt>
                <c:pt idx="4463">
                  <c:v>2.5881999999999999E-4</c:v>
                </c:pt>
                <c:pt idx="4464">
                  <c:v>3.0170000000000002E-4</c:v>
                </c:pt>
                <c:pt idx="4465">
                  <c:v>3.3773000000000001E-4</c:v>
                </c:pt>
                <c:pt idx="4466">
                  <c:v>3.6610000000000001E-4</c:v>
                </c:pt>
                <c:pt idx="4467">
                  <c:v>3.8614999999999998E-4</c:v>
                </c:pt>
                <c:pt idx="4468">
                  <c:v>3.9743999999999999E-4</c:v>
                </c:pt>
                <c:pt idx="4469">
                  <c:v>3.9972E-4</c:v>
                </c:pt>
                <c:pt idx="4470">
                  <c:v>3.9291E-4</c:v>
                </c:pt>
                <c:pt idx="4471">
                  <c:v>3.7720000000000001E-4</c:v>
                </c:pt>
                <c:pt idx="4472">
                  <c:v>3.5292E-4</c:v>
                </c:pt>
                <c:pt idx="4473">
                  <c:v>3.2063000000000003E-4</c:v>
                </c:pt>
                <c:pt idx="4474">
                  <c:v>2.8106000000000002E-4</c:v>
                </c:pt>
                <c:pt idx="4475">
                  <c:v>2.3510999999999999E-4</c:v>
                </c:pt>
                <c:pt idx="4476">
                  <c:v>1.8383000000000001E-4</c:v>
                </c:pt>
                <c:pt idx="4477">
                  <c:v>1.2837999999999999E-4</c:v>
                </c:pt>
                <c:pt idx="4478">
                  <c:v>7.0009E-5</c:v>
                </c:pt>
                <c:pt idx="4479">
                  <c:v>1.0052E-5</c:v>
                </c:pt>
                <c:pt idx="4480">
                  <c:v>-5.0133000000000003E-5</c:v>
                </c:pt>
                <c:pt idx="4481">
                  <c:v>-1.0917999999999999E-4</c:v>
                </c:pt>
                <c:pt idx="4482">
                  <c:v>-1.6574999999999999E-4</c:v>
                </c:pt>
                <c:pt idx="4483">
                  <c:v>-2.1855999999999999E-4</c:v>
                </c:pt>
                <c:pt idx="4484">
                  <c:v>-2.6640000000000002E-4</c:v>
                </c:pt>
                <c:pt idx="4485">
                  <c:v>-3.0821000000000001E-4</c:v>
                </c:pt>
                <c:pt idx="4486">
                  <c:v>-3.4300999999999998E-4</c:v>
                </c:pt>
                <c:pt idx="4487">
                  <c:v>-3.7002999999999998E-4</c:v>
                </c:pt>
                <c:pt idx="4488">
                  <c:v>-3.8864999999999999E-4</c:v>
                </c:pt>
                <c:pt idx="4489">
                  <c:v>-3.9845000000000001E-4</c:v>
                </c:pt>
                <c:pt idx="4490">
                  <c:v>-3.9920999999999999E-4</c:v>
                </c:pt>
                <c:pt idx="4491">
                  <c:v>-3.9091000000000001E-4</c:v>
                </c:pt>
                <c:pt idx="4492">
                  <c:v>-3.7373000000000001E-4</c:v>
                </c:pt>
                <c:pt idx="4493">
                  <c:v>-3.4807000000000002E-4</c:v>
                </c:pt>
                <c:pt idx="4494">
                  <c:v>-3.1451999999999999E-4</c:v>
                </c:pt>
                <c:pt idx="4495">
                  <c:v>-2.7381999999999998E-4</c:v>
                </c:pt>
                <c:pt idx="4496">
                  <c:v>-2.2691000000000001E-4</c:v>
                </c:pt>
                <c:pt idx="4497">
                  <c:v>-1.7484999999999999E-4</c:v>
                </c:pt>
                <c:pt idx="4498">
                  <c:v>-1.1882E-4</c:v>
                </c:pt>
                <c:pt idx="4499">
                  <c:v>-6.0090000000000002E-5</c:v>
                </c:pt>
                <c:pt idx="4500">
                  <c:v>-1.2249E-14</c:v>
                </c:pt>
                <c:pt idx="4501">
                  <c:v>7.5112999999999997E-5</c:v>
                </c:pt>
                <c:pt idx="4502">
                  <c:v>1.4851999999999999E-4</c:v>
                </c:pt>
                <c:pt idx="4503">
                  <c:v>2.1855999999999999E-4</c:v>
                </c:pt>
                <c:pt idx="4504">
                  <c:v>2.8362999999999999E-4</c:v>
                </c:pt>
                <c:pt idx="4505">
                  <c:v>3.4226999999999999E-4</c:v>
                </c:pt>
                <c:pt idx="4506">
                  <c:v>3.9313999999999999E-4</c:v>
                </c:pt>
                <c:pt idx="4507">
                  <c:v>4.3509000000000001E-4</c:v>
                </c:pt>
                <c:pt idx="4508">
                  <c:v>4.6715999999999999E-4</c:v>
                </c:pt>
                <c:pt idx="4509">
                  <c:v>4.8862999999999999E-4</c:v>
                </c:pt>
                <c:pt idx="4510">
                  <c:v>4.9901000000000004E-4</c:v>
                </c:pt>
                <c:pt idx="4511">
                  <c:v>4.9806999999999998E-4</c:v>
                </c:pt>
                <c:pt idx="4512">
                  <c:v>4.8581999999999998E-4</c:v>
                </c:pt>
                <c:pt idx="4513">
                  <c:v>4.6254E-4</c:v>
                </c:pt>
                <c:pt idx="4514">
                  <c:v>4.2875999999999998E-4</c:v>
                </c:pt>
                <c:pt idx="4515">
                  <c:v>3.8526000000000001E-4</c:v>
                </c:pt>
                <c:pt idx="4516">
                  <c:v>3.3301000000000001E-4</c:v>
                </c:pt>
                <c:pt idx="4517">
                  <c:v>2.7320000000000003E-4</c:v>
                </c:pt>
                <c:pt idx="4518">
                  <c:v>2.0719E-4</c:v>
                </c:pt>
                <c:pt idx="4519">
                  <c:v>1.3647999999999999E-4</c:v>
                </c:pt>
                <c:pt idx="4520">
                  <c:v>6.2667000000000002E-5</c:v>
                </c:pt>
                <c:pt idx="4521">
                  <c:v>-1.2565000000000001E-5</c:v>
                </c:pt>
                <c:pt idx="4522">
                  <c:v>-8.7511999999999998E-5</c:v>
                </c:pt>
                <c:pt idx="4523">
                  <c:v>-1.6046999999999999E-4</c:v>
                </c:pt>
                <c:pt idx="4524">
                  <c:v>-2.2979000000000001E-4</c:v>
                </c:pt>
                <c:pt idx="4525">
                  <c:v>-2.9388999999999999E-4</c:v>
                </c:pt>
                <c:pt idx="4526">
                  <c:v>-3.5132000000000002E-4</c:v>
                </c:pt>
                <c:pt idx="4527">
                  <c:v>-4.0077999999999999E-4</c:v>
                </c:pt>
                <c:pt idx="4528">
                  <c:v>-4.4115000000000002E-4</c:v>
                </c:pt>
                <c:pt idx="4529">
                  <c:v>-4.7150000000000002E-4</c:v>
                </c:pt>
                <c:pt idx="4530">
                  <c:v>-4.9114000000000004E-4</c:v>
                </c:pt>
                <c:pt idx="4531">
                  <c:v>-4.9963999999999998E-4</c:v>
                </c:pt>
                <c:pt idx="4532">
                  <c:v>-4.9680999999999998E-4</c:v>
                </c:pt>
                <c:pt idx="4533">
                  <c:v>-4.8268999999999997E-4</c:v>
                </c:pt>
                <c:pt idx="4534">
                  <c:v>-4.5762E-4</c:v>
                </c:pt>
                <c:pt idx="4535">
                  <c:v>-4.2215999999999998E-4</c:v>
                </c:pt>
                <c:pt idx="4536">
                  <c:v>-3.7712999999999999E-4</c:v>
                </c:pt>
                <c:pt idx="4537">
                  <c:v>-3.2352999999999999E-4</c:v>
                </c:pt>
                <c:pt idx="4538">
                  <c:v>-2.6258999999999999E-4</c:v>
                </c:pt>
                <c:pt idx="4539">
                  <c:v>-1.9568999999999999E-4</c:v>
                </c:pt>
                <c:pt idx="4540">
                  <c:v>-1.2433999999999999E-4</c:v>
                </c:pt>
                <c:pt idx="4541">
                  <c:v>-5.0180999999999999E-5</c:v>
                </c:pt>
                <c:pt idx="4542">
                  <c:v>2.5122000000000001E-5</c:v>
                </c:pt>
                <c:pt idx="4543">
                  <c:v>9.9854999999999999E-5</c:v>
                </c:pt>
                <c:pt idx="4544">
                  <c:v>1.7232E-4</c:v>
                </c:pt>
                <c:pt idx="4545">
                  <c:v>2.4088000000000001E-4</c:v>
                </c:pt>
                <c:pt idx="4546">
                  <c:v>3.0396999999999998E-4</c:v>
                </c:pt>
                <c:pt idx="4547">
                  <c:v>3.6015E-4</c:v>
                </c:pt>
                <c:pt idx="4548">
                  <c:v>4.0817000000000002E-4</c:v>
                </c:pt>
                <c:pt idx="4549">
                  <c:v>4.4692000000000001E-4</c:v>
                </c:pt>
                <c:pt idx="4550">
                  <c:v>4.7553E-4</c:v>
                </c:pt>
                <c:pt idx="4551">
                  <c:v>4.9333999999999999E-4</c:v>
                </c:pt>
                <c:pt idx="4552">
                  <c:v>4.9996000000000003E-4</c:v>
                </c:pt>
                <c:pt idx="4553">
                  <c:v>4.9523000000000004E-4</c:v>
                </c:pt>
                <c:pt idx="4554">
                  <c:v>4.7926000000000002E-4</c:v>
                </c:pt>
                <c:pt idx="4555">
                  <c:v>4.5240999999999999E-4</c:v>
                </c:pt>
                <c:pt idx="4556">
                  <c:v>4.1530000000000001E-4</c:v>
                </c:pt>
                <c:pt idx="4557">
                  <c:v>3.6875999999999999E-4</c:v>
                </c:pt>
                <c:pt idx="4558">
                  <c:v>3.1385000000000001E-4</c:v>
                </c:pt>
                <c:pt idx="4559">
                  <c:v>2.5180999999999999E-4</c:v>
                </c:pt>
                <c:pt idx="4560">
                  <c:v>1.8406E-4</c:v>
                </c:pt>
                <c:pt idx="4561">
                  <c:v>1.1213999999999999E-4</c:v>
                </c:pt>
                <c:pt idx="4562">
                  <c:v>3.7663000000000002E-5</c:v>
                </c:pt>
                <c:pt idx="4563">
                  <c:v>-3.7663000000000002E-5</c:v>
                </c:pt>
                <c:pt idx="4564">
                  <c:v>-1.1213999999999999E-4</c:v>
                </c:pt>
                <c:pt idx="4565">
                  <c:v>-1.8406E-4</c:v>
                </c:pt>
                <c:pt idx="4566">
                  <c:v>-2.5180999999999999E-4</c:v>
                </c:pt>
                <c:pt idx="4567">
                  <c:v>-3.1385000000000001E-4</c:v>
                </c:pt>
                <c:pt idx="4568">
                  <c:v>-3.6875999999999999E-4</c:v>
                </c:pt>
                <c:pt idx="4569">
                  <c:v>-4.1530000000000001E-4</c:v>
                </c:pt>
                <c:pt idx="4570">
                  <c:v>-4.5240999999999999E-4</c:v>
                </c:pt>
                <c:pt idx="4571">
                  <c:v>-4.7926000000000002E-4</c:v>
                </c:pt>
                <c:pt idx="4572">
                  <c:v>-4.9523000000000004E-4</c:v>
                </c:pt>
                <c:pt idx="4573">
                  <c:v>-4.9996000000000003E-4</c:v>
                </c:pt>
                <c:pt idx="4574">
                  <c:v>-4.9333999999999999E-4</c:v>
                </c:pt>
                <c:pt idx="4575">
                  <c:v>-4.7553E-4</c:v>
                </c:pt>
                <c:pt idx="4576">
                  <c:v>-4.4692000000000001E-4</c:v>
                </c:pt>
                <c:pt idx="4577">
                  <c:v>-4.0817000000000002E-4</c:v>
                </c:pt>
                <c:pt idx="4578">
                  <c:v>-3.6015E-4</c:v>
                </c:pt>
                <c:pt idx="4579">
                  <c:v>-3.0396999999999998E-4</c:v>
                </c:pt>
                <c:pt idx="4580">
                  <c:v>-2.4088000000000001E-4</c:v>
                </c:pt>
                <c:pt idx="4581">
                  <c:v>-1.7232E-4</c:v>
                </c:pt>
                <c:pt idx="4582">
                  <c:v>-9.9854999999999999E-5</c:v>
                </c:pt>
                <c:pt idx="4583">
                  <c:v>-2.5122000000000001E-5</c:v>
                </c:pt>
                <c:pt idx="4584">
                  <c:v>5.0180999999999999E-5</c:v>
                </c:pt>
                <c:pt idx="4585">
                  <c:v>1.2433999999999999E-4</c:v>
                </c:pt>
                <c:pt idx="4586">
                  <c:v>1.9568999999999999E-4</c:v>
                </c:pt>
                <c:pt idx="4587">
                  <c:v>2.6258999999999999E-4</c:v>
                </c:pt>
                <c:pt idx="4588">
                  <c:v>3.2352999999999999E-4</c:v>
                </c:pt>
                <c:pt idx="4589">
                  <c:v>3.7712999999999999E-4</c:v>
                </c:pt>
                <c:pt idx="4590">
                  <c:v>4.2215999999999998E-4</c:v>
                </c:pt>
                <c:pt idx="4591">
                  <c:v>4.5762E-4</c:v>
                </c:pt>
                <c:pt idx="4592">
                  <c:v>4.8268999999999997E-4</c:v>
                </c:pt>
                <c:pt idx="4593">
                  <c:v>4.9680999999999998E-4</c:v>
                </c:pt>
                <c:pt idx="4594">
                  <c:v>4.9963999999999998E-4</c:v>
                </c:pt>
                <c:pt idx="4595">
                  <c:v>4.9114000000000004E-4</c:v>
                </c:pt>
                <c:pt idx="4596">
                  <c:v>4.7150000000000002E-4</c:v>
                </c:pt>
                <c:pt idx="4597">
                  <c:v>4.4115000000000002E-4</c:v>
                </c:pt>
                <c:pt idx="4598">
                  <c:v>4.0077999999999999E-4</c:v>
                </c:pt>
                <c:pt idx="4599">
                  <c:v>3.5132000000000002E-4</c:v>
                </c:pt>
                <c:pt idx="4600">
                  <c:v>3.5267000000000002E-4</c:v>
                </c:pt>
                <c:pt idx="4601">
                  <c:v>2.7575000000000001E-4</c:v>
                </c:pt>
                <c:pt idx="4602">
                  <c:v>1.9257000000000001E-4</c:v>
                </c:pt>
                <c:pt idx="4603">
                  <c:v>1.0501E-4</c:v>
                </c:pt>
                <c:pt idx="4604">
                  <c:v>1.5078E-5</c:v>
                </c:pt>
                <c:pt idx="4605">
                  <c:v>-7.5199999999999998E-5</c:v>
                </c:pt>
                <c:pt idx="4606">
                  <c:v>-1.6377000000000001E-4</c:v>
                </c:pt>
                <c:pt idx="4607">
                  <c:v>-2.4863000000000001E-4</c:v>
                </c:pt>
                <c:pt idx="4608">
                  <c:v>-3.2783999999999998E-4</c:v>
                </c:pt>
                <c:pt idx="4609">
                  <c:v>-3.9961E-4</c:v>
                </c:pt>
                <c:pt idx="4610">
                  <c:v>-4.6231000000000001E-4</c:v>
                </c:pt>
                <c:pt idx="4611">
                  <c:v>-5.1451999999999997E-4</c:v>
                </c:pt>
                <c:pt idx="4612">
                  <c:v>-5.5504999999999997E-4</c:v>
                </c:pt>
                <c:pt idx="4613">
                  <c:v>-5.8297999999999998E-4</c:v>
                </c:pt>
                <c:pt idx="4614">
                  <c:v>-5.9767999999999996E-4</c:v>
                </c:pt>
                <c:pt idx="4615">
                  <c:v>-5.9882000000000002E-4</c:v>
                </c:pt>
                <c:pt idx="4616">
                  <c:v>-5.8635999999999996E-4</c:v>
                </c:pt>
                <c:pt idx="4617">
                  <c:v>-5.6059999999999997E-4</c:v>
                </c:pt>
                <c:pt idx="4618">
                  <c:v>-5.2211E-4</c:v>
                </c:pt>
                <c:pt idx="4619">
                  <c:v>-4.7176999999999999E-4</c:v>
                </c:pt>
                <c:pt idx="4620">
                  <c:v>-4.1072999999999999E-4</c:v>
                </c:pt>
                <c:pt idx="4621">
                  <c:v>-3.4036E-4</c:v>
                </c:pt>
                <c:pt idx="4622">
                  <c:v>-2.6226999999999999E-4</c:v>
                </c:pt>
                <c:pt idx="4623">
                  <c:v>-1.7822000000000001E-4</c:v>
                </c:pt>
                <c:pt idx="4624">
                  <c:v>-9.0135000000000004E-5</c:v>
                </c:pt>
                <c:pt idx="4625">
                  <c:v>-1.0917E-14</c:v>
                </c:pt>
                <c:pt idx="4626">
                  <c:v>9.0135000000000004E-5</c:v>
                </c:pt>
                <c:pt idx="4627">
                  <c:v>1.7822000000000001E-4</c:v>
                </c:pt>
                <c:pt idx="4628">
                  <c:v>2.6226999999999999E-4</c:v>
                </c:pt>
                <c:pt idx="4629">
                  <c:v>3.4036E-4</c:v>
                </c:pt>
                <c:pt idx="4630">
                  <c:v>4.1072999999999999E-4</c:v>
                </c:pt>
                <c:pt idx="4631">
                  <c:v>4.7176999999999999E-4</c:v>
                </c:pt>
                <c:pt idx="4632">
                  <c:v>5.2211E-4</c:v>
                </c:pt>
                <c:pt idx="4633">
                  <c:v>5.6059999999999997E-4</c:v>
                </c:pt>
                <c:pt idx="4634">
                  <c:v>5.8635999999999996E-4</c:v>
                </c:pt>
                <c:pt idx="4635">
                  <c:v>5.9882000000000002E-4</c:v>
                </c:pt>
                <c:pt idx="4636">
                  <c:v>5.9767999999999996E-4</c:v>
                </c:pt>
                <c:pt idx="4637">
                  <c:v>5.8297999999999998E-4</c:v>
                </c:pt>
                <c:pt idx="4638">
                  <c:v>5.5504999999999997E-4</c:v>
                </c:pt>
                <c:pt idx="4639">
                  <c:v>5.1451999999999997E-4</c:v>
                </c:pt>
                <c:pt idx="4640">
                  <c:v>4.6231000000000001E-4</c:v>
                </c:pt>
                <c:pt idx="4641">
                  <c:v>3.9961E-4</c:v>
                </c:pt>
                <c:pt idx="4642">
                  <c:v>3.2783999999999998E-4</c:v>
                </c:pt>
                <c:pt idx="4643">
                  <c:v>2.4863000000000001E-4</c:v>
                </c:pt>
                <c:pt idx="4644">
                  <c:v>1.6377000000000001E-4</c:v>
                </c:pt>
                <c:pt idx="4645">
                  <c:v>7.5199999999999998E-5</c:v>
                </c:pt>
                <c:pt idx="4646">
                  <c:v>-1.5078E-5</c:v>
                </c:pt>
                <c:pt idx="4647">
                  <c:v>-1.0501E-4</c:v>
                </c:pt>
                <c:pt idx="4648">
                  <c:v>-1.9257000000000001E-4</c:v>
                </c:pt>
                <c:pt idx="4649">
                  <c:v>-2.7575000000000001E-4</c:v>
                </c:pt>
                <c:pt idx="4650">
                  <c:v>-3.5267000000000002E-4</c:v>
                </c:pt>
                <c:pt idx="4651">
                  <c:v>-4.2159000000000001E-4</c:v>
                </c:pt>
                <c:pt idx="4652">
                  <c:v>-4.8094000000000001E-4</c:v>
                </c:pt>
                <c:pt idx="4653">
                  <c:v>-5.2937000000000004E-4</c:v>
                </c:pt>
                <c:pt idx="4654">
                  <c:v>-5.6579000000000004E-4</c:v>
                </c:pt>
                <c:pt idx="4655">
                  <c:v>-5.8936999999999998E-4</c:v>
                </c:pt>
                <c:pt idx="4656">
                  <c:v>-5.9957000000000001E-4</c:v>
                </c:pt>
                <c:pt idx="4657">
                  <c:v>-5.9617000000000003E-4</c:v>
                </c:pt>
                <c:pt idx="4658">
                  <c:v>-5.7923000000000002E-4</c:v>
                </c:pt>
                <c:pt idx="4659">
                  <c:v>-5.4914000000000004E-4</c:v>
                </c:pt>
                <c:pt idx="4660">
                  <c:v>-5.0659999999999995E-4</c:v>
                </c:pt>
                <c:pt idx="4661">
                  <c:v>-4.5255000000000002E-4</c:v>
                </c:pt>
                <c:pt idx="4662">
                  <c:v>-3.8822999999999999E-4</c:v>
                </c:pt>
                <c:pt idx="4663">
                  <c:v>-3.1510000000000002E-4</c:v>
                </c:pt>
                <c:pt idx="4664">
                  <c:v>-2.3482E-4</c:v>
                </c:pt>
                <c:pt idx="4665">
                  <c:v>-1.4920999999999999E-4</c:v>
                </c:pt>
                <c:pt idx="4666">
                  <c:v>-6.0217000000000003E-5</c:v>
                </c:pt>
                <c:pt idx="4667">
                  <c:v>3.0147000000000001E-5</c:v>
                </c:pt>
                <c:pt idx="4668">
                  <c:v>1.1983E-4</c:v>
                </c:pt>
                <c:pt idx="4669">
                  <c:v>2.0678999999999999E-4</c:v>
                </c:pt>
                <c:pt idx="4670">
                  <c:v>2.8905000000000001E-4</c:v>
                </c:pt>
                <c:pt idx="4671">
                  <c:v>3.6476E-4</c:v>
                </c:pt>
                <c:pt idx="4672">
                  <c:v>4.3218999999999999E-4</c:v>
                </c:pt>
                <c:pt idx="4673">
                  <c:v>4.8979999999999998E-4</c:v>
                </c:pt>
                <c:pt idx="4674">
                  <c:v>5.3629999999999997E-4</c:v>
                </c:pt>
                <c:pt idx="4675">
                  <c:v>5.7063000000000003E-4</c:v>
                </c:pt>
                <c:pt idx="4676">
                  <c:v>5.9201000000000002E-4</c:v>
                </c:pt>
                <c:pt idx="4677">
                  <c:v>5.9995000000000003E-4</c:v>
                </c:pt>
                <c:pt idx="4678">
                  <c:v>5.9427999999999998E-4</c:v>
                </c:pt>
                <c:pt idx="4679">
                  <c:v>5.7510999999999999E-4</c:v>
                </c:pt>
                <c:pt idx="4680">
                  <c:v>5.4290000000000002E-4</c:v>
                </c:pt>
                <c:pt idx="4681">
                  <c:v>4.9835999999999999E-4</c:v>
                </c:pt>
                <c:pt idx="4682">
                  <c:v>4.4251000000000002E-4</c:v>
                </c:pt>
                <c:pt idx="4683">
                  <c:v>3.7660999999999999E-4</c:v>
                </c:pt>
                <c:pt idx="4684">
                  <c:v>3.0216999999999999E-4</c:v>
                </c:pt>
                <c:pt idx="4685">
                  <c:v>2.2086999999999999E-4</c:v>
                </c:pt>
                <c:pt idx="4686">
                  <c:v>1.3456000000000001E-4</c:v>
                </c:pt>
                <c:pt idx="4687">
                  <c:v>4.5195999999999999E-5</c:v>
                </c:pt>
                <c:pt idx="4688">
                  <c:v>-4.5195999999999999E-5</c:v>
                </c:pt>
                <c:pt idx="4689">
                  <c:v>-1.3456000000000001E-4</c:v>
                </c:pt>
                <c:pt idx="4690">
                  <c:v>-2.2086999999999999E-4</c:v>
                </c:pt>
                <c:pt idx="4691">
                  <c:v>-3.0216999999999999E-4</c:v>
                </c:pt>
                <c:pt idx="4692">
                  <c:v>-3.7660999999999999E-4</c:v>
                </c:pt>
                <c:pt idx="4693">
                  <c:v>-4.4251000000000002E-4</c:v>
                </c:pt>
                <c:pt idx="4694">
                  <c:v>-4.9835999999999999E-4</c:v>
                </c:pt>
                <c:pt idx="4695">
                  <c:v>-5.4290000000000002E-4</c:v>
                </c:pt>
                <c:pt idx="4696">
                  <c:v>-5.7510999999999999E-4</c:v>
                </c:pt>
                <c:pt idx="4697">
                  <c:v>-5.9427999999999998E-4</c:v>
                </c:pt>
                <c:pt idx="4698">
                  <c:v>-5.9995000000000003E-4</c:v>
                </c:pt>
                <c:pt idx="4699">
                  <c:v>-5.9201000000000002E-4</c:v>
                </c:pt>
                <c:pt idx="4700">
                  <c:v>-6.6573999999999995E-4</c:v>
                </c:pt>
                <c:pt idx="4701">
                  <c:v>-6.2569000000000004E-4</c:v>
                </c:pt>
                <c:pt idx="4702">
                  <c:v>-5.7143999999999999E-4</c:v>
                </c:pt>
                <c:pt idx="4703">
                  <c:v>-5.0421999999999999E-4</c:v>
                </c:pt>
                <c:pt idx="4704">
                  <c:v>-4.2555000000000002E-4</c:v>
                </c:pt>
                <c:pt idx="4705">
                  <c:v>-3.3723E-4</c:v>
                </c:pt>
                <c:pt idx="4706">
                  <c:v>-2.4125000000000001E-4</c:v>
                </c:pt>
                <c:pt idx="4707">
                  <c:v>-1.3980000000000001E-4</c:v>
                </c:pt>
                <c:pt idx="4708">
                  <c:v>-3.5170999999999999E-5</c:v>
                </c:pt>
                <c:pt idx="4709">
                  <c:v>7.0253000000000007E-5</c:v>
                </c:pt>
                <c:pt idx="4710">
                  <c:v>1.7407999999999999E-4</c:v>
                </c:pt>
                <c:pt idx="4711">
                  <c:v>2.7396000000000001E-4</c:v>
                </c:pt>
                <c:pt idx="4712">
                  <c:v>3.6761999999999998E-4</c:v>
                </c:pt>
                <c:pt idx="4713">
                  <c:v>4.5293999999999998E-4</c:v>
                </c:pt>
                <c:pt idx="4714">
                  <c:v>5.2798000000000005E-4</c:v>
                </c:pt>
                <c:pt idx="4715">
                  <c:v>5.9102999999999998E-4</c:v>
                </c:pt>
                <c:pt idx="4716">
                  <c:v>6.4066999999999998E-4</c:v>
                </c:pt>
                <c:pt idx="4717">
                  <c:v>6.7577000000000002E-4</c:v>
                </c:pt>
                <c:pt idx="4718">
                  <c:v>6.9552999999999998E-4</c:v>
                </c:pt>
                <c:pt idx="4719">
                  <c:v>6.9950000000000003E-4</c:v>
                </c:pt>
                <c:pt idx="4720">
                  <c:v>6.8760000000000002E-4</c:v>
                </c:pt>
                <c:pt idx="4721">
                  <c:v>6.6009E-4</c:v>
                </c:pt>
                <c:pt idx="4722">
                  <c:v>6.1760000000000005E-4</c:v>
                </c:pt>
                <c:pt idx="4723">
                  <c:v>5.6110000000000003E-4</c:v>
                </c:pt>
                <c:pt idx="4724">
                  <c:v>4.9184999999999995E-4</c:v>
                </c:pt>
                <c:pt idx="4725">
                  <c:v>4.1145E-4</c:v>
                </c:pt>
                <c:pt idx="4726">
                  <c:v>3.2171000000000001E-4</c:v>
                </c:pt>
                <c:pt idx="4727">
                  <c:v>2.2466000000000001E-4</c:v>
                </c:pt>
                <c:pt idx="4728">
                  <c:v>1.2252000000000001E-4</c:v>
                </c:pt>
                <c:pt idx="4729">
                  <c:v>1.7591000000000001E-5</c:v>
                </c:pt>
                <c:pt idx="4730">
                  <c:v>-8.7732999999999995E-5</c:v>
                </c:pt>
                <c:pt idx="4731">
                  <c:v>-1.9107E-4</c:v>
                </c:pt>
                <c:pt idx="4732">
                  <c:v>-2.9006000000000002E-4</c:v>
                </c:pt>
                <c:pt idx="4733">
                  <c:v>-3.8247999999999998E-4</c:v>
                </c:pt>
                <c:pt idx="4734">
                  <c:v>-4.6621E-4</c:v>
                </c:pt>
                <c:pt idx="4735">
                  <c:v>-5.3936000000000001E-4</c:v>
                </c:pt>
                <c:pt idx="4736">
                  <c:v>-6.0026999999999997E-4</c:v>
                </c:pt>
                <c:pt idx="4737">
                  <c:v>-6.4754999999999999E-4</c:v>
                </c:pt>
                <c:pt idx="4738">
                  <c:v>-6.8013999999999998E-4</c:v>
                </c:pt>
                <c:pt idx="4739">
                  <c:v>-6.9729000000000004E-4</c:v>
                </c:pt>
                <c:pt idx="4740">
                  <c:v>-6.9861999999999995E-4</c:v>
                </c:pt>
                <c:pt idx="4741">
                  <c:v>-6.8409000000000005E-4</c:v>
                </c:pt>
                <c:pt idx="4742">
                  <c:v>-6.5403E-4</c:v>
                </c:pt>
                <c:pt idx="4743">
                  <c:v>-6.0913000000000004E-4</c:v>
                </c:pt>
                <c:pt idx="4744">
                  <c:v>-5.5040000000000004E-4</c:v>
                </c:pt>
                <c:pt idx="4745">
                  <c:v>-4.7918E-4</c:v>
                </c:pt>
                <c:pt idx="4746">
                  <c:v>-3.9709000000000001E-4</c:v>
                </c:pt>
                <c:pt idx="4747">
                  <c:v>-3.0598000000000002E-4</c:v>
                </c:pt>
                <c:pt idx="4748">
                  <c:v>-2.0793E-4</c:v>
                </c:pt>
                <c:pt idx="4749">
                  <c:v>-1.0516E-4</c:v>
                </c:pt>
                <c:pt idx="4750">
                  <c:v>-8.3257999999999997E-15</c:v>
                </c:pt>
                <c:pt idx="4751">
                  <c:v>1.0516E-4</c:v>
                </c:pt>
                <c:pt idx="4752">
                  <c:v>2.0793E-4</c:v>
                </c:pt>
                <c:pt idx="4753">
                  <c:v>3.0598000000000002E-4</c:v>
                </c:pt>
                <c:pt idx="4754">
                  <c:v>3.9709000000000001E-4</c:v>
                </c:pt>
                <c:pt idx="4755">
                  <c:v>4.7918E-4</c:v>
                </c:pt>
                <c:pt idx="4756">
                  <c:v>5.5040000000000004E-4</c:v>
                </c:pt>
                <c:pt idx="4757">
                  <c:v>6.0913000000000004E-4</c:v>
                </c:pt>
                <c:pt idx="4758">
                  <c:v>6.5403E-4</c:v>
                </c:pt>
                <c:pt idx="4759">
                  <c:v>6.8409000000000005E-4</c:v>
                </c:pt>
                <c:pt idx="4760">
                  <c:v>6.9861999999999995E-4</c:v>
                </c:pt>
                <c:pt idx="4761">
                  <c:v>6.9729000000000004E-4</c:v>
                </c:pt>
                <c:pt idx="4762">
                  <c:v>6.8013999999999998E-4</c:v>
                </c:pt>
                <c:pt idx="4763">
                  <c:v>6.4754999999999999E-4</c:v>
                </c:pt>
                <c:pt idx="4764">
                  <c:v>6.0026999999999997E-4</c:v>
                </c:pt>
                <c:pt idx="4765">
                  <c:v>5.3936000000000001E-4</c:v>
                </c:pt>
                <c:pt idx="4766">
                  <c:v>4.6621E-4</c:v>
                </c:pt>
                <c:pt idx="4767">
                  <c:v>3.8247999999999998E-4</c:v>
                </c:pt>
                <c:pt idx="4768">
                  <c:v>2.9006000000000002E-4</c:v>
                </c:pt>
                <c:pt idx="4769">
                  <c:v>1.9107E-4</c:v>
                </c:pt>
                <c:pt idx="4770">
                  <c:v>8.7732999999999995E-5</c:v>
                </c:pt>
                <c:pt idx="4771">
                  <c:v>-1.7591000000000001E-5</c:v>
                </c:pt>
                <c:pt idx="4772">
                  <c:v>-1.2252000000000001E-4</c:v>
                </c:pt>
                <c:pt idx="4773">
                  <c:v>-2.2466000000000001E-4</c:v>
                </c:pt>
                <c:pt idx="4774">
                  <c:v>-3.2171000000000001E-4</c:v>
                </c:pt>
                <c:pt idx="4775">
                  <c:v>-4.1145E-4</c:v>
                </c:pt>
                <c:pt idx="4776">
                  <c:v>-4.9184999999999995E-4</c:v>
                </c:pt>
                <c:pt idx="4777">
                  <c:v>-5.6110000000000003E-4</c:v>
                </c:pt>
                <c:pt idx="4778">
                  <c:v>-6.1760000000000005E-4</c:v>
                </c:pt>
                <c:pt idx="4779">
                  <c:v>-6.6009E-4</c:v>
                </c:pt>
                <c:pt idx="4780">
                  <c:v>-6.8760000000000002E-4</c:v>
                </c:pt>
                <c:pt idx="4781">
                  <c:v>-6.9950000000000003E-4</c:v>
                </c:pt>
                <c:pt idx="4782">
                  <c:v>-6.9552999999999998E-4</c:v>
                </c:pt>
                <c:pt idx="4783">
                  <c:v>-6.7577000000000002E-4</c:v>
                </c:pt>
                <c:pt idx="4784">
                  <c:v>-6.4066999999999998E-4</c:v>
                </c:pt>
                <c:pt idx="4785">
                  <c:v>-5.9102999999999998E-4</c:v>
                </c:pt>
                <c:pt idx="4786">
                  <c:v>-5.2798000000000005E-4</c:v>
                </c:pt>
                <c:pt idx="4787">
                  <c:v>-4.5293999999999998E-4</c:v>
                </c:pt>
                <c:pt idx="4788">
                  <c:v>-3.6761999999999998E-4</c:v>
                </c:pt>
                <c:pt idx="4789">
                  <c:v>-2.7396000000000001E-4</c:v>
                </c:pt>
                <c:pt idx="4790">
                  <c:v>-1.7407999999999999E-4</c:v>
                </c:pt>
                <c:pt idx="4791">
                  <c:v>-7.0253000000000007E-5</c:v>
                </c:pt>
                <c:pt idx="4792">
                  <c:v>3.5170999999999999E-5</c:v>
                </c:pt>
                <c:pt idx="4793">
                  <c:v>1.3980000000000001E-4</c:v>
                </c:pt>
                <c:pt idx="4794">
                  <c:v>2.4125000000000001E-4</c:v>
                </c:pt>
                <c:pt idx="4795">
                  <c:v>3.3723E-4</c:v>
                </c:pt>
                <c:pt idx="4796">
                  <c:v>4.2555000000000002E-4</c:v>
                </c:pt>
                <c:pt idx="4797">
                  <c:v>5.0421999999999999E-4</c:v>
                </c:pt>
                <c:pt idx="4798">
                  <c:v>5.7143999999999999E-4</c:v>
                </c:pt>
                <c:pt idx="4799">
                  <c:v>6.2569000000000004E-4</c:v>
                </c:pt>
                <c:pt idx="4800">
                  <c:v>7.6084999999999998E-4</c:v>
                </c:pt>
                <c:pt idx="4801">
                  <c:v>7.8934999999999997E-4</c:v>
                </c:pt>
                <c:pt idx="4802">
                  <c:v>7.9993999999999996E-4</c:v>
                </c:pt>
                <c:pt idx="4803">
                  <c:v>7.9237000000000003E-4</c:v>
                </c:pt>
                <c:pt idx="4804">
                  <c:v>7.6681999999999998E-4</c:v>
                </c:pt>
                <c:pt idx="4805">
                  <c:v>7.2386E-4</c:v>
                </c:pt>
                <c:pt idx="4806">
                  <c:v>6.6447999999999995E-4</c:v>
                </c:pt>
                <c:pt idx="4807">
                  <c:v>5.9000999999999997E-4</c:v>
                </c:pt>
                <c:pt idx="4808">
                  <c:v>5.0215000000000004E-4</c:v>
                </c:pt>
                <c:pt idx="4809">
                  <c:v>4.0289999999999998E-4</c:v>
                </c:pt>
                <c:pt idx="4810">
                  <c:v>2.945E-4</c:v>
                </c:pt>
                <c:pt idx="4811">
                  <c:v>1.7942000000000001E-4</c:v>
                </c:pt>
                <c:pt idx="4812">
                  <c:v>6.0260999999999998E-5</c:v>
                </c:pt>
                <c:pt idx="4813">
                  <c:v>-6.0260999999999998E-5</c:v>
                </c:pt>
                <c:pt idx="4814">
                  <c:v>-1.7942000000000001E-4</c:v>
                </c:pt>
                <c:pt idx="4815">
                  <c:v>-2.945E-4</c:v>
                </c:pt>
                <c:pt idx="4816">
                  <c:v>-4.0289999999999998E-4</c:v>
                </c:pt>
                <c:pt idx="4817">
                  <c:v>-5.0215000000000004E-4</c:v>
                </c:pt>
                <c:pt idx="4818">
                  <c:v>-5.9000999999999997E-4</c:v>
                </c:pt>
                <c:pt idx="4819">
                  <c:v>-6.6447999999999995E-4</c:v>
                </c:pt>
                <c:pt idx="4820">
                  <c:v>-7.2386E-4</c:v>
                </c:pt>
                <c:pt idx="4821">
                  <c:v>-7.6681999999999998E-4</c:v>
                </c:pt>
                <c:pt idx="4822">
                  <c:v>-7.9237000000000003E-4</c:v>
                </c:pt>
                <c:pt idx="4823">
                  <c:v>-7.9993999999999996E-4</c:v>
                </c:pt>
                <c:pt idx="4824">
                  <c:v>-7.8934999999999997E-4</c:v>
                </c:pt>
                <c:pt idx="4825">
                  <c:v>-7.6084999999999998E-4</c:v>
                </c:pt>
                <c:pt idx="4826">
                  <c:v>-7.1507000000000005E-4</c:v>
                </c:pt>
                <c:pt idx="4827">
                  <c:v>-6.5306999999999995E-4</c:v>
                </c:pt>
                <c:pt idx="4828">
                  <c:v>-5.7625000000000005E-4</c:v>
                </c:pt>
                <c:pt idx="4829">
                  <c:v>-4.8633999999999998E-4</c:v>
                </c:pt>
                <c:pt idx="4830">
                  <c:v>-3.8539999999999999E-4</c:v>
                </c:pt>
                <c:pt idx="4831">
                  <c:v>-2.7570999999999997E-4</c:v>
                </c:pt>
                <c:pt idx="4832">
                  <c:v>-1.5977E-4</c:v>
                </c:pt>
                <c:pt idx="4833">
                  <c:v>-4.0194999999999997E-5</c:v>
                </c:pt>
                <c:pt idx="4834">
                  <c:v>8.0289000000000003E-5</c:v>
                </c:pt>
                <c:pt idx="4835">
                  <c:v>1.9895000000000001E-4</c:v>
                </c:pt>
                <c:pt idx="4836">
                  <c:v>3.1310000000000002E-4</c:v>
                </c:pt>
                <c:pt idx="4837">
                  <c:v>4.2014E-4</c:v>
                </c:pt>
                <c:pt idx="4838">
                  <c:v>5.1763999999999998E-4</c:v>
                </c:pt>
                <c:pt idx="4839">
                  <c:v>6.0340000000000003E-4</c:v>
                </c:pt>
                <c:pt idx="4840">
                  <c:v>6.7546000000000001E-4</c:v>
                </c:pt>
                <c:pt idx="4841">
                  <c:v>7.3218999999999997E-4</c:v>
                </c:pt>
                <c:pt idx="4842">
                  <c:v>7.7231000000000001E-4</c:v>
                </c:pt>
                <c:pt idx="4843">
                  <c:v>7.9489000000000003E-4</c:v>
                </c:pt>
                <c:pt idx="4844">
                  <c:v>7.9942999999999995E-4</c:v>
                </c:pt>
                <c:pt idx="4845">
                  <c:v>7.8582999999999995E-4</c:v>
                </c:pt>
                <c:pt idx="4846">
                  <c:v>7.5438999999999997E-4</c:v>
                </c:pt>
                <c:pt idx="4847">
                  <c:v>7.0582999999999996E-4</c:v>
                </c:pt>
                <c:pt idx="4848">
                  <c:v>6.4125E-4</c:v>
                </c:pt>
                <c:pt idx="4849">
                  <c:v>5.6212000000000005E-4</c:v>
                </c:pt>
                <c:pt idx="4850">
                  <c:v>4.7022999999999998E-4</c:v>
                </c:pt>
                <c:pt idx="4851">
                  <c:v>3.6766000000000001E-4</c:v>
                </c:pt>
                <c:pt idx="4852">
                  <c:v>2.5674999999999998E-4</c:v>
                </c:pt>
                <c:pt idx="4853">
                  <c:v>1.4002E-4</c:v>
                </c:pt>
                <c:pt idx="4854">
                  <c:v>2.0103999999999999E-5</c:v>
                </c:pt>
                <c:pt idx="4855">
                  <c:v>-1.0027E-4</c:v>
                </c:pt>
                <c:pt idx="4856">
                  <c:v>-2.1835999999999999E-4</c:v>
                </c:pt>
                <c:pt idx="4857">
                  <c:v>-3.3149999999999998E-4</c:v>
                </c:pt>
                <c:pt idx="4858">
                  <c:v>-4.3711999999999999E-4</c:v>
                </c:pt>
                <c:pt idx="4859">
                  <c:v>-5.3280999999999999E-4</c:v>
                </c:pt>
                <c:pt idx="4860">
                  <c:v>-6.1640999999999996E-4</c:v>
                </c:pt>
                <c:pt idx="4861">
                  <c:v>-6.8601999999999997E-4</c:v>
                </c:pt>
                <c:pt idx="4862">
                  <c:v>-7.4005999999999996E-4</c:v>
                </c:pt>
                <c:pt idx="4863">
                  <c:v>-7.7731000000000002E-4</c:v>
                </c:pt>
                <c:pt idx="4864">
                  <c:v>-7.9690999999999996E-4</c:v>
                </c:pt>
                <c:pt idx="4865">
                  <c:v>-7.9841999999999999E-4</c:v>
                </c:pt>
                <c:pt idx="4866">
                  <c:v>-7.8180999999999997E-4</c:v>
                </c:pt>
                <c:pt idx="4867">
                  <c:v>-7.4746000000000003E-4</c:v>
                </c:pt>
                <c:pt idx="4868">
                  <c:v>-6.9614999999999998E-4</c:v>
                </c:pt>
                <c:pt idx="4869">
                  <c:v>-6.2903000000000004E-4</c:v>
                </c:pt>
                <c:pt idx="4870">
                  <c:v>-5.4763999999999995E-4</c:v>
                </c:pt>
                <c:pt idx="4871">
                  <c:v>-4.5382000000000002E-4</c:v>
                </c:pt>
                <c:pt idx="4872">
                  <c:v>-3.4968999999999999E-4</c:v>
                </c:pt>
                <c:pt idx="4873">
                  <c:v>-2.3763000000000001E-4</c:v>
                </c:pt>
                <c:pt idx="4874">
                  <c:v>-1.2018E-4</c:v>
                </c:pt>
                <c:pt idx="4875">
                  <c:v>-4.5647000000000002E-15</c:v>
                </c:pt>
                <c:pt idx="4876">
                  <c:v>1.2018E-4</c:v>
                </c:pt>
                <c:pt idx="4877">
                  <c:v>2.3763000000000001E-4</c:v>
                </c:pt>
                <c:pt idx="4878">
                  <c:v>3.4968999999999999E-4</c:v>
                </c:pt>
                <c:pt idx="4879">
                  <c:v>4.5382000000000002E-4</c:v>
                </c:pt>
                <c:pt idx="4880">
                  <c:v>5.4763999999999995E-4</c:v>
                </c:pt>
                <c:pt idx="4881">
                  <c:v>6.2903000000000004E-4</c:v>
                </c:pt>
                <c:pt idx="4882">
                  <c:v>6.9614999999999998E-4</c:v>
                </c:pt>
                <c:pt idx="4883">
                  <c:v>7.4746000000000003E-4</c:v>
                </c:pt>
                <c:pt idx="4884">
                  <c:v>7.8180999999999997E-4</c:v>
                </c:pt>
                <c:pt idx="4885">
                  <c:v>7.9841999999999999E-4</c:v>
                </c:pt>
                <c:pt idx="4886">
                  <c:v>7.9690999999999996E-4</c:v>
                </c:pt>
                <c:pt idx="4887">
                  <c:v>7.7731000000000002E-4</c:v>
                </c:pt>
                <c:pt idx="4888">
                  <c:v>7.4005999999999996E-4</c:v>
                </c:pt>
                <c:pt idx="4889">
                  <c:v>6.8601999999999997E-4</c:v>
                </c:pt>
                <c:pt idx="4890">
                  <c:v>6.1640999999999996E-4</c:v>
                </c:pt>
                <c:pt idx="4891">
                  <c:v>5.3280999999999999E-4</c:v>
                </c:pt>
                <c:pt idx="4892">
                  <c:v>4.3711999999999999E-4</c:v>
                </c:pt>
                <c:pt idx="4893">
                  <c:v>3.3149999999999998E-4</c:v>
                </c:pt>
                <c:pt idx="4894">
                  <c:v>2.1835999999999999E-4</c:v>
                </c:pt>
                <c:pt idx="4895">
                  <c:v>1.0027E-4</c:v>
                </c:pt>
                <c:pt idx="4896">
                  <c:v>-2.0103999999999999E-5</c:v>
                </c:pt>
                <c:pt idx="4897">
                  <c:v>-1.4002E-4</c:v>
                </c:pt>
                <c:pt idx="4898">
                  <c:v>-2.5674999999999998E-4</c:v>
                </c:pt>
                <c:pt idx="4899">
                  <c:v>-3.6766000000000001E-4</c:v>
                </c:pt>
                <c:pt idx="4900">
                  <c:v>-5.2901000000000001E-4</c:v>
                </c:pt>
                <c:pt idx="4901">
                  <c:v>-6.3237999999999999E-4</c:v>
                </c:pt>
                <c:pt idx="4902">
                  <c:v>-7.2141000000000002E-4</c:v>
                </c:pt>
                <c:pt idx="4903">
                  <c:v>-7.9405999999999997E-4</c:v>
                </c:pt>
                <c:pt idx="4904">
                  <c:v>-8.4869000000000003E-4</c:v>
                </c:pt>
                <c:pt idx="4905">
                  <c:v>-8.8405999999999999E-4</c:v>
                </c:pt>
                <c:pt idx="4906">
                  <c:v>-8.9935999999999998E-4</c:v>
                </c:pt>
                <c:pt idx="4907">
                  <c:v>-8.9424999999999997E-4</c:v>
                </c:pt>
                <c:pt idx="4908">
                  <c:v>-8.6883999999999996E-4</c:v>
                </c:pt>
                <c:pt idx="4909">
                  <c:v>-8.2372000000000001E-4</c:v>
                </c:pt>
                <c:pt idx="4910">
                  <c:v>-7.5989999999999999E-4</c:v>
                </c:pt>
                <c:pt idx="4911">
                  <c:v>-6.7882999999999995E-4</c:v>
                </c:pt>
                <c:pt idx="4912">
                  <c:v>-5.8235000000000003E-4</c:v>
                </c:pt>
                <c:pt idx="4913">
                  <c:v>-4.7266000000000002E-4</c:v>
                </c:pt>
                <c:pt idx="4914">
                  <c:v>-3.5223999999999997E-4</c:v>
                </c:pt>
                <c:pt idx="4915">
                  <c:v>-2.2382000000000001E-4</c:v>
                </c:pt>
                <c:pt idx="4916">
                  <c:v>-9.0326000000000002E-5</c:v>
                </c:pt>
                <c:pt idx="4917">
                  <c:v>4.5219999999999997E-5</c:v>
                </c:pt>
                <c:pt idx="4918">
                  <c:v>1.7974000000000001E-4</c:v>
                </c:pt>
                <c:pt idx="4919">
                  <c:v>3.1018000000000002E-4</c:v>
                </c:pt>
                <c:pt idx="4920">
                  <c:v>4.3357999999999998E-4</c:v>
                </c:pt>
                <c:pt idx="4921">
                  <c:v>5.4714E-4</c:v>
                </c:pt>
                <c:pt idx="4922">
                  <c:v>6.4827999999999999E-4</c:v>
                </c:pt>
                <c:pt idx="4923">
                  <c:v>7.3470999999999996E-4</c:v>
                </c:pt>
                <c:pt idx="4924">
                  <c:v>8.0446000000000001E-4</c:v>
                </c:pt>
                <c:pt idx="4925">
                  <c:v>8.5594999999999996E-4</c:v>
                </c:pt>
                <c:pt idx="4926">
                  <c:v>8.8802E-4</c:v>
                </c:pt>
                <c:pt idx="4927">
                  <c:v>8.9992999999999996E-4</c:v>
                </c:pt>
                <c:pt idx="4928">
                  <c:v>8.9141999999999997E-4</c:v>
                </c:pt>
                <c:pt idx="4929">
                  <c:v>8.6266999999999995E-4</c:v>
                </c:pt>
                <c:pt idx="4930">
                  <c:v>8.1433999999999999E-4</c:v>
                </c:pt>
                <c:pt idx="4931">
                  <c:v>7.4753999999999999E-4</c:v>
                </c:pt>
                <c:pt idx="4932">
                  <c:v>6.6376E-4</c:v>
                </c:pt>
                <c:pt idx="4933">
                  <c:v>5.6492000000000001E-4</c:v>
                </c:pt>
                <c:pt idx="4934">
                  <c:v>4.5325999999999998E-4</c:v>
                </c:pt>
                <c:pt idx="4935">
                  <c:v>3.3131000000000002E-4</c:v>
                </c:pt>
                <c:pt idx="4936">
                  <c:v>2.0184000000000001E-4</c:v>
                </c:pt>
                <c:pt idx="4937">
                  <c:v>6.7793999999999995E-5</c:v>
                </c:pt>
                <c:pt idx="4938">
                  <c:v>-6.7793999999999995E-5</c:v>
                </c:pt>
                <c:pt idx="4939">
                  <c:v>-2.0184000000000001E-4</c:v>
                </c:pt>
                <c:pt idx="4940">
                  <c:v>-3.3131000000000002E-4</c:v>
                </c:pt>
                <c:pt idx="4941">
                  <c:v>-4.5325999999999998E-4</c:v>
                </c:pt>
                <c:pt idx="4942">
                  <c:v>-5.6492000000000001E-4</c:v>
                </c:pt>
                <c:pt idx="4943">
                  <c:v>-6.6376E-4</c:v>
                </c:pt>
                <c:pt idx="4944">
                  <c:v>-7.4753999999999999E-4</c:v>
                </c:pt>
                <c:pt idx="4945">
                  <c:v>-8.1433999999999999E-4</c:v>
                </c:pt>
                <c:pt idx="4946">
                  <c:v>-8.6266999999999995E-4</c:v>
                </c:pt>
                <c:pt idx="4947">
                  <c:v>-8.9141999999999997E-4</c:v>
                </c:pt>
                <c:pt idx="4948">
                  <c:v>-8.9992999999999996E-4</c:v>
                </c:pt>
                <c:pt idx="4949">
                  <c:v>-8.8802E-4</c:v>
                </c:pt>
                <c:pt idx="4950">
                  <c:v>-8.5594999999999996E-4</c:v>
                </c:pt>
                <c:pt idx="4951">
                  <c:v>-8.0446000000000001E-4</c:v>
                </c:pt>
                <c:pt idx="4952">
                  <c:v>-7.3470999999999996E-4</c:v>
                </c:pt>
                <c:pt idx="4953">
                  <c:v>-6.4827999999999999E-4</c:v>
                </c:pt>
                <c:pt idx="4954">
                  <c:v>-5.4714E-4</c:v>
                </c:pt>
                <c:pt idx="4955">
                  <c:v>-4.3357999999999998E-4</c:v>
                </c:pt>
                <c:pt idx="4956">
                  <c:v>-3.1018000000000002E-4</c:v>
                </c:pt>
                <c:pt idx="4957">
                  <c:v>-1.7974000000000001E-4</c:v>
                </c:pt>
                <c:pt idx="4958">
                  <c:v>-4.5219999999999997E-5</c:v>
                </c:pt>
                <c:pt idx="4959">
                  <c:v>9.0326000000000002E-5</c:v>
                </c:pt>
                <c:pt idx="4960">
                  <c:v>2.2382000000000001E-4</c:v>
                </c:pt>
                <c:pt idx="4961">
                  <c:v>3.5223999999999997E-4</c:v>
                </c:pt>
                <c:pt idx="4962">
                  <c:v>4.7266000000000002E-4</c:v>
                </c:pt>
                <c:pt idx="4963">
                  <c:v>5.8235000000000003E-4</c:v>
                </c:pt>
                <c:pt idx="4964">
                  <c:v>6.7882999999999995E-4</c:v>
                </c:pt>
                <c:pt idx="4965">
                  <c:v>7.5989999999999999E-4</c:v>
                </c:pt>
                <c:pt idx="4966">
                  <c:v>8.2372000000000001E-4</c:v>
                </c:pt>
                <c:pt idx="4967">
                  <c:v>8.6883999999999996E-4</c:v>
                </c:pt>
                <c:pt idx="4968">
                  <c:v>8.9424999999999997E-4</c:v>
                </c:pt>
                <c:pt idx="4969">
                  <c:v>8.9935999999999998E-4</c:v>
                </c:pt>
                <c:pt idx="4970">
                  <c:v>8.8405999999999999E-4</c:v>
                </c:pt>
                <c:pt idx="4971">
                  <c:v>8.4869000000000003E-4</c:v>
                </c:pt>
                <c:pt idx="4972">
                  <c:v>7.9405999999999997E-4</c:v>
                </c:pt>
                <c:pt idx="4973">
                  <c:v>7.2141000000000002E-4</c:v>
                </c:pt>
                <c:pt idx="4974">
                  <c:v>6.3237999999999999E-4</c:v>
                </c:pt>
                <c:pt idx="4975">
                  <c:v>5.2901000000000001E-4</c:v>
                </c:pt>
                <c:pt idx="4976">
                  <c:v>4.1362000000000001E-4</c:v>
                </c:pt>
                <c:pt idx="4977">
                  <c:v>2.8885E-4</c:v>
                </c:pt>
                <c:pt idx="4978">
                  <c:v>1.5752E-4</c:v>
                </c:pt>
                <c:pt idx="4979">
                  <c:v>2.2617E-5</c:v>
                </c:pt>
                <c:pt idx="4980">
                  <c:v>-1.128E-4</c:v>
                </c:pt>
                <c:pt idx="4981">
                  <c:v>-2.4565999999999998E-4</c:v>
                </c:pt>
                <c:pt idx="4982">
                  <c:v>-3.7293999999999999E-4</c:v>
                </c:pt>
                <c:pt idx="4983">
                  <c:v>-4.9175E-4</c:v>
                </c:pt>
                <c:pt idx="4984">
                  <c:v>-5.9940999999999998E-4</c:v>
                </c:pt>
                <c:pt idx="4985">
                  <c:v>-6.9346000000000002E-4</c:v>
                </c:pt>
                <c:pt idx="4986">
                  <c:v>-7.7176999999999996E-4</c:v>
                </c:pt>
                <c:pt idx="4987">
                  <c:v>-8.3257000000000003E-4</c:v>
                </c:pt>
                <c:pt idx="4988">
                  <c:v>-8.7447000000000002E-4</c:v>
                </c:pt>
                <c:pt idx="4989">
                  <c:v>-8.9652000000000004E-4</c:v>
                </c:pt>
                <c:pt idx="4990">
                  <c:v>-8.9822000000000003E-4</c:v>
                </c:pt>
                <c:pt idx="4991">
                  <c:v>-8.7954000000000005E-4</c:v>
                </c:pt>
                <c:pt idx="4992">
                  <c:v>-8.409E-4</c:v>
                </c:pt>
                <c:pt idx="4993">
                  <c:v>-7.8317000000000002E-4</c:v>
                </c:pt>
                <c:pt idx="4994">
                  <c:v>-7.0766000000000004E-4</c:v>
                </c:pt>
                <c:pt idx="4995">
                  <c:v>-6.1609000000000002E-4</c:v>
                </c:pt>
                <c:pt idx="4996">
                  <c:v>-5.1053999999999997E-4</c:v>
                </c:pt>
                <c:pt idx="4997">
                  <c:v>-3.9340000000000002E-4</c:v>
                </c:pt>
                <c:pt idx="4998">
                  <c:v>-2.6734000000000003E-4</c:v>
                </c:pt>
                <c:pt idx="4999">
                  <c:v>-1.3520000000000001E-4</c:v>
                </c:pt>
                <c:pt idx="5000">
                  <c:v>5.9589000000000001E-16</c:v>
                </c:pt>
                <c:pt idx="5001">
                  <c:v>1.5023E-4</c:v>
                </c:pt>
                <c:pt idx="5002">
                  <c:v>2.9703999999999999E-4</c:v>
                </c:pt>
                <c:pt idx="5003">
                  <c:v>4.3711999999999999E-4</c:v>
                </c:pt>
                <c:pt idx="5004">
                  <c:v>5.6727000000000004E-4</c:v>
                </c:pt>
                <c:pt idx="5005">
                  <c:v>6.8455000000000002E-4</c:v>
                </c:pt>
                <c:pt idx="5006">
                  <c:v>7.8629000000000004E-4</c:v>
                </c:pt>
                <c:pt idx="5007">
                  <c:v>8.7018000000000002E-4</c:v>
                </c:pt>
                <c:pt idx="5008">
                  <c:v>9.3433000000000003E-4</c:v>
                </c:pt>
                <c:pt idx="5009">
                  <c:v>9.7726999999999992E-4</c:v>
                </c:pt>
                <c:pt idx="5010">
                  <c:v>9.9803000000000001E-4</c:v>
                </c:pt>
                <c:pt idx="5011">
                  <c:v>9.9613000000000002E-4</c:v>
                </c:pt>
                <c:pt idx="5012">
                  <c:v>9.7163000000000002E-4</c:v>
                </c:pt>
                <c:pt idx="5013">
                  <c:v>9.2508E-4</c:v>
                </c:pt>
                <c:pt idx="5014">
                  <c:v>8.5753000000000001E-4</c:v>
                </c:pt>
                <c:pt idx="5015">
                  <c:v>7.7050999999999997E-4</c:v>
                </c:pt>
                <c:pt idx="5016">
                  <c:v>6.6600999999999997E-4</c:v>
                </c:pt>
                <c:pt idx="5017">
                  <c:v>5.4639000000000001E-4</c:v>
                </c:pt>
                <c:pt idx="5018">
                  <c:v>4.1438E-4</c:v>
                </c:pt>
                <c:pt idx="5019">
                  <c:v>2.7294999999999999E-4</c:v>
                </c:pt>
                <c:pt idx="5020">
                  <c:v>1.2532999999999999E-4</c:v>
                </c:pt>
                <c:pt idx="5021">
                  <c:v>-2.5130000000000002E-5</c:v>
                </c:pt>
                <c:pt idx="5022">
                  <c:v>-1.7501999999999999E-4</c:v>
                </c:pt>
                <c:pt idx="5023">
                  <c:v>-3.2093999999999997E-4</c:v>
                </c:pt>
                <c:pt idx="5024">
                  <c:v>-4.5958000000000001E-4</c:v>
                </c:pt>
                <c:pt idx="5025">
                  <c:v>-5.8779000000000004E-4</c:v>
                </c:pt>
                <c:pt idx="5026">
                  <c:v>-7.0264999999999998E-4</c:v>
                </c:pt>
                <c:pt idx="5027">
                  <c:v>-8.0157000000000004E-4</c:v>
                </c:pt>
                <c:pt idx="5028">
                  <c:v>-8.8228999999999998E-4</c:v>
                </c:pt>
                <c:pt idx="5029">
                  <c:v>-9.4299E-4</c:v>
                </c:pt>
                <c:pt idx="5030">
                  <c:v>-9.8229000000000003E-4</c:v>
                </c:pt>
                <c:pt idx="5031">
                  <c:v>-9.992899999999999E-4</c:v>
                </c:pt>
                <c:pt idx="5032">
                  <c:v>-9.9361000000000002E-4</c:v>
                </c:pt>
                <c:pt idx="5033">
                  <c:v>-9.6537999999999995E-4</c:v>
                </c:pt>
                <c:pt idx="5034">
                  <c:v>-9.1524E-4</c:v>
                </c:pt>
                <c:pt idx="5035">
                  <c:v>-8.4433000000000002E-4</c:v>
                </c:pt>
                <c:pt idx="5036">
                  <c:v>-7.5425000000000004E-4</c:v>
                </c:pt>
                <c:pt idx="5037">
                  <c:v>-6.4705999999999997E-4</c:v>
                </c:pt>
                <c:pt idx="5038">
                  <c:v>-5.2517000000000004E-4</c:v>
                </c:pt>
                <c:pt idx="5039">
                  <c:v>-3.9136999999999999E-4</c:v>
                </c:pt>
                <c:pt idx="5040">
                  <c:v>-2.4868999999999998E-4</c:v>
                </c:pt>
                <c:pt idx="5041">
                  <c:v>-1.0035999999999999E-4</c:v>
                </c:pt>
                <c:pt idx="5042">
                  <c:v>5.0244000000000002E-5</c:v>
                </c:pt>
                <c:pt idx="5043">
                  <c:v>1.9971E-4</c:v>
                </c:pt>
                <c:pt idx="5044">
                  <c:v>3.4464000000000001E-4</c:v>
                </c:pt>
                <c:pt idx="5045">
                  <c:v>4.8174999999999997E-4</c:v>
                </c:pt>
                <c:pt idx="5046">
                  <c:v>6.0793000000000002E-4</c:v>
                </c:pt>
                <c:pt idx="5047">
                  <c:v>7.2031000000000005E-4</c:v>
                </c:pt>
                <c:pt idx="5048">
                  <c:v>8.1634000000000003E-4</c:v>
                </c:pt>
                <c:pt idx="5049">
                  <c:v>8.9384000000000002E-4</c:v>
                </c:pt>
                <c:pt idx="5050">
                  <c:v>9.5105999999999999E-4</c:v>
                </c:pt>
                <c:pt idx="5051">
                  <c:v>9.8668999999999992E-4</c:v>
                </c:pt>
                <c:pt idx="5052">
                  <c:v>9.9992000000000006E-4</c:v>
                </c:pt>
                <c:pt idx="5053">
                  <c:v>9.9046000000000008E-4</c:v>
                </c:pt>
                <c:pt idx="5054">
                  <c:v>9.5852000000000003E-4</c:v>
                </c:pt>
                <c:pt idx="5055">
                  <c:v>9.0483000000000002E-4</c:v>
                </c:pt>
                <c:pt idx="5056">
                  <c:v>8.3060000000000002E-4</c:v>
                </c:pt>
                <c:pt idx="5057">
                  <c:v>7.3751000000000003E-4</c:v>
                </c:pt>
                <c:pt idx="5058">
                  <c:v>6.2768999999999998E-4</c:v>
                </c:pt>
                <c:pt idx="5059">
                  <c:v>5.0361999999999998E-4</c:v>
                </c:pt>
                <c:pt idx="5060">
                  <c:v>3.6811999999999999E-4</c:v>
                </c:pt>
                <c:pt idx="5061">
                  <c:v>2.2426999999999999E-4</c:v>
                </c:pt>
                <c:pt idx="5062">
                  <c:v>7.5327000000000006E-5</c:v>
                </c:pt>
                <c:pt idx="5063">
                  <c:v>-7.5327000000000006E-5</c:v>
                </c:pt>
                <c:pt idx="5064">
                  <c:v>-2.2426999999999999E-4</c:v>
                </c:pt>
                <c:pt idx="5065">
                  <c:v>-3.6811999999999999E-4</c:v>
                </c:pt>
                <c:pt idx="5066">
                  <c:v>-5.0361999999999998E-4</c:v>
                </c:pt>
                <c:pt idx="5067">
                  <c:v>-6.2768999999999998E-4</c:v>
                </c:pt>
                <c:pt idx="5068">
                  <c:v>-7.3751000000000003E-4</c:v>
                </c:pt>
                <c:pt idx="5069">
                  <c:v>-8.3060000000000002E-4</c:v>
                </c:pt>
                <c:pt idx="5070">
                  <c:v>-9.0483000000000002E-4</c:v>
                </c:pt>
                <c:pt idx="5071">
                  <c:v>-9.5852000000000003E-4</c:v>
                </c:pt>
                <c:pt idx="5072">
                  <c:v>-9.9046000000000008E-4</c:v>
                </c:pt>
                <c:pt idx="5073">
                  <c:v>-9.9992000000000006E-4</c:v>
                </c:pt>
                <c:pt idx="5074">
                  <c:v>-9.8668999999999992E-4</c:v>
                </c:pt>
                <c:pt idx="5075">
                  <c:v>-9.5105999999999999E-4</c:v>
                </c:pt>
                <c:pt idx="5076">
                  <c:v>-8.9384000000000002E-4</c:v>
                </c:pt>
                <c:pt idx="5077">
                  <c:v>-8.1634000000000003E-4</c:v>
                </c:pt>
                <c:pt idx="5078">
                  <c:v>-7.2031000000000005E-4</c:v>
                </c:pt>
                <c:pt idx="5079">
                  <c:v>-6.0793000000000002E-4</c:v>
                </c:pt>
                <c:pt idx="5080">
                  <c:v>-4.8174999999999997E-4</c:v>
                </c:pt>
                <c:pt idx="5081">
                  <c:v>-3.4464000000000001E-4</c:v>
                </c:pt>
                <c:pt idx="5082">
                  <c:v>-1.9971E-4</c:v>
                </c:pt>
                <c:pt idx="5083">
                  <c:v>-5.0244000000000002E-5</c:v>
                </c:pt>
                <c:pt idx="5084">
                  <c:v>1.0035999999999999E-4</c:v>
                </c:pt>
                <c:pt idx="5085">
                  <c:v>2.4868999999999998E-4</c:v>
                </c:pt>
                <c:pt idx="5086">
                  <c:v>3.9136999999999999E-4</c:v>
                </c:pt>
                <c:pt idx="5087">
                  <c:v>5.2517000000000004E-4</c:v>
                </c:pt>
                <c:pt idx="5088">
                  <c:v>6.4705999999999997E-4</c:v>
                </c:pt>
                <c:pt idx="5089">
                  <c:v>7.5425000000000004E-4</c:v>
                </c:pt>
                <c:pt idx="5090">
                  <c:v>8.4433000000000002E-4</c:v>
                </c:pt>
                <c:pt idx="5091">
                  <c:v>9.1524E-4</c:v>
                </c:pt>
                <c:pt idx="5092">
                  <c:v>9.6537999999999995E-4</c:v>
                </c:pt>
                <c:pt idx="5093">
                  <c:v>9.9361000000000002E-4</c:v>
                </c:pt>
                <c:pt idx="5094">
                  <c:v>9.992899999999999E-4</c:v>
                </c:pt>
                <c:pt idx="5095">
                  <c:v>9.8229000000000003E-4</c:v>
                </c:pt>
                <c:pt idx="5096">
                  <c:v>9.4299E-4</c:v>
                </c:pt>
                <c:pt idx="5097">
                  <c:v>8.8228999999999998E-4</c:v>
                </c:pt>
                <c:pt idx="5098">
                  <c:v>8.0157000000000004E-4</c:v>
                </c:pt>
                <c:pt idx="5099">
                  <c:v>7.0264999999999998E-4</c:v>
                </c:pt>
                <c:pt idx="5100">
                  <c:v>6.4656000000000002E-4</c:v>
                </c:pt>
                <c:pt idx="5101">
                  <c:v>5.0553999999999996E-4</c:v>
                </c:pt>
                <c:pt idx="5102">
                  <c:v>3.5303999999999999E-4</c:v>
                </c:pt>
                <c:pt idx="5103">
                  <c:v>1.9253E-4</c:v>
                </c:pt>
                <c:pt idx="5104">
                  <c:v>2.7642999999999999E-5</c:v>
                </c:pt>
                <c:pt idx="5105">
                  <c:v>-1.3787000000000001E-4</c:v>
                </c:pt>
                <c:pt idx="5106">
                  <c:v>-3.0025000000000001E-4</c:v>
                </c:pt>
                <c:pt idx="5107">
                  <c:v>-4.5581000000000002E-4</c:v>
                </c:pt>
                <c:pt idx="5108">
                  <c:v>-6.0103000000000001E-4</c:v>
                </c:pt>
                <c:pt idx="5109">
                  <c:v>-7.3260999999999997E-4</c:v>
                </c:pt>
                <c:pt idx="5110">
                  <c:v>-8.4756000000000002E-4</c:v>
                </c:pt>
                <c:pt idx="5111">
                  <c:v>-9.4328000000000001E-4</c:v>
                </c:pt>
                <c:pt idx="5112">
                  <c:v>-1.0176E-3</c:v>
                </c:pt>
                <c:pt idx="5113">
                  <c:v>-1.0688E-3</c:v>
                </c:pt>
                <c:pt idx="5114">
                  <c:v>-1.0957E-3</c:v>
                </c:pt>
                <c:pt idx="5115">
                  <c:v>-1.0977999999999999E-3</c:v>
                </c:pt>
                <c:pt idx="5116">
                  <c:v>-1.075E-3</c:v>
                </c:pt>
                <c:pt idx="5117">
                  <c:v>-1.0277999999999999E-3</c:v>
                </c:pt>
                <c:pt idx="5118">
                  <c:v>-9.5719999999999996E-4</c:v>
                </c:pt>
                <c:pt idx="5119">
                  <c:v>-8.6492000000000003E-4</c:v>
                </c:pt>
                <c:pt idx="5120">
                  <c:v>-7.5299999999999998E-4</c:v>
                </c:pt>
                <c:pt idx="5121">
                  <c:v>-6.2399999999999999E-4</c:v>
                </c:pt>
                <c:pt idx="5122">
                  <c:v>-4.8083000000000002E-4</c:v>
                </c:pt>
                <c:pt idx="5123">
                  <c:v>-3.2675E-4</c:v>
                </c:pt>
                <c:pt idx="5124">
                  <c:v>-1.6525000000000001E-4</c:v>
                </c:pt>
                <c:pt idx="5125">
                  <c:v>7.5874000000000002E-15</c:v>
                </c:pt>
                <c:pt idx="5126">
                  <c:v>1.6525000000000001E-4</c:v>
                </c:pt>
                <c:pt idx="5127">
                  <c:v>3.2675E-4</c:v>
                </c:pt>
                <c:pt idx="5128">
                  <c:v>4.8083000000000002E-4</c:v>
                </c:pt>
                <c:pt idx="5129">
                  <c:v>6.2399999999999999E-4</c:v>
                </c:pt>
                <c:pt idx="5130">
                  <c:v>7.5299999999999998E-4</c:v>
                </c:pt>
                <c:pt idx="5131">
                  <c:v>8.6492000000000003E-4</c:v>
                </c:pt>
                <c:pt idx="5132">
                  <c:v>9.5719999999999996E-4</c:v>
                </c:pt>
                <c:pt idx="5133">
                  <c:v>1.0277999999999999E-3</c:v>
                </c:pt>
                <c:pt idx="5134">
                  <c:v>1.075E-3</c:v>
                </c:pt>
                <c:pt idx="5135">
                  <c:v>1.0977999999999999E-3</c:v>
                </c:pt>
                <c:pt idx="5136">
                  <c:v>1.0957E-3</c:v>
                </c:pt>
                <c:pt idx="5137">
                  <c:v>1.0688E-3</c:v>
                </c:pt>
                <c:pt idx="5138">
                  <c:v>1.0176E-3</c:v>
                </c:pt>
                <c:pt idx="5139">
                  <c:v>9.4328000000000001E-4</c:v>
                </c:pt>
                <c:pt idx="5140">
                  <c:v>8.4756000000000002E-4</c:v>
                </c:pt>
                <c:pt idx="5141">
                  <c:v>7.3260999999999997E-4</c:v>
                </c:pt>
                <c:pt idx="5142">
                  <c:v>6.0103000000000001E-4</c:v>
                </c:pt>
                <c:pt idx="5143">
                  <c:v>4.5581000000000002E-4</c:v>
                </c:pt>
                <c:pt idx="5144">
                  <c:v>3.0025000000000001E-4</c:v>
                </c:pt>
                <c:pt idx="5145">
                  <c:v>1.3787000000000001E-4</c:v>
                </c:pt>
                <c:pt idx="5146">
                  <c:v>-2.7642999999999999E-5</c:v>
                </c:pt>
                <c:pt idx="5147">
                  <c:v>-1.9253E-4</c:v>
                </c:pt>
                <c:pt idx="5148">
                  <c:v>-3.5303999999999999E-4</c:v>
                </c:pt>
                <c:pt idx="5149">
                  <c:v>-5.0553999999999996E-4</c:v>
                </c:pt>
                <c:pt idx="5150">
                  <c:v>-6.4656000000000002E-4</c:v>
                </c:pt>
                <c:pt idx="5151">
                  <c:v>-7.7291000000000002E-4</c:v>
                </c:pt>
                <c:pt idx="5152">
                  <c:v>-8.8172000000000001E-4</c:v>
                </c:pt>
                <c:pt idx="5153">
                  <c:v>-9.7052E-4</c:v>
                </c:pt>
                <c:pt idx="5154">
                  <c:v>-1.0372999999999999E-3</c:v>
                </c:pt>
                <c:pt idx="5155">
                  <c:v>-1.0805000000000001E-3</c:v>
                </c:pt>
                <c:pt idx="5156">
                  <c:v>-1.0992E-3</c:v>
                </c:pt>
                <c:pt idx="5157">
                  <c:v>-1.093E-3</c:v>
                </c:pt>
                <c:pt idx="5158">
                  <c:v>-1.0619E-3</c:v>
                </c:pt>
                <c:pt idx="5159">
                  <c:v>-1.0068E-3</c:v>
                </c:pt>
                <c:pt idx="5160">
                  <c:v>-9.2876000000000005E-4</c:v>
                </c:pt>
                <c:pt idx="5161">
                  <c:v>-8.2967999999999996E-4</c:v>
                </c:pt>
                <c:pt idx="5162">
                  <c:v>-7.1175999999999998E-4</c:v>
                </c:pt>
                <c:pt idx="5163">
                  <c:v>-5.7768999999999995E-4</c:v>
                </c:pt>
                <c:pt idx="5164">
                  <c:v>-4.3051E-4</c:v>
                </c:pt>
                <c:pt idx="5165">
                  <c:v>-2.7356E-4</c:v>
                </c:pt>
                <c:pt idx="5166">
                  <c:v>-1.104E-4</c:v>
                </c:pt>
                <c:pt idx="5167">
                  <c:v>5.5269000000000002E-5</c:v>
                </c:pt>
                <c:pt idx="5168">
                  <c:v>2.1968000000000001E-4</c:v>
                </c:pt>
                <c:pt idx="5169">
                  <c:v>3.7910999999999999E-4</c:v>
                </c:pt>
                <c:pt idx="5170">
                  <c:v>5.2992999999999996E-4</c:v>
                </c:pt>
                <c:pt idx="5171">
                  <c:v>6.6872000000000003E-4</c:v>
                </c:pt>
                <c:pt idx="5172">
                  <c:v>7.9233999999999999E-4</c:v>
                </c:pt>
                <c:pt idx="5173">
                  <c:v>8.9797E-4</c:v>
                </c:pt>
                <c:pt idx="5174">
                  <c:v>9.8323000000000008E-4</c:v>
                </c:pt>
                <c:pt idx="5175">
                  <c:v>1.0462E-3</c:v>
                </c:pt>
                <c:pt idx="5176">
                  <c:v>1.0854E-3</c:v>
                </c:pt>
                <c:pt idx="5177">
                  <c:v>1.0999E-3</c:v>
                </c:pt>
                <c:pt idx="5178">
                  <c:v>1.0895E-3</c:v>
                </c:pt>
                <c:pt idx="5179">
                  <c:v>1.0544E-3</c:v>
                </c:pt>
                <c:pt idx="5180">
                  <c:v>9.953099999999999E-4</c:v>
                </c:pt>
                <c:pt idx="5181">
                  <c:v>9.1365999999999995E-4</c:v>
                </c:pt>
                <c:pt idx="5182">
                  <c:v>8.1125999999999995E-4</c:v>
                </c:pt>
                <c:pt idx="5183">
                  <c:v>6.9046000000000005E-4</c:v>
                </c:pt>
                <c:pt idx="5184">
                  <c:v>5.5398999999999997E-4</c:v>
                </c:pt>
                <c:pt idx="5185">
                  <c:v>4.0494000000000001E-4</c:v>
                </c:pt>
                <c:pt idx="5186">
                  <c:v>2.4669999999999998E-4</c:v>
                </c:pt>
                <c:pt idx="5187">
                  <c:v>8.2859000000000001E-5</c:v>
                </c:pt>
                <c:pt idx="5188">
                  <c:v>-8.2859000000000001E-5</c:v>
                </c:pt>
                <c:pt idx="5189">
                  <c:v>-2.4669999999999998E-4</c:v>
                </c:pt>
                <c:pt idx="5190">
                  <c:v>-4.0494000000000001E-4</c:v>
                </c:pt>
                <c:pt idx="5191">
                  <c:v>-5.5398999999999997E-4</c:v>
                </c:pt>
                <c:pt idx="5192">
                  <c:v>-6.9046000000000005E-4</c:v>
                </c:pt>
                <c:pt idx="5193">
                  <c:v>-8.1125999999999995E-4</c:v>
                </c:pt>
                <c:pt idx="5194">
                  <c:v>-9.1365999999999995E-4</c:v>
                </c:pt>
                <c:pt idx="5195">
                  <c:v>-9.953099999999999E-4</c:v>
                </c:pt>
                <c:pt idx="5196">
                  <c:v>-1.0544E-3</c:v>
                </c:pt>
                <c:pt idx="5197">
                  <c:v>-1.0895E-3</c:v>
                </c:pt>
                <c:pt idx="5198">
                  <c:v>-1.0999E-3</c:v>
                </c:pt>
                <c:pt idx="5199">
                  <c:v>-1.0854E-3</c:v>
                </c:pt>
                <c:pt idx="5200">
                  <c:v>-1.1413E-3</c:v>
                </c:pt>
                <c:pt idx="5201">
                  <c:v>-1.0725999999999999E-3</c:v>
                </c:pt>
                <c:pt idx="5202">
                  <c:v>-9.796099999999999E-4</c:v>
                </c:pt>
                <c:pt idx="5203">
                  <c:v>-8.6437000000000005E-4</c:v>
                </c:pt>
                <c:pt idx="5204">
                  <c:v>-7.2951999999999999E-4</c:v>
                </c:pt>
                <c:pt idx="5205">
                  <c:v>-5.7810000000000001E-4</c:v>
                </c:pt>
                <c:pt idx="5206">
                  <c:v>-4.1356999999999999E-4</c:v>
                </c:pt>
                <c:pt idx="5207">
                  <c:v>-2.3965E-4</c:v>
                </c:pt>
                <c:pt idx="5208">
                  <c:v>-6.0293E-5</c:v>
                </c:pt>
                <c:pt idx="5209">
                  <c:v>1.2043E-4</c:v>
                </c:pt>
                <c:pt idx="5210">
                  <c:v>2.9842999999999997E-4</c:v>
                </c:pt>
                <c:pt idx="5211">
                  <c:v>4.6965E-4</c:v>
                </c:pt>
                <c:pt idx="5212">
                  <c:v>6.3020999999999997E-4</c:v>
                </c:pt>
                <c:pt idx="5213">
                  <c:v>7.7647000000000002E-4</c:v>
                </c:pt>
                <c:pt idx="5214">
                  <c:v>9.0510000000000005E-4</c:v>
                </c:pt>
                <c:pt idx="5215">
                  <c:v>1.0131999999999999E-3</c:v>
                </c:pt>
                <c:pt idx="5216">
                  <c:v>1.0983E-3</c:v>
                </c:pt>
                <c:pt idx="5217">
                  <c:v>1.1585E-3</c:v>
                </c:pt>
                <c:pt idx="5218">
                  <c:v>1.1923000000000001E-3</c:v>
                </c:pt>
                <c:pt idx="5219">
                  <c:v>1.1991E-3</c:v>
                </c:pt>
                <c:pt idx="5220">
                  <c:v>1.1787E-3</c:v>
                </c:pt>
                <c:pt idx="5221">
                  <c:v>1.1316E-3</c:v>
                </c:pt>
                <c:pt idx="5222">
                  <c:v>1.0587000000000001E-3</c:v>
                </c:pt>
                <c:pt idx="5223">
                  <c:v>9.6188000000000003E-4</c:v>
                </c:pt>
                <c:pt idx="5224">
                  <c:v>8.4318000000000001E-4</c:v>
                </c:pt>
                <c:pt idx="5225">
                  <c:v>7.0534000000000005E-4</c:v>
                </c:pt>
                <c:pt idx="5226">
                  <c:v>5.5150000000000002E-4</c:v>
                </c:pt>
                <c:pt idx="5227">
                  <c:v>3.8513000000000002E-4</c:v>
                </c:pt>
                <c:pt idx="5228">
                  <c:v>2.1002999999999999E-4</c:v>
                </c:pt>
                <c:pt idx="5229">
                  <c:v>3.0156000000000001E-5</c:v>
                </c:pt>
                <c:pt idx="5230">
                  <c:v>-1.504E-4</c:v>
                </c:pt>
                <c:pt idx="5231">
                  <c:v>-3.2754000000000003E-4</c:v>
                </c:pt>
                <c:pt idx="5232">
                  <c:v>-4.9724999999999997E-4</c:v>
                </c:pt>
                <c:pt idx="5233">
                  <c:v>-6.5567000000000002E-4</c:v>
                </c:pt>
                <c:pt idx="5234">
                  <c:v>-7.9920999999999996E-4</c:v>
                </c:pt>
                <c:pt idx="5235">
                  <c:v>-9.2462000000000002E-4</c:v>
                </c:pt>
                <c:pt idx="5236">
                  <c:v>-1.029E-3</c:v>
                </c:pt>
                <c:pt idx="5237">
                  <c:v>-1.1100999999999999E-3</c:v>
                </c:pt>
                <c:pt idx="5238">
                  <c:v>-1.1659999999999999E-3</c:v>
                </c:pt>
                <c:pt idx="5239">
                  <c:v>-1.1954000000000001E-3</c:v>
                </c:pt>
                <c:pt idx="5240">
                  <c:v>-1.1976000000000001E-3</c:v>
                </c:pt>
                <c:pt idx="5241">
                  <c:v>-1.1727E-3</c:v>
                </c:pt>
                <c:pt idx="5242">
                  <c:v>-1.1211999999999999E-3</c:v>
                </c:pt>
                <c:pt idx="5243">
                  <c:v>-1.0441999999999999E-3</c:v>
                </c:pt>
                <c:pt idx="5244">
                  <c:v>-9.4355000000000003E-4</c:v>
                </c:pt>
                <c:pt idx="5245">
                  <c:v>-8.2145999999999999E-4</c:v>
                </c:pt>
                <c:pt idx="5246">
                  <c:v>-6.8072E-4</c:v>
                </c:pt>
                <c:pt idx="5247">
                  <c:v>-5.2453999999999999E-4</c:v>
                </c:pt>
                <c:pt idx="5248">
                  <c:v>-3.5645000000000002E-4</c:v>
                </c:pt>
                <c:pt idx="5249">
                  <c:v>-1.8027000000000001E-4</c:v>
                </c:pt>
                <c:pt idx="5250">
                  <c:v>1.5838999999999999E-14</c:v>
                </c:pt>
                <c:pt idx="5251">
                  <c:v>1.8027000000000001E-4</c:v>
                </c:pt>
                <c:pt idx="5252">
                  <c:v>3.5645000000000002E-4</c:v>
                </c:pt>
                <c:pt idx="5253">
                  <c:v>5.2453999999999999E-4</c:v>
                </c:pt>
                <c:pt idx="5254">
                  <c:v>6.8072E-4</c:v>
                </c:pt>
                <c:pt idx="5255">
                  <c:v>8.2145999999999999E-4</c:v>
                </c:pt>
                <c:pt idx="5256">
                  <c:v>9.4355000000000003E-4</c:v>
                </c:pt>
                <c:pt idx="5257">
                  <c:v>1.0441999999999999E-3</c:v>
                </c:pt>
                <c:pt idx="5258">
                  <c:v>1.1211999999999999E-3</c:v>
                </c:pt>
                <c:pt idx="5259">
                  <c:v>1.1727E-3</c:v>
                </c:pt>
                <c:pt idx="5260">
                  <c:v>1.1976000000000001E-3</c:v>
                </c:pt>
                <c:pt idx="5261">
                  <c:v>1.1954000000000001E-3</c:v>
                </c:pt>
                <c:pt idx="5262">
                  <c:v>1.1659999999999999E-3</c:v>
                </c:pt>
                <c:pt idx="5263">
                  <c:v>1.1100999999999999E-3</c:v>
                </c:pt>
                <c:pt idx="5264">
                  <c:v>1.029E-3</c:v>
                </c:pt>
                <c:pt idx="5265">
                  <c:v>9.2462000000000002E-4</c:v>
                </c:pt>
                <c:pt idx="5266">
                  <c:v>7.9920999999999996E-4</c:v>
                </c:pt>
                <c:pt idx="5267">
                  <c:v>6.5567000000000002E-4</c:v>
                </c:pt>
                <c:pt idx="5268">
                  <c:v>4.9724999999999997E-4</c:v>
                </c:pt>
                <c:pt idx="5269">
                  <c:v>3.2754000000000003E-4</c:v>
                </c:pt>
                <c:pt idx="5270">
                  <c:v>1.504E-4</c:v>
                </c:pt>
                <c:pt idx="5271">
                  <c:v>-3.0156000000000001E-5</c:v>
                </c:pt>
                <c:pt idx="5272">
                  <c:v>-2.1002999999999999E-4</c:v>
                </c:pt>
                <c:pt idx="5273">
                  <c:v>-3.8513000000000002E-4</c:v>
                </c:pt>
                <c:pt idx="5274">
                  <c:v>-5.5150000000000002E-4</c:v>
                </c:pt>
                <c:pt idx="5275">
                  <c:v>-7.0534000000000005E-4</c:v>
                </c:pt>
                <c:pt idx="5276">
                  <c:v>-8.4318000000000001E-4</c:v>
                </c:pt>
                <c:pt idx="5277">
                  <c:v>-9.6188000000000003E-4</c:v>
                </c:pt>
                <c:pt idx="5278">
                  <c:v>-1.0587000000000001E-3</c:v>
                </c:pt>
                <c:pt idx="5279">
                  <c:v>-1.1316E-3</c:v>
                </c:pt>
                <c:pt idx="5280">
                  <c:v>-1.1787E-3</c:v>
                </c:pt>
                <c:pt idx="5281">
                  <c:v>-1.1991E-3</c:v>
                </c:pt>
                <c:pt idx="5282">
                  <c:v>-1.1923000000000001E-3</c:v>
                </c:pt>
                <c:pt idx="5283">
                  <c:v>-1.1585E-3</c:v>
                </c:pt>
                <c:pt idx="5284">
                  <c:v>-1.0983E-3</c:v>
                </c:pt>
                <c:pt idx="5285">
                  <c:v>-1.0131999999999999E-3</c:v>
                </c:pt>
                <c:pt idx="5286">
                  <c:v>-9.0510000000000005E-4</c:v>
                </c:pt>
                <c:pt idx="5287">
                  <c:v>-7.7647000000000002E-4</c:v>
                </c:pt>
                <c:pt idx="5288">
                  <c:v>-6.3020999999999997E-4</c:v>
                </c:pt>
                <c:pt idx="5289">
                  <c:v>-4.6965E-4</c:v>
                </c:pt>
                <c:pt idx="5290">
                  <c:v>-2.9842999999999997E-4</c:v>
                </c:pt>
                <c:pt idx="5291">
                  <c:v>-1.2043E-4</c:v>
                </c:pt>
                <c:pt idx="5292">
                  <c:v>6.0293E-5</c:v>
                </c:pt>
                <c:pt idx="5293">
                  <c:v>2.3965E-4</c:v>
                </c:pt>
                <c:pt idx="5294">
                  <c:v>4.1356999999999999E-4</c:v>
                </c:pt>
                <c:pt idx="5295">
                  <c:v>5.7810000000000001E-4</c:v>
                </c:pt>
                <c:pt idx="5296">
                  <c:v>7.2951999999999999E-4</c:v>
                </c:pt>
                <c:pt idx="5297">
                  <c:v>8.6437000000000005E-4</c:v>
                </c:pt>
                <c:pt idx="5298">
                  <c:v>9.796099999999999E-4</c:v>
                </c:pt>
                <c:pt idx="5299">
                  <c:v>1.0725999999999999E-3</c:v>
                </c:pt>
                <c:pt idx="5300">
                  <c:v>1.2363999999999999E-3</c:v>
                </c:pt>
                <c:pt idx="5301">
                  <c:v>1.2826999999999999E-3</c:v>
                </c:pt>
                <c:pt idx="5302">
                  <c:v>1.2999000000000001E-3</c:v>
                </c:pt>
                <c:pt idx="5303">
                  <c:v>1.2876000000000001E-3</c:v>
                </c:pt>
                <c:pt idx="5304">
                  <c:v>1.2461E-3</c:v>
                </c:pt>
                <c:pt idx="5305">
                  <c:v>1.1762999999999999E-3</c:v>
                </c:pt>
                <c:pt idx="5306">
                  <c:v>1.0797999999999999E-3</c:v>
                </c:pt>
                <c:pt idx="5307">
                  <c:v>9.5876999999999996E-4</c:v>
                </c:pt>
                <c:pt idx="5308">
                  <c:v>8.1599999999999999E-4</c:v>
                </c:pt>
                <c:pt idx="5309">
                  <c:v>6.5470999999999997E-4</c:v>
                </c:pt>
                <c:pt idx="5310">
                  <c:v>4.7856E-4</c:v>
                </c:pt>
                <c:pt idx="5311">
                  <c:v>2.9155000000000001E-4</c:v>
                </c:pt>
                <c:pt idx="5312">
                  <c:v>9.7924999999999995E-5</c:v>
                </c:pt>
                <c:pt idx="5313">
                  <c:v>-9.7924999999999995E-5</c:v>
                </c:pt>
                <c:pt idx="5314">
                  <c:v>-2.9155000000000001E-4</c:v>
                </c:pt>
                <c:pt idx="5315">
                  <c:v>-4.7856E-4</c:v>
                </c:pt>
                <c:pt idx="5316">
                  <c:v>-6.5470999999999997E-4</c:v>
                </c:pt>
                <c:pt idx="5317">
                  <c:v>-8.1599999999999999E-4</c:v>
                </c:pt>
                <c:pt idx="5318">
                  <c:v>-9.5876999999999996E-4</c:v>
                </c:pt>
                <c:pt idx="5319">
                  <c:v>-1.0797999999999999E-3</c:v>
                </c:pt>
                <c:pt idx="5320">
                  <c:v>-1.1762999999999999E-3</c:v>
                </c:pt>
                <c:pt idx="5321">
                  <c:v>-1.2461E-3</c:v>
                </c:pt>
                <c:pt idx="5322">
                  <c:v>-1.2876000000000001E-3</c:v>
                </c:pt>
                <c:pt idx="5323">
                  <c:v>-1.2999000000000001E-3</c:v>
                </c:pt>
                <c:pt idx="5324">
                  <c:v>-1.2826999999999999E-3</c:v>
                </c:pt>
                <c:pt idx="5325">
                  <c:v>-1.2363999999999999E-3</c:v>
                </c:pt>
                <c:pt idx="5326">
                  <c:v>-1.1620000000000001E-3</c:v>
                </c:pt>
                <c:pt idx="5327">
                  <c:v>-1.0612E-3</c:v>
                </c:pt>
                <c:pt idx="5328">
                  <c:v>-9.3639999999999999E-4</c:v>
                </c:pt>
                <c:pt idx="5329">
                  <c:v>-7.9031000000000001E-4</c:v>
                </c:pt>
                <c:pt idx="5330">
                  <c:v>-6.2628E-4</c:v>
                </c:pt>
                <c:pt idx="5331">
                  <c:v>-4.4804000000000003E-4</c:v>
                </c:pt>
                <c:pt idx="5332">
                  <c:v>-2.5962000000000001E-4</c:v>
                </c:pt>
                <c:pt idx="5333">
                  <c:v>-6.5318E-5</c:v>
                </c:pt>
                <c:pt idx="5334">
                  <c:v>1.3046999999999999E-4</c:v>
                </c:pt>
                <c:pt idx="5335">
                  <c:v>3.233E-4</c:v>
                </c:pt>
                <c:pt idx="5336">
                  <c:v>5.0878999999999996E-4</c:v>
                </c:pt>
                <c:pt idx="5337">
                  <c:v>6.8272999999999999E-4</c:v>
                </c:pt>
                <c:pt idx="5338">
                  <c:v>8.4117000000000003E-4</c:v>
                </c:pt>
                <c:pt idx="5339">
                  <c:v>9.8053000000000007E-4</c:v>
                </c:pt>
                <c:pt idx="5340">
                  <c:v>1.0976E-3</c:v>
                </c:pt>
                <c:pt idx="5341">
                  <c:v>1.1898E-3</c:v>
                </c:pt>
                <c:pt idx="5342">
                  <c:v>1.255E-3</c:v>
                </c:pt>
                <c:pt idx="5343">
                  <c:v>1.2917E-3</c:v>
                </c:pt>
                <c:pt idx="5344">
                  <c:v>1.2991000000000001E-3</c:v>
                </c:pt>
                <c:pt idx="5345">
                  <c:v>1.2769999999999999E-3</c:v>
                </c:pt>
                <c:pt idx="5346">
                  <c:v>1.2259E-3</c:v>
                </c:pt>
                <c:pt idx="5347">
                  <c:v>1.147E-3</c:v>
                </c:pt>
                <c:pt idx="5348">
                  <c:v>1.042E-3</c:v>
                </c:pt>
                <c:pt idx="5349">
                  <c:v>9.1343999999999996E-4</c:v>
                </c:pt>
                <c:pt idx="5350">
                  <c:v>7.6411999999999997E-4</c:v>
                </c:pt>
                <c:pt idx="5351">
                  <c:v>5.9745000000000002E-4</c:v>
                </c:pt>
                <c:pt idx="5352">
                  <c:v>4.1722999999999999E-4</c:v>
                </c:pt>
                <c:pt idx="5353">
                  <c:v>2.2753000000000001E-4</c:v>
                </c:pt>
                <c:pt idx="5354">
                  <c:v>3.2669000000000002E-5</c:v>
                </c:pt>
                <c:pt idx="5355">
                  <c:v>-1.6292999999999999E-4</c:v>
                </c:pt>
                <c:pt idx="5356">
                  <c:v>-3.5483999999999998E-4</c:v>
                </c:pt>
                <c:pt idx="5357">
                  <c:v>-5.3868999999999998E-4</c:v>
                </c:pt>
                <c:pt idx="5358">
                  <c:v>-7.1031000000000002E-4</c:v>
                </c:pt>
                <c:pt idx="5359">
                  <c:v>-8.6582E-4</c:v>
                </c:pt>
                <c:pt idx="5360">
                  <c:v>-1.0016999999999999E-3</c:v>
                </c:pt>
                <c:pt idx="5361">
                  <c:v>-1.1148E-3</c:v>
                </c:pt>
                <c:pt idx="5362">
                  <c:v>-1.2026000000000001E-3</c:v>
                </c:pt>
                <c:pt idx="5363">
                  <c:v>-1.2631000000000001E-3</c:v>
                </c:pt>
                <c:pt idx="5364">
                  <c:v>-1.2949999999999999E-3</c:v>
                </c:pt>
                <c:pt idx="5365">
                  <c:v>-1.2974E-3</c:v>
                </c:pt>
                <c:pt idx="5366">
                  <c:v>-1.2704000000000001E-3</c:v>
                </c:pt>
                <c:pt idx="5367">
                  <c:v>-1.2145999999999999E-3</c:v>
                </c:pt>
                <c:pt idx="5368">
                  <c:v>-1.1312E-3</c:v>
                </c:pt>
                <c:pt idx="5369">
                  <c:v>-1.0222E-3</c:v>
                </c:pt>
                <c:pt idx="5370">
                  <c:v>-8.8991000000000005E-4</c:v>
                </c:pt>
                <c:pt idx="5371">
                  <c:v>-7.3744999999999995E-4</c:v>
                </c:pt>
                <c:pt idx="5372">
                  <c:v>-5.6824999999999996E-4</c:v>
                </c:pt>
                <c:pt idx="5373">
                  <c:v>-3.8614999999999998E-4</c:v>
                </c:pt>
                <c:pt idx="5374">
                  <c:v>-1.9529000000000001E-4</c:v>
                </c:pt>
                <c:pt idx="5375">
                  <c:v>2.5352E-14</c:v>
                </c:pt>
                <c:pt idx="5376">
                  <c:v>1.9529000000000001E-4</c:v>
                </c:pt>
                <c:pt idx="5377">
                  <c:v>3.8614999999999998E-4</c:v>
                </c:pt>
                <c:pt idx="5378">
                  <c:v>5.6824999999999996E-4</c:v>
                </c:pt>
                <c:pt idx="5379">
                  <c:v>7.3744999999999995E-4</c:v>
                </c:pt>
                <c:pt idx="5380">
                  <c:v>8.8991000000000005E-4</c:v>
                </c:pt>
                <c:pt idx="5381">
                  <c:v>1.0222E-3</c:v>
                </c:pt>
                <c:pt idx="5382">
                  <c:v>1.1312E-3</c:v>
                </c:pt>
                <c:pt idx="5383">
                  <c:v>1.2145999999999999E-3</c:v>
                </c:pt>
                <c:pt idx="5384">
                  <c:v>1.2704000000000001E-3</c:v>
                </c:pt>
                <c:pt idx="5385">
                  <c:v>1.2974E-3</c:v>
                </c:pt>
                <c:pt idx="5386">
                  <c:v>1.2949999999999999E-3</c:v>
                </c:pt>
                <c:pt idx="5387">
                  <c:v>1.2631000000000001E-3</c:v>
                </c:pt>
                <c:pt idx="5388">
                  <c:v>1.2026000000000001E-3</c:v>
                </c:pt>
                <c:pt idx="5389">
                  <c:v>1.1148E-3</c:v>
                </c:pt>
                <c:pt idx="5390">
                  <c:v>1.0016999999999999E-3</c:v>
                </c:pt>
                <c:pt idx="5391">
                  <c:v>8.6582E-4</c:v>
                </c:pt>
                <c:pt idx="5392">
                  <c:v>7.1031000000000002E-4</c:v>
                </c:pt>
                <c:pt idx="5393">
                  <c:v>5.3868999999999998E-4</c:v>
                </c:pt>
                <c:pt idx="5394">
                  <c:v>3.5483999999999998E-4</c:v>
                </c:pt>
                <c:pt idx="5395">
                  <c:v>1.6292999999999999E-4</c:v>
                </c:pt>
                <c:pt idx="5396">
                  <c:v>-3.2669000000000002E-5</c:v>
                </c:pt>
                <c:pt idx="5397">
                  <c:v>-2.2753000000000001E-4</c:v>
                </c:pt>
                <c:pt idx="5398">
                  <c:v>-4.1722999999999999E-4</c:v>
                </c:pt>
                <c:pt idx="5399">
                  <c:v>-5.9745000000000002E-4</c:v>
                </c:pt>
                <c:pt idx="5400">
                  <c:v>-8.229E-4</c:v>
                </c:pt>
                <c:pt idx="5401">
                  <c:v>-9.8371000000000005E-4</c:v>
                </c:pt>
                <c:pt idx="5402">
                  <c:v>-1.1222000000000001E-3</c:v>
                </c:pt>
                <c:pt idx="5403">
                  <c:v>-1.2352000000000001E-3</c:v>
                </c:pt>
                <c:pt idx="5404">
                  <c:v>-1.3202000000000001E-3</c:v>
                </c:pt>
                <c:pt idx="5405">
                  <c:v>-1.3752E-3</c:v>
                </c:pt>
                <c:pt idx="5406">
                  <c:v>-1.3990000000000001E-3</c:v>
                </c:pt>
                <c:pt idx="5407">
                  <c:v>-1.3910999999999999E-3</c:v>
                </c:pt>
                <c:pt idx="5408">
                  <c:v>-1.3515000000000001E-3</c:v>
                </c:pt>
                <c:pt idx="5409">
                  <c:v>-1.2813E-3</c:v>
                </c:pt>
                <c:pt idx="5410">
                  <c:v>-1.1820999999999999E-3</c:v>
                </c:pt>
                <c:pt idx="5411">
                  <c:v>-1.0560000000000001E-3</c:v>
                </c:pt>
                <c:pt idx="5412">
                  <c:v>-9.0587999999999997E-4</c:v>
                </c:pt>
                <c:pt idx="5413">
                  <c:v>-7.3523999999999996E-4</c:v>
                </c:pt>
                <c:pt idx="5414">
                  <c:v>-5.4792000000000003E-4</c:v>
                </c:pt>
                <c:pt idx="5415">
                  <c:v>-3.4817000000000002E-4</c:v>
                </c:pt>
                <c:pt idx="5416">
                  <c:v>-1.4050999999999999E-4</c:v>
                </c:pt>
                <c:pt idx="5417">
                  <c:v>7.0341999999999998E-5</c:v>
                </c:pt>
                <c:pt idx="5418">
                  <c:v>2.7959000000000003E-4</c:v>
                </c:pt>
                <c:pt idx="5419">
                  <c:v>4.8250000000000002E-4</c:v>
                </c:pt>
                <c:pt idx="5420">
                  <c:v>6.7445999999999999E-4</c:v>
                </c:pt>
                <c:pt idx="5421">
                  <c:v>8.5110000000000003E-4</c:v>
                </c:pt>
                <c:pt idx="5422">
                  <c:v>1.0084E-3</c:v>
                </c:pt>
                <c:pt idx="5423">
                  <c:v>1.1429000000000001E-3</c:v>
                </c:pt>
                <c:pt idx="5424">
                  <c:v>1.2514E-3</c:v>
                </c:pt>
                <c:pt idx="5425">
                  <c:v>1.3315E-3</c:v>
                </c:pt>
                <c:pt idx="5426">
                  <c:v>1.3814000000000001E-3</c:v>
                </c:pt>
                <c:pt idx="5427">
                  <c:v>1.3998999999999999E-3</c:v>
                </c:pt>
                <c:pt idx="5428">
                  <c:v>1.3866E-3</c:v>
                </c:pt>
                <c:pt idx="5429">
                  <c:v>1.3419E-3</c:v>
                </c:pt>
                <c:pt idx="5430">
                  <c:v>1.2668E-3</c:v>
                </c:pt>
                <c:pt idx="5431">
                  <c:v>1.1628000000000001E-3</c:v>
                </c:pt>
                <c:pt idx="5432">
                  <c:v>1.0325E-3</c:v>
                </c:pt>
                <c:pt idx="5433">
                  <c:v>8.7876999999999996E-4</c:v>
                </c:pt>
                <c:pt idx="5434">
                  <c:v>7.0507000000000002E-4</c:v>
                </c:pt>
                <c:pt idx="5435">
                  <c:v>5.1537000000000002E-4</c:v>
                </c:pt>
                <c:pt idx="5436">
                  <c:v>3.1398E-4</c:v>
                </c:pt>
                <c:pt idx="5437">
                  <c:v>1.0546E-4</c:v>
                </c:pt>
                <c:pt idx="5438">
                  <c:v>-1.0546E-4</c:v>
                </c:pt>
                <c:pt idx="5439">
                  <c:v>-3.1398E-4</c:v>
                </c:pt>
                <c:pt idx="5440">
                  <c:v>-5.1537000000000002E-4</c:v>
                </c:pt>
                <c:pt idx="5441">
                  <c:v>-7.0507000000000002E-4</c:v>
                </c:pt>
                <c:pt idx="5442">
                  <c:v>-8.7876999999999996E-4</c:v>
                </c:pt>
                <c:pt idx="5443">
                  <c:v>-1.0325E-3</c:v>
                </c:pt>
                <c:pt idx="5444">
                  <c:v>-1.1628000000000001E-3</c:v>
                </c:pt>
                <c:pt idx="5445">
                  <c:v>-1.2668E-3</c:v>
                </c:pt>
                <c:pt idx="5446">
                  <c:v>-1.3419E-3</c:v>
                </c:pt>
                <c:pt idx="5447">
                  <c:v>-1.3866E-3</c:v>
                </c:pt>
                <c:pt idx="5448">
                  <c:v>-1.3998999999999999E-3</c:v>
                </c:pt>
                <c:pt idx="5449">
                  <c:v>-1.3814000000000001E-3</c:v>
                </c:pt>
                <c:pt idx="5450">
                  <c:v>-1.3315E-3</c:v>
                </c:pt>
                <c:pt idx="5451">
                  <c:v>-1.2514E-3</c:v>
                </c:pt>
                <c:pt idx="5452">
                  <c:v>-1.1429000000000001E-3</c:v>
                </c:pt>
                <c:pt idx="5453">
                  <c:v>-1.0084E-3</c:v>
                </c:pt>
                <c:pt idx="5454">
                  <c:v>-8.5110000000000003E-4</c:v>
                </c:pt>
                <c:pt idx="5455">
                  <c:v>-6.7445999999999999E-4</c:v>
                </c:pt>
                <c:pt idx="5456">
                  <c:v>-4.8250000000000002E-4</c:v>
                </c:pt>
                <c:pt idx="5457">
                  <c:v>-2.7959000000000003E-4</c:v>
                </c:pt>
                <c:pt idx="5458">
                  <c:v>-7.0341999999999998E-5</c:v>
                </c:pt>
                <c:pt idx="5459">
                  <c:v>1.4050999999999999E-4</c:v>
                </c:pt>
                <c:pt idx="5460">
                  <c:v>3.4817000000000002E-4</c:v>
                </c:pt>
                <c:pt idx="5461">
                  <c:v>5.4792000000000003E-4</c:v>
                </c:pt>
                <c:pt idx="5462">
                  <c:v>7.3523999999999996E-4</c:v>
                </c:pt>
                <c:pt idx="5463">
                  <c:v>9.0587999999999997E-4</c:v>
                </c:pt>
                <c:pt idx="5464">
                  <c:v>1.0560000000000001E-3</c:v>
                </c:pt>
                <c:pt idx="5465">
                  <c:v>1.1820999999999999E-3</c:v>
                </c:pt>
                <c:pt idx="5466">
                  <c:v>1.2813E-3</c:v>
                </c:pt>
                <c:pt idx="5467">
                  <c:v>1.3515000000000001E-3</c:v>
                </c:pt>
                <c:pt idx="5468">
                  <c:v>1.3910999999999999E-3</c:v>
                </c:pt>
                <c:pt idx="5469">
                  <c:v>1.3990000000000001E-3</c:v>
                </c:pt>
                <c:pt idx="5470">
                  <c:v>1.3752E-3</c:v>
                </c:pt>
                <c:pt idx="5471">
                  <c:v>1.3202000000000001E-3</c:v>
                </c:pt>
                <c:pt idx="5472">
                  <c:v>1.2352000000000001E-3</c:v>
                </c:pt>
                <c:pt idx="5473">
                  <c:v>1.1222000000000001E-3</c:v>
                </c:pt>
                <c:pt idx="5474">
                  <c:v>9.8371000000000005E-4</c:v>
                </c:pt>
                <c:pt idx="5475">
                  <c:v>8.229E-4</c:v>
                </c:pt>
                <c:pt idx="5476">
                  <c:v>6.4340999999999997E-4</c:v>
                </c:pt>
                <c:pt idx="5477">
                  <c:v>4.4932000000000001E-4</c:v>
                </c:pt>
                <c:pt idx="5478">
                  <c:v>2.4502999999999998E-4</c:v>
                </c:pt>
                <c:pt idx="5479">
                  <c:v>3.5182000000000003E-5</c:v>
                </c:pt>
                <c:pt idx="5480">
                  <c:v>-1.7547E-4</c:v>
                </c:pt>
                <c:pt idx="5481">
                  <c:v>-3.8213E-4</c:v>
                </c:pt>
                <c:pt idx="5482">
                  <c:v>-5.8012999999999999E-4</c:v>
                </c:pt>
                <c:pt idx="5483">
                  <c:v>-7.6495000000000003E-4</c:v>
                </c:pt>
                <c:pt idx="5484">
                  <c:v>-9.3241999999999999E-4</c:v>
                </c:pt>
                <c:pt idx="5485">
                  <c:v>-1.0786999999999999E-3</c:v>
                </c:pt>
                <c:pt idx="5486">
                  <c:v>-1.2005E-3</c:v>
                </c:pt>
                <c:pt idx="5487">
                  <c:v>-1.2951E-3</c:v>
                </c:pt>
                <c:pt idx="5488">
                  <c:v>-1.3603000000000001E-3</c:v>
                </c:pt>
                <c:pt idx="5489">
                  <c:v>-1.3946E-3</c:v>
                </c:pt>
                <c:pt idx="5490">
                  <c:v>-1.3971999999999999E-3</c:v>
                </c:pt>
                <c:pt idx="5491">
                  <c:v>-1.3682E-3</c:v>
                </c:pt>
                <c:pt idx="5492">
                  <c:v>-1.3081E-3</c:v>
                </c:pt>
                <c:pt idx="5493">
                  <c:v>-1.2183000000000001E-3</c:v>
                </c:pt>
                <c:pt idx="5494">
                  <c:v>-1.1008000000000001E-3</c:v>
                </c:pt>
                <c:pt idx="5495">
                  <c:v>-9.5836999999999995E-4</c:v>
                </c:pt>
                <c:pt idx="5496">
                  <c:v>-7.9418000000000002E-4</c:v>
                </c:pt>
                <c:pt idx="5497">
                  <c:v>-6.1196000000000004E-4</c:v>
                </c:pt>
                <c:pt idx="5498">
                  <c:v>-4.1585999999999999E-4</c:v>
                </c:pt>
                <c:pt idx="5499">
                  <c:v>-2.1032000000000001E-4</c:v>
                </c:pt>
                <c:pt idx="5500">
                  <c:v>3.8704999999999998E-14</c:v>
                </c:pt>
                <c:pt idx="5501">
                  <c:v>2.2534000000000001E-4</c:v>
                </c:pt>
                <c:pt idx="5502">
                  <c:v>4.4556000000000001E-4</c:v>
                </c:pt>
                <c:pt idx="5503">
                  <c:v>6.5567000000000002E-4</c:v>
                </c:pt>
                <c:pt idx="5504">
                  <c:v>8.5090000000000003E-4</c:v>
                </c:pt>
                <c:pt idx="5505">
                  <c:v>1.0268E-3</c:v>
                </c:pt>
                <c:pt idx="5506">
                  <c:v>1.1793999999999999E-3</c:v>
                </c:pt>
                <c:pt idx="5507">
                  <c:v>1.3052999999999999E-3</c:v>
                </c:pt>
                <c:pt idx="5508">
                  <c:v>1.4015E-3</c:v>
                </c:pt>
                <c:pt idx="5509">
                  <c:v>1.4659E-3</c:v>
                </c:pt>
                <c:pt idx="5510">
                  <c:v>1.4970000000000001E-3</c:v>
                </c:pt>
                <c:pt idx="5511">
                  <c:v>1.4942E-3</c:v>
                </c:pt>
                <c:pt idx="5512">
                  <c:v>1.4574E-3</c:v>
                </c:pt>
                <c:pt idx="5513">
                  <c:v>1.3875999999999999E-3</c:v>
                </c:pt>
                <c:pt idx="5514">
                  <c:v>1.2863E-3</c:v>
                </c:pt>
                <c:pt idx="5515">
                  <c:v>1.1558E-3</c:v>
                </c:pt>
                <c:pt idx="5516">
                  <c:v>9.9901999999999999E-4</c:v>
                </c:pt>
                <c:pt idx="5517">
                  <c:v>8.1959000000000003E-4</c:v>
                </c:pt>
                <c:pt idx="5518">
                  <c:v>6.2155999999999995E-4</c:v>
                </c:pt>
                <c:pt idx="5519">
                  <c:v>4.0943000000000002E-4</c:v>
                </c:pt>
                <c:pt idx="5520">
                  <c:v>1.8799999999999999E-4</c:v>
                </c:pt>
                <c:pt idx="5521">
                  <c:v>-3.7694999999999997E-5</c:v>
                </c:pt>
                <c:pt idx="5522">
                  <c:v>-2.6253000000000002E-4</c:v>
                </c:pt>
                <c:pt idx="5523">
                  <c:v>-4.8141999999999998E-4</c:v>
                </c:pt>
                <c:pt idx="5524">
                  <c:v>-6.8937000000000002E-4</c:v>
                </c:pt>
                <c:pt idx="5525">
                  <c:v>-8.8168000000000003E-4</c:v>
                </c:pt>
                <c:pt idx="5526">
                  <c:v>-1.054E-3</c:v>
                </c:pt>
                <c:pt idx="5527">
                  <c:v>-1.2024E-3</c:v>
                </c:pt>
                <c:pt idx="5528">
                  <c:v>-1.3234E-3</c:v>
                </c:pt>
                <c:pt idx="5529">
                  <c:v>-1.4145E-3</c:v>
                </c:pt>
                <c:pt idx="5530">
                  <c:v>-1.4733999999999999E-3</c:v>
                </c:pt>
                <c:pt idx="5531">
                  <c:v>-1.4989000000000001E-3</c:v>
                </c:pt>
                <c:pt idx="5532">
                  <c:v>-1.4904E-3</c:v>
                </c:pt>
                <c:pt idx="5533">
                  <c:v>-1.4480999999999999E-3</c:v>
                </c:pt>
                <c:pt idx="5534">
                  <c:v>-1.3729E-3</c:v>
                </c:pt>
                <c:pt idx="5535">
                  <c:v>-1.2665E-3</c:v>
                </c:pt>
                <c:pt idx="5536">
                  <c:v>-1.1314000000000001E-3</c:v>
                </c:pt>
                <c:pt idx="5537">
                  <c:v>-9.7057999999999997E-4</c:v>
                </c:pt>
                <c:pt idx="5538">
                  <c:v>-7.8775999999999998E-4</c:v>
                </c:pt>
                <c:pt idx="5539">
                  <c:v>-5.8706000000000003E-4</c:v>
                </c:pt>
                <c:pt idx="5540">
                  <c:v>-3.7303E-4</c:v>
                </c:pt>
                <c:pt idx="5541">
                  <c:v>-1.5054000000000001E-4</c:v>
                </c:pt>
                <c:pt idx="5542">
                  <c:v>7.5365999999999996E-5</c:v>
                </c:pt>
                <c:pt idx="5543">
                  <c:v>2.9955999999999998E-4</c:v>
                </c:pt>
                <c:pt idx="5544">
                  <c:v>5.1696000000000001E-4</c:v>
                </c:pt>
                <c:pt idx="5545">
                  <c:v>7.2263000000000004E-4</c:v>
                </c:pt>
                <c:pt idx="5546">
                  <c:v>9.1189999999999999E-4</c:v>
                </c:pt>
                <c:pt idx="5547">
                  <c:v>1.0805000000000001E-3</c:v>
                </c:pt>
                <c:pt idx="5548">
                  <c:v>1.2244999999999999E-3</c:v>
                </c:pt>
                <c:pt idx="5549">
                  <c:v>1.3408000000000001E-3</c:v>
                </c:pt>
                <c:pt idx="5550">
                  <c:v>1.4266000000000001E-3</c:v>
                </c:pt>
                <c:pt idx="5551">
                  <c:v>1.48E-3</c:v>
                </c:pt>
                <c:pt idx="5552">
                  <c:v>1.4999E-3</c:v>
                </c:pt>
                <c:pt idx="5553">
                  <c:v>1.4857E-3</c:v>
                </c:pt>
                <c:pt idx="5554">
                  <c:v>1.4377999999999999E-3</c:v>
                </c:pt>
                <c:pt idx="5555">
                  <c:v>1.3572E-3</c:v>
                </c:pt>
                <c:pt idx="5556">
                  <c:v>1.2459000000000001E-3</c:v>
                </c:pt>
                <c:pt idx="5557">
                  <c:v>1.1062999999999999E-3</c:v>
                </c:pt>
                <c:pt idx="5558">
                  <c:v>9.4154000000000004E-4</c:v>
                </c:pt>
                <c:pt idx="5559">
                  <c:v>7.5542999999999997E-4</c:v>
                </c:pt>
                <c:pt idx="5560">
                  <c:v>5.5219000000000004E-4</c:v>
                </c:pt>
                <c:pt idx="5561">
                  <c:v>3.3640999999999999E-4</c:v>
                </c:pt>
                <c:pt idx="5562">
                  <c:v>1.1299E-4</c:v>
                </c:pt>
                <c:pt idx="5563">
                  <c:v>-1.1299E-4</c:v>
                </c:pt>
                <c:pt idx="5564">
                  <c:v>-3.3640999999999999E-4</c:v>
                </c:pt>
                <c:pt idx="5565">
                  <c:v>-5.5219000000000004E-4</c:v>
                </c:pt>
                <c:pt idx="5566">
                  <c:v>-7.5542999999999997E-4</c:v>
                </c:pt>
                <c:pt idx="5567">
                  <c:v>-9.4154000000000004E-4</c:v>
                </c:pt>
                <c:pt idx="5568">
                  <c:v>-1.1062999999999999E-3</c:v>
                </c:pt>
                <c:pt idx="5569">
                  <c:v>-1.2459000000000001E-3</c:v>
                </c:pt>
                <c:pt idx="5570">
                  <c:v>-1.3572E-3</c:v>
                </c:pt>
                <c:pt idx="5571">
                  <c:v>-1.4377999999999999E-3</c:v>
                </c:pt>
                <c:pt idx="5572">
                  <c:v>-1.4857E-3</c:v>
                </c:pt>
                <c:pt idx="5573">
                  <c:v>-1.4999E-3</c:v>
                </c:pt>
                <c:pt idx="5574">
                  <c:v>-1.48E-3</c:v>
                </c:pt>
                <c:pt idx="5575">
                  <c:v>-1.4266000000000001E-3</c:v>
                </c:pt>
                <c:pt idx="5576">
                  <c:v>-1.3408000000000001E-3</c:v>
                </c:pt>
                <c:pt idx="5577">
                  <c:v>-1.2244999999999999E-3</c:v>
                </c:pt>
                <c:pt idx="5578">
                  <c:v>-1.0805000000000001E-3</c:v>
                </c:pt>
                <c:pt idx="5579">
                  <c:v>-9.1189999999999999E-4</c:v>
                </c:pt>
                <c:pt idx="5580">
                  <c:v>-7.2263000000000004E-4</c:v>
                </c:pt>
                <c:pt idx="5581">
                  <c:v>-5.1696000000000001E-4</c:v>
                </c:pt>
                <c:pt idx="5582">
                  <c:v>-2.9955999999999998E-4</c:v>
                </c:pt>
                <c:pt idx="5583">
                  <c:v>-7.5365999999999996E-5</c:v>
                </c:pt>
                <c:pt idx="5584">
                  <c:v>1.5054000000000001E-4</c:v>
                </c:pt>
                <c:pt idx="5585">
                  <c:v>3.7303E-4</c:v>
                </c:pt>
                <c:pt idx="5586">
                  <c:v>5.8706000000000003E-4</c:v>
                </c:pt>
                <c:pt idx="5587">
                  <c:v>7.8775999999999998E-4</c:v>
                </c:pt>
                <c:pt idx="5588">
                  <c:v>9.7057999999999997E-4</c:v>
                </c:pt>
                <c:pt idx="5589">
                  <c:v>1.1314000000000001E-3</c:v>
                </c:pt>
                <c:pt idx="5590">
                  <c:v>1.2665E-3</c:v>
                </c:pt>
                <c:pt idx="5591">
                  <c:v>1.3729E-3</c:v>
                </c:pt>
                <c:pt idx="5592">
                  <c:v>1.4480999999999999E-3</c:v>
                </c:pt>
                <c:pt idx="5593">
                  <c:v>1.4904E-3</c:v>
                </c:pt>
                <c:pt idx="5594">
                  <c:v>1.4989000000000001E-3</c:v>
                </c:pt>
                <c:pt idx="5595">
                  <c:v>1.4733999999999999E-3</c:v>
                </c:pt>
                <c:pt idx="5596">
                  <c:v>1.4145E-3</c:v>
                </c:pt>
                <c:pt idx="5597">
                  <c:v>1.3234E-3</c:v>
                </c:pt>
                <c:pt idx="5598">
                  <c:v>1.2024E-3</c:v>
                </c:pt>
                <c:pt idx="5599">
                  <c:v>1.054E-3</c:v>
                </c:pt>
                <c:pt idx="5600">
                  <c:v>9.4045999999999995E-4</c:v>
                </c:pt>
                <c:pt idx="5601">
                  <c:v>7.3532999999999997E-4</c:v>
                </c:pt>
                <c:pt idx="5602">
                  <c:v>5.1351000000000001E-4</c:v>
                </c:pt>
                <c:pt idx="5603">
                  <c:v>2.8004000000000001E-4</c:v>
                </c:pt>
                <c:pt idx="5604">
                  <c:v>4.0207999999999999E-5</c:v>
                </c:pt>
                <c:pt idx="5605">
                  <c:v>-2.0053000000000001E-4</c:v>
                </c:pt>
                <c:pt idx="5606">
                  <c:v>-4.3671999999999998E-4</c:v>
                </c:pt>
                <c:pt idx="5607">
                  <c:v>-6.6299999999999996E-4</c:v>
                </c:pt>
                <c:pt idx="5608">
                  <c:v>-8.7423000000000004E-4</c:v>
                </c:pt>
                <c:pt idx="5609">
                  <c:v>-1.0656000000000001E-3</c:v>
                </c:pt>
                <c:pt idx="5610">
                  <c:v>-1.2328E-3</c:v>
                </c:pt>
                <c:pt idx="5611">
                  <c:v>-1.372E-3</c:v>
                </c:pt>
                <c:pt idx="5612">
                  <c:v>-1.4801E-3</c:v>
                </c:pt>
                <c:pt idx="5613">
                  <c:v>-1.5545999999999999E-3</c:v>
                </c:pt>
                <c:pt idx="5614">
                  <c:v>-1.5938E-3</c:v>
                </c:pt>
                <c:pt idx="5615">
                  <c:v>-1.5968E-3</c:v>
                </c:pt>
                <c:pt idx="5616">
                  <c:v>-1.5636000000000001E-3</c:v>
                </c:pt>
                <c:pt idx="5617">
                  <c:v>-1.4949E-3</c:v>
                </c:pt>
                <c:pt idx="5618">
                  <c:v>-1.3923E-3</c:v>
                </c:pt>
                <c:pt idx="5619">
                  <c:v>-1.2581000000000001E-3</c:v>
                </c:pt>
                <c:pt idx="5620">
                  <c:v>-1.0953E-3</c:v>
                </c:pt>
                <c:pt idx="5621">
                  <c:v>-9.0762999999999998E-4</c:v>
                </c:pt>
                <c:pt idx="5622">
                  <c:v>-6.9939000000000004E-4</c:v>
                </c:pt>
                <c:pt idx="5623">
                  <c:v>-4.7527000000000002E-4</c:v>
                </c:pt>
                <c:pt idx="5624">
                  <c:v>-2.4036000000000001E-4</c:v>
                </c:pt>
                <c:pt idx="5625">
                  <c:v>5.1368E-14</c:v>
                </c:pt>
                <c:pt idx="5626">
                  <c:v>2.4036000000000001E-4</c:v>
                </c:pt>
                <c:pt idx="5627">
                  <c:v>4.7527000000000002E-4</c:v>
                </c:pt>
                <c:pt idx="5628">
                  <c:v>6.9939000000000004E-4</c:v>
                </c:pt>
                <c:pt idx="5629">
                  <c:v>9.0762999999999998E-4</c:v>
                </c:pt>
                <c:pt idx="5630">
                  <c:v>1.0953E-3</c:v>
                </c:pt>
                <c:pt idx="5631">
                  <c:v>1.2581000000000001E-3</c:v>
                </c:pt>
                <c:pt idx="5632">
                  <c:v>1.3923E-3</c:v>
                </c:pt>
                <c:pt idx="5633">
                  <c:v>1.4949E-3</c:v>
                </c:pt>
                <c:pt idx="5634">
                  <c:v>1.5636000000000001E-3</c:v>
                </c:pt>
                <c:pt idx="5635">
                  <c:v>1.5968E-3</c:v>
                </c:pt>
                <c:pt idx="5636">
                  <c:v>1.5938E-3</c:v>
                </c:pt>
                <c:pt idx="5637">
                  <c:v>1.5545999999999999E-3</c:v>
                </c:pt>
                <c:pt idx="5638">
                  <c:v>1.4801E-3</c:v>
                </c:pt>
                <c:pt idx="5639">
                  <c:v>1.372E-3</c:v>
                </c:pt>
                <c:pt idx="5640">
                  <c:v>1.2328E-3</c:v>
                </c:pt>
                <c:pt idx="5641">
                  <c:v>1.0656000000000001E-3</c:v>
                </c:pt>
                <c:pt idx="5642">
                  <c:v>8.7423000000000004E-4</c:v>
                </c:pt>
                <c:pt idx="5643">
                  <c:v>6.6299999999999996E-4</c:v>
                </c:pt>
                <c:pt idx="5644">
                  <c:v>4.3671999999999998E-4</c:v>
                </c:pt>
                <c:pt idx="5645">
                  <c:v>2.0053000000000001E-4</c:v>
                </c:pt>
                <c:pt idx="5646">
                  <c:v>-4.0207999999999999E-5</c:v>
                </c:pt>
                <c:pt idx="5647">
                  <c:v>-2.8004000000000001E-4</c:v>
                </c:pt>
                <c:pt idx="5648">
                  <c:v>-5.1351000000000001E-4</c:v>
                </c:pt>
                <c:pt idx="5649">
                  <c:v>-7.3532999999999997E-4</c:v>
                </c:pt>
                <c:pt idx="5650">
                  <c:v>-9.4045999999999995E-4</c:v>
                </c:pt>
                <c:pt idx="5651">
                  <c:v>-1.1241999999999999E-3</c:v>
                </c:pt>
                <c:pt idx="5652">
                  <c:v>-1.2825E-3</c:v>
                </c:pt>
                <c:pt idx="5653">
                  <c:v>-1.4117000000000001E-3</c:v>
                </c:pt>
                <c:pt idx="5654">
                  <c:v>-1.5088E-3</c:v>
                </c:pt>
                <c:pt idx="5655">
                  <c:v>-1.5717000000000001E-3</c:v>
                </c:pt>
                <c:pt idx="5656">
                  <c:v>-1.5989000000000001E-3</c:v>
                </c:pt>
                <c:pt idx="5657">
                  <c:v>-1.5897999999999999E-3</c:v>
                </c:pt>
                <c:pt idx="5658">
                  <c:v>-1.5445999999999999E-3</c:v>
                </c:pt>
                <c:pt idx="5659">
                  <c:v>-1.4644E-3</c:v>
                </c:pt>
                <c:pt idx="5660">
                  <c:v>-1.3508999999999999E-3</c:v>
                </c:pt>
                <c:pt idx="5661">
                  <c:v>-1.2068000000000001E-3</c:v>
                </c:pt>
                <c:pt idx="5662">
                  <c:v>-1.0353000000000001E-3</c:v>
                </c:pt>
                <c:pt idx="5663">
                  <c:v>-8.4028E-4</c:v>
                </c:pt>
                <c:pt idx="5664">
                  <c:v>-6.2620000000000004E-4</c:v>
                </c:pt>
                <c:pt idx="5665">
                  <c:v>-3.9790000000000002E-4</c:v>
                </c:pt>
                <c:pt idx="5666">
                  <c:v>-1.6058000000000001E-4</c:v>
                </c:pt>
                <c:pt idx="5667">
                  <c:v>8.0390999999999997E-5</c:v>
                </c:pt>
                <c:pt idx="5668">
                  <c:v>3.1953999999999999E-4</c:v>
                </c:pt>
                <c:pt idx="5669">
                  <c:v>5.5143E-4</c:v>
                </c:pt>
                <c:pt idx="5670">
                  <c:v>7.7081000000000003E-4</c:v>
                </c:pt>
                <c:pt idx="5671">
                  <c:v>9.7269000000000001E-4</c:v>
                </c:pt>
                <c:pt idx="5672">
                  <c:v>1.1525000000000001E-3</c:v>
                </c:pt>
                <c:pt idx="5673">
                  <c:v>1.3060999999999999E-3</c:v>
                </c:pt>
                <c:pt idx="5674">
                  <c:v>1.4300999999999999E-3</c:v>
                </c:pt>
                <c:pt idx="5675">
                  <c:v>1.5217E-3</c:v>
                </c:pt>
                <c:pt idx="5676">
                  <c:v>1.5786999999999999E-3</c:v>
                </c:pt>
                <c:pt idx="5677">
                  <c:v>1.5999E-3</c:v>
                </c:pt>
                <c:pt idx="5678">
                  <c:v>1.5847000000000001E-3</c:v>
                </c:pt>
                <c:pt idx="5679">
                  <c:v>1.5336E-3</c:v>
                </c:pt>
                <c:pt idx="5680">
                  <c:v>1.4476999999999999E-3</c:v>
                </c:pt>
                <c:pt idx="5681">
                  <c:v>1.3290000000000001E-3</c:v>
                </c:pt>
                <c:pt idx="5682">
                  <c:v>1.1800000000000001E-3</c:v>
                </c:pt>
                <c:pt idx="5683">
                  <c:v>1.0043000000000001E-3</c:v>
                </c:pt>
                <c:pt idx="5684">
                  <c:v>8.0579999999999996E-4</c:v>
                </c:pt>
                <c:pt idx="5685">
                  <c:v>5.8900000000000001E-4</c:v>
                </c:pt>
                <c:pt idx="5686">
                  <c:v>3.5882999999999998E-4</c:v>
                </c:pt>
                <c:pt idx="5687">
                  <c:v>1.2052E-4</c:v>
                </c:pt>
                <c:pt idx="5688">
                  <c:v>-1.2052E-4</c:v>
                </c:pt>
                <c:pt idx="5689">
                  <c:v>-3.5882999999999998E-4</c:v>
                </c:pt>
                <c:pt idx="5690">
                  <c:v>-5.8900000000000001E-4</c:v>
                </c:pt>
                <c:pt idx="5691">
                  <c:v>-8.0579999999999996E-4</c:v>
                </c:pt>
                <c:pt idx="5692">
                  <c:v>-1.0043000000000001E-3</c:v>
                </c:pt>
                <c:pt idx="5693">
                  <c:v>-1.1800000000000001E-3</c:v>
                </c:pt>
                <c:pt idx="5694">
                  <c:v>-1.3290000000000001E-3</c:v>
                </c:pt>
                <c:pt idx="5695">
                  <c:v>-1.4476999999999999E-3</c:v>
                </c:pt>
                <c:pt idx="5696">
                  <c:v>-1.5336E-3</c:v>
                </c:pt>
                <c:pt idx="5697">
                  <c:v>-1.5847000000000001E-3</c:v>
                </c:pt>
                <c:pt idx="5698">
                  <c:v>-1.5999E-3</c:v>
                </c:pt>
                <c:pt idx="5699">
                  <c:v>-1.5786999999999999E-3</c:v>
                </c:pt>
                <c:pt idx="5700">
                  <c:v>-1.6168000000000001E-3</c:v>
                </c:pt>
                <c:pt idx="5701">
                  <c:v>-1.5195E-3</c:v>
                </c:pt>
                <c:pt idx="5702">
                  <c:v>-1.3878E-3</c:v>
                </c:pt>
                <c:pt idx="5703">
                  <c:v>-1.2244999999999999E-3</c:v>
                </c:pt>
                <c:pt idx="5704">
                  <c:v>-1.0334999999999999E-3</c:v>
                </c:pt>
                <c:pt idx="5705">
                  <c:v>-8.1897999999999997E-4</c:v>
                </c:pt>
                <c:pt idx="5706">
                  <c:v>-5.8589000000000004E-4</c:v>
                </c:pt>
                <c:pt idx="5707">
                  <c:v>-3.3951000000000001E-4</c:v>
                </c:pt>
                <c:pt idx="5708">
                  <c:v>-8.5414999999999995E-5</c:v>
                </c:pt>
                <c:pt idx="5709">
                  <c:v>1.7060999999999999E-4</c:v>
                </c:pt>
                <c:pt idx="5710">
                  <c:v>4.2276999999999999E-4</c:v>
                </c:pt>
                <c:pt idx="5711">
                  <c:v>6.6534000000000005E-4</c:v>
                </c:pt>
                <c:pt idx="5712">
                  <c:v>8.9280000000000002E-4</c:v>
                </c:pt>
                <c:pt idx="5713">
                  <c:v>1.1000000000000001E-3</c:v>
                </c:pt>
                <c:pt idx="5714">
                  <c:v>1.2822E-3</c:v>
                </c:pt>
                <c:pt idx="5715">
                  <c:v>1.4354000000000001E-3</c:v>
                </c:pt>
                <c:pt idx="5716">
                  <c:v>1.5559E-3</c:v>
                </c:pt>
                <c:pt idx="5717">
                  <c:v>1.6410999999999999E-3</c:v>
                </c:pt>
                <c:pt idx="5718">
                  <c:v>1.6891E-3</c:v>
                </c:pt>
                <c:pt idx="5719">
                  <c:v>1.6988000000000001E-3</c:v>
                </c:pt>
                <c:pt idx="5720">
                  <c:v>1.6699E-3</c:v>
                </c:pt>
                <c:pt idx="5721">
                  <c:v>1.6031000000000001E-3</c:v>
                </c:pt>
                <c:pt idx="5722">
                  <c:v>1.4999E-3</c:v>
                </c:pt>
                <c:pt idx="5723">
                  <c:v>1.3626999999999999E-3</c:v>
                </c:pt>
                <c:pt idx="5724">
                  <c:v>1.1945E-3</c:v>
                </c:pt>
                <c:pt idx="5725">
                  <c:v>9.9923000000000004E-4</c:v>
                </c:pt>
                <c:pt idx="5726">
                  <c:v>7.8129000000000002E-4</c:v>
                </c:pt>
                <c:pt idx="5727">
                  <c:v>5.4560000000000003E-4</c:v>
                </c:pt>
                <c:pt idx="5728">
                  <c:v>2.9754E-4</c:v>
                </c:pt>
                <c:pt idx="5729">
                  <c:v>4.2721E-5</c:v>
                </c:pt>
                <c:pt idx="5730">
                  <c:v>-2.1306999999999999E-4</c:v>
                </c:pt>
                <c:pt idx="5731">
                  <c:v>-4.6401999999999999E-4</c:v>
                </c:pt>
                <c:pt idx="5732">
                  <c:v>-7.0443999999999997E-4</c:v>
                </c:pt>
                <c:pt idx="5733">
                  <c:v>-9.2887000000000004E-4</c:v>
                </c:pt>
                <c:pt idx="5734">
                  <c:v>-1.1322000000000001E-3</c:v>
                </c:pt>
                <c:pt idx="5735">
                  <c:v>-1.3098999999999999E-3</c:v>
                </c:pt>
                <c:pt idx="5736">
                  <c:v>-1.4578E-3</c:v>
                </c:pt>
                <c:pt idx="5737">
                  <c:v>-1.5726E-3</c:v>
                </c:pt>
                <c:pt idx="5738">
                  <c:v>-1.6517999999999999E-3</c:v>
                </c:pt>
                <c:pt idx="5739">
                  <c:v>-1.6934000000000001E-3</c:v>
                </c:pt>
                <c:pt idx="5740">
                  <c:v>-1.6965999999999999E-3</c:v>
                </c:pt>
                <c:pt idx="5741">
                  <c:v>-1.6613999999999999E-3</c:v>
                </c:pt>
                <c:pt idx="5742">
                  <c:v>-1.5884E-3</c:v>
                </c:pt>
                <c:pt idx="5743">
                  <c:v>-1.4793E-3</c:v>
                </c:pt>
                <c:pt idx="5744">
                  <c:v>-1.3366999999999999E-3</c:v>
                </c:pt>
                <c:pt idx="5745">
                  <c:v>-1.1636999999999999E-3</c:v>
                </c:pt>
                <c:pt idx="5746">
                  <c:v>-9.6436000000000004E-4</c:v>
                </c:pt>
                <c:pt idx="5747">
                  <c:v>-7.4310000000000001E-4</c:v>
                </c:pt>
                <c:pt idx="5748">
                  <c:v>-5.0496999999999998E-4</c:v>
                </c:pt>
                <c:pt idx="5749">
                  <c:v>-2.5537999999999998E-4</c:v>
                </c:pt>
                <c:pt idx="5750">
                  <c:v>6.5291000000000002E-14</c:v>
                </c:pt>
                <c:pt idx="5751">
                  <c:v>2.5537999999999998E-4</c:v>
                </c:pt>
                <c:pt idx="5752">
                  <c:v>5.0496999999999998E-4</c:v>
                </c:pt>
                <c:pt idx="5753">
                  <c:v>7.4310000000000001E-4</c:v>
                </c:pt>
                <c:pt idx="5754">
                  <c:v>9.6436000000000004E-4</c:v>
                </c:pt>
                <c:pt idx="5755">
                  <c:v>1.1636999999999999E-3</c:v>
                </c:pt>
                <c:pt idx="5756">
                  <c:v>1.3366999999999999E-3</c:v>
                </c:pt>
                <c:pt idx="5757">
                  <c:v>1.4793E-3</c:v>
                </c:pt>
                <c:pt idx="5758">
                  <c:v>1.5884E-3</c:v>
                </c:pt>
                <c:pt idx="5759">
                  <c:v>1.6613999999999999E-3</c:v>
                </c:pt>
                <c:pt idx="5760">
                  <c:v>1.6965999999999999E-3</c:v>
                </c:pt>
                <c:pt idx="5761">
                  <c:v>1.6934000000000001E-3</c:v>
                </c:pt>
                <c:pt idx="5762">
                  <c:v>1.6517999999999999E-3</c:v>
                </c:pt>
                <c:pt idx="5763">
                  <c:v>1.5726E-3</c:v>
                </c:pt>
                <c:pt idx="5764">
                  <c:v>1.4578E-3</c:v>
                </c:pt>
                <c:pt idx="5765">
                  <c:v>1.3098999999999999E-3</c:v>
                </c:pt>
                <c:pt idx="5766">
                  <c:v>1.1322000000000001E-3</c:v>
                </c:pt>
                <c:pt idx="5767">
                  <c:v>9.2887000000000004E-4</c:v>
                </c:pt>
                <c:pt idx="5768">
                  <c:v>7.0443999999999997E-4</c:v>
                </c:pt>
                <c:pt idx="5769">
                  <c:v>4.6401999999999999E-4</c:v>
                </c:pt>
                <c:pt idx="5770">
                  <c:v>2.1306999999999999E-4</c:v>
                </c:pt>
                <c:pt idx="5771">
                  <c:v>-4.2721E-5</c:v>
                </c:pt>
                <c:pt idx="5772">
                  <c:v>-2.9754E-4</c:v>
                </c:pt>
                <c:pt idx="5773">
                  <c:v>-5.4560000000000003E-4</c:v>
                </c:pt>
                <c:pt idx="5774">
                  <c:v>-7.8129000000000002E-4</c:v>
                </c:pt>
                <c:pt idx="5775">
                  <c:v>-9.9923000000000004E-4</c:v>
                </c:pt>
                <c:pt idx="5776">
                  <c:v>-1.1945E-3</c:v>
                </c:pt>
                <c:pt idx="5777">
                  <c:v>-1.3626999999999999E-3</c:v>
                </c:pt>
                <c:pt idx="5778">
                  <c:v>-1.4999E-3</c:v>
                </c:pt>
                <c:pt idx="5779">
                  <c:v>-1.6031000000000001E-3</c:v>
                </c:pt>
                <c:pt idx="5780">
                  <c:v>-1.6699E-3</c:v>
                </c:pt>
                <c:pt idx="5781">
                  <c:v>-1.6988000000000001E-3</c:v>
                </c:pt>
                <c:pt idx="5782">
                  <c:v>-1.6891E-3</c:v>
                </c:pt>
                <c:pt idx="5783">
                  <c:v>-1.6410999999999999E-3</c:v>
                </c:pt>
                <c:pt idx="5784">
                  <c:v>-1.5559E-3</c:v>
                </c:pt>
                <c:pt idx="5785">
                  <c:v>-1.4354000000000001E-3</c:v>
                </c:pt>
                <c:pt idx="5786">
                  <c:v>-1.2822E-3</c:v>
                </c:pt>
                <c:pt idx="5787">
                  <c:v>-1.1000000000000001E-3</c:v>
                </c:pt>
                <c:pt idx="5788">
                  <c:v>-8.9280000000000002E-4</c:v>
                </c:pt>
                <c:pt idx="5789">
                  <c:v>-6.6534000000000005E-4</c:v>
                </c:pt>
                <c:pt idx="5790">
                  <c:v>-4.2276999999999999E-4</c:v>
                </c:pt>
                <c:pt idx="5791">
                  <c:v>-1.7060999999999999E-4</c:v>
                </c:pt>
                <c:pt idx="5792">
                  <c:v>8.5414999999999995E-5</c:v>
                </c:pt>
                <c:pt idx="5793">
                  <c:v>3.3951000000000001E-4</c:v>
                </c:pt>
                <c:pt idx="5794">
                  <c:v>5.8589000000000004E-4</c:v>
                </c:pt>
                <c:pt idx="5795">
                  <c:v>8.1897999999999997E-4</c:v>
                </c:pt>
                <c:pt idx="5796">
                  <c:v>1.0334999999999999E-3</c:v>
                </c:pt>
                <c:pt idx="5797">
                  <c:v>1.2244999999999999E-3</c:v>
                </c:pt>
                <c:pt idx="5798">
                  <c:v>1.3878E-3</c:v>
                </c:pt>
                <c:pt idx="5799">
                  <c:v>1.5195E-3</c:v>
                </c:pt>
                <c:pt idx="5800">
                  <c:v>1.7118999999999999E-3</c:v>
                </c:pt>
                <c:pt idx="5801">
                  <c:v>1.776E-3</c:v>
                </c:pt>
                <c:pt idx="5802">
                  <c:v>1.7998999999999999E-3</c:v>
                </c:pt>
                <c:pt idx="5803">
                  <c:v>1.7828E-3</c:v>
                </c:pt>
                <c:pt idx="5804">
                  <c:v>1.7252999999999999E-3</c:v>
                </c:pt>
                <c:pt idx="5805">
                  <c:v>1.6287000000000001E-3</c:v>
                </c:pt>
                <c:pt idx="5806">
                  <c:v>1.4951000000000001E-3</c:v>
                </c:pt>
                <c:pt idx="5807">
                  <c:v>1.3274999999999999E-3</c:v>
                </c:pt>
                <c:pt idx="5808">
                  <c:v>1.1298E-3</c:v>
                </c:pt>
                <c:pt idx="5809">
                  <c:v>9.0651999999999996E-4</c:v>
                </c:pt>
                <c:pt idx="5810">
                  <c:v>6.6262000000000005E-4</c:v>
                </c:pt>
                <c:pt idx="5811">
                  <c:v>4.0369000000000001E-4</c:v>
                </c:pt>
                <c:pt idx="5812">
                  <c:v>1.3558999999999999E-4</c:v>
                </c:pt>
                <c:pt idx="5813">
                  <c:v>-1.3558999999999999E-4</c:v>
                </c:pt>
                <c:pt idx="5814">
                  <c:v>-4.0369000000000001E-4</c:v>
                </c:pt>
                <c:pt idx="5815">
                  <c:v>-6.6262000000000005E-4</c:v>
                </c:pt>
                <c:pt idx="5816">
                  <c:v>-9.0651999999999996E-4</c:v>
                </c:pt>
                <c:pt idx="5817">
                  <c:v>-1.1298E-3</c:v>
                </c:pt>
                <c:pt idx="5818">
                  <c:v>-1.3274999999999999E-3</c:v>
                </c:pt>
                <c:pt idx="5819">
                  <c:v>-1.4951000000000001E-3</c:v>
                </c:pt>
                <c:pt idx="5820">
                  <c:v>-1.6287000000000001E-3</c:v>
                </c:pt>
                <c:pt idx="5821">
                  <c:v>-1.7252999999999999E-3</c:v>
                </c:pt>
                <c:pt idx="5822">
                  <c:v>-1.7828E-3</c:v>
                </c:pt>
                <c:pt idx="5823">
                  <c:v>-1.7998999999999999E-3</c:v>
                </c:pt>
                <c:pt idx="5824">
                  <c:v>-1.776E-3</c:v>
                </c:pt>
                <c:pt idx="5825">
                  <c:v>-1.7118999999999999E-3</c:v>
                </c:pt>
                <c:pt idx="5826">
                  <c:v>-1.6088999999999999E-3</c:v>
                </c:pt>
                <c:pt idx="5827">
                  <c:v>-1.4694E-3</c:v>
                </c:pt>
                <c:pt idx="5828">
                  <c:v>-1.2966E-3</c:v>
                </c:pt>
                <c:pt idx="5829">
                  <c:v>-1.0943000000000001E-3</c:v>
                </c:pt>
                <c:pt idx="5830">
                  <c:v>-8.6715999999999996E-4</c:v>
                </c:pt>
                <c:pt idx="5831">
                  <c:v>-6.2036000000000003E-4</c:v>
                </c:pt>
                <c:pt idx="5832">
                  <c:v>-3.5948000000000002E-4</c:v>
                </c:pt>
                <c:pt idx="5833">
                  <c:v>-9.0439999999999995E-5</c:v>
                </c:pt>
                <c:pt idx="5834">
                  <c:v>1.8065E-4</c:v>
                </c:pt>
                <c:pt idx="5835">
                  <c:v>4.4764000000000002E-4</c:v>
                </c:pt>
                <c:pt idx="5836">
                  <c:v>7.0447000000000001E-4</c:v>
                </c:pt>
                <c:pt idx="5837">
                  <c:v>9.4530999999999999E-4</c:v>
                </c:pt>
                <c:pt idx="5838">
                  <c:v>1.1647000000000001E-3</c:v>
                </c:pt>
                <c:pt idx="5839">
                  <c:v>1.3577000000000001E-3</c:v>
                </c:pt>
                <c:pt idx="5840">
                  <c:v>1.5198E-3</c:v>
                </c:pt>
                <c:pt idx="5841">
                  <c:v>1.6474E-3</c:v>
                </c:pt>
                <c:pt idx="5842">
                  <c:v>1.7377E-3</c:v>
                </c:pt>
                <c:pt idx="5843">
                  <c:v>1.7884999999999999E-3</c:v>
                </c:pt>
                <c:pt idx="5844">
                  <c:v>1.7987000000000001E-3</c:v>
                </c:pt>
                <c:pt idx="5845">
                  <c:v>1.7681000000000001E-3</c:v>
                </c:pt>
                <c:pt idx="5846">
                  <c:v>1.6974E-3</c:v>
                </c:pt>
                <c:pt idx="5847">
                  <c:v>1.5881000000000001E-3</c:v>
                </c:pt>
                <c:pt idx="5848">
                  <c:v>1.4427999999999999E-3</c:v>
                </c:pt>
                <c:pt idx="5849">
                  <c:v>1.2648E-3</c:v>
                </c:pt>
                <c:pt idx="5850">
                  <c:v>1.0579999999999999E-3</c:v>
                </c:pt>
                <c:pt idx="5851">
                  <c:v>8.2724000000000003E-4</c:v>
                </c:pt>
                <c:pt idx="5852">
                  <c:v>5.777E-4</c:v>
                </c:pt>
                <c:pt idx="5853">
                  <c:v>3.1503999999999999E-4</c:v>
                </c:pt>
                <c:pt idx="5854">
                  <c:v>4.5234000000000001E-5</c:v>
                </c:pt>
                <c:pt idx="5855">
                  <c:v>-2.2560000000000001E-4</c:v>
                </c:pt>
                <c:pt idx="5856">
                  <c:v>-4.9131000000000001E-4</c:v>
                </c:pt>
                <c:pt idx="5857">
                  <c:v>-7.4587999999999998E-4</c:v>
                </c:pt>
                <c:pt idx="5858">
                  <c:v>-9.8350999999999994E-4</c:v>
                </c:pt>
                <c:pt idx="5859">
                  <c:v>-1.1988000000000001E-3</c:v>
                </c:pt>
                <c:pt idx="5860">
                  <c:v>-1.3868999999999999E-3</c:v>
                </c:pt>
                <c:pt idx="5861">
                  <c:v>-1.5435E-3</c:v>
                </c:pt>
                <c:pt idx="5862">
                  <c:v>-1.6651000000000001E-3</c:v>
                </c:pt>
                <c:pt idx="5863">
                  <c:v>-1.7489000000000001E-3</c:v>
                </c:pt>
                <c:pt idx="5864">
                  <c:v>-1.7930000000000001E-3</c:v>
                </c:pt>
                <c:pt idx="5865">
                  <c:v>-1.7964000000000001E-3</c:v>
                </c:pt>
                <c:pt idx="5866">
                  <c:v>-1.7591E-3</c:v>
                </c:pt>
                <c:pt idx="5867">
                  <c:v>-1.6818E-3</c:v>
                </c:pt>
                <c:pt idx="5868">
                  <c:v>-1.5663000000000001E-3</c:v>
                </c:pt>
                <c:pt idx="5869">
                  <c:v>-1.4153E-3</c:v>
                </c:pt>
                <c:pt idx="5870">
                  <c:v>-1.2321999999999999E-3</c:v>
                </c:pt>
                <c:pt idx="5871">
                  <c:v>-1.0211E-3</c:v>
                </c:pt>
                <c:pt idx="5872">
                  <c:v>-7.8680999999999998E-4</c:v>
                </c:pt>
                <c:pt idx="5873">
                  <c:v>-5.3467E-4</c:v>
                </c:pt>
                <c:pt idx="5874">
                  <c:v>-2.7041000000000001E-4</c:v>
                </c:pt>
                <c:pt idx="5875">
                  <c:v>8.0475000000000005E-14</c:v>
                </c:pt>
                <c:pt idx="5876">
                  <c:v>2.7041000000000001E-4</c:v>
                </c:pt>
                <c:pt idx="5877">
                  <c:v>5.3467E-4</c:v>
                </c:pt>
                <c:pt idx="5878">
                  <c:v>7.8680999999999998E-4</c:v>
                </c:pt>
                <c:pt idx="5879">
                  <c:v>1.0211E-3</c:v>
                </c:pt>
                <c:pt idx="5880">
                  <c:v>1.2321999999999999E-3</c:v>
                </c:pt>
                <c:pt idx="5881">
                  <c:v>1.4153E-3</c:v>
                </c:pt>
                <c:pt idx="5882">
                  <c:v>1.5663000000000001E-3</c:v>
                </c:pt>
                <c:pt idx="5883">
                  <c:v>1.6818E-3</c:v>
                </c:pt>
                <c:pt idx="5884">
                  <c:v>1.7591E-3</c:v>
                </c:pt>
                <c:pt idx="5885">
                  <c:v>1.7964000000000001E-3</c:v>
                </c:pt>
                <c:pt idx="5886">
                  <c:v>1.7930000000000001E-3</c:v>
                </c:pt>
                <c:pt idx="5887">
                  <c:v>1.7489000000000001E-3</c:v>
                </c:pt>
                <c:pt idx="5888">
                  <c:v>1.6651000000000001E-3</c:v>
                </c:pt>
                <c:pt idx="5889">
                  <c:v>1.5435E-3</c:v>
                </c:pt>
                <c:pt idx="5890">
                  <c:v>1.3868999999999999E-3</c:v>
                </c:pt>
                <c:pt idx="5891">
                  <c:v>1.1988000000000001E-3</c:v>
                </c:pt>
                <c:pt idx="5892">
                  <c:v>9.8350999999999994E-4</c:v>
                </c:pt>
                <c:pt idx="5893">
                  <c:v>7.4587999999999998E-4</c:v>
                </c:pt>
                <c:pt idx="5894">
                  <c:v>4.9131000000000001E-4</c:v>
                </c:pt>
                <c:pt idx="5895">
                  <c:v>2.2560000000000001E-4</c:v>
                </c:pt>
                <c:pt idx="5896">
                  <c:v>-4.5234000000000001E-5</c:v>
                </c:pt>
                <c:pt idx="5897">
                  <c:v>-3.1503999999999999E-4</c:v>
                </c:pt>
                <c:pt idx="5898">
                  <c:v>-5.777E-4</c:v>
                </c:pt>
                <c:pt idx="5899">
                  <c:v>-8.2724000000000003E-4</c:v>
                </c:pt>
                <c:pt idx="5900">
                  <c:v>-1.1168E-3</c:v>
                </c:pt>
                <c:pt idx="5901">
                  <c:v>-1.335E-3</c:v>
                </c:pt>
                <c:pt idx="5902">
                  <c:v>-1.523E-3</c:v>
                </c:pt>
                <c:pt idx="5903">
                  <c:v>-1.6764E-3</c:v>
                </c:pt>
                <c:pt idx="5904">
                  <c:v>-1.7917E-3</c:v>
                </c:pt>
                <c:pt idx="5905">
                  <c:v>-1.8663E-3</c:v>
                </c:pt>
                <c:pt idx="5906">
                  <c:v>-1.8986000000000001E-3</c:v>
                </c:pt>
                <c:pt idx="5907">
                  <c:v>-1.8879000000000001E-3</c:v>
                </c:pt>
                <c:pt idx="5908">
                  <c:v>-1.8342E-3</c:v>
                </c:pt>
                <c:pt idx="5909">
                  <c:v>-1.7390000000000001E-3</c:v>
                </c:pt>
                <c:pt idx="5910">
                  <c:v>-1.6042000000000001E-3</c:v>
                </c:pt>
                <c:pt idx="5911">
                  <c:v>-1.4331000000000001E-3</c:v>
                </c:pt>
                <c:pt idx="5912">
                  <c:v>-1.2294000000000001E-3</c:v>
                </c:pt>
                <c:pt idx="5913">
                  <c:v>-9.978299999999999E-4</c:v>
                </c:pt>
                <c:pt idx="5914">
                  <c:v>-7.4361000000000002E-4</c:v>
                </c:pt>
                <c:pt idx="5915">
                  <c:v>-4.7250999999999999E-4</c:v>
                </c:pt>
                <c:pt idx="5916">
                  <c:v>-1.9069000000000001E-4</c:v>
                </c:pt>
                <c:pt idx="5917">
                  <c:v>9.5464000000000006E-5</c:v>
                </c:pt>
                <c:pt idx="5918">
                  <c:v>3.7944999999999998E-4</c:v>
                </c:pt>
                <c:pt idx="5919">
                  <c:v>6.5481999999999997E-4</c:v>
                </c:pt>
                <c:pt idx="5920">
                  <c:v>9.1533000000000001E-4</c:v>
                </c:pt>
                <c:pt idx="5921">
                  <c:v>1.1551000000000001E-3</c:v>
                </c:pt>
                <c:pt idx="5922">
                  <c:v>1.3686E-3</c:v>
                </c:pt>
                <c:pt idx="5923">
                  <c:v>1.5510000000000001E-3</c:v>
                </c:pt>
                <c:pt idx="5924">
                  <c:v>1.6983E-3</c:v>
                </c:pt>
                <c:pt idx="5925">
                  <c:v>1.807E-3</c:v>
                </c:pt>
                <c:pt idx="5926">
                  <c:v>1.8747E-3</c:v>
                </c:pt>
                <c:pt idx="5927">
                  <c:v>1.8998000000000001E-3</c:v>
                </c:pt>
                <c:pt idx="5928">
                  <c:v>1.8818999999999999E-3</c:v>
                </c:pt>
                <c:pt idx="5929">
                  <c:v>1.8212E-3</c:v>
                </c:pt>
                <c:pt idx="5930">
                  <c:v>1.7191999999999999E-3</c:v>
                </c:pt>
                <c:pt idx="5931">
                  <c:v>1.5781E-3</c:v>
                </c:pt>
                <c:pt idx="5932">
                  <c:v>1.4013000000000001E-3</c:v>
                </c:pt>
                <c:pt idx="5933">
                  <c:v>1.1926E-3</c:v>
                </c:pt>
                <c:pt idx="5934">
                  <c:v>9.5688000000000001E-4</c:v>
                </c:pt>
                <c:pt idx="5935">
                  <c:v>6.9943999999999996E-4</c:v>
                </c:pt>
                <c:pt idx="5936">
                  <c:v>4.2611E-4</c:v>
                </c:pt>
                <c:pt idx="5937">
                  <c:v>1.4312E-4</c:v>
                </c:pt>
                <c:pt idx="5938">
                  <c:v>-1.4312E-4</c:v>
                </c:pt>
                <c:pt idx="5939">
                  <c:v>-4.2611E-4</c:v>
                </c:pt>
                <c:pt idx="5940">
                  <c:v>-6.9943999999999996E-4</c:v>
                </c:pt>
                <c:pt idx="5941">
                  <c:v>-9.5688000000000001E-4</c:v>
                </c:pt>
                <c:pt idx="5942">
                  <c:v>-1.1926E-3</c:v>
                </c:pt>
                <c:pt idx="5943">
                  <c:v>-1.4013000000000001E-3</c:v>
                </c:pt>
                <c:pt idx="5944">
                  <c:v>-1.5781E-3</c:v>
                </c:pt>
                <c:pt idx="5945">
                  <c:v>-1.7191999999999999E-3</c:v>
                </c:pt>
                <c:pt idx="5946">
                  <c:v>-1.8212E-3</c:v>
                </c:pt>
                <c:pt idx="5947">
                  <c:v>-1.8818999999999999E-3</c:v>
                </c:pt>
                <c:pt idx="5948">
                  <c:v>-1.8998000000000001E-3</c:v>
                </c:pt>
                <c:pt idx="5949">
                  <c:v>-1.8747E-3</c:v>
                </c:pt>
                <c:pt idx="5950">
                  <c:v>-1.807E-3</c:v>
                </c:pt>
                <c:pt idx="5951">
                  <c:v>-1.6983E-3</c:v>
                </c:pt>
                <c:pt idx="5952">
                  <c:v>-1.5510000000000001E-3</c:v>
                </c:pt>
                <c:pt idx="5953">
                  <c:v>-1.3686E-3</c:v>
                </c:pt>
                <c:pt idx="5954">
                  <c:v>-1.1551000000000001E-3</c:v>
                </c:pt>
                <c:pt idx="5955">
                  <c:v>-9.1533000000000001E-4</c:v>
                </c:pt>
                <c:pt idx="5956">
                  <c:v>-6.5481999999999997E-4</c:v>
                </c:pt>
                <c:pt idx="5957">
                  <c:v>-3.7944999999999998E-4</c:v>
                </c:pt>
                <c:pt idx="5958">
                  <c:v>-9.5464000000000006E-5</c:v>
                </c:pt>
                <c:pt idx="5959">
                  <c:v>1.9069000000000001E-4</c:v>
                </c:pt>
                <c:pt idx="5960">
                  <c:v>4.7250999999999999E-4</c:v>
                </c:pt>
                <c:pt idx="5961">
                  <c:v>7.4361000000000002E-4</c:v>
                </c:pt>
                <c:pt idx="5962">
                  <c:v>9.978299999999999E-4</c:v>
                </c:pt>
                <c:pt idx="5963">
                  <c:v>1.2294000000000001E-3</c:v>
                </c:pt>
                <c:pt idx="5964">
                  <c:v>1.4331000000000001E-3</c:v>
                </c:pt>
                <c:pt idx="5965">
                  <c:v>1.6042000000000001E-3</c:v>
                </c:pt>
                <c:pt idx="5966">
                  <c:v>1.7390000000000001E-3</c:v>
                </c:pt>
                <c:pt idx="5967">
                  <c:v>1.8342E-3</c:v>
                </c:pt>
                <c:pt idx="5968">
                  <c:v>1.8879000000000001E-3</c:v>
                </c:pt>
                <c:pt idx="5969">
                  <c:v>1.8986000000000001E-3</c:v>
                </c:pt>
                <c:pt idx="5970">
                  <c:v>1.8663E-3</c:v>
                </c:pt>
                <c:pt idx="5971">
                  <c:v>1.7917E-3</c:v>
                </c:pt>
                <c:pt idx="5972">
                  <c:v>1.6764E-3</c:v>
                </c:pt>
                <c:pt idx="5973">
                  <c:v>1.523E-3</c:v>
                </c:pt>
                <c:pt idx="5974">
                  <c:v>1.335E-3</c:v>
                </c:pt>
                <c:pt idx="5975">
                  <c:v>1.1168E-3</c:v>
                </c:pt>
                <c:pt idx="5976">
                  <c:v>8.7319999999999997E-4</c:v>
                </c:pt>
                <c:pt idx="5977">
                  <c:v>6.0979000000000003E-4</c:v>
                </c:pt>
                <c:pt idx="5978">
                  <c:v>3.3253999999999998E-4</c:v>
                </c:pt>
                <c:pt idx="5979">
                  <c:v>4.7747000000000002E-5</c:v>
                </c:pt>
                <c:pt idx="5980">
                  <c:v>-2.3813E-4</c:v>
                </c:pt>
                <c:pt idx="5981">
                  <c:v>-5.1860999999999997E-4</c:v>
                </c:pt>
                <c:pt idx="5982">
                  <c:v>-7.8731000000000005E-4</c:v>
                </c:pt>
                <c:pt idx="5983">
                  <c:v>-1.0380999999999999E-3</c:v>
                </c:pt>
                <c:pt idx="5984">
                  <c:v>-1.2654000000000001E-3</c:v>
                </c:pt>
                <c:pt idx="5985">
                  <c:v>-1.464E-3</c:v>
                </c:pt>
                <c:pt idx="5986">
                  <c:v>-1.6293E-3</c:v>
                </c:pt>
                <c:pt idx="5987">
                  <c:v>-1.7576E-3</c:v>
                </c:pt>
                <c:pt idx="5988">
                  <c:v>-1.8461E-3</c:v>
                </c:pt>
                <c:pt idx="5989">
                  <c:v>-1.8927E-3</c:v>
                </c:pt>
                <c:pt idx="5990">
                  <c:v>-1.8963000000000001E-3</c:v>
                </c:pt>
                <c:pt idx="5991">
                  <c:v>-1.8568E-3</c:v>
                </c:pt>
                <c:pt idx="5992">
                  <c:v>-1.7752E-3</c:v>
                </c:pt>
                <c:pt idx="5993">
                  <c:v>-1.6532999999999999E-3</c:v>
                </c:pt>
                <c:pt idx="5994">
                  <c:v>-1.4939E-3</c:v>
                </c:pt>
                <c:pt idx="5995">
                  <c:v>-1.3006000000000001E-3</c:v>
                </c:pt>
                <c:pt idx="5996">
                  <c:v>-1.0778000000000001E-3</c:v>
                </c:pt>
                <c:pt idx="5997">
                  <c:v>-8.3051999999999996E-4</c:v>
                </c:pt>
                <c:pt idx="5998">
                  <c:v>-5.6437999999999996E-4</c:v>
                </c:pt>
                <c:pt idx="5999">
                  <c:v>-2.8542999999999998E-4</c:v>
                </c:pt>
                <c:pt idx="6000">
                  <c:v>1.0202E-13</c:v>
                </c:pt>
                <c:pt idx="6001">
                  <c:v>3.0045000000000001E-4</c:v>
                </c:pt>
                <c:pt idx="6002">
                  <c:v>5.9407999999999998E-4</c:v>
                </c:pt>
                <c:pt idx="6003">
                  <c:v>8.7423000000000004E-4</c:v>
                </c:pt>
                <c:pt idx="6004">
                  <c:v>1.1345000000000001E-3</c:v>
                </c:pt>
                <c:pt idx="6005">
                  <c:v>1.3691E-3</c:v>
                </c:pt>
                <c:pt idx="6006">
                  <c:v>1.5726E-3</c:v>
                </c:pt>
                <c:pt idx="6007">
                  <c:v>1.7404E-3</c:v>
                </c:pt>
                <c:pt idx="6008">
                  <c:v>1.8687E-3</c:v>
                </c:pt>
                <c:pt idx="6009">
                  <c:v>1.9545000000000001E-3</c:v>
                </c:pt>
                <c:pt idx="6010">
                  <c:v>1.9960999999999998E-3</c:v>
                </c:pt>
                <c:pt idx="6011">
                  <c:v>1.9922999999999998E-3</c:v>
                </c:pt>
                <c:pt idx="6012">
                  <c:v>1.9433E-3</c:v>
                </c:pt>
                <c:pt idx="6013">
                  <c:v>1.8502E-3</c:v>
                </c:pt>
                <c:pt idx="6014">
                  <c:v>1.7151E-3</c:v>
                </c:pt>
                <c:pt idx="6015">
                  <c:v>1.5410000000000001E-3</c:v>
                </c:pt>
                <c:pt idx="6016">
                  <c:v>1.3320000000000001E-3</c:v>
                </c:pt>
                <c:pt idx="6017">
                  <c:v>1.0928000000000001E-3</c:v>
                </c:pt>
                <c:pt idx="6018">
                  <c:v>8.2874999999999995E-4</c:v>
                </c:pt>
                <c:pt idx="6019">
                  <c:v>5.4589999999999999E-4</c:v>
                </c:pt>
                <c:pt idx="6020">
                  <c:v>2.5066999999999998E-4</c:v>
                </c:pt>
                <c:pt idx="6021">
                  <c:v>-5.0260000000000003E-5</c:v>
                </c:pt>
                <c:pt idx="6022">
                  <c:v>-3.5005000000000002E-4</c:v>
                </c:pt>
                <c:pt idx="6023">
                  <c:v>-6.4189E-4</c:v>
                </c:pt>
                <c:pt idx="6024">
                  <c:v>-9.1916000000000003E-4</c:v>
                </c:pt>
                <c:pt idx="6025">
                  <c:v>-1.1756E-3</c:v>
                </c:pt>
                <c:pt idx="6026">
                  <c:v>-1.4053E-3</c:v>
                </c:pt>
                <c:pt idx="6027">
                  <c:v>-1.6031000000000001E-3</c:v>
                </c:pt>
                <c:pt idx="6028">
                  <c:v>-1.7646000000000001E-3</c:v>
                </c:pt>
                <c:pt idx="6029">
                  <c:v>-1.8860000000000001E-3</c:v>
                </c:pt>
                <c:pt idx="6030">
                  <c:v>-1.9645999999999999E-3</c:v>
                </c:pt>
                <c:pt idx="6031">
                  <c:v>-1.9986000000000001E-3</c:v>
                </c:pt>
                <c:pt idx="6032">
                  <c:v>-1.9872000000000002E-3</c:v>
                </c:pt>
                <c:pt idx="6033">
                  <c:v>-1.9308000000000001E-3</c:v>
                </c:pt>
                <c:pt idx="6034">
                  <c:v>-1.8305000000000001E-3</c:v>
                </c:pt>
                <c:pt idx="6035">
                  <c:v>-1.6887E-3</c:v>
                </c:pt>
                <c:pt idx="6036">
                  <c:v>-1.5085000000000001E-3</c:v>
                </c:pt>
                <c:pt idx="6037">
                  <c:v>-1.2941000000000001E-3</c:v>
                </c:pt>
                <c:pt idx="6038">
                  <c:v>-1.0503000000000001E-3</c:v>
                </c:pt>
                <c:pt idx="6039">
                  <c:v>-7.8275000000000003E-4</c:v>
                </c:pt>
                <c:pt idx="6040">
                  <c:v>-4.9737999999999996E-4</c:v>
                </c:pt>
                <c:pt idx="6041">
                  <c:v>-2.0071999999999999E-4</c:v>
                </c:pt>
                <c:pt idx="6042">
                  <c:v>1.0049E-4</c:v>
                </c:pt>
                <c:pt idx="6043">
                  <c:v>3.9941999999999999E-4</c:v>
                </c:pt>
                <c:pt idx="6044">
                  <c:v>6.8928999999999995E-4</c:v>
                </c:pt>
                <c:pt idx="6045">
                  <c:v>9.6351E-4</c:v>
                </c:pt>
                <c:pt idx="6046">
                  <c:v>1.2159E-3</c:v>
                </c:pt>
                <c:pt idx="6047">
                  <c:v>1.4406E-3</c:v>
                </c:pt>
                <c:pt idx="6048">
                  <c:v>1.6326999999999999E-3</c:v>
                </c:pt>
                <c:pt idx="6049">
                  <c:v>1.7876999999999999E-3</c:v>
                </c:pt>
                <c:pt idx="6050">
                  <c:v>1.9021000000000001E-3</c:v>
                </c:pt>
                <c:pt idx="6051">
                  <c:v>1.9734000000000002E-3</c:v>
                </c:pt>
                <c:pt idx="6052">
                  <c:v>1.9997999999999999E-3</c:v>
                </c:pt>
                <c:pt idx="6053">
                  <c:v>1.9808999999999998E-3</c:v>
                </c:pt>
                <c:pt idx="6054">
                  <c:v>1.9170000000000001E-3</c:v>
                </c:pt>
                <c:pt idx="6055">
                  <c:v>1.8097E-3</c:v>
                </c:pt>
                <c:pt idx="6056">
                  <c:v>1.6612E-3</c:v>
                </c:pt>
                <c:pt idx="6057">
                  <c:v>1.475E-3</c:v>
                </c:pt>
                <c:pt idx="6058">
                  <c:v>1.2554E-3</c:v>
                </c:pt>
                <c:pt idx="6059">
                  <c:v>1.0072E-3</c:v>
                </c:pt>
                <c:pt idx="6060">
                  <c:v>7.3625000000000003E-4</c:v>
                </c:pt>
                <c:pt idx="6061">
                  <c:v>4.4853999999999998E-4</c:v>
                </c:pt>
                <c:pt idx="6062">
                  <c:v>1.5065E-4</c:v>
                </c:pt>
                <c:pt idx="6063">
                  <c:v>-1.5065E-4</c:v>
                </c:pt>
                <c:pt idx="6064">
                  <c:v>-4.4853999999999998E-4</c:v>
                </c:pt>
                <c:pt idx="6065">
                  <c:v>-7.3625000000000003E-4</c:v>
                </c:pt>
                <c:pt idx="6066">
                  <c:v>-1.0072E-3</c:v>
                </c:pt>
                <c:pt idx="6067">
                  <c:v>-1.2554E-3</c:v>
                </c:pt>
                <c:pt idx="6068">
                  <c:v>-1.475E-3</c:v>
                </c:pt>
                <c:pt idx="6069">
                  <c:v>-1.6612E-3</c:v>
                </c:pt>
                <c:pt idx="6070">
                  <c:v>-1.8097E-3</c:v>
                </c:pt>
                <c:pt idx="6071">
                  <c:v>-1.9170000000000001E-3</c:v>
                </c:pt>
                <c:pt idx="6072">
                  <c:v>-1.9808999999999998E-3</c:v>
                </c:pt>
                <c:pt idx="6073">
                  <c:v>-1.9997999999999999E-3</c:v>
                </c:pt>
                <c:pt idx="6074">
                  <c:v>-1.9734000000000002E-3</c:v>
                </c:pt>
                <c:pt idx="6075">
                  <c:v>-1.9021000000000001E-3</c:v>
                </c:pt>
                <c:pt idx="6076">
                  <c:v>-1.7876999999999999E-3</c:v>
                </c:pt>
                <c:pt idx="6077">
                  <c:v>-1.6326999999999999E-3</c:v>
                </c:pt>
                <c:pt idx="6078">
                  <c:v>-1.4406E-3</c:v>
                </c:pt>
                <c:pt idx="6079">
                  <c:v>-1.2159E-3</c:v>
                </c:pt>
                <c:pt idx="6080">
                  <c:v>-9.6351E-4</c:v>
                </c:pt>
                <c:pt idx="6081">
                  <c:v>-6.8928999999999995E-4</c:v>
                </c:pt>
                <c:pt idx="6082">
                  <c:v>-3.9941999999999999E-4</c:v>
                </c:pt>
                <c:pt idx="6083">
                  <c:v>-1.0049E-4</c:v>
                </c:pt>
                <c:pt idx="6084">
                  <c:v>2.0071999999999999E-4</c:v>
                </c:pt>
                <c:pt idx="6085">
                  <c:v>4.9737999999999996E-4</c:v>
                </c:pt>
                <c:pt idx="6086">
                  <c:v>7.8275000000000003E-4</c:v>
                </c:pt>
                <c:pt idx="6087">
                  <c:v>1.0503000000000001E-3</c:v>
                </c:pt>
                <c:pt idx="6088">
                  <c:v>1.2941000000000001E-3</c:v>
                </c:pt>
                <c:pt idx="6089">
                  <c:v>1.5085000000000001E-3</c:v>
                </c:pt>
                <c:pt idx="6090">
                  <c:v>1.6887E-3</c:v>
                </c:pt>
                <c:pt idx="6091">
                  <c:v>1.8305000000000001E-3</c:v>
                </c:pt>
                <c:pt idx="6092">
                  <c:v>1.9308000000000001E-3</c:v>
                </c:pt>
                <c:pt idx="6093">
                  <c:v>1.9872000000000002E-3</c:v>
                </c:pt>
                <c:pt idx="6094">
                  <c:v>1.9986000000000001E-3</c:v>
                </c:pt>
                <c:pt idx="6095">
                  <c:v>1.9645999999999999E-3</c:v>
                </c:pt>
                <c:pt idx="6096">
                  <c:v>1.8860000000000001E-3</c:v>
                </c:pt>
                <c:pt idx="6097">
                  <c:v>1.7646000000000001E-3</c:v>
                </c:pt>
                <c:pt idx="6098">
                  <c:v>1.6031000000000001E-3</c:v>
                </c:pt>
                <c:pt idx="6099">
                  <c:v>1.4053E-3</c:v>
                </c:pt>
                <c:pt idx="6100">
                  <c:v>1.2343E-3</c:v>
                </c:pt>
                <c:pt idx="6101">
                  <c:v>9.6511999999999998E-4</c:v>
                </c:pt>
                <c:pt idx="6102">
                  <c:v>6.7398000000000002E-4</c:v>
                </c:pt>
                <c:pt idx="6103">
                  <c:v>3.6755000000000002E-4</c:v>
                </c:pt>
                <c:pt idx="6104">
                  <c:v>5.2772999999999998E-5</c:v>
                </c:pt>
                <c:pt idx="6105">
                  <c:v>-2.632E-4</c:v>
                </c:pt>
                <c:pt idx="6106">
                  <c:v>-5.7319999999999995E-4</c:v>
                </c:pt>
                <c:pt idx="6107">
                  <c:v>-8.7018999999999996E-4</c:v>
                </c:pt>
                <c:pt idx="6108">
                  <c:v>-1.1474E-3</c:v>
                </c:pt>
                <c:pt idx="6109">
                  <c:v>-1.3986000000000001E-3</c:v>
                </c:pt>
                <c:pt idx="6110">
                  <c:v>-1.6180999999999999E-3</c:v>
                </c:pt>
                <c:pt idx="6111">
                  <c:v>-1.8008E-3</c:v>
                </c:pt>
                <c:pt idx="6112">
                  <c:v>-1.9426999999999999E-3</c:v>
                </c:pt>
                <c:pt idx="6113">
                  <c:v>-2.0403999999999999E-3</c:v>
                </c:pt>
                <c:pt idx="6114">
                  <c:v>-2.0918999999999998E-3</c:v>
                </c:pt>
                <c:pt idx="6115">
                  <c:v>-2.0958999999999999E-3</c:v>
                </c:pt>
                <c:pt idx="6116">
                  <c:v>-2.0523E-3</c:v>
                </c:pt>
                <c:pt idx="6117">
                  <c:v>-1.9621E-3</c:v>
                </c:pt>
                <c:pt idx="6118">
                  <c:v>-1.8274000000000001E-3</c:v>
                </c:pt>
                <c:pt idx="6119">
                  <c:v>-1.6512E-3</c:v>
                </c:pt>
                <c:pt idx="6120">
                  <c:v>-1.4375E-3</c:v>
                </c:pt>
                <c:pt idx="6121">
                  <c:v>-1.1913E-3</c:v>
                </c:pt>
                <c:pt idx="6122">
                  <c:v>-9.1794000000000001E-4</c:v>
                </c:pt>
                <c:pt idx="6123">
                  <c:v>-6.2379000000000004E-4</c:v>
                </c:pt>
                <c:pt idx="6124">
                  <c:v>-3.1546999999999999E-4</c:v>
                </c:pt>
                <c:pt idx="6125">
                  <c:v>1.2035000000000001E-13</c:v>
                </c:pt>
                <c:pt idx="6126">
                  <c:v>3.1546999999999999E-4</c:v>
                </c:pt>
                <c:pt idx="6127">
                  <c:v>6.2379000000000004E-4</c:v>
                </c:pt>
                <c:pt idx="6128">
                  <c:v>9.1794000000000001E-4</c:v>
                </c:pt>
                <c:pt idx="6129">
                  <c:v>1.1913E-3</c:v>
                </c:pt>
                <c:pt idx="6130">
                  <c:v>1.4375E-3</c:v>
                </c:pt>
                <c:pt idx="6131">
                  <c:v>1.6512E-3</c:v>
                </c:pt>
                <c:pt idx="6132">
                  <c:v>1.8274000000000001E-3</c:v>
                </c:pt>
                <c:pt idx="6133">
                  <c:v>1.9621E-3</c:v>
                </c:pt>
                <c:pt idx="6134">
                  <c:v>2.0523E-3</c:v>
                </c:pt>
                <c:pt idx="6135">
                  <c:v>2.0958999999999999E-3</c:v>
                </c:pt>
                <c:pt idx="6136">
                  <c:v>2.0918999999999998E-3</c:v>
                </c:pt>
                <c:pt idx="6137">
                  <c:v>2.0403999999999999E-3</c:v>
                </c:pt>
                <c:pt idx="6138">
                  <c:v>1.9426999999999999E-3</c:v>
                </c:pt>
                <c:pt idx="6139">
                  <c:v>1.8008E-3</c:v>
                </c:pt>
                <c:pt idx="6140">
                  <c:v>1.6180999999999999E-3</c:v>
                </c:pt>
                <c:pt idx="6141">
                  <c:v>1.3986000000000001E-3</c:v>
                </c:pt>
                <c:pt idx="6142">
                  <c:v>1.1474E-3</c:v>
                </c:pt>
                <c:pt idx="6143">
                  <c:v>8.7018999999999996E-4</c:v>
                </c:pt>
                <c:pt idx="6144">
                  <c:v>5.7319999999999995E-4</c:v>
                </c:pt>
                <c:pt idx="6145">
                  <c:v>2.632E-4</c:v>
                </c:pt>
                <c:pt idx="6146">
                  <c:v>-5.2772999999999998E-5</c:v>
                </c:pt>
                <c:pt idx="6147">
                  <c:v>-3.6755000000000002E-4</c:v>
                </c:pt>
                <c:pt idx="6148">
                  <c:v>-6.7398000000000002E-4</c:v>
                </c:pt>
                <c:pt idx="6149">
                  <c:v>-9.6511999999999998E-4</c:v>
                </c:pt>
                <c:pt idx="6150">
                  <c:v>-1.2343E-3</c:v>
                </c:pt>
                <c:pt idx="6151">
                  <c:v>-1.4756000000000001E-3</c:v>
                </c:pt>
                <c:pt idx="6152">
                  <c:v>-1.6833E-3</c:v>
                </c:pt>
                <c:pt idx="6153">
                  <c:v>-1.8527999999999999E-3</c:v>
                </c:pt>
                <c:pt idx="6154">
                  <c:v>-1.9802999999999999E-3</c:v>
                </c:pt>
                <c:pt idx="6155">
                  <c:v>-2.0628000000000001E-3</c:v>
                </c:pt>
                <c:pt idx="6156">
                  <c:v>-2.0985000000000001E-3</c:v>
                </c:pt>
                <c:pt idx="6157">
                  <c:v>-2.0866000000000001E-3</c:v>
                </c:pt>
                <c:pt idx="6158">
                  <c:v>-2.0273000000000001E-3</c:v>
                </c:pt>
                <c:pt idx="6159">
                  <c:v>-1.9220000000000001E-3</c:v>
                </c:pt>
                <c:pt idx="6160">
                  <c:v>-1.7730999999999999E-3</c:v>
                </c:pt>
                <c:pt idx="6161">
                  <c:v>-1.5839000000000001E-3</c:v>
                </c:pt>
                <c:pt idx="6162">
                  <c:v>-1.3588000000000001E-3</c:v>
                </c:pt>
                <c:pt idx="6163">
                  <c:v>-1.1029E-3</c:v>
                </c:pt>
                <c:pt idx="6164">
                  <c:v>-8.2187999999999998E-4</c:v>
                </c:pt>
                <c:pt idx="6165">
                  <c:v>-5.2225000000000004E-4</c:v>
                </c:pt>
                <c:pt idx="6166">
                  <c:v>-2.1075999999999999E-4</c:v>
                </c:pt>
                <c:pt idx="6167">
                  <c:v>1.0551E-4</c:v>
                </c:pt>
                <c:pt idx="6168">
                  <c:v>4.1939000000000001E-4</c:v>
                </c:pt>
                <c:pt idx="6169">
                  <c:v>7.2375E-4</c:v>
                </c:pt>
                <c:pt idx="6170">
                  <c:v>1.0116999999999999E-3</c:v>
                </c:pt>
                <c:pt idx="6171">
                  <c:v>1.2767E-3</c:v>
                </c:pt>
                <c:pt idx="6172">
                  <c:v>1.5126E-3</c:v>
                </c:pt>
                <c:pt idx="6173">
                  <c:v>1.7143E-3</c:v>
                </c:pt>
                <c:pt idx="6174">
                  <c:v>1.8771E-3</c:v>
                </c:pt>
                <c:pt idx="6175">
                  <c:v>1.9972000000000002E-3</c:v>
                </c:pt>
                <c:pt idx="6176">
                  <c:v>2.0720000000000001E-3</c:v>
                </c:pt>
                <c:pt idx="6177">
                  <c:v>2.0998000000000002E-3</c:v>
                </c:pt>
                <c:pt idx="6178">
                  <c:v>2.0799999999999998E-3</c:v>
                </c:pt>
                <c:pt idx="6179">
                  <c:v>2.0129000000000002E-3</c:v>
                </c:pt>
                <c:pt idx="6180">
                  <c:v>1.9001000000000001E-3</c:v>
                </c:pt>
                <c:pt idx="6181">
                  <c:v>1.7443000000000001E-3</c:v>
                </c:pt>
                <c:pt idx="6182">
                  <c:v>1.5487999999999999E-3</c:v>
                </c:pt>
                <c:pt idx="6183">
                  <c:v>1.3182000000000001E-3</c:v>
                </c:pt>
                <c:pt idx="6184">
                  <c:v>1.0575999999999999E-3</c:v>
                </c:pt>
                <c:pt idx="6185">
                  <c:v>7.7306E-4</c:v>
                </c:pt>
                <c:pt idx="6186">
                  <c:v>4.7097000000000003E-4</c:v>
                </c:pt>
                <c:pt idx="6187">
                  <c:v>1.5819E-4</c:v>
                </c:pt>
                <c:pt idx="6188">
                  <c:v>-1.5819E-4</c:v>
                </c:pt>
                <c:pt idx="6189">
                  <c:v>-4.7097000000000003E-4</c:v>
                </c:pt>
                <c:pt idx="6190">
                  <c:v>-7.7306E-4</c:v>
                </c:pt>
                <c:pt idx="6191">
                  <c:v>-1.0575999999999999E-3</c:v>
                </c:pt>
                <c:pt idx="6192">
                  <c:v>-1.3182000000000001E-3</c:v>
                </c:pt>
                <c:pt idx="6193">
                  <c:v>-1.5487999999999999E-3</c:v>
                </c:pt>
                <c:pt idx="6194">
                  <c:v>-1.7443000000000001E-3</c:v>
                </c:pt>
                <c:pt idx="6195">
                  <c:v>-1.9001000000000001E-3</c:v>
                </c:pt>
                <c:pt idx="6196">
                  <c:v>-2.0129000000000002E-3</c:v>
                </c:pt>
                <c:pt idx="6197">
                  <c:v>-2.0799999999999998E-3</c:v>
                </c:pt>
                <c:pt idx="6198">
                  <c:v>-2.0998000000000002E-3</c:v>
                </c:pt>
                <c:pt idx="6199">
                  <c:v>-2.0720000000000001E-3</c:v>
                </c:pt>
                <c:pt idx="6200">
                  <c:v>-2.0923000000000001E-3</c:v>
                </c:pt>
                <c:pt idx="6201">
                  <c:v>-1.9664999999999999E-3</c:v>
                </c:pt>
                <c:pt idx="6202">
                  <c:v>-1.7959E-3</c:v>
                </c:pt>
                <c:pt idx="6203">
                  <c:v>-1.5847000000000001E-3</c:v>
                </c:pt>
                <c:pt idx="6204">
                  <c:v>-1.3374000000000001E-3</c:v>
                </c:pt>
                <c:pt idx="6205">
                  <c:v>-1.0598999999999999E-3</c:v>
                </c:pt>
                <c:pt idx="6206">
                  <c:v>-7.5821000000000005E-4</c:v>
                </c:pt>
                <c:pt idx="6207">
                  <c:v>-4.3936000000000002E-4</c:v>
                </c:pt>
                <c:pt idx="6208">
                  <c:v>-1.1054E-4</c:v>
                </c:pt>
                <c:pt idx="6209">
                  <c:v>2.208E-4</c:v>
                </c:pt>
                <c:pt idx="6210">
                  <c:v>5.4712000000000001E-4</c:v>
                </c:pt>
                <c:pt idx="6211">
                  <c:v>8.6101999999999999E-4</c:v>
                </c:pt>
                <c:pt idx="6212">
                  <c:v>1.1554E-3</c:v>
                </c:pt>
                <c:pt idx="6213">
                  <c:v>1.4235000000000001E-3</c:v>
                </c:pt>
                <c:pt idx="6214">
                  <c:v>1.6593999999999999E-3</c:v>
                </c:pt>
                <c:pt idx="6215">
                  <c:v>1.8575E-3</c:v>
                </c:pt>
                <c:pt idx="6216">
                  <c:v>2.0135000000000001E-3</c:v>
                </c:pt>
                <c:pt idx="6217">
                  <c:v>2.1237999999999999E-3</c:v>
                </c:pt>
                <c:pt idx="6218">
                  <c:v>2.1859000000000002E-3</c:v>
                </c:pt>
                <c:pt idx="6219">
                  <c:v>2.1984000000000001E-3</c:v>
                </c:pt>
                <c:pt idx="6220">
                  <c:v>2.1610000000000002E-3</c:v>
                </c:pt>
                <c:pt idx="6221">
                  <c:v>2.0745999999999998E-3</c:v>
                </c:pt>
                <c:pt idx="6222">
                  <c:v>1.941E-3</c:v>
                </c:pt>
                <c:pt idx="6223">
                  <c:v>1.7634E-3</c:v>
                </c:pt>
                <c:pt idx="6224">
                  <c:v>1.5458E-3</c:v>
                </c:pt>
                <c:pt idx="6225">
                  <c:v>1.2930999999999999E-3</c:v>
                </c:pt>
                <c:pt idx="6226">
                  <c:v>1.0111E-3</c:v>
                </c:pt>
                <c:pt idx="6227">
                  <c:v>7.0607999999999999E-4</c:v>
                </c:pt>
                <c:pt idx="6228">
                  <c:v>3.8505000000000001E-4</c:v>
                </c:pt>
                <c:pt idx="6229">
                  <c:v>5.5285999999999999E-5</c:v>
                </c:pt>
                <c:pt idx="6230">
                  <c:v>-2.7573000000000002E-4</c:v>
                </c:pt>
                <c:pt idx="6231">
                  <c:v>-6.0048999999999996E-4</c:v>
                </c:pt>
                <c:pt idx="6232">
                  <c:v>-9.1162999999999997E-4</c:v>
                </c:pt>
                <c:pt idx="6233">
                  <c:v>-1.2021E-3</c:v>
                </c:pt>
                <c:pt idx="6234">
                  <c:v>-1.4652000000000001E-3</c:v>
                </c:pt>
                <c:pt idx="6235">
                  <c:v>-1.6950999999999999E-3</c:v>
                </c:pt>
                <c:pt idx="6236">
                  <c:v>-1.8866E-3</c:v>
                </c:pt>
                <c:pt idx="6237">
                  <c:v>-2.0352E-3</c:v>
                </c:pt>
                <c:pt idx="6238">
                  <c:v>-2.1375999999999999E-3</c:v>
                </c:pt>
                <c:pt idx="6239">
                  <c:v>-2.1914999999999999E-3</c:v>
                </c:pt>
                <c:pt idx="6240">
                  <c:v>-2.1957000000000001E-3</c:v>
                </c:pt>
                <c:pt idx="6241">
                  <c:v>-2.15E-3</c:v>
                </c:pt>
                <c:pt idx="6242">
                  <c:v>-2.0555E-3</c:v>
                </c:pt>
                <c:pt idx="6243">
                  <c:v>-1.9143999999999999E-3</c:v>
                </c:pt>
                <c:pt idx="6244">
                  <c:v>-1.7298000000000001E-3</c:v>
                </c:pt>
                <c:pt idx="6245">
                  <c:v>-1.506E-3</c:v>
                </c:pt>
                <c:pt idx="6246">
                  <c:v>-1.248E-3</c:v>
                </c:pt>
                <c:pt idx="6247">
                  <c:v>-9.6164999999999998E-4</c:v>
                </c:pt>
                <c:pt idx="6248">
                  <c:v>-6.5348999999999995E-4</c:v>
                </c:pt>
                <c:pt idx="6249">
                  <c:v>-3.3050000000000001E-4</c:v>
                </c:pt>
                <c:pt idx="6250">
                  <c:v>1.3995E-13</c:v>
                </c:pt>
                <c:pt idx="6251">
                  <c:v>3.3050000000000001E-4</c:v>
                </c:pt>
                <c:pt idx="6252">
                  <c:v>6.5348999999999995E-4</c:v>
                </c:pt>
                <c:pt idx="6253">
                  <c:v>9.6164999999999998E-4</c:v>
                </c:pt>
                <c:pt idx="6254">
                  <c:v>1.248E-3</c:v>
                </c:pt>
                <c:pt idx="6255">
                  <c:v>1.506E-3</c:v>
                </c:pt>
                <c:pt idx="6256">
                  <c:v>1.7298000000000001E-3</c:v>
                </c:pt>
                <c:pt idx="6257">
                  <c:v>1.9143999999999999E-3</c:v>
                </c:pt>
                <c:pt idx="6258">
                  <c:v>2.0555E-3</c:v>
                </c:pt>
                <c:pt idx="6259">
                  <c:v>2.15E-3</c:v>
                </c:pt>
                <c:pt idx="6260">
                  <c:v>2.1957000000000001E-3</c:v>
                </c:pt>
                <c:pt idx="6261">
                  <c:v>2.1914999999999999E-3</c:v>
                </c:pt>
                <c:pt idx="6262">
                  <c:v>2.1375999999999999E-3</c:v>
                </c:pt>
                <c:pt idx="6263">
                  <c:v>2.0352E-3</c:v>
                </c:pt>
                <c:pt idx="6264">
                  <c:v>1.8866E-3</c:v>
                </c:pt>
                <c:pt idx="6265">
                  <c:v>1.6950999999999999E-3</c:v>
                </c:pt>
                <c:pt idx="6266">
                  <c:v>1.4652000000000001E-3</c:v>
                </c:pt>
                <c:pt idx="6267">
                  <c:v>1.2021E-3</c:v>
                </c:pt>
                <c:pt idx="6268">
                  <c:v>9.1162999999999997E-4</c:v>
                </c:pt>
                <c:pt idx="6269">
                  <c:v>6.0048999999999996E-4</c:v>
                </c:pt>
                <c:pt idx="6270">
                  <c:v>2.7573000000000002E-4</c:v>
                </c:pt>
                <c:pt idx="6271">
                  <c:v>-5.5285999999999999E-5</c:v>
                </c:pt>
                <c:pt idx="6272">
                  <c:v>-3.8505000000000001E-4</c:v>
                </c:pt>
                <c:pt idx="6273">
                  <c:v>-7.0607999999999999E-4</c:v>
                </c:pt>
                <c:pt idx="6274">
                  <c:v>-1.0111E-3</c:v>
                </c:pt>
                <c:pt idx="6275">
                  <c:v>-1.2930999999999999E-3</c:v>
                </c:pt>
                <c:pt idx="6276">
                  <c:v>-1.5458E-3</c:v>
                </c:pt>
                <c:pt idx="6277">
                  <c:v>-1.7634E-3</c:v>
                </c:pt>
                <c:pt idx="6278">
                  <c:v>-1.941E-3</c:v>
                </c:pt>
                <c:pt idx="6279">
                  <c:v>-2.0745999999999998E-3</c:v>
                </c:pt>
                <c:pt idx="6280">
                  <c:v>-2.1610000000000002E-3</c:v>
                </c:pt>
                <c:pt idx="6281">
                  <c:v>-2.1984000000000001E-3</c:v>
                </c:pt>
                <c:pt idx="6282">
                  <c:v>-2.1859000000000002E-3</c:v>
                </c:pt>
                <c:pt idx="6283">
                  <c:v>-2.1237999999999999E-3</c:v>
                </c:pt>
                <c:pt idx="6284">
                  <c:v>-2.0135000000000001E-3</c:v>
                </c:pt>
                <c:pt idx="6285">
                  <c:v>-1.8575E-3</c:v>
                </c:pt>
                <c:pt idx="6286">
                  <c:v>-1.6593999999999999E-3</c:v>
                </c:pt>
                <c:pt idx="6287">
                  <c:v>-1.4235000000000001E-3</c:v>
                </c:pt>
                <c:pt idx="6288">
                  <c:v>-1.1554E-3</c:v>
                </c:pt>
                <c:pt idx="6289">
                  <c:v>-8.6101999999999999E-4</c:v>
                </c:pt>
                <c:pt idx="6290">
                  <c:v>-5.4712000000000001E-4</c:v>
                </c:pt>
                <c:pt idx="6291">
                  <c:v>-2.208E-4</c:v>
                </c:pt>
                <c:pt idx="6292">
                  <c:v>1.1054E-4</c:v>
                </c:pt>
                <c:pt idx="6293">
                  <c:v>4.3936000000000002E-4</c:v>
                </c:pt>
                <c:pt idx="6294">
                  <c:v>7.5821000000000005E-4</c:v>
                </c:pt>
                <c:pt idx="6295">
                  <c:v>1.0598999999999999E-3</c:v>
                </c:pt>
                <c:pt idx="6296">
                  <c:v>1.3374000000000001E-3</c:v>
                </c:pt>
                <c:pt idx="6297">
                  <c:v>1.5847000000000001E-3</c:v>
                </c:pt>
                <c:pt idx="6298">
                  <c:v>1.7959E-3</c:v>
                </c:pt>
                <c:pt idx="6299">
                  <c:v>1.9664999999999999E-3</c:v>
                </c:pt>
                <c:pt idx="6300">
                  <c:v>2.1873999999999999E-3</c:v>
                </c:pt>
                <c:pt idx="6301">
                  <c:v>2.2694E-3</c:v>
                </c:pt>
                <c:pt idx="6302">
                  <c:v>2.2997999999999998E-3</c:v>
                </c:pt>
                <c:pt idx="6303">
                  <c:v>2.2780999999999999E-3</c:v>
                </c:pt>
                <c:pt idx="6304">
                  <c:v>2.2046000000000001E-3</c:v>
                </c:pt>
                <c:pt idx="6305">
                  <c:v>2.0810999999999998E-3</c:v>
                </c:pt>
                <c:pt idx="6306">
                  <c:v>1.9104E-3</c:v>
                </c:pt>
                <c:pt idx="6307">
                  <c:v>1.6963E-3</c:v>
                </c:pt>
                <c:pt idx="6308">
                  <c:v>1.4437E-3</c:v>
                </c:pt>
                <c:pt idx="6309">
                  <c:v>1.1582999999999999E-3</c:v>
                </c:pt>
                <c:pt idx="6310">
                  <c:v>8.4668999999999999E-4</c:v>
                </c:pt>
                <c:pt idx="6311">
                  <c:v>5.1581999999999995E-4</c:v>
                </c:pt>
                <c:pt idx="6312">
                  <c:v>1.7325000000000001E-4</c:v>
                </c:pt>
                <c:pt idx="6313">
                  <c:v>-1.7325000000000001E-4</c:v>
                </c:pt>
                <c:pt idx="6314">
                  <c:v>-5.1581999999999995E-4</c:v>
                </c:pt>
                <c:pt idx="6315">
                  <c:v>-8.4668999999999999E-4</c:v>
                </c:pt>
                <c:pt idx="6316">
                  <c:v>-1.1582999999999999E-3</c:v>
                </c:pt>
                <c:pt idx="6317">
                  <c:v>-1.4437E-3</c:v>
                </c:pt>
                <c:pt idx="6318">
                  <c:v>-1.6963E-3</c:v>
                </c:pt>
                <c:pt idx="6319">
                  <c:v>-1.9104E-3</c:v>
                </c:pt>
                <c:pt idx="6320">
                  <c:v>-2.0810999999999998E-3</c:v>
                </c:pt>
                <c:pt idx="6321">
                  <c:v>-2.2046000000000001E-3</c:v>
                </c:pt>
                <c:pt idx="6322">
                  <c:v>-2.2780999999999999E-3</c:v>
                </c:pt>
                <c:pt idx="6323">
                  <c:v>-2.2997999999999998E-3</c:v>
                </c:pt>
                <c:pt idx="6324">
                  <c:v>-2.2694E-3</c:v>
                </c:pt>
                <c:pt idx="6325">
                  <c:v>-2.1873999999999999E-3</c:v>
                </c:pt>
                <c:pt idx="6326">
                  <c:v>-2.0558E-3</c:v>
                </c:pt>
                <c:pt idx="6327">
                  <c:v>-1.8776000000000001E-3</c:v>
                </c:pt>
                <c:pt idx="6328">
                  <c:v>-1.6567000000000001E-3</c:v>
                </c:pt>
                <c:pt idx="6329">
                  <c:v>-1.3982000000000001E-3</c:v>
                </c:pt>
                <c:pt idx="6330">
                  <c:v>-1.108E-3</c:v>
                </c:pt>
                <c:pt idx="6331">
                  <c:v>-7.9268000000000003E-4</c:v>
                </c:pt>
                <c:pt idx="6332">
                  <c:v>-4.5932999999999998E-4</c:v>
                </c:pt>
                <c:pt idx="6333">
                  <c:v>-1.1556E-4</c:v>
                </c:pt>
                <c:pt idx="6334">
                  <c:v>2.3083000000000001E-4</c:v>
                </c:pt>
                <c:pt idx="6335">
                  <c:v>5.7198999999999998E-4</c:v>
                </c:pt>
                <c:pt idx="6336">
                  <c:v>9.0016E-4</c:v>
                </c:pt>
                <c:pt idx="6337">
                  <c:v>1.2079E-3</c:v>
                </c:pt>
                <c:pt idx="6338">
                  <c:v>1.4882000000000001E-3</c:v>
                </c:pt>
                <c:pt idx="6339">
                  <c:v>1.7348000000000001E-3</c:v>
                </c:pt>
                <c:pt idx="6340">
                  <c:v>1.9419999999999999E-3</c:v>
                </c:pt>
                <c:pt idx="6341">
                  <c:v>2.1050999999999999E-3</c:v>
                </c:pt>
                <c:pt idx="6342">
                  <c:v>2.2204E-3</c:v>
                </c:pt>
                <c:pt idx="6343">
                  <c:v>2.2853000000000001E-3</c:v>
                </c:pt>
                <c:pt idx="6344">
                  <c:v>2.2983999999999999E-3</c:v>
                </c:pt>
                <c:pt idx="6345">
                  <c:v>2.2593000000000001E-3</c:v>
                </c:pt>
                <c:pt idx="6346">
                  <c:v>2.1689000000000001E-3</c:v>
                </c:pt>
                <c:pt idx="6347">
                  <c:v>2.0292999999999999E-3</c:v>
                </c:pt>
                <c:pt idx="6348">
                  <c:v>1.8435999999999999E-3</c:v>
                </c:pt>
                <c:pt idx="6349">
                  <c:v>1.6161000000000001E-3</c:v>
                </c:pt>
                <c:pt idx="6350">
                  <c:v>1.3519000000000001E-3</c:v>
                </c:pt>
                <c:pt idx="6351">
                  <c:v>1.057E-3</c:v>
                </c:pt>
                <c:pt idx="6352">
                  <c:v>7.3817000000000002E-4</c:v>
                </c:pt>
                <c:pt idx="6353">
                  <c:v>4.0255E-4</c:v>
                </c:pt>
                <c:pt idx="6354">
                  <c:v>5.7799E-5</c:v>
                </c:pt>
                <c:pt idx="6355">
                  <c:v>-2.8826999999999998E-4</c:v>
                </c:pt>
                <c:pt idx="6356">
                  <c:v>-6.2779000000000003E-4</c:v>
                </c:pt>
                <c:pt idx="6357">
                  <c:v>-9.5306000000000004E-4</c:v>
                </c:pt>
                <c:pt idx="6358">
                  <c:v>-1.2566999999999999E-3</c:v>
                </c:pt>
                <c:pt idx="6359">
                  <c:v>-1.5318E-3</c:v>
                </c:pt>
                <c:pt idx="6360">
                  <c:v>-1.7722E-3</c:v>
                </c:pt>
                <c:pt idx="6361">
                  <c:v>-1.9723000000000002E-3</c:v>
                </c:pt>
                <c:pt idx="6362">
                  <c:v>-2.1277000000000002E-3</c:v>
                </c:pt>
                <c:pt idx="6363">
                  <c:v>-2.2347999999999999E-3</c:v>
                </c:pt>
                <c:pt idx="6364">
                  <c:v>-2.2910999999999999E-3</c:v>
                </c:pt>
                <c:pt idx="6365">
                  <c:v>-2.2954999999999998E-3</c:v>
                </c:pt>
                <c:pt idx="6366">
                  <c:v>-2.2477E-3</c:v>
                </c:pt>
                <c:pt idx="6367">
                  <c:v>-2.1489999999999999E-3</c:v>
                </c:pt>
                <c:pt idx="6368">
                  <c:v>-2.0014E-3</c:v>
                </c:pt>
                <c:pt idx="6369">
                  <c:v>-1.8085E-3</c:v>
                </c:pt>
                <c:pt idx="6370">
                  <c:v>-1.5744999999999999E-3</c:v>
                </c:pt>
                <c:pt idx="6371">
                  <c:v>-1.3047E-3</c:v>
                </c:pt>
                <c:pt idx="6372">
                  <c:v>-1.0054E-3</c:v>
                </c:pt>
                <c:pt idx="6373">
                  <c:v>-6.8320000000000002E-4</c:v>
                </c:pt>
                <c:pt idx="6374">
                  <c:v>-3.4551999999999999E-4</c:v>
                </c:pt>
                <c:pt idx="6375">
                  <c:v>1.6081E-13</c:v>
                </c:pt>
                <c:pt idx="6376">
                  <c:v>3.4551999999999999E-4</c:v>
                </c:pt>
                <c:pt idx="6377">
                  <c:v>6.8320000000000002E-4</c:v>
                </c:pt>
                <c:pt idx="6378">
                  <c:v>1.0054E-3</c:v>
                </c:pt>
                <c:pt idx="6379">
                  <c:v>1.3047E-3</c:v>
                </c:pt>
                <c:pt idx="6380">
                  <c:v>1.5744999999999999E-3</c:v>
                </c:pt>
                <c:pt idx="6381">
                  <c:v>1.8085E-3</c:v>
                </c:pt>
                <c:pt idx="6382">
                  <c:v>2.0014E-3</c:v>
                </c:pt>
                <c:pt idx="6383">
                  <c:v>2.1489999999999999E-3</c:v>
                </c:pt>
                <c:pt idx="6384">
                  <c:v>2.2477E-3</c:v>
                </c:pt>
                <c:pt idx="6385">
                  <c:v>2.2954999999999998E-3</c:v>
                </c:pt>
                <c:pt idx="6386">
                  <c:v>2.2910999999999999E-3</c:v>
                </c:pt>
                <c:pt idx="6387">
                  <c:v>2.2347999999999999E-3</c:v>
                </c:pt>
                <c:pt idx="6388">
                  <c:v>2.1277000000000002E-3</c:v>
                </c:pt>
                <c:pt idx="6389">
                  <c:v>1.9723000000000002E-3</c:v>
                </c:pt>
                <c:pt idx="6390">
                  <c:v>1.7722E-3</c:v>
                </c:pt>
                <c:pt idx="6391">
                  <c:v>1.5318E-3</c:v>
                </c:pt>
                <c:pt idx="6392">
                  <c:v>1.2566999999999999E-3</c:v>
                </c:pt>
                <c:pt idx="6393">
                  <c:v>9.5306000000000004E-4</c:v>
                </c:pt>
                <c:pt idx="6394">
                  <c:v>6.2779000000000003E-4</c:v>
                </c:pt>
                <c:pt idx="6395">
                  <c:v>2.8826999999999998E-4</c:v>
                </c:pt>
                <c:pt idx="6396">
                  <c:v>-5.7799E-5</c:v>
                </c:pt>
                <c:pt idx="6397">
                  <c:v>-4.0255E-4</c:v>
                </c:pt>
                <c:pt idx="6398">
                  <c:v>-7.3817000000000002E-4</c:v>
                </c:pt>
                <c:pt idx="6399">
                  <c:v>-1.057E-3</c:v>
                </c:pt>
                <c:pt idx="6400">
                  <c:v>-1.4107E-3</c:v>
                </c:pt>
                <c:pt idx="6401">
                  <c:v>-1.6864E-3</c:v>
                </c:pt>
                <c:pt idx="6402">
                  <c:v>-1.9238E-3</c:v>
                </c:pt>
                <c:pt idx="6403">
                  <c:v>-2.1175E-3</c:v>
                </c:pt>
                <c:pt idx="6404">
                  <c:v>-2.2631999999999999E-3</c:v>
                </c:pt>
                <c:pt idx="6405">
                  <c:v>-2.3574999999999998E-3</c:v>
                </c:pt>
                <c:pt idx="6406">
                  <c:v>-2.3982999999999999E-3</c:v>
                </c:pt>
                <c:pt idx="6407">
                  <c:v>-2.3847E-3</c:v>
                </c:pt>
                <c:pt idx="6408">
                  <c:v>-2.3169000000000002E-3</c:v>
                </c:pt>
                <c:pt idx="6409">
                  <c:v>-2.1965999999999999E-3</c:v>
                </c:pt>
                <c:pt idx="6410">
                  <c:v>-2.0263999999999998E-3</c:v>
                </c:pt>
                <c:pt idx="6411">
                  <c:v>-1.8102000000000001E-3</c:v>
                </c:pt>
                <c:pt idx="6412">
                  <c:v>-1.5529000000000001E-3</c:v>
                </c:pt>
                <c:pt idx="6413">
                  <c:v>-1.2604000000000001E-3</c:v>
                </c:pt>
                <c:pt idx="6414">
                  <c:v>-9.3930000000000001E-4</c:v>
                </c:pt>
                <c:pt idx="6415">
                  <c:v>-5.9685999999999995E-4</c:v>
                </c:pt>
                <c:pt idx="6416">
                  <c:v>-2.4086999999999999E-4</c:v>
                </c:pt>
                <c:pt idx="6417">
                  <c:v>1.2059E-4</c:v>
                </c:pt>
                <c:pt idx="6418">
                  <c:v>4.793E-4</c:v>
                </c:pt>
                <c:pt idx="6419">
                  <c:v>8.2713999999999997E-4</c:v>
                </c:pt>
                <c:pt idx="6420">
                  <c:v>1.1562E-3</c:v>
                </c:pt>
                <c:pt idx="6421">
                  <c:v>1.459E-3</c:v>
                </c:pt>
                <c:pt idx="6422">
                  <c:v>1.7286999999999999E-3</c:v>
                </c:pt>
                <c:pt idx="6423">
                  <c:v>1.9591999999999999E-3</c:v>
                </c:pt>
                <c:pt idx="6424">
                  <c:v>2.1451999999999999E-3</c:v>
                </c:pt>
                <c:pt idx="6425">
                  <c:v>2.2824999999999998E-3</c:v>
                </c:pt>
                <c:pt idx="6426">
                  <c:v>2.3679999999999999E-3</c:v>
                </c:pt>
                <c:pt idx="6427">
                  <c:v>2.3998000000000001E-3</c:v>
                </c:pt>
                <c:pt idx="6428">
                  <c:v>2.3771E-3</c:v>
                </c:pt>
                <c:pt idx="6429">
                  <c:v>2.3005E-3</c:v>
                </c:pt>
                <c:pt idx="6430">
                  <c:v>2.1716000000000001E-3</c:v>
                </c:pt>
                <c:pt idx="6431">
                  <c:v>1.9934000000000002E-3</c:v>
                </c:pt>
                <c:pt idx="6432">
                  <c:v>1.7700000000000001E-3</c:v>
                </c:pt>
                <c:pt idx="6433">
                  <c:v>1.5065E-3</c:v>
                </c:pt>
                <c:pt idx="6434">
                  <c:v>1.2087000000000001E-3</c:v>
                </c:pt>
                <c:pt idx="6435">
                  <c:v>8.8349999999999995E-4</c:v>
                </c:pt>
                <c:pt idx="6436">
                  <c:v>5.3824999999999999E-4</c:v>
                </c:pt>
                <c:pt idx="6437">
                  <c:v>1.8077999999999999E-4</c:v>
                </c:pt>
                <c:pt idx="6438">
                  <c:v>-1.8077999999999999E-4</c:v>
                </c:pt>
                <c:pt idx="6439">
                  <c:v>-5.3824999999999999E-4</c:v>
                </c:pt>
                <c:pt idx="6440">
                  <c:v>-8.8349999999999995E-4</c:v>
                </c:pt>
                <c:pt idx="6441">
                  <c:v>-1.2087000000000001E-3</c:v>
                </c:pt>
                <c:pt idx="6442">
                  <c:v>-1.5065E-3</c:v>
                </c:pt>
                <c:pt idx="6443">
                  <c:v>-1.7700000000000001E-3</c:v>
                </c:pt>
                <c:pt idx="6444">
                  <c:v>-1.9934000000000002E-3</c:v>
                </c:pt>
                <c:pt idx="6445">
                  <c:v>-2.1716000000000001E-3</c:v>
                </c:pt>
                <c:pt idx="6446">
                  <c:v>-2.3005E-3</c:v>
                </c:pt>
                <c:pt idx="6447">
                  <c:v>-2.3771E-3</c:v>
                </c:pt>
                <c:pt idx="6448">
                  <c:v>-2.3998000000000001E-3</c:v>
                </c:pt>
                <c:pt idx="6449">
                  <c:v>-2.3679999999999999E-3</c:v>
                </c:pt>
                <c:pt idx="6450">
                  <c:v>-2.2824999999999998E-3</c:v>
                </c:pt>
                <c:pt idx="6451">
                  <c:v>-2.1451999999999999E-3</c:v>
                </c:pt>
                <c:pt idx="6452">
                  <c:v>-1.9591999999999999E-3</c:v>
                </c:pt>
                <c:pt idx="6453">
                  <c:v>-1.7286999999999999E-3</c:v>
                </c:pt>
                <c:pt idx="6454">
                  <c:v>-1.459E-3</c:v>
                </c:pt>
                <c:pt idx="6455">
                  <c:v>-1.1562E-3</c:v>
                </c:pt>
                <c:pt idx="6456">
                  <c:v>-8.2713999999999997E-4</c:v>
                </c:pt>
                <c:pt idx="6457">
                  <c:v>-4.793E-4</c:v>
                </c:pt>
                <c:pt idx="6458">
                  <c:v>-1.2059E-4</c:v>
                </c:pt>
                <c:pt idx="6459">
                  <c:v>2.4086999999999999E-4</c:v>
                </c:pt>
                <c:pt idx="6460">
                  <c:v>5.9685999999999995E-4</c:v>
                </c:pt>
                <c:pt idx="6461">
                  <c:v>9.3930000000000001E-4</c:v>
                </c:pt>
                <c:pt idx="6462">
                  <c:v>1.2604000000000001E-3</c:v>
                </c:pt>
                <c:pt idx="6463">
                  <c:v>1.5529000000000001E-3</c:v>
                </c:pt>
                <c:pt idx="6464">
                  <c:v>1.8102000000000001E-3</c:v>
                </c:pt>
                <c:pt idx="6465">
                  <c:v>2.0263999999999998E-3</c:v>
                </c:pt>
                <c:pt idx="6466">
                  <c:v>2.1965999999999999E-3</c:v>
                </c:pt>
                <c:pt idx="6467">
                  <c:v>2.3169000000000002E-3</c:v>
                </c:pt>
                <c:pt idx="6468">
                  <c:v>2.3847E-3</c:v>
                </c:pt>
                <c:pt idx="6469">
                  <c:v>2.3982999999999999E-3</c:v>
                </c:pt>
                <c:pt idx="6470">
                  <c:v>2.3574999999999998E-3</c:v>
                </c:pt>
                <c:pt idx="6471">
                  <c:v>2.2631999999999999E-3</c:v>
                </c:pt>
                <c:pt idx="6472">
                  <c:v>2.1175E-3</c:v>
                </c:pt>
                <c:pt idx="6473">
                  <c:v>1.9238E-3</c:v>
                </c:pt>
                <c:pt idx="6474">
                  <c:v>1.6864E-3</c:v>
                </c:pt>
                <c:pt idx="6475">
                  <c:v>1.4107E-3</c:v>
                </c:pt>
                <c:pt idx="6476">
                  <c:v>1.103E-3</c:v>
                </c:pt>
                <c:pt idx="6477">
                  <c:v>7.7026000000000004E-4</c:v>
                </c:pt>
                <c:pt idx="6478">
                  <c:v>4.2005999999999999E-4</c:v>
                </c:pt>
                <c:pt idx="6479">
                  <c:v>6.0312000000000001E-5</c:v>
                </c:pt>
                <c:pt idx="6480">
                  <c:v>-3.0079999999999999E-4</c:v>
                </c:pt>
                <c:pt idx="6481">
                  <c:v>-6.5508000000000005E-4</c:v>
                </c:pt>
                <c:pt idx="6482">
                  <c:v>-9.9449999999999994E-4</c:v>
                </c:pt>
                <c:pt idx="6483">
                  <c:v>-1.3113000000000001E-3</c:v>
                </c:pt>
                <c:pt idx="6484">
                  <c:v>-1.5984E-3</c:v>
                </c:pt>
                <c:pt idx="6485">
                  <c:v>-1.8492000000000001E-3</c:v>
                </c:pt>
                <c:pt idx="6486">
                  <c:v>-2.0581000000000002E-3</c:v>
                </c:pt>
                <c:pt idx="6487">
                  <c:v>-2.2201999999999999E-3</c:v>
                </c:pt>
                <c:pt idx="6488">
                  <c:v>-2.3319E-3</c:v>
                </c:pt>
                <c:pt idx="6489">
                  <c:v>-2.3906999999999999E-3</c:v>
                </c:pt>
                <c:pt idx="6490">
                  <c:v>-2.3952999999999999E-3</c:v>
                </c:pt>
                <c:pt idx="6491">
                  <c:v>-2.3454000000000001E-3</c:v>
                </c:pt>
                <c:pt idx="6492">
                  <c:v>-2.2423999999999999E-3</c:v>
                </c:pt>
                <c:pt idx="6493">
                  <c:v>-2.0883999999999998E-3</c:v>
                </c:pt>
                <c:pt idx="6494">
                  <c:v>-1.8871000000000001E-3</c:v>
                </c:pt>
                <c:pt idx="6495">
                  <c:v>-1.6429000000000001E-3</c:v>
                </c:pt>
                <c:pt idx="6496">
                  <c:v>-1.3614E-3</c:v>
                </c:pt>
                <c:pt idx="6497">
                  <c:v>-1.0491000000000001E-3</c:v>
                </c:pt>
                <c:pt idx="6498">
                  <c:v>-7.1290000000000004E-4</c:v>
                </c:pt>
                <c:pt idx="6499">
                  <c:v>-3.6054000000000001E-4</c:v>
                </c:pt>
                <c:pt idx="6500">
                  <c:v>1.9053999999999999E-13</c:v>
                </c:pt>
                <c:pt idx="6501">
                  <c:v>3.7555999999999999E-4</c:v>
                </c:pt>
                <c:pt idx="6502">
                  <c:v>7.4260000000000005E-4</c:v>
                </c:pt>
                <c:pt idx="6503">
                  <c:v>1.0928000000000001E-3</c:v>
                </c:pt>
                <c:pt idx="6504">
                  <c:v>1.4182000000000001E-3</c:v>
                </c:pt>
                <c:pt idx="6505">
                  <c:v>1.7114000000000001E-3</c:v>
                </c:pt>
                <c:pt idx="6506">
                  <c:v>1.9656999999999999E-3</c:v>
                </c:pt>
                <c:pt idx="6507">
                  <c:v>2.1754999999999999E-3</c:v>
                </c:pt>
                <c:pt idx="6508">
                  <c:v>2.3357999999999999E-3</c:v>
                </c:pt>
                <c:pt idx="6509">
                  <c:v>2.4432E-3</c:v>
                </c:pt>
                <c:pt idx="6510">
                  <c:v>2.4951000000000001E-3</c:v>
                </c:pt>
                <c:pt idx="6511">
                  <c:v>2.4903E-3</c:v>
                </c:pt>
                <c:pt idx="6512">
                  <c:v>2.4291E-3</c:v>
                </c:pt>
                <c:pt idx="6513">
                  <c:v>2.3127E-3</c:v>
                </c:pt>
                <c:pt idx="6514">
                  <c:v>2.1438E-3</c:v>
                </c:pt>
                <c:pt idx="6515">
                  <c:v>1.9262999999999999E-3</c:v>
                </c:pt>
                <c:pt idx="6516">
                  <c:v>1.665E-3</c:v>
                </c:pt>
                <c:pt idx="6517">
                  <c:v>1.366E-3</c:v>
                </c:pt>
                <c:pt idx="6518">
                  <c:v>1.0359E-3</c:v>
                </c:pt>
                <c:pt idx="6519">
                  <c:v>6.8238000000000001E-4</c:v>
                </c:pt>
                <c:pt idx="6520">
                  <c:v>3.1333000000000001E-4</c:v>
                </c:pt>
                <c:pt idx="6521">
                  <c:v>-6.2824999999999996E-5</c:v>
                </c:pt>
                <c:pt idx="6522">
                  <c:v>-4.3755999999999998E-4</c:v>
                </c:pt>
                <c:pt idx="6523">
                  <c:v>-8.0236000000000001E-4</c:v>
                </c:pt>
                <c:pt idx="6524">
                  <c:v>-1.1489E-3</c:v>
                </c:pt>
                <c:pt idx="6525">
                  <c:v>-1.4695000000000001E-3</c:v>
                </c:pt>
                <c:pt idx="6526">
                  <c:v>-1.7566000000000001E-3</c:v>
                </c:pt>
                <c:pt idx="6527">
                  <c:v>-2.0038999999999999E-3</c:v>
                </c:pt>
                <c:pt idx="6528">
                  <c:v>-2.2057000000000001E-3</c:v>
                </c:pt>
                <c:pt idx="6529">
                  <c:v>-2.3574999999999998E-3</c:v>
                </c:pt>
                <c:pt idx="6530">
                  <c:v>-2.4556999999999999E-3</c:v>
                </c:pt>
                <c:pt idx="6531">
                  <c:v>-2.4981999999999999E-3</c:v>
                </c:pt>
                <c:pt idx="6532">
                  <c:v>-2.4840000000000001E-3</c:v>
                </c:pt>
                <c:pt idx="6533">
                  <c:v>-2.4134999999999998E-3</c:v>
                </c:pt>
                <c:pt idx="6534">
                  <c:v>-2.2880999999999999E-3</c:v>
                </c:pt>
                <c:pt idx="6535">
                  <c:v>-2.1107999999999999E-3</c:v>
                </c:pt>
                <c:pt idx="6536">
                  <c:v>-1.8856000000000001E-3</c:v>
                </c:pt>
                <c:pt idx="6537">
                  <c:v>-1.6176000000000001E-3</c:v>
                </c:pt>
                <c:pt idx="6538">
                  <c:v>-1.3129000000000001E-3</c:v>
                </c:pt>
                <c:pt idx="6539">
                  <c:v>-9.7842999999999997E-4</c:v>
                </c:pt>
                <c:pt idx="6540">
                  <c:v>-6.2171999999999998E-4</c:v>
                </c:pt>
                <c:pt idx="6541">
                  <c:v>-2.5090000000000003E-4</c:v>
                </c:pt>
                <c:pt idx="6542">
                  <c:v>1.2561000000000001E-4</c:v>
                </c:pt>
                <c:pt idx="6543">
                  <c:v>4.9927000000000001E-4</c:v>
                </c:pt>
                <c:pt idx="6544">
                  <c:v>8.6160999999999996E-4</c:v>
                </c:pt>
                <c:pt idx="6545">
                  <c:v>1.2044E-3</c:v>
                </c:pt>
                <c:pt idx="6546">
                  <c:v>1.5198E-3</c:v>
                </c:pt>
                <c:pt idx="6547">
                  <c:v>1.8008E-3</c:v>
                </c:pt>
                <c:pt idx="6548">
                  <c:v>2.0408000000000002E-3</c:v>
                </c:pt>
                <c:pt idx="6549">
                  <c:v>2.2346000000000002E-3</c:v>
                </c:pt>
                <c:pt idx="6550">
                  <c:v>2.3776000000000001E-3</c:v>
                </c:pt>
                <c:pt idx="6551">
                  <c:v>2.4667000000000001E-3</c:v>
                </c:pt>
                <c:pt idx="6552">
                  <c:v>2.4997999999999999E-3</c:v>
                </c:pt>
                <c:pt idx="6553">
                  <c:v>2.4762E-3</c:v>
                </c:pt>
                <c:pt idx="6554">
                  <c:v>2.3963000000000001E-3</c:v>
                </c:pt>
                <c:pt idx="6555">
                  <c:v>2.2621E-3</c:v>
                </c:pt>
                <c:pt idx="6556">
                  <c:v>2.0764999999999998E-3</c:v>
                </c:pt>
                <c:pt idx="6557">
                  <c:v>1.8438E-3</c:v>
                </c:pt>
                <c:pt idx="6558">
                  <c:v>1.5692E-3</c:v>
                </c:pt>
                <c:pt idx="6559">
                  <c:v>1.2591E-3</c:v>
                </c:pt>
                <c:pt idx="6560">
                  <c:v>9.2031000000000003E-4</c:v>
                </c:pt>
                <c:pt idx="6561">
                  <c:v>5.6068000000000003E-4</c:v>
                </c:pt>
                <c:pt idx="6562">
                  <c:v>1.8832000000000001E-4</c:v>
                </c:pt>
                <c:pt idx="6563">
                  <c:v>-1.8832000000000001E-4</c:v>
                </c:pt>
                <c:pt idx="6564">
                  <c:v>-5.6068000000000003E-4</c:v>
                </c:pt>
                <c:pt idx="6565">
                  <c:v>-9.2031000000000003E-4</c:v>
                </c:pt>
                <c:pt idx="6566">
                  <c:v>-1.2591E-3</c:v>
                </c:pt>
                <c:pt idx="6567">
                  <c:v>-1.5692E-3</c:v>
                </c:pt>
                <c:pt idx="6568">
                  <c:v>-1.8438E-3</c:v>
                </c:pt>
                <c:pt idx="6569">
                  <c:v>-2.0764999999999998E-3</c:v>
                </c:pt>
                <c:pt idx="6570">
                  <c:v>-2.2621E-3</c:v>
                </c:pt>
                <c:pt idx="6571">
                  <c:v>-2.3963000000000001E-3</c:v>
                </c:pt>
                <c:pt idx="6572">
                  <c:v>-2.4762E-3</c:v>
                </c:pt>
                <c:pt idx="6573">
                  <c:v>-2.4997999999999999E-3</c:v>
                </c:pt>
                <c:pt idx="6574">
                  <c:v>-2.4667000000000001E-3</c:v>
                </c:pt>
                <c:pt idx="6575">
                  <c:v>-2.3776000000000001E-3</c:v>
                </c:pt>
                <c:pt idx="6576">
                  <c:v>-2.2346000000000002E-3</c:v>
                </c:pt>
                <c:pt idx="6577">
                  <c:v>-2.0408000000000002E-3</c:v>
                </c:pt>
                <c:pt idx="6578">
                  <c:v>-1.8008E-3</c:v>
                </c:pt>
                <c:pt idx="6579">
                  <c:v>-1.5198E-3</c:v>
                </c:pt>
                <c:pt idx="6580">
                  <c:v>-1.2044E-3</c:v>
                </c:pt>
                <c:pt idx="6581">
                  <c:v>-8.6160999999999996E-4</c:v>
                </c:pt>
                <c:pt idx="6582">
                  <c:v>-4.9927000000000001E-4</c:v>
                </c:pt>
                <c:pt idx="6583">
                  <c:v>-1.2561000000000001E-4</c:v>
                </c:pt>
                <c:pt idx="6584">
                  <c:v>2.5090000000000003E-4</c:v>
                </c:pt>
                <c:pt idx="6585">
                  <c:v>6.2171999999999998E-4</c:v>
                </c:pt>
                <c:pt idx="6586">
                  <c:v>9.7842999999999997E-4</c:v>
                </c:pt>
                <c:pt idx="6587">
                  <c:v>1.3129000000000001E-3</c:v>
                </c:pt>
                <c:pt idx="6588">
                  <c:v>1.6176000000000001E-3</c:v>
                </c:pt>
                <c:pt idx="6589">
                  <c:v>1.8856000000000001E-3</c:v>
                </c:pt>
                <c:pt idx="6590">
                  <c:v>2.1107999999999999E-3</c:v>
                </c:pt>
                <c:pt idx="6591">
                  <c:v>2.2880999999999999E-3</c:v>
                </c:pt>
                <c:pt idx="6592">
                  <c:v>2.4134999999999998E-3</c:v>
                </c:pt>
                <c:pt idx="6593">
                  <c:v>2.4840000000000001E-3</c:v>
                </c:pt>
                <c:pt idx="6594">
                  <c:v>2.4981999999999999E-3</c:v>
                </c:pt>
                <c:pt idx="6595">
                  <c:v>2.4556999999999999E-3</c:v>
                </c:pt>
                <c:pt idx="6596">
                  <c:v>2.3574999999999998E-3</c:v>
                </c:pt>
                <c:pt idx="6597">
                  <c:v>2.2057000000000001E-3</c:v>
                </c:pt>
                <c:pt idx="6598">
                  <c:v>2.0038999999999999E-3</c:v>
                </c:pt>
                <c:pt idx="6599">
                  <c:v>1.7566000000000001E-3</c:v>
                </c:pt>
                <c:pt idx="6600">
                  <c:v>1.5282E-3</c:v>
                </c:pt>
                <c:pt idx="6601">
                  <c:v>1.1949E-3</c:v>
                </c:pt>
                <c:pt idx="6602">
                  <c:v>8.3445000000000004E-4</c:v>
                </c:pt>
                <c:pt idx="6603">
                  <c:v>4.5506000000000002E-4</c:v>
                </c:pt>
                <c:pt idx="6604">
                  <c:v>6.5338000000000004E-5</c:v>
                </c:pt>
                <c:pt idx="6605">
                  <c:v>-3.2587000000000002E-4</c:v>
                </c:pt>
                <c:pt idx="6606">
                  <c:v>-7.0967999999999997E-4</c:v>
                </c:pt>
                <c:pt idx="6607">
                  <c:v>-1.0774000000000001E-3</c:v>
                </c:pt>
                <c:pt idx="6608">
                  <c:v>-1.4205999999999999E-3</c:v>
                </c:pt>
                <c:pt idx="6609">
                  <c:v>-1.7316E-3</c:v>
                </c:pt>
                <c:pt idx="6610">
                  <c:v>-2.0033E-3</c:v>
                </c:pt>
                <c:pt idx="6611">
                  <c:v>-2.2296E-3</c:v>
                </c:pt>
                <c:pt idx="6612">
                  <c:v>-2.4052000000000001E-3</c:v>
                </c:pt>
                <c:pt idx="6613">
                  <c:v>-2.5262000000000001E-3</c:v>
                </c:pt>
                <c:pt idx="6614">
                  <c:v>-2.5899E-3</c:v>
                </c:pt>
                <c:pt idx="6615">
                  <c:v>-2.5948999999999998E-3</c:v>
                </c:pt>
                <c:pt idx="6616">
                  <c:v>-2.5409E-3</c:v>
                </c:pt>
                <c:pt idx="6617">
                  <c:v>-2.4293000000000001E-3</c:v>
                </c:pt>
                <c:pt idx="6618">
                  <c:v>-2.2625000000000002E-3</c:v>
                </c:pt>
                <c:pt idx="6619">
                  <c:v>-2.0443000000000002E-3</c:v>
                </c:pt>
                <c:pt idx="6620">
                  <c:v>-1.7798E-3</c:v>
                </c:pt>
                <c:pt idx="6621">
                  <c:v>-1.4748999999999999E-3</c:v>
                </c:pt>
                <c:pt idx="6622">
                  <c:v>-1.1364999999999999E-3</c:v>
                </c:pt>
                <c:pt idx="6623">
                  <c:v>-7.7231000000000001E-4</c:v>
                </c:pt>
                <c:pt idx="6624">
                  <c:v>-3.9059000000000001E-4</c:v>
                </c:pt>
                <c:pt idx="6625">
                  <c:v>2.1455E-13</c:v>
                </c:pt>
                <c:pt idx="6626">
                  <c:v>3.9059000000000001E-4</c:v>
                </c:pt>
                <c:pt idx="6627">
                  <c:v>7.7231000000000001E-4</c:v>
                </c:pt>
                <c:pt idx="6628">
                  <c:v>1.1364999999999999E-3</c:v>
                </c:pt>
                <c:pt idx="6629">
                  <c:v>1.4748999999999999E-3</c:v>
                </c:pt>
                <c:pt idx="6630">
                  <c:v>1.7798E-3</c:v>
                </c:pt>
                <c:pt idx="6631">
                  <c:v>2.0443000000000002E-3</c:v>
                </c:pt>
                <c:pt idx="6632">
                  <c:v>2.2625000000000002E-3</c:v>
                </c:pt>
                <c:pt idx="6633">
                  <c:v>2.4293000000000001E-3</c:v>
                </c:pt>
                <c:pt idx="6634">
                  <c:v>2.5409E-3</c:v>
                </c:pt>
                <c:pt idx="6635">
                  <c:v>2.5948999999999998E-3</c:v>
                </c:pt>
                <c:pt idx="6636">
                  <c:v>2.5899E-3</c:v>
                </c:pt>
                <c:pt idx="6637">
                  <c:v>2.5262000000000001E-3</c:v>
                </c:pt>
                <c:pt idx="6638">
                  <c:v>2.4052000000000001E-3</c:v>
                </c:pt>
                <c:pt idx="6639">
                  <c:v>2.2296E-3</c:v>
                </c:pt>
                <c:pt idx="6640">
                  <c:v>2.0033E-3</c:v>
                </c:pt>
                <c:pt idx="6641">
                  <c:v>1.7316E-3</c:v>
                </c:pt>
                <c:pt idx="6642">
                  <c:v>1.4205999999999999E-3</c:v>
                </c:pt>
                <c:pt idx="6643">
                  <c:v>1.0774000000000001E-3</c:v>
                </c:pt>
                <c:pt idx="6644">
                  <c:v>7.0967999999999997E-4</c:v>
                </c:pt>
                <c:pt idx="6645">
                  <c:v>3.2587000000000002E-4</c:v>
                </c:pt>
                <c:pt idx="6646">
                  <c:v>-6.5338000000000004E-5</c:v>
                </c:pt>
                <c:pt idx="6647">
                  <c:v>-4.5506000000000002E-4</c:v>
                </c:pt>
                <c:pt idx="6648">
                  <c:v>-8.3445000000000004E-4</c:v>
                </c:pt>
                <c:pt idx="6649">
                  <c:v>-1.1949E-3</c:v>
                </c:pt>
                <c:pt idx="6650">
                  <c:v>-1.5282E-3</c:v>
                </c:pt>
                <c:pt idx="6651">
                  <c:v>-1.8269E-3</c:v>
                </c:pt>
                <c:pt idx="6652">
                  <c:v>-2.0841000000000002E-3</c:v>
                </c:pt>
                <c:pt idx="6653">
                  <c:v>-2.294E-3</c:v>
                </c:pt>
                <c:pt idx="6654">
                  <c:v>-2.4518000000000001E-3</c:v>
                </c:pt>
                <c:pt idx="6655">
                  <c:v>-2.5539E-3</c:v>
                </c:pt>
                <c:pt idx="6656">
                  <c:v>-2.5982000000000002E-3</c:v>
                </c:pt>
                <c:pt idx="6657">
                  <c:v>-2.5834E-3</c:v>
                </c:pt>
                <c:pt idx="6658">
                  <c:v>-2.5100000000000001E-3</c:v>
                </c:pt>
                <c:pt idx="6659">
                  <c:v>-2.3795999999999999E-3</c:v>
                </c:pt>
                <c:pt idx="6660">
                  <c:v>-2.1952999999999999E-3</c:v>
                </c:pt>
                <c:pt idx="6661">
                  <c:v>-1.9610999999999999E-3</c:v>
                </c:pt>
                <c:pt idx="6662">
                  <c:v>-1.6823000000000001E-3</c:v>
                </c:pt>
                <c:pt idx="6663">
                  <c:v>-1.3655E-3</c:v>
                </c:pt>
                <c:pt idx="6664">
                  <c:v>-1.0176E-3</c:v>
                </c:pt>
                <c:pt idx="6665">
                  <c:v>-6.4658999999999995E-4</c:v>
                </c:pt>
                <c:pt idx="6666">
                  <c:v>-2.6093999999999998E-4</c:v>
                </c:pt>
                <c:pt idx="6667">
                  <c:v>1.3064000000000001E-4</c:v>
                </c:pt>
                <c:pt idx="6668">
                  <c:v>5.1924999999999996E-4</c:v>
                </c:pt>
                <c:pt idx="6669">
                  <c:v>8.9607E-4</c:v>
                </c:pt>
                <c:pt idx="6670">
                  <c:v>1.2526E-3</c:v>
                </c:pt>
                <c:pt idx="6671">
                  <c:v>1.5805999999999999E-3</c:v>
                </c:pt>
                <c:pt idx="6672">
                  <c:v>1.8728E-3</c:v>
                </c:pt>
                <c:pt idx="6673">
                  <c:v>2.1224999999999998E-3</c:v>
                </c:pt>
                <c:pt idx="6674">
                  <c:v>2.3240000000000001E-3</c:v>
                </c:pt>
                <c:pt idx="6675">
                  <c:v>2.4727E-3</c:v>
                </c:pt>
                <c:pt idx="6676">
                  <c:v>2.5653999999999998E-3</c:v>
                </c:pt>
                <c:pt idx="6677">
                  <c:v>2.5998000000000002E-3</c:v>
                </c:pt>
                <c:pt idx="6678">
                  <c:v>2.5752000000000001E-3</c:v>
                </c:pt>
                <c:pt idx="6679">
                  <c:v>2.4922E-3</c:v>
                </c:pt>
                <c:pt idx="6680">
                  <c:v>2.3525999999999998E-3</c:v>
                </c:pt>
                <c:pt idx="6681">
                  <c:v>2.1595E-3</c:v>
                </c:pt>
                <c:pt idx="6682">
                  <c:v>1.9174999999999999E-3</c:v>
                </c:pt>
                <c:pt idx="6683">
                  <c:v>1.632E-3</c:v>
                </c:pt>
                <c:pt idx="6684">
                  <c:v>1.3094000000000001E-3</c:v>
                </c:pt>
                <c:pt idx="6685">
                  <c:v>9.5712E-4</c:v>
                </c:pt>
                <c:pt idx="6686">
                  <c:v>5.8310000000000002E-4</c:v>
                </c:pt>
                <c:pt idx="6687">
                  <c:v>1.9584999999999999E-4</c:v>
                </c:pt>
                <c:pt idx="6688">
                  <c:v>-1.9584999999999999E-4</c:v>
                </c:pt>
                <c:pt idx="6689">
                  <c:v>-5.8310000000000002E-4</c:v>
                </c:pt>
                <c:pt idx="6690">
                  <c:v>-9.5712E-4</c:v>
                </c:pt>
                <c:pt idx="6691">
                  <c:v>-1.3094000000000001E-3</c:v>
                </c:pt>
                <c:pt idx="6692">
                  <c:v>-1.632E-3</c:v>
                </c:pt>
                <c:pt idx="6693">
                  <c:v>-1.9174999999999999E-3</c:v>
                </c:pt>
                <c:pt idx="6694">
                  <c:v>-2.1595E-3</c:v>
                </c:pt>
                <c:pt idx="6695">
                  <c:v>-2.3525999999999998E-3</c:v>
                </c:pt>
                <c:pt idx="6696">
                  <c:v>-2.4922E-3</c:v>
                </c:pt>
                <c:pt idx="6697">
                  <c:v>-2.5752000000000001E-3</c:v>
                </c:pt>
                <c:pt idx="6698">
                  <c:v>-2.5998000000000002E-3</c:v>
                </c:pt>
                <c:pt idx="6699">
                  <c:v>-2.5653999999999998E-3</c:v>
                </c:pt>
                <c:pt idx="6700">
                  <c:v>-2.5679000000000001E-3</c:v>
                </c:pt>
                <c:pt idx="6701">
                  <c:v>-2.4134E-3</c:v>
                </c:pt>
                <c:pt idx="6702">
                  <c:v>-2.2041000000000001E-3</c:v>
                </c:pt>
                <c:pt idx="6703">
                  <c:v>-1.9448E-3</c:v>
                </c:pt>
                <c:pt idx="6704">
                  <c:v>-1.6414000000000001E-3</c:v>
                </c:pt>
                <c:pt idx="6705">
                  <c:v>-1.3006999999999999E-3</c:v>
                </c:pt>
                <c:pt idx="6706">
                  <c:v>-9.3053999999999999E-4</c:v>
                </c:pt>
                <c:pt idx="6707">
                  <c:v>-5.3921999999999998E-4</c:v>
                </c:pt>
                <c:pt idx="6708">
                  <c:v>-1.3566000000000001E-4</c:v>
                </c:pt>
                <c:pt idx="6709">
                  <c:v>2.7097999999999998E-4</c:v>
                </c:pt>
                <c:pt idx="6710">
                  <c:v>6.7146000000000003E-4</c:v>
                </c:pt>
                <c:pt idx="6711">
                  <c:v>1.0567E-3</c:v>
                </c:pt>
                <c:pt idx="6712">
                  <c:v>1.418E-3</c:v>
                </c:pt>
                <c:pt idx="6713">
                  <c:v>1.7470999999999999E-3</c:v>
                </c:pt>
                <c:pt idx="6714">
                  <c:v>2.0365000000000001E-3</c:v>
                </c:pt>
                <c:pt idx="6715">
                  <c:v>2.2797E-3</c:v>
                </c:pt>
                <c:pt idx="6716">
                  <c:v>2.4711999999999998E-3</c:v>
                </c:pt>
                <c:pt idx="6717">
                  <c:v>2.6064999999999999E-3</c:v>
                </c:pt>
                <c:pt idx="6718">
                  <c:v>2.6827999999999999E-3</c:v>
                </c:pt>
                <c:pt idx="6719">
                  <c:v>2.6981000000000002E-3</c:v>
                </c:pt>
                <c:pt idx="6720">
                  <c:v>2.6522E-3</c:v>
                </c:pt>
                <c:pt idx="6721">
                  <c:v>2.5460999999999999E-3</c:v>
                </c:pt>
                <c:pt idx="6722">
                  <c:v>2.3822000000000001E-3</c:v>
                </c:pt>
                <c:pt idx="6723">
                  <c:v>2.1641999999999998E-3</c:v>
                </c:pt>
                <c:pt idx="6724">
                  <c:v>1.8971999999999999E-3</c:v>
                </c:pt>
                <c:pt idx="6725">
                  <c:v>1.5870000000000001E-3</c:v>
                </c:pt>
                <c:pt idx="6726">
                  <c:v>1.2409000000000001E-3</c:v>
                </c:pt>
                <c:pt idx="6727">
                  <c:v>8.6655E-4</c:v>
                </c:pt>
                <c:pt idx="6728">
                  <c:v>4.7256000000000002E-4</c:v>
                </c:pt>
                <c:pt idx="6729">
                  <c:v>6.7850999999999998E-5</c:v>
                </c:pt>
                <c:pt idx="6730">
                  <c:v>-3.3839999999999999E-4</c:v>
                </c:pt>
                <c:pt idx="6731">
                  <c:v>-7.3696999999999999E-4</c:v>
                </c:pt>
                <c:pt idx="6732">
                  <c:v>-1.1188000000000001E-3</c:v>
                </c:pt>
                <c:pt idx="6733">
                  <c:v>-1.4752999999999999E-3</c:v>
                </c:pt>
                <c:pt idx="6734">
                  <c:v>-1.7982E-3</c:v>
                </c:pt>
                <c:pt idx="6735">
                  <c:v>-2.0804E-3</c:v>
                </c:pt>
                <c:pt idx="6736">
                  <c:v>-2.3153000000000002E-3</c:v>
                </c:pt>
                <c:pt idx="6737">
                  <c:v>-2.4976999999999998E-3</c:v>
                </c:pt>
                <c:pt idx="6738">
                  <c:v>-2.6234000000000001E-3</c:v>
                </c:pt>
                <c:pt idx="6739">
                  <c:v>-2.6895999999999999E-3</c:v>
                </c:pt>
                <c:pt idx="6740">
                  <c:v>-2.6947E-3</c:v>
                </c:pt>
                <c:pt idx="6741">
                  <c:v>-2.6386000000000001E-3</c:v>
                </c:pt>
                <c:pt idx="6742">
                  <c:v>-2.5227000000000001E-3</c:v>
                </c:pt>
                <c:pt idx="6743">
                  <c:v>-2.3495E-3</c:v>
                </c:pt>
                <c:pt idx="6744">
                  <c:v>-2.1229999999999999E-3</c:v>
                </c:pt>
                <c:pt idx="6745">
                  <c:v>-1.8483E-3</c:v>
                </c:pt>
                <c:pt idx="6746">
                  <c:v>-1.5315999999999999E-3</c:v>
                </c:pt>
                <c:pt idx="6747">
                  <c:v>-1.1802E-3</c:v>
                </c:pt>
                <c:pt idx="6748">
                  <c:v>-8.0201000000000003E-4</c:v>
                </c:pt>
                <c:pt idx="6749">
                  <c:v>-4.0560999999999999E-4</c:v>
                </c:pt>
                <c:pt idx="6750">
                  <c:v>2.3951000000000001E-13</c:v>
                </c:pt>
                <c:pt idx="6751">
                  <c:v>4.0560999999999999E-4</c:v>
                </c:pt>
                <c:pt idx="6752">
                  <c:v>8.0201000000000003E-4</c:v>
                </c:pt>
                <c:pt idx="6753">
                  <c:v>1.1802E-3</c:v>
                </c:pt>
                <c:pt idx="6754">
                  <c:v>1.5315999999999999E-3</c:v>
                </c:pt>
                <c:pt idx="6755">
                  <c:v>1.8483E-3</c:v>
                </c:pt>
                <c:pt idx="6756">
                  <c:v>2.1229999999999999E-3</c:v>
                </c:pt>
                <c:pt idx="6757">
                  <c:v>2.3495E-3</c:v>
                </c:pt>
                <c:pt idx="6758">
                  <c:v>2.5227000000000001E-3</c:v>
                </c:pt>
                <c:pt idx="6759">
                  <c:v>2.6386000000000001E-3</c:v>
                </c:pt>
                <c:pt idx="6760">
                  <c:v>2.6947E-3</c:v>
                </c:pt>
                <c:pt idx="6761">
                  <c:v>2.6895999999999999E-3</c:v>
                </c:pt>
                <c:pt idx="6762">
                  <c:v>2.6234000000000001E-3</c:v>
                </c:pt>
                <c:pt idx="6763">
                  <c:v>2.4976999999999998E-3</c:v>
                </c:pt>
                <c:pt idx="6764">
                  <c:v>2.3153000000000002E-3</c:v>
                </c:pt>
                <c:pt idx="6765">
                  <c:v>2.0804E-3</c:v>
                </c:pt>
                <c:pt idx="6766">
                  <c:v>1.7982E-3</c:v>
                </c:pt>
                <c:pt idx="6767">
                  <c:v>1.4752999999999999E-3</c:v>
                </c:pt>
                <c:pt idx="6768">
                  <c:v>1.1188000000000001E-3</c:v>
                </c:pt>
                <c:pt idx="6769">
                  <c:v>7.3696999999999999E-4</c:v>
                </c:pt>
                <c:pt idx="6770">
                  <c:v>3.3839999999999999E-4</c:v>
                </c:pt>
                <c:pt idx="6771">
                  <c:v>-6.7850999999999998E-5</c:v>
                </c:pt>
                <c:pt idx="6772">
                  <c:v>-4.7256000000000002E-4</c:v>
                </c:pt>
                <c:pt idx="6773">
                  <c:v>-8.6655E-4</c:v>
                </c:pt>
                <c:pt idx="6774">
                  <c:v>-1.2409000000000001E-3</c:v>
                </c:pt>
                <c:pt idx="6775">
                  <c:v>-1.5870000000000001E-3</c:v>
                </c:pt>
                <c:pt idx="6776">
                  <c:v>-1.8971999999999999E-3</c:v>
                </c:pt>
                <c:pt idx="6777">
                  <c:v>-2.1641999999999998E-3</c:v>
                </c:pt>
                <c:pt idx="6778">
                  <c:v>-2.3822000000000001E-3</c:v>
                </c:pt>
                <c:pt idx="6779">
                  <c:v>-2.5460999999999999E-3</c:v>
                </c:pt>
                <c:pt idx="6780">
                  <c:v>-2.6522E-3</c:v>
                </c:pt>
                <c:pt idx="6781">
                  <c:v>-2.6981000000000002E-3</c:v>
                </c:pt>
                <c:pt idx="6782">
                  <c:v>-2.6827999999999999E-3</c:v>
                </c:pt>
                <c:pt idx="6783">
                  <c:v>-2.6064999999999999E-3</c:v>
                </c:pt>
                <c:pt idx="6784">
                  <c:v>-2.4711999999999998E-3</c:v>
                </c:pt>
                <c:pt idx="6785">
                  <c:v>-2.2797E-3</c:v>
                </c:pt>
                <c:pt idx="6786">
                  <c:v>-2.0365000000000001E-3</c:v>
                </c:pt>
                <c:pt idx="6787">
                  <c:v>-1.7470999999999999E-3</c:v>
                </c:pt>
                <c:pt idx="6788">
                  <c:v>-1.418E-3</c:v>
                </c:pt>
                <c:pt idx="6789">
                  <c:v>-1.0567E-3</c:v>
                </c:pt>
                <c:pt idx="6790">
                  <c:v>-6.7146000000000003E-4</c:v>
                </c:pt>
                <c:pt idx="6791">
                  <c:v>-2.7097999999999998E-4</c:v>
                </c:pt>
                <c:pt idx="6792">
                  <c:v>1.3566000000000001E-4</c:v>
                </c:pt>
                <c:pt idx="6793">
                  <c:v>5.3921999999999998E-4</c:v>
                </c:pt>
                <c:pt idx="6794">
                  <c:v>9.3053999999999999E-4</c:v>
                </c:pt>
                <c:pt idx="6795">
                  <c:v>1.3006999999999999E-3</c:v>
                </c:pt>
                <c:pt idx="6796">
                  <c:v>1.6414000000000001E-3</c:v>
                </c:pt>
                <c:pt idx="6797">
                  <c:v>1.9448E-3</c:v>
                </c:pt>
                <c:pt idx="6798">
                  <c:v>2.2041000000000001E-3</c:v>
                </c:pt>
                <c:pt idx="6799">
                  <c:v>2.4134E-3</c:v>
                </c:pt>
                <c:pt idx="6800">
                  <c:v>2.663E-3</c:v>
                </c:pt>
                <c:pt idx="6801">
                  <c:v>2.7626999999999999E-3</c:v>
                </c:pt>
                <c:pt idx="6802">
                  <c:v>2.7997999999999999E-3</c:v>
                </c:pt>
                <c:pt idx="6803">
                  <c:v>2.7732999999999998E-3</c:v>
                </c:pt>
                <c:pt idx="6804">
                  <c:v>2.6838999999999999E-3</c:v>
                </c:pt>
                <c:pt idx="6805">
                  <c:v>2.5335000000000002E-3</c:v>
                </c:pt>
                <c:pt idx="6806">
                  <c:v>2.3257E-3</c:v>
                </c:pt>
                <c:pt idx="6807">
                  <c:v>2.065E-3</c:v>
                </c:pt>
                <c:pt idx="6808">
                  <c:v>1.7574999999999999E-3</c:v>
                </c:pt>
                <c:pt idx="6809">
                  <c:v>1.4101000000000001E-3</c:v>
                </c:pt>
                <c:pt idx="6810">
                  <c:v>1.0307000000000001E-3</c:v>
                </c:pt>
                <c:pt idx="6811">
                  <c:v>6.2796E-4</c:v>
                </c:pt>
                <c:pt idx="6812">
                  <c:v>2.1091999999999999E-4</c:v>
                </c:pt>
                <c:pt idx="6813">
                  <c:v>-2.1091999999999999E-4</c:v>
                </c:pt>
                <c:pt idx="6814">
                  <c:v>-6.2796E-4</c:v>
                </c:pt>
                <c:pt idx="6815">
                  <c:v>-1.0307000000000001E-3</c:v>
                </c:pt>
                <c:pt idx="6816">
                  <c:v>-1.4101000000000001E-3</c:v>
                </c:pt>
                <c:pt idx="6817">
                  <c:v>-1.7574999999999999E-3</c:v>
                </c:pt>
                <c:pt idx="6818">
                  <c:v>-2.065E-3</c:v>
                </c:pt>
                <c:pt idx="6819">
                  <c:v>-2.3257E-3</c:v>
                </c:pt>
                <c:pt idx="6820">
                  <c:v>-2.5335000000000002E-3</c:v>
                </c:pt>
                <c:pt idx="6821">
                  <c:v>-2.6838999999999999E-3</c:v>
                </c:pt>
                <c:pt idx="6822">
                  <c:v>-2.7732999999999998E-3</c:v>
                </c:pt>
                <c:pt idx="6823">
                  <c:v>-2.7997999999999999E-3</c:v>
                </c:pt>
                <c:pt idx="6824">
                  <c:v>-2.7626999999999999E-3</c:v>
                </c:pt>
                <c:pt idx="6825">
                  <c:v>-2.663E-3</c:v>
                </c:pt>
                <c:pt idx="6826">
                  <c:v>-2.5027999999999999E-3</c:v>
                </c:pt>
                <c:pt idx="6827">
                  <c:v>-2.2856999999999999E-3</c:v>
                </c:pt>
                <c:pt idx="6828">
                  <c:v>-2.0168999999999999E-3</c:v>
                </c:pt>
                <c:pt idx="6829">
                  <c:v>-1.7022000000000001E-3</c:v>
                </c:pt>
                <c:pt idx="6830">
                  <c:v>-1.3489000000000001E-3</c:v>
                </c:pt>
                <c:pt idx="6831">
                  <c:v>-9.6500000000000004E-4</c:v>
                </c:pt>
                <c:pt idx="6832">
                  <c:v>-5.5918999999999999E-4</c:v>
                </c:pt>
                <c:pt idx="6833">
                  <c:v>-1.4067999999999999E-4</c:v>
                </c:pt>
                <c:pt idx="6834">
                  <c:v>2.8100999999999999E-4</c:v>
                </c:pt>
                <c:pt idx="6835">
                  <c:v>6.9633E-4</c:v>
                </c:pt>
                <c:pt idx="6836">
                  <c:v>1.0958000000000001E-3</c:v>
                </c:pt>
                <c:pt idx="6837">
                  <c:v>1.4705E-3</c:v>
                </c:pt>
                <c:pt idx="6838">
                  <c:v>1.8117999999999999E-3</c:v>
                </c:pt>
                <c:pt idx="6839">
                  <c:v>2.1118999999999999E-3</c:v>
                </c:pt>
                <c:pt idx="6840">
                  <c:v>2.3641000000000001E-3</c:v>
                </c:pt>
                <c:pt idx="6841">
                  <c:v>2.5626999999999998E-3</c:v>
                </c:pt>
                <c:pt idx="6842">
                  <c:v>2.7030999999999999E-3</c:v>
                </c:pt>
                <c:pt idx="6843">
                  <c:v>2.7821E-3</c:v>
                </c:pt>
                <c:pt idx="6844">
                  <c:v>2.7980000000000001E-3</c:v>
                </c:pt>
                <c:pt idx="6845">
                  <c:v>2.7504000000000001E-3</c:v>
                </c:pt>
                <c:pt idx="6846">
                  <c:v>2.6404000000000002E-3</c:v>
                </c:pt>
                <c:pt idx="6847">
                  <c:v>2.4704000000000002E-3</c:v>
                </c:pt>
                <c:pt idx="6848">
                  <c:v>2.2444000000000001E-3</c:v>
                </c:pt>
                <c:pt idx="6849">
                  <c:v>1.9673999999999998E-3</c:v>
                </c:pt>
                <c:pt idx="6850">
                  <c:v>1.6458E-3</c:v>
                </c:pt>
                <c:pt idx="6851">
                  <c:v>1.2868000000000001E-3</c:v>
                </c:pt>
                <c:pt idx="6852">
                  <c:v>8.9864000000000003E-4</c:v>
                </c:pt>
                <c:pt idx="6853">
                  <c:v>4.9005999999999995E-4</c:v>
                </c:pt>
                <c:pt idx="6854">
                  <c:v>7.0364000000000006E-5</c:v>
                </c:pt>
                <c:pt idx="6855">
                  <c:v>-3.5093E-4</c:v>
                </c:pt>
                <c:pt idx="6856">
                  <c:v>-7.6427000000000005E-4</c:v>
                </c:pt>
                <c:pt idx="6857">
                  <c:v>-1.1603E-3</c:v>
                </c:pt>
                <c:pt idx="6858">
                  <c:v>-1.5299000000000001E-3</c:v>
                </c:pt>
                <c:pt idx="6859">
                  <c:v>-1.8648E-3</c:v>
                </c:pt>
                <c:pt idx="6860">
                  <c:v>-2.1573999999999999E-3</c:v>
                </c:pt>
                <c:pt idx="6861">
                  <c:v>-2.4011000000000002E-3</c:v>
                </c:pt>
                <c:pt idx="6862">
                  <c:v>-2.5902E-3</c:v>
                </c:pt>
                <c:pt idx="6863">
                  <c:v>-2.7206000000000001E-3</c:v>
                </c:pt>
                <c:pt idx="6864">
                  <c:v>-2.7891999999999999E-3</c:v>
                </c:pt>
                <c:pt idx="6865">
                  <c:v>-2.7945000000000001E-3</c:v>
                </c:pt>
                <c:pt idx="6866">
                  <c:v>-2.7363999999999999E-3</c:v>
                </c:pt>
                <c:pt idx="6867">
                  <c:v>-2.6161000000000001E-3</c:v>
                </c:pt>
                <c:pt idx="6868">
                  <c:v>-2.4364999999999999E-3</c:v>
                </c:pt>
                <c:pt idx="6869">
                  <c:v>-2.2016000000000002E-3</c:v>
                </c:pt>
                <c:pt idx="6870">
                  <c:v>-1.9166999999999999E-3</c:v>
                </c:pt>
                <c:pt idx="6871">
                  <c:v>-1.5884E-3</c:v>
                </c:pt>
                <c:pt idx="6872">
                  <c:v>-1.2239E-3</c:v>
                </c:pt>
                <c:pt idx="6873">
                  <c:v>-8.3171999999999999E-4</c:v>
                </c:pt>
                <c:pt idx="6874">
                  <c:v>-4.2063000000000002E-4</c:v>
                </c:pt>
                <c:pt idx="6875">
                  <c:v>2.6634E-13</c:v>
                </c:pt>
                <c:pt idx="6876">
                  <c:v>4.2063000000000002E-4</c:v>
                </c:pt>
                <c:pt idx="6877">
                  <c:v>8.3171999999999999E-4</c:v>
                </c:pt>
                <c:pt idx="6878">
                  <c:v>1.2239E-3</c:v>
                </c:pt>
                <c:pt idx="6879">
                  <c:v>1.5884E-3</c:v>
                </c:pt>
                <c:pt idx="6880">
                  <c:v>1.9166999999999999E-3</c:v>
                </c:pt>
                <c:pt idx="6881">
                  <c:v>2.2016000000000002E-3</c:v>
                </c:pt>
                <c:pt idx="6882">
                  <c:v>2.4364999999999999E-3</c:v>
                </c:pt>
                <c:pt idx="6883">
                  <c:v>2.6161000000000001E-3</c:v>
                </c:pt>
                <c:pt idx="6884">
                  <c:v>2.7363999999999999E-3</c:v>
                </c:pt>
                <c:pt idx="6885">
                  <c:v>2.7945000000000001E-3</c:v>
                </c:pt>
                <c:pt idx="6886">
                  <c:v>2.7891999999999999E-3</c:v>
                </c:pt>
                <c:pt idx="6887">
                  <c:v>2.7206000000000001E-3</c:v>
                </c:pt>
                <c:pt idx="6888">
                  <c:v>2.5902E-3</c:v>
                </c:pt>
                <c:pt idx="6889">
                  <c:v>2.4011000000000002E-3</c:v>
                </c:pt>
                <c:pt idx="6890">
                  <c:v>2.1573999999999999E-3</c:v>
                </c:pt>
                <c:pt idx="6891">
                  <c:v>1.8648E-3</c:v>
                </c:pt>
                <c:pt idx="6892">
                  <c:v>1.5299000000000001E-3</c:v>
                </c:pt>
                <c:pt idx="6893">
                  <c:v>1.1603E-3</c:v>
                </c:pt>
                <c:pt idx="6894">
                  <c:v>7.6427000000000005E-4</c:v>
                </c:pt>
                <c:pt idx="6895">
                  <c:v>3.5093E-4</c:v>
                </c:pt>
                <c:pt idx="6896">
                  <c:v>-7.0364000000000006E-5</c:v>
                </c:pt>
                <c:pt idx="6897">
                  <c:v>-4.9005999999999995E-4</c:v>
                </c:pt>
                <c:pt idx="6898">
                  <c:v>-8.9864000000000003E-4</c:v>
                </c:pt>
                <c:pt idx="6899">
                  <c:v>-1.2868000000000001E-3</c:v>
                </c:pt>
                <c:pt idx="6900">
                  <c:v>-1.7045999999999999E-3</c:v>
                </c:pt>
                <c:pt idx="6901">
                  <c:v>-2.0376999999999999E-3</c:v>
                </c:pt>
                <c:pt idx="6902">
                  <c:v>-2.3245000000000002E-3</c:v>
                </c:pt>
                <c:pt idx="6903">
                  <c:v>-2.5585999999999999E-3</c:v>
                </c:pt>
                <c:pt idx="6904">
                  <c:v>-2.7347000000000001E-3</c:v>
                </c:pt>
                <c:pt idx="6905">
                  <c:v>-2.8486000000000002E-3</c:v>
                </c:pt>
                <c:pt idx="6906">
                  <c:v>-2.8979000000000001E-3</c:v>
                </c:pt>
                <c:pt idx="6907">
                  <c:v>-2.8814999999999999E-3</c:v>
                </c:pt>
                <c:pt idx="6908">
                  <c:v>-2.7996000000000002E-3</c:v>
                </c:pt>
                <c:pt idx="6909">
                  <c:v>-2.6541999999999998E-3</c:v>
                </c:pt>
                <c:pt idx="6910">
                  <c:v>-2.4486E-3</c:v>
                </c:pt>
                <c:pt idx="6911">
                  <c:v>-2.1873000000000001E-3</c:v>
                </c:pt>
                <c:pt idx="6912">
                  <c:v>-1.8764999999999999E-3</c:v>
                </c:pt>
                <c:pt idx="6913">
                  <c:v>-1.523E-3</c:v>
                </c:pt>
                <c:pt idx="6914">
                  <c:v>-1.1349999999999999E-3</c:v>
                </c:pt>
                <c:pt idx="6915">
                  <c:v>-7.2119999999999997E-4</c:v>
                </c:pt>
                <c:pt idx="6916">
                  <c:v>-2.9105E-4</c:v>
                </c:pt>
                <c:pt idx="6917">
                  <c:v>1.4571000000000001E-4</c:v>
                </c:pt>
                <c:pt idx="6918">
                  <c:v>5.7916E-4</c:v>
                </c:pt>
                <c:pt idx="6919">
                  <c:v>9.9945999999999998E-4</c:v>
                </c:pt>
                <c:pt idx="6920">
                  <c:v>1.3971000000000001E-3</c:v>
                </c:pt>
                <c:pt idx="6921">
                  <c:v>1.763E-3</c:v>
                </c:pt>
                <c:pt idx="6922">
                  <c:v>2.0888999999999999E-3</c:v>
                </c:pt>
                <c:pt idx="6923">
                  <c:v>2.3674E-3</c:v>
                </c:pt>
                <c:pt idx="6924">
                  <c:v>2.5921E-3</c:v>
                </c:pt>
                <c:pt idx="6925">
                  <c:v>2.7580999999999999E-3</c:v>
                </c:pt>
                <c:pt idx="6926">
                  <c:v>2.8614000000000001E-3</c:v>
                </c:pt>
                <c:pt idx="6927">
                  <c:v>2.8998000000000001E-3</c:v>
                </c:pt>
                <c:pt idx="6928">
                  <c:v>2.8722999999999999E-3</c:v>
                </c:pt>
                <c:pt idx="6929">
                  <c:v>2.7797E-3</c:v>
                </c:pt>
                <c:pt idx="6930">
                  <c:v>2.624E-3</c:v>
                </c:pt>
                <c:pt idx="6931">
                  <c:v>2.4087000000000002E-3</c:v>
                </c:pt>
                <c:pt idx="6932">
                  <c:v>2.1388000000000002E-3</c:v>
                </c:pt>
                <c:pt idx="6933">
                  <c:v>1.8203E-3</c:v>
                </c:pt>
                <c:pt idx="6934">
                  <c:v>1.4605E-3</c:v>
                </c:pt>
                <c:pt idx="6935">
                  <c:v>1.0675999999999999E-3</c:v>
                </c:pt>
                <c:pt idx="6936">
                  <c:v>6.5039000000000004E-4</c:v>
                </c:pt>
                <c:pt idx="6937">
                  <c:v>2.1845E-4</c:v>
                </c:pt>
                <c:pt idx="6938">
                  <c:v>-2.1845E-4</c:v>
                </c:pt>
                <c:pt idx="6939">
                  <c:v>-6.5039000000000004E-4</c:v>
                </c:pt>
                <c:pt idx="6940">
                  <c:v>-1.0675999999999999E-3</c:v>
                </c:pt>
                <c:pt idx="6941">
                  <c:v>-1.4605E-3</c:v>
                </c:pt>
                <c:pt idx="6942">
                  <c:v>-1.8203E-3</c:v>
                </c:pt>
                <c:pt idx="6943">
                  <c:v>-2.1388000000000002E-3</c:v>
                </c:pt>
                <c:pt idx="6944">
                  <c:v>-2.4087000000000002E-3</c:v>
                </c:pt>
                <c:pt idx="6945">
                  <c:v>-2.624E-3</c:v>
                </c:pt>
                <c:pt idx="6946">
                  <c:v>-2.7797E-3</c:v>
                </c:pt>
                <c:pt idx="6947">
                  <c:v>-2.8722999999999999E-3</c:v>
                </c:pt>
                <c:pt idx="6948">
                  <c:v>-2.8998000000000001E-3</c:v>
                </c:pt>
                <c:pt idx="6949">
                  <c:v>-2.8614000000000001E-3</c:v>
                </c:pt>
                <c:pt idx="6950">
                  <c:v>-2.7580999999999999E-3</c:v>
                </c:pt>
                <c:pt idx="6951">
                  <c:v>-2.5921E-3</c:v>
                </c:pt>
                <c:pt idx="6952">
                  <c:v>-2.3674E-3</c:v>
                </c:pt>
                <c:pt idx="6953">
                  <c:v>-2.0888999999999999E-3</c:v>
                </c:pt>
                <c:pt idx="6954">
                  <c:v>-1.763E-3</c:v>
                </c:pt>
                <c:pt idx="6955">
                  <c:v>-1.3971000000000001E-3</c:v>
                </c:pt>
                <c:pt idx="6956">
                  <c:v>-9.9945999999999998E-4</c:v>
                </c:pt>
                <c:pt idx="6957">
                  <c:v>-5.7916E-4</c:v>
                </c:pt>
                <c:pt idx="6958">
                  <c:v>-1.4571000000000001E-4</c:v>
                </c:pt>
                <c:pt idx="6959">
                  <c:v>2.9105E-4</c:v>
                </c:pt>
                <c:pt idx="6960">
                  <c:v>7.2119999999999997E-4</c:v>
                </c:pt>
                <c:pt idx="6961">
                  <c:v>1.1349999999999999E-3</c:v>
                </c:pt>
                <c:pt idx="6962">
                  <c:v>1.523E-3</c:v>
                </c:pt>
                <c:pt idx="6963">
                  <c:v>1.8764999999999999E-3</c:v>
                </c:pt>
                <c:pt idx="6964">
                  <c:v>2.1873000000000001E-3</c:v>
                </c:pt>
                <c:pt idx="6965">
                  <c:v>2.4486E-3</c:v>
                </c:pt>
                <c:pt idx="6966">
                  <c:v>2.6541999999999998E-3</c:v>
                </c:pt>
                <c:pt idx="6967">
                  <c:v>2.7996000000000002E-3</c:v>
                </c:pt>
                <c:pt idx="6968">
                  <c:v>2.8814999999999999E-3</c:v>
                </c:pt>
                <c:pt idx="6969">
                  <c:v>2.8979000000000001E-3</c:v>
                </c:pt>
                <c:pt idx="6970">
                  <c:v>2.8486000000000002E-3</c:v>
                </c:pt>
                <c:pt idx="6971">
                  <c:v>2.7347000000000001E-3</c:v>
                </c:pt>
                <c:pt idx="6972">
                  <c:v>2.5585999999999999E-3</c:v>
                </c:pt>
                <c:pt idx="6973">
                  <c:v>2.3245000000000002E-3</c:v>
                </c:pt>
                <c:pt idx="6974">
                  <c:v>2.0376999999999999E-3</c:v>
                </c:pt>
                <c:pt idx="6975">
                  <c:v>1.7045999999999999E-3</c:v>
                </c:pt>
                <c:pt idx="6976">
                  <c:v>1.3328000000000001E-3</c:v>
                </c:pt>
                <c:pt idx="6977">
                  <c:v>9.3074E-4</c:v>
                </c:pt>
                <c:pt idx="6978">
                  <c:v>5.0757000000000005E-4</c:v>
                </c:pt>
                <c:pt idx="6979">
                  <c:v>7.2877E-5</c:v>
                </c:pt>
                <c:pt idx="6980">
                  <c:v>-3.6347000000000001E-4</c:v>
                </c:pt>
                <c:pt idx="6981">
                  <c:v>-7.9155999999999996E-4</c:v>
                </c:pt>
                <c:pt idx="6982">
                  <c:v>-1.2017E-3</c:v>
                </c:pt>
                <c:pt idx="6983">
                  <c:v>-1.5845E-3</c:v>
                </c:pt>
                <c:pt idx="6984">
                  <c:v>-1.9314E-3</c:v>
                </c:pt>
                <c:pt idx="6985">
                  <c:v>-2.2344999999999999E-3</c:v>
                </c:pt>
                <c:pt idx="6986">
                  <c:v>-2.4867999999999999E-3</c:v>
                </c:pt>
                <c:pt idx="6987">
                  <c:v>-2.6827000000000001E-3</c:v>
                </c:pt>
                <c:pt idx="6988">
                  <c:v>-2.8176999999999998E-3</c:v>
                </c:pt>
                <c:pt idx="6989">
                  <c:v>-2.8888E-3</c:v>
                </c:pt>
                <c:pt idx="6990">
                  <c:v>-2.8942999999999998E-3</c:v>
                </c:pt>
                <c:pt idx="6991">
                  <c:v>-2.8341E-3</c:v>
                </c:pt>
                <c:pt idx="6992">
                  <c:v>-2.7095999999999999E-3</c:v>
                </c:pt>
                <c:pt idx="6993">
                  <c:v>-2.5235000000000001E-3</c:v>
                </c:pt>
                <c:pt idx="6994">
                  <c:v>-2.2802E-3</c:v>
                </c:pt>
                <c:pt idx="6995">
                  <c:v>-1.9851999999999999E-3</c:v>
                </c:pt>
                <c:pt idx="6996">
                  <c:v>-1.6451E-3</c:v>
                </c:pt>
                <c:pt idx="6997">
                  <c:v>-1.2676E-3</c:v>
                </c:pt>
                <c:pt idx="6998">
                  <c:v>-8.6142E-4</c:v>
                </c:pt>
                <c:pt idx="6999">
                  <c:v>-4.3564999999999999E-4</c:v>
                </c:pt>
                <c:pt idx="7000">
                  <c:v>3.0426999999999997E-13</c:v>
                </c:pt>
                <c:pt idx="7001">
                  <c:v>4.5068000000000002E-4</c:v>
                </c:pt>
                <c:pt idx="7002">
                  <c:v>8.9112000000000002E-4</c:v>
                </c:pt>
                <c:pt idx="7003">
                  <c:v>1.3113000000000001E-3</c:v>
                </c:pt>
                <c:pt idx="7004">
                  <c:v>1.7018000000000001E-3</c:v>
                </c:pt>
                <c:pt idx="7005">
                  <c:v>2.0536E-3</c:v>
                </c:pt>
                <c:pt idx="7006">
                  <c:v>2.3589000000000001E-3</c:v>
                </c:pt>
                <c:pt idx="7007">
                  <c:v>2.6105999999999998E-3</c:v>
                </c:pt>
                <c:pt idx="7008">
                  <c:v>2.8029999999999999E-3</c:v>
                </c:pt>
                <c:pt idx="7009">
                  <c:v>2.9318E-3</c:v>
                </c:pt>
                <c:pt idx="7010">
                  <c:v>2.9941E-3</c:v>
                </c:pt>
                <c:pt idx="7011">
                  <c:v>2.9884E-3</c:v>
                </c:pt>
                <c:pt idx="7012">
                  <c:v>2.9149000000000002E-3</c:v>
                </c:pt>
                <c:pt idx="7013">
                  <c:v>2.7751999999999998E-3</c:v>
                </c:pt>
                <c:pt idx="7014">
                  <c:v>2.5726E-3</c:v>
                </c:pt>
                <c:pt idx="7015">
                  <c:v>2.3115000000000002E-3</c:v>
                </c:pt>
                <c:pt idx="7016">
                  <c:v>1.9980000000000002E-3</c:v>
                </c:pt>
                <c:pt idx="7017">
                  <c:v>1.6391999999999999E-3</c:v>
                </c:pt>
                <c:pt idx="7018">
                  <c:v>1.2431E-3</c:v>
                </c:pt>
                <c:pt idx="7019">
                  <c:v>8.1886000000000003E-4</c:v>
                </c:pt>
                <c:pt idx="7020">
                  <c:v>3.7599999999999998E-4</c:v>
                </c:pt>
                <c:pt idx="7021">
                  <c:v>-7.5389999999999995E-5</c:v>
                </c:pt>
                <c:pt idx="7022">
                  <c:v>-5.2506999999999999E-4</c:v>
                </c:pt>
                <c:pt idx="7023">
                  <c:v>-9.6283000000000002E-4</c:v>
                </c:pt>
                <c:pt idx="7024">
                  <c:v>-1.3787000000000001E-3</c:v>
                </c:pt>
                <c:pt idx="7025">
                  <c:v>-1.7634E-3</c:v>
                </c:pt>
                <c:pt idx="7026">
                  <c:v>-2.1078999999999998E-3</c:v>
                </c:pt>
                <c:pt idx="7027">
                  <c:v>-2.4047000000000001E-3</c:v>
                </c:pt>
                <c:pt idx="7028">
                  <c:v>-2.6469000000000002E-3</c:v>
                </c:pt>
                <c:pt idx="7029">
                  <c:v>-2.8289999999999999E-3</c:v>
                </c:pt>
                <c:pt idx="7030">
                  <c:v>-2.9469000000000001E-3</c:v>
                </c:pt>
                <c:pt idx="7031">
                  <c:v>-2.9979E-3</c:v>
                </c:pt>
                <c:pt idx="7032">
                  <c:v>-2.9808E-3</c:v>
                </c:pt>
                <c:pt idx="7033">
                  <c:v>-2.8961E-3</c:v>
                </c:pt>
                <c:pt idx="7034">
                  <c:v>-2.7456999999999998E-3</c:v>
                </c:pt>
                <c:pt idx="7035">
                  <c:v>-2.5330000000000001E-3</c:v>
                </c:pt>
                <c:pt idx="7036">
                  <c:v>-2.2628000000000001E-3</c:v>
                </c:pt>
                <c:pt idx="7037">
                  <c:v>-1.9411999999999999E-3</c:v>
                </c:pt>
                <c:pt idx="7038">
                  <c:v>-1.5755000000000001E-3</c:v>
                </c:pt>
                <c:pt idx="7039">
                  <c:v>-1.1741E-3</c:v>
                </c:pt>
                <c:pt idx="7040">
                  <c:v>-7.4607000000000004E-4</c:v>
                </c:pt>
                <c:pt idx="7041">
                  <c:v>-3.0109000000000001E-4</c:v>
                </c:pt>
                <c:pt idx="7042">
                  <c:v>1.5072999999999999E-4</c:v>
                </c:pt>
                <c:pt idx="7043">
                  <c:v>5.9913000000000002E-4</c:v>
                </c:pt>
                <c:pt idx="7044">
                  <c:v>1.0338999999999999E-3</c:v>
                </c:pt>
                <c:pt idx="7045">
                  <c:v>1.4453000000000001E-3</c:v>
                </c:pt>
                <c:pt idx="7046">
                  <c:v>1.8238E-3</c:v>
                </c:pt>
                <c:pt idx="7047">
                  <c:v>2.1608999999999999E-3</c:v>
                </c:pt>
                <c:pt idx="7048">
                  <c:v>2.4489999999999998E-3</c:v>
                </c:pt>
                <c:pt idx="7049">
                  <c:v>2.6814999999999999E-3</c:v>
                </c:pt>
                <c:pt idx="7050">
                  <c:v>2.8532000000000002E-3</c:v>
                </c:pt>
                <c:pt idx="7051">
                  <c:v>2.9600999999999998E-3</c:v>
                </c:pt>
                <c:pt idx="7052">
                  <c:v>2.9997999999999999E-3</c:v>
                </c:pt>
                <c:pt idx="7053">
                  <c:v>2.9713999999999999E-3</c:v>
                </c:pt>
                <c:pt idx="7054">
                  <c:v>2.8755999999999999E-3</c:v>
                </c:pt>
                <c:pt idx="7055">
                  <c:v>2.7144999999999999E-3</c:v>
                </c:pt>
                <c:pt idx="7056">
                  <c:v>2.4918000000000002E-3</c:v>
                </c:pt>
                <c:pt idx="7057">
                  <c:v>2.2125000000000001E-3</c:v>
                </c:pt>
                <c:pt idx="7058">
                  <c:v>1.8831E-3</c:v>
                </c:pt>
                <c:pt idx="7059">
                  <c:v>1.5108999999999999E-3</c:v>
                </c:pt>
                <c:pt idx="7060">
                  <c:v>1.1044E-3</c:v>
                </c:pt>
                <c:pt idx="7061">
                  <c:v>6.7281000000000003E-4</c:v>
                </c:pt>
                <c:pt idx="7062">
                  <c:v>2.2598E-4</c:v>
                </c:pt>
                <c:pt idx="7063">
                  <c:v>-2.2598E-4</c:v>
                </c:pt>
                <c:pt idx="7064">
                  <c:v>-6.7281000000000003E-4</c:v>
                </c:pt>
                <c:pt idx="7065">
                  <c:v>-1.1044E-3</c:v>
                </c:pt>
                <c:pt idx="7066">
                  <c:v>-1.5108999999999999E-3</c:v>
                </c:pt>
                <c:pt idx="7067">
                  <c:v>-1.8831E-3</c:v>
                </c:pt>
                <c:pt idx="7068">
                  <c:v>-2.2125000000000001E-3</c:v>
                </c:pt>
                <c:pt idx="7069">
                  <c:v>-2.4918000000000002E-3</c:v>
                </c:pt>
                <c:pt idx="7070">
                  <c:v>-2.7144999999999999E-3</c:v>
                </c:pt>
                <c:pt idx="7071">
                  <c:v>-2.8755999999999999E-3</c:v>
                </c:pt>
                <c:pt idx="7072">
                  <c:v>-2.9713999999999999E-3</c:v>
                </c:pt>
                <c:pt idx="7073">
                  <c:v>-2.9997999999999999E-3</c:v>
                </c:pt>
                <c:pt idx="7074">
                  <c:v>-2.9600999999999998E-3</c:v>
                </c:pt>
                <c:pt idx="7075">
                  <c:v>-2.8532000000000002E-3</c:v>
                </c:pt>
                <c:pt idx="7076">
                  <c:v>-2.6814999999999999E-3</c:v>
                </c:pt>
                <c:pt idx="7077">
                  <c:v>-2.4489999999999998E-3</c:v>
                </c:pt>
                <c:pt idx="7078">
                  <c:v>-2.1608999999999999E-3</c:v>
                </c:pt>
                <c:pt idx="7079">
                  <c:v>-1.8238E-3</c:v>
                </c:pt>
                <c:pt idx="7080">
                  <c:v>-1.4453000000000001E-3</c:v>
                </c:pt>
                <c:pt idx="7081">
                  <c:v>-1.0338999999999999E-3</c:v>
                </c:pt>
                <c:pt idx="7082">
                  <c:v>-5.9913000000000002E-4</c:v>
                </c:pt>
                <c:pt idx="7083">
                  <c:v>-1.5072999999999999E-4</c:v>
                </c:pt>
                <c:pt idx="7084">
                  <c:v>3.0109000000000001E-4</c:v>
                </c:pt>
                <c:pt idx="7085">
                  <c:v>7.4607000000000004E-4</c:v>
                </c:pt>
                <c:pt idx="7086">
                  <c:v>1.1741E-3</c:v>
                </c:pt>
                <c:pt idx="7087">
                  <c:v>1.5755000000000001E-3</c:v>
                </c:pt>
                <c:pt idx="7088">
                  <c:v>1.9411999999999999E-3</c:v>
                </c:pt>
                <c:pt idx="7089">
                  <c:v>2.2628000000000001E-3</c:v>
                </c:pt>
                <c:pt idx="7090">
                  <c:v>2.5330000000000001E-3</c:v>
                </c:pt>
                <c:pt idx="7091">
                  <c:v>2.7456999999999998E-3</c:v>
                </c:pt>
                <c:pt idx="7092">
                  <c:v>2.8961E-3</c:v>
                </c:pt>
                <c:pt idx="7093">
                  <c:v>2.9808E-3</c:v>
                </c:pt>
                <c:pt idx="7094">
                  <c:v>2.9979E-3</c:v>
                </c:pt>
                <c:pt idx="7095">
                  <c:v>2.9469000000000001E-3</c:v>
                </c:pt>
                <c:pt idx="7096">
                  <c:v>2.8289999999999999E-3</c:v>
                </c:pt>
                <c:pt idx="7097">
                  <c:v>2.6469000000000002E-3</c:v>
                </c:pt>
                <c:pt idx="7098">
                  <c:v>2.4047000000000001E-3</c:v>
                </c:pt>
                <c:pt idx="7099">
                  <c:v>2.1078999999999998E-3</c:v>
                </c:pt>
                <c:pt idx="7100">
                  <c:v>1.8220999999999999E-3</c:v>
                </c:pt>
                <c:pt idx="7101">
                  <c:v>1.4247000000000001E-3</c:v>
                </c:pt>
                <c:pt idx="7102">
                  <c:v>9.9492999999999999E-4</c:v>
                </c:pt>
                <c:pt idx="7103">
                  <c:v>5.4257000000000003E-4</c:v>
                </c:pt>
                <c:pt idx="7104">
                  <c:v>7.7903000000000003E-5</c:v>
                </c:pt>
                <c:pt idx="7105">
                  <c:v>-3.8853E-4</c:v>
                </c:pt>
                <c:pt idx="7106">
                  <c:v>-8.4615000000000005E-4</c:v>
                </c:pt>
                <c:pt idx="7107">
                  <c:v>-1.2846000000000001E-3</c:v>
                </c:pt>
                <c:pt idx="7108">
                  <c:v>-1.6938000000000001E-3</c:v>
                </c:pt>
                <c:pt idx="7109">
                  <c:v>-2.0646000000000002E-3</c:v>
                </c:pt>
                <c:pt idx="7110">
                  <c:v>-2.3885999999999998E-3</c:v>
                </c:pt>
                <c:pt idx="7111">
                  <c:v>-2.6583000000000002E-3</c:v>
                </c:pt>
                <c:pt idx="7112">
                  <c:v>-2.8676999999999999E-3</c:v>
                </c:pt>
                <c:pt idx="7113">
                  <c:v>-3.0121000000000002E-3</c:v>
                </c:pt>
                <c:pt idx="7114">
                  <c:v>-3.088E-3</c:v>
                </c:pt>
                <c:pt idx="7115">
                  <c:v>-3.0939000000000001E-3</c:v>
                </c:pt>
                <c:pt idx="7116">
                  <c:v>-3.0295000000000001E-3</c:v>
                </c:pt>
                <c:pt idx="7117">
                  <c:v>-2.8963999999999999E-3</c:v>
                </c:pt>
                <c:pt idx="7118">
                  <c:v>-2.6976000000000001E-3</c:v>
                </c:pt>
                <c:pt idx="7119">
                  <c:v>-2.4375E-3</c:v>
                </c:pt>
                <c:pt idx="7120">
                  <c:v>-2.1221E-3</c:v>
                </c:pt>
                <c:pt idx="7121">
                  <c:v>-1.7585000000000001E-3</c:v>
                </c:pt>
                <c:pt idx="7122">
                  <c:v>-1.3550999999999999E-3</c:v>
                </c:pt>
                <c:pt idx="7123">
                  <c:v>-9.2082999999999998E-4</c:v>
                </c:pt>
                <c:pt idx="7124">
                  <c:v>-4.6569999999999999E-4</c:v>
                </c:pt>
                <c:pt idx="7125">
                  <c:v>3.3395000000000001E-13</c:v>
                </c:pt>
                <c:pt idx="7126">
                  <c:v>4.6569999999999999E-4</c:v>
                </c:pt>
                <c:pt idx="7127">
                  <c:v>9.2082999999999998E-4</c:v>
                </c:pt>
                <c:pt idx="7128">
                  <c:v>1.3550999999999999E-3</c:v>
                </c:pt>
                <c:pt idx="7129">
                  <c:v>1.7585000000000001E-3</c:v>
                </c:pt>
                <c:pt idx="7130">
                  <c:v>2.1221E-3</c:v>
                </c:pt>
                <c:pt idx="7131">
                  <c:v>2.4375E-3</c:v>
                </c:pt>
                <c:pt idx="7132">
                  <c:v>2.6976000000000001E-3</c:v>
                </c:pt>
                <c:pt idx="7133">
                  <c:v>2.8963999999999999E-3</c:v>
                </c:pt>
                <c:pt idx="7134">
                  <c:v>3.0295000000000001E-3</c:v>
                </c:pt>
                <c:pt idx="7135">
                  <c:v>3.0939000000000001E-3</c:v>
                </c:pt>
                <c:pt idx="7136">
                  <c:v>3.088E-3</c:v>
                </c:pt>
                <c:pt idx="7137">
                  <c:v>3.0121000000000002E-3</c:v>
                </c:pt>
                <c:pt idx="7138">
                  <c:v>2.8676999999999999E-3</c:v>
                </c:pt>
                <c:pt idx="7139">
                  <c:v>2.6583000000000002E-3</c:v>
                </c:pt>
                <c:pt idx="7140">
                  <c:v>2.3885999999999998E-3</c:v>
                </c:pt>
                <c:pt idx="7141">
                  <c:v>2.0646000000000002E-3</c:v>
                </c:pt>
                <c:pt idx="7142">
                  <c:v>1.6938000000000001E-3</c:v>
                </c:pt>
                <c:pt idx="7143">
                  <c:v>1.2846000000000001E-3</c:v>
                </c:pt>
                <c:pt idx="7144">
                  <c:v>8.4615000000000005E-4</c:v>
                </c:pt>
                <c:pt idx="7145">
                  <c:v>3.8853E-4</c:v>
                </c:pt>
                <c:pt idx="7146">
                  <c:v>-7.7903000000000003E-5</c:v>
                </c:pt>
                <c:pt idx="7147">
                  <c:v>-5.4257000000000003E-4</c:v>
                </c:pt>
                <c:pt idx="7148">
                  <c:v>-9.9492999999999999E-4</c:v>
                </c:pt>
                <c:pt idx="7149">
                  <c:v>-1.4247000000000001E-3</c:v>
                </c:pt>
                <c:pt idx="7150">
                  <c:v>-1.8220999999999999E-3</c:v>
                </c:pt>
                <c:pt idx="7151">
                  <c:v>-2.1781999999999999E-3</c:v>
                </c:pt>
                <c:pt idx="7152">
                  <c:v>-2.4849E-3</c:v>
                </c:pt>
                <c:pt idx="7153">
                  <c:v>-2.7350999999999999E-3</c:v>
                </c:pt>
                <c:pt idx="7154">
                  <c:v>-2.9233000000000002E-3</c:v>
                </c:pt>
                <c:pt idx="7155">
                  <c:v>-3.0450999999999998E-3</c:v>
                </c:pt>
                <c:pt idx="7156">
                  <c:v>-3.0977999999999999E-3</c:v>
                </c:pt>
                <c:pt idx="7157">
                  <c:v>-3.0802E-3</c:v>
                </c:pt>
                <c:pt idx="7158">
                  <c:v>-2.9927E-3</c:v>
                </c:pt>
                <c:pt idx="7159">
                  <c:v>-2.8371999999999998E-3</c:v>
                </c:pt>
                <c:pt idx="7160">
                  <c:v>-2.6174000000000002E-3</c:v>
                </c:pt>
                <c:pt idx="7161">
                  <c:v>-2.3381999999999999E-3</c:v>
                </c:pt>
                <c:pt idx="7162">
                  <c:v>-2.0059000000000001E-3</c:v>
                </c:pt>
                <c:pt idx="7163">
                  <c:v>-1.6280000000000001E-3</c:v>
                </c:pt>
                <c:pt idx="7164">
                  <c:v>-1.2133000000000001E-3</c:v>
                </c:pt>
                <c:pt idx="7165">
                  <c:v>-7.7094000000000002E-4</c:v>
                </c:pt>
                <c:pt idx="7166">
                  <c:v>-3.1112000000000002E-4</c:v>
                </c:pt>
                <c:pt idx="7167">
                  <c:v>1.5576000000000001E-4</c:v>
                </c:pt>
                <c:pt idx="7168">
                  <c:v>6.1910000000000003E-4</c:v>
                </c:pt>
                <c:pt idx="7169">
                  <c:v>1.0683999999999999E-3</c:v>
                </c:pt>
                <c:pt idx="7170">
                  <c:v>1.4934E-3</c:v>
                </c:pt>
                <c:pt idx="7171">
                  <c:v>1.8845999999999999E-3</c:v>
                </c:pt>
                <c:pt idx="7172">
                  <c:v>2.2330000000000002E-3</c:v>
                </c:pt>
                <c:pt idx="7173">
                  <c:v>2.5306999999999999E-3</c:v>
                </c:pt>
                <c:pt idx="7174">
                  <c:v>2.7709000000000002E-3</c:v>
                </c:pt>
                <c:pt idx="7175">
                  <c:v>2.9483000000000001E-3</c:v>
                </c:pt>
                <c:pt idx="7176">
                  <c:v>3.0587000000000001E-3</c:v>
                </c:pt>
                <c:pt idx="7177">
                  <c:v>3.0998000000000002E-3</c:v>
                </c:pt>
                <c:pt idx="7178">
                  <c:v>3.0704E-3</c:v>
                </c:pt>
                <c:pt idx="7179">
                  <c:v>2.9713999999999999E-3</c:v>
                </c:pt>
                <c:pt idx="7180">
                  <c:v>2.8050000000000002E-3</c:v>
                </c:pt>
                <c:pt idx="7181">
                  <c:v>2.5747999999999999E-3</c:v>
                </c:pt>
                <c:pt idx="7182">
                  <c:v>2.2862999999999998E-3</c:v>
                </c:pt>
                <c:pt idx="7183">
                  <c:v>1.9457999999999999E-3</c:v>
                </c:pt>
                <c:pt idx="7184">
                  <c:v>1.5612E-3</c:v>
                </c:pt>
                <c:pt idx="7185">
                  <c:v>1.1412E-3</c:v>
                </c:pt>
                <c:pt idx="7186">
                  <c:v>6.9523999999999996E-4</c:v>
                </c:pt>
                <c:pt idx="7187">
                  <c:v>2.3351000000000001E-4</c:v>
                </c:pt>
                <c:pt idx="7188">
                  <c:v>-2.3351000000000001E-4</c:v>
                </c:pt>
                <c:pt idx="7189">
                  <c:v>-6.9523999999999996E-4</c:v>
                </c:pt>
                <c:pt idx="7190">
                  <c:v>-1.1412E-3</c:v>
                </c:pt>
                <c:pt idx="7191">
                  <c:v>-1.5612E-3</c:v>
                </c:pt>
                <c:pt idx="7192">
                  <c:v>-1.9457999999999999E-3</c:v>
                </c:pt>
                <c:pt idx="7193">
                  <c:v>-2.2862999999999998E-3</c:v>
                </c:pt>
                <c:pt idx="7194">
                  <c:v>-2.5747999999999999E-3</c:v>
                </c:pt>
                <c:pt idx="7195">
                  <c:v>-2.8050000000000002E-3</c:v>
                </c:pt>
                <c:pt idx="7196">
                  <c:v>-2.9713999999999999E-3</c:v>
                </c:pt>
                <c:pt idx="7197">
                  <c:v>-3.0704E-3</c:v>
                </c:pt>
                <c:pt idx="7198">
                  <c:v>-3.0998000000000002E-3</c:v>
                </c:pt>
                <c:pt idx="7199">
                  <c:v>-3.0587000000000001E-3</c:v>
                </c:pt>
                <c:pt idx="7200">
                  <c:v>-3.0433999999999999E-3</c:v>
                </c:pt>
                <c:pt idx="7201">
                  <c:v>-2.8603000000000001E-3</c:v>
                </c:pt>
                <c:pt idx="7202">
                  <c:v>-2.6123000000000001E-3</c:v>
                </c:pt>
                <c:pt idx="7203">
                  <c:v>-2.3050000000000002E-3</c:v>
                </c:pt>
                <c:pt idx="7204">
                  <c:v>-1.9453999999999999E-3</c:v>
                </c:pt>
                <c:pt idx="7205">
                  <c:v>-1.5416E-3</c:v>
                </c:pt>
                <c:pt idx="7206">
                  <c:v>-1.1029E-3</c:v>
                </c:pt>
                <c:pt idx="7207">
                  <c:v>-6.3907000000000005E-4</c:v>
                </c:pt>
                <c:pt idx="7208">
                  <c:v>-1.6077999999999999E-4</c:v>
                </c:pt>
                <c:pt idx="7209">
                  <c:v>3.2116000000000002E-4</c:v>
                </c:pt>
                <c:pt idx="7210">
                  <c:v>7.9580999999999999E-4</c:v>
                </c:pt>
                <c:pt idx="7211">
                  <c:v>1.2524000000000001E-3</c:v>
                </c:pt>
                <c:pt idx="7212">
                  <c:v>1.6806E-3</c:v>
                </c:pt>
                <c:pt idx="7213">
                  <c:v>2.0706000000000001E-3</c:v>
                </c:pt>
                <c:pt idx="7214">
                  <c:v>2.4136000000000001E-3</c:v>
                </c:pt>
                <c:pt idx="7215">
                  <c:v>2.7017999999999999E-3</c:v>
                </c:pt>
                <c:pt idx="7216">
                  <c:v>2.9288000000000001E-3</c:v>
                </c:pt>
                <c:pt idx="7217">
                  <c:v>3.0891999999999998E-3</c:v>
                </c:pt>
                <c:pt idx="7218">
                  <c:v>3.1795999999999999E-3</c:v>
                </c:pt>
                <c:pt idx="7219">
                  <c:v>3.1976999999999999E-3</c:v>
                </c:pt>
                <c:pt idx="7220">
                  <c:v>3.1432999999999999E-3</c:v>
                </c:pt>
                <c:pt idx="7221">
                  <c:v>3.0176000000000001E-3</c:v>
                </c:pt>
                <c:pt idx="7222">
                  <c:v>2.8232999999999999E-3</c:v>
                </c:pt>
                <c:pt idx="7223">
                  <c:v>2.565E-3</c:v>
                </c:pt>
                <c:pt idx="7224">
                  <c:v>2.2485000000000001E-3</c:v>
                </c:pt>
                <c:pt idx="7225">
                  <c:v>1.8809E-3</c:v>
                </c:pt>
                <c:pt idx="7226">
                  <c:v>1.4706999999999999E-3</c:v>
                </c:pt>
                <c:pt idx="7227">
                  <c:v>1.0269999999999999E-3</c:v>
                </c:pt>
                <c:pt idx="7228">
                  <c:v>5.6006999999999997E-4</c:v>
                </c:pt>
                <c:pt idx="7229">
                  <c:v>8.0415999999999997E-5</c:v>
                </c:pt>
                <c:pt idx="7230">
                  <c:v>-4.0107000000000001E-4</c:v>
                </c:pt>
                <c:pt idx="7231">
                  <c:v>-8.7345000000000001E-4</c:v>
                </c:pt>
                <c:pt idx="7232">
                  <c:v>-1.3259999999999999E-3</c:v>
                </c:pt>
                <c:pt idx="7233">
                  <c:v>-1.7485000000000001E-3</c:v>
                </c:pt>
                <c:pt idx="7234">
                  <c:v>-2.1312000000000002E-3</c:v>
                </c:pt>
                <c:pt idx="7235">
                  <c:v>-2.4656000000000001E-3</c:v>
                </c:pt>
                <c:pt idx="7236">
                  <c:v>-2.7441000000000002E-3</c:v>
                </c:pt>
                <c:pt idx="7237">
                  <c:v>-2.9602000000000001E-3</c:v>
                </c:pt>
                <c:pt idx="7238">
                  <c:v>-3.1091999999999999E-3</c:v>
                </c:pt>
                <c:pt idx="7239">
                  <c:v>-3.1876000000000001E-3</c:v>
                </c:pt>
                <c:pt idx="7240">
                  <c:v>-3.1936999999999998E-3</c:v>
                </c:pt>
                <c:pt idx="7241">
                  <c:v>-3.1273E-3</c:v>
                </c:pt>
                <c:pt idx="7242">
                  <c:v>-2.9899000000000002E-3</c:v>
                </c:pt>
                <c:pt idx="7243">
                  <c:v>-2.7845999999999999E-3</c:v>
                </c:pt>
                <c:pt idx="7244">
                  <c:v>-2.5160999999999998E-3</c:v>
                </c:pt>
                <c:pt idx="7245">
                  <c:v>-2.1906E-3</c:v>
                </c:pt>
                <c:pt idx="7246">
                  <c:v>-1.8152999999999999E-3</c:v>
                </c:pt>
                <c:pt idx="7247">
                  <c:v>-1.3988E-3</c:v>
                </c:pt>
                <c:pt idx="7248">
                  <c:v>-9.5052999999999999E-4</c:v>
                </c:pt>
                <c:pt idx="7249">
                  <c:v>-4.8072000000000002E-4</c:v>
                </c:pt>
                <c:pt idx="7250">
                  <c:v>3.6489000000000002E-13</c:v>
                </c:pt>
                <c:pt idx="7251">
                  <c:v>4.8072000000000002E-4</c:v>
                </c:pt>
                <c:pt idx="7252">
                  <c:v>9.5052999999999999E-4</c:v>
                </c:pt>
                <c:pt idx="7253">
                  <c:v>1.3988E-3</c:v>
                </c:pt>
                <c:pt idx="7254">
                  <c:v>1.8152999999999999E-3</c:v>
                </c:pt>
                <c:pt idx="7255">
                  <c:v>2.1906E-3</c:v>
                </c:pt>
                <c:pt idx="7256">
                  <c:v>2.5160999999999998E-3</c:v>
                </c:pt>
                <c:pt idx="7257">
                  <c:v>2.7845999999999999E-3</c:v>
                </c:pt>
                <c:pt idx="7258">
                  <c:v>2.9899000000000002E-3</c:v>
                </c:pt>
                <c:pt idx="7259">
                  <c:v>3.1273E-3</c:v>
                </c:pt>
                <c:pt idx="7260">
                  <c:v>3.1936999999999998E-3</c:v>
                </c:pt>
                <c:pt idx="7261">
                  <c:v>3.1876000000000001E-3</c:v>
                </c:pt>
                <c:pt idx="7262">
                  <c:v>3.1091999999999999E-3</c:v>
                </c:pt>
                <c:pt idx="7263">
                  <c:v>2.9602000000000001E-3</c:v>
                </c:pt>
                <c:pt idx="7264">
                  <c:v>2.7441000000000002E-3</c:v>
                </c:pt>
                <c:pt idx="7265">
                  <c:v>2.4656000000000001E-3</c:v>
                </c:pt>
                <c:pt idx="7266">
                  <c:v>2.1312000000000002E-3</c:v>
                </c:pt>
                <c:pt idx="7267">
                  <c:v>1.7485000000000001E-3</c:v>
                </c:pt>
                <c:pt idx="7268">
                  <c:v>1.3259999999999999E-3</c:v>
                </c:pt>
                <c:pt idx="7269">
                  <c:v>8.7345000000000001E-4</c:v>
                </c:pt>
                <c:pt idx="7270">
                  <c:v>4.0107000000000001E-4</c:v>
                </c:pt>
                <c:pt idx="7271">
                  <c:v>-8.0415999999999997E-5</c:v>
                </c:pt>
                <c:pt idx="7272">
                  <c:v>-5.6006999999999997E-4</c:v>
                </c:pt>
                <c:pt idx="7273">
                  <c:v>-1.0269999999999999E-3</c:v>
                </c:pt>
                <c:pt idx="7274">
                  <c:v>-1.4706999999999999E-3</c:v>
                </c:pt>
                <c:pt idx="7275">
                  <c:v>-1.8809E-3</c:v>
                </c:pt>
                <c:pt idx="7276">
                  <c:v>-2.2485000000000001E-3</c:v>
                </c:pt>
                <c:pt idx="7277">
                  <c:v>-2.565E-3</c:v>
                </c:pt>
                <c:pt idx="7278">
                  <c:v>-2.8232999999999999E-3</c:v>
                </c:pt>
                <c:pt idx="7279">
                  <c:v>-3.0176000000000001E-3</c:v>
                </c:pt>
                <c:pt idx="7280">
                  <c:v>-3.1432999999999999E-3</c:v>
                </c:pt>
                <c:pt idx="7281">
                  <c:v>-3.1976999999999999E-3</c:v>
                </c:pt>
                <c:pt idx="7282">
                  <c:v>-3.1795999999999999E-3</c:v>
                </c:pt>
                <c:pt idx="7283">
                  <c:v>-3.0891999999999998E-3</c:v>
                </c:pt>
                <c:pt idx="7284">
                  <c:v>-2.9288000000000001E-3</c:v>
                </c:pt>
                <c:pt idx="7285">
                  <c:v>-2.7017999999999999E-3</c:v>
                </c:pt>
                <c:pt idx="7286">
                  <c:v>-2.4136000000000001E-3</c:v>
                </c:pt>
                <c:pt idx="7287">
                  <c:v>-2.0706000000000001E-3</c:v>
                </c:pt>
                <c:pt idx="7288">
                  <c:v>-1.6806E-3</c:v>
                </c:pt>
                <c:pt idx="7289">
                  <c:v>-1.2524000000000001E-3</c:v>
                </c:pt>
                <c:pt idx="7290">
                  <c:v>-7.9580999999999999E-4</c:v>
                </c:pt>
                <c:pt idx="7291">
                  <c:v>-3.2116000000000002E-4</c:v>
                </c:pt>
                <c:pt idx="7292">
                  <c:v>1.6077999999999999E-4</c:v>
                </c:pt>
                <c:pt idx="7293">
                  <c:v>6.3907000000000005E-4</c:v>
                </c:pt>
                <c:pt idx="7294">
                  <c:v>1.1029E-3</c:v>
                </c:pt>
                <c:pt idx="7295">
                  <c:v>1.5416E-3</c:v>
                </c:pt>
                <c:pt idx="7296">
                  <c:v>1.9453999999999999E-3</c:v>
                </c:pt>
                <c:pt idx="7297">
                  <c:v>2.3050000000000002E-3</c:v>
                </c:pt>
                <c:pt idx="7298">
                  <c:v>2.6123000000000001E-3</c:v>
                </c:pt>
                <c:pt idx="7299">
                  <c:v>2.8603000000000001E-3</c:v>
                </c:pt>
                <c:pt idx="7300">
                  <c:v>3.1384999999999998E-3</c:v>
                </c:pt>
                <c:pt idx="7301">
                  <c:v>3.2561000000000001E-3</c:v>
                </c:pt>
                <c:pt idx="7302">
                  <c:v>3.2997E-3</c:v>
                </c:pt>
                <c:pt idx="7303">
                  <c:v>3.2685000000000001E-3</c:v>
                </c:pt>
                <c:pt idx="7304">
                  <c:v>3.1630999999999999E-3</c:v>
                </c:pt>
                <c:pt idx="7305">
                  <c:v>2.9859000000000001E-3</c:v>
                </c:pt>
                <c:pt idx="7306">
                  <c:v>2.7409999999999999E-3</c:v>
                </c:pt>
                <c:pt idx="7307">
                  <c:v>2.4337999999999999E-3</c:v>
                </c:pt>
                <c:pt idx="7308">
                  <c:v>2.0714000000000002E-3</c:v>
                </c:pt>
                <c:pt idx="7309">
                  <c:v>1.6620000000000001E-3</c:v>
                </c:pt>
                <c:pt idx="7310">
                  <c:v>1.2148E-3</c:v>
                </c:pt>
                <c:pt idx="7311">
                  <c:v>7.4009E-4</c:v>
                </c:pt>
                <c:pt idx="7312">
                  <c:v>2.4857999999999998E-4</c:v>
                </c:pt>
                <c:pt idx="7313">
                  <c:v>-2.4857999999999998E-4</c:v>
                </c:pt>
                <c:pt idx="7314">
                  <c:v>-7.4009E-4</c:v>
                </c:pt>
                <c:pt idx="7315">
                  <c:v>-1.2148E-3</c:v>
                </c:pt>
                <c:pt idx="7316">
                  <c:v>-1.6620000000000001E-3</c:v>
                </c:pt>
                <c:pt idx="7317">
                  <c:v>-2.0714000000000002E-3</c:v>
                </c:pt>
                <c:pt idx="7318">
                  <c:v>-2.4337999999999999E-3</c:v>
                </c:pt>
                <c:pt idx="7319">
                  <c:v>-2.7409999999999999E-3</c:v>
                </c:pt>
                <c:pt idx="7320">
                  <c:v>-2.9859000000000001E-3</c:v>
                </c:pt>
                <c:pt idx="7321">
                  <c:v>-3.1630999999999999E-3</c:v>
                </c:pt>
                <c:pt idx="7322">
                  <c:v>-3.2685000000000001E-3</c:v>
                </c:pt>
                <c:pt idx="7323">
                  <c:v>-3.2997E-3</c:v>
                </c:pt>
                <c:pt idx="7324">
                  <c:v>-3.2561000000000001E-3</c:v>
                </c:pt>
                <c:pt idx="7325">
                  <c:v>-3.1384999999999998E-3</c:v>
                </c:pt>
                <c:pt idx="7326">
                  <c:v>-2.9497E-3</c:v>
                </c:pt>
                <c:pt idx="7327">
                  <c:v>-2.6938999999999999E-3</c:v>
                </c:pt>
                <c:pt idx="7328">
                  <c:v>-2.3770000000000002E-3</c:v>
                </c:pt>
                <c:pt idx="7329">
                  <c:v>-2.0062000000000001E-3</c:v>
                </c:pt>
                <c:pt idx="7330">
                  <c:v>-1.5897999999999999E-3</c:v>
                </c:pt>
                <c:pt idx="7331">
                  <c:v>-1.1372999999999999E-3</c:v>
                </c:pt>
                <c:pt idx="7332">
                  <c:v>-6.5903999999999995E-4</c:v>
                </c:pt>
                <c:pt idx="7333">
                  <c:v>-1.6581000000000001E-4</c:v>
                </c:pt>
                <c:pt idx="7334">
                  <c:v>3.3118999999999998E-4</c:v>
                </c:pt>
                <c:pt idx="7335">
                  <c:v>8.2067999999999996E-4</c:v>
                </c:pt>
                <c:pt idx="7336">
                  <c:v>1.2914999999999999E-3</c:v>
                </c:pt>
                <c:pt idx="7337">
                  <c:v>1.7331E-3</c:v>
                </c:pt>
                <c:pt idx="7338">
                  <c:v>2.1353000000000001E-3</c:v>
                </c:pt>
                <c:pt idx="7339">
                  <c:v>2.4889999999999999E-3</c:v>
                </c:pt>
                <c:pt idx="7340">
                  <c:v>2.7862999999999998E-3</c:v>
                </c:pt>
                <c:pt idx="7341">
                  <c:v>3.0203000000000001E-3</c:v>
                </c:pt>
                <c:pt idx="7342">
                  <c:v>3.1857999999999999E-3</c:v>
                </c:pt>
                <c:pt idx="7343">
                  <c:v>3.2789E-3</c:v>
                </c:pt>
                <c:pt idx="7344">
                  <c:v>3.2977000000000002E-3</c:v>
                </c:pt>
                <c:pt idx="7345">
                  <c:v>3.2415E-3</c:v>
                </c:pt>
                <c:pt idx="7346">
                  <c:v>3.1118999999999999E-3</c:v>
                </c:pt>
                <c:pt idx="7347">
                  <c:v>2.9115999999999999E-3</c:v>
                </c:pt>
                <c:pt idx="7348">
                  <c:v>2.6451999999999999E-3</c:v>
                </c:pt>
                <c:pt idx="7349">
                  <c:v>2.3186999999999999E-3</c:v>
                </c:pt>
                <c:pt idx="7350">
                  <c:v>1.9396999999999999E-3</c:v>
                </c:pt>
                <c:pt idx="7351">
                  <c:v>1.5165999999999999E-3</c:v>
                </c:pt>
                <c:pt idx="7352">
                  <c:v>1.0591000000000001E-3</c:v>
                </c:pt>
                <c:pt idx="7353">
                  <c:v>5.7757999999999996E-4</c:v>
                </c:pt>
                <c:pt idx="7354">
                  <c:v>8.2929000000000005E-5</c:v>
                </c:pt>
                <c:pt idx="7355">
                  <c:v>-4.1360000000000002E-4</c:v>
                </c:pt>
                <c:pt idx="7356">
                  <c:v>-9.0074000000000003E-4</c:v>
                </c:pt>
                <c:pt idx="7357">
                  <c:v>-1.3674E-3</c:v>
                </c:pt>
                <c:pt idx="7358">
                  <c:v>-1.8031E-3</c:v>
                </c:pt>
                <c:pt idx="7359">
                  <c:v>-2.1978000000000002E-3</c:v>
                </c:pt>
                <c:pt idx="7360">
                  <c:v>-2.5427000000000002E-3</c:v>
                </c:pt>
                <c:pt idx="7361">
                  <c:v>-2.8297999999999999E-3</c:v>
                </c:pt>
                <c:pt idx="7362">
                  <c:v>-3.0528E-3</c:v>
                </c:pt>
                <c:pt idx="7363">
                  <c:v>-3.2063999999999999E-3</c:v>
                </c:pt>
                <c:pt idx="7364">
                  <c:v>-3.2872000000000001E-3</c:v>
                </c:pt>
                <c:pt idx="7365">
                  <c:v>-3.2935E-3</c:v>
                </c:pt>
                <c:pt idx="7366">
                  <c:v>-3.225E-3</c:v>
                </c:pt>
                <c:pt idx="7367">
                  <c:v>-3.0833000000000002E-3</c:v>
                </c:pt>
                <c:pt idx="7368">
                  <c:v>-2.8716000000000002E-3</c:v>
                </c:pt>
                <c:pt idx="7369">
                  <c:v>-2.5948E-3</c:v>
                </c:pt>
                <c:pt idx="7370">
                  <c:v>-2.2590000000000002E-3</c:v>
                </c:pt>
                <c:pt idx="7371">
                  <c:v>-1.872E-3</c:v>
                </c:pt>
                <c:pt idx="7372">
                  <c:v>-1.4425E-3</c:v>
                </c:pt>
                <c:pt idx="7373">
                  <c:v>-9.8024000000000006E-4</c:v>
                </c:pt>
                <c:pt idx="7374">
                  <c:v>-4.9574000000000005E-4</c:v>
                </c:pt>
                <c:pt idx="7375">
                  <c:v>3.9708999999999998E-13</c:v>
                </c:pt>
                <c:pt idx="7376">
                  <c:v>4.9574000000000005E-4</c:v>
                </c:pt>
                <c:pt idx="7377">
                  <c:v>9.8024000000000006E-4</c:v>
                </c:pt>
                <c:pt idx="7378">
                  <c:v>1.4425E-3</c:v>
                </c:pt>
                <c:pt idx="7379">
                  <c:v>1.872E-3</c:v>
                </c:pt>
                <c:pt idx="7380">
                  <c:v>2.2590000000000002E-3</c:v>
                </c:pt>
                <c:pt idx="7381">
                  <c:v>2.5948E-3</c:v>
                </c:pt>
                <c:pt idx="7382">
                  <c:v>2.8716000000000002E-3</c:v>
                </c:pt>
                <c:pt idx="7383">
                  <c:v>3.0833000000000002E-3</c:v>
                </c:pt>
                <c:pt idx="7384">
                  <c:v>3.225E-3</c:v>
                </c:pt>
                <c:pt idx="7385">
                  <c:v>3.2935E-3</c:v>
                </c:pt>
                <c:pt idx="7386">
                  <c:v>3.2872000000000001E-3</c:v>
                </c:pt>
                <c:pt idx="7387">
                  <c:v>3.2063999999999999E-3</c:v>
                </c:pt>
                <c:pt idx="7388">
                  <c:v>3.0528E-3</c:v>
                </c:pt>
                <c:pt idx="7389">
                  <c:v>2.8297999999999999E-3</c:v>
                </c:pt>
                <c:pt idx="7390">
                  <c:v>2.5427000000000002E-3</c:v>
                </c:pt>
                <c:pt idx="7391">
                  <c:v>2.1978000000000002E-3</c:v>
                </c:pt>
                <c:pt idx="7392">
                  <c:v>1.8031E-3</c:v>
                </c:pt>
                <c:pt idx="7393">
                  <c:v>1.3674E-3</c:v>
                </c:pt>
                <c:pt idx="7394">
                  <c:v>9.0074000000000003E-4</c:v>
                </c:pt>
                <c:pt idx="7395">
                  <c:v>4.1360000000000002E-4</c:v>
                </c:pt>
                <c:pt idx="7396">
                  <c:v>-8.2929000000000005E-5</c:v>
                </c:pt>
                <c:pt idx="7397">
                  <c:v>-5.7757999999999996E-4</c:v>
                </c:pt>
                <c:pt idx="7398">
                  <c:v>-1.0591000000000001E-3</c:v>
                </c:pt>
                <c:pt idx="7399">
                  <c:v>-1.5165999999999999E-3</c:v>
                </c:pt>
                <c:pt idx="7400">
                  <c:v>-1.9984999999999998E-3</c:v>
                </c:pt>
                <c:pt idx="7401">
                  <c:v>-2.3890000000000001E-3</c:v>
                </c:pt>
                <c:pt idx="7402">
                  <c:v>-2.7252999999999999E-3</c:v>
                </c:pt>
                <c:pt idx="7403">
                  <c:v>-2.9997999999999999E-3</c:v>
                </c:pt>
                <c:pt idx="7404">
                  <c:v>-3.2062000000000002E-3</c:v>
                </c:pt>
                <c:pt idx="7405">
                  <c:v>-3.3398E-3</c:v>
                </c:pt>
                <c:pt idx="7406">
                  <c:v>-3.3976000000000002E-3</c:v>
                </c:pt>
                <c:pt idx="7407">
                  <c:v>-3.3782999999999999E-3</c:v>
                </c:pt>
                <c:pt idx="7408">
                  <c:v>-3.2823000000000001E-3</c:v>
                </c:pt>
                <c:pt idx="7409">
                  <c:v>-3.1118000000000001E-3</c:v>
                </c:pt>
                <c:pt idx="7410">
                  <c:v>-2.8706999999999999E-3</c:v>
                </c:pt>
                <c:pt idx="7411">
                  <c:v>-2.5644999999999999E-3</c:v>
                </c:pt>
                <c:pt idx="7412">
                  <c:v>-2.2000000000000001E-3</c:v>
                </c:pt>
                <c:pt idx="7413">
                  <c:v>-1.7856E-3</c:v>
                </c:pt>
                <c:pt idx="7414">
                  <c:v>-1.3307E-3</c:v>
                </c:pt>
                <c:pt idx="7415">
                  <c:v>-8.4555000000000003E-4</c:v>
                </c:pt>
                <c:pt idx="7416">
                  <c:v>-3.4122999999999998E-4</c:v>
                </c:pt>
                <c:pt idx="7417">
                  <c:v>1.7082999999999999E-4</c:v>
                </c:pt>
                <c:pt idx="7418">
                  <c:v>6.7900999999999997E-4</c:v>
                </c:pt>
                <c:pt idx="7419">
                  <c:v>1.1718E-3</c:v>
                </c:pt>
                <c:pt idx="7420">
                  <c:v>1.6379999999999999E-3</c:v>
                </c:pt>
                <c:pt idx="7421">
                  <c:v>2.0669999999999998E-3</c:v>
                </c:pt>
                <c:pt idx="7422">
                  <c:v>2.4491000000000001E-3</c:v>
                </c:pt>
                <c:pt idx="7423">
                  <c:v>2.7756E-3</c:v>
                </c:pt>
                <c:pt idx="7424">
                  <c:v>3.0390999999999999E-3</c:v>
                </c:pt>
                <c:pt idx="7425">
                  <c:v>3.2336000000000001E-3</c:v>
                </c:pt>
                <c:pt idx="7426">
                  <c:v>3.3547E-3</c:v>
                </c:pt>
                <c:pt idx="7427">
                  <c:v>3.3996999999999999E-3</c:v>
                </c:pt>
                <c:pt idx="7428">
                  <c:v>3.3676000000000001E-3</c:v>
                </c:pt>
                <c:pt idx="7429">
                  <c:v>3.2590000000000002E-3</c:v>
                </c:pt>
                <c:pt idx="7430">
                  <c:v>3.0764E-3</c:v>
                </c:pt>
                <c:pt idx="7431">
                  <c:v>2.8240000000000001E-3</c:v>
                </c:pt>
                <c:pt idx="7432">
                  <c:v>2.5075000000000002E-3</c:v>
                </c:pt>
                <c:pt idx="7433">
                  <c:v>2.1342000000000002E-3</c:v>
                </c:pt>
                <c:pt idx="7434">
                  <c:v>1.7122999999999999E-3</c:v>
                </c:pt>
                <c:pt idx="7435">
                  <c:v>1.2516000000000001E-3</c:v>
                </c:pt>
                <c:pt idx="7436">
                  <c:v>7.6252000000000004E-4</c:v>
                </c:pt>
                <c:pt idx="7437">
                  <c:v>2.5610999999999999E-4</c:v>
                </c:pt>
                <c:pt idx="7438">
                  <c:v>-2.5610999999999999E-4</c:v>
                </c:pt>
                <c:pt idx="7439">
                  <c:v>-7.6252000000000004E-4</c:v>
                </c:pt>
                <c:pt idx="7440">
                  <c:v>-1.2516000000000001E-3</c:v>
                </c:pt>
                <c:pt idx="7441">
                  <c:v>-1.7122999999999999E-3</c:v>
                </c:pt>
                <c:pt idx="7442">
                  <c:v>-2.1342000000000002E-3</c:v>
                </c:pt>
                <c:pt idx="7443">
                  <c:v>-2.5075000000000002E-3</c:v>
                </c:pt>
                <c:pt idx="7444">
                  <c:v>-2.8240000000000001E-3</c:v>
                </c:pt>
                <c:pt idx="7445">
                  <c:v>-3.0764E-3</c:v>
                </c:pt>
                <c:pt idx="7446">
                  <c:v>-3.2590000000000002E-3</c:v>
                </c:pt>
                <c:pt idx="7447">
                  <c:v>-3.3676000000000001E-3</c:v>
                </c:pt>
                <c:pt idx="7448">
                  <c:v>-3.3996999999999999E-3</c:v>
                </c:pt>
                <c:pt idx="7449">
                  <c:v>-3.3547E-3</c:v>
                </c:pt>
                <c:pt idx="7450">
                  <c:v>-3.2336000000000001E-3</c:v>
                </c:pt>
                <c:pt idx="7451">
                  <c:v>-3.0390999999999999E-3</c:v>
                </c:pt>
                <c:pt idx="7452">
                  <c:v>-2.7756E-3</c:v>
                </c:pt>
                <c:pt idx="7453">
                  <c:v>-2.4491000000000001E-3</c:v>
                </c:pt>
                <c:pt idx="7454">
                  <c:v>-2.0669999999999998E-3</c:v>
                </c:pt>
                <c:pt idx="7455">
                  <c:v>-1.6379999999999999E-3</c:v>
                </c:pt>
                <c:pt idx="7456">
                  <c:v>-1.1718E-3</c:v>
                </c:pt>
                <c:pt idx="7457">
                  <c:v>-6.7900999999999997E-4</c:v>
                </c:pt>
                <c:pt idx="7458">
                  <c:v>-1.7082999999999999E-4</c:v>
                </c:pt>
                <c:pt idx="7459">
                  <c:v>3.4122999999999998E-4</c:v>
                </c:pt>
                <c:pt idx="7460">
                  <c:v>8.4555000000000003E-4</c:v>
                </c:pt>
                <c:pt idx="7461">
                  <c:v>1.3307E-3</c:v>
                </c:pt>
                <c:pt idx="7462">
                  <c:v>1.7856E-3</c:v>
                </c:pt>
                <c:pt idx="7463">
                  <c:v>2.2000000000000001E-3</c:v>
                </c:pt>
                <c:pt idx="7464">
                  <c:v>2.5644999999999999E-3</c:v>
                </c:pt>
                <c:pt idx="7465">
                  <c:v>2.8706999999999999E-3</c:v>
                </c:pt>
                <c:pt idx="7466">
                  <c:v>3.1118000000000001E-3</c:v>
                </c:pt>
                <c:pt idx="7467">
                  <c:v>3.2823000000000001E-3</c:v>
                </c:pt>
                <c:pt idx="7468">
                  <c:v>3.3782999999999999E-3</c:v>
                </c:pt>
                <c:pt idx="7469">
                  <c:v>3.3976000000000002E-3</c:v>
                </c:pt>
                <c:pt idx="7470">
                  <c:v>3.3398E-3</c:v>
                </c:pt>
                <c:pt idx="7471">
                  <c:v>3.2062000000000002E-3</c:v>
                </c:pt>
                <c:pt idx="7472">
                  <c:v>2.9997999999999999E-3</c:v>
                </c:pt>
                <c:pt idx="7473">
                  <c:v>2.7252999999999999E-3</c:v>
                </c:pt>
                <c:pt idx="7474">
                  <c:v>2.3890000000000001E-3</c:v>
                </c:pt>
                <c:pt idx="7475">
                  <c:v>1.9984999999999998E-3</c:v>
                </c:pt>
                <c:pt idx="7476">
                  <c:v>1.5625999999999999E-3</c:v>
                </c:pt>
                <c:pt idx="7477">
                  <c:v>1.0912000000000001E-3</c:v>
                </c:pt>
                <c:pt idx="7478">
                  <c:v>5.9508E-4</c:v>
                </c:pt>
                <c:pt idx="7479">
                  <c:v>8.5442E-5</c:v>
                </c:pt>
                <c:pt idx="7480">
                  <c:v>-4.2612999999999999E-4</c:v>
                </c:pt>
                <c:pt idx="7481">
                  <c:v>-9.2803999999999998E-4</c:v>
                </c:pt>
                <c:pt idx="7482">
                  <c:v>-1.4089E-3</c:v>
                </c:pt>
                <c:pt idx="7483">
                  <c:v>-1.8577000000000001E-3</c:v>
                </c:pt>
                <c:pt idx="7484">
                  <c:v>-2.2644000000000002E-3</c:v>
                </c:pt>
                <c:pt idx="7485">
                  <c:v>-2.6197E-3</c:v>
                </c:pt>
                <c:pt idx="7486">
                  <c:v>-2.9156E-3</c:v>
                </c:pt>
                <c:pt idx="7487">
                  <c:v>-3.1453000000000002E-3</c:v>
                </c:pt>
                <c:pt idx="7488">
                  <c:v>-3.3035E-3</c:v>
                </c:pt>
                <c:pt idx="7489">
                  <c:v>-3.3869E-3</c:v>
                </c:pt>
                <c:pt idx="7490">
                  <c:v>-3.3933000000000001E-3</c:v>
                </c:pt>
                <c:pt idx="7491">
                  <c:v>-3.3227E-3</c:v>
                </c:pt>
                <c:pt idx="7492">
                  <c:v>-3.1767000000000002E-3</c:v>
                </c:pt>
                <c:pt idx="7493">
                  <c:v>-2.9586E-3</c:v>
                </c:pt>
                <c:pt idx="7494">
                  <c:v>-2.6733999999999998E-3</c:v>
                </c:pt>
                <c:pt idx="7495">
                  <c:v>-2.3275000000000001E-3</c:v>
                </c:pt>
                <c:pt idx="7496">
                  <c:v>-1.9287E-3</c:v>
                </c:pt>
                <c:pt idx="7497">
                  <c:v>-1.4862E-3</c:v>
                </c:pt>
                <c:pt idx="7498">
                  <c:v>-1.0099E-3</c:v>
                </c:pt>
                <c:pt idx="7499">
                  <c:v>-5.1077000000000002E-4</c:v>
                </c:pt>
                <c:pt idx="7500">
                  <c:v>4.4320999999999999E-13</c:v>
                </c:pt>
                <c:pt idx="7501">
                  <c:v>5.2579000000000005E-4</c:v>
                </c:pt>
                <c:pt idx="7502">
                  <c:v>1.0395999999999999E-3</c:v>
                </c:pt>
                <c:pt idx="7503">
                  <c:v>1.5299000000000001E-3</c:v>
                </c:pt>
                <c:pt idx="7504">
                  <c:v>1.9854E-3</c:v>
                </c:pt>
                <c:pt idx="7505">
                  <c:v>2.3958999999999999E-3</c:v>
                </c:pt>
                <c:pt idx="7506">
                  <c:v>2.7520000000000001E-3</c:v>
                </c:pt>
                <c:pt idx="7507">
                  <c:v>3.0455999999999999E-3</c:v>
                </c:pt>
                <c:pt idx="7508">
                  <c:v>3.2702E-3</c:v>
                </c:pt>
                <c:pt idx="7509">
                  <c:v>3.4204000000000001E-3</c:v>
                </c:pt>
                <c:pt idx="7510">
                  <c:v>3.4930999999999999E-3</c:v>
                </c:pt>
                <c:pt idx="7511">
                  <c:v>3.4865E-3</c:v>
                </c:pt>
                <c:pt idx="7512">
                  <c:v>3.4007E-3</c:v>
                </c:pt>
                <c:pt idx="7513">
                  <c:v>3.2377999999999999E-3</c:v>
                </c:pt>
                <c:pt idx="7514">
                  <c:v>3.0013000000000001E-3</c:v>
                </c:pt>
                <c:pt idx="7515">
                  <c:v>2.6968000000000001E-3</c:v>
                </c:pt>
                <c:pt idx="7516">
                  <c:v>2.3310000000000002E-3</c:v>
                </c:pt>
                <c:pt idx="7517">
                  <c:v>1.9124000000000001E-3</c:v>
                </c:pt>
                <c:pt idx="7518">
                  <c:v>1.4503000000000001E-3</c:v>
                </c:pt>
                <c:pt idx="7519">
                  <c:v>9.5533E-4</c:v>
                </c:pt>
                <c:pt idx="7520">
                  <c:v>4.3867E-4</c:v>
                </c:pt>
                <c:pt idx="7521">
                  <c:v>-8.7954999999999994E-5</c:v>
                </c:pt>
                <c:pt idx="7522">
                  <c:v>-6.1258000000000005E-4</c:v>
                </c:pt>
                <c:pt idx="7523">
                  <c:v>-1.1233E-3</c:v>
                </c:pt>
                <c:pt idx="7524">
                  <c:v>-1.6084999999999999E-3</c:v>
                </c:pt>
                <c:pt idx="7525">
                  <c:v>-2.0571999999999999E-3</c:v>
                </c:pt>
                <c:pt idx="7526">
                  <c:v>-2.4593000000000002E-3</c:v>
                </c:pt>
                <c:pt idx="7527">
                  <c:v>-2.8054999999999998E-3</c:v>
                </c:pt>
                <c:pt idx="7528">
                  <c:v>-3.088E-3</c:v>
                </c:pt>
                <c:pt idx="7529">
                  <c:v>-3.3005E-3</c:v>
                </c:pt>
                <c:pt idx="7530">
                  <c:v>-3.4380000000000001E-3</c:v>
                </c:pt>
                <c:pt idx="7531">
                  <c:v>-3.4975000000000002E-3</c:v>
                </c:pt>
                <c:pt idx="7532">
                  <c:v>-3.4776E-3</c:v>
                </c:pt>
                <c:pt idx="7533">
                  <c:v>-3.3787999999999999E-3</c:v>
                </c:pt>
                <c:pt idx="7534">
                  <c:v>-3.2033000000000001E-3</c:v>
                </c:pt>
                <c:pt idx="7535">
                  <c:v>-2.9551E-3</c:v>
                </c:pt>
                <c:pt idx="7536">
                  <c:v>-2.6399000000000001E-3</c:v>
                </c:pt>
                <c:pt idx="7537">
                  <c:v>-2.2647000000000001E-3</c:v>
                </c:pt>
                <c:pt idx="7538">
                  <c:v>-1.8381000000000001E-3</c:v>
                </c:pt>
                <c:pt idx="7539">
                  <c:v>-1.3698E-3</c:v>
                </c:pt>
                <c:pt idx="7540">
                  <c:v>-8.7040999999999996E-4</c:v>
                </c:pt>
                <c:pt idx="7541">
                  <c:v>-3.5126999999999999E-4</c:v>
                </c:pt>
                <c:pt idx="7542">
                  <c:v>1.7585999999999999E-4</c:v>
                </c:pt>
                <c:pt idx="7543">
                  <c:v>6.9897999999999998E-4</c:v>
                </c:pt>
                <c:pt idx="7544">
                  <c:v>1.2063E-3</c:v>
                </c:pt>
                <c:pt idx="7545">
                  <c:v>1.6861000000000001E-3</c:v>
                </c:pt>
                <c:pt idx="7546">
                  <c:v>2.1278E-3</c:v>
                </c:pt>
                <c:pt idx="7547">
                  <c:v>2.5211000000000001E-3</c:v>
                </c:pt>
                <c:pt idx="7548">
                  <c:v>2.8571999999999998E-3</c:v>
                </c:pt>
                <c:pt idx="7549">
                  <c:v>3.1283999999999999E-3</c:v>
                </c:pt>
                <c:pt idx="7550">
                  <c:v>3.3287E-3</c:v>
                </c:pt>
                <c:pt idx="7551">
                  <c:v>3.4534000000000001E-3</c:v>
                </c:pt>
                <c:pt idx="7552">
                  <c:v>3.4997000000000001E-3</c:v>
                </c:pt>
                <c:pt idx="7553">
                  <c:v>3.4665999999999998E-3</c:v>
                </c:pt>
                <c:pt idx="7554">
                  <c:v>3.3547999999999998E-3</c:v>
                </c:pt>
                <c:pt idx="7555">
                  <c:v>3.1668999999999998E-3</c:v>
                </c:pt>
                <c:pt idx="7556">
                  <c:v>2.9071000000000001E-3</c:v>
                </c:pt>
                <c:pt idx="7557">
                  <c:v>2.5812999999999999E-3</c:v>
                </c:pt>
                <c:pt idx="7558">
                  <c:v>2.1968999999999999E-3</c:v>
                </c:pt>
                <c:pt idx="7559">
                  <c:v>1.7627000000000001E-3</c:v>
                </c:pt>
                <c:pt idx="7560">
                  <c:v>1.2884000000000001E-3</c:v>
                </c:pt>
                <c:pt idx="7561">
                  <c:v>7.8494999999999997E-4</c:v>
                </c:pt>
                <c:pt idx="7562">
                  <c:v>2.6363999999999999E-4</c:v>
                </c:pt>
                <c:pt idx="7563">
                  <c:v>-2.6363999999999999E-4</c:v>
                </c:pt>
                <c:pt idx="7564">
                  <c:v>-7.8494999999999997E-4</c:v>
                </c:pt>
                <c:pt idx="7565">
                  <c:v>-1.2884000000000001E-3</c:v>
                </c:pt>
                <c:pt idx="7566">
                  <c:v>-1.7627000000000001E-3</c:v>
                </c:pt>
                <c:pt idx="7567">
                  <c:v>-2.1968999999999999E-3</c:v>
                </c:pt>
                <c:pt idx="7568">
                  <c:v>-2.5812999999999999E-3</c:v>
                </c:pt>
                <c:pt idx="7569">
                  <c:v>-2.9071000000000001E-3</c:v>
                </c:pt>
                <c:pt idx="7570">
                  <c:v>-3.1668999999999998E-3</c:v>
                </c:pt>
                <c:pt idx="7571">
                  <c:v>-3.3547999999999998E-3</c:v>
                </c:pt>
                <c:pt idx="7572">
                  <c:v>-3.4665999999999998E-3</c:v>
                </c:pt>
                <c:pt idx="7573">
                  <c:v>-3.4997000000000001E-3</c:v>
                </c:pt>
                <c:pt idx="7574">
                  <c:v>-3.4534000000000001E-3</c:v>
                </c:pt>
                <c:pt idx="7575">
                  <c:v>-3.3287E-3</c:v>
                </c:pt>
                <c:pt idx="7576">
                  <c:v>-3.1283999999999999E-3</c:v>
                </c:pt>
                <c:pt idx="7577">
                  <c:v>-2.8571999999999998E-3</c:v>
                </c:pt>
                <c:pt idx="7578">
                  <c:v>-2.5211000000000001E-3</c:v>
                </c:pt>
                <c:pt idx="7579">
                  <c:v>-2.1278E-3</c:v>
                </c:pt>
                <c:pt idx="7580">
                  <c:v>-1.6861000000000001E-3</c:v>
                </c:pt>
                <c:pt idx="7581">
                  <c:v>-1.2063E-3</c:v>
                </c:pt>
                <c:pt idx="7582">
                  <c:v>-6.9897999999999998E-4</c:v>
                </c:pt>
                <c:pt idx="7583">
                  <c:v>-1.7585999999999999E-4</c:v>
                </c:pt>
                <c:pt idx="7584">
                  <c:v>3.5126999999999999E-4</c:v>
                </c:pt>
                <c:pt idx="7585">
                  <c:v>8.7040999999999996E-4</c:v>
                </c:pt>
                <c:pt idx="7586">
                  <c:v>1.3698E-3</c:v>
                </c:pt>
                <c:pt idx="7587">
                  <c:v>1.8381000000000001E-3</c:v>
                </c:pt>
                <c:pt idx="7588">
                  <c:v>2.2647000000000001E-3</c:v>
                </c:pt>
                <c:pt idx="7589">
                  <c:v>2.6399000000000001E-3</c:v>
                </c:pt>
                <c:pt idx="7590">
                  <c:v>2.9551E-3</c:v>
                </c:pt>
                <c:pt idx="7591">
                  <c:v>3.2033000000000001E-3</c:v>
                </c:pt>
                <c:pt idx="7592">
                  <c:v>3.3787999999999999E-3</c:v>
                </c:pt>
                <c:pt idx="7593">
                  <c:v>3.4776E-3</c:v>
                </c:pt>
                <c:pt idx="7594">
                  <c:v>3.4975000000000002E-3</c:v>
                </c:pt>
                <c:pt idx="7595">
                  <c:v>3.4380000000000001E-3</c:v>
                </c:pt>
                <c:pt idx="7596">
                  <c:v>3.3005E-3</c:v>
                </c:pt>
                <c:pt idx="7597">
                  <c:v>3.088E-3</c:v>
                </c:pt>
                <c:pt idx="7598">
                  <c:v>2.8054999999999998E-3</c:v>
                </c:pt>
                <c:pt idx="7599">
                  <c:v>2.4593000000000002E-3</c:v>
                </c:pt>
                <c:pt idx="7600">
                  <c:v>2.1159999999999998E-3</c:v>
                </c:pt>
                <c:pt idx="7601">
                  <c:v>1.6544999999999999E-3</c:v>
                </c:pt>
                <c:pt idx="7602">
                  <c:v>1.1554E-3</c:v>
                </c:pt>
                <c:pt idx="7603">
                  <c:v>6.3007999999999998E-4</c:v>
                </c:pt>
                <c:pt idx="7604">
                  <c:v>9.0468000000000002E-5</c:v>
                </c:pt>
                <c:pt idx="7605">
                  <c:v>-4.5120000000000002E-4</c:v>
                </c:pt>
                <c:pt idx="7606">
                  <c:v>-9.8262999999999996E-4</c:v>
                </c:pt>
                <c:pt idx="7607">
                  <c:v>-1.4917999999999999E-3</c:v>
                </c:pt>
                <c:pt idx="7608">
                  <c:v>-1.967E-3</c:v>
                </c:pt>
                <c:pt idx="7609">
                  <c:v>-2.3976000000000002E-3</c:v>
                </c:pt>
                <c:pt idx="7610">
                  <c:v>-2.7737999999999999E-3</c:v>
                </c:pt>
                <c:pt idx="7611">
                  <c:v>-3.0871000000000002E-3</c:v>
                </c:pt>
                <c:pt idx="7612">
                  <c:v>-3.3303E-3</c:v>
                </c:pt>
                <c:pt idx="7613">
                  <c:v>-3.4979E-3</c:v>
                </c:pt>
                <c:pt idx="7614">
                  <c:v>-3.5861000000000001E-3</c:v>
                </c:pt>
                <c:pt idx="7615">
                  <c:v>-3.5929E-3</c:v>
                </c:pt>
                <c:pt idx="7616">
                  <c:v>-3.5182E-3</c:v>
                </c:pt>
                <c:pt idx="7617">
                  <c:v>-3.3636E-3</c:v>
                </c:pt>
                <c:pt idx="7618">
                  <c:v>-3.1327E-3</c:v>
                </c:pt>
                <c:pt idx="7619">
                  <c:v>-2.8306E-3</c:v>
                </c:pt>
                <c:pt idx="7620">
                  <c:v>-2.4643999999999998E-3</c:v>
                </c:pt>
                <c:pt idx="7621">
                  <c:v>-2.0422000000000001E-3</c:v>
                </c:pt>
                <c:pt idx="7622">
                  <c:v>-1.5736000000000001E-3</c:v>
                </c:pt>
                <c:pt idx="7623">
                  <c:v>-1.0693E-3</c:v>
                </c:pt>
                <c:pt idx="7624">
                  <c:v>-5.4080999999999997E-4</c:v>
                </c:pt>
                <c:pt idx="7625">
                  <c:v>4.7774000000000004E-13</c:v>
                </c:pt>
                <c:pt idx="7626">
                  <c:v>5.4080999999999997E-4</c:v>
                </c:pt>
                <c:pt idx="7627">
                  <c:v>1.0693E-3</c:v>
                </c:pt>
                <c:pt idx="7628">
                  <c:v>1.5736000000000001E-3</c:v>
                </c:pt>
                <c:pt idx="7629">
                  <c:v>2.0422000000000001E-3</c:v>
                </c:pt>
                <c:pt idx="7630">
                  <c:v>2.4643999999999998E-3</c:v>
                </c:pt>
                <c:pt idx="7631">
                  <c:v>2.8306E-3</c:v>
                </c:pt>
                <c:pt idx="7632">
                  <c:v>3.1327E-3</c:v>
                </c:pt>
                <c:pt idx="7633">
                  <c:v>3.3636E-3</c:v>
                </c:pt>
                <c:pt idx="7634">
                  <c:v>3.5182E-3</c:v>
                </c:pt>
                <c:pt idx="7635">
                  <c:v>3.5929E-3</c:v>
                </c:pt>
                <c:pt idx="7636">
                  <c:v>3.5861000000000001E-3</c:v>
                </c:pt>
                <c:pt idx="7637">
                  <c:v>3.4979E-3</c:v>
                </c:pt>
                <c:pt idx="7638">
                  <c:v>3.3303E-3</c:v>
                </c:pt>
                <c:pt idx="7639">
                  <c:v>3.0871000000000002E-3</c:v>
                </c:pt>
                <c:pt idx="7640">
                  <c:v>2.7737999999999999E-3</c:v>
                </c:pt>
                <c:pt idx="7641">
                  <c:v>2.3976000000000002E-3</c:v>
                </c:pt>
                <c:pt idx="7642">
                  <c:v>1.967E-3</c:v>
                </c:pt>
                <c:pt idx="7643">
                  <c:v>1.4917999999999999E-3</c:v>
                </c:pt>
                <c:pt idx="7644">
                  <c:v>9.8262999999999996E-4</c:v>
                </c:pt>
                <c:pt idx="7645">
                  <c:v>4.5120000000000002E-4</c:v>
                </c:pt>
                <c:pt idx="7646">
                  <c:v>-9.0468000000000002E-5</c:v>
                </c:pt>
                <c:pt idx="7647">
                  <c:v>-6.3007999999999998E-4</c:v>
                </c:pt>
                <c:pt idx="7648">
                  <c:v>-1.1554E-3</c:v>
                </c:pt>
                <c:pt idx="7649">
                  <c:v>-1.6544999999999999E-3</c:v>
                </c:pt>
                <c:pt idx="7650">
                  <c:v>-2.1159999999999998E-3</c:v>
                </c:pt>
                <c:pt idx="7651">
                  <c:v>-2.5295000000000001E-3</c:v>
                </c:pt>
                <c:pt idx="7652">
                  <c:v>-2.8855999999999999E-3</c:v>
                </c:pt>
                <c:pt idx="7653">
                  <c:v>-3.1762000000000001E-3</c:v>
                </c:pt>
                <c:pt idx="7654">
                  <c:v>-3.3947999999999999E-3</c:v>
                </c:pt>
                <c:pt idx="7655">
                  <c:v>-3.5362000000000002E-3</c:v>
                </c:pt>
                <c:pt idx="7656">
                  <c:v>-3.5974000000000002E-3</c:v>
                </c:pt>
                <c:pt idx="7657">
                  <c:v>-3.5769999999999999E-3</c:v>
                </c:pt>
                <c:pt idx="7658">
                  <c:v>-3.4754E-3</c:v>
                </c:pt>
                <c:pt idx="7659">
                  <c:v>-3.2948999999999999E-3</c:v>
                </c:pt>
                <c:pt idx="7660">
                  <c:v>-3.0395999999999999E-3</c:v>
                </c:pt>
                <c:pt idx="7661">
                  <c:v>-2.7152999999999999E-3</c:v>
                </c:pt>
                <c:pt idx="7662">
                  <c:v>-2.3294000000000001E-3</c:v>
                </c:pt>
                <c:pt idx="7663">
                  <c:v>-1.8906000000000001E-3</c:v>
                </c:pt>
                <c:pt idx="7664">
                  <c:v>-1.4089E-3</c:v>
                </c:pt>
                <c:pt idx="7665">
                  <c:v>-8.9528000000000003E-4</c:v>
                </c:pt>
                <c:pt idx="7666">
                  <c:v>-3.613E-4</c:v>
                </c:pt>
                <c:pt idx="7667">
                  <c:v>1.8087999999999999E-4</c:v>
                </c:pt>
                <c:pt idx="7668">
                  <c:v>7.1896000000000004E-4</c:v>
                </c:pt>
                <c:pt idx="7669">
                  <c:v>1.2407E-3</c:v>
                </c:pt>
                <c:pt idx="7670">
                  <c:v>1.7343E-3</c:v>
                </c:pt>
                <c:pt idx="7671">
                  <c:v>2.1884999999999999E-3</c:v>
                </c:pt>
                <c:pt idx="7672">
                  <c:v>2.5931000000000001E-3</c:v>
                </c:pt>
                <c:pt idx="7673">
                  <c:v>2.9388000000000001E-3</c:v>
                </c:pt>
                <c:pt idx="7674">
                  <c:v>3.2177999999999998E-3</c:v>
                </c:pt>
                <c:pt idx="7675">
                  <c:v>3.4237999999999998E-3</c:v>
                </c:pt>
                <c:pt idx="7676">
                  <c:v>3.5520999999999999E-3</c:v>
                </c:pt>
                <c:pt idx="7677">
                  <c:v>3.5996999999999999E-3</c:v>
                </c:pt>
                <c:pt idx="7678">
                  <c:v>3.5657000000000002E-3</c:v>
                </c:pt>
                <c:pt idx="7679">
                  <c:v>3.4507000000000001E-3</c:v>
                </c:pt>
                <c:pt idx="7680">
                  <c:v>3.2574000000000001E-3</c:v>
                </c:pt>
                <c:pt idx="7681">
                  <c:v>2.9900999999999999E-3</c:v>
                </c:pt>
                <c:pt idx="7682">
                  <c:v>2.6549999999999998E-3</c:v>
                </c:pt>
                <c:pt idx="7683">
                  <c:v>2.2596999999999999E-3</c:v>
                </c:pt>
                <c:pt idx="7684">
                  <c:v>1.8129999999999999E-3</c:v>
                </c:pt>
                <c:pt idx="7685">
                  <c:v>1.3251999999999999E-3</c:v>
                </c:pt>
                <c:pt idx="7686">
                  <c:v>8.0736999999999996E-4</c:v>
                </c:pt>
                <c:pt idx="7687">
                  <c:v>2.7117999999999999E-4</c:v>
                </c:pt>
                <c:pt idx="7688">
                  <c:v>-2.7117999999999999E-4</c:v>
                </c:pt>
                <c:pt idx="7689">
                  <c:v>-8.0736999999999996E-4</c:v>
                </c:pt>
                <c:pt idx="7690">
                  <c:v>-1.3251999999999999E-3</c:v>
                </c:pt>
                <c:pt idx="7691">
                  <c:v>-1.8129999999999999E-3</c:v>
                </c:pt>
                <c:pt idx="7692">
                  <c:v>-2.2596999999999999E-3</c:v>
                </c:pt>
                <c:pt idx="7693">
                  <c:v>-2.6549999999999998E-3</c:v>
                </c:pt>
                <c:pt idx="7694">
                  <c:v>-2.9900999999999999E-3</c:v>
                </c:pt>
                <c:pt idx="7695">
                  <c:v>-3.2574000000000001E-3</c:v>
                </c:pt>
                <c:pt idx="7696">
                  <c:v>-3.4507000000000001E-3</c:v>
                </c:pt>
                <c:pt idx="7697">
                  <c:v>-3.5657000000000002E-3</c:v>
                </c:pt>
                <c:pt idx="7698">
                  <c:v>-3.5996999999999999E-3</c:v>
                </c:pt>
                <c:pt idx="7699">
                  <c:v>-3.5520999999999999E-3</c:v>
                </c:pt>
                <c:pt idx="7700">
                  <c:v>-3.5189000000000002E-3</c:v>
                </c:pt>
                <c:pt idx="7701">
                  <c:v>-3.3072000000000002E-3</c:v>
                </c:pt>
                <c:pt idx="7702">
                  <c:v>-3.0205000000000002E-3</c:v>
                </c:pt>
                <c:pt idx="7703">
                  <c:v>-2.6651000000000001E-3</c:v>
                </c:pt>
                <c:pt idx="7704">
                  <c:v>-2.2493000000000001E-3</c:v>
                </c:pt>
                <c:pt idx="7705">
                  <c:v>-1.7825E-3</c:v>
                </c:pt>
                <c:pt idx="7706">
                  <c:v>-1.2752E-3</c:v>
                </c:pt>
                <c:pt idx="7707">
                  <c:v>-7.3892999999999995E-4</c:v>
                </c:pt>
                <c:pt idx="7708">
                  <c:v>-1.8589999999999999E-4</c:v>
                </c:pt>
                <c:pt idx="7709">
                  <c:v>3.7134000000000001E-4</c:v>
                </c:pt>
                <c:pt idx="7710">
                  <c:v>9.2015E-4</c:v>
                </c:pt>
                <c:pt idx="7711">
                  <c:v>1.4480999999999999E-3</c:v>
                </c:pt>
                <c:pt idx="7712">
                  <c:v>1.9430999999999999E-3</c:v>
                </c:pt>
                <c:pt idx="7713">
                  <c:v>2.3941000000000001E-3</c:v>
                </c:pt>
                <c:pt idx="7714">
                  <c:v>2.7907000000000001E-3</c:v>
                </c:pt>
                <c:pt idx="7715">
                  <c:v>3.124E-3</c:v>
                </c:pt>
                <c:pt idx="7716">
                  <c:v>3.3863999999999999E-3</c:v>
                </c:pt>
                <c:pt idx="7717">
                  <c:v>3.5718999999999998E-3</c:v>
                </c:pt>
                <c:pt idx="7718">
                  <c:v>3.6763999999999998E-3</c:v>
                </c:pt>
                <c:pt idx="7719">
                  <c:v>3.6974E-3</c:v>
                </c:pt>
                <c:pt idx="7720">
                  <c:v>3.6345000000000001E-3</c:v>
                </c:pt>
                <c:pt idx="7721">
                  <c:v>3.4891000000000002E-3</c:v>
                </c:pt>
                <c:pt idx="7722">
                  <c:v>3.2645E-3</c:v>
                </c:pt>
                <c:pt idx="7723">
                  <c:v>2.9658000000000002E-3</c:v>
                </c:pt>
                <c:pt idx="7724">
                  <c:v>2.5998000000000002E-3</c:v>
                </c:pt>
                <c:pt idx="7725">
                  <c:v>2.1748000000000002E-3</c:v>
                </c:pt>
                <c:pt idx="7726">
                  <c:v>1.7003999999999999E-3</c:v>
                </c:pt>
                <c:pt idx="7727">
                  <c:v>1.1875E-3</c:v>
                </c:pt>
                <c:pt idx="7728">
                  <c:v>6.4758999999999997E-4</c:v>
                </c:pt>
                <c:pt idx="7729">
                  <c:v>9.2980999999999996E-5</c:v>
                </c:pt>
                <c:pt idx="7730">
                  <c:v>-4.6372999999999998E-4</c:v>
                </c:pt>
                <c:pt idx="7731">
                  <c:v>-1.0099E-3</c:v>
                </c:pt>
                <c:pt idx="7732">
                  <c:v>-1.5332E-3</c:v>
                </c:pt>
                <c:pt idx="7733">
                  <c:v>-2.0217E-3</c:v>
                </c:pt>
                <c:pt idx="7734">
                  <c:v>-2.4642000000000002E-3</c:v>
                </c:pt>
                <c:pt idx="7735">
                  <c:v>-2.8509E-3</c:v>
                </c:pt>
                <c:pt idx="7736">
                  <c:v>-3.1727999999999999E-3</c:v>
                </c:pt>
                <c:pt idx="7737">
                  <c:v>-3.4228000000000001E-3</c:v>
                </c:pt>
                <c:pt idx="7738">
                  <c:v>-3.5950000000000001E-3</c:v>
                </c:pt>
                <c:pt idx="7739">
                  <c:v>-3.6857000000000001E-3</c:v>
                </c:pt>
                <c:pt idx="7740">
                  <c:v>-3.6927000000000001E-3</c:v>
                </c:pt>
                <c:pt idx="7741">
                  <c:v>-3.6159E-3</c:v>
                </c:pt>
                <c:pt idx="7742">
                  <c:v>-3.457E-3</c:v>
                </c:pt>
                <c:pt idx="7743">
                  <c:v>-3.2196999999999998E-3</c:v>
                </c:pt>
                <c:pt idx="7744">
                  <c:v>-2.9093000000000001E-3</c:v>
                </c:pt>
                <c:pt idx="7745">
                  <c:v>-2.5328E-3</c:v>
                </c:pt>
                <c:pt idx="7746">
                  <c:v>-2.0988999999999999E-3</c:v>
                </c:pt>
                <c:pt idx="7747">
                  <c:v>-1.6172999999999999E-3</c:v>
                </c:pt>
                <c:pt idx="7748">
                  <c:v>-1.0991E-3</c:v>
                </c:pt>
                <c:pt idx="7749">
                  <c:v>-5.5583E-4</c:v>
                </c:pt>
                <c:pt idx="7750">
                  <c:v>5.1432999999999999E-13</c:v>
                </c:pt>
                <c:pt idx="7751">
                  <c:v>5.5583E-4</c:v>
                </c:pt>
                <c:pt idx="7752">
                  <c:v>1.0991E-3</c:v>
                </c:pt>
                <c:pt idx="7753">
                  <c:v>1.6172999999999999E-3</c:v>
                </c:pt>
                <c:pt idx="7754">
                  <c:v>2.0988999999999999E-3</c:v>
                </c:pt>
                <c:pt idx="7755">
                  <c:v>2.5328E-3</c:v>
                </c:pt>
                <c:pt idx="7756">
                  <c:v>2.9093000000000001E-3</c:v>
                </c:pt>
                <c:pt idx="7757">
                  <c:v>3.2196999999999998E-3</c:v>
                </c:pt>
                <c:pt idx="7758">
                  <c:v>3.457E-3</c:v>
                </c:pt>
                <c:pt idx="7759">
                  <c:v>3.6159E-3</c:v>
                </c:pt>
                <c:pt idx="7760">
                  <c:v>3.6927000000000001E-3</c:v>
                </c:pt>
                <c:pt idx="7761">
                  <c:v>3.6857000000000001E-3</c:v>
                </c:pt>
                <c:pt idx="7762">
                  <c:v>3.5950000000000001E-3</c:v>
                </c:pt>
                <c:pt idx="7763">
                  <c:v>3.4228000000000001E-3</c:v>
                </c:pt>
                <c:pt idx="7764">
                  <c:v>3.1727999999999999E-3</c:v>
                </c:pt>
                <c:pt idx="7765">
                  <c:v>2.8509E-3</c:v>
                </c:pt>
                <c:pt idx="7766">
                  <c:v>2.4642000000000002E-3</c:v>
                </c:pt>
                <c:pt idx="7767">
                  <c:v>2.0217E-3</c:v>
                </c:pt>
                <c:pt idx="7768">
                  <c:v>1.5332E-3</c:v>
                </c:pt>
                <c:pt idx="7769">
                  <c:v>1.0099E-3</c:v>
                </c:pt>
                <c:pt idx="7770">
                  <c:v>4.6372999999999998E-4</c:v>
                </c:pt>
                <c:pt idx="7771">
                  <c:v>-9.2980999999999996E-5</c:v>
                </c:pt>
                <c:pt idx="7772">
                  <c:v>-6.4758999999999997E-4</c:v>
                </c:pt>
                <c:pt idx="7773">
                  <c:v>-1.1875E-3</c:v>
                </c:pt>
                <c:pt idx="7774">
                  <c:v>-1.7003999999999999E-3</c:v>
                </c:pt>
                <c:pt idx="7775">
                  <c:v>-2.1748000000000002E-3</c:v>
                </c:pt>
                <c:pt idx="7776">
                  <c:v>-2.5998000000000002E-3</c:v>
                </c:pt>
                <c:pt idx="7777">
                  <c:v>-2.9658000000000002E-3</c:v>
                </c:pt>
                <c:pt idx="7778">
                  <c:v>-3.2645E-3</c:v>
                </c:pt>
                <c:pt idx="7779">
                  <c:v>-3.4891000000000002E-3</c:v>
                </c:pt>
                <c:pt idx="7780">
                  <c:v>-3.6345000000000001E-3</c:v>
                </c:pt>
                <c:pt idx="7781">
                  <c:v>-3.6974E-3</c:v>
                </c:pt>
                <c:pt idx="7782">
                  <c:v>-3.6763999999999998E-3</c:v>
                </c:pt>
                <c:pt idx="7783">
                  <c:v>-3.5718999999999998E-3</c:v>
                </c:pt>
                <c:pt idx="7784">
                  <c:v>-3.3863999999999999E-3</c:v>
                </c:pt>
                <c:pt idx="7785">
                  <c:v>-3.124E-3</c:v>
                </c:pt>
                <c:pt idx="7786">
                  <c:v>-2.7907000000000001E-3</c:v>
                </c:pt>
                <c:pt idx="7787">
                  <c:v>-2.3941000000000001E-3</c:v>
                </c:pt>
                <c:pt idx="7788">
                  <c:v>-1.9430999999999999E-3</c:v>
                </c:pt>
                <c:pt idx="7789">
                  <c:v>-1.4480999999999999E-3</c:v>
                </c:pt>
                <c:pt idx="7790">
                  <c:v>-9.2015E-4</c:v>
                </c:pt>
                <c:pt idx="7791">
                  <c:v>-3.7134000000000001E-4</c:v>
                </c:pt>
                <c:pt idx="7792">
                  <c:v>1.8589999999999999E-4</c:v>
                </c:pt>
                <c:pt idx="7793">
                  <c:v>7.3892999999999995E-4</c:v>
                </c:pt>
                <c:pt idx="7794">
                  <c:v>1.2752E-3</c:v>
                </c:pt>
                <c:pt idx="7795">
                  <c:v>1.7825E-3</c:v>
                </c:pt>
                <c:pt idx="7796">
                  <c:v>2.2493000000000001E-3</c:v>
                </c:pt>
                <c:pt idx="7797">
                  <c:v>2.6651000000000001E-3</c:v>
                </c:pt>
                <c:pt idx="7798">
                  <c:v>3.0205000000000002E-3</c:v>
                </c:pt>
                <c:pt idx="7799">
                  <c:v>3.3072000000000002E-3</c:v>
                </c:pt>
                <c:pt idx="7800">
                  <c:v>3.614E-3</c:v>
                </c:pt>
                <c:pt idx="7801">
                  <c:v>3.7494E-3</c:v>
                </c:pt>
                <c:pt idx="7802">
                  <c:v>3.7997E-3</c:v>
                </c:pt>
                <c:pt idx="7803">
                  <c:v>3.7637999999999999E-3</c:v>
                </c:pt>
                <c:pt idx="7804">
                  <c:v>3.6424000000000001E-3</c:v>
                </c:pt>
                <c:pt idx="7805">
                  <c:v>3.4383E-3</c:v>
                </c:pt>
                <c:pt idx="7806">
                  <c:v>3.1562999999999999E-3</c:v>
                </c:pt>
                <c:pt idx="7807">
                  <c:v>2.8024999999999999E-3</c:v>
                </c:pt>
                <c:pt idx="7808">
                  <c:v>2.3852000000000001E-3</c:v>
                </c:pt>
                <c:pt idx="7809">
                  <c:v>1.9138E-3</c:v>
                </c:pt>
                <c:pt idx="7810">
                  <c:v>1.3989E-3</c:v>
                </c:pt>
                <c:pt idx="7811">
                  <c:v>8.5223000000000004E-4</c:v>
                </c:pt>
                <c:pt idx="7812">
                  <c:v>2.8624E-4</c:v>
                </c:pt>
                <c:pt idx="7813">
                  <c:v>-2.8624E-4</c:v>
                </c:pt>
                <c:pt idx="7814">
                  <c:v>-8.5223000000000004E-4</c:v>
                </c:pt>
                <c:pt idx="7815">
                  <c:v>-1.3989E-3</c:v>
                </c:pt>
                <c:pt idx="7816">
                  <c:v>-1.9138E-3</c:v>
                </c:pt>
                <c:pt idx="7817">
                  <c:v>-2.3852000000000001E-3</c:v>
                </c:pt>
                <c:pt idx="7818">
                  <c:v>-2.8024999999999999E-3</c:v>
                </c:pt>
                <c:pt idx="7819">
                  <c:v>-3.1562999999999999E-3</c:v>
                </c:pt>
                <c:pt idx="7820">
                  <c:v>-3.4383E-3</c:v>
                </c:pt>
                <c:pt idx="7821">
                  <c:v>-3.6424000000000001E-3</c:v>
                </c:pt>
                <c:pt idx="7822">
                  <c:v>-3.7637999999999999E-3</c:v>
                </c:pt>
                <c:pt idx="7823">
                  <c:v>-3.7997E-3</c:v>
                </c:pt>
                <c:pt idx="7824">
                  <c:v>-3.7494E-3</c:v>
                </c:pt>
                <c:pt idx="7825">
                  <c:v>-3.614E-3</c:v>
                </c:pt>
                <c:pt idx="7826">
                  <c:v>-3.3966000000000001E-3</c:v>
                </c:pt>
                <c:pt idx="7827">
                  <c:v>-3.1021E-3</c:v>
                </c:pt>
                <c:pt idx="7828">
                  <c:v>-2.7372E-3</c:v>
                </c:pt>
                <c:pt idx="7829">
                  <c:v>-2.3100999999999998E-3</c:v>
                </c:pt>
                <c:pt idx="7830">
                  <c:v>-1.8307E-3</c:v>
                </c:pt>
                <c:pt idx="7831">
                  <c:v>-1.3096E-3</c:v>
                </c:pt>
                <c:pt idx="7832">
                  <c:v>-7.5889999999999996E-4</c:v>
                </c:pt>
                <c:pt idx="7833">
                  <c:v>-1.9092999999999999E-4</c:v>
                </c:pt>
                <c:pt idx="7834">
                  <c:v>3.8137000000000002E-4</c:v>
                </c:pt>
                <c:pt idx="7835">
                  <c:v>9.4501999999999997E-4</c:v>
                </c:pt>
                <c:pt idx="7836">
                  <c:v>1.4871999999999999E-3</c:v>
                </c:pt>
                <c:pt idx="7837">
                  <c:v>1.9957E-3</c:v>
                </c:pt>
                <c:pt idx="7838">
                  <c:v>2.4588000000000001E-3</c:v>
                </c:pt>
                <c:pt idx="7839">
                  <c:v>2.8662000000000002E-3</c:v>
                </c:pt>
                <c:pt idx="7840">
                  <c:v>3.2084000000000001E-3</c:v>
                </c:pt>
                <c:pt idx="7841">
                  <c:v>3.4778999999999999E-3</c:v>
                </c:pt>
                <c:pt idx="7842">
                  <c:v>3.6684999999999999E-3</c:v>
                </c:pt>
                <c:pt idx="7843">
                  <c:v>3.7756999999999999E-3</c:v>
                </c:pt>
                <c:pt idx="7844">
                  <c:v>3.7973E-3</c:v>
                </c:pt>
                <c:pt idx="7845">
                  <c:v>3.7326999999999998E-3</c:v>
                </c:pt>
                <c:pt idx="7846">
                  <c:v>3.5834E-3</c:v>
                </c:pt>
                <c:pt idx="7847">
                  <c:v>3.3527000000000001E-3</c:v>
                </c:pt>
                <c:pt idx="7848">
                  <c:v>3.0460000000000001E-3</c:v>
                </c:pt>
                <c:pt idx="7849">
                  <c:v>2.6700999999999999E-3</c:v>
                </c:pt>
                <c:pt idx="7850">
                  <c:v>2.2336000000000001E-3</c:v>
                </c:pt>
                <c:pt idx="7851">
                  <c:v>1.7463999999999999E-3</c:v>
                </c:pt>
                <c:pt idx="7852">
                  <c:v>1.2195999999999999E-3</c:v>
                </c:pt>
                <c:pt idx="7853">
                  <c:v>6.6509000000000002E-4</c:v>
                </c:pt>
                <c:pt idx="7854">
                  <c:v>9.5494000000000004E-5</c:v>
                </c:pt>
                <c:pt idx="7855">
                  <c:v>-4.7626999999999999E-4</c:v>
                </c:pt>
                <c:pt idx="7856">
                  <c:v>-1.0372000000000001E-3</c:v>
                </c:pt>
                <c:pt idx="7857">
                  <c:v>-1.5746E-3</c:v>
                </c:pt>
                <c:pt idx="7858">
                  <c:v>-2.0763000000000001E-3</c:v>
                </c:pt>
                <c:pt idx="7859">
                  <c:v>-2.5308000000000002E-3</c:v>
                </c:pt>
                <c:pt idx="7860">
                  <c:v>-2.928E-3</c:v>
                </c:pt>
                <c:pt idx="7861">
                  <c:v>-3.2586E-3</c:v>
                </c:pt>
                <c:pt idx="7862">
                  <c:v>-3.5152999999999998E-3</c:v>
                </c:pt>
                <c:pt idx="7863">
                  <c:v>-3.6922000000000001E-3</c:v>
                </c:pt>
                <c:pt idx="7864">
                  <c:v>-3.7853000000000001E-3</c:v>
                </c:pt>
                <c:pt idx="7865">
                  <c:v>-3.7924999999999999E-3</c:v>
                </c:pt>
                <c:pt idx="7866">
                  <c:v>-3.7136000000000001E-3</c:v>
                </c:pt>
                <c:pt idx="7867">
                  <c:v>-3.5504E-3</c:v>
                </c:pt>
                <c:pt idx="7868">
                  <c:v>-3.3067000000000001E-3</c:v>
                </c:pt>
                <c:pt idx="7869">
                  <c:v>-2.9878999999999999E-3</c:v>
                </c:pt>
                <c:pt idx="7870">
                  <c:v>-2.6013E-3</c:v>
                </c:pt>
                <c:pt idx="7871">
                  <c:v>-2.1556000000000001E-3</c:v>
                </c:pt>
                <c:pt idx="7872">
                  <c:v>-1.6609999999999999E-3</c:v>
                </c:pt>
                <c:pt idx="7873">
                  <c:v>-1.1287999999999999E-3</c:v>
                </c:pt>
                <c:pt idx="7874">
                  <c:v>-5.7085999999999997E-4</c:v>
                </c:pt>
                <c:pt idx="7875">
                  <c:v>5.5217999999999998E-13</c:v>
                </c:pt>
                <c:pt idx="7876">
                  <c:v>5.7085999999999997E-4</c:v>
                </c:pt>
                <c:pt idx="7877">
                  <c:v>1.1287999999999999E-3</c:v>
                </c:pt>
                <c:pt idx="7878">
                  <c:v>1.6609999999999999E-3</c:v>
                </c:pt>
                <c:pt idx="7879">
                  <c:v>2.1556000000000001E-3</c:v>
                </c:pt>
                <c:pt idx="7880">
                  <c:v>2.6013E-3</c:v>
                </c:pt>
                <c:pt idx="7881">
                  <c:v>2.9878999999999999E-3</c:v>
                </c:pt>
                <c:pt idx="7882">
                  <c:v>3.3067000000000001E-3</c:v>
                </c:pt>
                <c:pt idx="7883">
                  <c:v>3.5504E-3</c:v>
                </c:pt>
                <c:pt idx="7884">
                  <c:v>3.7136000000000001E-3</c:v>
                </c:pt>
                <c:pt idx="7885">
                  <c:v>3.7924999999999999E-3</c:v>
                </c:pt>
                <c:pt idx="7886">
                  <c:v>3.7853000000000001E-3</c:v>
                </c:pt>
                <c:pt idx="7887">
                  <c:v>3.6922000000000001E-3</c:v>
                </c:pt>
                <c:pt idx="7888">
                  <c:v>3.5152999999999998E-3</c:v>
                </c:pt>
                <c:pt idx="7889">
                  <c:v>3.2586E-3</c:v>
                </c:pt>
                <c:pt idx="7890">
                  <c:v>2.928E-3</c:v>
                </c:pt>
                <c:pt idx="7891">
                  <c:v>2.5308000000000002E-3</c:v>
                </c:pt>
                <c:pt idx="7892">
                  <c:v>2.0763000000000001E-3</c:v>
                </c:pt>
                <c:pt idx="7893">
                  <c:v>1.5746E-3</c:v>
                </c:pt>
                <c:pt idx="7894">
                  <c:v>1.0372000000000001E-3</c:v>
                </c:pt>
                <c:pt idx="7895">
                  <c:v>4.7626999999999999E-4</c:v>
                </c:pt>
                <c:pt idx="7896">
                  <c:v>-9.5494000000000004E-5</c:v>
                </c:pt>
                <c:pt idx="7897">
                  <c:v>-6.6509000000000002E-4</c:v>
                </c:pt>
                <c:pt idx="7898">
                  <c:v>-1.2195999999999999E-3</c:v>
                </c:pt>
                <c:pt idx="7899">
                  <c:v>-1.7463999999999999E-3</c:v>
                </c:pt>
                <c:pt idx="7900">
                  <c:v>-2.2924E-3</c:v>
                </c:pt>
                <c:pt idx="7901">
                  <c:v>-2.7403000000000002E-3</c:v>
                </c:pt>
                <c:pt idx="7902">
                  <c:v>-3.1261000000000001E-3</c:v>
                </c:pt>
                <c:pt idx="7903">
                  <c:v>-3.4409000000000002E-3</c:v>
                </c:pt>
                <c:pt idx="7904">
                  <c:v>-3.6776999999999999E-3</c:v>
                </c:pt>
                <c:pt idx="7905">
                  <c:v>-3.8308999999999999E-3</c:v>
                </c:pt>
                <c:pt idx="7906">
                  <c:v>-3.8972E-3</c:v>
                </c:pt>
                <c:pt idx="7907">
                  <c:v>-3.8750999999999998E-3</c:v>
                </c:pt>
                <c:pt idx="7908">
                  <c:v>-3.7650000000000001E-3</c:v>
                </c:pt>
                <c:pt idx="7909">
                  <c:v>-3.5693999999999999E-3</c:v>
                </c:pt>
                <c:pt idx="7910">
                  <c:v>-3.2929000000000001E-3</c:v>
                </c:pt>
                <c:pt idx="7911">
                  <c:v>-2.9415999999999999E-3</c:v>
                </c:pt>
                <c:pt idx="7912">
                  <c:v>-2.5235000000000001E-3</c:v>
                </c:pt>
                <c:pt idx="7913">
                  <c:v>-2.0482E-3</c:v>
                </c:pt>
                <c:pt idx="7914">
                  <c:v>-1.5264E-3</c:v>
                </c:pt>
                <c:pt idx="7915">
                  <c:v>-9.6989000000000005E-4</c:v>
                </c:pt>
                <c:pt idx="7916">
                  <c:v>-3.9141000000000002E-4</c:v>
                </c:pt>
                <c:pt idx="7917">
                  <c:v>1.9594999999999999E-4</c:v>
                </c:pt>
                <c:pt idx="7918">
                  <c:v>7.7886999999999997E-4</c:v>
                </c:pt>
                <c:pt idx="7919">
                  <c:v>1.3441E-3</c:v>
                </c:pt>
                <c:pt idx="7920">
                  <c:v>1.8787999999999999E-3</c:v>
                </c:pt>
                <c:pt idx="7921">
                  <c:v>2.3709E-3</c:v>
                </c:pt>
                <c:pt idx="7922">
                  <c:v>2.8092E-3</c:v>
                </c:pt>
                <c:pt idx="7923">
                  <c:v>3.1836999999999998E-3</c:v>
                </c:pt>
                <c:pt idx="7924">
                  <c:v>3.4859999999999999E-3</c:v>
                </c:pt>
                <c:pt idx="7925">
                  <c:v>3.7090999999999999E-3</c:v>
                </c:pt>
                <c:pt idx="7926">
                  <c:v>3.8481000000000001E-3</c:v>
                </c:pt>
                <c:pt idx="7927">
                  <c:v>3.8996999999999999E-3</c:v>
                </c:pt>
                <c:pt idx="7928">
                  <c:v>3.8628E-3</c:v>
                </c:pt>
                <c:pt idx="7929">
                  <c:v>3.7382000000000001E-3</c:v>
                </c:pt>
                <c:pt idx="7930">
                  <c:v>3.5287999999999999E-3</c:v>
                </c:pt>
                <c:pt idx="7931">
                  <c:v>3.2393000000000001E-3</c:v>
                </c:pt>
                <c:pt idx="7932">
                  <c:v>2.8763E-3</c:v>
                </c:pt>
                <c:pt idx="7933">
                  <c:v>2.4480000000000001E-3</c:v>
                </c:pt>
                <c:pt idx="7934">
                  <c:v>1.9640999999999999E-3</c:v>
                </c:pt>
                <c:pt idx="7935">
                  <c:v>1.4357E-3</c:v>
                </c:pt>
                <c:pt idx="7936">
                  <c:v>8.7465999999999998E-4</c:v>
                </c:pt>
                <c:pt idx="7937">
                  <c:v>2.9377E-4</c:v>
                </c:pt>
                <c:pt idx="7938">
                  <c:v>-2.9377E-4</c:v>
                </c:pt>
                <c:pt idx="7939">
                  <c:v>-8.7465999999999998E-4</c:v>
                </c:pt>
                <c:pt idx="7940">
                  <c:v>-1.4357E-3</c:v>
                </c:pt>
                <c:pt idx="7941">
                  <c:v>-1.9640999999999999E-3</c:v>
                </c:pt>
                <c:pt idx="7942">
                  <c:v>-2.4480000000000001E-3</c:v>
                </c:pt>
                <c:pt idx="7943">
                  <c:v>-2.8763E-3</c:v>
                </c:pt>
                <c:pt idx="7944">
                  <c:v>-3.2393000000000001E-3</c:v>
                </c:pt>
                <c:pt idx="7945">
                  <c:v>-3.5287999999999999E-3</c:v>
                </c:pt>
                <c:pt idx="7946">
                  <c:v>-3.7382000000000001E-3</c:v>
                </c:pt>
                <c:pt idx="7947">
                  <c:v>-3.8628E-3</c:v>
                </c:pt>
                <c:pt idx="7948">
                  <c:v>-3.8996999999999999E-3</c:v>
                </c:pt>
                <c:pt idx="7949">
                  <c:v>-3.8481000000000001E-3</c:v>
                </c:pt>
                <c:pt idx="7950">
                  <c:v>-3.7090999999999999E-3</c:v>
                </c:pt>
                <c:pt idx="7951">
                  <c:v>-3.4859999999999999E-3</c:v>
                </c:pt>
                <c:pt idx="7952">
                  <c:v>-3.1836999999999998E-3</c:v>
                </c:pt>
                <c:pt idx="7953">
                  <c:v>-2.8092E-3</c:v>
                </c:pt>
                <c:pt idx="7954">
                  <c:v>-2.3709E-3</c:v>
                </c:pt>
                <c:pt idx="7955">
                  <c:v>-1.8787999999999999E-3</c:v>
                </c:pt>
                <c:pt idx="7956">
                  <c:v>-1.3441E-3</c:v>
                </c:pt>
                <c:pt idx="7957">
                  <c:v>-7.7886999999999997E-4</c:v>
                </c:pt>
                <c:pt idx="7958">
                  <c:v>-1.9594999999999999E-4</c:v>
                </c:pt>
                <c:pt idx="7959">
                  <c:v>3.9141000000000002E-4</c:v>
                </c:pt>
                <c:pt idx="7960">
                  <c:v>9.6989000000000005E-4</c:v>
                </c:pt>
                <c:pt idx="7961">
                  <c:v>1.5264E-3</c:v>
                </c:pt>
                <c:pt idx="7962">
                  <c:v>2.0482E-3</c:v>
                </c:pt>
                <c:pt idx="7963">
                  <c:v>2.5235000000000001E-3</c:v>
                </c:pt>
                <c:pt idx="7964">
                  <c:v>2.9415999999999999E-3</c:v>
                </c:pt>
                <c:pt idx="7965">
                  <c:v>3.2929000000000001E-3</c:v>
                </c:pt>
                <c:pt idx="7966">
                  <c:v>3.5693999999999999E-3</c:v>
                </c:pt>
                <c:pt idx="7967">
                  <c:v>3.7650000000000001E-3</c:v>
                </c:pt>
                <c:pt idx="7968">
                  <c:v>3.8750999999999998E-3</c:v>
                </c:pt>
                <c:pt idx="7969">
                  <c:v>3.8972E-3</c:v>
                </c:pt>
                <c:pt idx="7970">
                  <c:v>3.8308999999999999E-3</c:v>
                </c:pt>
                <c:pt idx="7971">
                  <c:v>3.6776999999999999E-3</c:v>
                </c:pt>
                <c:pt idx="7972">
                  <c:v>3.4409000000000002E-3</c:v>
                </c:pt>
                <c:pt idx="7973">
                  <c:v>3.1261000000000001E-3</c:v>
                </c:pt>
                <c:pt idx="7974">
                  <c:v>2.7403000000000002E-3</c:v>
                </c:pt>
                <c:pt idx="7975">
                  <c:v>2.2924E-3</c:v>
                </c:pt>
                <c:pt idx="7976">
                  <c:v>1.7924E-3</c:v>
                </c:pt>
                <c:pt idx="7977">
                  <c:v>1.2516999999999999E-3</c:v>
                </c:pt>
                <c:pt idx="7978">
                  <c:v>6.8258999999999995E-4</c:v>
                </c:pt>
                <c:pt idx="7979">
                  <c:v>9.8006999999999999E-5</c:v>
                </c:pt>
                <c:pt idx="7980">
                  <c:v>-4.8879999999999996E-4</c:v>
                </c:pt>
                <c:pt idx="7981">
                  <c:v>-1.0644999999999999E-3</c:v>
                </c:pt>
                <c:pt idx="7982">
                  <c:v>-1.6161000000000001E-3</c:v>
                </c:pt>
                <c:pt idx="7983">
                  <c:v>-2.1308999999999998E-3</c:v>
                </c:pt>
                <c:pt idx="7984">
                  <c:v>-2.5974000000000001E-3</c:v>
                </c:pt>
                <c:pt idx="7985">
                  <c:v>-3.0049999999999999E-3</c:v>
                </c:pt>
                <c:pt idx="7986">
                  <c:v>-3.3444E-3</c:v>
                </c:pt>
                <c:pt idx="7987">
                  <c:v>-3.6078E-3</c:v>
                </c:pt>
                <c:pt idx="7988">
                  <c:v>-3.7894000000000001E-3</c:v>
                </c:pt>
                <c:pt idx="7989">
                  <c:v>-3.8849000000000002E-3</c:v>
                </c:pt>
                <c:pt idx="7990">
                  <c:v>-3.8923E-3</c:v>
                </c:pt>
                <c:pt idx="7991">
                  <c:v>-3.8113000000000001E-3</c:v>
                </c:pt>
                <c:pt idx="7992">
                  <c:v>-3.6438999999999998E-3</c:v>
                </c:pt>
                <c:pt idx="7993">
                  <c:v>-3.3936999999999999E-3</c:v>
                </c:pt>
                <c:pt idx="7994">
                  <c:v>-3.0665000000000002E-3</c:v>
                </c:pt>
                <c:pt idx="7995">
                  <c:v>-2.6697000000000001E-3</c:v>
                </c:pt>
                <c:pt idx="7996">
                  <c:v>-2.2122999999999999E-3</c:v>
                </c:pt>
                <c:pt idx="7997">
                  <c:v>-1.7048E-3</c:v>
                </c:pt>
                <c:pt idx="7998">
                  <c:v>-1.1585E-3</c:v>
                </c:pt>
                <c:pt idx="7999">
                  <c:v>-5.8587999999999999E-4</c:v>
                </c:pt>
                <c:pt idx="8000">
                  <c:v>6.0643999999999999E-13</c:v>
                </c:pt>
                <c:pt idx="8001">
                  <c:v>6.0090000000000002E-4</c:v>
                </c:pt>
                <c:pt idx="8002">
                  <c:v>1.1881999999999999E-3</c:v>
                </c:pt>
                <c:pt idx="8003">
                  <c:v>1.7485000000000001E-3</c:v>
                </c:pt>
                <c:pt idx="8004">
                  <c:v>2.2691E-3</c:v>
                </c:pt>
                <c:pt idx="8005">
                  <c:v>2.7382000000000001E-3</c:v>
                </c:pt>
                <c:pt idx="8006">
                  <c:v>3.1451999999999999E-3</c:v>
                </c:pt>
                <c:pt idx="8007">
                  <c:v>3.4807000000000002E-3</c:v>
                </c:pt>
                <c:pt idx="8008">
                  <c:v>3.7372999999999998E-3</c:v>
                </c:pt>
                <c:pt idx="8009">
                  <c:v>3.9091000000000004E-3</c:v>
                </c:pt>
                <c:pt idx="8010">
                  <c:v>3.9921000000000002E-3</c:v>
                </c:pt>
                <c:pt idx="8011">
                  <c:v>3.9845000000000002E-3</c:v>
                </c:pt>
                <c:pt idx="8012">
                  <c:v>3.8865000000000002E-3</c:v>
                </c:pt>
                <c:pt idx="8013">
                  <c:v>3.7003000000000001E-3</c:v>
                </c:pt>
                <c:pt idx="8014">
                  <c:v>3.4301000000000002E-3</c:v>
                </c:pt>
                <c:pt idx="8015">
                  <c:v>3.0820999999999999E-3</c:v>
                </c:pt>
                <c:pt idx="8016">
                  <c:v>2.6640000000000001E-3</c:v>
                </c:pt>
                <c:pt idx="8017">
                  <c:v>2.1856000000000002E-3</c:v>
                </c:pt>
                <c:pt idx="8018">
                  <c:v>1.6574999999999999E-3</c:v>
                </c:pt>
                <c:pt idx="8019">
                  <c:v>1.0918E-3</c:v>
                </c:pt>
                <c:pt idx="8020">
                  <c:v>5.0133000000000003E-4</c:v>
                </c:pt>
                <c:pt idx="8021">
                  <c:v>-1.0052000000000001E-4</c:v>
                </c:pt>
                <c:pt idx="8022">
                  <c:v>-7.0009E-4</c:v>
                </c:pt>
                <c:pt idx="8023">
                  <c:v>-1.2838000000000001E-3</c:v>
                </c:pt>
                <c:pt idx="8024">
                  <c:v>-1.8383E-3</c:v>
                </c:pt>
                <c:pt idx="8025">
                  <c:v>-2.3511000000000001E-3</c:v>
                </c:pt>
                <c:pt idx="8026">
                  <c:v>-2.8105999999999999E-3</c:v>
                </c:pt>
                <c:pt idx="8027">
                  <c:v>-3.2063E-3</c:v>
                </c:pt>
                <c:pt idx="8028">
                  <c:v>-3.5292000000000001E-3</c:v>
                </c:pt>
                <c:pt idx="8029">
                  <c:v>-3.7720000000000002E-3</c:v>
                </c:pt>
                <c:pt idx="8030">
                  <c:v>-3.9290999999999996E-3</c:v>
                </c:pt>
                <c:pt idx="8031">
                  <c:v>-3.9972000000000002E-3</c:v>
                </c:pt>
                <c:pt idx="8032">
                  <c:v>-3.9744000000000003E-3</c:v>
                </c:pt>
                <c:pt idx="8033">
                  <c:v>-3.8614999999999999E-3</c:v>
                </c:pt>
                <c:pt idx="8034">
                  <c:v>-3.6610000000000002E-3</c:v>
                </c:pt>
                <c:pt idx="8035">
                  <c:v>-3.3773000000000002E-3</c:v>
                </c:pt>
                <c:pt idx="8036">
                  <c:v>-3.0170000000000002E-3</c:v>
                </c:pt>
                <c:pt idx="8037">
                  <c:v>-2.5882000000000001E-3</c:v>
                </c:pt>
                <c:pt idx="8038">
                  <c:v>-2.1007E-3</c:v>
                </c:pt>
                <c:pt idx="8039">
                  <c:v>-1.5655000000000001E-3</c:v>
                </c:pt>
                <c:pt idx="8040">
                  <c:v>-9.9475999999999992E-4</c:v>
                </c:pt>
                <c:pt idx="8041">
                  <c:v>-4.0144999999999997E-4</c:v>
                </c:pt>
                <c:pt idx="8042">
                  <c:v>2.0097999999999999E-4</c:v>
                </c:pt>
                <c:pt idx="8043">
                  <c:v>7.9883999999999999E-4</c:v>
                </c:pt>
                <c:pt idx="8044">
                  <c:v>1.3786E-3</c:v>
                </c:pt>
                <c:pt idx="8045">
                  <c:v>1.9269999999999999E-3</c:v>
                </c:pt>
                <c:pt idx="8046">
                  <c:v>2.4317000000000002E-3</c:v>
                </c:pt>
                <c:pt idx="8047">
                  <c:v>2.8812E-3</c:v>
                </c:pt>
                <c:pt idx="8048">
                  <c:v>3.2653999999999999E-3</c:v>
                </c:pt>
                <c:pt idx="8049">
                  <c:v>3.5753999999999998E-3</c:v>
                </c:pt>
                <c:pt idx="8050">
                  <c:v>3.8042000000000002E-3</c:v>
                </c:pt>
                <c:pt idx="8051">
                  <c:v>3.9467E-3</c:v>
                </c:pt>
                <c:pt idx="8052">
                  <c:v>3.9997000000000001E-3</c:v>
                </c:pt>
                <c:pt idx="8053">
                  <c:v>3.9617999999999997E-3</c:v>
                </c:pt>
                <c:pt idx="8054">
                  <c:v>3.8341E-3</c:v>
                </c:pt>
                <c:pt idx="8055">
                  <c:v>3.6193000000000002E-3</c:v>
                </c:pt>
                <c:pt idx="8056">
                  <c:v>3.3224000000000001E-3</c:v>
                </c:pt>
                <c:pt idx="8057">
                  <c:v>2.9501000000000002E-3</c:v>
                </c:pt>
                <c:pt idx="8058">
                  <c:v>2.5108000000000001E-3</c:v>
                </c:pt>
                <c:pt idx="8059">
                  <c:v>2.0144999999999998E-3</c:v>
                </c:pt>
                <c:pt idx="8060">
                  <c:v>1.4725000000000001E-3</c:v>
                </c:pt>
                <c:pt idx="8061">
                  <c:v>8.9707999999999997E-4</c:v>
                </c:pt>
                <c:pt idx="8062">
                  <c:v>3.0131E-4</c:v>
                </c:pt>
                <c:pt idx="8063">
                  <c:v>-3.0131E-4</c:v>
                </c:pt>
                <c:pt idx="8064">
                  <c:v>-8.9707999999999997E-4</c:v>
                </c:pt>
                <c:pt idx="8065">
                  <c:v>-1.4725000000000001E-3</c:v>
                </c:pt>
                <c:pt idx="8066">
                  <c:v>-2.0144999999999998E-3</c:v>
                </c:pt>
                <c:pt idx="8067">
                  <c:v>-2.5108000000000001E-3</c:v>
                </c:pt>
                <c:pt idx="8068">
                  <c:v>-2.9501000000000002E-3</c:v>
                </c:pt>
                <c:pt idx="8069">
                  <c:v>-3.3224000000000001E-3</c:v>
                </c:pt>
                <c:pt idx="8070">
                  <c:v>-3.6193000000000002E-3</c:v>
                </c:pt>
                <c:pt idx="8071">
                  <c:v>-3.8341E-3</c:v>
                </c:pt>
                <c:pt idx="8072">
                  <c:v>-3.9617999999999997E-3</c:v>
                </c:pt>
                <c:pt idx="8073">
                  <c:v>-3.9997000000000001E-3</c:v>
                </c:pt>
                <c:pt idx="8074">
                  <c:v>-3.9467E-3</c:v>
                </c:pt>
                <c:pt idx="8075">
                  <c:v>-3.8042000000000002E-3</c:v>
                </c:pt>
                <c:pt idx="8076">
                  <c:v>-3.5753999999999998E-3</c:v>
                </c:pt>
                <c:pt idx="8077">
                  <c:v>-3.2653999999999999E-3</c:v>
                </c:pt>
                <c:pt idx="8078">
                  <c:v>-2.8812E-3</c:v>
                </c:pt>
                <c:pt idx="8079">
                  <c:v>-2.4317000000000002E-3</c:v>
                </c:pt>
                <c:pt idx="8080">
                  <c:v>-1.9269999999999999E-3</c:v>
                </c:pt>
                <c:pt idx="8081">
                  <c:v>-1.3786E-3</c:v>
                </c:pt>
                <c:pt idx="8082">
                  <c:v>-7.9883999999999999E-4</c:v>
                </c:pt>
                <c:pt idx="8083">
                  <c:v>-2.0097999999999999E-4</c:v>
                </c:pt>
                <c:pt idx="8084">
                  <c:v>4.0144999999999997E-4</c:v>
                </c:pt>
                <c:pt idx="8085">
                  <c:v>9.9475999999999992E-4</c:v>
                </c:pt>
                <c:pt idx="8086">
                  <c:v>1.5655000000000001E-3</c:v>
                </c:pt>
                <c:pt idx="8087">
                  <c:v>2.1007E-3</c:v>
                </c:pt>
                <c:pt idx="8088">
                  <c:v>2.5882000000000001E-3</c:v>
                </c:pt>
                <c:pt idx="8089">
                  <c:v>3.0170000000000002E-3</c:v>
                </c:pt>
                <c:pt idx="8090">
                  <c:v>3.3773000000000002E-3</c:v>
                </c:pt>
                <c:pt idx="8091">
                  <c:v>3.6610000000000002E-3</c:v>
                </c:pt>
                <c:pt idx="8092">
                  <c:v>3.8614999999999999E-3</c:v>
                </c:pt>
                <c:pt idx="8093">
                  <c:v>3.9744000000000003E-3</c:v>
                </c:pt>
                <c:pt idx="8094">
                  <c:v>3.9972000000000002E-3</c:v>
                </c:pt>
                <c:pt idx="8095">
                  <c:v>3.9290999999999996E-3</c:v>
                </c:pt>
                <c:pt idx="8096">
                  <c:v>3.7720000000000002E-3</c:v>
                </c:pt>
                <c:pt idx="8097">
                  <c:v>3.5292000000000001E-3</c:v>
                </c:pt>
                <c:pt idx="8098">
                  <c:v>3.2063E-3</c:v>
                </c:pt>
                <c:pt idx="8099">
                  <c:v>2.8105999999999999E-3</c:v>
                </c:pt>
                <c:pt idx="8100">
                  <c:v>2.4099E-3</c:v>
                </c:pt>
                <c:pt idx="8101">
                  <c:v>1.8843E-3</c:v>
                </c:pt>
                <c:pt idx="8102">
                  <c:v>1.3159000000000001E-3</c:v>
                </c:pt>
                <c:pt idx="8103">
                  <c:v>7.1759000000000005E-4</c:v>
                </c:pt>
                <c:pt idx="8104">
                  <c:v>1.0302999999999999E-4</c:v>
                </c:pt>
                <c:pt idx="8105">
                  <c:v>-5.1387000000000004E-4</c:v>
                </c:pt>
                <c:pt idx="8106">
                  <c:v>-1.1191E-3</c:v>
                </c:pt>
                <c:pt idx="8107">
                  <c:v>-1.6988999999999999E-3</c:v>
                </c:pt>
                <c:pt idx="8108">
                  <c:v>-2.2401999999999999E-3</c:v>
                </c:pt>
                <c:pt idx="8109">
                  <c:v>-2.7306000000000001E-3</c:v>
                </c:pt>
                <c:pt idx="8110">
                  <c:v>-3.1591000000000002E-3</c:v>
                </c:pt>
                <c:pt idx="8111">
                  <c:v>-3.5159000000000002E-3</c:v>
                </c:pt>
                <c:pt idx="8112">
                  <c:v>-3.7927999999999998E-3</c:v>
                </c:pt>
                <c:pt idx="8113">
                  <c:v>-3.9836999999999997E-3</c:v>
                </c:pt>
                <c:pt idx="8114">
                  <c:v>-4.0841000000000002E-3</c:v>
                </c:pt>
                <c:pt idx="8115">
                  <c:v>-4.0918999999999999E-3</c:v>
                </c:pt>
                <c:pt idx="8116">
                  <c:v>-4.0067999999999996E-3</c:v>
                </c:pt>
                <c:pt idx="8117">
                  <c:v>-3.8306999999999998E-3</c:v>
                </c:pt>
                <c:pt idx="8118">
                  <c:v>-3.5677999999999999E-3</c:v>
                </c:pt>
                <c:pt idx="8119">
                  <c:v>-3.2238000000000002E-3</c:v>
                </c:pt>
                <c:pt idx="8120">
                  <c:v>-2.8065999999999998E-3</c:v>
                </c:pt>
                <c:pt idx="8121">
                  <c:v>-2.3257999999999998E-3</c:v>
                </c:pt>
                <c:pt idx="8122">
                  <c:v>-1.7922000000000001E-3</c:v>
                </c:pt>
                <c:pt idx="8123">
                  <c:v>-1.2179000000000001E-3</c:v>
                </c:pt>
                <c:pt idx="8124">
                  <c:v>-6.1592000000000005E-4</c:v>
                </c:pt>
                <c:pt idx="8125">
                  <c:v>5.7846000000000004E-13</c:v>
                </c:pt>
                <c:pt idx="8126">
                  <c:v>6.1592000000000005E-4</c:v>
                </c:pt>
                <c:pt idx="8127">
                  <c:v>1.2179000000000001E-3</c:v>
                </c:pt>
                <c:pt idx="8128">
                  <c:v>1.7922000000000001E-3</c:v>
                </c:pt>
                <c:pt idx="8129">
                  <c:v>2.3257999999999998E-3</c:v>
                </c:pt>
                <c:pt idx="8130">
                  <c:v>2.8065999999999998E-3</c:v>
                </c:pt>
                <c:pt idx="8131">
                  <c:v>3.2238000000000002E-3</c:v>
                </c:pt>
                <c:pt idx="8132">
                  <c:v>3.5677999999999999E-3</c:v>
                </c:pt>
                <c:pt idx="8133">
                  <c:v>3.8306999999999998E-3</c:v>
                </c:pt>
                <c:pt idx="8134">
                  <c:v>4.0067999999999996E-3</c:v>
                </c:pt>
                <c:pt idx="8135">
                  <c:v>4.0918999999999999E-3</c:v>
                </c:pt>
                <c:pt idx="8136">
                  <c:v>4.0841000000000002E-3</c:v>
                </c:pt>
                <c:pt idx="8137">
                  <c:v>3.9836999999999997E-3</c:v>
                </c:pt>
                <c:pt idx="8138">
                  <c:v>3.7927999999999998E-3</c:v>
                </c:pt>
                <c:pt idx="8139">
                  <c:v>3.5159000000000002E-3</c:v>
                </c:pt>
                <c:pt idx="8140">
                  <c:v>3.1591000000000002E-3</c:v>
                </c:pt>
                <c:pt idx="8141">
                  <c:v>2.7306000000000001E-3</c:v>
                </c:pt>
                <c:pt idx="8142">
                  <c:v>2.2401999999999999E-3</c:v>
                </c:pt>
                <c:pt idx="8143">
                  <c:v>1.6988999999999999E-3</c:v>
                </c:pt>
                <c:pt idx="8144">
                  <c:v>1.1191E-3</c:v>
                </c:pt>
                <c:pt idx="8145">
                  <c:v>5.1387000000000004E-4</c:v>
                </c:pt>
                <c:pt idx="8146">
                  <c:v>-1.0302999999999999E-4</c:v>
                </c:pt>
                <c:pt idx="8147">
                  <c:v>-7.1759000000000005E-4</c:v>
                </c:pt>
                <c:pt idx="8148">
                  <c:v>-1.3159000000000001E-3</c:v>
                </c:pt>
                <c:pt idx="8149">
                  <c:v>-1.8843E-3</c:v>
                </c:pt>
                <c:pt idx="8150">
                  <c:v>-2.4099E-3</c:v>
                </c:pt>
                <c:pt idx="8151">
                  <c:v>-2.8809E-3</c:v>
                </c:pt>
                <c:pt idx="8152">
                  <c:v>-3.2864000000000001E-3</c:v>
                </c:pt>
                <c:pt idx="8153">
                  <c:v>-3.6174000000000002E-3</c:v>
                </c:pt>
                <c:pt idx="8154">
                  <c:v>-3.8663E-3</c:v>
                </c:pt>
                <c:pt idx="8155">
                  <c:v>-4.0274000000000004E-3</c:v>
                </c:pt>
                <c:pt idx="8156">
                  <c:v>-4.0971000000000002E-3</c:v>
                </c:pt>
                <c:pt idx="8157">
                  <c:v>-4.0737999999999998E-3</c:v>
                </c:pt>
                <c:pt idx="8158">
                  <c:v>-3.9581E-3</c:v>
                </c:pt>
                <c:pt idx="8159">
                  <c:v>-3.7525000000000002E-3</c:v>
                </c:pt>
                <c:pt idx="8160">
                  <c:v>-3.4616999999999998E-3</c:v>
                </c:pt>
                <c:pt idx="8161">
                  <c:v>-3.0923999999999999E-3</c:v>
                </c:pt>
                <c:pt idx="8162">
                  <c:v>-2.6529000000000001E-3</c:v>
                </c:pt>
                <c:pt idx="8163">
                  <c:v>-2.1532000000000001E-3</c:v>
                </c:pt>
                <c:pt idx="8164">
                  <c:v>-1.6046000000000001E-3</c:v>
                </c:pt>
                <c:pt idx="8165">
                  <c:v>-1.0196000000000001E-3</c:v>
                </c:pt>
                <c:pt idx="8166">
                  <c:v>-4.1147999999999998E-4</c:v>
                </c:pt>
                <c:pt idx="8167">
                  <c:v>2.0599999999999999E-4</c:v>
                </c:pt>
                <c:pt idx="8168">
                  <c:v>8.1881E-4</c:v>
                </c:pt>
                <c:pt idx="8169">
                  <c:v>1.413E-3</c:v>
                </c:pt>
                <c:pt idx="8170">
                  <c:v>1.9751999999999999E-3</c:v>
                </c:pt>
                <c:pt idx="8171">
                  <c:v>2.4924999999999999E-3</c:v>
                </c:pt>
                <c:pt idx="8172">
                  <c:v>2.9532999999999998E-3</c:v>
                </c:pt>
                <c:pt idx="8173">
                  <c:v>3.3470000000000001E-3</c:v>
                </c:pt>
                <c:pt idx="8174">
                  <c:v>3.6646999999999999E-3</c:v>
                </c:pt>
                <c:pt idx="8175">
                  <c:v>3.8993000000000001E-3</c:v>
                </c:pt>
                <c:pt idx="8176">
                  <c:v>4.0454000000000002E-3</c:v>
                </c:pt>
                <c:pt idx="8177">
                  <c:v>4.0997000000000004E-3</c:v>
                </c:pt>
                <c:pt idx="8178">
                  <c:v>4.0609000000000001E-3</c:v>
                </c:pt>
                <c:pt idx="8179">
                  <c:v>3.9299000000000001E-3</c:v>
                </c:pt>
                <c:pt idx="8180">
                  <c:v>3.7098000000000001E-3</c:v>
                </c:pt>
                <c:pt idx="8181">
                  <c:v>3.4053999999999998E-3</c:v>
                </c:pt>
                <c:pt idx="8182">
                  <c:v>3.0238000000000001E-3</c:v>
                </c:pt>
                <c:pt idx="8183">
                  <c:v>2.5734999999999998E-3</c:v>
                </c:pt>
                <c:pt idx="8184">
                  <c:v>2.0649000000000002E-3</c:v>
                </c:pt>
                <c:pt idx="8185">
                  <c:v>1.5093000000000001E-3</c:v>
                </c:pt>
                <c:pt idx="8186">
                  <c:v>9.1951000000000001E-4</c:v>
                </c:pt>
                <c:pt idx="8187">
                  <c:v>3.0884E-4</c:v>
                </c:pt>
                <c:pt idx="8188">
                  <c:v>-3.0884E-4</c:v>
                </c:pt>
                <c:pt idx="8189">
                  <c:v>-9.1951000000000001E-4</c:v>
                </c:pt>
                <c:pt idx="8190">
                  <c:v>-1.5093000000000001E-3</c:v>
                </c:pt>
                <c:pt idx="8191">
                  <c:v>-2.0649000000000002E-3</c:v>
                </c:pt>
                <c:pt idx="8192">
                  <c:v>-2.5734999999999998E-3</c:v>
                </c:pt>
                <c:pt idx="8193">
                  <c:v>-3.0238000000000001E-3</c:v>
                </c:pt>
                <c:pt idx="8194">
                  <c:v>-3.4053999999999998E-3</c:v>
                </c:pt>
                <c:pt idx="8195">
                  <c:v>-3.7098000000000001E-3</c:v>
                </c:pt>
                <c:pt idx="8196">
                  <c:v>-3.9299000000000001E-3</c:v>
                </c:pt>
                <c:pt idx="8197">
                  <c:v>-4.0609000000000001E-3</c:v>
                </c:pt>
                <c:pt idx="8198">
                  <c:v>-4.0997000000000004E-3</c:v>
                </c:pt>
                <c:pt idx="8199">
                  <c:v>-4.0454000000000002E-3</c:v>
                </c:pt>
                <c:pt idx="8200">
                  <c:v>-3.9944000000000004E-3</c:v>
                </c:pt>
                <c:pt idx="8201">
                  <c:v>-3.7540999999999998E-3</c:v>
                </c:pt>
                <c:pt idx="8202">
                  <c:v>-3.4286E-3</c:v>
                </c:pt>
                <c:pt idx="8203">
                  <c:v>-3.0252999999999999E-3</c:v>
                </c:pt>
                <c:pt idx="8204">
                  <c:v>-2.5533000000000001E-3</c:v>
                </c:pt>
                <c:pt idx="8205">
                  <c:v>-2.0233999999999999E-3</c:v>
                </c:pt>
                <c:pt idx="8206">
                  <c:v>-1.4475E-3</c:v>
                </c:pt>
                <c:pt idx="8207">
                  <c:v>-8.3878000000000002E-4</c:v>
                </c:pt>
                <c:pt idx="8208">
                  <c:v>-2.1102999999999999E-4</c:v>
                </c:pt>
                <c:pt idx="8209">
                  <c:v>4.2151999999999999E-4</c:v>
                </c:pt>
                <c:pt idx="8210">
                  <c:v>1.0445000000000001E-3</c:v>
                </c:pt>
                <c:pt idx="8211">
                  <c:v>1.6437999999999999E-3</c:v>
                </c:pt>
                <c:pt idx="8212">
                  <c:v>2.2057000000000001E-3</c:v>
                </c:pt>
                <c:pt idx="8213">
                  <c:v>2.7176000000000001E-3</c:v>
                </c:pt>
                <c:pt idx="8214">
                  <c:v>3.1679E-3</c:v>
                </c:pt>
                <c:pt idx="8215">
                  <c:v>3.5461999999999998E-3</c:v>
                </c:pt>
                <c:pt idx="8216">
                  <c:v>3.8440000000000002E-3</c:v>
                </c:pt>
                <c:pt idx="8217">
                  <c:v>4.0546000000000002E-3</c:v>
                </c:pt>
                <c:pt idx="8218">
                  <c:v>4.1732000000000002E-3</c:v>
                </c:pt>
                <c:pt idx="8219">
                  <c:v>4.1970000000000002E-3</c:v>
                </c:pt>
                <c:pt idx="8220">
                  <c:v>4.1256000000000001E-3</c:v>
                </c:pt>
                <c:pt idx="8221">
                  <c:v>3.9605999999999999E-3</c:v>
                </c:pt>
                <c:pt idx="8222">
                  <c:v>3.7055999999999999E-3</c:v>
                </c:pt>
                <c:pt idx="8223">
                  <c:v>3.3666E-3</c:v>
                </c:pt>
                <c:pt idx="8224">
                  <c:v>2.9510999999999999E-3</c:v>
                </c:pt>
                <c:pt idx="8225">
                  <c:v>2.4686999999999999E-3</c:v>
                </c:pt>
                <c:pt idx="8226">
                  <c:v>1.9302E-3</c:v>
                </c:pt>
                <c:pt idx="8227">
                  <c:v>1.348E-3</c:v>
                </c:pt>
                <c:pt idx="8228">
                  <c:v>7.3510000000000003E-4</c:v>
                </c:pt>
                <c:pt idx="8229">
                  <c:v>1.0555E-4</c:v>
                </c:pt>
                <c:pt idx="8230">
                  <c:v>-5.264E-4</c:v>
                </c:pt>
                <c:pt idx="8231">
                  <c:v>-1.1463999999999999E-3</c:v>
                </c:pt>
                <c:pt idx="8232">
                  <c:v>-1.7404E-3</c:v>
                </c:pt>
                <c:pt idx="8233">
                  <c:v>-2.2948999999999999E-3</c:v>
                </c:pt>
                <c:pt idx="8234">
                  <c:v>-2.7972000000000001E-3</c:v>
                </c:pt>
                <c:pt idx="8235">
                  <c:v>-3.2361999999999998E-3</c:v>
                </c:pt>
                <c:pt idx="8236">
                  <c:v>-3.6015999999999999E-3</c:v>
                </c:pt>
                <c:pt idx="8237">
                  <c:v>-3.8853E-3</c:v>
                </c:pt>
                <c:pt idx="8238">
                  <c:v>-4.0809000000000002E-3</c:v>
                </c:pt>
                <c:pt idx="8239">
                  <c:v>-4.1837999999999997E-3</c:v>
                </c:pt>
                <c:pt idx="8240">
                  <c:v>-4.1916999999999996E-3</c:v>
                </c:pt>
                <c:pt idx="8241">
                  <c:v>-4.1044999999999996E-3</c:v>
                </c:pt>
                <c:pt idx="8242">
                  <c:v>-3.9242000000000001E-3</c:v>
                </c:pt>
                <c:pt idx="8243">
                  <c:v>-3.6548000000000001E-3</c:v>
                </c:pt>
                <c:pt idx="8244">
                  <c:v>-3.3024E-3</c:v>
                </c:pt>
                <c:pt idx="8245">
                  <c:v>-2.8750999999999998E-3</c:v>
                </c:pt>
                <c:pt idx="8246">
                  <c:v>-2.3825000000000001E-3</c:v>
                </c:pt>
                <c:pt idx="8247">
                  <c:v>-1.8358999999999999E-3</c:v>
                </c:pt>
                <c:pt idx="8248">
                  <c:v>-1.2476E-3</c:v>
                </c:pt>
                <c:pt idx="8249">
                  <c:v>-6.3095000000000002E-4</c:v>
                </c:pt>
                <c:pt idx="8250">
                  <c:v>5.4837000000000002E-13</c:v>
                </c:pt>
                <c:pt idx="8251">
                  <c:v>6.3095000000000002E-4</c:v>
                </c:pt>
                <c:pt idx="8252">
                  <c:v>1.2476E-3</c:v>
                </c:pt>
                <c:pt idx="8253">
                  <c:v>1.8358999999999999E-3</c:v>
                </c:pt>
                <c:pt idx="8254">
                  <c:v>2.3825000000000001E-3</c:v>
                </c:pt>
                <c:pt idx="8255">
                  <c:v>2.8750999999999998E-3</c:v>
                </c:pt>
                <c:pt idx="8256">
                  <c:v>3.3024E-3</c:v>
                </c:pt>
                <c:pt idx="8257">
                  <c:v>3.6548000000000001E-3</c:v>
                </c:pt>
                <c:pt idx="8258">
                  <c:v>3.9242000000000001E-3</c:v>
                </c:pt>
                <c:pt idx="8259">
                  <c:v>4.1044999999999996E-3</c:v>
                </c:pt>
                <c:pt idx="8260">
                  <c:v>4.1916999999999996E-3</c:v>
                </c:pt>
                <c:pt idx="8261">
                  <c:v>4.1837999999999997E-3</c:v>
                </c:pt>
                <c:pt idx="8262">
                  <c:v>4.0809000000000002E-3</c:v>
                </c:pt>
                <c:pt idx="8263">
                  <c:v>3.8853E-3</c:v>
                </c:pt>
                <c:pt idx="8264">
                  <c:v>3.6015999999999999E-3</c:v>
                </c:pt>
                <c:pt idx="8265">
                  <c:v>3.2361999999999998E-3</c:v>
                </c:pt>
                <c:pt idx="8266">
                  <c:v>2.7972000000000001E-3</c:v>
                </c:pt>
                <c:pt idx="8267">
                  <c:v>2.2948999999999999E-3</c:v>
                </c:pt>
                <c:pt idx="8268">
                  <c:v>1.7404E-3</c:v>
                </c:pt>
                <c:pt idx="8269">
                  <c:v>1.1463999999999999E-3</c:v>
                </c:pt>
                <c:pt idx="8270">
                  <c:v>5.264E-4</c:v>
                </c:pt>
                <c:pt idx="8271">
                  <c:v>-1.0555E-4</c:v>
                </c:pt>
                <c:pt idx="8272">
                  <c:v>-7.3510000000000003E-4</c:v>
                </c:pt>
                <c:pt idx="8273">
                  <c:v>-1.348E-3</c:v>
                </c:pt>
                <c:pt idx="8274">
                  <c:v>-1.9302E-3</c:v>
                </c:pt>
                <c:pt idx="8275">
                  <c:v>-2.4686999999999999E-3</c:v>
                </c:pt>
                <c:pt idx="8276">
                  <c:v>-2.9510999999999999E-3</c:v>
                </c:pt>
                <c:pt idx="8277">
                  <c:v>-3.3666E-3</c:v>
                </c:pt>
                <c:pt idx="8278">
                  <c:v>-3.7055999999999999E-3</c:v>
                </c:pt>
                <c:pt idx="8279">
                  <c:v>-3.9605999999999999E-3</c:v>
                </c:pt>
                <c:pt idx="8280">
                  <c:v>-4.1256000000000001E-3</c:v>
                </c:pt>
                <c:pt idx="8281">
                  <c:v>-4.1970000000000002E-3</c:v>
                </c:pt>
                <c:pt idx="8282">
                  <c:v>-4.1732000000000002E-3</c:v>
                </c:pt>
                <c:pt idx="8283">
                  <c:v>-4.0546000000000002E-3</c:v>
                </c:pt>
                <c:pt idx="8284">
                  <c:v>-3.8440000000000002E-3</c:v>
                </c:pt>
                <c:pt idx="8285">
                  <c:v>-3.5461999999999998E-3</c:v>
                </c:pt>
                <c:pt idx="8286">
                  <c:v>-3.1679E-3</c:v>
                </c:pt>
                <c:pt idx="8287">
                  <c:v>-2.7176000000000001E-3</c:v>
                </c:pt>
                <c:pt idx="8288">
                  <c:v>-2.2057000000000001E-3</c:v>
                </c:pt>
                <c:pt idx="8289">
                  <c:v>-1.6437999999999999E-3</c:v>
                </c:pt>
                <c:pt idx="8290">
                  <c:v>-1.0445000000000001E-3</c:v>
                </c:pt>
                <c:pt idx="8291">
                  <c:v>-4.2151999999999999E-4</c:v>
                </c:pt>
                <c:pt idx="8292">
                  <c:v>2.1102999999999999E-4</c:v>
                </c:pt>
                <c:pt idx="8293">
                  <c:v>8.3878000000000002E-4</c:v>
                </c:pt>
                <c:pt idx="8294">
                  <c:v>1.4475E-3</c:v>
                </c:pt>
                <c:pt idx="8295">
                  <c:v>2.0233999999999999E-3</c:v>
                </c:pt>
                <c:pt idx="8296">
                  <c:v>2.5533000000000001E-3</c:v>
                </c:pt>
                <c:pt idx="8297">
                  <c:v>3.0252999999999999E-3</c:v>
                </c:pt>
                <c:pt idx="8298">
                  <c:v>3.4286E-3</c:v>
                </c:pt>
                <c:pt idx="8299">
                  <c:v>3.7540999999999998E-3</c:v>
                </c:pt>
                <c:pt idx="8300">
                  <c:v>4.0895000000000003E-3</c:v>
                </c:pt>
                <c:pt idx="8301">
                  <c:v>4.2427000000000003E-3</c:v>
                </c:pt>
                <c:pt idx="8302">
                  <c:v>4.2997E-3</c:v>
                </c:pt>
                <c:pt idx="8303">
                  <c:v>4.2589999999999998E-3</c:v>
                </c:pt>
                <c:pt idx="8304">
                  <c:v>4.1215999999999996E-3</c:v>
                </c:pt>
                <c:pt idx="8305">
                  <c:v>3.8907999999999998E-3</c:v>
                </c:pt>
                <c:pt idx="8306">
                  <c:v>3.5715999999999999E-3</c:v>
                </c:pt>
                <c:pt idx="8307">
                  <c:v>3.1713000000000002E-3</c:v>
                </c:pt>
                <c:pt idx="8308">
                  <c:v>2.6990999999999999E-3</c:v>
                </c:pt>
                <c:pt idx="8309">
                  <c:v>2.1656000000000002E-3</c:v>
                </c:pt>
                <c:pt idx="8310">
                  <c:v>1.5828999999999999E-3</c:v>
                </c:pt>
                <c:pt idx="8311">
                  <c:v>9.6436000000000004E-4</c:v>
                </c:pt>
                <c:pt idx="8312">
                  <c:v>3.2391000000000001E-4</c:v>
                </c:pt>
                <c:pt idx="8313">
                  <c:v>-3.2391000000000001E-4</c:v>
                </c:pt>
                <c:pt idx="8314">
                  <c:v>-9.6436000000000004E-4</c:v>
                </c:pt>
                <c:pt idx="8315">
                  <c:v>-1.5828999999999999E-3</c:v>
                </c:pt>
                <c:pt idx="8316">
                  <c:v>-2.1656000000000002E-3</c:v>
                </c:pt>
                <c:pt idx="8317">
                  <c:v>-2.6990999999999999E-3</c:v>
                </c:pt>
                <c:pt idx="8318">
                  <c:v>-3.1713000000000002E-3</c:v>
                </c:pt>
                <c:pt idx="8319">
                  <c:v>-3.5715999999999999E-3</c:v>
                </c:pt>
                <c:pt idx="8320">
                  <c:v>-3.8907999999999998E-3</c:v>
                </c:pt>
                <c:pt idx="8321">
                  <c:v>-4.1215999999999996E-3</c:v>
                </c:pt>
                <c:pt idx="8322">
                  <c:v>-4.2589999999999998E-3</c:v>
                </c:pt>
                <c:pt idx="8323">
                  <c:v>-4.2997E-3</c:v>
                </c:pt>
                <c:pt idx="8324">
                  <c:v>-4.2427000000000003E-3</c:v>
                </c:pt>
                <c:pt idx="8325">
                  <c:v>-4.0895000000000003E-3</c:v>
                </c:pt>
                <c:pt idx="8326">
                  <c:v>-3.8435000000000001E-3</c:v>
                </c:pt>
                <c:pt idx="8327">
                  <c:v>-3.5103000000000001E-3</c:v>
                </c:pt>
                <c:pt idx="8328">
                  <c:v>-3.0972999999999999E-3</c:v>
                </c:pt>
                <c:pt idx="8329">
                  <c:v>-2.6140999999999998E-3</c:v>
                </c:pt>
                <c:pt idx="8330">
                  <c:v>-2.0715E-3</c:v>
                </c:pt>
                <c:pt idx="8331">
                  <c:v>-1.482E-3</c:v>
                </c:pt>
                <c:pt idx="8332">
                  <c:v>-8.5875000000000003E-4</c:v>
                </c:pt>
                <c:pt idx="8333">
                  <c:v>-2.1604999999999999E-4</c:v>
                </c:pt>
                <c:pt idx="8334">
                  <c:v>4.3155999999999999E-4</c:v>
                </c:pt>
                <c:pt idx="8335">
                  <c:v>1.0694000000000001E-3</c:v>
                </c:pt>
                <c:pt idx="8336">
                  <c:v>1.6829E-3</c:v>
                </c:pt>
                <c:pt idx="8337">
                  <c:v>2.2583E-3</c:v>
                </c:pt>
                <c:pt idx="8338">
                  <c:v>2.7823000000000001E-3</c:v>
                </c:pt>
                <c:pt idx="8339">
                  <c:v>3.2433000000000002E-3</c:v>
                </c:pt>
                <c:pt idx="8340">
                  <c:v>3.6305999999999999E-3</c:v>
                </c:pt>
                <c:pt idx="8341">
                  <c:v>3.9354999999999998E-3</c:v>
                </c:pt>
                <c:pt idx="8342">
                  <c:v>4.1510999999999996E-3</c:v>
                </c:pt>
                <c:pt idx="8343">
                  <c:v>4.2725000000000003E-3</c:v>
                </c:pt>
                <c:pt idx="8344">
                  <c:v>4.2969000000000002E-3</c:v>
                </c:pt>
                <c:pt idx="8345">
                  <c:v>4.2237999999999998E-3</c:v>
                </c:pt>
                <c:pt idx="8346">
                  <c:v>4.0549000000000002E-3</c:v>
                </c:pt>
                <c:pt idx="8347">
                  <c:v>3.7938999999999998E-3</c:v>
                </c:pt>
                <c:pt idx="8348">
                  <c:v>3.4467E-3</c:v>
                </c:pt>
                <c:pt idx="8349">
                  <c:v>3.0214E-3</c:v>
                </c:pt>
                <c:pt idx="8350">
                  <c:v>2.5274999999999998E-3</c:v>
                </c:pt>
                <c:pt idx="8351">
                  <c:v>1.9762E-3</c:v>
                </c:pt>
                <c:pt idx="8352">
                  <c:v>1.3801E-3</c:v>
                </c:pt>
                <c:pt idx="8353">
                  <c:v>7.5259999999999997E-4</c:v>
                </c:pt>
                <c:pt idx="8354">
                  <c:v>1.0806000000000001E-4</c:v>
                </c:pt>
                <c:pt idx="8355">
                  <c:v>-5.3892999999999996E-4</c:v>
                </c:pt>
                <c:pt idx="8356">
                  <c:v>-1.1737E-3</c:v>
                </c:pt>
                <c:pt idx="8357">
                  <c:v>-1.7818000000000001E-3</c:v>
                </c:pt>
                <c:pt idx="8358">
                  <c:v>-2.3495E-3</c:v>
                </c:pt>
                <c:pt idx="8359">
                  <c:v>-2.8639E-3</c:v>
                </c:pt>
                <c:pt idx="8360">
                  <c:v>-3.3132000000000001E-3</c:v>
                </c:pt>
                <c:pt idx="8361">
                  <c:v>-3.6874E-3</c:v>
                </c:pt>
                <c:pt idx="8362">
                  <c:v>-3.9778000000000001E-3</c:v>
                </c:pt>
                <c:pt idx="8363">
                  <c:v>-4.1780000000000003E-3</c:v>
                </c:pt>
                <c:pt idx="8364">
                  <c:v>-4.2833999999999997E-3</c:v>
                </c:pt>
                <c:pt idx="8365">
                  <c:v>-4.2915000000000002E-3</c:v>
                </c:pt>
                <c:pt idx="8366">
                  <c:v>-4.2023E-3</c:v>
                </c:pt>
                <c:pt idx="8367">
                  <c:v>-4.0175999999999996E-3</c:v>
                </c:pt>
                <c:pt idx="8368">
                  <c:v>-3.7418E-3</c:v>
                </c:pt>
                <c:pt idx="8369">
                  <c:v>-3.3809999999999999E-3</c:v>
                </c:pt>
                <c:pt idx="8370">
                  <c:v>-2.9436000000000002E-3</c:v>
                </c:pt>
                <c:pt idx="8371">
                  <c:v>-2.4393000000000001E-3</c:v>
                </c:pt>
                <c:pt idx="8372">
                  <c:v>-1.8795999999999999E-3</c:v>
                </c:pt>
                <c:pt idx="8373">
                  <c:v>-1.2773000000000001E-3</c:v>
                </c:pt>
                <c:pt idx="8374">
                  <c:v>-6.4597000000000005E-4</c:v>
                </c:pt>
                <c:pt idx="8375">
                  <c:v>5.1714999999999997E-13</c:v>
                </c:pt>
                <c:pt idx="8376">
                  <c:v>6.4597000000000005E-4</c:v>
                </c:pt>
                <c:pt idx="8377">
                  <c:v>1.2773000000000001E-3</c:v>
                </c:pt>
                <c:pt idx="8378">
                  <c:v>1.8795999999999999E-3</c:v>
                </c:pt>
                <c:pt idx="8379">
                  <c:v>2.4393000000000001E-3</c:v>
                </c:pt>
                <c:pt idx="8380">
                  <c:v>2.9436000000000002E-3</c:v>
                </c:pt>
                <c:pt idx="8381">
                  <c:v>3.3809999999999999E-3</c:v>
                </c:pt>
                <c:pt idx="8382">
                  <c:v>3.7418E-3</c:v>
                </c:pt>
                <c:pt idx="8383">
                  <c:v>4.0175999999999996E-3</c:v>
                </c:pt>
                <c:pt idx="8384">
                  <c:v>4.2023E-3</c:v>
                </c:pt>
                <c:pt idx="8385">
                  <c:v>4.2915000000000002E-3</c:v>
                </c:pt>
                <c:pt idx="8386">
                  <c:v>4.2833999999999997E-3</c:v>
                </c:pt>
                <c:pt idx="8387">
                  <c:v>4.1780000000000003E-3</c:v>
                </c:pt>
                <c:pt idx="8388">
                  <c:v>3.9778000000000001E-3</c:v>
                </c:pt>
                <c:pt idx="8389">
                  <c:v>3.6874E-3</c:v>
                </c:pt>
                <c:pt idx="8390">
                  <c:v>3.3132000000000001E-3</c:v>
                </c:pt>
                <c:pt idx="8391">
                  <c:v>2.8639E-3</c:v>
                </c:pt>
                <c:pt idx="8392">
                  <c:v>2.3495E-3</c:v>
                </c:pt>
                <c:pt idx="8393">
                  <c:v>1.7818000000000001E-3</c:v>
                </c:pt>
                <c:pt idx="8394">
                  <c:v>1.1737E-3</c:v>
                </c:pt>
                <c:pt idx="8395">
                  <c:v>5.3892999999999996E-4</c:v>
                </c:pt>
                <c:pt idx="8396">
                  <c:v>-1.0806000000000001E-4</c:v>
                </c:pt>
                <c:pt idx="8397">
                  <c:v>-7.5259999999999997E-4</c:v>
                </c:pt>
                <c:pt idx="8398">
                  <c:v>-1.3801E-3</c:v>
                </c:pt>
                <c:pt idx="8399">
                  <c:v>-1.9762E-3</c:v>
                </c:pt>
                <c:pt idx="8400">
                  <c:v>-2.5863000000000001E-3</c:v>
                </c:pt>
                <c:pt idx="8401">
                  <c:v>-3.0917000000000002E-3</c:v>
                </c:pt>
                <c:pt idx="8402">
                  <c:v>-3.5268999999999999E-3</c:v>
                </c:pt>
                <c:pt idx="8403">
                  <c:v>-3.8820999999999999E-3</c:v>
                </c:pt>
                <c:pt idx="8404">
                  <c:v>-4.1491999999999996E-3</c:v>
                </c:pt>
                <c:pt idx="8405">
                  <c:v>-4.3220999999999997E-3</c:v>
                </c:pt>
                <c:pt idx="8406">
                  <c:v>-4.3968999999999996E-3</c:v>
                </c:pt>
                <c:pt idx="8407">
                  <c:v>-4.3718999999999997E-3</c:v>
                </c:pt>
                <c:pt idx="8408">
                  <c:v>-4.2477000000000001E-3</c:v>
                </c:pt>
                <c:pt idx="8409">
                  <c:v>-4.0270999999999996E-3</c:v>
                </c:pt>
                <c:pt idx="8410">
                  <c:v>-3.715E-3</c:v>
                </c:pt>
                <c:pt idx="8411">
                  <c:v>-3.3186999999999999E-3</c:v>
                </c:pt>
                <c:pt idx="8412">
                  <c:v>-2.8470000000000001E-3</c:v>
                </c:pt>
                <c:pt idx="8413">
                  <c:v>-2.3108E-3</c:v>
                </c:pt>
                <c:pt idx="8414">
                  <c:v>-1.722E-3</c:v>
                </c:pt>
                <c:pt idx="8415">
                  <c:v>-1.0942E-3</c:v>
                </c:pt>
                <c:pt idx="8416">
                  <c:v>-4.4159000000000001E-4</c:v>
                </c:pt>
                <c:pt idx="8417">
                  <c:v>2.2107999999999999E-4</c:v>
                </c:pt>
                <c:pt idx="8418">
                  <c:v>8.7872000000000004E-4</c:v>
                </c:pt>
                <c:pt idx="8419">
                  <c:v>1.5164E-3</c:v>
                </c:pt>
                <c:pt idx="8420">
                  <c:v>2.1197E-3</c:v>
                </c:pt>
                <c:pt idx="8421">
                  <c:v>2.6749E-3</c:v>
                </c:pt>
                <c:pt idx="8422">
                  <c:v>3.1694000000000002E-3</c:v>
                </c:pt>
                <c:pt idx="8423">
                  <c:v>3.5918999999999999E-3</c:v>
                </c:pt>
                <c:pt idx="8424">
                  <c:v>3.9328999999999996E-3</c:v>
                </c:pt>
                <c:pt idx="8425">
                  <c:v>4.1846000000000001E-3</c:v>
                </c:pt>
                <c:pt idx="8426">
                  <c:v>4.3413999999999996E-3</c:v>
                </c:pt>
                <c:pt idx="8427">
                  <c:v>4.3997000000000003E-3</c:v>
                </c:pt>
                <c:pt idx="8428">
                  <c:v>4.3579999999999999E-3</c:v>
                </c:pt>
                <c:pt idx="8429">
                  <c:v>4.2174999999999999E-3</c:v>
                </c:pt>
                <c:pt idx="8430">
                  <c:v>3.9811999999999998E-3</c:v>
                </c:pt>
                <c:pt idx="8431">
                  <c:v>3.6546E-3</c:v>
                </c:pt>
                <c:pt idx="8432">
                  <c:v>3.2450999999999999E-3</c:v>
                </c:pt>
                <c:pt idx="8433">
                  <c:v>2.7618E-3</c:v>
                </c:pt>
                <c:pt idx="8434">
                  <c:v>2.2158999999999998E-3</c:v>
                </c:pt>
                <c:pt idx="8435">
                  <c:v>1.6197E-3</c:v>
                </c:pt>
                <c:pt idx="8436">
                  <c:v>9.8678999999999998E-4</c:v>
                </c:pt>
                <c:pt idx="8437">
                  <c:v>3.3144000000000001E-4</c:v>
                </c:pt>
                <c:pt idx="8438">
                  <c:v>-3.3144000000000001E-4</c:v>
                </c:pt>
                <c:pt idx="8439">
                  <c:v>-9.8678999999999998E-4</c:v>
                </c:pt>
                <c:pt idx="8440">
                  <c:v>-1.6197E-3</c:v>
                </c:pt>
                <c:pt idx="8441">
                  <c:v>-2.2158999999999998E-3</c:v>
                </c:pt>
                <c:pt idx="8442">
                  <c:v>-2.7618E-3</c:v>
                </c:pt>
                <c:pt idx="8443">
                  <c:v>-3.2450999999999999E-3</c:v>
                </c:pt>
                <c:pt idx="8444">
                  <c:v>-3.6546E-3</c:v>
                </c:pt>
                <c:pt idx="8445">
                  <c:v>-3.9811999999999998E-3</c:v>
                </c:pt>
                <c:pt idx="8446">
                  <c:v>-4.2174999999999999E-3</c:v>
                </c:pt>
                <c:pt idx="8447">
                  <c:v>-4.3579999999999999E-3</c:v>
                </c:pt>
                <c:pt idx="8448">
                  <c:v>-4.3997000000000003E-3</c:v>
                </c:pt>
                <c:pt idx="8449">
                  <c:v>-4.3413999999999996E-3</c:v>
                </c:pt>
                <c:pt idx="8450">
                  <c:v>-4.1846000000000001E-3</c:v>
                </c:pt>
                <c:pt idx="8451">
                  <c:v>-3.9328999999999996E-3</c:v>
                </c:pt>
                <c:pt idx="8452">
                  <c:v>-3.5918999999999999E-3</c:v>
                </c:pt>
                <c:pt idx="8453">
                  <c:v>-3.1694000000000002E-3</c:v>
                </c:pt>
                <c:pt idx="8454">
                  <c:v>-2.6749E-3</c:v>
                </c:pt>
                <c:pt idx="8455">
                  <c:v>-2.1197E-3</c:v>
                </c:pt>
                <c:pt idx="8456">
                  <c:v>-1.5164E-3</c:v>
                </c:pt>
                <c:pt idx="8457">
                  <c:v>-8.7872000000000004E-4</c:v>
                </c:pt>
                <c:pt idx="8458">
                  <c:v>-2.2107E-4</c:v>
                </c:pt>
                <c:pt idx="8459">
                  <c:v>4.4159000000000001E-4</c:v>
                </c:pt>
                <c:pt idx="8460">
                  <c:v>1.0942E-3</c:v>
                </c:pt>
                <c:pt idx="8461">
                  <c:v>1.722E-3</c:v>
                </c:pt>
                <c:pt idx="8462">
                  <c:v>2.3108E-3</c:v>
                </c:pt>
                <c:pt idx="8463">
                  <c:v>2.8470000000000001E-3</c:v>
                </c:pt>
                <c:pt idx="8464">
                  <c:v>3.3186999999999999E-3</c:v>
                </c:pt>
                <c:pt idx="8465">
                  <c:v>3.715E-3</c:v>
                </c:pt>
                <c:pt idx="8466">
                  <c:v>4.0270999999999996E-3</c:v>
                </c:pt>
                <c:pt idx="8467">
                  <c:v>4.2477000000000001E-3</c:v>
                </c:pt>
                <c:pt idx="8468">
                  <c:v>4.3718999999999997E-3</c:v>
                </c:pt>
                <c:pt idx="8469">
                  <c:v>4.3968999999999996E-3</c:v>
                </c:pt>
                <c:pt idx="8470">
                  <c:v>4.3220999999999997E-3</c:v>
                </c:pt>
                <c:pt idx="8471">
                  <c:v>4.1491999999999996E-3</c:v>
                </c:pt>
                <c:pt idx="8472">
                  <c:v>3.8820999999999999E-3</c:v>
                </c:pt>
                <c:pt idx="8473">
                  <c:v>3.5268999999999999E-3</c:v>
                </c:pt>
                <c:pt idx="8474">
                  <c:v>3.0917000000000002E-3</c:v>
                </c:pt>
                <c:pt idx="8475">
                  <c:v>2.5863000000000001E-3</c:v>
                </c:pt>
                <c:pt idx="8476">
                  <c:v>2.0222E-3</c:v>
                </c:pt>
                <c:pt idx="8477">
                  <c:v>1.4122E-3</c:v>
                </c:pt>
                <c:pt idx="8478">
                  <c:v>7.7010000000000002E-4</c:v>
                </c:pt>
                <c:pt idx="8479">
                  <c:v>1.1056999999999999E-4</c:v>
                </c:pt>
                <c:pt idx="8480">
                  <c:v>-5.5146999999999998E-4</c:v>
                </c:pt>
                <c:pt idx="8481">
                  <c:v>-1.201E-3</c:v>
                </c:pt>
                <c:pt idx="8482">
                  <c:v>-1.8232999999999999E-3</c:v>
                </c:pt>
                <c:pt idx="8483">
                  <c:v>-2.4041000000000002E-3</c:v>
                </c:pt>
                <c:pt idx="8484">
                  <c:v>-2.9304999999999999E-3</c:v>
                </c:pt>
                <c:pt idx="8485">
                  <c:v>-3.3903000000000002E-3</c:v>
                </c:pt>
                <c:pt idx="8486">
                  <c:v>-3.7731000000000002E-3</c:v>
                </c:pt>
                <c:pt idx="8487">
                  <c:v>-4.0702999999999998E-3</c:v>
                </c:pt>
                <c:pt idx="8488">
                  <c:v>-4.2751999999999998E-3</c:v>
                </c:pt>
                <c:pt idx="8489">
                  <c:v>-4.3829999999999997E-3</c:v>
                </c:pt>
                <c:pt idx="8490">
                  <c:v>-4.3912999999999999E-3</c:v>
                </c:pt>
                <c:pt idx="8491">
                  <c:v>-4.3E-3</c:v>
                </c:pt>
                <c:pt idx="8492">
                  <c:v>-4.1110000000000001E-3</c:v>
                </c:pt>
                <c:pt idx="8493">
                  <c:v>-3.8287999999999998E-3</c:v>
                </c:pt>
                <c:pt idx="8494">
                  <c:v>-3.4597E-3</c:v>
                </c:pt>
                <c:pt idx="8495">
                  <c:v>-3.0119999999999999E-3</c:v>
                </c:pt>
                <c:pt idx="8496">
                  <c:v>-2.496E-3</c:v>
                </c:pt>
                <c:pt idx="8497">
                  <c:v>-1.9233E-3</c:v>
                </c:pt>
                <c:pt idx="8498">
                  <c:v>-1.307E-3</c:v>
                </c:pt>
                <c:pt idx="8499">
                  <c:v>-6.6098999999999997E-4</c:v>
                </c:pt>
                <c:pt idx="8500">
                  <c:v>4.9384000000000004E-13</c:v>
                </c:pt>
                <c:pt idx="8501">
                  <c:v>6.7602000000000005E-4</c:v>
                </c:pt>
                <c:pt idx="8502">
                  <c:v>1.3366999999999999E-3</c:v>
                </c:pt>
                <c:pt idx="8503">
                  <c:v>1.967E-3</c:v>
                </c:pt>
                <c:pt idx="8504">
                  <c:v>2.5527000000000002E-3</c:v>
                </c:pt>
                <c:pt idx="8505">
                  <c:v>3.0804999999999999E-3</c:v>
                </c:pt>
                <c:pt idx="8506">
                  <c:v>3.5382999999999999E-3</c:v>
                </c:pt>
                <c:pt idx="8507">
                  <c:v>3.9157999999999997E-3</c:v>
                </c:pt>
                <c:pt idx="8508">
                  <c:v>4.2044999999999999E-3</c:v>
                </c:pt>
                <c:pt idx="8509">
                  <c:v>4.3977E-3</c:v>
                </c:pt>
                <c:pt idx="8510">
                  <c:v>4.4910999999999996E-3</c:v>
                </c:pt>
                <c:pt idx="8511">
                  <c:v>4.4825999999999998E-3</c:v>
                </c:pt>
                <c:pt idx="8512">
                  <c:v>4.3723E-3</c:v>
                </c:pt>
                <c:pt idx="8513">
                  <c:v>4.1628000000000004E-3</c:v>
                </c:pt>
                <c:pt idx="8514">
                  <c:v>3.8589000000000002E-3</c:v>
                </c:pt>
                <c:pt idx="8515">
                  <c:v>3.4673E-3</c:v>
                </c:pt>
                <c:pt idx="8516">
                  <c:v>2.9970999999999999E-3</c:v>
                </c:pt>
                <c:pt idx="8517">
                  <c:v>2.4588000000000001E-3</c:v>
                </c:pt>
                <c:pt idx="8518">
                  <c:v>1.8647E-3</c:v>
                </c:pt>
                <c:pt idx="8519">
                  <c:v>1.2283000000000001E-3</c:v>
                </c:pt>
                <c:pt idx="8520">
                  <c:v>5.6400000000000005E-4</c:v>
                </c:pt>
                <c:pt idx="8521">
                  <c:v>-1.1309E-4</c:v>
                </c:pt>
                <c:pt idx="8522">
                  <c:v>-7.8759999999999995E-4</c:v>
                </c:pt>
                <c:pt idx="8523">
                  <c:v>-1.4442000000000001E-3</c:v>
                </c:pt>
                <c:pt idx="8524">
                  <c:v>-2.0680999999999998E-3</c:v>
                </c:pt>
                <c:pt idx="8525">
                  <c:v>-2.6450000000000002E-3</c:v>
                </c:pt>
                <c:pt idx="8526">
                  <c:v>-3.1619E-3</c:v>
                </c:pt>
                <c:pt idx="8527">
                  <c:v>-3.6070999999999998E-3</c:v>
                </c:pt>
                <c:pt idx="8528">
                  <c:v>-3.9703000000000004E-3</c:v>
                </c:pt>
                <c:pt idx="8529">
                  <c:v>-4.2434999999999999E-3</c:v>
                </c:pt>
                <c:pt idx="8530">
                  <c:v>-4.4203000000000003E-3</c:v>
                </c:pt>
                <c:pt idx="8531">
                  <c:v>-4.4967999999999996E-3</c:v>
                </c:pt>
                <c:pt idx="8532">
                  <c:v>-4.4713000000000001E-3</c:v>
                </c:pt>
                <c:pt idx="8533">
                  <c:v>-4.3442000000000003E-3</c:v>
                </c:pt>
                <c:pt idx="8534">
                  <c:v>-4.1186E-3</c:v>
                </c:pt>
                <c:pt idx="8535">
                  <c:v>-3.7994999999999999E-3</c:v>
                </c:pt>
                <c:pt idx="8536">
                  <c:v>-3.3941000000000002E-3</c:v>
                </c:pt>
                <c:pt idx="8537">
                  <c:v>-2.9118E-3</c:v>
                </c:pt>
                <c:pt idx="8538">
                  <c:v>-2.3633E-3</c:v>
                </c:pt>
                <c:pt idx="8539">
                  <c:v>-1.7612000000000001E-3</c:v>
                </c:pt>
                <c:pt idx="8540">
                  <c:v>-1.1191E-3</c:v>
                </c:pt>
                <c:pt idx="8541">
                  <c:v>-4.5163000000000001E-4</c:v>
                </c:pt>
                <c:pt idx="8542">
                  <c:v>2.2609999999999999E-4</c:v>
                </c:pt>
                <c:pt idx="8543">
                  <c:v>8.9868999999999995E-4</c:v>
                </c:pt>
                <c:pt idx="8544">
                  <c:v>1.5509E-3</c:v>
                </c:pt>
                <c:pt idx="8545">
                  <c:v>2.1678999999999999E-3</c:v>
                </c:pt>
                <c:pt idx="8546">
                  <c:v>2.7357000000000002E-3</c:v>
                </c:pt>
                <c:pt idx="8547">
                  <c:v>3.2414000000000002E-3</c:v>
                </c:pt>
                <c:pt idx="8548">
                  <c:v>3.6735000000000001E-3</c:v>
                </c:pt>
                <c:pt idx="8549">
                  <c:v>4.0223000000000004E-3</c:v>
                </c:pt>
                <c:pt idx="8550">
                  <c:v>4.2798000000000003E-3</c:v>
                </c:pt>
                <c:pt idx="8551">
                  <c:v>4.4400999999999998E-3</c:v>
                </c:pt>
                <c:pt idx="8552">
                  <c:v>4.4996000000000003E-3</c:v>
                </c:pt>
                <c:pt idx="8553">
                  <c:v>4.4571000000000003E-3</c:v>
                </c:pt>
                <c:pt idx="8554">
                  <c:v>4.3132999999999999E-3</c:v>
                </c:pt>
                <c:pt idx="8555">
                  <c:v>4.0717000000000001E-3</c:v>
                </c:pt>
                <c:pt idx="8556">
                  <c:v>3.7377000000000001E-3</c:v>
                </c:pt>
                <c:pt idx="8557">
                  <c:v>3.3187999999999998E-3</c:v>
                </c:pt>
                <c:pt idx="8558">
                  <c:v>2.8246E-3</c:v>
                </c:pt>
                <c:pt idx="8559">
                  <c:v>2.2663000000000002E-3</c:v>
                </c:pt>
                <c:pt idx="8560">
                  <c:v>1.6566E-3</c:v>
                </c:pt>
                <c:pt idx="8561">
                  <c:v>1.0092E-3</c:v>
                </c:pt>
                <c:pt idx="8562">
                  <c:v>3.3897000000000002E-4</c:v>
                </c:pt>
                <c:pt idx="8563">
                  <c:v>-3.3897000000000002E-4</c:v>
                </c:pt>
                <c:pt idx="8564">
                  <c:v>-1.0092E-3</c:v>
                </c:pt>
                <c:pt idx="8565">
                  <c:v>-1.6566E-3</c:v>
                </c:pt>
                <c:pt idx="8566">
                  <c:v>-2.2663000000000002E-3</c:v>
                </c:pt>
                <c:pt idx="8567">
                  <c:v>-2.8246E-3</c:v>
                </c:pt>
                <c:pt idx="8568">
                  <c:v>-3.3187999999999998E-3</c:v>
                </c:pt>
                <c:pt idx="8569">
                  <c:v>-3.7377000000000001E-3</c:v>
                </c:pt>
                <c:pt idx="8570">
                  <c:v>-4.0717000000000001E-3</c:v>
                </c:pt>
                <c:pt idx="8571">
                  <c:v>-4.3132999999999999E-3</c:v>
                </c:pt>
                <c:pt idx="8572">
                  <c:v>-4.4571000000000003E-3</c:v>
                </c:pt>
                <c:pt idx="8573">
                  <c:v>-4.4996000000000003E-3</c:v>
                </c:pt>
                <c:pt idx="8574">
                  <c:v>-4.4400999999999998E-3</c:v>
                </c:pt>
                <c:pt idx="8575">
                  <c:v>-4.2798000000000003E-3</c:v>
                </c:pt>
                <c:pt idx="8576">
                  <c:v>-4.0223000000000004E-3</c:v>
                </c:pt>
                <c:pt idx="8577">
                  <c:v>-3.6735000000000001E-3</c:v>
                </c:pt>
                <c:pt idx="8578">
                  <c:v>-3.2414000000000002E-3</c:v>
                </c:pt>
                <c:pt idx="8579">
                  <c:v>-2.7357000000000002E-3</c:v>
                </c:pt>
                <c:pt idx="8580">
                  <c:v>-2.1678999999999999E-3</c:v>
                </c:pt>
                <c:pt idx="8581">
                  <c:v>-1.5509E-3</c:v>
                </c:pt>
                <c:pt idx="8582">
                  <c:v>-8.9868999999999995E-4</c:v>
                </c:pt>
                <c:pt idx="8583">
                  <c:v>-2.2609999999999999E-4</c:v>
                </c:pt>
                <c:pt idx="8584">
                  <c:v>4.5163000000000001E-4</c:v>
                </c:pt>
                <c:pt idx="8585">
                  <c:v>1.1191E-3</c:v>
                </c:pt>
                <c:pt idx="8586">
                  <c:v>1.7612000000000001E-3</c:v>
                </c:pt>
                <c:pt idx="8587">
                  <c:v>2.3633E-3</c:v>
                </c:pt>
                <c:pt idx="8588">
                  <c:v>2.9118E-3</c:v>
                </c:pt>
                <c:pt idx="8589">
                  <c:v>3.3941000000000002E-3</c:v>
                </c:pt>
                <c:pt idx="8590">
                  <c:v>3.7994999999999999E-3</c:v>
                </c:pt>
                <c:pt idx="8591">
                  <c:v>4.1186E-3</c:v>
                </c:pt>
                <c:pt idx="8592">
                  <c:v>4.3442000000000003E-3</c:v>
                </c:pt>
                <c:pt idx="8593">
                  <c:v>4.4713000000000001E-3</c:v>
                </c:pt>
                <c:pt idx="8594">
                  <c:v>4.4967999999999996E-3</c:v>
                </c:pt>
                <c:pt idx="8595">
                  <c:v>4.4203000000000003E-3</c:v>
                </c:pt>
                <c:pt idx="8596">
                  <c:v>4.2434999999999999E-3</c:v>
                </c:pt>
                <c:pt idx="8597">
                  <c:v>3.9703000000000004E-3</c:v>
                </c:pt>
                <c:pt idx="8598">
                  <c:v>3.6070999999999998E-3</c:v>
                </c:pt>
                <c:pt idx="8599">
                  <c:v>3.1619E-3</c:v>
                </c:pt>
                <c:pt idx="8600">
                  <c:v>2.7038000000000001E-3</c:v>
                </c:pt>
                <c:pt idx="8601">
                  <c:v>2.1140999999999998E-3</c:v>
                </c:pt>
                <c:pt idx="8602">
                  <c:v>1.4763000000000001E-3</c:v>
                </c:pt>
                <c:pt idx="8603">
                  <c:v>8.0511000000000005E-4</c:v>
                </c:pt>
                <c:pt idx="8604">
                  <c:v>1.156E-4</c:v>
                </c:pt>
                <c:pt idx="8605">
                  <c:v>-5.7653000000000001E-4</c:v>
                </c:pt>
                <c:pt idx="8606">
                  <c:v>-1.2555999999999999E-3</c:v>
                </c:pt>
                <c:pt idx="8607">
                  <c:v>-1.9061E-3</c:v>
                </c:pt>
                <c:pt idx="8608">
                  <c:v>-2.5133999999999998E-3</c:v>
                </c:pt>
                <c:pt idx="8609">
                  <c:v>-3.0636999999999999E-3</c:v>
                </c:pt>
                <c:pt idx="8610">
                  <c:v>-3.5444000000000001E-3</c:v>
                </c:pt>
                <c:pt idx="8611">
                  <c:v>-3.9446000000000004E-3</c:v>
                </c:pt>
                <c:pt idx="8612">
                  <c:v>-4.2554000000000003E-3</c:v>
                </c:pt>
                <c:pt idx="8613">
                  <c:v>-4.4695000000000004E-3</c:v>
                </c:pt>
                <c:pt idx="8614">
                  <c:v>-4.5821999999999998E-3</c:v>
                </c:pt>
                <c:pt idx="8615">
                  <c:v>-4.5909000000000002E-3</c:v>
                </c:pt>
                <c:pt idx="8616">
                  <c:v>-4.4954000000000001E-3</c:v>
                </c:pt>
                <c:pt idx="8617">
                  <c:v>-4.2979000000000003E-3</c:v>
                </c:pt>
                <c:pt idx="8618">
                  <c:v>-4.0027999999999999E-3</c:v>
                </c:pt>
                <c:pt idx="8619">
                  <c:v>-3.6169000000000001E-3</c:v>
                </c:pt>
                <c:pt idx="8620">
                  <c:v>-3.1489E-3</c:v>
                </c:pt>
                <c:pt idx="8621">
                  <c:v>-2.6094E-3</c:v>
                </c:pt>
                <c:pt idx="8622">
                  <c:v>-2.0106999999999998E-3</c:v>
                </c:pt>
                <c:pt idx="8623">
                  <c:v>-1.3664E-3</c:v>
                </c:pt>
                <c:pt idx="8624">
                  <c:v>-6.9103999999999997E-4</c:v>
                </c:pt>
                <c:pt idx="8625">
                  <c:v>4.5640999999999997E-13</c:v>
                </c:pt>
                <c:pt idx="8626">
                  <c:v>6.9103999999999997E-4</c:v>
                </c:pt>
                <c:pt idx="8627">
                  <c:v>1.3664E-3</c:v>
                </c:pt>
                <c:pt idx="8628">
                  <c:v>2.0106999999999998E-3</c:v>
                </c:pt>
                <c:pt idx="8629">
                  <c:v>2.6094E-3</c:v>
                </c:pt>
                <c:pt idx="8630">
                  <c:v>3.1489E-3</c:v>
                </c:pt>
                <c:pt idx="8631">
                  <c:v>3.6169000000000001E-3</c:v>
                </c:pt>
                <c:pt idx="8632">
                  <c:v>4.0027999999999999E-3</c:v>
                </c:pt>
                <c:pt idx="8633">
                  <c:v>4.2979000000000003E-3</c:v>
                </c:pt>
                <c:pt idx="8634">
                  <c:v>4.4954000000000001E-3</c:v>
                </c:pt>
                <c:pt idx="8635">
                  <c:v>4.5909000000000002E-3</c:v>
                </c:pt>
                <c:pt idx="8636">
                  <c:v>4.5821999999999998E-3</c:v>
                </c:pt>
                <c:pt idx="8637">
                  <c:v>4.4695000000000004E-3</c:v>
                </c:pt>
                <c:pt idx="8638">
                  <c:v>4.2554000000000003E-3</c:v>
                </c:pt>
                <c:pt idx="8639">
                  <c:v>3.9446000000000004E-3</c:v>
                </c:pt>
                <c:pt idx="8640">
                  <c:v>3.5444000000000001E-3</c:v>
                </c:pt>
                <c:pt idx="8641">
                  <c:v>3.0636999999999999E-3</c:v>
                </c:pt>
                <c:pt idx="8642">
                  <c:v>2.5133999999999998E-3</c:v>
                </c:pt>
                <c:pt idx="8643">
                  <c:v>1.9061E-3</c:v>
                </c:pt>
                <c:pt idx="8644">
                  <c:v>1.2555999999999999E-3</c:v>
                </c:pt>
                <c:pt idx="8645">
                  <c:v>5.7653000000000001E-4</c:v>
                </c:pt>
                <c:pt idx="8646">
                  <c:v>-1.156E-4</c:v>
                </c:pt>
                <c:pt idx="8647">
                  <c:v>-8.0511000000000005E-4</c:v>
                </c:pt>
                <c:pt idx="8648">
                  <c:v>-1.4763000000000001E-3</c:v>
                </c:pt>
                <c:pt idx="8649">
                  <c:v>-2.1140999999999998E-3</c:v>
                </c:pt>
                <c:pt idx="8650">
                  <c:v>-2.7038000000000001E-3</c:v>
                </c:pt>
                <c:pt idx="8651">
                  <c:v>-3.2322000000000002E-3</c:v>
                </c:pt>
                <c:pt idx="8652">
                  <c:v>-3.6871999999999999E-3</c:v>
                </c:pt>
                <c:pt idx="8653">
                  <c:v>-4.0584999999999996E-3</c:v>
                </c:pt>
                <c:pt idx="8654">
                  <c:v>-4.3378000000000002E-3</c:v>
                </c:pt>
                <c:pt idx="8655">
                  <c:v>-4.5184999999999999E-3</c:v>
                </c:pt>
                <c:pt idx="8656">
                  <c:v>-4.5966999999999996E-3</c:v>
                </c:pt>
                <c:pt idx="8657">
                  <c:v>-4.5706000000000002E-3</c:v>
                </c:pt>
                <c:pt idx="8658">
                  <c:v>-4.4408E-3</c:v>
                </c:pt>
                <c:pt idx="8659">
                  <c:v>-4.2100999999999996E-3</c:v>
                </c:pt>
                <c:pt idx="8660">
                  <c:v>-3.8839E-3</c:v>
                </c:pt>
                <c:pt idx="8661">
                  <c:v>-3.4696000000000002E-3</c:v>
                </c:pt>
                <c:pt idx="8662">
                  <c:v>-2.9765E-3</c:v>
                </c:pt>
                <c:pt idx="8663">
                  <c:v>-2.4158000000000001E-3</c:v>
                </c:pt>
                <c:pt idx="8664">
                  <c:v>-1.8002999999999999E-3</c:v>
                </c:pt>
                <c:pt idx="8665">
                  <c:v>-1.1440000000000001E-3</c:v>
                </c:pt>
                <c:pt idx="8666">
                  <c:v>-4.6166000000000002E-4</c:v>
                </c:pt>
                <c:pt idx="8667">
                  <c:v>2.3112E-4</c:v>
                </c:pt>
                <c:pt idx="8668">
                  <c:v>9.1867000000000001E-4</c:v>
                </c:pt>
                <c:pt idx="8669">
                  <c:v>1.5854E-3</c:v>
                </c:pt>
                <c:pt idx="8670">
                  <c:v>2.2160999999999999E-3</c:v>
                </c:pt>
                <c:pt idx="8671">
                  <c:v>2.7964999999999999E-3</c:v>
                </c:pt>
                <c:pt idx="8672">
                  <c:v>3.3134000000000002E-3</c:v>
                </c:pt>
                <c:pt idx="8673">
                  <c:v>3.7552000000000002E-3</c:v>
                </c:pt>
                <c:pt idx="8674">
                  <c:v>4.1117000000000003E-3</c:v>
                </c:pt>
                <c:pt idx="8675">
                  <c:v>4.3749000000000001E-3</c:v>
                </c:pt>
                <c:pt idx="8676">
                  <c:v>4.5388E-3</c:v>
                </c:pt>
                <c:pt idx="8677">
                  <c:v>4.5995999999999997E-3</c:v>
                </c:pt>
                <c:pt idx="8678">
                  <c:v>4.5561000000000004E-3</c:v>
                </c:pt>
                <c:pt idx="8679">
                  <c:v>4.4092000000000003E-3</c:v>
                </c:pt>
                <c:pt idx="8680">
                  <c:v>4.1621999999999996E-3</c:v>
                </c:pt>
                <c:pt idx="8681">
                  <c:v>3.8206999999999998E-3</c:v>
                </c:pt>
                <c:pt idx="8682">
                  <c:v>3.3926E-3</c:v>
                </c:pt>
                <c:pt idx="8683">
                  <c:v>2.8874E-3</c:v>
                </c:pt>
                <c:pt idx="8684">
                  <c:v>2.3167000000000001E-3</c:v>
                </c:pt>
                <c:pt idx="8685">
                  <c:v>1.6934000000000001E-3</c:v>
                </c:pt>
                <c:pt idx="8686">
                  <c:v>1.0315999999999999E-3</c:v>
                </c:pt>
                <c:pt idx="8687">
                  <c:v>3.4650000000000002E-4</c:v>
                </c:pt>
                <c:pt idx="8688">
                  <c:v>-3.4650000000000002E-4</c:v>
                </c:pt>
                <c:pt idx="8689">
                  <c:v>-1.0315999999999999E-3</c:v>
                </c:pt>
                <c:pt idx="8690">
                  <c:v>-1.6934000000000001E-3</c:v>
                </c:pt>
                <c:pt idx="8691">
                  <c:v>-2.3167000000000001E-3</c:v>
                </c:pt>
                <c:pt idx="8692">
                  <c:v>-2.8874E-3</c:v>
                </c:pt>
                <c:pt idx="8693">
                  <c:v>-3.3926E-3</c:v>
                </c:pt>
                <c:pt idx="8694">
                  <c:v>-3.8206999999999998E-3</c:v>
                </c:pt>
                <c:pt idx="8695">
                  <c:v>-4.1621999999999996E-3</c:v>
                </c:pt>
                <c:pt idx="8696">
                  <c:v>-4.4092000000000003E-3</c:v>
                </c:pt>
                <c:pt idx="8697">
                  <c:v>-4.5561000000000004E-3</c:v>
                </c:pt>
                <c:pt idx="8698">
                  <c:v>-4.5995999999999997E-3</c:v>
                </c:pt>
                <c:pt idx="8699">
                  <c:v>-4.5388E-3</c:v>
                </c:pt>
                <c:pt idx="8700">
                  <c:v>-4.47E-3</c:v>
                </c:pt>
                <c:pt idx="8701">
                  <c:v>-4.2011000000000001E-3</c:v>
                </c:pt>
                <c:pt idx="8702">
                  <c:v>-3.8368E-3</c:v>
                </c:pt>
                <c:pt idx="8703">
                  <c:v>-3.3855000000000001E-3</c:v>
                </c:pt>
                <c:pt idx="8704">
                  <c:v>-2.8573000000000001E-3</c:v>
                </c:pt>
                <c:pt idx="8705">
                  <c:v>-2.2642000000000001E-3</c:v>
                </c:pt>
                <c:pt idx="8706">
                  <c:v>-1.6198E-3</c:v>
                </c:pt>
                <c:pt idx="8707">
                  <c:v>-9.3864000000000003E-4</c:v>
                </c:pt>
                <c:pt idx="8708">
                  <c:v>-2.3614999999999999E-4</c:v>
                </c:pt>
                <c:pt idx="8709">
                  <c:v>4.7169999999999997E-4</c:v>
                </c:pt>
                <c:pt idx="8710">
                  <c:v>1.1688E-3</c:v>
                </c:pt>
                <c:pt idx="8711">
                  <c:v>1.8395E-3</c:v>
                </c:pt>
                <c:pt idx="8712">
                  <c:v>2.4683000000000001E-3</c:v>
                </c:pt>
                <c:pt idx="8713">
                  <c:v>3.0412E-3</c:v>
                </c:pt>
                <c:pt idx="8714">
                  <c:v>3.545E-3</c:v>
                </c:pt>
                <c:pt idx="8715">
                  <c:v>3.9683000000000001E-3</c:v>
                </c:pt>
                <c:pt idx="8716">
                  <c:v>4.3016E-3</c:v>
                </c:pt>
                <c:pt idx="8717">
                  <c:v>4.5373000000000002E-3</c:v>
                </c:pt>
                <c:pt idx="8718">
                  <c:v>4.6699999999999997E-3</c:v>
                </c:pt>
                <c:pt idx="8719">
                  <c:v>4.6966999999999998E-3</c:v>
                </c:pt>
                <c:pt idx="8720">
                  <c:v>4.6167999999999999E-3</c:v>
                </c:pt>
                <c:pt idx="8721">
                  <c:v>4.4320999999999996E-3</c:v>
                </c:pt>
                <c:pt idx="8722">
                  <c:v>4.1468E-3</c:v>
                </c:pt>
                <c:pt idx="8723">
                  <c:v>3.7674000000000002E-3</c:v>
                </c:pt>
                <c:pt idx="8724">
                  <c:v>3.3024999999999999E-3</c:v>
                </c:pt>
                <c:pt idx="8725">
                  <c:v>2.7626E-3</c:v>
                </c:pt>
                <c:pt idx="8726">
                  <c:v>2.16E-3</c:v>
                </c:pt>
                <c:pt idx="8727">
                  <c:v>1.5084E-3</c:v>
                </c:pt>
                <c:pt idx="8728">
                  <c:v>8.2260999999999999E-4</c:v>
                </c:pt>
                <c:pt idx="8729">
                  <c:v>1.1811000000000001E-4</c:v>
                </c:pt>
                <c:pt idx="8730">
                  <c:v>-5.8907000000000002E-4</c:v>
                </c:pt>
                <c:pt idx="8731">
                  <c:v>-1.2829E-3</c:v>
                </c:pt>
                <c:pt idx="8732">
                  <c:v>-1.9476000000000001E-3</c:v>
                </c:pt>
                <c:pt idx="8733">
                  <c:v>-2.5680999999999998E-3</c:v>
                </c:pt>
                <c:pt idx="8734">
                  <c:v>-3.1302999999999999E-3</c:v>
                </c:pt>
                <c:pt idx="8735">
                  <c:v>-3.6213999999999999E-3</c:v>
                </c:pt>
                <c:pt idx="8736">
                  <c:v>-4.0304E-3</c:v>
                </c:pt>
                <c:pt idx="8737">
                  <c:v>-4.3479E-3</c:v>
                </c:pt>
                <c:pt idx="8738">
                  <c:v>-4.5666999999999999E-3</c:v>
                </c:pt>
                <c:pt idx="8739">
                  <c:v>-4.6817999999999999E-3</c:v>
                </c:pt>
                <c:pt idx="8740">
                  <c:v>-4.6906999999999999E-3</c:v>
                </c:pt>
                <c:pt idx="8741">
                  <c:v>-4.5932000000000004E-3</c:v>
                </c:pt>
                <c:pt idx="8742">
                  <c:v>-4.3912999999999999E-3</c:v>
                </c:pt>
                <c:pt idx="8743">
                  <c:v>-4.0898999999999996E-3</c:v>
                </c:pt>
                <c:pt idx="8744">
                  <c:v>-3.6955999999999998E-3</c:v>
                </c:pt>
                <c:pt idx="8745">
                  <c:v>-3.2174E-3</c:v>
                </c:pt>
                <c:pt idx="8746">
                  <c:v>-2.6662000000000001E-3</c:v>
                </c:pt>
                <c:pt idx="8747">
                  <c:v>-2.0544000000000001E-3</c:v>
                </c:pt>
                <c:pt idx="8748">
                  <c:v>-1.3960999999999999E-3</c:v>
                </c:pt>
                <c:pt idx="8749">
                  <c:v>-7.0606E-4</c:v>
                </c:pt>
                <c:pt idx="8750">
                  <c:v>4.1793999999999998E-13</c:v>
                </c:pt>
                <c:pt idx="8751">
                  <c:v>7.0606E-4</c:v>
                </c:pt>
                <c:pt idx="8752">
                  <c:v>1.3960999999999999E-3</c:v>
                </c:pt>
                <c:pt idx="8753">
                  <c:v>2.0544000000000001E-3</c:v>
                </c:pt>
                <c:pt idx="8754">
                  <c:v>2.6662000000000001E-3</c:v>
                </c:pt>
                <c:pt idx="8755">
                  <c:v>3.2174E-3</c:v>
                </c:pt>
                <c:pt idx="8756">
                  <c:v>3.6955999999999998E-3</c:v>
                </c:pt>
                <c:pt idx="8757">
                  <c:v>4.0898999999999996E-3</c:v>
                </c:pt>
                <c:pt idx="8758">
                  <c:v>4.3912999999999999E-3</c:v>
                </c:pt>
                <c:pt idx="8759">
                  <c:v>4.5932000000000004E-3</c:v>
                </c:pt>
                <c:pt idx="8760">
                  <c:v>4.6906999999999999E-3</c:v>
                </c:pt>
                <c:pt idx="8761">
                  <c:v>4.6817999999999999E-3</c:v>
                </c:pt>
                <c:pt idx="8762">
                  <c:v>4.5666999999999999E-3</c:v>
                </c:pt>
                <c:pt idx="8763">
                  <c:v>4.3479E-3</c:v>
                </c:pt>
                <c:pt idx="8764">
                  <c:v>4.0304E-3</c:v>
                </c:pt>
                <c:pt idx="8765">
                  <c:v>3.6213999999999999E-3</c:v>
                </c:pt>
                <c:pt idx="8766">
                  <c:v>3.1302999999999999E-3</c:v>
                </c:pt>
                <c:pt idx="8767">
                  <c:v>2.5680999999999998E-3</c:v>
                </c:pt>
                <c:pt idx="8768">
                  <c:v>1.9476000000000001E-3</c:v>
                </c:pt>
                <c:pt idx="8769">
                  <c:v>1.2829E-3</c:v>
                </c:pt>
                <c:pt idx="8770">
                  <c:v>5.8907000000000002E-4</c:v>
                </c:pt>
                <c:pt idx="8771">
                  <c:v>-1.1811000000000001E-4</c:v>
                </c:pt>
                <c:pt idx="8772">
                  <c:v>-8.2260999999999999E-4</c:v>
                </c:pt>
                <c:pt idx="8773">
                  <c:v>-1.5084E-3</c:v>
                </c:pt>
                <c:pt idx="8774">
                  <c:v>-2.16E-3</c:v>
                </c:pt>
                <c:pt idx="8775">
                  <c:v>-2.7626E-3</c:v>
                </c:pt>
                <c:pt idx="8776">
                  <c:v>-3.3024999999999999E-3</c:v>
                </c:pt>
                <c:pt idx="8777">
                  <c:v>-3.7674000000000002E-3</c:v>
                </c:pt>
                <c:pt idx="8778">
                  <c:v>-4.1468E-3</c:v>
                </c:pt>
                <c:pt idx="8779">
                  <c:v>-4.4320999999999996E-3</c:v>
                </c:pt>
                <c:pt idx="8780">
                  <c:v>-4.6167999999999999E-3</c:v>
                </c:pt>
                <c:pt idx="8781">
                  <c:v>-4.6966999999999998E-3</c:v>
                </c:pt>
                <c:pt idx="8782">
                  <c:v>-4.6699999999999997E-3</c:v>
                </c:pt>
                <c:pt idx="8783">
                  <c:v>-4.5373000000000002E-3</c:v>
                </c:pt>
                <c:pt idx="8784">
                  <c:v>-4.3016E-3</c:v>
                </c:pt>
                <c:pt idx="8785">
                  <c:v>-3.9683000000000001E-3</c:v>
                </c:pt>
                <c:pt idx="8786">
                  <c:v>-3.545E-3</c:v>
                </c:pt>
                <c:pt idx="8787">
                  <c:v>-3.0412E-3</c:v>
                </c:pt>
                <c:pt idx="8788">
                  <c:v>-2.4683000000000001E-3</c:v>
                </c:pt>
                <c:pt idx="8789">
                  <c:v>-1.8395E-3</c:v>
                </c:pt>
                <c:pt idx="8790">
                  <c:v>-1.1688E-3</c:v>
                </c:pt>
                <c:pt idx="8791">
                  <c:v>-4.7169999999999997E-4</c:v>
                </c:pt>
                <c:pt idx="8792">
                  <c:v>2.3614999999999999E-4</c:v>
                </c:pt>
                <c:pt idx="8793">
                  <c:v>9.3864000000000003E-4</c:v>
                </c:pt>
                <c:pt idx="8794">
                  <c:v>1.6198E-3</c:v>
                </c:pt>
                <c:pt idx="8795">
                  <c:v>2.2642000000000001E-3</c:v>
                </c:pt>
                <c:pt idx="8796">
                  <c:v>2.8573000000000001E-3</c:v>
                </c:pt>
                <c:pt idx="8797">
                  <c:v>3.3855000000000001E-3</c:v>
                </c:pt>
                <c:pt idx="8798">
                  <c:v>3.8368E-3</c:v>
                </c:pt>
                <c:pt idx="8799">
                  <c:v>4.2011000000000001E-3</c:v>
                </c:pt>
                <c:pt idx="8800">
                  <c:v>4.5650999999999999E-3</c:v>
                </c:pt>
                <c:pt idx="8801">
                  <c:v>4.7361E-3</c:v>
                </c:pt>
                <c:pt idx="8802">
                  <c:v>4.7996000000000002E-3</c:v>
                </c:pt>
                <c:pt idx="8803">
                  <c:v>4.7542000000000001E-3</c:v>
                </c:pt>
                <c:pt idx="8804">
                  <c:v>4.6008999999999998E-3</c:v>
                </c:pt>
                <c:pt idx="8805">
                  <c:v>4.3432000000000002E-3</c:v>
                </c:pt>
                <c:pt idx="8806">
                  <c:v>3.9868999999999998E-3</c:v>
                </c:pt>
                <c:pt idx="8807">
                  <c:v>3.5401E-3</c:v>
                </c:pt>
                <c:pt idx="8808">
                  <c:v>3.0129000000000002E-3</c:v>
                </c:pt>
                <c:pt idx="8809">
                  <c:v>2.4174000000000001E-3</c:v>
                </c:pt>
                <c:pt idx="8810">
                  <c:v>1.7669999999999999E-3</c:v>
                </c:pt>
                <c:pt idx="8811">
                  <c:v>1.0765E-3</c:v>
                </c:pt>
                <c:pt idx="8812">
                  <c:v>3.6157000000000002E-4</c:v>
                </c:pt>
                <c:pt idx="8813">
                  <c:v>-3.6157000000000002E-4</c:v>
                </c:pt>
                <c:pt idx="8814">
                  <c:v>-1.0765E-3</c:v>
                </c:pt>
                <c:pt idx="8815">
                  <c:v>-1.7669999999999999E-3</c:v>
                </c:pt>
                <c:pt idx="8816">
                  <c:v>-2.4174000000000001E-3</c:v>
                </c:pt>
                <c:pt idx="8817">
                  <c:v>-3.0129000000000002E-3</c:v>
                </c:pt>
                <c:pt idx="8818">
                  <c:v>-3.5401E-3</c:v>
                </c:pt>
                <c:pt idx="8819">
                  <c:v>-3.9868999999999998E-3</c:v>
                </c:pt>
                <c:pt idx="8820">
                  <c:v>-4.3432000000000002E-3</c:v>
                </c:pt>
                <c:pt idx="8821">
                  <c:v>-4.6008999999999998E-3</c:v>
                </c:pt>
                <c:pt idx="8822">
                  <c:v>-4.7542000000000001E-3</c:v>
                </c:pt>
                <c:pt idx="8823">
                  <c:v>-4.7996000000000002E-3</c:v>
                </c:pt>
                <c:pt idx="8824">
                  <c:v>-4.7361E-3</c:v>
                </c:pt>
                <c:pt idx="8825">
                  <c:v>-4.5650999999999999E-3</c:v>
                </c:pt>
                <c:pt idx="8826">
                  <c:v>-4.2903999999999998E-3</c:v>
                </c:pt>
                <c:pt idx="8827">
                  <c:v>-3.9183999999999998E-3</c:v>
                </c:pt>
                <c:pt idx="8828">
                  <c:v>-3.4575000000000001E-3</c:v>
                </c:pt>
                <c:pt idx="8829">
                  <c:v>-2.9180999999999999E-3</c:v>
                </c:pt>
                <c:pt idx="8830">
                  <c:v>-2.3124E-3</c:v>
                </c:pt>
                <c:pt idx="8831">
                  <c:v>-1.6543E-3</c:v>
                </c:pt>
                <c:pt idx="8832">
                  <c:v>-9.5861000000000004E-4</c:v>
                </c:pt>
                <c:pt idx="8833">
                  <c:v>-2.4117E-4</c:v>
                </c:pt>
                <c:pt idx="8834">
                  <c:v>4.8173999999999998E-4</c:v>
                </c:pt>
                <c:pt idx="8835">
                  <c:v>1.1937E-3</c:v>
                </c:pt>
                <c:pt idx="8836">
                  <c:v>1.8786E-3</c:v>
                </c:pt>
                <c:pt idx="8837">
                  <c:v>2.5208000000000001E-3</c:v>
                </c:pt>
                <c:pt idx="8838">
                  <c:v>3.1059E-3</c:v>
                </c:pt>
                <c:pt idx="8839">
                  <c:v>3.6204000000000002E-3</c:v>
                </c:pt>
                <c:pt idx="8840">
                  <c:v>4.0527999999999996E-3</c:v>
                </c:pt>
                <c:pt idx="8841">
                  <c:v>4.3931999999999999E-3</c:v>
                </c:pt>
                <c:pt idx="8842">
                  <c:v>4.6338000000000004E-3</c:v>
                </c:pt>
                <c:pt idx="8843">
                  <c:v>4.7692999999999998E-3</c:v>
                </c:pt>
                <c:pt idx="8844">
                  <c:v>4.7965999999999998E-3</c:v>
                </c:pt>
                <c:pt idx="8845">
                  <c:v>4.7149999999999996E-3</c:v>
                </c:pt>
                <c:pt idx="8846">
                  <c:v>4.5263999999999999E-3</c:v>
                </c:pt>
                <c:pt idx="8847">
                  <c:v>4.235E-3</c:v>
                </c:pt>
                <c:pt idx="8848">
                  <c:v>3.8474999999999998E-3</c:v>
                </c:pt>
                <c:pt idx="8849">
                  <c:v>3.3727000000000002E-3</c:v>
                </c:pt>
                <c:pt idx="8850">
                  <c:v>2.8213999999999999E-3</c:v>
                </c:pt>
                <c:pt idx="8851">
                  <c:v>2.2060000000000001E-3</c:v>
                </c:pt>
                <c:pt idx="8852">
                  <c:v>1.5405E-3</c:v>
                </c:pt>
                <c:pt idx="8853">
                  <c:v>8.4011000000000003E-4</c:v>
                </c:pt>
                <c:pt idx="8854">
                  <c:v>1.2061999999999999E-4</c:v>
                </c:pt>
                <c:pt idx="8855">
                  <c:v>-6.0159999999999999E-4</c:v>
                </c:pt>
                <c:pt idx="8856">
                  <c:v>-1.3102000000000001E-3</c:v>
                </c:pt>
                <c:pt idx="8857">
                  <c:v>-1.9889999999999999E-3</c:v>
                </c:pt>
                <c:pt idx="8858">
                  <c:v>-2.6226999999999999E-3</c:v>
                </c:pt>
                <c:pt idx="8859">
                  <c:v>-3.1968999999999999E-3</c:v>
                </c:pt>
                <c:pt idx="8860">
                  <c:v>-3.6985E-3</c:v>
                </c:pt>
                <c:pt idx="8861">
                  <c:v>-4.1161000000000001E-3</c:v>
                </c:pt>
                <c:pt idx="8862">
                  <c:v>-4.4403999999999997E-3</c:v>
                </c:pt>
                <c:pt idx="8863">
                  <c:v>-4.6638000000000001E-3</c:v>
                </c:pt>
                <c:pt idx="8864">
                  <c:v>-4.7813999999999999E-3</c:v>
                </c:pt>
                <c:pt idx="8865">
                  <c:v>-4.7904999999999996E-3</c:v>
                </c:pt>
                <c:pt idx="8866">
                  <c:v>-4.6908999999999996E-3</c:v>
                </c:pt>
                <c:pt idx="8867">
                  <c:v>-4.4847999999999997E-3</c:v>
                </c:pt>
                <c:pt idx="8868">
                  <c:v>-4.1768999999999999E-3</c:v>
                </c:pt>
                <c:pt idx="8869">
                  <c:v>-3.7742000000000001E-3</c:v>
                </c:pt>
                <c:pt idx="8870">
                  <c:v>-3.2858000000000002E-3</c:v>
                </c:pt>
                <c:pt idx="8871">
                  <c:v>-2.7228999999999999E-3</c:v>
                </c:pt>
                <c:pt idx="8872">
                  <c:v>-2.0982000000000002E-3</c:v>
                </c:pt>
                <c:pt idx="8873">
                  <c:v>-1.4258000000000001E-3</c:v>
                </c:pt>
                <c:pt idx="8874">
                  <c:v>-7.2108000000000003E-4</c:v>
                </c:pt>
                <c:pt idx="8875">
                  <c:v>3.7630999999999999E-13</c:v>
                </c:pt>
                <c:pt idx="8876">
                  <c:v>7.2108000000000003E-4</c:v>
                </c:pt>
                <c:pt idx="8877">
                  <c:v>1.4258000000000001E-3</c:v>
                </c:pt>
                <c:pt idx="8878">
                  <c:v>2.0982000000000002E-3</c:v>
                </c:pt>
                <c:pt idx="8879">
                  <c:v>2.7228999999999999E-3</c:v>
                </c:pt>
                <c:pt idx="8880">
                  <c:v>3.2858000000000002E-3</c:v>
                </c:pt>
                <c:pt idx="8881">
                  <c:v>3.7742000000000001E-3</c:v>
                </c:pt>
                <c:pt idx="8882">
                  <c:v>4.1768999999999999E-3</c:v>
                </c:pt>
                <c:pt idx="8883">
                  <c:v>4.4847999999999997E-3</c:v>
                </c:pt>
                <c:pt idx="8884">
                  <c:v>4.6908999999999996E-3</c:v>
                </c:pt>
                <c:pt idx="8885">
                  <c:v>4.7904999999999996E-3</c:v>
                </c:pt>
                <c:pt idx="8886">
                  <c:v>4.7813999999999999E-3</c:v>
                </c:pt>
                <c:pt idx="8887">
                  <c:v>4.6638000000000001E-3</c:v>
                </c:pt>
                <c:pt idx="8888">
                  <c:v>4.4403999999999997E-3</c:v>
                </c:pt>
                <c:pt idx="8889">
                  <c:v>4.1161000000000001E-3</c:v>
                </c:pt>
                <c:pt idx="8890">
                  <c:v>3.6985E-3</c:v>
                </c:pt>
                <c:pt idx="8891">
                  <c:v>3.1968999999999999E-3</c:v>
                </c:pt>
                <c:pt idx="8892">
                  <c:v>2.6226999999999999E-3</c:v>
                </c:pt>
                <c:pt idx="8893">
                  <c:v>1.9889999999999999E-3</c:v>
                </c:pt>
                <c:pt idx="8894">
                  <c:v>1.3102000000000001E-3</c:v>
                </c:pt>
                <c:pt idx="8895">
                  <c:v>6.0159999999999999E-4</c:v>
                </c:pt>
                <c:pt idx="8896">
                  <c:v>-1.2061999999999999E-4</c:v>
                </c:pt>
                <c:pt idx="8897">
                  <c:v>-8.4011000000000003E-4</c:v>
                </c:pt>
                <c:pt idx="8898">
                  <c:v>-1.5405E-3</c:v>
                </c:pt>
                <c:pt idx="8899">
                  <c:v>-2.2060000000000001E-3</c:v>
                </c:pt>
                <c:pt idx="8900">
                  <c:v>-2.8801E-3</c:v>
                </c:pt>
                <c:pt idx="8901">
                  <c:v>-3.4429999999999999E-3</c:v>
                </c:pt>
                <c:pt idx="8902">
                  <c:v>-3.9277000000000001E-3</c:v>
                </c:pt>
                <c:pt idx="8903">
                  <c:v>-4.3232000000000001E-3</c:v>
                </c:pt>
                <c:pt idx="8904">
                  <c:v>-4.6207000000000002E-3</c:v>
                </c:pt>
                <c:pt idx="8905">
                  <c:v>-4.8132000000000001E-3</c:v>
                </c:pt>
                <c:pt idx="8906">
                  <c:v>-4.8964999999999998E-3</c:v>
                </c:pt>
                <c:pt idx="8907">
                  <c:v>-4.8687000000000001E-3</c:v>
                </c:pt>
                <c:pt idx="8908">
                  <c:v>-4.7304000000000001E-3</c:v>
                </c:pt>
                <c:pt idx="8909">
                  <c:v>-4.4847000000000003E-3</c:v>
                </c:pt>
                <c:pt idx="8910">
                  <c:v>-4.1371999999999997E-3</c:v>
                </c:pt>
                <c:pt idx="8911">
                  <c:v>-3.6958E-3</c:v>
                </c:pt>
                <c:pt idx="8912">
                  <c:v>-3.1706E-3</c:v>
                </c:pt>
                <c:pt idx="8913">
                  <c:v>-2.5734E-3</c:v>
                </c:pt>
                <c:pt idx="8914">
                  <c:v>-1.9177E-3</c:v>
                </c:pt>
                <c:pt idx="8915">
                  <c:v>-1.2186E-3</c:v>
                </c:pt>
                <c:pt idx="8916">
                  <c:v>-4.9176999999999999E-4</c:v>
                </c:pt>
                <c:pt idx="8917">
                  <c:v>2.4620000000000002E-4</c:v>
                </c:pt>
                <c:pt idx="8918">
                  <c:v>9.7857999999999994E-4</c:v>
                </c:pt>
                <c:pt idx="8919">
                  <c:v>1.6888000000000001E-3</c:v>
                </c:pt>
                <c:pt idx="8920">
                  <c:v>2.3606E-3</c:v>
                </c:pt>
                <c:pt idx="8921">
                  <c:v>2.9789E-3</c:v>
                </c:pt>
                <c:pt idx="8922">
                  <c:v>3.5295000000000001E-3</c:v>
                </c:pt>
                <c:pt idx="8923">
                  <c:v>4.0001000000000004E-3</c:v>
                </c:pt>
                <c:pt idx="8924">
                  <c:v>4.3797999999999997E-3</c:v>
                </c:pt>
                <c:pt idx="8925">
                  <c:v>4.6601999999999998E-3</c:v>
                </c:pt>
                <c:pt idx="8926">
                  <c:v>4.8348000000000002E-3</c:v>
                </c:pt>
                <c:pt idx="8927">
                  <c:v>4.8995999999999996E-3</c:v>
                </c:pt>
                <c:pt idx="8928">
                  <c:v>4.8532999999999996E-3</c:v>
                </c:pt>
                <c:pt idx="8929">
                  <c:v>4.6968000000000001E-3</c:v>
                </c:pt>
                <c:pt idx="8930">
                  <c:v>4.4336999999999996E-3</c:v>
                </c:pt>
                <c:pt idx="8931">
                  <c:v>4.0699000000000004E-3</c:v>
                </c:pt>
                <c:pt idx="8932">
                  <c:v>3.6137999999999999E-3</c:v>
                </c:pt>
                <c:pt idx="8933">
                  <c:v>3.0756999999999998E-3</c:v>
                </c:pt>
                <c:pt idx="8934">
                  <c:v>2.4678E-3</c:v>
                </c:pt>
                <c:pt idx="8935">
                  <c:v>1.8037999999999999E-3</c:v>
                </c:pt>
                <c:pt idx="8936">
                  <c:v>1.0989000000000001E-3</c:v>
                </c:pt>
                <c:pt idx="8937">
                  <c:v>3.6910000000000003E-4</c:v>
                </c:pt>
                <c:pt idx="8938">
                  <c:v>-3.6910000000000003E-4</c:v>
                </c:pt>
                <c:pt idx="8939">
                  <c:v>-1.0989000000000001E-3</c:v>
                </c:pt>
                <c:pt idx="8940">
                  <c:v>-1.8037999999999999E-3</c:v>
                </c:pt>
                <c:pt idx="8941">
                  <c:v>-2.4678E-3</c:v>
                </c:pt>
                <c:pt idx="8942">
                  <c:v>-3.0756999999999998E-3</c:v>
                </c:pt>
                <c:pt idx="8943">
                  <c:v>-3.6137999999999999E-3</c:v>
                </c:pt>
                <c:pt idx="8944">
                  <c:v>-4.0699000000000004E-3</c:v>
                </c:pt>
                <c:pt idx="8945">
                  <c:v>-4.4336999999999996E-3</c:v>
                </c:pt>
                <c:pt idx="8946">
                  <c:v>-4.6968000000000001E-3</c:v>
                </c:pt>
                <c:pt idx="8947">
                  <c:v>-4.8532999999999996E-3</c:v>
                </c:pt>
                <c:pt idx="8948">
                  <c:v>-4.8995999999999996E-3</c:v>
                </c:pt>
                <c:pt idx="8949">
                  <c:v>-4.8348000000000002E-3</c:v>
                </c:pt>
                <c:pt idx="8950">
                  <c:v>-4.6601999999999998E-3</c:v>
                </c:pt>
                <c:pt idx="8951">
                  <c:v>-4.3797999999999997E-3</c:v>
                </c:pt>
                <c:pt idx="8952">
                  <c:v>-4.0001000000000004E-3</c:v>
                </c:pt>
                <c:pt idx="8953">
                  <c:v>-3.5295000000000001E-3</c:v>
                </c:pt>
                <c:pt idx="8954">
                  <c:v>-2.9789E-3</c:v>
                </c:pt>
                <c:pt idx="8955">
                  <c:v>-2.3606E-3</c:v>
                </c:pt>
                <c:pt idx="8956">
                  <c:v>-1.6888000000000001E-3</c:v>
                </c:pt>
                <c:pt idx="8957">
                  <c:v>-9.7857999999999994E-4</c:v>
                </c:pt>
                <c:pt idx="8958">
                  <c:v>-2.4620000000000002E-4</c:v>
                </c:pt>
                <c:pt idx="8959">
                  <c:v>4.9176999999999999E-4</c:v>
                </c:pt>
                <c:pt idx="8960">
                  <c:v>1.2186E-3</c:v>
                </c:pt>
                <c:pt idx="8961">
                  <c:v>1.9177E-3</c:v>
                </c:pt>
                <c:pt idx="8962">
                  <c:v>2.5734E-3</c:v>
                </c:pt>
                <c:pt idx="8963">
                  <c:v>3.1706E-3</c:v>
                </c:pt>
                <c:pt idx="8964">
                  <c:v>3.6958E-3</c:v>
                </c:pt>
                <c:pt idx="8965">
                  <c:v>4.1371999999999997E-3</c:v>
                </c:pt>
                <c:pt idx="8966">
                  <c:v>4.4847000000000003E-3</c:v>
                </c:pt>
                <c:pt idx="8967">
                  <c:v>4.7304000000000001E-3</c:v>
                </c:pt>
                <c:pt idx="8968">
                  <c:v>4.8687000000000001E-3</c:v>
                </c:pt>
                <c:pt idx="8969">
                  <c:v>4.8964999999999998E-3</c:v>
                </c:pt>
                <c:pt idx="8970">
                  <c:v>4.8132000000000001E-3</c:v>
                </c:pt>
                <c:pt idx="8971">
                  <c:v>4.6207000000000002E-3</c:v>
                </c:pt>
                <c:pt idx="8972">
                  <c:v>4.3232000000000001E-3</c:v>
                </c:pt>
                <c:pt idx="8973">
                  <c:v>3.9277000000000001E-3</c:v>
                </c:pt>
                <c:pt idx="8974">
                  <c:v>3.4429999999999999E-3</c:v>
                </c:pt>
                <c:pt idx="8975">
                  <c:v>2.8801E-3</c:v>
                </c:pt>
                <c:pt idx="8976">
                  <c:v>2.2518999999999998E-3</c:v>
                </c:pt>
                <c:pt idx="8977">
                  <c:v>1.5726E-3</c:v>
                </c:pt>
                <c:pt idx="8978">
                  <c:v>8.5760999999999997E-4</c:v>
                </c:pt>
                <c:pt idx="8979">
                  <c:v>1.2313999999999999E-4</c:v>
                </c:pt>
                <c:pt idx="8980">
                  <c:v>-6.1412999999999995E-4</c:v>
                </c:pt>
                <c:pt idx="8981">
                  <c:v>-1.3374999999999999E-3</c:v>
                </c:pt>
                <c:pt idx="8982">
                  <c:v>-2.0303999999999999E-3</c:v>
                </c:pt>
                <c:pt idx="8983">
                  <c:v>-2.6773000000000001E-3</c:v>
                </c:pt>
                <c:pt idx="8984">
                  <c:v>-3.2634999999999999E-3</c:v>
                </c:pt>
                <c:pt idx="8985">
                  <c:v>-3.7755000000000002E-3</c:v>
                </c:pt>
                <c:pt idx="8986">
                  <c:v>-4.2018999999999997E-3</c:v>
                </c:pt>
                <c:pt idx="8987">
                  <c:v>-4.5329000000000003E-3</c:v>
                </c:pt>
                <c:pt idx="8988">
                  <c:v>-4.7609999999999996E-3</c:v>
                </c:pt>
                <c:pt idx="8989">
                  <c:v>-4.8811000000000002E-3</c:v>
                </c:pt>
                <c:pt idx="8990">
                  <c:v>-4.8903000000000002E-3</c:v>
                </c:pt>
                <c:pt idx="8991">
                  <c:v>-4.7885999999999996E-3</c:v>
                </c:pt>
                <c:pt idx="8992">
                  <c:v>-4.5782000000000002E-3</c:v>
                </c:pt>
                <c:pt idx="8993">
                  <c:v>-4.2639000000000002E-3</c:v>
                </c:pt>
                <c:pt idx="8994">
                  <c:v>-3.8528E-3</c:v>
                </c:pt>
                <c:pt idx="8995">
                  <c:v>-3.3543000000000002E-3</c:v>
                </c:pt>
                <c:pt idx="8996">
                  <c:v>-2.7796000000000001E-3</c:v>
                </c:pt>
                <c:pt idx="8997">
                  <c:v>-2.1419E-3</c:v>
                </c:pt>
                <c:pt idx="8998">
                  <c:v>-1.4555E-3</c:v>
                </c:pt>
                <c:pt idx="8999">
                  <c:v>-7.3611E-4</c:v>
                </c:pt>
                <c:pt idx="9000">
                  <c:v>3.3937E-13</c:v>
                </c:pt>
                <c:pt idx="9001">
                  <c:v>7.5113000000000003E-4</c:v>
                </c:pt>
                <c:pt idx="9002">
                  <c:v>1.4852000000000001E-3</c:v>
                </c:pt>
                <c:pt idx="9003">
                  <c:v>2.1856000000000002E-3</c:v>
                </c:pt>
                <c:pt idx="9004">
                  <c:v>2.8362999999999999E-3</c:v>
                </c:pt>
                <c:pt idx="9005">
                  <c:v>3.4226999999999999E-3</c:v>
                </c:pt>
                <c:pt idx="9006">
                  <c:v>3.9313999999999998E-3</c:v>
                </c:pt>
                <c:pt idx="9007">
                  <c:v>4.3509000000000004E-3</c:v>
                </c:pt>
                <c:pt idx="9008">
                  <c:v>4.6715999999999997E-3</c:v>
                </c:pt>
                <c:pt idx="9009">
                  <c:v>4.8862999999999997E-3</c:v>
                </c:pt>
                <c:pt idx="9010">
                  <c:v>4.9900999999999999E-3</c:v>
                </c:pt>
                <c:pt idx="9011">
                  <c:v>4.9807000000000002E-3</c:v>
                </c:pt>
                <c:pt idx="9012">
                  <c:v>4.8582E-3</c:v>
                </c:pt>
                <c:pt idx="9013">
                  <c:v>4.6254E-3</c:v>
                </c:pt>
                <c:pt idx="9014">
                  <c:v>4.2875999999999999E-3</c:v>
                </c:pt>
                <c:pt idx="9015">
                  <c:v>3.8525999999999999E-3</c:v>
                </c:pt>
                <c:pt idx="9016">
                  <c:v>3.3300999999999999E-3</c:v>
                </c:pt>
                <c:pt idx="9017">
                  <c:v>2.7320000000000001E-3</c:v>
                </c:pt>
                <c:pt idx="9018">
                  <c:v>2.0718999999999998E-3</c:v>
                </c:pt>
                <c:pt idx="9019">
                  <c:v>1.3648E-3</c:v>
                </c:pt>
                <c:pt idx="9020">
                  <c:v>6.2666999999999996E-4</c:v>
                </c:pt>
                <c:pt idx="9021">
                  <c:v>-1.2564999999999999E-4</c:v>
                </c:pt>
                <c:pt idx="9022">
                  <c:v>-8.7511999999999996E-4</c:v>
                </c:pt>
                <c:pt idx="9023">
                  <c:v>-1.6046999999999999E-3</c:v>
                </c:pt>
                <c:pt idx="9024">
                  <c:v>-2.2978999999999999E-3</c:v>
                </c:pt>
                <c:pt idx="9025">
                  <c:v>-2.9388999999999999E-3</c:v>
                </c:pt>
                <c:pt idx="9026">
                  <c:v>-3.5132000000000002E-3</c:v>
                </c:pt>
                <c:pt idx="9027">
                  <c:v>-4.0077999999999997E-3</c:v>
                </c:pt>
                <c:pt idx="9028">
                  <c:v>-4.4114999999999996E-3</c:v>
                </c:pt>
                <c:pt idx="9029">
                  <c:v>-4.7149999999999996E-3</c:v>
                </c:pt>
                <c:pt idx="9030">
                  <c:v>-4.9113999999999998E-3</c:v>
                </c:pt>
                <c:pt idx="9031">
                  <c:v>-4.9963999999999998E-3</c:v>
                </c:pt>
                <c:pt idx="9032">
                  <c:v>-4.9680999999999996E-3</c:v>
                </c:pt>
                <c:pt idx="9033">
                  <c:v>-4.8269000000000003E-3</c:v>
                </c:pt>
                <c:pt idx="9034">
                  <c:v>-4.5761999999999999E-3</c:v>
                </c:pt>
                <c:pt idx="9035">
                  <c:v>-4.2215999999999998E-3</c:v>
                </c:pt>
                <c:pt idx="9036">
                  <c:v>-3.7713E-3</c:v>
                </c:pt>
                <c:pt idx="9037">
                  <c:v>-3.2353E-3</c:v>
                </c:pt>
                <c:pt idx="9038">
                  <c:v>-2.6259E-3</c:v>
                </c:pt>
                <c:pt idx="9039">
                  <c:v>-1.9569000000000001E-3</c:v>
                </c:pt>
                <c:pt idx="9040">
                  <c:v>-1.2434E-3</c:v>
                </c:pt>
                <c:pt idx="9041">
                  <c:v>-5.0180999999999999E-4</c:v>
                </c:pt>
                <c:pt idx="9042">
                  <c:v>2.5122000000000002E-4</c:v>
                </c:pt>
                <c:pt idx="9043">
                  <c:v>9.9854999999999996E-4</c:v>
                </c:pt>
                <c:pt idx="9044">
                  <c:v>1.7232E-3</c:v>
                </c:pt>
                <c:pt idx="9045">
                  <c:v>2.4088E-3</c:v>
                </c:pt>
                <c:pt idx="9046">
                  <c:v>3.0397000000000002E-3</c:v>
                </c:pt>
                <c:pt idx="9047">
                  <c:v>3.6015000000000001E-3</c:v>
                </c:pt>
                <c:pt idx="9048">
                  <c:v>4.0816999999999997E-3</c:v>
                </c:pt>
                <c:pt idx="9049">
                  <c:v>4.4692000000000004E-3</c:v>
                </c:pt>
                <c:pt idx="9050">
                  <c:v>4.7552999999999996E-3</c:v>
                </c:pt>
                <c:pt idx="9051">
                  <c:v>4.9334000000000001E-3</c:v>
                </c:pt>
                <c:pt idx="9052">
                  <c:v>4.9995999999999999E-3</c:v>
                </c:pt>
                <c:pt idx="9053">
                  <c:v>4.9522999999999998E-3</c:v>
                </c:pt>
                <c:pt idx="9054">
                  <c:v>4.7926000000000002E-3</c:v>
                </c:pt>
                <c:pt idx="9055">
                  <c:v>4.5240999999999996E-3</c:v>
                </c:pt>
                <c:pt idx="9056">
                  <c:v>4.1529999999999996E-3</c:v>
                </c:pt>
                <c:pt idx="9057">
                  <c:v>3.6876000000000001E-3</c:v>
                </c:pt>
                <c:pt idx="9058">
                  <c:v>3.1384999999999998E-3</c:v>
                </c:pt>
                <c:pt idx="9059">
                  <c:v>2.5181000000000001E-3</c:v>
                </c:pt>
                <c:pt idx="9060">
                  <c:v>1.8406E-3</c:v>
                </c:pt>
                <c:pt idx="9061">
                  <c:v>1.1214E-3</c:v>
                </c:pt>
                <c:pt idx="9062">
                  <c:v>3.7662999999999998E-4</c:v>
                </c:pt>
                <c:pt idx="9063">
                  <c:v>-3.7662999999999998E-4</c:v>
                </c:pt>
                <c:pt idx="9064">
                  <c:v>-1.1214E-3</c:v>
                </c:pt>
                <c:pt idx="9065">
                  <c:v>-1.8406E-3</c:v>
                </c:pt>
                <c:pt idx="9066">
                  <c:v>-2.5181000000000001E-3</c:v>
                </c:pt>
                <c:pt idx="9067">
                  <c:v>-3.1384999999999998E-3</c:v>
                </c:pt>
                <c:pt idx="9068">
                  <c:v>-3.6876000000000001E-3</c:v>
                </c:pt>
                <c:pt idx="9069">
                  <c:v>-4.1529999999999996E-3</c:v>
                </c:pt>
                <c:pt idx="9070">
                  <c:v>-4.5240999999999996E-3</c:v>
                </c:pt>
                <c:pt idx="9071">
                  <c:v>-4.7926000000000002E-3</c:v>
                </c:pt>
                <c:pt idx="9072">
                  <c:v>-4.9522999999999998E-3</c:v>
                </c:pt>
                <c:pt idx="9073">
                  <c:v>-4.9995999999999999E-3</c:v>
                </c:pt>
                <c:pt idx="9074">
                  <c:v>-4.9334000000000001E-3</c:v>
                </c:pt>
                <c:pt idx="9075">
                  <c:v>-4.7552999999999996E-3</c:v>
                </c:pt>
                <c:pt idx="9076">
                  <c:v>-4.4692000000000004E-3</c:v>
                </c:pt>
                <c:pt idx="9077">
                  <c:v>-4.0816999999999997E-3</c:v>
                </c:pt>
                <c:pt idx="9078">
                  <c:v>-3.6015000000000001E-3</c:v>
                </c:pt>
                <c:pt idx="9079">
                  <c:v>-3.0397000000000002E-3</c:v>
                </c:pt>
                <c:pt idx="9080">
                  <c:v>-2.4088E-3</c:v>
                </c:pt>
                <c:pt idx="9081">
                  <c:v>-1.7232E-3</c:v>
                </c:pt>
                <c:pt idx="9082">
                  <c:v>-9.9854999999999996E-4</c:v>
                </c:pt>
                <c:pt idx="9083">
                  <c:v>-2.5122000000000002E-4</c:v>
                </c:pt>
                <c:pt idx="9084">
                  <c:v>5.0180999999999999E-4</c:v>
                </c:pt>
                <c:pt idx="9085">
                  <c:v>1.2434E-3</c:v>
                </c:pt>
                <c:pt idx="9086">
                  <c:v>1.9569000000000001E-3</c:v>
                </c:pt>
                <c:pt idx="9087">
                  <c:v>2.6259E-3</c:v>
                </c:pt>
                <c:pt idx="9088">
                  <c:v>3.2353E-3</c:v>
                </c:pt>
                <c:pt idx="9089">
                  <c:v>3.7713E-3</c:v>
                </c:pt>
                <c:pt idx="9090">
                  <c:v>4.2215999999999998E-3</c:v>
                </c:pt>
                <c:pt idx="9091">
                  <c:v>4.5761999999999999E-3</c:v>
                </c:pt>
                <c:pt idx="9092">
                  <c:v>4.8269000000000003E-3</c:v>
                </c:pt>
                <c:pt idx="9093">
                  <c:v>4.9680999999999996E-3</c:v>
                </c:pt>
                <c:pt idx="9094">
                  <c:v>4.9963999999999998E-3</c:v>
                </c:pt>
                <c:pt idx="9095">
                  <c:v>4.9113999999999998E-3</c:v>
                </c:pt>
                <c:pt idx="9096">
                  <c:v>4.7149999999999996E-3</c:v>
                </c:pt>
                <c:pt idx="9097">
                  <c:v>4.4114999999999996E-3</c:v>
                </c:pt>
                <c:pt idx="9098">
                  <c:v>4.0077999999999997E-3</c:v>
                </c:pt>
                <c:pt idx="9099">
                  <c:v>3.5132000000000002E-3</c:v>
                </c:pt>
                <c:pt idx="9100">
                  <c:v>2.9976999999999998E-3</c:v>
                </c:pt>
                <c:pt idx="9101">
                  <c:v>2.3438999999999999E-3</c:v>
                </c:pt>
                <c:pt idx="9102">
                  <c:v>1.6368000000000001E-3</c:v>
                </c:pt>
                <c:pt idx="9103">
                  <c:v>8.9262E-4</c:v>
                </c:pt>
                <c:pt idx="9104">
                  <c:v>1.2815999999999999E-4</c:v>
                </c:pt>
                <c:pt idx="9105">
                  <c:v>-6.3920000000000003E-4</c:v>
                </c:pt>
                <c:pt idx="9106">
                  <c:v>-1.3921000000000001E-3</c:v>
                </c:pt>
                <c:pt idx="9107">
                  <c:v>-2.1132999999999998E-3</c:v>
                </c:pt>
                <c:pt idx="9108">
                  <c:v>-2.7866000000000002E-3</c:v>
                </c:pt>
                <c:pt idx="9109">
                  <c:v>-3.3966999999999999E-3</c:v>
                </c:pt>
                <c:pt idx="9110">
                  <c:v>-3.9296000000000001E-3</c:v>
                </c:pt>
                <c:pt idx="9111">
                  <c:v>-4.3734000000000004E-3</c:v>
                </c:pt>
                <c:pt idx="9112">
                  <c:v>-4.7178999999999997E-3</c:v>
                </c:pt>
                <c:pt idx="9113">
                  <c:v>-4.9553000000000002E-3</c:v>
                </c:pt>
                <c:pt idx="9114">
                  <c:v>-5.0803000000000003E-3</c:v>
                </c:pt>
                <c:pt idx="9115">
                  <c:v>-5.0898999999999996E-3</c:v>
                </c:pt>
                <c:pt idx="9116">
                  <c:v>-4.9841E-3</c:v>
                </c:pt>
                <c:pt idx="9117">
                  <c:v>-4.7651000000000004E-3</c:v>
                </c:pt>
                <c:pt idx="9118">
                  <c:v>-4.4378999999999998E-3</c:v>
                </c:pt>
                <c:pt idx="9119">
                  <c:v>-4.0100999999999999E-3</c:v>
                </c:pt>
                <c:pt idx="9120">
                  <c:v>-3.4911999999999999E-3</c:v>
                </c:pt>
                <c:pt idx="9121">
                  <c:v>-2.8931E-3</c:v>
                </c:pt>
                <c:pt idx="9122">
                  <c:v>-2.2293E-3</c:v>
                </c:pt>
                <c:pt idx="9123">
                  <c:v>-1.5149E-3</c:v>
                </c:pt>
                <c:pt idx="9124">
                  <c:v>-7.6614999999999995E-4</c:v>
                </c:pt>
                <c:pt idx="9125">
                  <c:v>2.9365000000000002E-13</c:v>
                </c:pt>
                <c:pt idx="9126">
                  <c:v>7.6614999999999995E-4</c:v>
                </c:pt>
                <c:pt idx="9127">
                  <c:v>1.5149E-3</c:v>
                </c:pt>
                <c:pt idx="9128">
                  <c:v>2.2293E-3</c:v>
                </c:pt>
                <c:pt idx="9129">
                  <c:v>2.8931E-3</c:v>
                </c:pt>
                <c:pt idx="9130">
                  <c:v>3.4911999999999999E-3</c:v>
                </c:pt>
                <c:pt idx="9131">
                  <c:v>4.0100999999999999E-3</c:v>
                </c:pt>
                <c:pt idx="9132">
                  <c:v>4.4378999999999998E-3</c:v>
                </c:pt>
                <c:pt idx="9133">
                  <c:v>4.7651000000000004E-3</c:v>
                </c:pt>
                <c:pt idx="9134">
                  <c:v>4.9841E-3</c:v>
                </c:pt>
                <c:pt idx="9135">
                  <c:v>5.0898999999999996E-3</c:v>
                </c:pt>
                <c:pt idx="9136">
                  <c:v>5.0803000000000003E-3</c:v>
                </c:pt>
                <c:pt idx="9137">
                  <c:v>4.9553000000000002E-3</c:v>
                </c:pt>
                <c:pt idx="9138">
                  <c:v>4.7178999999999997E-3</c:v>
                </c:pt>
                <c:pt idx="9139">
                  <c:v>4.3734000000000004E-3</c:v>
                </c:pt>
                <c:pt idx="9140">
                  <c:v>3.9296000000000001E-3</c:v>
                </c:pt>
                <c:pt idx="9141">
                  <c:v>3.3966999999999999E-3</c:v>
                </c:pt>
                <c:pt idx="9142">
                  <c:v>2.7866000000000002E-3</c:v>
                </c:pt>
                <c:pt idx="9143">
                  <c:v>2.1132999999999998E-3</c:v>
                </c:pt>
                <c:pt idx="9144">
                  <c:v>1.3921000000000001E-3</c:v>
                </c:pt>
                <c:pt idx="9145">
                  <c:v>6.3920000000000003E-4</c:v>
                </c:pt>
                <c:pt idx="9146">
                  <c:v>-1.2815999999999999E-4</c:v>
                </c:pt>
                <c:pt idx="9147">
                  <c:v>-8.9262E-4</c:v>
                </c:pt>
                <c:pt idx="9148">
                  <c:v>-1.6368000000000001E-3</c:v>
                </c:pt>
                <c:pt idx="9149">
                  <c:v>-2.3438999999999999E-3</c:v>
                </c:pt>
                <c:pt idx="9150">
                  <c:v>-2.9976999999999998E-3</c:v>
                </c:pt>
                <c:pt idx="9151">
                  <c:v>-3.5834999999999999E-3</c:v>
                </c:pt>
                <c:pt idx="9152">
                  <c:v>-4.0879999999999996E-3</c:v>
                </c:pt>
                <c:pt idx="9153">
                  <c:v>-4.4996999999999997E-3</c:v>
                </c:pt>
                <c:pt idx="9154">
                  <c:v>-4.8092999999999999E-3</c:v>
                </c:pt>
                <c:pt idx="9155">
                  <c:v>-5.0096999999999997E-3</c:v>
                </c:pt>
                <c:pt idx="9156">
                  <c:v>-5.0964000000000001E-3</c:v>
                </c:pt>
                <c:pt idx="9157">
                  <c:v>-5.0673999999999997E-3</c:v>
                </c:pt>
                <c:pt idx="9158">
                  <c:v>-4.9233999999999997E-3</c:v>
                </c:pt>
                <c:pt idx="9159">
                  <c:v>-4.6677000000000003E-3</c:v>
                </c:pt>
                <c:pt idx="9160">
                  <c:v>-4.3061000000000002E-3</c:v>
                </c:pt>
                <c:pt idx="9161">
                  <c:v>-3.8467000000000002E-3</c:v>
                </c:pt>
                <c:pt idx="9162">
                  <c:v>-3.3E-3</c:v>
                </c:pt>
                <c:pt idx="9163">
                  <c:v>-2.6784000000000001E-3</c:v>
                </c:pt>
                <c:pt idx="9164">
                  <c:v>-1.9959999999999999E-3</c:v>
                </c:pt>
                <c:pt idx="9165">
                  <c:v>-1.2683E-3</c:v>
                </c:pt>
                <c:pt idx="9166">
                  <c:v>-5.1183999999999995E-4</c:v>
                </c:pt>
                <c:pt idx="9167">
                  <c:v>2.5625000000000002E-4</c:v>
                </c:pt>
                <c:pt idx="9168">
                  <c:v>1.0185000000000001E-3</c:v>
                </c:pt>
                <c:pt idx="9169">
                  <c:v>1.7577000000000001E-3</c:v>
                </c:pt>
                <c:pt idx="9170">
                  <c:v>2.4569000000000001E-3</c:v>
                </c:pt>
                <c:pt idx="9171">
                  <c:v>3.1004000000000001E-3</c:v>
                </c:pt>
                <c:pt idx="9172">
                  <c:v>3.6736E-3</c:v>
                </c:pt>
                <c:pt idx="9173">
                  <c:v>4.1633E-3</c:v>
                </c:pt>
                <c:pt idx="9174">
                  <c:v>4.5586000000000003E-3</c:v>
                </c:pt>
                <c:pt idx="9175">
                  <c:v>4.8504000000000004E-3</c:v>
                </c:pt>
                <c:pt idx="9176">
                  <c:v>5.0321000000000003E-3</c:v>
                </c:pt>
                <c:pt idx="9177">
                  <c:v>5.0996000000000001E-3</c:v>
                </c:pt>
                <c:pt idx="9178">
                  <c:v>5.0514000000000002E-3</c:v>
                </c:pt>
                <c:pt idx="9179">
                  <c:v>4.8884999999999996E-3</c:v>
                </c:pt>
                <c:pt idx="9180">
                  <c:v>4.6146E-3</c:v>
                </c:pt>
                <c:pt idx="9181">
                  <c:v>4.2360000000000002E-3</c:v>
                </c:pt>
                <c:pt idx="9182">
                  <c:v>3.7613E-3</c:v>
                </c:pt>
                <c:pt idx="9183">
                  <c:v>3.2012E-3</c:v>
                </c:pt>
                <c:pt idx="9184">
                  <c:v>2.5685E-3</c:v>
                </c:pt>
                <c:pt idx="9185">
                  <c:v>1.8774E-3</c:v>
                </c:pt>
                <c:pt idx="9186">
                  <c:v>1.1437999999999999E-3</c:v>
                </c:pt>
                <c:pt idx="9187">
                  <c:v>3.8416999999999998E-4</c:v>
                </c:pt>
                <c:pt idx="9188">
                  <c:v>-3.8416999999999998E-4</c:v>
                </c:pt>
                <c:pt idx="9189">
                  <c:v>-1.1437999999999999E-3</c:v>
                </c:pt>
                <c:pt idx="9190">
                  <c:v>-1.8774E-3</c:v>
                </c:pt>
                <c:pt idx="9191">
                  <c:v>-2.5685E-3</c:v>
                </c:pt>
                <c:pt idx="9192">
                  <c:v>-3.2012E-3</c:v>
                </c:pt>
                <c:pt idx="9193">
                  <c:v>-3.7613E-3</c:v>
                </c:pt>
                <c:pt idx="9194">
                  <c:v>-4.2360000000000002E-3</c:v>
                </c:pt>
                <c:pt idx="9195">
                  <c:v>-4.6146E-3</c:v>
                </c:pt>
                <c:pt idx="9196">
                  <c:v>-4.8884999999999996E-3</c:v>
                </c:pt>
                <c:pt idx="9197">
                  <c:v>-5.0514000000000002E-3</c:v>
                </c:pt>
                <c:pt idx="9198">
                  <c:v>-5.0996000000000001E-3</c:v>
                </c:pt>
                <c:pt idx="9199">
                  <c:v>-5.0321000000000003E-3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2.6234E-15</c:v>
                </c:pt>
                <c:pt idx="9501">
                  <c:v>1.5023E-5</c:v>
                </c:pt>
                <c:pt idx="9502">
                  <c:v>2.9703999999999999E-5</c:v>
                </c:pt>
                <c:pt idx="9503">
                  <c:v>4.3711999999999998E-5</c:v>
                </c:pt>
                <c:pt idx="9504">
                  <c:v>5.6727000000000001E-5</c:v>
                </c:pt>
                <c:pt idx="9505">
                  <c:v>6.8454999999999994E-5</c:v>
                </c:pt>
                <c:pt idx="9506">
                  <c:v>7.8628999999999995E-5</c:v>
                </c:pt>
                <c:pt idx="9507">
                  <c:v>8.7017999999999999E-5</c:v>
                </c:pt>
                <c:pt idx="9508">
                  <c:v>9.3432999999999998E-5</c:v>
                </c:pt>
                <c:pt idx="9509">
                  <c:v>9.7726999999999995E-5</c:v>
                </c:pt>
                <c:pt idx="9510">
                  <c:v>9.9803000000000007E-5</c:v>
                </c:pt>
                <c:pt idx="9511">
                  <c:v>9.9612999999999996E-5</c:v>
                </c:pt>
                <c:pt idx="9512">
                  <c:v>9.7163000000000005E-5</c:v>
                </c:pt>
                <c:pt idx="9513">
                  <c:v>9.2508000000000003E-5</c:v>
                </c:pt>
                <c:pt idx="9514">
                  <c:v>8.5753000000000004E-5</c:v>
                </c:pt>
                <c:pt idx="9515">
                  <c:v>7.7051000000000005E-5</c:v>
                </c:pt>
                <c:pt idx="9516">
                  <c:v>6.6600999999999995E-5</c:v>
                </c:pt>
                <c:pt idx="9517">
                  <c:v>5.4639000000000003E-5</c:v>
                </c:pt>
                <c:pt idx="9518">
                  <c:v>4.1437999999999999E-5</c:v>
                </c:pt>
                <c:pt idx="9519">
                  <c:v>2.7294999999999999E-5</c:v>
                </c:pt>
                <c:pt idx="9520">
                  <c:v>1.2533E-5</c:v>
                </c:pt>
                <c:pt idx="9521">
                  <c:v>-2.5129999999999999E-6</c:v>
                </c:pt>
                <c:pt idx="9522">
                  <c:v>-1.7501999999999999E-5</c:v>
                </c:pt>
                <c:pt idx="9523">
                  <c:v>-3.2094000000000001E-5</c:v>
                </c:pt>
                <c:pt idx="9524">
                  <c:v>-4.5958000000000003E-5</c:v>
                </c:pt>
                <c:pt idx="9525">
                  <c:v>-5.8779000000000001E-5</c:v>
                </c:pt>
                <c:pt idx="9526">
                  <c:v>-7.0265000000000006E-5</c:v>
                </c:pt>
                <c:pt idx="9527">
                  <c:v>-8.0156999999999998E-5</c:v>
                </c:pt>
                <c:pt idx="9528">
                  <c:v>-8.8228999999999998E-5</c:v>
                </c:pt>
                <c:pt idx="9529">
                  <c:v>-9.4299E-5</c:v>
                </c:pt>
                <c:pt idx="9530">
                  <c:v>-9.8228999999999998E-5</c:v>
                </c:pt>
                <c:pt idx="9531">
                  <c:v>-9.9928999999999998E-5</c:v>
                </c:pt>
                <c:pt idx="9532">
                  <c:v>-9.9361E-5</c:v>
                </c:pt>
                <c:pt idx="9533">
                  <c:v>-9.6538000000000003E-5</c:v>
                </c:pt>
                <c:pt idx="9534">
                  <c:v>-9.1524E-5</c:v>
                </c:pt>
                <c:pt idx="9535">
                  <c:v>-8.4432999999999996E-5</c:v>
                </c:pt>
                <c:pt idx="9536">
                  <c:v>-7.5425000000000004E-5</c:v>
                </c:pt>
                <c:pt idx="9537">
                  <c:v>-6.4706E-5</c:v>
                </c:pt>
                <c:pt idx="9538">
                  <c:v>-5.2516999999999999E-5</c:v>
                </c:pt>
                <c:pt idx="9539">
                  <c:v>-3.9137000000000002E-5</c:v>
                </c:pt>
                <c:pt idx="9540">
                  <c:v>-2.4868999999999999E-5</c:v>
                </c:pt>
                <c:pt idx="9541">
                  <c:v>-1.0036E-5</c:v>
                </c:pt>
                <c:pt idx="9542">
                  <c:v>5.0243999999999997E-6</c:v>
                </c:pt>
                <c:pt idx="9543">
                  <c:v>1.9970999999999999E-5</c:v>
                </c:pt>
                <c:pt idx="9544">
                  <c:v>3.4464000000000001E-5</c:v>
                </c:pt>
                <c:pt idx="9545">
                  <c:v>4.8174999999999999E-5</c:v>
                </c:pt>
                <c:pt idx="9546">
                  <c:v>6.0792999999999999E-5</c:v>
                </c:pt>
                <c:pt idx="9547">
                  <c:v>7.2031000000000002E-5</c:v>
                </c:pt>
                <c:pt idx="9548">
                  <c:v>8.1633999999999998E-5</c:v>
                </c:pt>
                <c:pt idx="9549">
                  <c:v>8.9383999999999997E-5</c:v>
                </c:pt>
                <c:pt idx="9550">
                  <c:v>9.5105999999999994E-5</c:v>
                </c:pt>
                <c:pt idx="9551">
                  <c:v>9.8669E-5</c:v>
                </c:pt>
                <c:pt idx="9552">
                  <c:v>9.9992000000000001E-5</c:v>
                </c:pt>
                <c:pt idx="9553">
                  <c:v>9.9046E-5</c:v>
                </c:pt>
                <c:pt idx="9554">
                  <c:v>9.5852000000000003E-5</c:v>
                </c:pt>
                <c:pt idx="9555">
                  <c:v>9.0482999999999994E-5</c:v>
                </c:pt>
                <c:pt idx="9556">
                  <c:v>8.3059999999999994E-5</c:v>
                </c:pt>
                <c:pt idx="9557">
                  <c:v>7.3751000000000006E-5</c:v>
                </c:pt>
                <c:pt idx="9558">
                  <c:v>6.2768999999999995E-5</c:v>
                </c:pt>
                <c:pt idx="9559">
                  <c:v>5.0362000000000003E-5</c:v>
                </c:pt>
                <c:pt idx="9560">
                  <c:v>3.6811999999999999E-5</c:v>
                </c:pt>
                <c:pt idx="9561">
                  <c:v>2.2427000000000001E-5</c:v>
                </c:pt>
                <c:pt idx="9562">
                  <c:v>7.5326999999999999E-6</c:v>
                </c:pt>
                <c:pt idx="9563">
                  <c:v>-7.5326999999999999E-6</c:v>
                </c:pt>
                <c:pt idx="9564">
                  <c:v>-2.2427000000000001E-5</c:v>
                </c:pt>
                <c:pt idx="9565">
                  <c:v>-3.6811999999999999E-5</c:v>
                </c:pt>
                <c:pt idx="9566">
                  <c:v>-5.0362000000000003E-5</c:v>
                </c:pt>
                <c:pt idx="9567">
                  <c:v>-6.2768999999999995E-5</c:v>
                </c:pt>
                <c:pt idx="9568">
                  <c:v>-7.3751000000000006E-5</c:v>
                </c:pt>
                <c:pt idx="9569">
                  <c:v>-8.3059999999999994E-5</c:v>
                </c:pt>
                <c:pt idx="9570">
                  <c:v>-9.0482999999999994E-5</c:v>
                </c:pt>
                <c:pt idx="9571">
                  <c:v>-9.5852000000000003E-5</c:v>
                </c:pt>
                <c:pt idx="9572">
                  <c:v>-9.9046E-5</c:v>
                </c:pt>
                <c:pt idx="9573">
                  <c:v>-9.9992000000000001E-5</c:v>
                </c:pt>
                <c:pt idx="9574">
                  <c:v>-9.8669E-5</c:v>
                </c:pt>
                <c:pt idx="9575">
                  <c:v>-9.5105999999999994E-5</c:v>
                </c:pt>
                <c:pt idx="9576">
                  <c:v>-8.9383999999999997E-5</c:v>
                </c:pt>
                <c:pt idx="9577">
                  <c:v>-8.1633999999999998E-5</c:v>
                </c:pt>
                <c:pt idx="9578">
                  <c:v>-7.2031000000000002E-5</c:v>
                </c:pt>
                <c:pt idx="9579">
                  <c:v>-6.0792999999999999E-5</c:v>
                </c:pt>
                <c:pt idx="9580">
                  <c:v>-4.8174999999999999E-5</c:v>
                </c:pt>
                <c:pt idx="9581">
                  <c:v>-3.4464000000000001E-5</c:v>
                </c:pt>
                <c:pt idx="9582">
                  <c:v>-1.9970999999999999E-5</c:v>
                </c:pt>
                <c:pt idx="9583">
                  <c:v>-5.0243999999999997E-6</c:v>
                </c:pt>
                <c:pt idx="9584">
                  <c:v>1.0036E-5</c:v>
                </c:pt>
                <c:pt idx="9585">
                  <c:v>2.4868999999999999E-5</c:v>
                </c:pt>
                <c:pt idx="9586">
                  <c:v>3.9137000000000002E-5</c:v>
                </c:pt>
                <c:pt idx="9587">
                  <c:v>5.2516999999999999E-5</c:v>
                </c:pt>
                <c:pt idx="9588">
                  <c:v>6.4706E-5</c:v>
                </c:pt>
                <c:pt idx="9589">
                  <c:v>7.5425000000000004E-5</c:v>
                </c:pt>
                <c:pt idx="9590">
                  <c:v>8.4432999999999996E-5</c:v>
                </c:pt>
                <c:pt idx="9591">
                  <c:v>9.1524E-5</c:v>
                </c:pt>
                <c:pt idx="9592">
                  <c:v>9.6538000000000003E-5</c:v>
                </c:pt>
                <c:pt idx="9593">
                  <c:v>9.9361E-5</c:v>
                </c:pt>
                <c:pt idx="9594">
                  <c:v>9.9928999999999998E-5</c:v>
                </c:pt>
                <c:pt idx="9595">
                  <c:v>9.8228999999999998E-5</c:v>
                </c:pt>
                <c:pt idx="9596">
                  <c:v>9.4299E-5</c:v>
                </c:pt>
                <c:pt idx="9597">
                  <c:v>8.8228999999999998E-5</c:v>
                </c:pt>
                <c:pt idx="9598">
                  <c:v>8.0156999999999998E-5</c:v>
                </c:pt>
                <c:pt idx="9599">
                  <c:v>7.0265000000000006E-5</c:v>
                </c:pt>
                <c:pt idx="9600">
                  <c:v>1.1756000000000001E-4</c:v>
                </c:pt>
                <c:pt idx="9601">
                  <c:v>9.1916000000000006E-5</c:v>
                </c:pt>
                <c:pt idx="9602">
                  <c:v>6.4189000000000005E-5</c:v>
                </c:pt>
                <c:pt idx="9603">
                  <c:v>3.5005000000000001E-5</c:v>
                </c:pt>
                <c:pt idx="9604">
                  <c:v>5.0259999999999998E-6</c:v>
                </c:pt>
                <c:pt idx="9605">
                  <c:v>-2.5066999999999999E-5</c:v>
                </c:pt>
                <c:pt idx="9606">
                  <c:v>-5.4589999999999997E-5</c:v>
                </c:pt>
                <c:pt idx="9607">
                  <c:v>-8.2874999999999995E-5</c:v>
                </c:pt>
                <c:pt idx="9608">
                  <c:v>-1.0928E-4</c:v>
                </c:pt>
                <c:pt idx="9609">
                  <c:v>-1.3320000000000001E-4</c:v>
                </c:pt>
                <c:pt idx="9610">
                  <c:v>-1.5410000000000001E-4</c:v>
                </c:pt>
                <c:pt idx="9611">
                  <c:v>-1.7150999999999999E-4</c:v>
                </c:pt>
                <c:pt idx="9612">
                  <c:v>-1.8501999999999999E-4</c:v>
                </c:pt>
                <c:pt idx="9613">
                  <c:v>-1.9432999999999999E-4</c:v>
                </c:pt>
                <c:pt idx="9614">
                  <c:v>-1.9923E-4</c:v>
                </c:pt>
                <c:pt idx="9615">
                  <c:v>-1.9960999999999999E-4</c:v>
                </c:pt>
                <c:pt idx="9616">
                  <c:v>-1.9545000000000001E-4</c:v>
                </c:pt>
                <c:pt idx="9617">
                  <c:v>-1.8687E-4</c:v>
                </c:pt>
                <c:pt idx="9618">
                  <c:v>-1.7404000000000001E-4</c:v>
                </c:pt>
                <c:pt idx="9619">
                  <c:v>-1.5726E-4</c:v>
                </c:pt>
                <c:pt idx="9620">
                  <c:v>-1.3690999999999999E-4</c:v>
                </c:pt>
                <c:pt idx="9621">
                  <c:v>-1.1345000000000001E-4</c:v>
                </c:pt>
                <c:pt idx="9622">
                  <c:v>-8.7423000000000006E-5</c:v>
                </c:pt>
                <c:pt idx="9623">
                  <c:v>-5.9407999999999998E-5</c:v>
                </c:pt>
                <c:pt idx="9624">
                  <c:v>-3.0045000000000001E-5</c:v>
                </c:pt>
                <c:pt idx="9625">
                  <c:v>3.1420999999999999E-15</c:v>
                </c:pt>
                <c:pt idx="9626">
                  <c:v>3.0045000000000001E-5</c:v>
                </c:pt>
                <c:pt idx="9627">
                  <c:v>5.9407999999999998E-5</c:v>
                </c:pt>
                <c:pt idx="9628">
                  <c:v>8.7423000000000006E-5</c:v>
                </c:pt>
                <c:pt idx="9629">
                  <c:v>1.1345000000000001E-4</c:v>
                </c:pt>
                <c:pt idx="9630">
                  <c:v>1.3690999999999999E-4</c:v>
                </c:pt>
                <c:pt idx="9631">
                  <c:v>1.5726E-4</c:v>
                </c:pt>
                <c:pt idx="9632">
                  <c:v>1.7404000000000001E-4</c:v>
                </c:pt>
                <c:pt idx="9633">
                  <c:v>1.8687E-4</c:v>
                </c:pt>
                <c:pt idx="9634">
                  <c:v>1.9545000000000001E-4</c:v>
                </c:pt>
                <c:pt idx="9635">
                  <c:v>1.9960999999999999E-4</c:v>
                </c:pt>
                <c:pt idx="9636">
                  <c:v>1.9923E-4</c:v>
                </c:pt>
                <c:pt idx="9637">
                  <c:v>1.9432999999999999E-4</c:v>
                </c:pt>
                <c:pt idx="9638">
                  <c:v>1.8501999999999999E-4</c:v>
                </c:pt>
                <c:pt idx="9639">
                  <c:v>1.7150999999999999E-4</c:v>
                </c:pt>
                <c:pt idx="9640">
                  <c:v>1.5410000000000001E-4</c:v>
                </c:pt>
                <c:pt idx="9641">
                  <c:v>1.3320000000000001E-4</c:v>
                </c:pt>
                <c:pt idx="9642">
                  <c:v>1.0928E-4</c:v>
                </c:pt>
                <c:pt idx="9643">
                  <c:v>8.2874999999999995E-5</c:v>
                </c:pt>
                <c:pt idx="9644">
                  <c:v>5.4589999999999997E-5</c:v>
                </c:pt>
                <c:pt idx="9645">
                  <c:v>2.5066999999999999E-5</c:v>
                </c:pt>
                <c:pt idx="9646">
                  <c:v>-5.0259999999999998E-6</c:v>
                </c:pt>
                <c:pt idx="9647">
                  <c:v>-3.5005000000000001E-5</c:v>
                </c:pt>
                <c:pt idx="9648">
                  <c:v>-6.4189000000000005E-5</c:v>
                </c:pt>
                <c:pt idx="9649">
                  <c:v>-9.1916000000000006E-5</c:v>
                </c:pt>
                <c:pt idx="9650">
                  <c:v>-1.1756000000000001E-4</c:v>
                </c:pt>
                <c:pt idx="9651">
                  <c:v>-1.4053000000000001E-4</c:v>
                </c:pt>
                <c:pt idx="9652">
                  <c:v>-1.6030999999999999E-4</c:v>
                </c:pt>
                <c:pt idx="9653">
                  <c:v>-1.7646E-4</c:v>
                </c:pt>
                <c:pt idx="9654">
                  <c:v>-1.886E-4</c:v>
                </c:pt>
                <c:pt idx="9655">
                  <c:v>-1.9646E-4</c:v>
                </c:pt>
                <c:pt idx="9656">
                  <c:v>-1.9986E-4</c:v>
                </c:pt>
                <c:pt idx="9657">
                  <c:v>-1.9871999999999999E-4</c:v>
                </c:pt>
                <c:pt idx="9658">
                  <c:v>-1.9307999999999999E-4</c:v>
                </c:pt>
                <c:pt idx="9659">
                  <c:v>-1.8305E-4</c:v>
                </c:pt>
                <c:pt idx="9660">
                  <c:v>-1.6887E-4</c:v>
                </c:pt>
                <c:pt idx="9661">
                  <c:v>-1.5085000000000001E-4</c:v>
                </c:pt>
                <c:pt idx="9662">
                  <c:v>-1.2941E-4</c:v>
                </c:pt>
                <c:pt idx="9663">
                  <c:v>-1.0503E-4</c:v>
                </c:pt>
                <c:pt idx="9664">
                  <c:v>-7.8275000000000005E-5</c:v>
                </c:pt>
                <c:pt idx="9665">
                  <c:v>-4.9737999999999997E-5</c:v>
                </c:pt>
                <c:pt idx="9666">
                  <c:v>-2.0072E-5</c:v>
                </c:pt>
                <c:pt idx="9667">
                  <c:v>1.0049E-5</c:v>
                </c:pt>
                <c:pt idx="9668">
                  <c:v>3.9941999999999998E-5</c:v>
                </c:pt>
                <c:pt idx="9669">
                  <c:v>6.8929000000000004E-5</c:v>
                </c:pt>
                <c:pt idx="9670">
                  <c:v>9.6351E-5</c:v>
                </c:pt>
                <c:pt idx="9671">
                  <c:v>1.2159000000000001E-4</c:v>
                </c:pt>
                <c:pt idx="9672">
                  <c:v>1.4406E-4</c:v>
                </c:pt>
                <c:pt idx="9673">
                  <c:v>1.6327E-4</c:v>
                </c:pt>
                <c:pt idx="9674">
                  <c:v>1.7877E-4</c:v>
                </c:pt>
                <c:pt idx="9675">
                  <c:v>1.9021000000000001E-4</c:v>
                </c:pt>
                <c:pt idx="9676">
                  <c:v>1.9734E-4</c:v>
                </c:pt>
                <c:pt idx="9677">
                  <c:v>1.9997999999999999E-4</c:v>
                </c:pt>
                <c:pt idx="9678">
                  <c:v>1.9809E-4</c:v>
                </c:pt>
                <c:pt idx="9679">
                  <c:v>1.917E-4</c:v>
                </c:pt>
                <c:pt idx="9680">
                  <c:v>1.8097E-4</c:v>
                </c:pt>
                <c:pt idx="9681">
                  <c:v>1.6611999999999999E-4</c:v>
                </c:pt>
                <c:pt idx="9682">
                  <c:v>1.4750000000000001E-4</c:v>
                </c:pt>
                <c:pt idx="9683">
                  <c:v>1.2553999999999999E-4</c:v>
                </c:pt>
                <c:pt idx="9684">
                  <c:v>1.0072E-4</c:v>
                </c:pt>
                <c:pt idx="9685">
                  <c:v>7.3625000000000001E-5</c:v>
                </c:pt>
                <c:pt idx="9686">
                  <c:v>4.4854000000000001E-5</c:v>
                </c:pt>
                <c:pt idx="9687">
                  <c:v>1.5065000000000001E-5</c:v>
                </c:pt>
                <c:pt idx="9688">
                  <c:v>-1.5065000000000001E-5</c:v>
                </c:pt>
                <c:pt idx="9689">
                  <c:v>-4.4854000000000001E-5</c:v>
                </c:pt>
                <c:pt idx="9690">
                  <c:v>-7.3625000000000001E-5</c:v>
                </c:pt>
                <c:pt idx="9691">
                  <c:v>-1.0072E-4</c:v>
                </c:pt>
                <c:pt idx="9692">
                  <c:v>-1.2553999999999999E-4</c:v>
                </c:pt>
                <c:pt idx="9693">
                  <c:v>-1.4750000000000001E-4</c:v>
                </c:pt>
                <c:pt idx="9694">
                  <c:v>-1.6611999999999999E-4</c:v>
                </c:pt>
                <c:pt idx="9695">
                  <c:v>-1.8097E-4</c:v>
                </c:pt>
                <c:pt idx="9696">
                  <c:v>-1.917E-4</c:v>
                </c:pt>
                <c:pt idx="9697">
                  <c:v>-1.9809E-4</c:v>
                </c:pt>
                <c:pt idx="9698">
                  <c:v>-1.9997999999999999E-4</c:v>
                </c:pt>
                <c:pt idx="9699">
                  <c:v>-1.9734E-4</c:v>
                </c:pt>
                <c:pt idx="9700">
                  <c:v>-2.8531999999999999E-4</c:v>
                </c:pt>
                <c:pt idx="9701">
                  <c:v>-2.6814999999999999E-4</c:v>
                </c:pt>
                <c:pt idx="9702">
                  <c:v>-2.4489999999999999E-4</c:v>
                </c:pt>
                <c:pt idx="9703">
                  <c:v>-2.1609E-4</c:v>
                </c:pt>
                <c:pt idx="9704">
                  <c:v>-1.8238E-4</c:v>
                </c:pt>
                <c:pt idx="9705">
                  <c:v>-1.4453E-4</c:v>
                </c:pt>
                <c:pt idx="9706">
                  <c:v>-1.0339E-4</c:v>
                </c:pt>
                <c:pt idx="9707">
                  <c:v>-5.9913E-5</c:v>
                </c:pt>
                <c:pt idx="9708">
                  <c:v>-1.5073E-5</c:v>
                </c:pt>
                <c:pt idx="9709">
                  <c:v>3.0108999999999999E-5</c:v>
                </c:pt>
                <c:pt idx="9710">
                  <c:v>7.4606999999999999E-5</c:v>
                </c:pt>
                <c:pt idx="9711">
                  <c:v>1.1741E-4</c:v>
                </c:pt>
                <c:pt idx="9712">
                  <c:v>1.5755000000000001E-4</c:v>
                </c:pt>
                <c:pt idx="9713">
                  <c:v>1.9411999999999999E-4</c:v>
                </c:pt>
                <c:pt idx="9714">
                  <c:v>2.2628000000000001E-4</c:v>
                </c:pt>
                <c:pt idx="9715">
                  <c:v>2.5329999999999998E-4</c:v>
                </c:pt>
                <c:pt idx="9716">
                  <c:v>2.7457000000000002E-4</c:v>
                </c:pt>
                <c:pt idx="9717">
                  <c:v>2.8960999999999999E-4</c:v>
                </c:pt>
                <c:pt idx="9718">
                  <c:v>2.9807999999999999E-4</c:v>
                </c:pt>
                <c:pt idx="9719">
                  <c:v>2.9978999999999997E-4</c:v>
                </c:pt>
                <c:pt idx="9720">
                  <c:v>2.9469000000000001E-4</c:v>
                </c:pt>
                <c:pt idx="9721">
                  <c:v>2.8289999999999999E-4</c:v>
                </c:pt>
                <c:pt idx="9722">
                  <c:v>2.6468999999999999E-4</c:v>
                </c:pt>
                <c:pt idx="9723">
                  <c:v>2.4047000000000001E-4</c:v>
                </c:pt>
                <c:pt idx="9724">
                  <c:v>2.1079000000000001E-4</c:v>
                </c:pt>
                <c:pt idx="9725">
                  <c:v>1.7634000000000001E-4</c:v>
                </c:pt>
                <c:pt idx="9726">
                  <c:v>1.3787000000000001E-4</c:v>
                </c:pt>
                <c:pt idx="9727">
                  <c:v>9.6283E-5</c:v>
                </c:pt>
                <c:pt idx="9728">
                  <c:v>5.2506999999999997E-5</c:v>
                </c:pt>
                <c:pt idx="9729">
                  <c:v>7.5390000000000002E-6</c:v>
                </c:pt>
                <c:pt idx="9730">
                  <c:v>-3.7599999999999999E-5</c:v>
                </c:pt>
                <c:pt idx="9731">
                  <c:v>-8.1885999999999995E-5</c:v>
                </c:pt>
                <c:pt idx="9732">
                  <c:v>-1.2431000000000001E-4</c:v>
                </c:pt>
                <c:pt idx="9733">
                  <c:v>-1.6391999999999999E-4</c:v>
                </c:pt>
                <c:pt idx="9734">
                  <c:v>-1.998E-4</c:v>
                </c:pt>
                <c:pt idx="9735">
                  <c:v>-2.3115000000000001E-4</c:v>
                </c:pt>
                <c:pt idx="9736">
                  <c:v>-2.5725999999999999E-4</c:v>
                </c:pt>
                <c:pt idx="9737">
                  <c:v>-2.7752000000000001E-4</c:v>
                </c:pt>
                <c:pt idx="9738">
                  <c:v>-2.9148999999999999E-4</c:v>
                </c:pt>
                <c:pt idx="9739">
                  <c:v>-2.9883999999999998E-4</c:v>
                </c:pt>
                <c:pt idx="9740">
                  <c:v>-2.9941000000000001E-4</c:v>
                </c:pt>
                <c:pt idx="9741">
                  <c:v>-2.9317999999999998E-4</c:v>
                </c:pt>
                <c:pt idx="9742">
                  <c:v>-2.8029999999999998E-4</c:v>
                </c:pt>
                <c:pt idx="9743">
                  <c:v>-2.6106000000000002E-4</c:v>
                </c:pt>
                <c:pt idx="9744">
                  <c:v>-2.3588999999999999E-4</c:v>
                </c:pt>
                <c:pt idx="9745">
                  <c:v>-2.0536E-4</c:v>
                </c:pt>
                <c:pt idx="9746">
                  <c:v>-1.7018E-4</c:v>
                </c:pt>
                <c:pt idx="9747">
                  <c:v>-1.3113E-4</c:v>
                </c:pt>
                <c:pt idx="9748">
                  <c:v>-8.9111999999999997E-5</c:v>
                </c:pt>
                <c:pt idx="9749">
                  <c:v>-4.5068000000000003E-5</c:v>
                </c:pt>
                <c:pt idx="9750">
                  <c:v>1.5559000000000001E-15</c:v>
                </c:pt>
                <c:pt idx="9751">
                  <c:v>4.5068000000000003E-5</c:v>
                </c:pt>
                <c:pt idx="9752">
                  <c:v>8.9111999999999997E-5</c:v>
                </c:pt>
                <c:pt idx="9753">
                  <c:v>1.3113E-4</c:v>
                </c:pt>
                <c:pt idx="9754">
                  <c:v>1.7018E-4</c:v>
                </c:pt>
                <c:pt idx="9755">
                  <c:v>2.0536E-4</c:v>
                </c:pt>
                <c:pt idx="9756">
                  <c:v>2.3588999999999999E-4</c:v>
                </c:pt>
                <c:pt idx="9757">
                  <c:v>2.6106000000000002E-4</c:v>
                </c:pt>
                <c:pt idx="9758">
                  <c:v>2.8029999999999998E-4</c:v>
                </c:pt>
                <c:pt idx="9759">
                  <c:v>2.9317999999999998E-4</c:v>
                </c:pt>
                <c:pt idx="9760">
                  <c:v>2.9941000000000001E-4</c:v>
                </c:pt>
                <c:pt idx="9761">
                  <c:v>2.9883999999999998E-4</c:v>
                </c:pt>
                <c:pt idx="9762">
                  <c:v>2.9148999999999999E-4</c:v>
                </c:pt>
                <c:pt idx="9763">
                  <c:v>2.7752000000000001E-4</c:v>
                </c:pt>
                <c:pt idx="9764">
                  <c:v>2.5725999999999999E-4</c:v>
                </c:pt>
                <c:pt idx="9765">
                  <c:v>2.3115000000000001E-4</c:v>
                </c:pt>
                <c:pt idx="9766">
                  <c:v>1.998E-4</c:v>
                </c:pt>
                <c:pt idx="9767">
                  <c:v>1.6391999999999999E-4</c:v>
                </c:pt>
                <c:pt idx="9768">
                  <c:v>1.2431000000000001E-4</c:v>
                </c:pt>
                <c:pt idx="9769">
                  <c:v>8.1885999999999995E-5</c:v>
                </c:pt>
                <c:pt idx="9770">
                  <c:v>3.7599999999999999E-5</c:v>
                </c:pt>
                <c:pt idx="9771">
                  <c:v>-7.5390000000000002E-6</c:v>
                </c:pt>
                <c:pt idx="9772">
                  <c:v>-5.2506999999999997E-5</c:v>
                </c:pt>
                <c:pt idx="9773">
                  <c:v>-9.6283E-5</c:v>
                </c:pt>
                <c:pt idx="9774">
                  <c:v>-1.3787000000000001E-4</c:v>
                </c:pt>
                <c:pt idx="9775">
                  <c:v>-1.7634000000000001E-4</c:v>
                </c:pt>
                <c:pt idx="9776">
                  <c:v>-2.1079000000000001E-4</c:v>
                </c:pt>
                <c:pt idx="9777">
                  <c:v>-2.4047000000000001E-4</c:v>
                </c:pt>
                <c:pt idx="9778">
                  <c:v>-2.6468999999999999E-4</c:v>
                </c:pt>
                <c:pt idx="9779">
                  <c:v>-2.8289999999999999E-4</c:v>
                </c:pt>
                <c:pt idx="9780">
                  <c:v>-2.9469000000000001E-4</c:v>
                </c:pt>
                <c:pt idx="9781">
                  <c:v>-2.9978999999999997E-4</c:v>
                </c:pt>
                <c:pt idx="9782">
                  <c:v>-2.9807999999999999E-4</c:v>
                </c:pt>
                <c:pt idx="9783">
                  <c:v>-2.8960999999999999E-4</c:v>
                </c:pt>
                <c:pt idx="9784">
                  <c:v>-2.7457000000000002E-4</c:v>
                </c:pt>
                <c:pt idx="9785">
                  <c:v>-2.5329999999999998E-4</c:v>
                </c:pt>
                <c:pt idx="9786">
                  <c:v>-2.2628000000000001E-4</c:v>
                </c:pt>
                <c:pt idx="9787">
                  <c:v>-1.9411999999999999E-4</c:v>
                </c:pt>
                <c:pt idx="9788">
                  <c:v>-1.5755000000000001E-4</c:v>
                </c:pt>
                <c:pt idx="9789">
                  <c:v>-1.1741E-4</c:v>
                </c:pt>
                <c:pt idx="9790">
                  <c:v>-7.4606999999999999E-5</c:v>
                </c:pt>
                <c:pt idx="9791">
                  <c:v>-3.0108999999999999E-5</c:v>
                </c:pt>
                <c:pt idx="9792">
                  <c:v>1.5073E-5</c:v>
                </c:pt>
                <c:pt idx="9793">
                  <c:v>5.9913E-5</c:v>
                </c:pt>
                <c:pt idx="9794">
                  <c:v>1.0339E-4</c:v>
                </c:pt>
                <c:pt idx="9795">
                  <c:v>1.4453E-4</c:v>
                </c:pt>
                <c:pt idx="9796">
                  <c:v>1.8238E-4</c:v>
                </c:pt>
                <c:pt idx="9797">
                  <c:v>2.1609E-4</c:v>
                </c:pt>
                <c:pt idx="9798">
                  <c:v>2.4489999999999999E-4</c:v>
                </c:pt>
                <c:pt idx="9799">
                  <c:v>2.6814999999999999E-4</c:v>
                </c:pt>
                <c:pt idx="9800">
                  <c:v>3.8042000000000002E-4</c:v>
                </c:pt>
                <c:pt idx="9801">
                  <c:v>3.9467000000000001E-4</c:v>
                </c:pt>
                <c:pt idx="9802">
                  <c:v>3.9996999999999998E-4</c:v>
                </c:pt>
                <c:pt idx="9803">
                  <c:v>3.9617999999999999E-4</c:v>
                </c:pt>
                <c:pt idx="9804">
                  <c:v>3.8340999999999999E-4</c:v>
                </c:pt>
                <c:pt idx="9805">
                  <c:v>3.6193E-4</c:v>
                </c:pt>
                <c:pt idx="9806">
                  <c:v>3.3223999999999998E-4</c:v>
                </c:pt>
                <c:pt idx="9807">
                  <c:v>2.9501000000000001E-4</c:v>
                </c:pt>
                <c:pt idx="9808">
                  <c:v>2.5107999999999999E-4</c:v>
                </c:pt>
                <c:pt idx="9809">
                  <c:v>2.0144999999999999E-4</c:v>
                </c:pt>
                <c:pt idx="9810">
                  <c:v>1.4725E-4</c:v>
                </c:pt>
                <c:pt idx="9811">
                  <c:v>8.9708000000000002E-5</c:v>
                </c:pt>
                <c:pt idx="9812">
                  <c:v>3.0131E-5</c:v>
                </c:pt>
                <c:pt idx="9813">
                  <c:v>-3.0131E-5</c:v>
                </c:pt>
                <c:pt idx="9814">
                  <c:v>-8.9708000000000002E-5</c:v>
                </c:pt>
                <c:pt idx="9815">
                  <c:v>-1.4725E-4</c:v>
                </c:pt>
                <c:pt idx="9816">
                  <c:v>-2.0144999999999999E-4</c:v>
                </c:pt>
                <c:pt idx="9817">
                  <c:v>-2.5107999999999999E-4</c:v>
                </c:pt>
                <c:pt idx="9818">
                  <c:v>-2.9501000000000001E-4</c:v>
                </c:pt>
                <c:pt idx="9819">
                  <c:v>-3.3223999999999998E-4</c:v>
                </c:pt>
                <c:pt idx="9820">
                  <c:v>-3.6193E-4</c:v>
                </c:pt>
                <c:pt idx="9821">
                  <c:v>-3.8340999999999999E-4</c:v>
                </c:pt>
                <c:pt idx="9822">
                  <c:v>-3.9617999999999999E-4</c:v>
                </c:pt>
                <c:pt idx="9823">
                  <c:v>-3.9996999999999998E-4</c:v>
                </c:pt>
                <c:pt idx="9824">
                  <c:v>-3.9467000000000001E-4</c:v>
                </c:pt>
                <c:pt idx="9825">
                  <c:v>-3.8042000000000002E-4</c:v>
                </c:pt>
                <c:pt idx="9826">
                  <c:v>-3.5754E-4</c:v>
                </c:pt>
                <c:pt idx="9827">
                  <c:v>-3.2654E-4</c:v>
                </c:pt>
                <c:pt idx="9828">
                  <c:v>-2.8812E-4</c:v>
                </c:pt>
                <c:pt idx="9829">
                  <c:v>-2.4316999999999999E-4</c:v>
                </c:pt>
                <c:pt idx="9830">
                  <c:v>-1.9269999999999999E-4</c:v>
                </c:pt>
                <c:pt idx="9831">
                  <c:v>-1.3786000000000001E-4</c:v>
                </c:pt>
                <c:pt idx="9832">
                  <c:v>-7.9883999999999996E-5</c:v>
                </c:pt>
                <c:pt idx="9833">
                  <c:v>-2.0098E-5</c:v>
                </c:pt>
                <c:pt idx="9834">
                  <c:v>4.0145000000000003E-5</c:v>
                </c:pt>
                <c:pt idx="9835">
                  <c:v>9.9475999999999994E-5</c:v>
                </c:pt>
                <c:pt idx="9836">
                  <c:v>1.5655000000000001E-4</c:v>
                </c:pt>
                <c:pt idx="9837">
                  <c:v>2.1007E-4</c:v>
                </c:pt>
                <c:pt idx="9838">
                  <c:v>2.5881999999999999E-4</c:v>
                </c:pt>
                <c:pt idx="9839">
                  <c:v>3.0170000000000002E-4</c:v>
                </c:pt>
                <c:pt idx="9840">
                  <c:v>3.3773000000000001E-4</c:v>
                </c:pt>
                <c:pt idx="9841">
                  <c:v>3.6610000000000001E-4</c:v>
                </c:pt>
                <c:pt idx="9842">
                  <c:v>3.8614999999999998E-4</c:v>
                </c:pt>
                <c:pt idx="9843">
                  <c:v>3.9743999999999999E-4</c:v>
                </c:pt>
                <c:pt idx="9844">
                  <c:v>3.9972E-4</c:v>
                </c:pt>
                <c:pt idx="9845">
                  <c:v>3.9291E-4</c:v>
                </c:pt>
                <c:pt idx="9846">
                  <c:v>3.7720000000000001E-4</c:v>
                </c:pt>
                <c:pt idx="9847">
                  <c:v>3.5292E-4</c:v>
                </c:pt>
                <c:pt idx="9848">
                  <c:v>3.2063000000000003E-4</c:v>
                </c:pt>
                <c:pt idx="9849">
                  <c:v>2.8106000000000002E-4</c:v>
                </c:pt>
                <c:pt idx="9850">
                  <c:v>2.3510999999999999E-4</c:v>
                </c:pt>
                <c:pt idx="9851">
                  <c:v>1.8383000000000001E-4</c:v>
                </c:pt>
                <c:pt idx="9852">
                  <c:v>1.2837999999999999E-4</c:v>
                </c:pt>
                <c:pt idx="9853">
                  <c:v>7.0009E-5</c:v>
                </c:pt>
                <c:pt idx="9854">
                  <c:v>1.0052E-5</c:v>
                </c:pt>
                <c:pt idx="9855">
                  <c:v>-5.0133000000000003E-5</c:v>
                </c:pt>
                <c:pt idx="9856">
                  <c:v>-1.0917999999999999E-4</c:v>
                </c:pt>
                <c:pt idx="9857">
                  <c:v>-1.6574999999999999E-4</c:v>
                </c:pt>
                <c:pt idx="9858">
                  <c:v>-2.1855999999999999E-4</c:v>
                </c:pt>
                <c:pt idx="9859">
                  <c:v>-2.6640000000000002E-4</c:v>
                </c:pt>
                <c:pt idx="9860">
                  <c:v>-3.0821000000000001E-4</c:v>
                </c:pt>
                <c:pt idx="9861">
                  <c:v>-3.4300999999999998E-4</c:v>
                </c:pt>
                <c:pt idx="9862">
                  <c:v>-3.7002999999999998E-4</c:v>
                </c:pt>
                <c:pt idx="9863">
                  <c:v>-3.8864999999999999E-4</c:v>
                </c:pt>
                <c:pt idx="9864">
                  <c:v>-3.9845000000000001E-4</c:v>
                </c:pt>
                <c:pt idx="9865">
                  <c:v>-3.9920999999999999E-4</c:v>
                </c:pt>
                <c:pt idx="9866">
                  <c:v>-3.9091000000000001E-4</c:v>
                </c:pt>
                <c:pt idx="9867">
                  <c:v>-3.7373000000000001E-4</c:v>
                </c:pt>
                <c:pt idx="9868">
                  <c:v>-3.4807000000000002E-4</c:v>
                </c:pt>
                <c:pt idx="9869">
                  <c:v>-3.1451999999999999E-4</c:v>
                </c:pt>
                <c:pt idx="9870">
                  <c:v>-2.7381999999999998E-4</c:v>
                </c:pt>
                <c:pt idx="9871">
                  <c:v>-2.2691000000000001E-4</c:v>
                </c:pt>
                <c:pt idx="9872">
                  <c:v>-1.7484999999999999E-4</c:v>
                </c:pt>
                <c:pt idx="9873">
                  <c:v>-1.1882E-4</c:v>
                </c:pt>
                <c:pt idx="9874">
                  <c:v>-6.0090000000000002E-5</c:v>
                </c:pt>
                <c:pt idx="9875">
                  <c:v>-2.0440000000000001E-15</c:v>
                </c:pt>
                <c:pt idx="9876">
                  <c:v>6.0090000000000002E-5</c:v>
                </c:pt>
                <c:pt idx="9877">
                  <c:v>1.1882E-4</c:v>
                </c:pt>
                <c:pt idx="9878">
                  <c:v>1.7484999999999999E-4</c:v>
                </c:pt>
                <c:pt idx="9879">
                  <c:v>2.2691000000000001E-4</c:v>
                </c:pt>
                <c:pt idx="9880">
                  <c:v>2.7381999999999998E-4</c:v>
                </c:pt>
                <c:pt idx="9881">
                  <c:v>3.1451999999999999E-4</c:v>
                </c:pt>
                <c:pt idx="9882">
                  <c:v>3.4807000000000002E-4</c:v>
                </c:pt>
                <c:pt idx="9883">
                  <c:v>3.7373000000000001E-4</c:v>
                </c:pt>
                <c:pt idx="9884">
                  <c:v>3.9091000000000001E-4</c:v>
                </c:pt>
                <c:pt idx="9885">
                  <c:v>3.9920999999999999E-4</c:v>
                </c:pt>
                <c:pt idx="9886">
                  <c:v>3.9845000000000001E-4</c:v>
                </c:pt>
                <c:pt idx="9887">
                  <c:v>3.8864999999999999E-4</c:v>
                </c:pt>
                <c:pt idx="9888">
                  <c:v>3.7002999999999998E-4</c:v>
                </c:pt>
                <c:pt idx="9889">
                  <c:v>3.4300999999999998E-4</c:v>
                </c:pt>
                <c:pt idx="9890">
                  <c:v>3.0821000000000001E-4</c:v>
                </c:pt>
                <c:pt idx="9891">
                  <c:v>2.6640000000000002E-4</c:v>
                </c:pt>
                <c:pt idx="9892">
                  <c:v>2.1855999999999999E-4</c:v>
                </c:pt>
                <c:pt idx="9893">
                  <c:v>1.6574999999999999E-4</c:v>
                </c:pt>
                <c:pt idx="9894">
                  <c:v>1.0917999999999999E-4</c:v>
                </c:pt>
                <c:pt idx="9895">
                  <c:v>5.0133000000000003E-5</c:v>
                </c:pt>
                <c:pt idx="9896">
                  <c:v>-1.0052E-5</c:v>
                </c:pt>
                <c:pt idx="9897">
                  <c:v>-7.0009E-5</c:v>
                </c:pt>
                <c:pt idx="9898">
                  <c:v>-1.2837999999999999E-4</c:v>
                </c:pt>
                <c:pt idx="9899">
                  <c:v>-1.8383000000000001E-4</c:v>
                </c:pt>
                <c:pt idx="9900">
                  <c:v>-2.9388999999999999E-4</c:v>
                </c:pt>
                <c:pt idx="9901">
                  <c:v>-3.5132000000000002E-4</c:v>
                </c:pt>
                <c:pt idx="9902">
                  <c:v>-4.0077999999999999E-4</c:v>
                </c:pt>
                <c:pt idx="9903">
                  <c:v>-4.4115000000000002E-4</c:v>
                </c:pt>
                <c:pt idx="9904">
                  <c:v>-4.7150000000000002E-4</c:v>
                </c:pt>
                <c:pt idx="9905">
                  <c:v>-4.9114000000000004E-4</c:v>
                </c:pt>
                <c:pt idx="9906">
                  <c:v>-4.9963999999999998E-4</c:v>
                </c:pt>
                <c:pt idx="9907">
                  <c:v>-4.9680999999999998E-4</c:v>
                </c:pt>
                <c:pt idx="9908">
                  <c:v>-4.8268999999999997E-4</c:v>
                </c:pt>
                <c:pt idx="9909">
                  <c:v>-4.5762E-4</c:v>
                </c:pt>
                <c:pt idx="9910">
                  <c:v>-4.2215999999999998E-4</c:v>
                </c:pt>
                <c:pt idx="9911">
                  <c:v>-3.7712999999999999E-4</c:v>
                </c:pt>
                <c:pt idx="9912">
                  <c:v>-3.2352999999999999E-4</c:v>
                </c:pt>
                <c:pt idx="9913">
                  <c:v>-2.6258999999999999E-4</c:v>
                </c:pt>
                <c:pt idx="9914">
                  <c:v>-1.9568999999999999E-4</c:v>
                </c:pt>
                <c:pt idx="9915">
                  <c:v>-1.2433999999999999E-4</c:v>
                </c:pt>
                <c:pt idx="9916">
                  <c:v>-5.0180999999999999E-5</c:v>
                </c:pt>
                <c:pt idx="9917">
                  <c:v>2.5122000000000001E-5</c:v>
                </c:pt>
                <c:pt idx="9918">
                  <c:v>9.9854999999999999E-5</c:v>
                </c:pt>
                <c:pt idx="9919">
                  <c:v>1.7232E-4</c:v>
                </c:pt>
                <c:pt idx="9920">
                  <c:v>2.4088000000000001E-4</c:v>
                </c:pt>
                <c:pt idx="9921">
                  <c:v>3.0396999999999998E-4</c:v>
                </c:pt>
                <c:pt idx="9922">
                  <c:v>3.6015E-4</c:v>
                </c:pt>
                <c:pt idx="9923">
                  <c:v>4.0817000000000002E-4</c:v>
                </c:pt>
                <c:pt idx="9924">
                  <c:v>4.4692000000000001E-4</c:v>
                </c:pt>
                <c:pt idx="9925">
                  <c:v>4.7553E-4</c:v>
                </c:pt>
                <c:pt idx="9926">
                  <c:v>4.9333999999999999E-4</c:v>
                </c:pt>
                <c:pt idx="9927">
                  <c:v>4.9996000000000003E-4</c:v>
                </c:pt>
                <c:pt idx="9928">
                  <c:v>4.9523000000000004E-4</c:v>
                </c:pt>
                <c:pt idx="9929">
                  <c:v>4.7926000000000002E-4</c:v>
                </c:pt>
                <c:pt idx="9930">
                  <c:v>4.5240999999999999E-4</c:v>
                </c:pt>
                <c:pt idx="9931">
                  <c:v>4.1530000000000001E-4</c:v>
                </c:pt>
                <c:pt idx="9932">
                  <c:v>3.6875999999999999E-4</c:v>
                </c:pt>
                <c:pt idx="9933">
                  <c:v>3.1385000000000001E-4</c:v>
                </c:pt>
                <c:pt idx="9934">
                  <c:v>2.5180999999999999E-4</c:v>
                </c:pt>
                <c:pt idx="9935">
                  <c:v>1.8406E-4</c:v>
                </c:pt>
                <c:pt idx="9936">
                  <c:v>1.1213999999999999E-4</c:v>
                </c:pt>
                <c:pt idx="9937">
                  <c:v>3.7663000000000002E-5</c:v>
                </c:pt>
                <c:pt idx="9938">
                  <c:v>-3.7663000000000002E-5</c:v>
                </c:pt>
                <c:pt idx="9939">
                  <c:v>-1.1213999999999999E-4</c:v>
                </c:pt>
                <c:pt idx="9940">
                  <c:v>-1.8406E-4</c:v>
                </c:pt>
                <c:pt idx="9941">
                  <c:v>-2.5180999999999999E-4</c:v>
                </c:pt>
                <c:pt idx="9942">
                  <c:v>-3.1385000000000001E-4</c:v>
                </c:pt>
                <c:pt idx="9943">
                  <c:v>-3.6875999999999999E-4</c:v>
                </c:pt>
                <c:pt idx="9944">
                  <c:v>-4.1530000000000001E-4</c:v>
                </c:pt>
                <c:pt idx="9945">
                  <c:v>-4.5240999999999999E-4</c:v>
                </c:pt>
                <c:pt idx="9946">
                  <c:v>-4.7926000000000002E-4</c:v>
                </c:pt>
                <c:pt idx="9947">
                  <c:v>-4.9523000000000004E-4</c:v>
                </c:pt>
                <c:pt idx="9948">
                  <c:v>-4.9996000000000003E-4</c:v>
                </c:pt>
                <c:pt idx="9949">
                  <c:v>-4.9333999999999999E-4</c:v>
                </c:pt>
                <c:pt idx="9950">
                  <c:v>-4.7553E-4</c:v>
                </c:pt>
                <c:pt idx="9951">
                  <c:v>-4.4692000000000001E-4</c:v>
                </c:pt>
                <c:pt idx="9952">
                  <c:v>-4.0817000000000002E-4</c:v>
                </c:pt>
                <c:pt idx="9953">
                  <c:v>-3.6015E-4</c:v>
                </c:pt>
                <c:pt idx="9954">
                  <c:v>-3.0396999999999998E-4</c:v>
                </c:pt>
                <c:pt idx="9955">
                  <c:v>-2.4088000000000001E-4</c:v>
                </c:pt>
                <c:pt idx="9956">
                  <c:v>-1.7232E-4</c:v>
                </c:pt>
                <c:pt idx="9957">
                  <c:v>-9.9854999999999999E-5</c:v>
                </c:pt>
                <c:pt idx="9958">
                  <c:v>-2.5122000000000001E-5</c:v>
                </c:pt>
                <c:pt idx="9959">
                  <c:v>5.0180999999999999E-5</c:v>
                </c:pt>
                <c:pt idx="9960">
                  <c:v>1.2433999999999999E-4</c:v>
                </c:pt>
                <c:pt idx="9961">
                  <c:v>1.9568999999999999E-4</c:v>
                </c:pt>
                <c:pt idx="9962">
                  <c:v>2.6258999999999999E-4</c:v>
                </c:pt>
                <c:pt idx="9963">
                  <c:v>3.2352999999999999E-4</c:v>
                </c:pt>
                <c:pt idx="9964">
                  <c:v>3.7712999999999999E-4</c:v>
                </c:pt>
                <c:pt idx="9965">
                  <c:v>4.2215999999999998E-4</c:v>
                </c:pt>
                <c:pt idx="9966">
                  <c:v>4.5762E-4</c:v>
                </c:pt>
                <c:pt idx="9967">
                  <c:v>4.8268999999999997E-4</c:v>
                </c:pt>
                <c:pt idx="9968">
                  <c:v>4.9680999999999998E-4</c:v>
                </c:pt>
                <c:pt idx="9969">
                  <c:v>4.9963999999999998E-4</c:v>
                </c:pt>
                <c:pt idx="9970">
                  <c:v>4.9114000000000004E-4</c:v>
                </c:pt>
                <c:pt idx="9971">
                  <c:v>4.7150000000000002E-4</c:v>
                </c:pt>
                <c:pt idx="9972">
                  <c:v>4.4115000000000002E-4</c:v>
                </c:pt>
                <c:pt idx="9973">
                  <c:v>4.0077999999999999E-4</c:v>
                </c:pt>
                <c:pt idx="9974">
                  <c:v>3.5132000000000002E-4</c:v>
                </c:pt>
                <c:pt idx="9975">
                  <c:v>2.9388999999999999E-4</c:v>
                </c:pt>
                <c:pt idx="9976">
                  <c:v>2.2979000000000001E-4</c:v>
                </c:pt>
                <c:pt idx="9977">
                  <c:v>1.6046999999999999E-4</c:v>
                </c:pt>
                <c:pt idx="9978">
                  <c:v>8.7511999999999998E-5</c:v>
                </c:pt>
                <c:pt idx="9979">
                  <c:v>1.2565000000000001E-5</c:v>
                </c:pt>
                <c:pt idx="9980">
                  <c:v>-6.2667000000000002E-5</c:v>
                </c:pt>
                <c:pt idx="9981">
                  <c:v>-1.3647999999999999E-4</c:v>
                </c:pt>
                <c:pt idx="9982">
                  <c:v>-2.0719E-4</c:v>
                </c:pt>
                <c:pt idx="9983">
                  <c:v>-2.7320000000000003E-4</c:v>
                </c:pt>
                <c:pt idx="9984">
                  <c:v>-3.3301000000000001E-4</c:v>
                </c:pt>
                <c:pt idx="9985">
                  <c:v>-3.8526000000000001E-4</c:v>
                </c:pt>
                <c:pt idx="9986">
                  <c:v>-4.2875999999999998E-4</c:v>
                </c:pt>
                <c:pt idx="9987">
                  <c:v>-4.6254E-4</c:v>
                </c:pt>
                <c:pt idx="9988">
                  <c:v>-4.8581999999999998E-4</c:v>
                </c:pt>
                <c:pt idx="9989">
                  <c:v>-4.9806999999999998E-4</c:v>
                </c:pt>
                <c:pt idx="9990">
                  <c:v>-4.9901000000000004E-4</c:v>
                </c:pt>
                <c:pt idx="9991">
                  <c:v>-4.8862999999999999E-4</c:v>
                </c:pt>
                <c:pt idx="9992">
                  <c:v>-4.6715999999999999E-4</c:v>
                </c:pt>
                <c:pt idx="9993">
                  <c:v>-4.3509000000000001E-4</c:v>
                </c:pt>
                <c:pt idx="9994">
                  <c:v>-3.9313999999999999E-4</c:v>
                </c:pt>
                <c:pt idx="9995">
                  <c:v>-3.4226999999999999E-4</c:v>
                </c:pt>
                <c:pt idx="9996">
                  <c:v>-2.8362999999999999E-4</c:v>
                </c:pt>
                <c:pt idx="9997">
                  <c:v>-2.1855999999999999E-4</c:v>
                </c:pt>
                <c:pt idx="9998">
                  <c:v>-1.4851999999999999E-4</c:v>
                </c:pt>
                <c:pt idx="9999">
                  <c:v>-7.5112999999999997E-5</c:v>
                </c:pt>
                <c:pt idx="10000">
                  <c:v>-9.3802999999999998E-15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201488"/>
        <c:axId val="377198352"/>
      </c:scatterChart>
      <c:valAx>
        <c:axId val="37720148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98352"/>
        <c:crosses val="autoZero"/>
        <c:crossBetween val="midCat"/>
        <c:majorUnit val="0.5"/>
      </c:valAx>
      <c:valAx>
        <c:axId val="37719835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Plate</a:t>
                </a:r>
                <a:r>
                  <a:rPr lang="en-AU" baseline="0"/>
                  <a:t> X Displace(m)</a:t>
                </a:r>
                <a:endParaRPr lang="en-A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201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PRESSURE</a:t>
            </a:r>
            <a:r>
              <a:rPr lang="en-AU" baseline="0"/>
              <a:t> vs TIME</a:t>
            </a:r>
            <a:endParaRPr lang="en-A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Sheet10!$H$1</c:f>
              <c:strCache>
                <c:ptCount val="1"/>
                <c:pt idx="0">
                  <c:v>RMS(Pa)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Sheet10!$G$2:$G$10002</c:f>
              <c:numCache>
                <c:formatCode>General</c:formatCode>
                <c:ptCount val="10001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1.1499999999999999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</c:v>
                </c:pt>
                <c:pt idx="33">
                  <c:v>1.7</c:v>
                </c:pt>
                <c:pt idx="34">
                  <c:v>1.75</c:v>
                </c:pt>
                <c:pt idx="35">
                  <c:v>1.8</c:v>
                </c:pt>
                <c:pt idx="36">
                  <c:v>1.85</c:v>
                </c:pt>
                <c:pt idx="37">
                  <c:v>1.9</c:v>
                </c:pt>
                <c:pt idx="38">
                  <c:v>1.95</c:v>
                </c:pt>
                <c:pt idx="39">
                  <c:v>2</c:v>
                </c:pt>
                <c:pt idx="40">
                  <c:v>2.0499999999999998</c:v>
                </c:pt>
                <c:pt idx="41">
                  <c:v>2.1</c:v>
                </c:pt>
                <c:pt idx="42">
                  <c:v>2.15</c:v>
                </c:pt>
                <c:pt idx="43">
                  <c:v>2.2000000000000002</c:v>
                </c:pt>
                <c:pt idx="44">
                  <c:v>2.25</c:v>
                </c:pt>
                <c:pt idx="45">
                  <c:v>2.2999999999999998</c:v>
                </c:pt>
                <c:pt idx="46">
                  <c:v>2.35</c:v>
                </c:pt>
                <c:pt idx="47">
                  <c:v>2.4</c:v>
                </c:pt>
                <c:pt idx="48">
                  <c:v>2.4500000000000002</c:v>
                </c:pt>
                <c:pt idx="49">
                  <c:v>2.5</c:v>
                </c:pt>
                <c:pt idx="50">
                  <c:v>2.5499999999999998</c:v>
                </c:pt>
                <c:pt idx="51">
                  <c:v>2.6</c:v>
                </c:pt>
                <c:pt idx="52">
                  <c:v>2.65</c:v>
                </c:pt>
                <c:pt idx="53">
                  <c:v>2.7</c:v>
                </c:pt>
                <c:pt idx="54">
                  <c:v>2.75</c:v>
                </c:pt>
                <c:pt idx="55">
                  <c:v>2.8</c:v>
                </c:pt>
                <c:pt idx="56">
                  <c:v>2.85</c:v>
                </c:pt>
                <c:pt idx="57">
                  <c:v>2.9</c:v>
                </c:pt>
                <c:pt idx="58">
                  <c:v>2.95</c:v>
                </c:pt>
                <c:pt idx="59">
                  <c:v>3</c:v>
                </c:pt>
                <c:pt idx="60">
                  <c:v>3.05</c:v>
                </c:pt>
                <c:pt idx="61">
                  <c:v>3.1</c:v>
                </c:pt>
                <c:pt idx="62">
                  <c:v>3.15</c:v>
                </c:pt>
                <c:pt idx="63">
                  <c:v>3.2</c:v>
                </c:pt>
                <c:pt idx="64">
                  <c:v>3.25</c:v>
                </c:pt>
                <c:pt idx="65">
                  <c:v>3.3</c:v>
                </c:pt>
                <c:pt idx="66">
                  <c:v>3.35</c:v>
                </c:pt>
                <c:pt idx="67">
                  <c:v>3.4</c:v>
                </c:pt>
                <c:pt idx="68">
                  <c:v>3.45</c:v>
                </c:pt>
                <c:pt idx="69">
                  <c:v>3.5</c:v>
                </c:pt>
                <c:pt idx="70">
                  <c:v>3.55</c:v>
                </c:pt>
                <c:pt idx="71">
                  <c:v>3.6</c:v>
                </c:pt>
                <c:pt idx="72">
                  <c:v>3.65</c:v>
                </c:pt>
                <c:pt idx="73">
                  <c:v>3.7</c:v>
                </c:pt>
                <c:pt idx="74">
                  <c:v>3.75</c:v>
                </c:pt>
                <c:pt idx="75">
                  <c:v>3.8</c:v>
                </c:pt>
                <c:pt idx="76">
                  <c:v>3.85</c:v>
                </c:pt>
                <c:pt idx="77">
                  <c:v>3.9</c:v>
                </c:pt>
                <c:pt idx="78">
                  <c:v>3.95</c:v>
                </c:pt>
                <c:pt idx="79">
                  <c:v>4</c:v>
                </c:pt>
                <c:pt idx="80">
                  <c:v>4.05</c:v>
                </c:pt>
                <c:pt idx="81">
                  <c:v>4.0999999999999996</c:v>
                </c:pt>
                <c:pt idx="82">
                  <c:v>4.1500000000000004</c:v>
                </c:pt>
                <c:pt idx="83">
                  <c:v>4.2</c:v>
                </c:pt>
                <c:pt idx="84">
                  <c:v>4.25</c:v>
                </c:pt>
                <c:pt idx="85">
                  <c:v>4.3</c:v>
                </c:pt>
                <c:pt idx="86">
                  <c:v>4.3499999999999996</c:v>
                </c:pt>
                <c:pt idx="87">
                  <c:v>4.4000000000000004</c:v>
                </c:pt>
                <c:pt idx="88">
                  <c:v>4.45</c:v>
                </c:pt>
                <c:pt idx="89">
                  <c:v>4.5</c:v>
                </c:pt>
                <c:pt idx="90">
                  <c:v>4.55</c:v>
                </c:pt>
                <c:pt idx="91">
                  <c:v>4.5999999999999996</c:v>
                </c:pt>
                <c:pt idx="92">
                  <c:v>4.6500000000000004</c:v>
                </c:pt>
                <c:pt idx="93">
                  <c:v>4.7</c:v>
                </c:pt>
                <c:pt idx="94">
                  <c:v>4.75</c:v>
                </c:pt>
                <c:pt idx="95">
                  <c:v>4.8</c:v>
                </c:pt>
                <c:pt idx="96">
                  <c:v>4.8499999999999996</c:v>
                </c:pt>
                <c:pt idx="97">
                  <c:v>4.9000000000000004</c:v>
                </c:pt>
                <c:pt idx="98">
                  <c:v>4.95</c:v>
                </c:pt>
                <c:pt idx="99">
                  <c:v>5</c:v>
                </c:pt>
                <c:pt idx="100">
                  <c:v>5.05</c:v>
                </c:pt>
                <c:pt idx="101">
                  <c:v>5.0999999999999996</c:v>
                </c:pt>
                <c:pt idx="102">
                  <c:v>5.15</c:v>
                </c:pt>
                <c:pt idx="103">
                  <c:v>5.2</c:v>
                </c:pt>
                <c:pt idx="104">
                  <c:v>5.25</c:v>
                </c:pt>
                <c:pt idx="105">
                  <c:v>5.3</c:v>
                </c:pt>
                <c:pt idx="106">
                  <c:v>5.35</c:v>
                </c:pt>
                <c:pt idx="107">
                  <c:v>5.4</c:v>
                </c:pt>
                <c:pt idx="108">
                  <c:v>5.45</c:v>
                </c:pt>
                <c:pt idx="109">
                  <c:v>5.5</c:v>
                </c:pt>
                <c:pt idx="110">
                  <c:v>5.55</c:v>
                </c:pt>
                <c:pt idx="111">
                  <c:v>5.6</c:v>
                </c:pt>
                <c:pt idx="112">
                  <c:v>5.65</c:v>
                </c:pt>
                <c:pt idx="113">
                  <c:v>5.7</c:v>
                </c:pt>
                <c:pt idx="114">
                  <c:v>5.75</c:v>
                </c:pt>
                <c:pt idx="115">
                  <c:v>5.8</c:v>
                </c:pt>
                <c:pt idx="116">
                  <c:v>5.85</c:v>
                </c:pt>
                <c:pt idx="117">
                  <c:v>5.9</c:v>
                </c:pt>
                <c:pt idx="118">
                  <c:v>5.95</c:v>
                </c:pt>
                <c:pt idx="119">
                  <c:v>6</c:v>
                </c:pt>
                <c:pt idx="120">
                  <c:v>6.05</c:v>
                </c:pt>
                <c:pt idx="121">
                  <c:v>6.1</c:v>
                </c:pt>
                <c:pt idx="122">
                  <c:v>6.15</c:v>
                </c:pt>
                <c:pt idx="123">
                  <c:v>6.2</c:v>
                </c:pt>
                <c:pt idx="124">
                  <c:v>6.25</c:v>
                </c:pt>
                <c:pt idx="125">
                  <c:v>6.3</c:v>
                </c:pt>
                <c:pt idx="126">
                  <c:v>6.35</c:v>
                </c:pt>
                <c:pt idx="127">
                  <c:v>6.4</c:v>
                </c:pt>
                <c:pt idx="128">
                  <c:v>6.45</c:v>
                </c:pt>
                <c:pt idx="129">
                  <c:v>6.5</c:v>
                </c:pt>
                <c:pt idx="130">
                  <c:v>6.55</c:v>
                </c:pt>
                <c:pt idx="131">
                  <c:v>6.6</c:v>
                </c:pt>
                <c:pt idx="132">
                  <c:v>6.65</c:v>
                </c:pt>
                <c:pt idx="133">
                  <c:v>6.7</c:v>
                </c:pt>
                <c:pt idx="134">
                  <c:v>6.75</c:v>
                </c:pt>
                <c:pt idx="135">
                  <c:v>6.8</c:v>
                </c:pt>
                <c:pt idx="136">
                  <c:v>6.85</c:v>
                </c:pt>
                <c:pt idx="137">
                  <c:v>6.9</c:v>
                </c:pt>
                <c:pt idx="138">
                  <c:v>6.95</c:v>
                </c:pt>
                <c:pt idx="139">
                  <c:v>7</c:v>
                </c:pt>
                <c:pt idx="140">
                  <c:v>7.05</c:v>
                </c:pt>
                <c:pt idx="141">
                  <c:v>7.1</c:v>
                </c:pt>
                <c:pt idx="142">
                  <c:v>7.15</c:v>
                </c:pt>
                <c:pt idx="143">
                  <c:v>7.2</c:v>
                </c:pt>
                <c:pt idx="144">
                  <c:v>7.25</c:v>
                </c:pt>
                <c:pt idx="145">
                  <c:v>7.3</c:v>
                </c:pt>
                <c:pt idx="146">
                  <c:v>7.35</c:v>
                </c:pt>
                <c:pt idx="147">
                  <c:v>7.4</c:v>
                </c:pt>
                <c:pt idx="148">
                  <c:v>7.45</c:v>
                </c:pt>
                <c:pt idx="149">
                  <c:v>7.5</c:v>
                </c:pt>
                <c:pt idx="150">
                  <c:v>7.55</c:v>
                </c:pt>
                <c:pt idx="151">
                  <c:v>7.6</c:v>
                </c:pt>
                <c:pt idx="152">
                  <c:v>7.65</c:v>
                </c:pt>
                <c:pt idx="153">
                  <c:v>7.7</c:v>
                </c:pt>
                <c:pt idx="154">
                  <c:v>7.75</c:v>
                </c:pt>
                <c:pt idx="155">
                  <c:v>7.8</c:v>
                </c:pt>
                <c:pt idx="156">
                  <c:v>7.85</c:v>
                </c:pt>
                <c:pt idx="157">
                  <c:v>7.9</c:v>
                </c:pt>
                <c:pt idx="158">
                  <c:v>7.95</c:v>
                </c:pt>
                <c:pt idx="159">
                  <c:v>8</c:v>
                </c:pt>
                <c:pt idx="160">
                  <c:v>8.0500000000000007</c:v>
                </c:pt>
                <c:pt idx="161">
                  <c:v>8.1</c:v>
                </c:pt>
                <c:pt idx="162">
                  <c:v>8.15</c:v>
                </c:pt>
                <c:pt idx="163">
                  <c:v>8.1999999999999993</c:v>
                </c:pt>
                <c:pt idx="164">
                  <c:v>8.25</c:v>
                </c:pt>
                <c:pt idx="165">
                  <c:v>8.3000000000000007</c:v>
                </c:pt>
                <c:pt idx="166">
                  <c:v>8.35</c:v>
                </c:pt>
                <c:pt idx="167">
                  <c:v>8.4</c:v>
                </c:pt>
                <c:pt idx="168">
                  <c:v>8.4499999999999993</c:v>
                </c:pt>
                <c:pt idx="169">
                  <c:v>8.5</c:v>
                </c:pt>
                <c:pt idx="170">
                  <c:v>8.5500000000000007</c:v>
                </c:pt>
                <c:pt idx="171">
                  <c:v>8.6</c:v>
                </c:pt>
                <c:pt idx="172">
                  <c:v>8.65</c:v>
                </c:pt>
                <c:pt idx="173">
                  <c:v>8.6999999999999993</c:v>
                </c:pt>
                <c:pt idx="174">
                  <c:v>8.75</c:v>
                </c:pt>
                <c:pt idx="175">
                  <c:v>8.8000000000000007</c:v>
                </c:pt>
                <c:pt idx="176">
                  <c:v>8.85</c:v>
                </c:pt>
                <c:pt idx="177">
                  <c:v>8.9</c:v>
                </c:pt>
                <c:pt idx="178">
                  <c:v>8.9499999999999993</c:v>
                </c:pt>
                <c:pt idx="179">
                  <c:v>9</c:v>
                </c:pt>
                <c:pt idx="180">
                  <c:v>9.0500000000000007</c:v>
                </c:pt>
                <c:pt idx="181">
                  <c:v>9.1</c:v>
                </c:pt>
                <c:pt idx="182">
                  <c:v>9.15</c:v>
                </c:pt>
                <c:pt idx="183">
                  <c:v>9.1999999999999993</c:v>
                </c:pt>
                <c:pt idx="184">
                  <c:v>9.25</c:v>
                </c:pt>
                <c:pt idx="185">
                  <c:v>9.3000000000000007</c:v>
                </c:pt>
                <c:pt idx="186">
                  <c:v>9.35</c:v>
                </c:pt>
                <c:pt idx="187">
                  <c:v>9.4</c:v>
                </c:pt>
                <c:pt idx="188">
                  <c:v>9.4499999999999993</c:v>
                </c:pt>
                <c:pt idx="189">
                  <c:v>9.5</c:v>
                </c:pt>
                <c:pt idx="190">
                  <c:v>9.5500000000000007</c:v>
                </c:pt>
                <c:pt idx="191">
                  <c:v>9.6</c:v>
                </c:pt>
                <c:pt idx="192">
                  <c:v>9.65</c:v>
                </c:pt>
                <c:pt idx="193">
                  <c:v>9.6999999999999993</c:v>
                </c:pt>
                <c:pt idx="194">
                  <c:v>9.75</c:v>
                </c:pt>
                <c:pt idx="195">
                  <c:v>9.8000000000000007</c:v>
                </c:pt>
                <c:pt idx="196">
                  <c:v>9.85</c:v>
                </c:pt>
                <c:pt idx="197">
                  <c:v>9.9</c:v>
                </c:pt>
                <c:pt idx="198">
                  <c:v>9.9499999999999993</c:v>
                </c:pt>
                <c:pt idx="199">
                  <c:v>10</c:v>
                </c:pt>
              </c:numCache>
            </c:numRef>
          </c:xVal>
          <c:yVal>
            <c:numRef>
              <c:f>Sheet10!$H$2:$H$10002</c:f>
              <c:numCache>
                <c:formatCode>General</c:formatCode>
                <c:ptCount val="10001"/>
                <c:pt idx="0">
                  <c:v>21.370186</c:v>
                </c:pt>
                <c:pt idx="1">
                  <c:v>26.127876000000001</c:v>
                </c:pt>
                <c:pt idx="2">
                  <c:v>28.318746000000001</c:v>
                </c:pt>
                <c:pt idx="3">
                  <c:v>28.862183000000002</c:v>
                </c:pt>
                <c:pt idx="4">
                  <c:v>28.664490000000001</c:v>
                </c:pt>
                <c:pt idx="5">
                  <c:v>28.750834000000001</c:v>
                </c:pt>
                <c:pt idx="6">
                  <c:v>28.285786000000002</c:v>
                </c:pt>
                <c:pt idx="7">
                  <c:v>28.079125999999999</c:v>
                </c:pt>
                <c:pt idx="8">
                  <c:v>27.756867</c:v>
                </c:pt>
                <c:pt idx="9">
                  <c:v>27.282657</c:v>
                </c:pt>
                <c:pt idx="10">
                  <c:v>27.148398</c:v>
                </c:pt>
                <c:pt idx="11">
                  <c:v>25.175422000000001</c:v>
                </c:pt>
                <c:pt idx="12">
                  <c:v>23.578492000000001</c:v>
                </c:pt>
                <c:pt idx="13">
                  <c:v>22.060621000000001</c:v>
                </c:pt>
                <c:pt idx="14">
                  <c:v>20.424303999999999</c:v>
                </c:pt>
                <c:pt idx="15">
                  <c:v>19.037216000000001</c:v>
                </c:pt>
                <c:pt idx="16">
                  <c:v>16.839285</c:v>
                </c:pt>
                <c:pt idx="17">
                  <c:v>15.143827</c:v>
                </c:pt>
                <c:pt idx="18">
                  <c:v>14.038004000000001</c:v>
                </c:pt>
                <c:pt idx="19">
                  <c:v>23.08841</c:v>
                </c:pt>
                <c:pt idx="20">
                  <c:v>22.753677</c:v>
                </c:pt>
                <c:pt idx="21">
                  <c:v>21.844926000000001</c:v>
                </c:pt>
                <c:pt idx="22">
                  <c:v>20.736388999999999</c:v>
                </c:pt>
                <c:pt idx="23">
                  <c:v>19.679545000000001</c:v>
                </c:pt>
                <c:pt idx="24">
                  <c:v>18.737594000000001</c:v>
                </c:pt>
                <c:pt idx="25">
                  <c:v>17.627389000000001</c:v>
                </c:pt>
                <c:pt idx="26">
                  <c:v>16.729671</c:v>
                </c:pt>
                <c:pt idx="27">
                  <c:v>15.66757</c:v>
                </c:pt>
                <c:pt idx="28">
                  <c:v>14.649473</c:v>
                </c:pt>
                <c:pt idx="29">
                  <c:v>13.762486000000001</c:v>
                </c:pt>
                <c:pt idx="30">
                  <c:v>12.716718999999999</c:v>
                </c:pt>
                <c:pt idx="31">
                  <c:v>11.896324999999999</c:v>
                </c:pt>
                <c:pt idx="32">
                  <c:v>10.912595</c:v>
                </c:pt>
                <c:pt idx="33">
                  <c:v>10.013617999999999</c:v>
                </c:pt>
                <c:pt idx="34">
                  <c:v>9.2297969999999996</c:v>
                </c:pt>
                <c:pt idx="35">
                  <c:v>8.3090270000000004</c:v>
                </c:pt>
                <c:pt idx="36">
                  <c:v>7.5985870000000002</c:v>
                </c:pt>
                <c:pt idx="37">
                  <c:v>6.7901740000000004</c:v>
                </c:pt>
                <c:pt idx="38">
                  <c:v>6.0210629999999998</c:v>
                </c:pt>
                <c:pt idx="39">
                  <c:v>5.3455009999999996</c:v>
                </c:pt>
                <c:pt idx="40">
                  <c:v>4.5918450000000002</c:v>
                </c:pt>
                <c:pt idx="41">
                  <c:v>4.0226540000000002</c:v>
                </c:pt>
                <c:pt idx="42">
                  <c:v>3.3702549999999998</c:v>
                </c:pt>
                <c:pt idx="43">
                  <c:v>2.7856019999999999</c:v>
                </c:pt>
                <c:pt idx="44">
                  <c:v>2.2668370000000002</c:v>
                </c:pt>
                <c:pt idx="45">
                  <c:v>1.715012</c:v>
                </c:pt>
                <c:pt idx="46">
                  <c:v>1.318087</c:v>
                </c:pt>
                <c:pt idx="47">
                  <c:v>0.89530799999999999</c:v>
                </c:pt>
                <c:pt idx="48">
                  <c:v>0.58530899999999997</c:v>
                </c:pt>
                <c:pt idx="49">
                  <c:v>0.26758700000000002</c:v>
                </c:pt>
                <c:pt idx="50">
                  <c:v>4.2478000000000002E-2</c:v>
                </c:pt>
                <c:pt idx="51">
                  <c:v>3.0523999999999999E-2</c:v>
                </c:pt>
                <c:pt idx="52">
                  <c:v>2.5566999999999999E-2</c:v>
                </c:pt>
                <c:pt idx="53">
                  <c:v>2.436E-2</c:v>
                </c:pt>
                <c:pt idx="54">
                  <c:v>2.3261E-2</c:v>
                </c:pt>
                <c:pt idx="55">
                  <c:v>2.3136E-2</c:v>
                </c:pt>
                <c:pt idx="56">
                  <c:v>2.2582000000000001E-2</c:v>
                </c:pt>
                <c:pt idx="57">
                  <c:v>2.2865E-2</c:v>
                </c:pt>
                <c:pt idx="58">
                  <c:v>2.4022999999999999E-2</c:v>
                </c:pt>
                <c:pt idx="59">
                  <c:v>2.5579000000000001E-2</c:v>
                </c:pt>
                <c:pt idx="60">
                  <c:v>2.8084999999999999E-2</c:v>
                </c:pt>
                <c:pt idx="61">
                  <c:v>3.0064E-2</c:v>
                </c:pt>
                <c:pt idx="62">
                  <c:v>3.2889000000000002E-2</c:v>
                </c:pt>
                <c:pt idx="63">
                  <c:v>3.6629000000000002E-2</c:v>
                </c:pt>
                <c:pt idx="64">
                  <c:v>4.0091000000000002E-2</c:v>
                </c:pt>
                <c:pt idx="65">
                  <c:v>4.3701999999999998E-2</c:v>
                </c:pt>
                <c:pt idx="66">
                  <c:v>4.6572000000000002E-2</c:v>
                </c:pt>
                <c:pt idx="67">
                  <c:v>5.0502999999999999E-2</c:v>
                </c:pt>
                <c:pt idx="68">
                  <c:v>5.5098000000000001E-2</c:v>
                </c:pt>
                <c:pt idx="69">
                  <c:v>5.8875999999999998E-2</c:v>
                </c:pt>
                <c:pt idx="70">
                  <c:v>6.3037999999999997E-2</c:v>
                </c:pt>
                <c:pt idx="71">
                  <c:v>6.6399E-2</c:v>
                </c:pt>
                <c:pt idx="72">
                  <c:v>7.0925000000000002E-2</c:v>
                </c:pt>
                <c:pt idx="73">
                  <c:v>7.5201000000000004E-2</c:v>
                </c:pt>
                <c:pt idx="74">
                  <c:v>7.8858999999999999E-2</c:v>
                </c:pt>
                <c:pt idx="75">
                  <c:v>8.3040000000000003E-2</c:v>
                </c:pt>
                <c:pt idx="76">
                  <c:v>8.6822999999999997E-2</c:v>
                </c:pt>
                <c:pt idx="77">
                  <c:v>9.1747999999999996E-2</c:v>
                </c:pt>
                <c:pt idx="78">
                  <c:v>9.5329999999999998E-2</c:v>
                </c:pt>
                <c:pt idx="79">
                  <c:v>9.8477999999999996E-2</c:v>
                </c:pt>
                <c:pt idx="80">
                  <c:v>0.102045</c:v>
                </c:pt>
                <c:pt idx="81">
                  <c:v>0.10546700000000001</c:v>
                </c:pt>
                <c:pt idx="82">
                  <c:v>0.10929700000000001</c:v>
                </c:pt>
                <c:pt idx="83">
                  <c:v>0.11191</c:v>
                </c:pt>
                <c:pt idx="84">
                  <c:v>0.114258</c:v>
                </c:pt>
                <c:pt idx="85">
                  <c:v>0.117516</c:v>
                </c:pt>
                <c:pt idx="86">
                  <c:v>0.12003</c:v>
                </c:pt>
                <c:pt idx="87">
                  <c:v>0.12299499999999999</c:v>
                </c:pt>
                <c:pt idx="88">
                  <c:v>0.125356</c:v>
                </c:pt>
                <c:pt idx="89">
                  <c:v>0.12784499999999999</c:v>
                </c:pt>
                <c:pt idx="90">
                  <c:v>0.131049</c:v>
                </c:pt>
                <c:pt idx="91">
                  <c:v>0.133602</c:v>
                </c:pt>
                <c:pt idx="92">
                  <c:v>0.13658699999999999</c:v>
                </c:pt>
                <c:pt idx="93">
                  <c:v>0.140157</c:v>
                </c:pt>
                <c:pt idx="94">
                  <c:v>0.143372</c:v>
                </c:pt>
                <c:pt idx="95">
                  <c:v>0.14721500000000001</c:v>
                </c:pt>
                <c:pt idx="96">
                  <c:v>0.150093</c:v>
                </c:pt>
                <c:pt idx="97">
                  <c:v>0.15372</c:v>
                </c:pt>
                <c:pt idx="98">
                  <c:v>0.15834799999999999</c:v>
                </c:pt>
                <c:pt idx="99">
                  <c:v>0.16206799999999999</c:v>
                </c:pt>
                <c:pt idx="100">
                  <c:v>0.16683400000000001</c:v>
                </c:pt>
                <c:pt idx="101">
                  <c:v>0.170901</c:v>
                </c:pt>
                <c:pt idx="102">
                  <c:v>0.17575099999999999</c:v>
                </c:pt>
                <c:pt idx="103">
                  <c:v>0.181119</c:v>
                </c:pt>
                <c:pt idx="104">
                  <c:v>0.185304</c:v>
                </c:pt>
                <c:pt idx="105">
                  <c:v>0.191052</c:v>
                </c:pt>
                <c:pt idx="106">
                  <c:v>0.196135</c:v>
                </c:pt>
                <c:pt idx="107">
                  <c:v>0.20189599999999999</c:v>
                </c:pt>
                <c:pt idx="108">
                  <c:v>0.20730999999999999</c:v>
                </c:pt>
                <c:pt idx="109">
                  <c:v>0.20513400000000001</c:v>
                </c:pt>
                <c:pt idx="110">
                  <c:v>0.20180300000000001</c:v>
                </c:pt>
                <c:pt idx="111">
                  <c:v>0.19900300000000001</c:v>
                </c:pt>
                <c:pt idx="112">
                  <c:v>0.19537599999999999</c:v>
                </c:pt>
                <c:pt idx="113">
                  <c:v>0.19117899999999999</c:v>
                </c:pt>
                <c:pt idx="114">
                  <c:v>0.18723000000000001</c:v>
                </c:pt>
                <c:pt idx="115">
                  <c:v>0.18229999999999999</c:v>
                </c:pt>
                <c:pt idx="116">
                  <c:v>0.17810999999999999</c:v>
                </c:pt>
                <c:pt idx="117">
                  <c:v>0.17241999999999999</c:v>
                </c:pt>
                <c:pt idx="118">
                  <c:v>0.166048</c:v>
                </c:pt>
                <c:pt idx="119">
                  <c:v>0.160301</c:v>
                </c:pt>
                <c:pt idx="120">
                  <c:v>0.152613</c:v>
                </c:pt>
                <c:pt idx="121">
                  <c:v>0.145289</c:v>
                </c:pt>
                <c:pt idx="122">
                  <c:v>0.13598099999999999</c:v>
                </c:pt>
                <c:pt idx="123">
                  <c:v>0.12570600000000001</c:v>
                </c:pt>
                <c:pt idx="124">
                  <c:v>0.116352</c:v>
                </c:pt>
                <c:pt idx="125">
                  <c:v>0.101962</c:v>
                </c:pt>
                <c:pt idx="126">
                  <c:v>8.7525000000000006E-2</c:v>
                </c:pt>
                <c:pt idx="127">
                  <c:v>6.6445000000000004E-2</c:v>
                </c:pt>
                <c:pt idx="128">
                  <c:v>3.5857E-2</c:v>
                </c:pt>
                <c:pt idx="129">
                  <c:v>3.5602000000000002E-2</c:v>
                </c:pt>
                <c:pt idx="130">
                  <c:v>3.8830000000000003E-2</c:v>
                </c:pt>
                <c:pt idx="131">
                  <c:v>4.2098999999999998E-2</c:v>
                </c:pt>
                <c:pt idx="132">
                  <c:v>4.5652999999999999E-2</c:v>
                </c:pt>
                <c:pt idx="133">
                  <c:v>4.9383999999999997E-2</c:v>
                </c:pt>
                <c:pt idx="134">
                  <c:v>5.2520999999999998E-2</c:v>
                </c:pt>
                <c:pt idx="135">
                  <c:v>5.7447999999999999E-2</c:v>
                </c:pt>
                <c:pt idx="136">
                  <c:v>6.1477999999999998E-2</c:v>
                </c:pt>
                <c:pt idx="137">
                  <c:v>6.5805000000000002E-2</c:v>
                </c:pt>
                <c:pt idx="138">
                  <c:v>7.0442000000000005E-2</c:v>
                </c:pt>
                <c:pt idx="139">
                  <c:v>7.4617000000000003E-2</c:v>
                </c:pt>
                <c:pt idx="140">
                  <c:v>8.0637E-2</c:v>
                </c:pt>
                <c:pt idx="141">
                  <c:v>8.5321999999999995E-2</c:v>
                </c:pt>
                <c:pt idx="142">
                  <c:v>9.0161000000000005E-2</c:v>
                </c:pt>
                <c:pt idx="143">
                  <c:v>9.5624000000000001E-2</c:v>
                </c:pt>
                <c:pt idx="144">
                  <c:v>0.10061199999999999</c:v>
                </c:pt>
                <c:pt idx="145">
                  <c:v>0.106545</c:v>
                </c:pt>
                <c:pt idx="146">
                  <c:v>0.11102099999999999</c:v>
                </c:pt>
                <c:pt idx="147">
                  <c:v>0.116287</c:v>
                </c:pt>
                <c:pt idx="148">
                  <c:v>0.121973</c:v>
                </c:pt>
                <c:pt idx="149">
                  <c:v>0.12689400000000001</c:v>
                </c:pt>
                <c:pt idx="150">
                  <c:v>0.13272100000000001</c:v>
                </c:pt>
                <c:pt idx="151">
                  <c:v>0.13691</c:v>
                </c:pt>
                <c:pt idx="152">
                  <c:v>0.142237</c:v>
                </c:pt>
                <c:pt idx="153">
                  <c:v>0.147452</c:v>
                </c:pt>
                <c:pt idx="154">
                  <c:v>0.15204899999999999</c:v>
                </c:pt>
                <c:pt idx="155">
                  <c:v>0.15704799999999999</c:v>
                </c:pt>
                <c:pt idx="156">
                  <c:v>0.160885</c:v>
                </c:pt>
                <c:pt idx="157">
                  <c:v>0.16583500000000001</c:v>
                </c:pt>
                <c:pt idx="158">
                  <c:v>0.17010900000000001</c:v>
                </c:pt>
                <c:pt idx="159">
                  <c:v>0.17374000000000001</c:v>
                </c:pt>
                <c:pt idx="160">
                  <c:v>0.177813</c:v>
                </c:pt>
                <c:pt idx="161">
                  <c:v>0.181089</c:v>
                </c:pt>
                <c:pt idx="162">
                  <c:v>0.18520800000000001</c:v>
                </c:pt>
                <c:pt idx="163">
                  <c:v>0.18870999999999999</c:v>
                </c:pt>
                <c:pt idx="164">
                  <c:v>0.19170999999999999</c:v>
                </c:pt>
                <c:pt idx="165">
                  <c:v>0.19572899999999999</c:v>
                </c:pt>
                <c:pt idx="166">
                  <c:v>0.19892399999999999</c:v>
                </c:pt>
                <c:pt idx="167">
                  <c:v>0.20243</c:v>
                </c:pt>
                <c:pt idx="168">
                  <c:v>0.20610200000000001</c:v>
                </c:pt>
                <c:pt idx="169">
                  <c:v>0.20313200000000001</c:v>
                </c:pt>
                <c:pt idx="170">
                  <c:v>0.19876099999999999</c:v>
                </c:pt>
                <c:pt idx="171">
                  <c:v>0.195212</c:v>
                </c:pt>
                <c:pt idx="172">
                  <c:v>0.19053200000000001</c:v>
                </c:pt>
                <c:pt idx="173">
                  <c:v>0.18560199999999999</c:v>
                </c:pt>
                <c:pt idx="174">
                  <c:v>0.18099399999999999</c:v>
                </c:pt>
                <c:pt idx="175">
                  <c:v>0.17513300000000001</c:v>
                </c:pt>
                <c:pt idx="176">
                  <c:v>0.17022399999999999</c:v>
                </c:pt>
                <c:pt idx="177">
                  <c:v>0.16380900000000001</c:v>
                </c:pt>
                <c:pt idx="178">
                  <c:v>0.15754799999999999</c:v>
                </c:pt>
                <c:pt idx="179">
                  <c:v>0.151639</c:v>
                </c:pt>
                <c:pt idx="180">
                  <c:v>0.14378099999999999</c:v>
                </c:pt>
                <c:pt idx="181">
                  <c:v>0.137073</c:v>
                </c:pt>
                <c:pt idx="182">
                  <c:v>0.128582</c:v>
                </c:pt>
                <c:pt idx="183">
                  <c:v>0.11969200000000001</c:v>
                </c:pt>
                <c:pt idx="184">
                  <c:v>0.110873</c:v>
                </c:pt>
                <c:pt idx="185">
                  <c:v>9.8270999999999997E-2</c:v>
                </c:pt>
                <c:pt idx="186">
                  <c:v>8.6996000000000004E-2</c:v>
                </c:pt>
                <c:pt idx="187">
                  <c:v>7.1790000000000007E-2</c:v>
                </c:pt>
                <c:pt idx="188">
                  <c:v>4.9578999999999998E-2</c:v>
                </c:pt>
                <c:pt idx="189">
                  <c:v>5.1173000000000003E-2</c:v>
                </c:pt>
                <c:pt idx="190">
                  <c:v>5.5343000000000003E-2</c:v>
                </c:pt>
                <c:pt idx="191">
                  <c:v>5.8679000000000002E-2</c:v>
                </c:pt>
                <c:pt idx="192">
                  <c:v>6.2726000000000004E-2</c:v>
                </c:pt>
                <c:pt idx="193">
                  <c:v>6.6375000000000003E-2</c:v>
                </c:pt>
                <c:pt idx="194">
                  <c:v>6.9861999999999994E-2</c:v>
                </c:pt>
                <c:pt idx="195">
                  <c:v>7.4310000000000001E-2</c:v>
                </c:pt>
                <c:pt idx="196">
                  <c:v>7.7605999999999994E-2</c:v>
                </c:pt>
                <c:pt idx="197">
                  <c:v>8.1449999999999995E-2</c:v>
                </c:pt>
                <c:pt idx="198">
                  <c:v>8.5085999999999995E-2</c:v>
                </c:pt>
                <c:pt idx="199">
                  <c:v>8.8428999999999994E-2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Sheet10!$I$1</c:f>
              <c:strCache>
                <c:ptCount val="1"/>
                <c:pt idx="0">
                  <c:v>PRESS(dB)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Sheet10!$G$2:$G$10002</c:f>
              <c:numCache>
                <c:formatCode>General</c:formatCode>
                <c:ptCount val="10001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  <c:pt idx="19">
                  <c:v>1</c:v>
                </c:pt>
                <c:pt idx="20">
                  <c:v>1.05</c:v>
                </c:pt>
                <c:pt idx="21">
                  <c:v>1.1000000000000001</c:v>
                </c:pt>
                <c:pt idx="22">
                  <c:v>1.1499999999999999</c:v>
                </c:pt>
                <c:pt idx="23">
                  <c:v>1.2</c:v>
                </c:pt>
                <c:pt idx="24">
                  <c:v>1.25</c:v>
                </c:pt>
                <c:pt idx="25">
                  <c:v>1.3</c:v>
                </c:pt>
                <c:pt idx="26">
                  <c:v>1.35</c:v>
                </c:pt>
                <c:pt idx="27">
                  <c:v>1.4</c:v>
                </c:pt>
                <c:pt idx="28">
                  <c:v>1.45</c:v>
                </c:pt>
                <c:pt idx="29">
                  <c:v>1.5</c:v>
                </c:pt>
                <c:pt idx="30">
                  <c:v>1.55</c:v>
                </c:pt>
                <c:pt idx="31">
                  <c:v>1.6</c:v>
                </c:pt>
                <c:pt idx="32">
                  <c:v>1.65</c:v>
                </c:pt>
                <c:pt idx="33">
                  <c:v>1.7</c:v>
                </c:pt>
                <c:pt idx="34">
                  <c:v>1.75</c:v>
                </c:pt>
                <c:pt idx="35">
                  <c:v>1.8</c:v>
                </c:pt>
                <c:pt idx="36">
                  <c:v>1.85</c:v>
                </c:pt>
                <c:pt idx="37">
                  <c:v>1.9</c:v>
                </c:pt>
                <c:pt idx="38">
                  <c:v>1.95</c:v>
                </c:pt>
                <c:pt idx="39">
                  <c:v>2</c:v>
                </c:pt>
                <c:pt idx="40">
                  <c:v>2.0499999999999998</c:v>
                </c:pt>
                <c:pt idx="41">
                  <c:v>2.1</c:v>
                </c:pt>
                <c:pt idx="42">
                  <c:v>2.15</c:v>
                </c:pt>
                <c:pt idx="43">
                  <c:v>2.2000000000000002</c:v>
                </c:pt>
                <c:pt idx="44">
                  <c:v>2.25</c:v>
                </c:pt>
                <c:pt idx="45">
                  <c:v>2.2999999999999998</c:v>
                </c:pt>
                <c:pt idx="46">
                  <c:v>2.35</c:v>
                </c:pt>
                <c:pt idx="47">
                  <c:v>2.4</c:v>
                </c:pt>
                <c:pt idx="48">
                  <c:v>2.4500000000000002</c:v>
                </c:pt>
                <c:pt idx="49">
                  <c:v>2.5</c:v>
                </c:pt>
                <c:pt idx="50">
                  <c:v>2.5499999999999998</c:v>
                </c:pt>
                <c:pt idx="51">
                  <c:v>2.6</c:v>
                </c:pt>
                <c:pt idx="52">
                  <c:v>2.65</c:v>
                </c:pt>
                <c:pt idx="53">
                  <c:v>2.7</c:v>
                </c:pt>
                <c:pt idx="54">
                  <c:v>2.75</c:v>
                </c:pt>
                <c:pt idx="55">
                  <c:v>2.8</c:v>
                </c:pt>
                <c:pt idx="56">
                  <c:v>2.85</c:v>
                </c:pt>
                <c:pt idx="57">
                  <c:v>2.9</c:v>
                </c:pt>
                <c:pt idx="58">
                  <c:v>2.95</c:v>
                </c:pt>
                <c:pt idx="59">
                  <c:v>3</c:v>
                </c:pt>
                <c:pt idx="60">
                  <c:v>3.05</c:v>
                </c:pt>
                <c:pt idx="61">
                  <c:v>3.1</c:v>
                </c:pt>
                <c:pt idx="62">
                  <c:v>3.15</c:v>
                </c:pt>
                <c:pt idx="63">
                  <c:v>3.2</c:v>
                </c:pt>
                <c:pt idx="64">
                  <c:v>3.25</c:v>
                </c:pt>
                <c:pt idx="65">
                  <c:v>3.3</c:v>
                </c:pt>
                <c:pt idx="66">
                  <c:v>3.35</c:v>
                </c:pt>
                <c:pt idx="67">
                  <c:v>3.4</c:v>
                </c:pt>
                <c:pt idx="68">
                  <c:v>3.45</c:v>
                </c:pt>
                <c:pt idx="69">
                  <c:v>3.5</c:v>
                </c:pt>
                <c:pt idx="70">
                  <c:v>3.55</c:v>
                </c:pt>
                <c:pt idx="71">
                  <c:v>3.6</c:v>
                </c:pt>
                <c:pt idx="72">
                  <c:v>3.65</c:v>
                </c:pt>
                <c:pt idx="73">
                  <c:v>3.7</c:v>
                </c:pt>
                <c:pt idx="74">
                  <c:v>3.75</c:v>
                </c:pt>
                <c:pt idx="75">
                  <c:v>3.8</c:v>
                </c:pt>
                <c:pt idx="76">
                  <c:v>3.85</c:v>
                </c:pt>
                <c:pt idx="77">
                  <c:v>3.9</c:v>
                </c:pt>
                <c:pt idx="78">
                  <c:v>3.95</c:v>
                </c:pt>
                <c:pt idx="79">
                  <c:v>4</c:v>
                </c:pt>
                <c:pt idx="80">
                  <c:v>4.05</c:v>
                </c:pt>
                <c:pt idx="81">
                  <c:v>4.0999999999999996</c:v>
                </c:pt>
                <c:pt idx="82">
                  <c:v>4.1500000000000004</c:v>
                </c:pt>
                <c:pt idx="83">
                  <c:v>4.2</c:v>
                </c:pt>
                <c:pt idx="84">
                  <c:v>4.25</c:v>
                </c:pt>
                <c:pt idx="85">
                  <c:v>4.3</c:v>
                </c:pt>
                <c:pt idx="86">
                  <c:v>4.3499999999999996</c:v>
                </c:pt>
                <c:pt idx="87">
                  <c:v>4.4000000000000004</c:v>
                </c:pt>
                <c:pt idx="88">
                  <c:v>4.45</c:v>
                </c:pt>
                <c:pt idx="89">
                  <c:v>4.5</c:v>
                </c:pt>
                <c:pt idx="90">
                  <c:v>4.55</c:v>
                </c:pt>
                <c:pt idx="91">
                  <c:v>4.5999999999999996</c:v>
                </c:pt>
                <c:pt idx="92">
                  <c:v>4.6500000000000004</c:v>
                </c:pt>
                <c:pt idx="93">
                  <c:v>4.7</c:v>
                </c:pt>
                <c:pt idx="94">
                  <c:v>4.75</c:v>
                </c:pt>
                <c:pt idx="95">
                  <c:v>4.8</c:v>
                </c:pt>
                <c:pt idx="96">
                  <c:v>4.8499999999999996</c:v>
                </c:pt>
                <c:pt idx="97">
                  <c:v>4.9000000000000004</c:v>
                </c:pt>
                <c:pt idx="98">
                  <c:v>4.95</c:v>
                </c:pt>
                <c:pt idx="99">
                  <c:v>5</c:v>
                </c:pt>
                <c:pt idx="100">
                  <c:v>5.05</c:v>
                </c:pt>
                <c:pt idx="101">
                  <c:v>5.0999999999999996</c:v>
                </c:pt>
                <c:pt idx="102">
                  <c:v>5.15</c:v>
                </c:pt>
                <c:pt idx="103">
                  <c:v>5.2</c:v>
                </c:pt>
                <c:pt idx="104">
                  <c:v>5.25</c:v>
                </c:pt>
                <c:pt idx="105">
                  <c:v>5.3</c:v>
                </c:pt>
                <c:pt idx="106">
                  <c:v>5.35</c:v>
                </c:pt>
                <c:pt idx="107">
                  <c:v>5.4</c:v>
                </c:pt>
                <c:pt idx="108">
                  <c:v>5.45</c:v>
                </c:pt>
                <c:pt idx="109">
                  <c:v>5.5</c:v>
                </c:pt>
                <c:pt idx="110">
                  <c:v>5.55</c:v>
                </c:pt>
                <c:pt idx="111">
                  <c:v>5.6</c:v>
                </c:pt>
                <c:pt idx="112">
                  <c:v>5.65</c:v>
                </c:pt>
                <c:pt idx="113">
                  <c:v>5.7</c:v>
                </c:pt>
                <c:pt idx="114">
                  <c:v>5.75</c:v>
                </c:pt>
                <c:pt idx="115">
                  <c:v>5.8</c:v>
                </c:pt>
                <c:pt idx="116">
                  <c:v>5.85</c:v>
                </c:pt>
                <c:pt idx="117">
                  <c:v>5.9</c:v>
                </c:pt>
                <c:pt idx="118">
                  <c:v>5.95</c:v>
                </c:pt>
                <c:pt idx="119">
                  <c:v>6</c:v>
                </c:pt>
                <c:pt idx="120">
                  <c:v>6.05</c:v>
                </c:pt>
                <c:pt idx="121">
                  <c:v>6.1</c:v>
                </c:pt>
                <c:pt idx="122">
                  <c:v>6.15</c:v>
                </c:pt>
                <c:pt idx="123">
                  <c:v>6.2</c:v>
                </c:pt>
                <c:pt idx="124">
                  <c:v>6.25</c:v>
                </c:pt>
                <c:pt idx="125">
                  <c:v>6.3</c:v>
                </c:pt>
                <c:pt idx="126">
                  <c:v>6.35</c:v>
                </c:pt>
                <c:pt idx="127">
                  <c:v>6.4</c:v>
                </c:pt>
                <c:pt idx="128">
                  <c:v>6.45</c:v>
                </c:pt>
                <c:pt idx="129">
                  <c:v>6.5</c:v>
                </c:pt>
                <c:pt idx="130">
                  <c:v>6.55</c:v>
                </c:pt>
                <c:pt idx="131">
                  <c:v>6.6</c:v>
                </c:pt>
                <c:pt idx="132">
                  <c:v>6.65</c:v>
                </c:pt>
                <c:pt idx="133">
                  <c:v>6.7</c:v>
                </c:pt>
                <c:pt idx="134">
                  <c:v>6.75</c:v>
                </c:pt>
                <c:pt idx="135">
                  <c:v>6.8</c:v>
                </c:pt>
                <c:pt idx="136">
                  <c:v>6.85</c:v>
                </c:pt>
                <c:pt idx="137">
                  <c:v>6.9</c:v>
                </c:pt>
                <c:pt idx="138">
                  <c:v>6.95</c:v>
                </c:pt>
                <c:pt idx="139">
                  <c:v>7</c:v>
                </c:pt>
                <c:pt idx="140">
                  <c:v>7.05</c:v>
                </c:pt>
                <c:pt idx="141">
                  <c:v>7.1</c:v>
                </c:pt>
                <c:pt idx="142">
                  <c:v>7.15</c:v>
                </c:pt>
                <c:pt idx="143">
                  <c:v>7.2</c:v>
                </c:pt>
                <c:pt idx="144">
                  <c:v>7.25</c:v>
                </c:pt>
                <c:pt idx="145">
                  <c:v>7.3</c:v>
                </c:pt>
                <c:pt idx="146">
                  <c:v>7.35</c:v>
                </c:pt>
                <c:pt idx="147">
                  <c:v>7.4</c:v>
                </c:pt>
                <c:pt idx="148">
                  <c:v>7.45</c:v>
                </c:pt>
                <c:pt idx="149">
                  <c:v>7.5</c:v>
                </c:pt>
                <c:pt idx="150">
                  <c:v>7.55</c:v>
                </c:pt>
                <c:pt idx="151">
                  <c:v>7.6</c:v>
                </c:pt>
                <c:pt idx="152">
                  <c:v>7.65</c:v>
                </c:pt>
                <c:pt idx="153">
                  <c:v>7.7</c:v>
                </c:pt>
                <c:pt idx="154">
                  <c:v>7.75</c:v>
                </c:pt>
                <c:pt idx="155">
                  <c:v>7.8</c:v>
                </c:pt>
                <c:pt idx="156">
                  <c:v>7.85</c:v>
                </c:pt>
                <c:pt idx="157">
                  <c:v>7.9</c:v>
                </c:pt>
                <c:pt idx="158">
                  <c:v>7.95</c:v>
                </c:pt>
                <c:pt idx="159">
                  <c:v>8</c:v>
                </c:pt>
                <c:pt idx="160">
                  <c:v>8.0500000000000007</c:v>
                </c:pt>
                <c:pt idx="161">
                  <c:v>8.1</c:v>
                </c:pt>
                <c:pt idx="162">
                  <c:v>8.15</c:v>
                </c:pt>
                <c:pt idx="163">
                  <c:v>8.1999999999999993</c:v>
                </c:pt>
                <c:pt idx="164">
                  <c:v>8.25</c:v>
                </c:pt>
                <c:pt idx="165">
                  <c:v>8.3000000000000007</c:v>
                </c:pt>
                <c:pt idx="166">
                  <c:v>8.35</c:v>
                </c:pt>
                <c:pt idx="167">
                  <c:v>8.4</c:v>
                </c:pt>
                <c:pt idx="168">
                  <c:v>8.4499999999999993</c:v>
                </c:pt>
                <c:pt idx="169">
                  <c:v>8.5</c:v>
                </c:pt>
                <c:pt idx="170">
                  <c:v>8.5500000000000007</c:v>
                </c:pt>
                <c:pt idx="171">
                  <c:v>8.6</c:v>
                </c:pt>
                <c:pt idx="172">
                  <c:v>8.65</c:v>
                </c:pt>
                <c:pt idx="173">
                  <c:v>8.6999999999999993</c:v>
                </c:pt>
                <c:pt idx="174">
                  <c:v>8.75</c:v>
                </c:pt>
                <c:pt idx="175">
                  <c:v>8.8000000000000007</c:v>
                </c:pt>
                <c:pt idx="176">
                  <c:v>8.85</c:v>
                </c:pt>
                <c:pt idx="177">
                  <c:v>8.9</c:v>
                </c:pt>
                <c:pt idx="178">
                  <c:v>8.9499999999999993</c:v>
                </c:pt>
                <c:pt idx="179">
                  <c:v>9</c:v>
                </c:pt>
                <c:pt idx="180">
                  <c:v>9.0500000000000007</c:v>
                </c:pt>
                <c:pt idx="181">
                  <c:v>9.1</c:v>
                </c:pt>
                <c:pt idx="182">
                  <c:v>9.15</c:v>
                </c:pt>
                <c:pt idx="183">
                  <c:v>9.1999999999999993</c:v>
                </c:pt>
                <c:pt idx="184">
                  <c:v>9.25</c:v>
                </c:pt>
                <c:pt idx="185">
                  <c:v>9.3000000000000007</c:v>
                </c:pt>
                <c:pt idx="186">
                  <c:v>9.35</c:v>
                </c:pt>
                <c:pt idx="187">
                  <c:v>9.4</c:v>
                </c:pt>
                <c:pt idx="188">
                  <c:v>9.4499999999999993</c:v>
                </c:pt>
                <c:pt idx="189">
                  <c:v>9.5</c:v>
                </c:pt>
                <c:pt idx="190">
                  <c:v>9.5500000000000007</c:v>
                </c:pt>
                <c:pt idx="191">
                  <c:v>9.6</c:v>
                </c:pt>
                <c:pt idx="192">
                  <c:v>9.65</c:v>
                </c:pt>
                <c:pt idx="193">
                  <c:v>9.6999999999999993</c:v>
                </c:pt>
                <c:pt idx="194">
                  <c:v>9.75</c:v>
                </c:pt>
                <c:pt idx="195">
                  <c:v>9.8000000000000007</c:v>
                </c:pt>
                <c:pt idx="196">
                  <c:v>9.85</c:v>
                </c:pt>
                <c:pt idx="197">
                  <c:v>9.9</c:v>
                </c:pt>
                <c:pt idx="198">
                  <c:v>9.9499999999999993</c:v>
                </c:pt>
                <c:pt idx="199">
                  <c:v>10</c:v>
                </c:pt>
              </c:numCache>
            </c:numRef>
          </c:xVal>
          <c:yVal>
            <c:numRef>
              <c:f>Sheet10!$I$2:$I$10002</c:f>
              <c:numCache>
                <c:formatCode>General</c:formatCode>
                <c:ptCount val="10001"/>
                <c:pt idx="0">
                  <c:v>120.57559999999999</c:v>
                </c:pt>
                <c:pt idx="1">
                  <c:v>122.3215</c:v>
                </c:pt>
                <c:pt idx="2">
                  <c:v>123.0209</c:v>
                </c:pt>
                <c:pt idx="3">
                  <c:v>123.18600000000001</c:v>
                </c:pt>
                <c:pt idx="4">
                  <c:v>123.1263</c:v>
                </c:pt>
                <c:pt idx="5">
                  <c:v>123.1524</c:v>
                </c:pt>
                <c:pt idx="6">
                  <c:v>123.0108</c:v>
                </c:pt>
                <c:pt idx="7">
                  <c:v>122.94710000000001</c:v>
                </c:pt>
                <c:pt idx="8">
                  <c:v>122.8468</c:v>
                </c:pt>
                <c:pt idx="9">
                  <c:v>122.69710000000001</c:v>
                </c:pt>
                <c:pt idx="10">
                  <c:v>122.65430000000001</c:v>
                </c:pt>
                <c:pt idx="11">
                  <c:v>121.99890000000001</c:v>
                </c:pt>
                <c:pt idx="12">
                  <c:v>121.4297</c:v>
                </c:pt>
                <c:pt idx="13">
                  <c:v>120.8518</c:v>
                </c:pt>
                <c:pt idx="14">
                  <c:v>120.1823</c:v>
                </c:pt>
                <c:pt idx="15">
                  <c:v>119.5715</c:v>
                </c:pt>
                <c:pt idx="16">
                  <c:v>118.5059</c:v>
                </c:pt>
                <c:pt idx="17">
                  <c:v>117.58410000000001</c:v>
                </c:pt>
                <c:pt idx="18">
                  <c:v>116.9255</c:v>
                </c:pt>
                <c:pt idx="19">
                  <c:v>121.2473</c:v>
                </c:pt>
                <c:pt idx="20">
                  <c:v>121.1204</c:v>
                </c:pt>
                <c:pt idx="21">
                  <c:v>120.7664</c:v>
                </c:pt>
                <c:pt idx="22">
                  <c:v>120.3141</c:v>
                </c:pt>
                <c:pt idx="23">
                  <c:v>119.8597</c:v>
                </c:pt>
                <c:pt idx="24">
                  <c:v>119.4337</c:v>
                </c:pt>
                <c:pt idx="25">
                  <c:v>118.9032</c:v>
                </c:pt>
                <c:pt idx="26">
                  <c:v>118.4491</c:v>
                </c:pt>
                <c:pt idx="27">
                  <c:v>117.8794</c:v>
                </c:pt>
                <c:pt idx="28">
                  <c:v>117.2958</c:v>
                </c:pt>
                <c:pt idx="29">
                  <c:v>116.7533</c:v>
                </c:pt>
                <c:pt idx="30">
                  <c:v>116.0669</c:v>
                </c:pt>
                <c:pt idx="31">
                  <c:v>115.4877</c:v>
                </c:pt>
                <c:pt idx="32">
                  <c:v>114.738</c:v>
                </c:pt>
                <c:pt idx="33">
                  <c:v>113.99120000000001</c:v>
                </c:pt>
                <c:pt idx="34">
                  <c:v>113.28319999999999</c:v>
                </c:pt>
                <c:pt idx="35">
                  <c:v>112.3704</c:v>
                </c:pt>
                <c:pt idx="36">
                  <c:v>111.5941</c:v>
                </c:pt>
                <c:pt idx="37">
                  <c:v>110.617</c:v>
                </c:pt>
                <c:pt idx="38">
                  <c:v>109.5729</c:v>
                </c:pt>
                <c:pt idx="39">
                  <c:v>108.53919999999999</c:v>
                </c:pt>
                <c:pt idx="40">
                  <c:v>107.2191</c:v>
                </c:pt>
                <c:pt idx="41">
                  <c:v>106.0697</c:v>
                </c:pt>
                <c:pt idx="42">
                  <c:v>104.53270000000001</c:v>
                </c:pt>
                <c:pt idx="43">
                  <c:v>102.87779999999999</c:v>
                </c:pt>
                <c:pt idx="44">
                  <c:v>101.0878</c:v>
                </c:pt>
                <c:pt idx="45">
                  <c:v>98.664699999999996</c:v>
                </c:pt>
                <c:pt idx="46">
                  <c:v>96.378299999999996</c:v>
                </c:pt>
                <c:pt idx="47">
                  <c:v>93.018799999999999</c:v>
                </c:pt>
                <c:pt idx="48">
                  <c:v>89.327100000000002</c:v>
                </c:pt>
                <c:pt idx="49">
                  <c:v>82.528700000000001</c:v>
                </c:pt>
                <c:pt idx="50">
                  <c:v>66.5428</c:v>
                </c:pt>
                <c:pt idx="51">
                  <c:v>63.6721</c:v>
                </c:pt>
                <c:pt idx="52">
                  <c:v>62.132899999999999</c:v>
                </c:pt>
                <c:pt idx="53">
                  <c:v>61.712800000000001</c:v>
                </c:pt>
                <c:pt idx="54">
                  <c:v>61.312100000000001</c:v>
                </c:pt>
                <c:pt idx="55">
                  <c:v>61.265300000000003</c:v>
                </c:pt>
                <c:pt idx="56">
                  <c:v>61.054699999999997</c:v>
                </c:pt>
                <c:pt idx="57">
                  <c:v>61.162599999999998</c:v>
                </c:pt>
                <c:pt idx="58">
                  <c:v>61.591799999999999</c:v>
                </c:pt>
                <c:pt idx="59">
                  <c:v>62.137099999999997</c:v>
                </c:pt>
                <c:pt idx="60">
                  <c:v>62.948799999999999</c:v>
                </c:pt>
                <c:pt idx="61">
                  <c:v>63.540399999999998</c:v>
                </c:pt>
                <c:pt idx="62">
                  <c:v>64.320300000000003</c:v>
                </c:pt>
                <c:pt idx="63">
                  <c:v>65.255799999999994</c:v>
                </c:pt>
                <c:pt idx="64">
                  <c:v>66.040300000000002</c:v>
                </c:pt>
                <c:pt idx="65">
                  <c:v>66.789500000000004</c:v>
                </c:pt>
                <c:pt idx="66">
                  <c:v>67.341999999999999</c:v>
                </c:pt>
                <c:pt idx="67">
                  <c:v>68.045699999999997</c:v>
                </c:pt>
                <c:pt idx="68">
                  <c:v>68.802099999999996</c:v>
                </c:pt>
                <c:pt idx="69">
                  <c:v>69.378100000000003</c:v>
                </c:pt>
                <c:pt idx="70">
                  <c:v>69.971500000000006</c:v>
                </c:pt>
                <c:pt idx="71">
                  <c:v>70.422600000000003</c:v>
                </c:pt>
                <c:pt idx="72">
                  <c:v>70.995400000000004</c:v>
                </c:pt>
                <c:pt idx="73">
                  <c:v>71.503900000000002</c:v>
                </c:pt>
                <c:pt idx="74">
                  <c:v>71.916399999999996</c:v>
                </c:pt>
                <c:pt idx="75">
                  <c:v>72.365200000000002</c:v>
                </c:pt>
                <c:pt idx="76">
                  <c:v>72.752099999999999</c:v>
                </c:pt>
                <c:pt idx="77">
                  <c:v>73.231300000000005</c:v>
                </c:pt>
                <c:pt idx="78">
                  <c:v>73.563999999999993</c:v>
                </c:pt>
                <c:pt idx="79">
                  <c:v>73.846199999999996</c:v>
                </c:pt>
                <c:pt idx="80">
                  <c:v>74.155199999999994</c:v>
                </c:pt>
                <c:pt idx="81">
                  <c:v>74.441800000000001</c:v>
                </c:pt>
                <c:pt idx="82">
                  <c:v>74.751599999999996</c:v>
                </c:pt>
                <c:pt idx="83">
                  <c:v>74.956800000000001</c:v>
                </c:pt>
                <c:pt idx="84">
                  <c:v>75.137100000000004</c:v>
                </c:pt>
                <c:pt idx="85">
                  <c:v>75.381299999999996</c:v>
                </c:pt>
                <c:pt idx="86">
                  <c:v>75.565200000000004</c:v>
                </c:pt>
                <c:pt idx="87">
                  <c:v>75.777100000000004</c:v>
                </c:pt>
                <c:pt idx="88">
                  <c:v>75.942300000000003</c:v>
                </c:pt>
                <c:pt idx="89">
                  <c:v>76.113100000000003</c:v>
                </c:pt>
                <c:pt idx="90">
                  <c:v>76.328100000000006</c:v>
                </c:pt>
                <c:pt idx="91">
                  <c:v>76.495699999999999</c:v>
                </c:pt>
                <c:pt idx="92">
                  <c:v>76.687600000000003</c:v>
                </c:pt>
                <c:pt idx="93">
                  <c:v>76.911699999999996</c:v>
                </c:pt>
                <c:pt idx="94">
                  <c:v>77.108699999999999</c:v>
                </c:pt>
                <c:pt idx="95">
                  <c:v>77.338399999999993</c:v>
                </c:pt>
                <c:pt idx="96">
                  <c:v>77.506600000000006</c:v>
                </c:pt>
                <c:pt idx="97">
                  <c:v>77.713999999999999</c:v>
                </c:pt>
                <c:pt idx="98">
                  <c:v>77.971699999999998</c:v>
                </c:pt>
                <c:pt idx="99">
                  <c:v>78.173400000000001</c:v>
                </c:pt>
                <c:pt idx="100">
                  <c:v>78.4251</c:v>
                </c:pt>
                <c:pt idx="101">
                  <c:v>78.634299999999996</c:v>
                </c:pt>
                <c:pt idx="102">
                  <c:v>78.877399999999994</c:v>
                </c:pt>
                <c:pt idx="103">
                  <c:v>79.1387</c:v>
                </c:pt>
                <c:pt idx="104">
                  <c:v>79.337100000000007</c:v>
                </c:pt>
                <c:pt idx="105">
                  <c:v>79.602400000000003</c:v>
                </c:pt>
                <c:pt idx="106">
                  <c:v>79.830500000000001</c:v>
                </c:pt>
                <c:pt idx="107">
                  <c:v>80.081999999999994</c:v>
                </c:pt>
                <c:pt idx="108">
                  <c:v>80.311800000000005</c:v>
                </c:pt>
                <c:pt idx="109">
                  <c:v>80.220100000000002</c:v>
                </c:pt>
                <c:pt idx="110">
                  <c:v>80.078000000000003</c:v>
                </c:pt>
                <c:pt idx="111">
                  <c:v>79.956599999999995</c:v>
                </c:pt>
                <c:pt idx="112">
                  <c:v>79.796800000000005</c:v>
                </c:pt>
                <c:pt idx="113">
                  <c:v>79.608199999999997</c:v>
                </c:pt>
                <c:pt idx="114">
                  <c:v>79.426900000000003</c:v>
                </c:pt>
                <c:pt idx="115">
                  <c:v>79.195099999999996</c:v>
                </c:pt>
                <c:pt idx="116">
                  <c:v>78.993200000000002</c:v>
                </c:pt>
                <c:pt idx="117">
                  <c:v>78.711200000000005</c:v>
                </c:pt>
                <c:pt idx="118">
                  <c:v>78.384100000000004</c:v>
                </c:pt>
                <c:pt idx="119">
                  <c:v>78.078100000000006</c:v>
                </c:pt>
                <c:pt idx="120">
                  <c:v>77.651200000000003</c:v>
                </c:pt>
                <c:pt idx="121">
                  <c:v>77.224000000000004</c:v>
                </c:pt>
                <c:pt idx="122">
                  <c:v>76.649000000000001</c:v>
                </c:pt>
                <c:pt idx="123">
                  <c:v>75.966499999999996</c:v>
                </c:pt>
                <c:pt idx="124">
                  <c:v>75.294899999999998</c:v>
                </c:pt>
                <c:pt idx="125">
                  <c:v>74.148200000000003</c:v>
                </c:pt>
                <c:pt idx="126">
                  <c:v>72.822100000000006</c:v>
                </c:pt>
                <c:pt idx="127">
                  <c:v>70.428700000000006</c:v>
                </c:pt>
                <c:pt idx="128">
                  <c:v>65.070800000000006</c:v>
                </c:pt>
                <c:pt idx="129">
                  <c:v>65.009</c:v>
                </c:pt>
                <c:pt idx="130">
                  <c:v>65.762699999999995</c:v>
                </c:pt>
                <c:pt idx="131">
                  <c:v>66.4649</c:v>
                </c:pt>
                <c:pt idx="132">
                  <c:v>67.168800000000005</c:v>
                </c:pt>
                <c:pt idx="133">
                  <c:v>67.851200000000006</c:v>
                </c:pt>
                <c:pt idx="134">
                  <c:v>68.386099999999999</c:v>
                </c:pt>
                <c:pt idx="135">
                  <c:v>69.1648</c:v>
                </c:pt>
                <c:pt idx="136">
                  <c:v>69.753699999999995</c:v>
                </c:pt>
                <c:pt idx="137">
                  <c:v>70.3446</c:v>
                </c:pt>
                <c:pt idx="138">
                  <c:v>70.936000000000007</c:v>
                </c:pt>
                <c:pt idx="139">
                  <c:v>71.436199999999999</c:v>
                </c:pt>
                <c:pt idx="140">
                  <c:v>72.110100000000003</c:v>
                </c:pt>
                <c:pt idx="141">
                  <c:v>72.600700000000003</c:v>
                </c:pt>
                <c:pt idx="142">
                  <c:v>73.079700000000003</c:v>
                </c:pt>
                <c:pt idx="143">
                  <c:v>73.590699999999998</c:v>
                </c:pt>
                <c:pt idx="144">
                  <c:v>74.032399999999996</c:v>
                </c:pt>
                <c:pt idx="145">
                  <c:v>74.530100000000004</c:v>
                </c:pt>
                <c:pt idx="146">
                  <c:v>74.887500000000003</c:v>
                </c:pt>
                <c:pt idx="147">
                  <c:v>75.290000000000006</c:v>
                </c:pt>
                <c:pt idx="148">
                  <c:v>75.704599999999999</c:v>
                </c:pt>
                <c:pt idx="149">
                  <c:v>76.048199999999994</c:v>
                </c:pt>
                <c:pt idx="150">
                  <c:v>76.438199999999995</c:v>
                </c:pt>
                <c:pt idx="151">
                  <c:v>76.708100000000002</c:v>
                </c:pt>
                <c:pt idx="152">
                  <c:v>77.039599999999993</c:v>
                </c:pt>
                <c:pt idx="153">
                  <c:v>77.352400000000003</c:v>
                </c:pt>
                <c:pt idx="154">
                  <c:v>77.619100000000003</c:v>
                </c:pt>
                <c:pt idx="155">
                  <c:v>77.900000000000006</c:v>
                </c:pt>
                <c:pt idx="156">
                  <c:v>78.109700000000004</c:v>
                </c:pt>
                <c:pt idx="157">
                  <c:v>78.372900000000001</c:v>
                </c:pt>
                <c:pt idx="158">
                  <c:v>78.593900000000005</c:v>
                </c:pt>
                <c:pt idx="159">
                  <c:v>78.7774</c:v>
                </c:pt>
                <c:pt idx="160">
                  <c:v>78.978700000000003</c:v>
                </c:pt>
                <c:pt idx="161">
                  <c:v>79.137200000000007</c:v>
                </c:pt>
                <c:pt idx="162">
                  <c:v>79.332599999999999</c:v>
                </c:pt>
                <c:pt idx="163">
                  <c:v>79.4953</c:v>
                </c:pt>
                <c:pt idx="164">
                  <c:v>79.632300000000001</c:v>
                </c:pt>
                <c:pt idx="165">
                  <c:v>79.8125</c:v>
                </c:pt>
                <c:pt idx="166">
                  <c:v>79.953100000000006</c:v>
                </c:pt>
                <c:pt idx="167">
                  <c:v>80.104900000000001</c:v>
                </c:pt>
                <c:pt idx="168">
                  <c:v>80.261099999999999</c:v>
                </c:pt>
                <c:pt idx="169">
                  <c:v>80.135000000000005</c:v>
                </c:pt>
                <c:pt idx="170">
                  <c:v>79.945999999999998</c:v>
                </c:pt>
                <c:pt idx="171">
                  <c:v>79.789500000000004</c:v>
                </c:pt>
                <c:pt idx="172">
                  <c:v>79.578800000000001</c:v>
                </c:pt>
                <c:pt idx="173">
                  <c:v>79.350999999999999</c:v>
                </c:pt>
                <c:pt idx="174">
                  <c:v>79.1327</c:v>
                </c:pt>
                <c:pt idx="175">
                  <c:v>78.846800000000002</c:v>
                </c:pt>
                <c:pt idx="176">
                  <c:v>78.599800000000002</c:v>
                </c:pt>
                <c:pt idx="177">
                  <c:v>78.266199999999998</c:v>
                </c:pt>
                <c:pt idx="178">
                  <c:v>77.927599999999998</c:v>
                </c:pt>
                <c:pt idx="179">
                  <c:v>77.595600000000005</c:v>
                </c:pt>
                <c:pt idx="180">
                  <c:v>77.133399999999995</c:v>
                </c:pt>
                <c:pt idx="181">
                  <c:v>76.718500000000006</c:v>
                </c:pt>
                <c:pt idx="182">
                  <c:v>76.162999999999997</c:v>
                </c:pt>
                <c:pt idx="183">
                  <c:v>75.540700000000001</c:v>
                </c:pt>
                <c:pt idx="184">
                  <c:v>74.875900000000001</c:v>
                </c:pt>
                <c:pt idx="185">
                  <c:v>73.8279</c:v>
                </c:pt>
                <c:pt idx="186">
                  <c:v>72.769300000000001</c:v>
                </c:pt>
                <c:pt idx="187">
                  <c:v>71.1006</c:v>
                </c:pt>
                <c:pt idx="188">
                  <c:v>67.885400000000004</c:v>
                </c:pt>
                <c:pt idx="189">
                  <c:v>68.160200000000003</c:v>
                </c:pt>
                <c:pt idx="190">
                  <c:v>68.840599999999995</c:v>
                </c:pt>
                <c:pt idx="191">
                  <c:v>69.349100000000007</c:v>
                </c:pt>
                <c:pt idx="192">
                  <c:v>69.928399999999996</c:v>
                </c:pt>
                <c:pt idx="193">
                  <c:v>70.419499999999999</c:v>
                </c:pt>
                <c:pt idx="194">
                  <c:v>70.864199999999997</c:v>
                </c:pt>
                <c:pt idx="195">
                  <c:v>71.400400000000005</c:v>
                </c:pt>
                <c:pt idx="196">
                  <c:v>71.777299999999997</c:v>
                </c:pt>
                <c:pt idx="197">
                  <c:v>72.197199999999995</c:v>
                </c:pt>
                <c:pt idx="198">
                  <c:v>72.576599999999999</c:v>
                </c:pt>
                <c:pt idx="199">
                  <c:v>72.911299999999997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199136"/>
        <c:axId val="377201096"/>
      </c:scatterChart>
      <c:valAx>
        <c:axId val="37719913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201096"/>
        <c:crosses val="autoZero"/>
        <c:crossBetween val="midCat"/>
        <c:majorUnit val="0.5"/>
      </c:valAx>
      <c:valAx>
        <c:axId val="377201096"/>
        <c:scaling>
          <c:logBase val="10"/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Pressure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19913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LOADING PLATE AMPLITUDE(m) vs TIME(s)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Sheet10!$B$1</c:f>
              <c:strCache>
                <c:ptCount val="1"/>
                <c:pt idx="0">
                  <c:v>AMP(m)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Sheet10!$A$2:$A$10002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Sheet10!$B$2:$B$10002</c:f>
              <c:numCache>
                <c:formatCode>0.00E+00</c:formatCode>
                <c:ptCount val="10001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0.75</c:v>
                </c:pt>
                <c:pt idx="19">
                  <c:v>0.75</c:v>
                </c:pt>
                <c:pt idx="20">
                  <c:v>0.75</c:v>
                </c:pt>
                <c:pt idx="21">
                  <c:v>0.75</c:v>
                </c:pt>
                <c:pt idx="22">
                  <c:v>0.75</c:v>
                </c:pt>
                <c:pt idx="23">
                  <c:v>0.75</c:v>
                </c:pt>
                <c:pt idx="24">
                  <c:v>0.75</c:v>
                </c:pt>
                <c:pt idx="25">
                  <c:v>0.75</c:v>
                </c:pt>
                <c:pt idx="26">
                  <c:v>0.75</c:v>
                </c:pt>
                <c:pt idx="27">
                  <c:v>0.75</c:v>
                </c:pt>
                <c:pt idx="28">
                  <c:v>0.75</c:v>
                </c:pt>
                <c:pt idx="29">
                  <c:v>0.75</c:v>
                </c:pt>
                <c:pt idx="30">
                  <c:v>0.75</c:v>
                </c:pt>
                <c:pt idx="31">
                  <c:v>0.75</c:v>
                </c:pt>
                <c:pt idx="32">
                  <c:v>0.75</c:v>
                </c:pt>
                <c:pt idx="33">
                  <c:v>0.75</c:v>
                </c:pt>
                <c:pt idx="34">
                  <c:v>0.75</c:v>
                </c:pt>
                <c:pt idx="35">
                  <c:v>0.75</c:v>
                </c:pt>
                <c:pt idx="36">
                  <c:v>0.75</c:v>
                </c:pt>
                <c:pt idx="37">
                  <c:v>0.75</c:v>
                </c:pt>
                <c:pt idx="38">
                  <c:v>0.75</c:v>
                </c:pt>
                <c:pt idx="39">
                  <c:v>0.75</c:v>
                </c:pt>
                <c:pt idx="40">
                  <c:v>0.75</c:v>
                </c:pt>
                <c:pt idx="41">
                  <c:v>0.75</c:v>
                </c:pt>
                <c:pt idx="42">
                  <c:v>0.75</c:v>
                </c:pt>
                <c:pt idx="43">
                  <c:v>0.75</c:v>
                </c:pt>
                <c:pt idx="44">
                  <c:v>0.75</c:v>
                </c:pt>
                <c:pt idx="45">
                  <c:v>0.75</c:v>
                </c:pt>
                <c:pt idx="46">
                  <c:v>0.75</c:v>
                </c:pt>
                <c:pt idx="47">
                  <c:v>0.75</c:v>
                </c:pt>
                <c:pt idx="48">
                  <c:v>0.75</c:v>
                </c:pt>
                <c:pt idx="49">
                  <c:v>0.75</c:v>
                </c:pt>
                <c:pt idx="50">
                  <c:v>0.72499999999999998</c:v>
                </c:pt>
                <c:pt idx="51">
                  <c:v>0.72499999999999998</c:v>
                </c:pt>
                <c:pt idx="52">
                  <c:v>0.72499999999999998</c:v>
                </c:pt>
                <c:pt idx="53">
                  <c:v>0.72499999999999998</c:v>
                </c:pt>
                <c:pt idx="54">
                  <c:v>0.72499999999999998</c:v>
                </c:pt>
                <c:pt idx="55">
                  <c:v>0.72499999999999998</c:v>
                </c:pt>
                <c:pt idx="56">
                  <c:v>0.72499999999999998</c:v>
                </c:pt>
                <c:pt idx="57">
                  <c:v>0.72499999999999998</c:v>
                </c:pt>
                <c:pt idx="58">
                  <c:v>0.72499999999999998</c:v>
                </c:pt>
                <c:pt idx="59">
                  <c:v>0.72499999999999998</c:v>
                </c:pt>
                <c:pt idx="60">
                  <c:v>0.72499999999999998</c:v>
                </c:pt>
                <c:pt idx="61">
                  <c:v>0.72499999999999998</c:v>
                </c:pt>
                <c:pt idx="62">
                  <c:v>0.72499999999999998</c:v>
                </c:pt>
                <c:pt idx="63">
                  <c:v>0.72499999999999998</c:v>
                </c:pt>
                <c:pt idx="64">
                  <c:v>0.72499999999999998</c:v>
                </c:pt>
                <c:pt idx="65">
                  <c:v>0.72499999999999998</c:v>
                </c:pt>
                <c:pt idx="66">
                  <c:v>0.72499999999999998</c:v>
                </c:pt>
                <c:pt idx="67">
                  <c:v>0.72499999999999998</c:v>
                </c:pt>
                <c:pt idx="68">
                  <c:v>0.72499999999999998</c:v>
                </c:pt>
                <c:pt idx="69">
                  <c:v>0.72499999999999998</c:v>
                </c:pt>
                <c:pt idx="70">
                  <c:v>0.72499999999999998</c:v>
                </c:pt>
                <c:pt idx="71">
                  <c:v>0.72499999999999998</c:v>
                </c:pt>
                <c:pt idx="72">
                  <c:v>0.72499999999999998</c:v>
                </c:pt>
                <c:pt idx="73">
                  <c:v>0.72499999999999998</c:v>
                </c:pt>
                <c:pt idx="74">
                  <c:v>0.72499999999999998</c:v>
                </c:pt>
                <c:pt idx="75">
                  <c:v>0.72499999999999998</c:v>
                </c:pt>
                <c:pt idx="76">
                  <c:v>0.72499999999999998</c:v>
                </c:pt>
                <c:pt idx="77">
                  <c:v>0.72499999999999998</c:v>
                </c:pt>
                <c:pt idx="78">
                  <c:v>0.72499999999999998</c:v>
                </c:pt>
                <c:pt idx="79">
                  <c:v>0.72499999999999998</c:v>
                </c:pt>
                <c:pt idx="80">
                  <c:v>0.72499999999999998</c:v>
                </c:pt>
                <c:pt idx="81">
                  <c:v>0.72499999999999998</c:v>
                </c:pt>
                <c:pt idx="82">
                  <c:v>0.72499999999999998</c:v>
                </c:pt>
                <c:pt idx="83">
                  <c:v>0.72499999999999998</c:v>
                </c:pt>
                <c:pt idx="84">
                  <c:v>0.72499999999999998</c:v>
                </c:pt>
                <c:pt idx="85">
                  <c:v>0.72499999999999998</c:v>
                </c:pt>
                <c:pt idx="86">
                  <c:v>0.72499999999999998</c:v>
                </c:pt>
                <c:pt idx="87">
                  <c:v>0.72499999999999998</c:v>
                </c:pt>
                <c:pt idx="88">
                  <c:v>0.72499999999999998</c:v>
                </c:pt>
                <c:pt idx="89">
                  <c:v>0.72499999999999998</c:v>
                </c:pt>
                <c:pt idx="90">
                  <c:v>0.72499999999999998</c:v>
                </c:pt>
                <c:pt idx="91">
                  <c:v>0.72499999999999998</c:v>
                </c:pt>
                <c:pt idx="92">
                  <c:v>0.72499999999999998</c:v>
                </c:pt>
                <c:pt idx="93">
                  <c:v>0.72499999999999998</c:v>
                </c:pt>
                <c:pt idx="94">
                  <c:v>0.72499999999999998</c:v>
                </c:pt>
                <c:pt idx="95">
                  <c:v>0.72499999999999998</c:v>
                </c:pt>
                <c:pt idx="96">
                  <c:v>0.72499999999999998</c:v>
                </c:pt>
                <c:pt idx="97">
                  <c:v>0.72499999999999998</c:v>
                </c:pt>
                <c:pt idx="98">
                  <c:v>0.72499999999999998</c:v>
                </c:pt>
                <c:pt idx="99">
                  <c:v>0.72499999999999998</c:v>
                </c:pt>
                <c:pt idx="100">
                  <c:v>0.7</c:v>
                </c:pt>
                <c:pt idx="101">
                  <c:v>0.7</c:v>
                </c:pt>
                <c:pt idx="102">
                  <c:v>0.7</c:v>
                </c:pt>
                <c:pt idx="103">
                  <c:v>0.7</c:v>
                </c:pt>
                <c:pt idx="104">
                  <c:v>0.7</c:v>
                </c:pt>
                <c:pt idx="105">
                  <c:v>0.7</c:v>
                </c:pt>
                <c:pt idx="106">
                  <c:v>0.7</c:v>
                </c:pt>
                <c:pt idx="107">
                  <c:v>0.7</c:v>
                </c:pt>
                <c:pt idx="108">
                  <c:v>0.7</c:v>
                </c:pt>
                <c:pt idx="109">
                  <c:v>0.7</c:v>
                </c:pt>
                <c:pt idx="110">
                  <c:v>0.7</c:v>
                </c:pt>
                <c:pt idx="111">
                  <c:v>0.7</c:v>
                </c:pt>
                <c:pt idx="112">
                  <c:v>0.7</c:v>
                </c:pt>
                <c:pt idx="113">
                  <c:v>0.7</c:v>
                </c:pt>
                <c:pt idx="114">
                  <c:v>0.7</c:v>
                </c:pt>
                <c:pt idx="115">
                  <c:v>0.7</c:v>
                </c:pt>
                <c:pt idx="116">
                  <c:v>0.7</c:v>
                </c:pt>
                <c:pt idx="117">
                  <c:v>0.7</c:v>
                </c:pt>
                <c:pt idx="118">
                  <c:v>0.7</c:v>
                </c:pt>
                <c:pt idx="119">
                  <c:v>0.7</c:v>
                </c:pt>
                <c:pt idx="120">
                  <c:v>0.7</c:v>
                </c:pt>
                <c:pt idx="121">
                  <c:v>0.7</c:v>
                </c:pt>
                <c:pt idx="122">
                  <c:v>0.7</c:v>
                </c:pt>
                <c:pt idx="123">
                  <c:v>0.7</c:v>
                </c:pt>
                <c:pt idx="124">
                  <c:v>0.7</c:v>
                </c:pt>
                <c:pt idx="125">
                  <c:v>0.7</c:v>
                </c:pt>
                <c:pt idx="126">
                  <c:v>0.7</c:v>
                </c:pt>
                <c:pt idx="127">
                  <c:v>0.7</c:v>
                </c:pt>
                <c:pt idx="128">
                  <c:v>0.7</c:v>
                </c:pt>
                <c:pt idx="129">
                  <c:v>0.7</c:v>
                </c:pt>
                <c:pt idx="130">
                  <c:v>0.7</c:v>
                </c:pt>
                <c:pt idx="131">
                  <c:v>0.7</c:v>
                </c:pt>
                <c:pt idx="132">
                  <c:v>0.7</c:v>
                </c:pt>
                <c:pt idx="133">
                  <c:v>0.7</c:v>
                </c:pt>
                <c:pt idx="134">
                  <c:v>0.7</c:v>
                </c:pt>
                <c:pt idx="135">
                  <c:v>0.7</c:v>
                </c:pt>
                <c:pt idx="136">
                  <c:v>0.7</c:v>
                </c:pt>
                <c:pt idx="137">
                  <c:v>0.7</c:v>
                </c:pt>
                <c:pt idx="138">
                  <c:v>0.7</c:v>
                </c:pt>
                <c:pt idx="139">
                  <c:v>0.7</c:v>
                </c:pt>
                <c:pt idx="140">
                  <c:v>0.7</c:v>
                </c:pt>
                <c:pt idx="141">
                  <c:v>0.7</c:v>
                </c:pt>
                <c:pt idx="142">
                  <c:v>0.7</c:v>
                </c:pt>
                <c:pt idx="143">
                  <c:v>0.7</c:v>
                </c:pt>
                <c:pt idx="144">
                  <c:v>0.7</c:v>
                </c:pt>
                <c:pt idx="145">
                  <c:v>0.7</c:v>
                </c:pt>
                <c:pt idx="146">
                  <c:v>0.7</c:v>
                </c:pt>
                <c:pt idx="147">
                  <c:v>0.7</c:v>
                </c:pt>
                <c:pt idx="148">
                  <c:v>0.7</c:v>
                </c:pt>
                <c:pt idx="149">
                  <c:v>0.7</c:v>
                </c:pt>
                <c:pt idx="150">
                  <c:v>0.67500000000000004</c:v>
                </c:pt>
                <c:pt idx="151">
                  <c:v>0.67500000000000004</c:v>
                </c:pt>
                <c:pt idx="152">
                  <c:v>0.67500000000000004</c:v>
                </c:pt>
                <c:pt idx="153">
                  <c:v>0.67500000000000004</c:v>
                </c:pt>
                <c:pt idx="154">
                  <c:v>0.67500000000000004</c:v>
                </c:pt>
                <c:pt idx="155">
                  <c:v>0.67500000000000004</c:v>
                </c:pt>
                <c:pt idx="156">
                  <c:v>0.67500000000000004</c:v>
                </c:pt>
                <c:pt idx="157">
                  <c:v>0.67500000000000004</c:v>
                </c:pt>
                <c:pt idx="158">
                  <c:v>0.67500000000000004</c:v>
                </c:pt>
                <c:pt idx="159">
                  <c:v>0.67500000000000004</c:v>
                </c:pt>
                <c:pt idx="160">
                  <c:v>0.67500000000000004</c:v>
                </c:pt>
                <c:pt idx="161">
                  <c:v>0.67500000000000004</c:v>
                </c:pt>
                <c:pt idx="162">
                  <c:v>0.67500000000000004</c:v>
                </c:pt>
                <c:pt idx="163">
                  <c:v>0.67500000000000004</c:v>
                </c:pt>
                <c:pt idx="164">
                  <c:v>0.67500000000000004</c:v>
                </c:pt>
                <c:pt idx="165">
                  <c:v>0.67500000000000004</c:v>
                </c:pt>
                <c:pt idx="166">
                  <c:v>0.67500000000000004</c:v>
                </c:pt>
                <c:pt idx="167">
                  <c:v>0.67500000000000004</c:v>
                </c:pt>
                <c:pt idx="168">
                  <c:v>0.67500000000000004</c:v>
                </c:pt>
                <c:pt idx="169">
                  <c:v>0.67500000000000004</c:v>
                </c:pt>
                <c:pt idx="170">
                  <c:v>0.67500000000000004</c:v>
                </c:pt>
                <c:pt idx="171">
                  <c:v>0.67500000000000004</c:v>
                </c:pt>
                <c:pt idx="172">
                  <c:v>0.67500000000000004</c:v>
                </c:pt>
                <c:pt idx="173">
                  <c:v>0.67500000000000004</c:v>
                </c:pt>
                <c:pt idx="174">
                  <c:v>0.67500000000000004</c:v>
                </c:pt>
                <c:pt idx="175">
                  <c:v>0.67500000000000004</c:v>
                </c:pt>
                <c:pt idx="176">
                  <c:v>0.67500000000000004</c:v>
                </c:pt>
                <c:pt idx="177">
                  <c:v>0.67500000000000004</c:v>
                </c:pt>
                <c:pt idx="178">
                  <c:v>0.67500000000000004</c:v>
                </c:pt>
                <c:pt idx="179">
                  <c:v>0.67500000000000004</c:v>
                </c:pt>
                <c:pt idx="180">
                  <c:v>0.67500000000000004</c:v>
                </c:pt>
                <c:pt idx="181">
                  <c:v>0.67500000000000004</c:v>
                </c:pt>
                <c:pt idx="182">
                  <c:v>0.67500000000000004</c:v>
                </c:pt>
                <c:pt idx="183">
                  <c:v>0.67500000000000004</c:v>
                </c:pt>
                <c:pt idx="184">
                  <c:v>0.67500000000000004</c:v>
                </c:pt>
                <c:pt idx="185">
                  <c:v>0.67500000000000004</c:v>
                </c:pt>
                <c:pt idx="186">
                  <c:v>0.67500000000000004</c:v>
                </c:pt>
                <c:pt idx="187">
                  <c:v>0.67500000000000004</c:v>
                </c:pt>
                <c:pt idx="188">
                  <c:v>0.67500000000000004</c:v>
                </c:pt>
                <c:pt idx="189">
                  <c:v>0.67500000000000004</c:v>
                </c:pt>
                <c:pt idx="190">
                  <c:v>0.67500000000000004</c:v>
                </c:pt>
                <c:pt idx="191">
                  <c:v>0.67500000000000004</c:v>
                </c:pt>
                <c:pt idx="192">
                  <c:v>0.67500000000000004</c:v>
                </c:pt>
                <c:pt idx="193">
                  <c:v>0.67500000000000004</c:v>
                </c:pt>
                <c:pt idx="194">
                  <c:v>0.67500000000000004</c:v>
                </c:pt>
                <c:pt idx="195">
                  <c:v>0.67500000000000004</c:v>
                </c:pt>
                <c:pt idx="196">
                  <c:v>0.67500000000000004</c:v>
                </c:pt>
                <c:pt idx="197">
                  <c:v>0.67500000000000004</c:v>
                </c:pt>
                <c:pt idx="198">
                  <c:v>0.67500000000000004</c:v>
                </c:pt>
                <c:pt idx="199">
                  <c:v>0.67500000000000004</c:v>
                </c:pt>
                <c:pt idx="200">
                  <c:v>0.65</c:v>
                </c:pt>
                <c:pt idx="201">
                  <c:v>0.65</c:v>
                </c:pt>
                <c:pt idx="202">
                  <c:v>0.65</c:v>
                </c:pt>
                <c:pt idx="203">
                  <c:v>0.65</c:v>
                </c:pt>
                <c:pt idx="204">
                  <c:v>0.65</c:v>
                </c:pt>
                <c:pt idx="205">
                  <c:v>0.65</c:v>
                </c:pt>
                <c:pt idx="206">
                  <c:v>0.65</c:v>
                </c:pt>
                <c:pt idx="207">
                  <c:v>0.65</c:v>
                </c:pt>
                <c:pt idx="208">
                  <c:v>0.65</c:v>
                </c:pt>
                <c:pt idx="209">
                  <c:v>0.65</c:v>
                </c:pt>
                <c:pt idx="210">
                  <c:v>0.65</c:v>
                </c:pt>
                <c:pt idx="211">
                  <c:v>0.65</c:v>
                </c:pt>
                <c:pt idx="212">
                  <c:v>0.65</c:v>
                </c:pt>
                <c:pt idx="213">
                  <c:v>0.65</c:v>
                </c:pt>
                <c:pt idx="214">
                  <c:v>0.65</c:v>
                </c:pt>
                <c:pt idx="215">
                  <c:v>0.65</c:v>
                </c:pt>
                <c:pt idx="216">
                  <c:v>0.65</c:v>
                </c:pt>
                <c:pt idx="217">
                  <c:v>0.65</c:v>
                </c:pt>
                <c:pt idx="218">
                  <c:v>0.65</c:v>
                </c:pt>
                <c:pt idx="219">
                  <c:v>0.65</c:v>
                </c:pt>
                <c:pt idx="220">
                  <c:v>0.65</c:v>
                </c:pt>
                <c:pt idx="221">
                  <c:v>0.65</c:v>
                </c:pt>
                <c:pt idx="222">
                  <c:v>0.65</c:v>
                </c:pt>
                <c:pt idx="223">
                  <c:v>0.65</c:v>
                </c:pt>
                <c:pt idx="224">
                  <c:v>0.65</c:v>
                </c:pt>
                <c:pt idx="225">
                  <c:v>0.65</c:v>
                </c:pt>
                <c:pt idx="226">
                  <c:v>0.65</c:v>
                </c:pt>
                <c:pt idx="227">
                  <c:v>0.65</c:v>
                </c:pt>
                <c:pt idx="228">
                  <c:v>0.65</c:v>
                </c:pt>
                <c:pt idx="229">
                  <c:v>0.65</c:v>
                </c:pt>
                <c:pt idx="230">
                  <c:v>0.65</c:v>
                </c:pt>
                <c:pt idx="231">
                  <c:v>0.65</c:v>
                </c:pt>
                <c:pt idx="232">
                  <c:v>0.65</c:v>
                </c:pt>
                <c:pt idx="233">
                  <c:v>0.65</c:v>
                </c:pt>
                <c:pt idx="234">
                  <c:v>0.65</c:v>
                </c:pt>
                <c:pt idx="235">
                  <c:v>0.65</c:v>
                </c:pt>
                <c:pt idx="236">
                  <c:v>0.65</c:v>
                </c:pt>
                <c:pt idx="237">
                  <c:v>0.65</c:v>
                </c:pt>
                <c:pt idx="238">
                  <c:v>0.65</c:v>
                </c:pt>
                <c:pt idx="239">
                  <c:v>0.65</c:v>
                </c:pt>
                <c:pt idx="240">
                  <c:v>0.65</c:v>
                </c:pt>
                <c:pt idx="241">
                  <c:v>0.65</c:v>
                </c:pt>
                <c:pt idx="242">
                  <c:v>0.65</c:v>
                </c:pt>
                <c:pt idx="243">
                  <c:v>0.65</c:v>
                </c:pt>
                <c:pt idx="244">
                  <c:v>0.65</c:v>
                </c:pt>
                <c:pt idx="245">
                  <c:v>0.65</c:v>
                </c:pt>
                <c:pt idx="246">
                  <c:v>0.65</c:v>
                </c:pt>
                <c:pt idx="247">
                  <c:v>0.65</c:v>
                </c:pt>
                <c:pt idx="248">
                  <c:v>0.65</c:v>
                </c:pt>
                <c:pt idx="249">
                  <c:v>0.65</c:v>
                </c:pt>
                <c:pt idx="250">
                  <c:v>0.625</c:v>
                </c:pt>
                <c:pt idx="251">
                  <c:v>0.625</c:v>
                </c:pt>
                <c:pt idx="252">
                  <c:v>0.625</c:v>
                </c:pt>
                <c:pt idx="253">
                  <c:v>0.625</c:v>
                </c:pt>
                <c:pt idx="254">
                  <c:v>0.625</c:v>
                </c:pt>
                <c:pt idx="255">
                  <c:v>0.625</c:v>
                </c:pt>
                <c:pt idx="256">
                  <c:v>0.625</c:v>
                </c:pt>
                <c:pt idx="257">
                  <c:v>0.625</c:v>
                </c:pt>
                <c:pt idx="258">
                  <c:v>0.625</c:v>
                </c:pt>
                <c:pt idx="259">
                  <c:v>0.625</c:v>
                </c:pt>
                <c:pt idx="260">
                  <c:v>0.625</c:v>
                </c:pt>
                <c:pt idx="261">
                  <c:v>0.625</c:v>
                </c:pt>
                <c:pt idx="262">
                  <c:v>0.625</c:v>
                </c:pt>
                <c:pt idx="263">
                  <c:v>0.625</c:v>
                </c:pt>
                <c:pt idx="264">
                  <c:v>0.625</c:v>
                </c:pt>
                <c:pt idx="265">
                  <c:v>0.625</c:v>
                </c:pt>
                <c:pt idx="266">
                  <c:v>0.625</c:v>
                </c:pt>
                <c:pt idx="267">
                  <c:v>0.625</c:v>
                </c:pt>
                <c:pt idx="268">
                  <c:v>0.625</c:v>
                </c:pt>
                <c:pt idx="269">
                  <c:v>0.625</c:v>
                </c:pt>
                <c:pt idx="270">
                  <c:v>0.625</c:v>
                </c:pt>
                <c:pt idx="271">
                  <c:v>0.625</c:v>
                </c:pt>
                <c:pt idx="272">
                  <c:v>0.625</c:v>
                </c:pt>
                <c:pt idx="273">
                  <c:v>0.625</c:v>
                </c:pt>
                <c:pt idx="274">
                  <c:v>0.625</c:v>
                </c:pt>
                <c:pt idx="275">
                  <c:v>0.625</c:v>
                </c:pt>
                <c:pt idx="276">
                  <c:v>0.625</c:v>
                </c:pt>
                <c:pt idx="277">
                  <c:v>0.625</c:v>
                </c:pt>
                <c:pt idx="278">
                  <c:v>0.625</c:v>
                </c:pt>
                <c:pt idx="279">
                  <c:v>0.625</c:v>
                </c:pt>
                <c:pt idx="280">
                  <c:v>0.625</c:v>
                </c:pt>
                <c:pt idx="281">
                  <c:v>0.625</c:v>
                </c:pt>
                <c:pt idx="282">
                  <c:v>0.625</c:v>
                </c:pt>
                <c:pt idx="283">
                  <c:v>0.625</c:v>
                </c:pt>
                <c:pt idx="284">
                  <c:v>0.625</c:v>
                </c:pt>
                <c:pt idx="285">
                  <c:v>0.625</c:v>
                </c:pt>
                <c:pt idx="286">
                  <c:v>0.625</c:v>
                </c:pt>
                <c:pt idx="287">
                  <c:v>0.625</c:v>
                </c:pt>
                <c:pt idx="288">
                  <c:v>0.625</c:v>
                </c:pt>
                <c:pt idx="289">
                  <c:v>0.625</c:v>
                </c:pt>
                <c:pt idx="290">
                  <c:v>0.625</c:v>
                </c:pt>
                <c:pt idx="291">
                  <c:v>0.625</c:v>
                </c:pt>
                <c:pt idx="292">
                  <c:v>0.625</c:v>
                </c:pt>
                <c:pt idx="293">
                  <c:v>0.625</c:v>
                </c:pt>
                <c:pt idx="294">
                  <c:v>0.625</c:v>
                </c:pt>
                <c:pt idx="295">
                  <c:v>0.625</c:v>
                </c:pt>
                <c:pt idx="296">
                  <c:v>0.625</c:v>
                </c:pt>
                <c:pt idx="297">
                  <c:v>0.625</c:v>
                </c:pt>
                <c:pt idx="298">
                  <c:v>0.625</c:v>
                </c:pt>
                <c:pt idx="299">
                  <c:v>0.625</c:v>
                </c:pt>
                <c:pt idx="300">
                  <c:v>0.6</c:v>
                </c:pt>
                <c:pt idx="301">
                  <c:v>0.6</c:v>
                </c:pt>
                <c:pt idx="302">
                  <c:v>0.6</c:v>
                </c:pt>
                <c:pt idx="303">
                  <c:v>0.6</c:v>
                </c:pt>
                <c:pt idx="304">
                  <c:v>0.6</c:v>
                </c:pt>
                <c:pt idx="305">
                  <c:v>0.6</c:v>
                </c:pt>
                <c:pt idx="306">
                  <c:v>0.6</c:v>
                </c:pt>
                <c:pt idx="307">
                  <c:v>0.6</c:v>
                </c:pt>
                <c:pt idx="308">
                  <c:v>0.6</c:v>
                </c:pt>
                <c:pt idx="309">
                  <c:v>0.6</c:v>
                </c:pt>
                <c:pt idx="310">
                  <c:v>0.6</c:v>
                </c:pt>
                <c:pt idx="311">
                  <c:v>0.6</c:v>
                </c:pt>
                <c:pt idx="312">
                  <c:v>0.6</c:v>
                </c:pt>
                <c:pt idx="313">
                  <c:v>0.6</c:v>
                </c:pt>
                <c:pt idx="314">
                  <c:v>0.6</c:v>
                </c:pt>
                <c:pt idx="315">
                  <c:v>0.6</c:v>
                </c:pt>
                <c:pt idx="316">
                  <c:v>0.6</c:v>
                </c:pt>
                <c:pt idx="317">
                  <c:v>0.6</c:v>
                </c:pt>
                <c:pt idx="318">
                  <c:v>0.6</c:v>
                </c:pt>
                <c:pt idx="319">
                  <c:v>0.6</c:v>
                </c:pt>
                <c:pt idx="320">
                  <c:v>0.6</c:v>
                </c:pt>
                <c:pt idx="321">
                  <c:v>0.6</c:v>
                </c:pt>
                <c:pt idx="322">
                  <c:v>0.6</c:v>
                </c:pt>
                <c:pt idx="323">
                  <c:v>0.6</c:v>
                </c:pt>
                <c:pt idx="324">
                  <c:v>0.6</c:v>
                </c:pt>
                <c:pt idx="325">
                  <c:v>0.6</c:v>
                </c:pt>
                <c:pt idx="326">
                  <c:v>0.6</c:v>
                </c:pt>
                <c:pt idx="327">
                  <c:v>0.6</c:v>
                </c:pt>
                <c:pt idx="328">
                  <c:v>0.6</c:v>
                </c:pt>
                <c:pt idx="329">
                  <c:v>0.6</c:v>
                </c:pt>
                <c:pt idx="330">
                  <c:v>0.6</c:v>
                </c:pt>
                <c:pt idx="331">
                  <c:v>0.6</c:v>
                </c:pt>
                <c:pt idx="332">
                  <c:v>0.6</c:v>
                </c:pt>
                <c:pt idx="333">
                  <c:v>0.6</c:v>
                </c:pt>
                <c:pt idx="334">
                  <c:v>0.6</c:v>
                </c:pt>
                <c:pt idx="335">
                  <c:v>0.6</c:v>
                </c:pt>
                <c:pt idx="336">
                  <c:v>0.6</c:v>
                </c:pt>
                <c:pt idx="337">
                  <c:v>0.6</c:v>
                </c:pt>
                <c:pt idx="338">
                  <c:v>0.6</c:v>
                </c:pt>
                <c:pt idx="339">
                  <c:v>0.6</c:v>
                </c:pt>
                <c:pt idx="340">
                  <c:v>0.6</c:v>
                </c:pt>
                <c:pt idx="341">
                  <c:v>0.6</c:v>
                </c:pt>
                <c:pt idx="342">
                  <c:v>0.6</c:v>
                </c:pt>
                <c:pt idx="343">
                  <c:v>0.6</c:v>
                </c:pt>
                <c:pt idx="344">
                  <c:v>0.6</c:v>
                </c:pt>
                <c:pt idx="345">
                  <c:v>0.6</c:v>
                </c:pt>
                <c:pt idx="346">
                  <c:v>0.6</c:v>
                </c:pt>
                <c:pt idx="347">
                  <c:v>0.6</c:v>
                </c:pt>
                <c:pt idx="348">
                  <c:v>0.6</c:v>
                </c:pt>
                <c:pt idx="349">
                  <c:v>0.6</c:v>
                </c:pt>
                <c:pt idx="350">
                  <c:v>0.57499999999999996</c:v>
                </c:pt>
                <c:pt idx="351">
                  <c:v>0.57499999999999996</c:v>
                </c:pt>
                <c:pt idx="352">
                  <c:v>0.57499999999999996</c:v>
                </c:pt>
                <c:pt idx="353">
                  <c:v>0.57499999999999996</c:v>
                </c:pt>
                <c:pt idx="354">
                  <c:v>0.57499999999999996</c:v>
                </c:pt>
                <c:pt idx="355">
                  <c:v>0.57499999999999996</c:v>
                </c:pt>
                <c:pt idx="356">
                  <c:v>0.57499999999999996</c:v>
                </c:pt>
                <c:pt idx="357">
                  <c:v>0.57499999999999996</c:v>
                </c:pt>
                <c:pt idx="358">
                  <c:v>0.57499999999999996</c:v>
                </c:pt>
                <c:pt idx="359">
                  <c:v>0.57499999999999996</c:v>
                </c:pt>
                <c:pt idx="360">
                  <c:v>0.57499999999999996</c:v>
                </c:pt>
                <c:pt idx="361">
                  <c:v>0.57499999999999996</c:v>
                </c:pt>
                <c:pt idx="362">
                  <c:v>0.57499999999999996</c:v>
                </c:pt>
                <c:pt idx="363">
                  <c:v>0.57499999999999996</c:v>
                </c:pt>
                <c:pt idx="364">
                  <c:v>0.57499999999999996</c:v>
                </c:pt>
                <c:pt idx="365">
                  <c:v>0.57499999999999996</c:v>
                </c:pt>
                <c:pt idx="366">
                  <c:v>0.57499999999999996</c:v>
                </c:pt>
                <c:pt idx="367">
                  <c:v>0.57499999999999996</c:v>
                </c:pt>
                <c:pt idx="368">
                  <c:v>0.57499999999999996</c:v>
                </c:pt>
                <c:pt idx="369">
                  <c:v>0.57499999999999996</c:v>
                </c:pt>
                <c:pt idx="370">
                  <c:v>0.57499999999999996</c:v>
                </c:pt>
                <c:pt idx="371">
                  <c:v>0.57499999999999996</c:v>
                </c:pt>
                <c:pt idx="372">
                  <c:v>0.57499999999999996</c:v>
                </c:pt>
                <c:pt idx="373">
                  <c:v>0.57499999999999996</c:v>
                </c:pt>
                <c:pt idx="374">
                  <c:v>0.57499999999999996</c:v>
                </c:pt>
                <c:pt idx="375">
                  <c:v>0.57499999999999996</c:v>
                </c:pt>
                <c:pt idx="376">
                  <c:v>0.57499999999999996</c:v>
                </c:pt>
                <c:pt idx="377">
                  <c:v>0.57499999999999996</c:v>
                </c:pt>
                <c:pt idx="378">
                  <c:v>0.57499999999999996</c:v>
                </c:pt>
                <c:pt idx="379">
                  <c:v>0.57499999999999996</c:v>
                </c:pt>
                <c:pt idx="380">
                  <c:v>0.57499999999999996</c:v>
                </c:pt>
                <c:pt idx="381">
                  <c:v>0.57499999999999996</c:v>
                </c:pt>
                <c:pt idx="382">
                  <c:v>0.57499999999999996</c:v>
                </c:pt>
                <c:pt idx="383">
                  <c:v>0.57499999999999996</c:v>
                </c:pt>
                <c:pt idx="384">
                  <c:v>0.57499999999999996</c:v>
                </c:pt>
                <c:pt idx="385">
                  <c:v>0.57499999999999996</c:v>
                </c:pt>
                <c:pt idx="386">
                  <c:v>0.57499999999999996</c:v>
                </c:pt>
                <c:pt idx="387">
                  <c:v>0.57499999999999996</c:v>
                </c:pt>
                <c:pt idx="388">
                  <c:v>0.57499999999999996</c:v>
                </c:pt>
                <c:pt idx="389">
                  <c:v>0.57499999999999996</c:v>
                </c:pt>
                <c:pt idx="390">
                  <c:v>0.57499999999999996</c:v>
                </c:pt>
                <c:pt idx="391">
                  <c:v>0.57499999999999996</c:v>
                </c:pt>
                <c:pt idx="392">
                  <c:v>0.57499999999999996</c:v>
                </c:pt>
                <c:pt idx="393">
                  <c:v>0.57499999999999996</c:v>
                </c:pt>
                <c:pt idx="394">
                  <c:v>0.57499999999999996</c:v>
                </c:pt>
                <c:pt idx="395">
                  <c:v>0.57499999999999996</c:v>
                </c:pt>
                <c:pt idx="396">
                  <c:v>0.57499999999999996</c:v>
                </c:pt>
                <c:pt idx="397">
                  <c:v>0.57499999999999996</c:v>
                </c:pt>
                <c:pt idx="398">
                  <c:v>0.57499999999999996</c:v>
                </c:pt>
                <c:pt idx="399">
                  <c:v>0.57499999999999996</c:v>
                </c:pt>
                <c:pt idx="400">
                  <c:v>0.55000000000000004</c:v>
                </c:pt>
                <c:pt idx="401">
                  <c:v>0.55000000000000004</c:v>
                </c:pt>
                <c:pt idx="402">
                  <c:v>0.55000000000000004</c:v>
                </c:pt>
                <c:pt idx="403">
                  <c:v>0.55000000000000004</c:v>
                </c:pt>
                <c:pt idx="404">
                  <c:v>0.55000000000000004</c:v>
                </c:pt>
                <c:pt idx="405">
                  <c:v>0.55000000000000004</c:v>
                </c:pt>
                <c:pt idx="406">
                  <c:v>0.55000000000000004</c:v>
                </c:pt>
                <c:pt idx="407">
                  <c:v>0.55000000000000004</c:v>
                </c:pt>
                <c:pt idx="408">
                  <c:v>0.55000000000000004</c:v>
                </c:pt>
                <c:pt idx="409">
                  <c:v>0.55000000000000004</c:v>
                </c:pt>
                <c:pt idx="410">
                  <c:v>0.55000000000000004</c:v>
                </c:pt>
                <c:pt idx="411">
                  <c:v>0.55000000000000004</c:v>
                </c:pt>
                <c:pt idx="412">
                  <c:v>0.55000000000000004</c:v>
                </c:pt>
                <c:pt idx="413">
                  <c:v>0.55000000000000004</c:v>
                </c:pt>
                <c:pt idx="414">
                  <c:v>0.55000000000000004</c:v>
                </c:pt>
                <c:pt idx="415">
                  <c:v>0.55000000000000004</c:v>
                </c:pt>
                <c:pt idx="416">
                  <c:v>0.55000000000000004</c:v>
                </c:pt>
                <c:pt idx="417">
                  <c:v>0.55000000000000004</c:v>
                </c:pt>
                <c:pt idx="418">
                  <c:v>0.55000000000000004</c:v>
                </c:pt>
                <c:pt idx="419">
                  <c:v>0.55000000000000004</c:v>
                </c:pt>
                <c:pt idx="420">
                  <c:v>0.55000000000000004</c:v>
                </c:pt>
                <c:pt idx="421">
                  <c:v>0.55000000000000004</c:v>
                </c:pt>
                <c:pt idx="422">
                  <c:v>0.55000000000000004</c:v>
                </c:pt>
                <c:pt idx="423">
                  <c:v>0.55000000000000004</c:v>
                </c:pt>
                <c:pt idx="424">
                  <c:v>0.55000000000000004</c:v>
                </c:pt>
                <c:pt idx="425">
                  <c:v>0.55000000000000004</c:v>
                </c:pt>
                <c:pt idx="426">
                  <c:v>0.55000000000000004</c:v>
                </c:pt>
                <c:pt idx="427">
                  <c:v>0.55000000000000004</c:v>
                </c:pt>
                <c:pt idx="428">
                  <c:v>0.55000000000000004</c:v>
                </c:pt>
                <c:pt idx="429">
                  <c:v>0.55000000000000004</c:v>
                </c:pt>
                <c:pt idx="430">
                  <c:v>0.55000000000000004</c:v>
                </c:pt>
                <c:pt idx="431">
                  <c:v>0.55000000000000004</c:v>
                </c:pt>
                <c:pt idx="432">
                  <c:v>0.55000000000000004</c:v>
                </c:pt>
                <c:pt idx="433">
                  <c:v>0.55000000000000004</c:v>
                </c:pt>
                <c:pt idx="434">
                  <c:v>0.55000000000000004</c:v>
                </c:pt>
                <c:pt idx="435">
                  <c:v>0.55000000000000004</c:v>
                </c:pt>
                <c:pt idx="436">
                  <c:v>0.55000000000000004</c:v>
                </c:pt>
                <c:pt idx="437">
                  <c:v>0.55000000000000004</c:v>
                </c:pt>
                <c:pt idx="438">
                  <c:v>0.55000000000000004</c:v>
                </c:pt>
                <c:pt idx="439">
                  <c:v>0.55000000000000004</c:v>
                </c:pt>
                <c:pt idx="440">
                  <c:v>0.55000000000000004</c:v>
                </c:pt>
                <c:pt idx="441">
                  <c:v>0.55000000000000004</c:v>
                </c:pt>
                <c:pt idx="442">
                  <c:v>0.55000000000000004</c:v>
                </c:pt>
                <c:pt idx="443">
                  <c:v>0.55000000000000004</c:v>
                </c:pt>
                <c:pt idx="444">
                  <c:v>0.55000000000000004</c:v>
                </c:pt>
                <c:pt idx="445">
                  <c:v>0.55000000000000004</c:v>
                </c:pt>
                <c:pt idx="446">
                  <c:v>0.55000000000000004</c:v>
                </c:pt>
                <c:pt idx="447">
                  <c:v>0.55000000000000004</c:v>
                </c:pt>
                <c:pt idx="448">
                  <c:v>0.55000000000000004</c:v>
                </c:pt>
                <c:pt idx="449">
                  <c:v>0.55000000000000004</c:v>
                </c:pt>
                <c:pt idx="450">
                  <c:v>0.52500000000000002</c:v>
                </c:pt>
                <c:pt idx="451">
                  <c:v>0.52500000000000002</c:v>
                </c:pt>
                <c:pt idx="452">
                  <c:v>0.52500000000000002</c:v>
                </c:pt>
                <c:pt idx="453">
                  <c:v>0.52500000000000002</c:v>
                </c:pt>
                <c:pt idx="454">
                  <c:v>0.52500000000000002</c:v>
                </c:pt>
                <c:pt idx="455">
                  <c:v>0.52500000000000002</c:v>
                </c:pt>
                <c:pt idx="456">
                  <c:v>0.52500000000000002</c:v>
                </c:pt>
                <c:pt idx="457">
                  <c:v>0.52500000000000002</c:v>
                </c:pt>
                <c:pt idx="458">
                  <c:v>0.52500000000000002</c:v>
                </c:pt>
                <c:pt idx="459">
                  <c:v>0.52500000000000002</c:v>
                </c:pt>
                <c:pt idx="460">
                  <c:v>0.52500000000000002</c:v>
                </c:pt>
                <c:pt idx="461">
                  <c:v>0.52500000000000002</c:v>
                </c:pt>
                <c:pt idx="462">
                  <c:v>0.52500000000000002</c:v>
                </c:pt>
                <c:pt idx="463">
                  <c:v>0.52500000000000002</c:v>
                </c:pt>
                <c:pt idx="464">
                  <c:v>0.52500000000000002</c:v>
                </c:pt>
                <c:pt idx="465">
                  <c:v>0.52500000000000002</c:v>
                </c:pt>
                <c:pt idx="466">
                  <c:v>0.52500000000000002</c:v>
                </c:pt>
                <c:pt idx="467">
                  <c:v>0.52500000000000002</c:v>
                </c:pt>
                <c:pt idx="468">
                  <c:v>0.52500000000000002</c:v>
                </c:pt>
                <c:pt idx="469">
                  <c:v>0.52500000000000002</c:v>
                </c:pt>
                <c:pt idx="470">
                  <c:v>0.52500000000000002</c:v>
                </c:pt>
                <c:pt idx="471">
                  <c:v>0.52500000000000002</c:v>
                </c:pt>
                <c:pt idx="472">
                  <c:v>0.52500000000000002</c:v>
                </c:pt>
                <c:pt idx="473">
                  <c:v>0.52500000000000002</c:v>
                </c:pt>
                <c:pt idx="474">
                  <c:v>0.52500000000000002</c:v>
                </c:pt>
                <c:pt idx="475">
                  <c:v>0.52500000000000002</c:v>
                </c:pt>
                <c:pt idx="476">
                  <c:v>0.52500000000000002</c:v>
                </c:pt>
                <c:pt idx="477">
                  <c:v>0.52500000000000002</c:v>
                </c:pt>
                <c:pt idx="478">
                  <c:v>0.52500000000000002</c:v>
                </c:pt>
                <c:pt idx="479">
                  <c:v>0.52500000000000002</c:v>
                </c:pt>
                <c:pt idx="480">
                  <c:v>0.52500000000000002</c:v>
                </c:pt>
                <c:pt idx="481">
                  <c:v>0.52500000000000002</c:v>
                </c:pt>
                <c:pt idx="482">
                  <c:v>0.52500000000000002</c:v>
                </c:pt>
                <c:pt idx="483">
                  <c:v>0.52500000000000002</c:v>
                </c:pt>
                <c:pt idx="484">
                  <c:v>0.52500000000000002</c:v>
                </c:pt>
                <c:pt idx="485">
                  <c:v>0.52500000000000002</c:v>
                </c:pt>
                <c:pt idx="486">
                  <c:v>0.52500000000000002</c:v>
                </c:pt>
                <c:pt idx="487">
                  <c:v>0.52500000000000002</c:v>
                </c:pt>
                <c:pt idx="488">
                  <c:v>0.52500000000000002</c:v>
                </c:pt>
                <c:pt idx="489">
                  <c:v>0.52500000000000002</c:v>
                </c:pt>
                <c:pt idx="490">
                  <c:v>0.52500000000000002</c:v>
                </c:pt>
                <c:pt idx="491">
                  <c:v>0.52500000000000002</c:v>
                </c:pt>
                <c:pt idx="492">
                  <c:v>0.52500000000000002</c:v>
                </c:pt>
                <c:pt idx="493">
                  <c:v>0.52500000000000002</c:v>
                </c:pt>
                <c:pt idx="494">
                  <c:v>0.52500000000000002</c:v>
                </c:pt>
                <c:pt idx="495">
                  <c:v>0.52500000000000002</c:v>
                </c:pt>
                <c:pt idx="496">
                  <c:v>0.52500000000000002</c:v>
                </c:pt>
                <c:pt idx="497">
                  <c:v>0.52500000000000002</c:v>
                </c:pt>
                <c:pt idx="498">
                  <c:v>0.52500000000000002</c:v>
                </c:pt>
                <c:pt idx="499">
                  <c:v>0.52500000000000002</c:v>
                </c:pt>
                <c:pt idx="500">
                  <c:v>0.5</c:v>
                </c:pt>
                <c:pt idx="501">
                  <c:v>0.5</c:v>
                </c:pt>
                <c:pt idx="502">
                  <c:v>0.5</c:v>
                </c:pt>
                <c:pt idx="503">
                  <c:v>0.5</c:v>
                </c:pt>
                <c:pt idx="504">
                  <c:v>0.5</c:v>
                </c:pt>
                <c:pt idx="505">
                  <c:v>0.5</c:v>
                </c:pt>
                <c:pt idx="506">
                  <c:v>0.5</c:v>
                </c:pt>
                <c:pt idx="507">
                  <c:v>0.5</c:v>
                </c:pt>
                <c:pt idx="508">
                  <c:v>0.5</c:v>
                </c:pt>
                <c:pt idx="509">
                  <c:v>0.5</c:v>
                </c:pt>
                <c:pt idx="510">
                  <c:v>0.5</c:v>
                </c:pt>
                <c:pt idx="511">
                  <c:v>0.5</c:v>
                </c:pt>
                <c:pt idx="512">
                  <c:v>0.5</c:v>
                </c:pt>
                <c:pt idx="513">
                  <c:v>0.5</c:v>
                </c:pt>
                <c:pt idx="514">
                  <c:v>0.5</c:v>
                </c:pt>
                <c:pt idx="515">
                  <c:v>0.5</c:v>
                </c:pt>
                <c:pt idx="516">
                  <c:v>0.5</c:v>
                </c:pt>
                <c:pt idx="517">
                  <c:v>0.5</c:v>
                </c:pt>
                <c:pt idx="518">
                  <c:v>0.5</c:v>
                </c:pt>
                <c:pt idx="519">
                  <c:v>0.5</c:v>
                </c:pt>
                <c:pt idx="520">
                  <c:v>0.5</c:v>
                </c:pt>
                <c:pt idx="521">
                  <c:v>0.5</c:v>
                </c:pt>
                <c:pt idx="522">
                  <c:v>0.5</c:v>
                </c:pt>
                <c:pt idx="523">
                  <c:v>0.5</c:v>
                </c:pt>
                <c:pt idx="524">
                  <c:v>0.5</c:v>
                </c:pt>
                <c:pt idx="525">
                  <c:v>0.5</c:v>
                </c:pt>
                <c:pt idx="526">
                  <c:v>0.5</c:v>
                </c:pt>
                <c:pt idx="527">
                  <c:v>0.5</c:v>
                </c:pt>
                <c:pt idx="528">
                  <c:v>0.5</c:v>
                </c:pt>
                <c:pt idx="529">
                  <c:v>0.5</c:v>
                </c:pt>
                <c:pt idx="530">
                  <c:v>0.5</c:v>
                </c:pt>
                <c:pt idx="531">
                  <c:v>0.5</c:v>
                </c:pt>
                <c:pt idx="532">
                  <c:v>0.5</c:v>
                </c:pt>
                <c:pt idx="533">
                  <c:v>0.5</c:v>
                </c:pt>
                <c:pt idx="534">
                  <c:v>0.5</c:v>
                </c:pt>
                <c:pt idx="535">
                  <c:v>0.5</c:v>
                </c:pt>
                <c:pt idx="536">
                  <c:v>0.5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0.5</c:v>
                </c:pt>
                <c:pt idx="541">
                  <c:v>0.5</c:v>
                </c:pt>
                <c:pt idx="542">
                  <c:v>0.5</c:v>
                </c:pt>
                <c:pt idx="543">
                  <c:v>0.5</c:v>
                </c:pt>
                <c:pt idx="544">
                  <c:v>0.5</c:v>
                </c:pt>
                <c:pt idx="545">
                  <c:v>0.5</c:v>
                </c:pt>
                <c:pt idx="546">
                  <c:v>0.5</c:v>
                </c:pt>
                <c:pt idx="547">
                  <c:v>0.5</c:v>
                </c:pt>
                <c:pt idx="548">
                  <c:v>0.5</c:v>
                </c:pt>
                <c:pt idx="549">
                  <c:v>0.5</c:v>
                </c:pt>
                <c:pt idx="550">
                  <c:v>0.47499999999999998</c:v>
                </c:pt>
                <c:pt idx="551">
                  <c:v>0.47499999999999998</c:v>
                </c:pt>
                <c:pt idx="552">
                  <c:v>0.47499999999999998</c:v>
                </c:pt>
                <c:pt idx="553">
                  <c:v>0.47499999999999998</c:v>
                </c:pt>
                <c:pt idx="554">
                  <c:v>0.47499999999999998</c:v>
                </c:pt>
                <c:pt idx="555">
                  <c:v>0.47499999999999998</c:v>
                </c:pt>
                <c:pt idx="556">
                  <c:v>0.47499999999999998</c:v>
                </c:pt>
                <c:pt idx="557">
                  <c:v>0.47499999999999998</c:v>
                </c:pt>
                <c:pt idx="558">
                  <c:v>0.47499999999999998</c:v>
                </c:pt>
                <c:pt idx="559">
                  <c:v>0.47499999999999998</c:v>
                </c:pt>
                <c:pt idx="560">
                  <c:v>0.47499999999999998</c:v>
                </c:pt>
                <c:pt idx="561">
                  <c:v>0.47499999999999998</c:v>
                </c:pt>
                <c:pt idx="562">
                  <c:v>0.47499999999999998</c:v>
                </c:pt>
                <c:pt idx="563">
                  <c:v>0.47499999999999998</c:v>
                </c:pt>
                <c:pt idx="564">
                  <c:v>0.47499999999999998</c:v>
                </c:pt>
                <c:pt idx="565">
                  <c:v>0.47499999999999998</c:v>
                </c:pt>
                <c:pt idx="566">
                  <c:v>0.47499999999999998</c:v>
                </c:pt>
                <c:pt idx="567">
                  <c:v>0.47499999999999998</c:v>
                </c:pt>
                <c:pt idx="568">
                  <c:v>0.47499999999999998</c:v>
                </c:pt>
                <c:pt idx="569">
                  <c:v>0.47499999999999998</c:v>
                </c:pt>
                <c:pt idx="570">
                  <c:v>0.47499999999999998</c:v>
                </c:pt>
                <c:pt idx="571">
                  <c:v>0.47499999999999998</c:v>
                </c:pt>
                <c:pt idx="572">
                  <c:v>0.47499999999999998</c:v>
                </c:pt>
                <c:pt idx="573">
                  <c:v>0.47499999999999998</c:v>
                </c:pt>
                <c:pt idx="574">
                  <c:v>0.47499999999999998</c:v>
                </c:pt>
                <c:pt idx="575">
                  <c:v>0.47499999999999998</c:v>
                </c:pt>
                <c:pt idx="576">
                  <c:v>0.47499999999999998</c:v>
                </c:pt>
                <c:pt idx="577">
                  <c:v>0.47499999999999998</c:v>
                </c:pt>
                <c:pt idx="578">
                  <c:v>0.47499999999999998</c:v>
                </c:pt>
                <c:pt idx="579">
                  <c:v>0.47499999999999998</c:v>
                </c:pt>
                <c:pt idx="580">
                  <c:v>0.47499999999999998</c:v>
                </c:pt>
                <c:pt idx="581">
                  <c:v>0.47499999999999998</c:v>
                </c:pt>
                <c:pt idx="582">
                  <c:v>0.47499999999999998</c:v>
                </c:pt>
                <c:pt idx="583">
                  <c:v>0.47499999999999998</c:v>
                </c:pt>
                <c:pt idx="584">
                  <c:v>0.47499999999999998</c:v>
                </c:pt>
                <c:pt idx="585">
                  <c:v>0.47499999999999998</c:v>
                </c:pt>
                <c:pt idx="586">
                  <c:v>0.47499999999999998</c:v>
                </c:pt>
                <c:pt idx="587">
                  <c:v>0.47499999999999998</c:v>
                </c:pt>
                <c:pt idx="588">
                  <c:v>0.47499999999999998</c:v>
                </c:pt>
                <c:pt idx="589">
                  <c:v>0.47499999999999998</c:v>
                </c:pt>
                <c:pt idx="590">
                  <c:v>0.47499999999999998</c:v>
                </c:pt>
                <c:pt idx="591">
                  <c:v>0.47499999999999998</c:v>
                </c:pt>
                <c:pt idx="592">
                  <c:v>0.47499999999999998</c:v>
                </c:pt>
                <c:pt idx="593">
                  <c:v>0.47499999999999998</c:v>
                </c:pt>
                <c:pt idx="594">
                  <c:v>0.47499999999999998</c:v>
                </c:pt>
                <c:pt idx="595">
                  <c:v>0.47499999999999998</c:v>
                </c:pt>
                <c:pt idx="596">
                  <c:v>0.47499999999999998</c:v>
                </c:pt>
                <c:pt idx="597">
                  <c:v>0.47499999999999998</c:v>
                </c:pt>
                <c:pt idx="598">
                  <c:v>0.47499999999999998</c:v>
                </c:pt>
                <c:pt idx="599">
                  <c:v>0.47499999999999998</c:v>
                </c:pt>
                <c:pt idx="600">
                  <c:v>0.45</c:v>
                </c:pt>
                <c:pt idx="601">
                  <c:v>0.45</c:v>
                </c:pt>
                <c:pt idx="602">
                  <c:v>0.45</c:v>
                </c:pt>
                <c:pt idx="603">
                  <c:v>0.45</c:v>
                </c:pt>
                <c:pt idx="604">
                  <c:v>0.45</c:v>
                </c:pt>
                <c:pt idx="605">
                  <c:v>0.45</c:v>
                </c:pt>
                <c:pt idx="606">
                  <c:v>0.45</c:v>
                </c:pt>
                <c:pt idx="607">
                  <c:v>0.45</c:v>
                </c:pt>
                <c:pt idx="608">
                  <c:v>0.45</c:v>
                </c:pt>
                <c:pt idx="609">
                  <c:v>0.45</c:v>
                </c:pt>
                <c:pt idx="610">
                  <c:v>0.45</c:v>
                </c:pt>
                <c:pt idx="611">
                  <c:v>0.45</c:v>
                </c:pt>
                <c:pt idx="612">
                  <c:v>0.45</c:v>
                </c:pt>
                <c:pt idx="613">
                  <c:v>0.45</c:v>
                </c:pt>
                <c:pt idx="614">
                  <c:v>0.45</c:v>
                </c:pt>
                <c:pt idx="615">
                  <c:v>0.45</c:v>
                </c:pt>
                <c:pt idx="616">
                  <c:v>0.45</c:v>
                </c:pt>
                <c:pt idx="617">
                  <c:v>0.45</c:v>
                </c:pt>
                <c:pt idx="618">
                  <c:v>0.45</c:v>
                </c:pt>
                <c:pt idx="619">
                  <c:v>0.45</c:v>
                </c:pt>
                <c:pt idx="620">
                  <c:v>0.45</c:v>
                </c:pt>
                <c:pt idx="621">
                  <c:v>0.45</c:v>
                </c:pt>
                <c:pt idx="622">
                  <c:v>0.45</c:v>
                </c:pt>
                <c:pt idx="623">
                  <c:v>0.45</c:v>
                </c:pt>
                <c:pt idx="624">
                  <c:v>0.45</c:v>
                </c:pt>
                <c:pt idx="625">
                  <c:v>0.45</c:v>
                </c:pt>
                <c:pt idx="626">
                  <c:v>0.45</c:v>
                </c:pt>
                <c:pt idx="627">
                  <c:v>0.45</c:v>
                </c:pt>
                <c:pt idx="628">
                  <c:v>0.45</c:v>
                </c:pt>
                <c:pt idx="629">
                  <c:v>0.45</c:v>
                </c:pt>
                <c:pt idx="630">
                  <c:v>0.45</c:v>
                </c:pt>
                <c:pt idx="631">
                  <c:v>0.45</c:v>
                </c:pt>
                <c:pt idx="632">
                  <c:v>0.45</c:v>
                </c:pt>
                <c:pt idx="633">
                  <c:v>0.45</c:v>
                </c:pt>
                <c:pt idx="634">
                  <c:v>0.45</c:v>
                </c:pt>
                <c:pt idx="635">
                  <c:v>0.45</c:v>
                </c:pt>
                <c:pt idx="636">
                  <c:v>0.45</c:v>
                </c:pt>
                <c:pt idx="637">
                  <c:v>0.45</c:v>
                </c:pt>
                <c:pt idx="638">
                  <c:v>0.45</c:v>
                </c:pt>
                <c:pt idx="639">
                  <c:v>0.45</c:v>
                </c:pt>
                <c:pt idx="640">
                  <c:v>0.45</c:v>
                </c:pt>
                <c:pt idx="641">
                  <c:v>0.45</c:v>
                </c:pt>
                <c:pt idx="642">
                  <c:v>0.45</c:v>
                </c:pt>
                <c:pt idx="643">
                  <c:v>0.45</c:v>
                </c:pt>
                <c:pt idx="644">
                  <c:v>0.45</c:v>
                </c:pt>
                <c:pt idx="645">
                  <c:v>0.45</c:v>
                </c:pt>
                <c:pt idx="646">
                  <c:v>0.45</c:v>
                </c:pt>
                <c:pt idx="647">
                  <c:v>0.45</c:v>
                </c:pt>
                <c:pt idx="648">
                  <c:v>0.45</c:v>
                </c:pt>
                <c:pt idx="649">
                  <c:v>0.45</c:v>
                </c:pt>
                <c:pt idx="650">
                  <c:v>0.42499999999999999</c:v>
                </c:pt>
                <c:pt idx="651">
                  <c:v>0.42499999999999999</c:v>
                </c:pt>
                <c:pt idx="652">
                  <c:v>0.42499999999999999</c:v>
                </c:pt>
                <c:pt idx="653">
                  <c:v>0.42499999999999999</c:v>
                </c:pt>
                <c:pt idx="654">
                  <c:v>0.42499999999999999</c:v>
                </c:pt>
                <c:pt idx="655">
                  <c:v>0.42499999999999999</c:v>
                </c:pt>
                <c:pt idx="656">
                  <c:v>0.42499999999999999</c:v>
                </c:pt>
                <c:pt idx="657">
                  <c:v>0.42499999999999999</c:v>
                </c:pt>
                <c:pt idx="658">
                  <c:v>0.42499999999999999</c:v>
                </c:pt>
                <c:pt idx="659">
                  <c:v>0.42499999999999999</c:v>
                </c:pt>
                <c:pt idx="660">
                  <c:v>0.42499999999999999</c:v>
                </c:pt>
                <c:pt idx="661">
                  <c:v>0.42499999999999999</c:v>
                </c:pt>
                <c:pt idx="662">
                  <c:v>0.42499999999999999</c:v>
                </c:pt>
                <c:pt idx="663">
                  <c:v>0.42499999999999999</c:v>
                </c:pt>
                <c:pt idx="664">
                  <c:v>0.42499999999999999</c:v>
                </c:pt>
                <c:pt idx="665">
                  <c:v>0.42499999999999999</c:v>
                </c:pt>
                <c:pt idx="666">
                  <c:v>0.42499999999999999</c:v>
                </c:pt>
                <c:pt idx="667">
                  <c:v>0.42499999999999999</c:v>
                </c:pt>
                <c:pt idx="668">
                  <c:v>0.42499999999999999</c:v>
                </c:pt>
                <c:pt idx="669">
                  <c:v>0.42499999999999999</c:v>
                </c:pt>
                <c:pt idx="670">
                  <c:v>0.42499999999999999</c:v>
                </c:pt>
                <c:pt idx="671">
                  <c:v>0.42499999999999999</c:v>
                </c:pt>
                <c:pt idx="672">
                  <c:v>0.42499999999999999</c:v>
                </c:pt>
                <c:pt idx="673">
                  <c:v>0.42499999999999999</c:v>
                </c:pt>
                <c:pt idx="674">
                  <c:v>0.42499999999999999</c:v>
                </c:pt>
                <c:pt idx="675">
                  <c:v>0.42499999999999999</c:v>
                </c:pt>
                <c:pt idx="676">
                  <c:v>0.42499999999999999</c:v>
                </c:pt>
                <c:pt idx="677">
                  <c:v>0.42499999999999999</c:v>
                </c:pt>
                <c:pt idx="678">
                  <c:v>0.42499999999999999</c:v>
                </c:pt>
                <c:pt idx="679">
                  <c:v>0.42499999999999999</c:v>
                </c:pt>
                <c:pt idx="680">
                  <c:v>0.42499999999999999</c:v>
                </c:pt>
                <c:pt idx="681">
                  <c:v>0.42499999999999999</c:v>
                </c:pt>
                <c:pt idx="682">
                  <c:v>0.42499999999999999</c:v>
                </c:pt>
                <c:pt idx="683">
                  <c:v>0.42499999999999999</c:v>
                </c:pt>
                <c:pt idx="684">
                  <c:v>0.42499999999999999</c:v>
                </c:pt>
                <c:pt idx="685">
                  <c:v>0.42499999999999999</c:v>
                </c:pt>
                <c:pt idx="686">
                  <c:v>0.42499999999999999</c:v>
                </c:pt>
                <c:pt idx="687">
                  <c:v>0.42499999999999999</c:v>
                </c:pt>
                <c:pt idx="688">
                  <c:v>0.42499999999999999</c:v>
                </c:pt>
                <c:pt idx="689">
                  <c:v>0.42499999999999999</c:v>
                </c:pt>
                <c:pt idx="690">
                  <c:v>0.42499999999999999</c:v>
                </c:pt>
                <c:pt idx="691">
                  <c:v>0.42499999999999999</c:v>
                </c:pt>
                <c:pt idx="692">
                  <c:v>0.42499999999999999</c:v>
                </c:pt>
                <c:pt idx="693">
                  <c:v>0.42499999999999999</c:v>
                </c:pt>
                <c:pt idx="694">
                  <c:v>0.42499999999999999</c:v>
                </c:pt>
                <c:pt idx="695">
                  <c:v>0.42499999999999999</c:v>
                </c:pt>
                <c:pt idx="696">
                  <c:v>0.42499999999999999</c:v>
                </c:pt>
                <c:pt idx="697">
                  <c:v>0.42499999999999999</c:v>
                </c:pt>
                <c:pt idx="698">
                  <c:v>0.42499999999999999</c:v>
                </c:pt>
                <c:pt idx="699">
                  <c:v>0.42499999999999999</c:v>
                </c:pt>
                <c:pt idx="700">
                  <c:v>0.4</c:v>
                </c:pt>
                <c:pt idx="701">
                  <c:v>0.4</c:v>
                </c:pt>
                <c:pt idx="702">
                  <c:v>0.4</c:v>
                </c:pt>
                <c:pt idx="703">
                  <c:v>0.4</c:v>
                </c:pt>
                <c:pt idx="704">
                  <c:v>0.4</c:v>
                </c:pt>
                <c:pt idx="705">
                  <c:v>0.4</c:v>
                </c:pt>
                <c:pt idx="706">
                  <c:v>0.4</c:v>
                </c:pt>
                <c:pt idx="707">
                  <c:v>0.4</c:v>
                </c:pt>
                <c:pt idx="708">
                  <c:v>0.4</c:v>
                </c:pt>
                <c:pt idx="709">
                  <c:v>0.4</c:v>
                </c:pt>
                <c:pt idx="710">
                  <c:v>0.4</c:v>
                </c:pt>
                <c:pt idx="711">
                  <c:v>0.4</c:v>
                </c:pt>
                <c:pt idx="712">
                  <c:v>0.4</c:v>
                </c:pt>
                <c:pt idx="713">
                  <c:v>0.4</c:v>
                </c:pt>
                <c:pt idx="714">
                  <c:v>0.4</c:v>
                </c:pt>
                <c:pt idx="715">
                  <c:v>0.4</c:v>
                </c:pt>
                <c:pt idx="716">
                  <c:v>0.4</c:v>
                </c:pt>
                <c:pt idx="717">
                  <c:v>0.4</c:v>
                </c:pt>
                <c:pt idx="718">
                  <c:v>0.4</c:v>
                </c:pt>
                <c:pt idx="719">
                  <c:v>0.4</c:v>
                </c:pt>
                <c:pt idx="720">
                  <c:v>0.4</c:v>
                </c:pt>
                <c:pt idx="721">
                  <c:v>0.4</c:v>
                </c:pt>
                <c:pt idx="722">
                  <c:v>0.4</c:v>
                </c:pt>
                <c:pt idx="723">
                  <c:v>0.4</c:v>
                </c:pt>
                <c:pt idx="724">
                  <c:v>0.4</c:v>
                </c:pt>
                <c:pt idx="725">
                  <c:v>0.4</c:v>
                </c:pt>
                <c:pt idx="726">
                  <c:v>0.4</c:v>
                </c:pt>
                <c:pt idx="727">
                  <c:v>0.4</c:v>
                </c:pt>
                <c:pt idx="728">
                  <c:v>0.4</c:v>
                </c:pt>
                <c:pt idx="729">
                  <c:v>0.4</c:v>
                </c:pt>
                <c:pt idx="730">
                  <c:v>0.4</c:v>
                </c:pt>
                <c:pt idx="731">
                  <c:v>0.4</c:v>
                </c:pt>
                <c:pt idx="732">
                  <c:v>0.4</c:v>
                </c:pt>
                <c:pt idx="733">
                  <c:v>0.4</c:v>
                </c:pt>
                <c:pt idx="734">
                  <c:v>0.4</c:v>
                </c:pt>
                <c:pt idx="735">
                  <c:v>0.4</c:v>
                </c:pt>
                <c:pt idx="736">
                  <c:v>0.4</c:v>
                </c:pt>
                <c:pt idx="737">
                  <c:v>0.4</c:v>
                </c:pt>
                <c:pt idx="738">
                  <c:v>0.4</c:v>
                </c:pt>
                <c:pt idx="739">
                  <c:v>0.4</c:v>
                </c:pt>
                <c:pt idx="740">
                  <c:v>0.4</c:v>
                </c:pt>
                <c:pt idx="741">
                  <c:v>0.4</c:v>
                </c:pt>
                <c:pt idx="742">
                  <c:v>0.4</c:v>
                </c:pt>
                <c:pt idx="743">
                  <c:v>0.4</c:v>
                </c:pt>
                <c:pt idx="744">
                  <c:v>0.4</c:v>
                </c:pt>
                <c:pt idx="745">
                  <c:v>0.4</c:v>
                </c:pt>
                <c:pt idx="746">
                  <c:v>0.4</c:v>
                </c:pt>
                <c:pt idx="747">
                  <c:v>0.4</c:v>
                </c:pt>
                <c:pt idx="748">
                  <c:v>0.4</c:v>
                </c:pt>
                <c:pt idx="749">
                  <c:v>0.4</c:v>
                </c:pt>
                <c:pt idx="750">
                  <c:v>0.375</c:v>
                </c:pt>
                <c:pt idx="751">
                  <c:v>0.375</c:v>
                </c:pt>
                <c:pt idx="752">
                  <c:v>0.375</c:v>
                </c:pt>
                <c:pt idx="753">
                  <c:v>0.375</c:v>
                </c:pt>
                <c:pt idx="754">
                  <c:v>0.375</c:v>
                </c:pt>
                <c:pt idx="755">
                  <c:v>0.375</c:v>
                </c:pt>
                <c:pt idx="756">
                  <c:v>0.375</c:v>
                </c:pt>
                <c:pt idx="757">
                  <c:v>0.375</c:v>
                </c:pt>
                <c:pt idx="758">
                  <c:v>0.375</c:v>
                </c:pt>
                <c:pt idx="759">
                  <c:v>0.375</c:v>
                </c:pt>
                <c:pt idx="760">
                  <c:v>0.375</c:v>
                </c:pt>
                <c:pt idx="761">
                  <c:v>0.375</c:v>
                </c:pt>
                <c:pt idx="762">
                  <c:v>0.375</c:v>
                </c:pt>
                <c:pt idx="763">
                  <c:v>0.375</c:v>
                </c:pt>
                <c:pt idx="764">
                  <c:v>0.375</c:v>
                </c:pt>
                <c:pt idx="765">
                  <c:v>0.375</c:v>
                </c:pt>
                <c:pt idx="766">
                  <c:v>0.375</c:v>
                </c:pt>
                <c:pt idx="767">
                  <c:v>0.375</c:v>
                </c:pt>
                <c:pt idx="768">
                  <c:v>0.375</c:v>
                </c:pt>
                <c:pt idx="769">
                  <c:v>0.375</c:v>
                </c:pt>
                <c:pt idx="770">
                  <c:v>0.375</c:v>
                </c:pt>
                <c:pt idx="771">
                  <c:v>0.375</c:v>
                </c:pt>
                <c:pt idx="772">
                  <c:v>0.375</c:v>
                </c:pt>
                <c:pt idx="773">
                  <c:v>0.375</c:v>
                </c:pt>
                <c:pt idx="774">
                  <c:v>0.375</c:v>
                </c:pt>
                <c:pt idx="775">
                  <c:v>0.375</c:v>
                </c:pt>
                <c:pt idx="776">
                  <c:v>0.375</c:v>
                </c:pt>
                <c:pt idx="777">
                  <c:v>0.375</c:v>
                </c:pt>
                <c:pt idx="778">
                  <c:v>0.375</c:v>
                </c:pt>
                <c:pt idx="779">
                  <c:v>0.375</c:v>
                </c:pt>
                <c:pt idx="780">
                  <c:v>0.375</c:v>
                </c:pt>
                <c:pt idx="781">
                  <c:v>0.375</c:v>
                </c:pt>
                <c:pt idx="782">
                  <c:v>0.375</c:v>
                </c:pt>
                <c:pt idx="783">
                  <c:v>0.375</c:v>
                </c:pt>
                <c:pt idx="784">
                  <c:v>0.375</c:v>
                </c:pt>
                <c:pt idx="785">
                  <c:v>0.375</c:v>
                </c:pt>
                <c:pt idx="786">
                  <c:v>0.375</c:v>
                </c:pt>
                <c:pt idx="787">
                  <c:v>0.375</c:v>
                </c:pt>
                <c:pt idx="788">
                  <c:v>0.375</c:v>
                </c:pt>
                <c:pt idx="789">
                  <c:v>0.375</c:v>
                </c:pt>
                <c:pt idx="790">
                  <c:v>0.375</c:v>
                </c:pt>
                <c:pt idx="791">
                  <c:v>0.375</c:v>
                </c:pt>
                <c:pt idx="792">
                  <c:v>0.375</c:v>
                </c:pt>
                <c:pt idx="793">
                  <c:v>0.375</c:v>
                </c:pt>
                <c:pt idx="794">
                  <c:v>0.375</c:v>
                </c:pt>
                <c:pt idx="795">
                  <c:v>0.375</c:v>
                </c:pt>
                <c:pt idx="796">
                  <c:v>0.375</c:v>
                </c:pt>
                <c:pt idx="797">
                  <c:v>0.375</c:v>
                </c:pt>
                <c:pt idx="798">
                  <c:v>0.375</c:v>
                </c:pt>
                <c:pt idx="799">
                  <c:v>0.375</c:v>
                </c:pt>
                <c:pt idx="800">
                  <c:v>0.35</c:v>
                </c:pt>
                <c:pt idx="801">
                  <c:v>0.35</c:v>
                </c:pt>
                <c:pt idx="802">
                  <c:v>0.35</c:v>
                </c:pt>
                <c:pt idx="803">
                  <c:v>0.35</c:v>
                </c:pt>
                <c:pt idx="804">
                  <c:v>0.35</c:v>
                </c:pt>
                <c:pt idx="805">
                  <c:v>0.35</c:v>
                </c:pt>
                <c:pt idx="806">
                  <c:v>0.35</c:v>
                </c:pt>
                <c:pt idx="807">
                  <c:v>0.35</c:v>
                </c:pt>
                <c:pt idx="808">
                  <c:v>0.35</c:v>
                </c:pt>
                <c:pt idx="809">
                  <c:v>0.35</c:v>
                </c:pt>
                <c:pt idx="810">
                  <c:v>0.35</c:v>
                </c:pt>
                <c:pt idx="811">
                  <c:v>0.35</c:v>
                </c:pt>
                <c:pt idx="812">
                  <c:v>0.35</c:v>
                </c:pt>
                <c:pt idx="813">
                  <c:v>0.35</c:v>
                </c:pt>
                <c:pt idx="814">
                  <c:v>0.35</c:v>
                </c:pt>
                <c:pt idx="815">
                  <c:v>0.35</c:v>
                </c:pt>
                <c:pt idx="816">
                  <c:v>0.35</c:v>
                </c:pt>
                <c:pt idx="817">
                  <c:v>0.35</c:v>
                </c:pt>
                <c:pt idx="818">
                  <c:v>0.35</c:v>
                </c:pt>
                <c:pt idx="819">
                  <c:v>0.35</c:v>
                </c:pt>
                <c:pt idx="820">
                  <c:v>0.35</c:v>
                </c:pt>
                <c:pt idx="821">
                  <c:v>0.35</c:v>
                </c:pt>
                <c:pt idx="822">
                  <c:v>0.35</c:v>
                </c:pt>
                <c:pt idx="823">
                  <c:v>0.35</c:v>
                </c:pt>
                <c:pt idx="824">
                  <c:v>0.35</c:v>
                </c:pt>
                <c:pt idx="825">
                  <c:v>0.35</c:v>
                </c:pt>
                <c:pt idx="826">
                  <c:v>0.35</c:v>
                </c:pt>
                <c:pt idx="827">
                  <c:v>0.35</c:v>
                </c:pt>
                <c:pt idx="828">
                  <c:v>0.35</c:v>
                </c:pt>
                <c:pt idx="829">
                  <c:v>0.35</c:v>
                </c:pt>
                <c:pt idx="830">
                  <c:v>0.35</c:v>
                </c:pt>
                <c:pt idx="831">
                  <c:v>0.35</c:v>
                </c:pt>
                <c:pt idx="832">
                  <c:v>0.35</c:v>
                </c:pt>
                <c:pt idx="833">
                  <c:v>0.35</c:v>
                </c:pt>
                <c:pt idx="834">
                  <c:v>0.35</c:v>
                </c:pt>
                <c:pt idx="835">
                  <c:v>0.35</c:v>
                </c:pt>
                <c:pt idx="836">
                  <c:v>0.35</c:v>
                </c:pt>
                <c:pt idx="837">
                  <c:v>0.35</c:v>
                </c:pt>
                <c:pt idx="838">
                  <c:v>0.35</c:v>
                </c:pt>
                <c:pt idx="839">
                  <c:v>0.35</c:v>
                </c:pt>
                <c:pt idx="840">
                  <c:v>0.35</c:v>
                </c:pt>
                <c:pt idx="841">
                  <c:v>0.35</c:v>
                </c:pt>
                <c:pt idx="842">
                  <c:v>0.35</c:v>
                </c:pt>
                <c:pt idx="843">
                  <c:v>0.35</c:v>
                </c:pt>
                <c:pt idx="844">
                  <c:v>0.35</c:v>
                </c:pt>
                <c:pt idx="845">
                  <c:v>0.35</c:v>
                </c:pt>
                <c:pt idx="846">
                  <c:v>0.35</c:v>
                </c:pt>
                <c:pt idx="847">
                  <c:v>0.35</c:v>
                </c:pt>
                <c:pt idx="848">
                  <c:v>0.35</c:v>
                </c:pt>
                <c:pt idx="849">
                  <c:v>0.35</c:v>
                </c:pt>
                <c:pt idx="850">
                  <c:v>0.32500000000000001</c:v>
                </c:pt>
                <c:pt idx="851">
                  <c:v>0.32500000000000001</c:v>
                </c:pt>
                <c:pt idx="852">
                  <c:v>0.32500000000000001</c:v>
                </c:pt>
                <c:pt idx="853">
                  <c:v>0.32500000000000001</c:v>
                </c:pt>
                <c:pt idx="854">
                  <c:v>0.32500000000000001</c:v>
                </c:pt>
                <c:pt idx="855">
                  <c:v>0.32500000000000001</c:v>
                </c:pt>
                <c:pt idx="856">
                  <c:v>0.32500000000000001</c:v>
                </c:pt>
                <c:pt idx="857">
                  <c:v>0.32500000000000001</c:v>
                </c:pt>
                <c:pt idx="858">
                  <c:v>0.32500000000000001</c:v>
                </c:pt>
                <c:pt idx="859">
                  <c:v>0.32500000000000001</c:v>
                </c:pt>
                <c:pt idx="860">
                  <c:v>0.32500000000000001</c:v>
                </c:pt>
                <c:pt idx="861">
                  <c:v>0.32500000000000001</c:v>
                </c:pt>
                <c:pt idx="862">
                  <c:v>0.32500000000000001</c:v>
                </c:pt>
                <c:pt idx="863">
                  <c:v>0.32500000000000001</c:v>
                </c:pt>
                <c:pt idx="864">
                  <c:v>0.32500000000000001</c:v>
                </c:pt>
                <c:pt idx="865">
                  <c:v>0.32500000000000001</c:v>
                </c:pt>
                <c:pt idx="866">
                  <c:v>0.32500000000000001</c:v>
                </c:pt>
                <c:pt idx="867">
                  <c:v>0.32500000000000001</c:v>
                </c:pt>
                <c:pt idx="868">
                  <c:v>0.32500000000000001</c:v>
                </c:pt>
                <c:pt idx="869">
                  <c:v>0.32500000000000001</c:v>
                </c:pt>
                <c:pt idx="870">
                  <c:v>0.32500000000000001</c:v>
                </c:pt>
                <c:pt idx="871">
                  <c:v>0.32500000000000001</c:v>
                </c:pt>
                <c:pt idx="872">
                  <c:v>0.32500000000000001</c:v>
                </c:pt>
                <c:pt idx="873">
                  <c:v>0.32500000000000001</c:v>
                </c:pt>
                <c:pt idx="874">
                  <c:v>0.32500000000000001</c:v>
                </c:pt>
                <c:pt idx="875">
                  <c:v>0.32500000000000001</c:v>
                </c:pt>
                <c:pt idx="876">
                  <c:v>0.32500000000000001</c:v>
                </c:pt>
                <c:pt idx="877">
                  <c:v>0.32500000000000001</c:v>
                </c:pt>
                <c:pt idx="878">
                  <c:v>0.32500000000000001</c:v>
                </c:pt>
                <c:pt idx="879">
                  <c:v>0.32500000000000001</c:v>
                </c:pt>
                <c:pt idx="880">
                  <c:v>0.32500000000000001</c:v>
                </c:pt>
                <c:pt idx="881">
                  <c:v>0.32500000000000001</c:v>
                </c:pt>
                <c:pt idx="882">
                  <c:v>0.32500000000000001</c:v>
                </c:pt>
                <c:pt idx="883">
                  <c:v>0.32500000000000001</c:v>
                </c:pt>
                <c:pt idx="884">
                  <c:v>0.32500000000000001</c:v>
                </c:pt>
                <c:pt idx="885">
                  <c:v>0.32500000000000001</c:v>
                </c:pt>
                <c:pt idx="886">
                  <c:v>0.32500000000000001</c:v>
                </c:pt>
                <c:pt idx="887">
                  <c:v>0.32500000000000001</c:v>
                </c:pt>
                <c:pt idx="888">
                  <c:v>0.32500000000000001</c:v>
                </c:pt>
                <c:pt idx="889">
                  <c:v>0.32500000000000001</c:v>
                </c:pt>
                <c:pt idx="890">
                  <c:v>0.32500000000000001</c:v>
                </c:pt>
                <c:pt idx="891">
                  <c:v>0.32500000000000001</c:v>
                </c:pt>
                <c:pt idx="892">
                  <c:v>0.32500000000000001</c:v>
                </c:pt>
                <c:pt idx="893">
                  <c:v>0.32500000000000001</c:v>
                </c:pt>
                <c:pt idx="894">
                  <c:v>0.32500000000000001</c:v>
                </c:pt>
                <c:pt idx="895">
                  <c:v>0.32500000000000001</c:v>
                </c:pt>
                <c:pt idx="896">
                  <c:v>0.32500000000000001</c:v>
                </c:pt>
                <c:pt idx="897">
                  <c:v>0.32500000000000001</c:v>
                </c:pt>
                <c:pt idx="898">
                  <c:v>0.32500000000000001</c:v>
                </c:pt>
                <c:pt idx="899">
                  <c:v>0.32500000000000001</c:v>
                </c:pt>
                <c:pt idx="900">
                  <c:v>0.3</c:v>
                </c:pt>
                <c:pt idx="901">
                  <c:v>0.3</c:v>
                </c:pt>
                <c:pt idx="902">
                  <c:v>0.3</c:v>
                </c:pt>
                <c:pt idx="903">
                  <c:v>0.3</c:v>
                </c:pt>
                <c:pt idx="904">
                  <c:v>0.3</c:v>
                </c:pt>
                <c:pt idx="905">
                  <c:v>0.3</c:v>
                </c:pt>
                <c:pt idx="906">
                  <c:v>0.3</c:v>
                </c:pt>
                <c:pt idx="907">
                  <c:v>0.3</c:v>
                </c:pt>
                <c:pt idx="908">
                  <c:v>0.3</c:v>
                </c:pt>
                <c:pt idx="909">
                  <c:v>0.3</c:v>
                </c:pt>
                <c:pt idx="910">
                  <c:v>0.3</c:v>
                </c:pt>
                <c:pt idx="911">
                  <c:v>0.3</c:v>
                </c:pt>
                <c:pt idx="912">
                  <c:v>0.3</c:v>
                </c:pt>
                <c:pt idx="913">
                  <c:v>0.3</c:v>
                </c:pt>
                <c:pt idx="914">
                  <c:v>0.3</c:v>
                </c:pt>
                <c:pt idx="915">
                  <c:v>0.3</c:v>
                </c:pt>
                <c:pt idx="916">
                  <c:v>0.3</c:v>
                </c:pt>
                <c:pt idx="917">
                  <c:v>0.3</c:v>
                </c:pt>
                <c:pt idx="918">
                  <c:v>0.3</c:v>
                </c:pt>
                <c:pt idx="919">
                  <c:v>0.3</c:v>
                </c:pt>
                <c:pt idx="920">
                  <c:v>0.3</c:v>
                </c:pt>
                <c:pt idx="921">
                  <c:v>0.3</c:v>
                </c:pt>
                <c:pt idx="922">
                  <c:v>0.3</c:v>
                </c:pt>
                <c:pt idx="923">
                  <c:v>0.3</c:v>
                </c:pt>
                <c:pt idx="924">
                  <c:v>0.3</c:v>
                </c:pt>
                <c:pt idx="925">
                  <c:v>0.3</c:v>
                </c:pt>
                <c:pt idx="926">
                  <c:v>0.3</c:v>
                </c:pt>
                <c:pt idx="927">
                  <c:v>0.3</c:v>
                </c:pt>
                <c:pt idx="928">
                  <c:v>0.3</c:v>
                </c:pt>
                <c:pt idx="929">
                  <c:v>0.3</c:v>
                </c:pt>
                <c:pt idx="930">
                  <c:v>0.3</c:v>
                </c:pt>
                <c:pt idx="931">
                  <c:v>0.3</c:v>
                </c:pt>
                <c:pt idx="932">
                  <c:v>0.3</c:v>
                </c:pt>
                <c:pt idx="933">
                  <c:v>0.3</c:v>
                </c:pt>
                <c:pt idx="934">
                  <c:v>0.3</c:v>
                </c:pt>
                <c:pt idx="935">
                  <c:v>0.3</c:v>
                </c:pt>
                <c:pt idx="936">
                  <c:v>0.3</c:v>
                </c:pt>
                <c:pt idx="937">
                  <c:v>0.3</c:v>
                </c:pt>
                <c:pt idx="938">
                  <c:v>0.3</c:v>
                </c:pt>
                <c:pt idx="939">
                  <c:v>0.3</c:v>
                </c:pt>
                <c:pt idx="940">
                  <c:v>0.3</c:v>
                </c:pt>
                <c:pt idx="941">
                  <c:v>0.3</c:v>
                </c:pt>
                <c:pt idx="942">
                  <c:v>0.3</c:v>
                </c:pt>
                <c:pt idx="943">
                  <c:v>0.3</c:v>
                </c:pt>
                <c:pt idx="944">
                  <c:v>0.3</c:v>
                </c:pt>
                <c:pt idx="945">
                  <c:v>0.3</c:v>
                </c:pt>
                <c:pt idx="946">
                  <c:v>0.3</c:v>
                </c:pt>
                <c:pt idx="947">
                  <c:v>0.3</c:v>
                </c:pt>
                <c:pt idx="948">
                  <c:v>0.3</c:v>
                </c:pt>
                <c:pt idx="949">
                  <c:v>0.3</c:v>
                </c:pt>
                <c:pt idx="950">
                  <c:v>0.27500000000000002</c:v>
                </c:pt>
                <c:pt idx="951">
                  <c:v>0.27500000000000002</c:v>
                </c:pt>
                <c:pt idx="952">
                  <c:v>0.27500000000000002</c:v>
                </c:pt>
                <c:pt idx="953">
                  <c:v>0.27500000000000002</c:v>
                </c:pt>
                <c:pt idx="954">
                  <c:v>0.27500000000000002</c:v>
                </c:pt>
                <c:pt idx="955">
                  <c:v>0.27500000000000002</c:v>
                </c:pt>
                <c:pt idx="956">
                  <c:v>0.27500000000000002</c:v>
                </c:pt>
                <c:pt idx="957">
                  <c:v>0.27500000000000002</c:v>
                </c:pt>
                <c:pt idx="958">
                  <c:v>0.27500000000000002</c:v>
                </c:pt>
                <c:pt idx="959">
                  <c:v>0.27500000000000002</c:v>
                </c:pt>
                <c:pt idx="960">
                  <c:v>0.27500000000000002</c:v>
                </c:pt>
                <c:pt idx="961">
                  <c:v>0.27500000000000002</c:v>
                </c:pt>
                <c:pt idx="962">
                  <c:v>0.27500000000000002</c:v>
                </c:pt>
                <c:pt idx="963">
                  <c:v>0.27500000000000002</c:v>
                </c:pt>
                <c:pt idx="964">
                  <c:v>0.27500000000000002</c:v>
                </c:pt>
                <c:pt idx="965">
                  <c:v>0.27500000000000002</c:v>
                </c:pt>
                <c:pt idx="966">
                  <c:v>0.27500000000000002</c:v>
                </c:pt>
                <c:pt idx="967">
                  <c:v>0.27500000000000002</c:v>
                </c:pt>
                <c:pt idx="968">
                  <c:v>0.27500000000000002</c:v>
                </c:pt>
                <c:pt idx="969">
                  <c:v>0.27500000000000002</c:v>
                </c:pt>
                <c:pt idx="970">
                  <c:v>0.27500000000000002</c:v>
                </c:pt>
                <c:pt idx="971">
                  <c:v>0.27500000000000002</c:v>
                </c:pt>
                <c:pt idx="972">
                  <c:v>0.27500000000000002</c:v>
                </c:pt>
                <c:pt idx="973">
                  <c:v>0.27500000000000002</c:v>
                </c:pt>
                <c:pt idx="974">
                  <c:v>0.27500000000000002</c:v>
                </c:pt>
                <c:pt idx="975">
                  <c:v>0.27500000000000002</c:v>
                </c:pt>
                <c:pt idx="976">
                  <c:v>0.27500000000000002</c:v>
                </c:pt>
                <c:pt idx="977">
                  <c:v>0.27500000000000002</c:v>
                </c:pt>
                <c:pt idx="978">
                  <c:v>0.27500000000000002</c:v>
                </c:pt>
                <c:pt idx="979">
                  <c:v>0.27500000000000002</c:v>
                </c:pt>
                <c:pt idx="980">
                  <c:v>0.27500000000000002</c:v>
                </c:pt>
                <c:pt idx="981">
                  <c:v>0.27500000000000002</c:v>
                </c:pt>
                <c:pt idx="982">
                  <c:v>0.27500000000000002</c:v>
                </c:pt>
                <c:pt idx="983">
                  <c:v>0.27500000000000002</c:v>
                </c:pt>
                <c:pt idx="984">
                  <c:v>0.27500000000000002</c:v>
                </c:pt>
                <c:pt idx="985">
                  <c:v>0.27500000000000002</c:v>
                </c:pt>
                <c:pt idx="986">
                  <c:v>0.27500000000000002</c:v>
                </c:pt>
                <c:pt idx="987">
                  <c:v>0.27500000000000002</c:v>
                </c:pt>
                <c:pt idx="988">
                  <c:v>0.27500000000000002</c:v>
                </c:pt>
                <c:pt idx="989">
                  <c:v>0.27500000000000002</c:v>
                </c:pt>
                <c:pt idx="990">
                  <c:v>0.27500000000000002</c:v>
                </c:pt>
                <c:pt idx="991">
                  <c:v>0.27500000000000002</c:v>
                </c:pt>
                <c:pt idx="992">
                  <c:v>0.27500000000000002</c:v>
                </c:pt>
                <c:pt idx="993">
                  <c:v>0.27500000000000002</c:v>
                </c:pt>
                <c:pt idx="994">
                  <c:v>0.27500000000000002</c:v>
                </c:pt>
                <c:pt idx="995">
                  <c:v>0.27500000000000002</c:v>
                </c:pt>
                <c:pt idx="996">
                  <c:v>0.27500000000000002</c:v>
                </c:pt>
                <c:pt idx="997">
                  <c:v>0.27500000000000002</c:v>
                </c:pt>
                <c:pt idx="998">
                  <c:v>0.27500000000000002</c:v>
                </c:pt>
                <c:pt idx="999">
                  <c:v>0.27500000000000002</c:v>
                </c:pt>
                <c:pt idx="1000">
                  <c:v>0.25</c:v>
                </c:pt>
                <c:pt idx="1001">
                  <c:v>0.25</c:v>
                </c:pt>
                <c:pt idx="1002">
                  <c:v>0.25</c:v>
                </c:pt>
                <c:pt idx="1003">
                  <c:v>0.25</c:v>
                </c:pt>
                <c:pt idx="1004">
                  <c:v>0.25</c:v>
                </c:pt>
                <c:pt idx="1005">
                  <c:v>0.25</c:v>
                </c:pt>
                <c:pt idx="1006">
                  <c:v>0.25</c:v>
                </c:pt>
                <c:pt idx="1007">
                  <c:v>0.25</c:v>
                </c:pt>
                <c:pt idx="1008">
                  <c:v>0.25</c:v>
                </c:pt>
                <c:pt idx="1009">
                  <c:v>0.25</c:v>
                </c:pt>
                <c:pt idx="1010">
                  <c:v>0.25</c:v>
                </c:pt>
                <c:pt idx="1011">
                  <c:v>0.25</c:v>
                </c:pt>
                <c:pt idx="1012">
                  <c:v>0.25</c:v>
                </c:pt>
                <c:pt idx="1013">
                  <c:v>0.25</c:v>
                </c:pt>
                <c:pt idx="1014">
                  <c:v>0.25</c:v>
                </c:pt>
                <c:pt idx="1015">
                  <c:v>0.25</c:v>
                </c:pt>
                <c:pt idx="1016">
                  <c:v>0.25</c:v>
                </c:pt>
                <c:pt idx="1017">
                  <c:v>0.25</c:v>
                </c:pt>
                <c:pt idx="1018">
                  <c:v>0.25</c:v>
                </c:pt>
                <c:pt idx="1019">
                  <c:v>0.25</c:v>
                </c:pt>
                <c:pt idx="1020">
                  <c:v>0.25</c:v>
                </c:pt>
                <c:pt idx="1021">
                  <c:v>0.25</c:v>
                </c:pt>
                <c:pt idx="1022">
                  <c:v>0.25</c:v>
                </c:pt>
                <c:pt idx="1023">
                  <c:v>0.25</c:v>
                </c:pt>
                <c:pt idx="1024">
                  <c:v>0.25</c:v>
                </c:pt>
                <c:pt idx="1025">
                  <c:v>0.25</c:v>
                </c:pt>
                <c:pt idx="1026">
                  <c:v>0.25</c:v>
                </c:pt>
                <c:pt idx="1027">
                  <c:v>0.25</c:v>
                </c:pt>
                <c:pt idx="1028">
                  <c:v>0.25</c:v>
                </c:pt>
                <c:pt idx="1029">
                  <c:v>0.25</c:v>
                </c:pt>
                <c:pt idx="1030">
                  <c:v>0.25</c:v>
                </c:pt>
                <c:pt idx="1031">
                  <c:v>0.25</c:v>
                </c:pt>
                <c:pt idx="1032">
                  <c:v>0.25</c:v>
                </c:pt>
                <c:pt idx="1033">
                  <c:v>0.25</c:v>
                </c:pt>
                <c:pt idx="1034">
                  <c:v>0.25</c:v>
                </c:pt>
                <c:pt idx="1035">
                  <c:v>0.25</c:v>
                </c:pt>
                <c:pt idx="1036">
                  <c:v>0.25</c:v>
                </c:pt>
                <c:pt idx="1037">
                  <c:v>0.25</c:v>
                </c:pt>
                <c:pt idx="1038">
                  <c:v>0.25</c:v>
                </c:pt>
                <c:pt idx="1039">
                  <c:v>0.25</c:v>
                </c:pt>
                <c:pt idx="1040">
                  <c:v>0.25</c:v>
                </c:pt>
                <c:pt idx="1041">
                  <c:v>0.25</c:v>
                </c:pt>
                <c:pt idx="1042">
                  <c:v>0.25</c:v>
                </c:pt>
                <c:pt idx="1043">
                  <c:v>0.25</c:v>
                </c:pt>
                <c:pt idx="1044">
                  <c:v>0.25</c:v>
                </c:pt>
                <c:pt idx="1045">
                  <c:v>0.25</c:v>
                </c:pt>
                <c:pt idx="1046">
                  <c:v>0.25</c:v>
                </c:pt>
                <c:pt idx="1047">
                  <c:v>0.25</c:v>
                </c:pt>
                <c:pt idx="1048">
                  <c:v>0.25</c:v>
                </c:pt>
                <c:pt idx="1049">
                  <c:v>0.25</c:v>
                </c:pt>
                <c:pt idx="1050">
                  <c:v>0.22500000000000001</c:v>
                </c:pt>
                <c:pt idx="1051">
                  <c:v>0.22500000000000001</c:v>
                </c:pt>
                <c:pt idx="1052">
                  <c:v>0.22500000000000001</c:v>
                </c:pt>
                <c:pt idx="1053">
                  <c:v>0.22500000000000001</c:v>
                </c:pt>
                <c:pt idx="1054">
                  <c:v>0.22500000000000001</c:v>
                </c:pt>
                <c:pt idx="1055">
                  <c:v>0.22500000000000001</c:v>
                </c:pt>
                <c:pt idx="1056">
                  <c:v>0.22500000000000001</c:v>
                </c:pt>
                <c:pt idx="1057">
                  <c:v>0.22500000000000001</c:v>
                </c:pt>
                <c:pt idx="1058">
                  <c:v>0.22500000000000001</c:v>
                </c:pt>
                <c:pt idx="1059">
                  <c:v>0.22500000000000001</c:v>
                </c:pt>
                <c:pt idx="1060">
                  <c:v>0.22500000000000001</c:v>
                </c:pt>
                <c:pt idx="1061">
                  <c:v>0.22500000000000001</c:v>
                </c:pt>
                <c:pt idx="1062">
                  <c:v>0.22500000000000001</c:v>
                </c:pt>
                <c:pt idx="1063">
                  <c:v>0.22500000000000001</c:v>
                </c:pt>
                <c:pt idx="1064">
                  <c:v>0.22500000000000001</c:v>
                </c:pt>
                <c:pt idx="1065">
                  <c:v>0.22500000000000001</c:v>
                </c:pt>
                <c:pt idx="1066">
                  <c:v>0.22500000000000001</c:v>
                </c:pt>
                <c:pt idx="1067">
                  <c:v>0.22500000000000001</c:v>
                </c:pt>
                <c:pt idx="1068">
                  <c:v>0.22500000000000001</c:v>
                </c:pt>
                <c:pt idx="1069">
                  <c:v>0.22500000000000001</c:v>
                </c:pt>
                <c:pt idx="1070">
                  <c:v>0.22500000000000001</c:v>
                </c:pt>
                <c:pt idx="1071">
                  <c:v>0.22500000000000001</c:v>
                </c:pt>
                <c:pt idx="1072">
                  <c:v>0.22500000000000001</c:v>
                </c:pt>
                <c:pt idx="1073">
                  <c:v>0.22500000000000001</c:v>
                </c:pt>
                <c:pt idx="1074">
                  <c:v>0.22500000000000001</c:v>
                </c:pt>
                <c:pt idx="1075">
                  <c:v>0.22500000000000001</c:v>
                </c:pt>
                <c:pt idx="1076">
                  <c:v>0.22500000000000001</c:v>
                </c:pt>
                <c:pt idx="1077">
                  <c:v>0.22500000000000001</c:v>
                </c:pt>
                <c:pt idx="1078">
                  <c:v>0.22500000000000001</c:v>
                </c:pt>
                <c:pt idx="1079">
                  <c:v>0.22500000000000001</c:v>
                </c:pt>
                <c:pt idx="1080">
                  <c:v>0.22500000000000001</c:v>
                </c:pt>
                <c:pt idx="1081">
                  <c:v>0.22500000000000001</c:v>
                </c:pt>
                <c:pt idx="1082">
                  <c:v>0.22500000000000001</c:v>
                </c:pt>
                <c:pt idx="1083">
                  <c:v>0.22500000000000001</c:v>
                </c:pt>
                <c:pt idx="1084">
                  <c:v>0.22500000000000001</c:v>
                </c:pt>
                <c:pt idx="1085">
                  <c:v>0.22500000000000001</c:v>
                </c:pt>
                <c:pt idx="1086">
                  <c:v>0.22500000000000001</c:v>
                </c:pt>
                <c:pt idx="1087">
                  <c:v>0.22500000000000001</c:v>
                </c:pt>
                <c:pt idx="1088">
                  <c:v>0.22500000000000001</c:v>
                </c:pt>
                <c:pt idx="1089">
                  <c:v>0.22500000000000001</c:v>
                </c:pt>
                <c:pt idx="1090">
                  <c:v>0.22500000000000001</c:v>
                </c:pt>
                <c:pt idx="1091">
                  <c:v>0.22500000000000001</c:v>
                </c:pt>
                <c:pt idx="1092">
                  <c:v>0.22500000000000001</c:v>
                </c:pt>
                <c:pt idx="1093">
                  <c:v>0.22500000000000001</c:v>
                </c:pt>
                <c:pt idx="1094">
                  <c:v>0.22500000000000001</c:v>
                </c:pt>
                <c:pt idx="1095">
                  <c:v>0.22500000000000001</c:v>
                </c:pt>
                <c:pt idx="1096">
                  <c:v>0.22500000000000001</c:v>
                </c:pt>
                <c:pt idx="1097">
                  <c:v>0.22500000000000001</c:v>
                </c:pt>
                <c:pt idx="1098">
                  <c:v>0.22500000000000001</c:v>
                </c:pt>
                <c:pt idx="1099">
                  <c:v>0.22500000000000001</c:v>
                </c:pt>
                <c:pt idx="1100">
                  <c:v>0.2</c:v>
                </c:pt>
                <c:pt idx="1101">
                  <c:v>0.2</c:v>
                </c:pt>
                <c:pt idx="1102">
                  <c:v>0.2</c:v>
                </c:pt>
                <c:pt idx="1103">
                  <c:v>0.2</c:v>
                </c:pt>
                <c:pt idx="1104">
                  <c:v>0.2</c:v>
                </c:pt>
                <c:pt idx="1105">
                  <c:v>0.2</c:v>
                </c:pt>
                <c:pt idx="1106">
                  <c:v>0.2</c:v>
                </c:pt>
                <c:pt idx="1107">
                  <c:v>0.2</c:v>
                </c:pt>
                <c:pt idx="1108">
                  <c:v>0.2</c:v>
                </c:pt>
                <c:pt idx="1109">
                  <c:v>0.2</c:v>
                </c:pt>
                <c:pt idx="1110">
                  <c:v>0.2</c:v>
                </c:pt>
                <c:pt idx="1111">
                  <c:v>0.2</c:v>
                </c:pt>
                <c:pt idx="1112">
                  <c:v>0.2</c:v>
                </c:pt>
                <c:pt idx="1113">
                  <c:v>0.2</c:v>
                </c:pt>
                <c:pt idx="1114">
                  <c:v>0.2</c:v>
                </c:pt>
                <c:pt idx="1115">
                  <c:v>0.2</c:v>
                </c:pt>
                <c:pt idx="1116">
                  <c:v>0.2</c:v>
                </c:pt>
                <c:pt idx="1117">
                  <c:v>0.2</c:v>
                </c:pt>
                <c:pt idx="1118">
                  <c:v>0.2</c:v>
                </c:pt>
                <c:pt idx="1119">
                  <c:v>0.2</c:v>
                </c:pt>
                <c:pt idx="1120">
                  <c:v>0.2</c:v>
                </c:pt>
                <c:pt idx="1121">
                  <c:v>0.2</c:v>
                </c:pt>
                <c:pt idx="1122">
                  <c:v>0.2</c:v>
                </c:pt>
                <c:pt idx="1123">
                  <c:v>0.2</c:v>
                </c:pt>
                <c:pt idx="1124">
                  <c:v>0.2</c:v>
                </c:pt>
                <c:pt idx="1125">
                  <c:v>0.2</c:v>
                </c:pt>
                <c:pt idx="1126">
                  <c:v>0.2</c:v>
                </c:pt>
                <c:pt idx="1127">
                  <c:v>0.2</c:v>
                </c:pt>
                <c:pt idx="1128">
                  <c:v>0.2</c:v>
                </c:pt>
                <c:pt idx="1129">
                  <c:v>0.2</c:v>
                </c:pt>
                <c:pt idx="1130">
                  <c:v>0.2</c:v>
                </c:pt>
                <c:pt idx="1131">
                  <c:v>0.2</c:v>
                </c:pt>
                <c:pt idx="1132">
                  <c:v>0.2</c:v>
                </c:pt>
                <c:pt idx="1133">
                  <c:v>0.2</c:v>
                </c:pt>
                <c:pt idx="1134">
                  <c:v>0.2</c:v>
                </c:pt>
                <c:pt idx="1135">
                  <c:v>0.2</c:v>
                </c:pt>
                <c:pt idx="1136">
                  <c:v>0.2</c:v>
                </c:pt>
                <c:pt idx="1137">
                  <c:v>0.2</c:v>
                </c:pt>
                <c:pt idx="1138">
                  <c:v>0.2</c:v>
                </c:pt>
                <c:pt idx="1139">
                  <c:v>0.2</c:v>
                </c:pt>
                <c:pt idx="1140">
                  <c:v>0.2</c:v>
                </c:pt>
                <c:pt idx="1141">
                  <c:v>0.2</c:v>
                </c:pt>
                <c:pt idx="1142">
                  <c:v>0.2</c:v>
                </c:pt>
                <c:pt idx="1143">
                  <c:v>0.2</c:v>
                </c:pt>
                <c:pt idx="1144">
                  <c:v>0.2</c:v>
                </c:pt>
                <c:pt idx="1145">
                  <c:v>0.2</c:v>
                </c:pt>
                <c:pt idx="1146">
                  <c:v>0.2</c:v>
                </c:pt>
                <c:pt idx="1147">
                  <c:v>0.2</c:v>
                </c:pt>
                <c:pt idx="1148">
                  <c:v>0.2</c:v>
                </c:pt>
                <c:pt idx="1149">
                  <c:v>0.2</c:v>
                </c:pt>
                <c:pt idx="1150">
                  <c:v>0.17499999999999999</c:v>
                </c:pt>
                <c:pt idx="1151">
                  <c:v>0.17499999999999999</c:v>
                </c:pt>
                <c:pt idx="1152">
                  <c:v>0.17499999999999999</c:v>
                </c:pt>
                <c:pt idx="1153">
                  <c:v>0.17499999999999999</c:v>
                </c:pt>
                <c:pt idx="1154">
                  <c:v>0.17499999999999999</c:v>
                </c:pt>
                <c:pt idx="1155">
                  <c:v>0.17499999999999999</c:v>
                </c:pt>
                <c:pt idx="1156">
                  <c:v>0.17499999999999999</c:v>
                </c:pt>
                <c:pt idx="1157">
                  <c:v>0.17499999999999999</c:v>
                </c:pt>
                <c:pt idx="1158">
                  <c:v>0.17499999999999999</c:v>
                </c:pt>
                <c:pt idx="1159">
                  <c:v>0.17499999999999999</c:v>
                </c:pt>
                <c:pt idx="1160">
                  <c:v>0.17499999999999999</c:v>
                </c:pt>
                <c:pt idx="1161">
                  <c:v>0.17499999999999999</c:v>
                </c:pt>
                <c:pt idx="1162">
                  <c:v>0.17499999999999999</c:v>
                </c:pt>
                <c:pt idx="1163">
                  <c:v>0.17499999999999999</c:v>
                </c:pt>
                <c:pt idx="1164">
                  <c:v>0.17499999999999999</c:v>
                </c:pt>
                <c:pt idx="1165">
                  <c:v>0.17499999999999999</c:v>
                </c:pt>
                <c:pt idx="1166">
                  <c:v>0.17499999999999999</c:v>
                </c:pt>
                <c:pt idx="1167">
                  <c:v>0.17499999999999999</c:v>
                </c:pt>
                <c:pt idx="1168">
                  <c:v>0.17499999999999999</c:v>
                </c:pt>
                <c:pt idx="1169">
                  <c:v>0.17499999999999999</c:v>
                </c:pt>
                <c:pt idx="1170">
                  <c:v>0.17499999999999999</c:v>
                </c:pt>
                <c:pt idx="1171">
                  <c:v>0.17499999999999999</c:v>
                </c:pt>
                <c:pt idx="1172">
                  <c:v>0.17499999999999999</c:v>
                </c:pt>
                <c:pt idx="1173">
                  <c:v>0.17499999999999999</c:v>
                </c:pt>
                <c:pt idx="1174">
                  <c:v>0.17499999999999999</c:v>
                </c:pt>
                <c:pt idx="1175">
                  <c:v>0.17499999999999999</c:v>
                </c:pt>
                <c:pt idx="1176">
                  <c:v>0.17499999999999999</c:v>
                </c:pt>
                <c:pt idx="1177">
                  <c:v>0.17499999999999999</c:v>
                </c:pt>
                <c:pt idx="1178">
                  <c:v>0.17499999999999999</c:v>
                </c:pt>
                <c:pt idx="1179">
                  <c:v>0.17499999999999999</c:v>
                </c:pt>
                <c:pt idx="1180">
                  <c:v>0.17499999999999999</c:v>
                </c:pt>
                <c:pt idx="1181">
                  <c:v>0.17499999999999999</c:v>
                </c:pt>
                <c:pt idx="1182">
                  <c:v>0.17499999999999999</c:v>
                </c:pt>
                <c:pt idx="1183">
                  <c:v>0.17499999999999999</c:v>
                </c:pt>
                <c:pt idx="1184">
                  <c:v>0.17499999999999999</c:v>
                </c:pt>
                <c:pt idx="1185">
                  <c:v>0.17499999999999999</c:v>
                </c:pt>
                <c:pt idx="1186">
                  <c:v>0.17499999999999999</c:v>
                </c:pt>
                <c:pt idx="1187">
                  <c:v>0.17499999999999999</c:v>
                </c:pt>
                <c:pt idx="1188">
                  <c:v>0.17499999999999999</c:v>
                </c:pt>
                <c:pt idx="1189">
                  <c:v>0.17499999999999999</c:v>
                </c:pt>
                <c:pt idx="1190">
                  <c:v>0.17499999999999999</c:v>
                </c:pt>
                <c:pt idx="1191">
                  <c:v>0.17499999999999999</c:v>
                </c:pt>
                <c:pt idx="1192">
                  <c:v>0.17499999999999999</c:v>
                </c:pt>
                <c:pt idx="1193">
                  <c:v>0.17499999999999999</c:v>
                </c:pt>
                <c:pt idx="1194">
                  <c:v>0.17499999999999999</c:v>
                </c:pt>
                <c:pt idx="1195">
                  <c:v>0.17499999999999999</c:v>
                </c:pt>
                <c:pt idx="1196">
                  <c:v>0.17499999999999999</c:v>
                </c:pt>
                <c:pt idx="1197">
                  <c:v>0.17499999999999999</c:v>
                </c:pt>
                <c:pt idx="1198">
                  <c:v>0.17499999999999999</c:v>
                </c:pt>
                <c:pt idx="1199">
                  <c:v>0.17499999999999999</c:v>
                </c:pt>
                <c:pt idx="1200">
                  <c:v>0.15</c:v>
                </c:pt>
                <c:pt idx="1201">
                  <c:v>0.15</c:v>
                </c:pt>
                <c:pt idx="1202">
                  <c:v>0.15</c:v>
                </c:pt>
                <c:pt idx="1203">
                  <c:v>0.15</c:v>
                </c:pt>
                <c:pt idx="1204">
                  <c:v>0.15</c:v>
                </c:pt>
                <c:pt idx="1205">
                  <c:v>0.15</c:v>
                </c:pt>
                <c:pt idx="1206">
                  <c:v>0.15</c:v>
                </c:pt>
                <c:pt idx="1207">
                  <c:v>0.15</c:v>
                </c:pt>
                <c:pt idx="1208">
                  <c:v>0.15</c:v>
                </c:pt>
                <c:pt idx="1209">
                  <c:v>0.15</c:v>
                </c:pt>
                <c:pt idx="1210">
                  <c:v>0.15</c:v>
                </c:pt>
                <c:pt idx="1211">
                  <c:v>0.15</c:v>
                </c:pt>
                <c:pt idx="1212">
                  <c:v>0.15</c:v>
                </c:pt>
                <c:pt idx="1213">
                  <c:v>0.15</c:v>
                </c:pt>
                <c:pt idx="1214">
                  <c:v>0.15</c:v>
                </c:pt>
                <c:pt idx="1215">
                  <c:v>0.15</c:v>
                </c:pt>
                <c:pt idx="1216">
                  <c:v>0.15</c:v>
                </c:pt>
                <c:pt idx="1217">
                  <c:v>0.15</c:v>
                </c:pt>
                <c:pt idx="1218">
                  <c:v>0.15</c:v>
                </c:pt>
                <c:pt idx="1219">
                  <c:v>0.15</c:v>
                </c:pt>
                <c:pt idx="1220">
                  <c:v>0.15</c:v>
                </c:pt>
                <c:pt idx="1221">
                  <c:v>0.15</c:v>
                </c:pt>
                <c:pt idx="1222">
                  <c:v>0.15</c:v>
                </c:pt>
                <c:pt idx="1223">
                  <c:v>0.15</c:v>
                </c:pt>
                <c:pt idx="1224">
                  <c:v>0.15</c:v>
                </c:pt>
                <c:pt idx="1225">
                  <c:v>0.15</c:v>
                </c:pt>
                <c:pt idx="1226">
                  <c:v>0.15</c:v>
                </c:pt>
                <c:pt idx="1227">
                  <c:v>0.15</c:v>
                </c:pt>
                <c:pt idx="1228">
                  <c:v>0.15</c:v>
                </c:pt>
                <c:pt idx="1229">
                  <c:v>0.15</c:v>
                </c:pt>
                <c:pt idx="1230">
                  <c:v>0.15</c:v>
                </c:pt>
                <c:pt idx="1231">
                  <c:v>0.15</c:v>
                </c:pt>
                <c:pt idx="1232">
                  <c:v>0.15</c:v>
                </c:pt>
                <c:pt idx="1233">
                  <c:v>0.15</c:v>
                </c:pt>
                <c:pt idx="1234">
                  <c:v>0.15</c:v>
                </c:pt>
                <c:pt idx="1235">
                  <c:v>0.15</c:v>
                </c:pt>
                <c:pt idx="1236">
                  <c:v>0.15</c:v>
                </c:pt>
                <c:pt idx="1237">
                  <c:v>0.15</c:v>
                </c:pt>
                <c:pt idx="1238">
                  <c:v>0.15</c:v>
                </c:pt>
                <c:pt idx="1239">
                  <c:v>0.15</c:v>
                </c:pt>
                <c:pt idx="1240">
                  <c:v>0.15</c:v>
                </c:pt>
                <c:pt idx="1241">
                  <c:v>0.15</c:v>
                </c:pt>
                <c:pt idx="1242">
                  <c:v>0.15</c:v>
                </c:pt>
                <c:pt idx="1243">
                  <c:v>0.15</c:v>
                </c:pt>
                <c:pt idx="1244">
                  <c:v>0.15</c:v>
                </c:pt>
                <c:pt idx="1245">
                  <c:v>0.15</c:v>
                </c:pt>
                <c:pt idx="1246">
                  <c:v>0.15</c:v>
                </c:pt>
                <c:pt idx="1247">
                  <c:v>0.15</c:v>
                </c:pt>
                <c:pt idx="1248">
                  <c:v>0.15</c:v>
                </c:pt>
                <c:pt idx="1249">
                  <c:v>0.15</c:v>
                </c:pt>
                <c:pt idx="1250">
                  <c:v>0.125</c:v>
                </c:pt>
                <c:pt idx="1251">
                  <c:v>0.125</c:v>
                </c:pt>
                <c:pt idx="1252">
                  <c:v>0.125</c:v>
                </c:pt>
                <c:pt idx="1253">
                  <c:v>0.125</c:v>
                </c:pt>
                <c:pt idx="1254">
                  <c:v>0.125</c:v>
                </c:pt>
                <c:pt idx="1255">
                  <c:v>0.125</c:v>
                </c:pt>
                <c:pt idx="1256">
                  <c:v>0.125</c:v>
                </c:pt>
                <c:pt idx="1257">
                  <c:v>0.125</c:v>
                </c:pt>
                <c:pt idx="1258">
                  <c:v>0.125</c:v>
                </c:pt>
                <c:pt idx="1259">
                  <c:v>0.125</c:v>
                </c:pt>
                <c:pt idx="1260">
                  <c:v>0.125</c:v>
                </c:pt>
                <c:pt idx="1261">
                  <c:v>0.125</c:v>
                </c:pt>
                <c:pt idx="1262">
                  <c:v>0.125</c:v>
                </c:pt>
                <c:pt idx="1263">
                  <c:v>0.125</c:v>
                </c:pt>
                <c:pt idx="1264">
                  <c:v>0.125</c:v>
                </c:pt>
                <c:pt idx="1265">
                  <c:v>0.125</c:v>
                </c:pt>
                <c:pt idx="1266">
                  <c:v>0.125</c:v>
                </c:pt>
                <c:pt idx="1267">
                  <c:v>0.125</c:v>
                </c:pt>
                <c:pt idx="1268">
                  <c:v>0.125</c:v>
                </c:pt>
                <c:pt idx="1269">
                  <c:v>0.125</c:v>
                </c:pt>
                <c:pt idx="1270">
                  <c:v>0.125</c:v>
                </c:pt>
                <c:pt idx="1271">
                  <c:v>0.125</c:v>
                </c:pt>
                <c:pt idx="1272">
                  <c:v>0.125</c:v>
                </c:pt>
                <c:pt idx="1273">
                  <c:v>0.125</c:v>
                </c:pt>
                <c:pt idx="1274">
                  <c:v>0.125</c:v>
                </c:pt>
                <c:pt idx="1275">
                  <c:v>0.125</c:v>
                </c:pt>
                <c:pt idx="1276">
                  <c:v>0.125</c:v>
                </c:pt>
                <c:pt idx="1277">
                  <c:v>0.125</c:v>
                </c:pt>
                <c:pt idx="1278">
                  <c:v>0.125</c:v>
                </c:pt>
                <c:pt idx="1279">
                  <c:v>0.125</c:v>
                </c:pt>
                <c:pt idx="1280">
                  <c:v>0.125</c:v>
                </c:pt>
                <c:pt idx="1281">
                  <c:v>0.125</c:v>
                </c:pt>
                <c:pt idx="1282">
                  <c:v>0.125</c:v>
                </c:pt>
                <c:pt idx="1283">
                  <c:v>0.125</c:v>
                </c:pt>
                <c:pt idx="1284">
                  <c:v>0.125</c:v>
                </c:pt>
                <c:pt idx="1285">
                  <c:v>0.125</c:v>
                </c:pt>
                <c:pt idx="1286">
                  <c:v>0.125</c:v>
                </c:pt>
                <c:pt idx="1287">
                  <c:v>0.125</c:v>
                </c:pt>
                <c:pt idx="1288">
                  <c:v>0.125</c:v>
                </c:pt>
                <c:pt idx="1289">
                  <c:v>0.125</c:v>
                </c:pt>
                <c:pt idx="1290">
                  <c:v>0.125</c:v>
                </c:pt>
                <c:pt idx="1291">
                  <c:v>0.125</c:v>
                </c:pt>
                <c:pt idx="1292">
                  <c:v>0.125</c:v>
                </c:pt>
                <c:pt idx="1293">
                  <c:v>0.125</c:v>
                </c:pt>
                <c:pt idx="1294">
                  <c:v>0.125</c:v>
                </c:pt>
                <c:pt idx="1295">
                  <c:v>0.125</c:v>
                </c:pt>
                <c:pt idx="1296">
                  <c:v>0.125</c:v>
                </c:pt>
                <c:pt idx="1297">
                  <c:v>0.125</c:v>
                </c:pt>
                <c:pt idx="1298">
                  <c:v>0.125</c:v>
                </c:pt>
                <c:pt idx="1299">
                  <c:v>0.125</c:v>
                </c:pt>
                <c:pt idx="1300">
                  <c:v>0.1</c:v>
                </c:pt>
                <c:pt idx="1301">
                  <c:v>0.1</c:v>
                </c:pt>
                <c:pt idx="1302">
                  <c:v>0.1</c:v>
                </c:pt>
                <c:pt idx="1303">
                  <c:v>0.1</c:v>
                </c:pt>
                <c:pt idx="1304">
                  <c:v>0.1</c:v>
                </c:pt>
                <c:pt idx="1305">
                  <c:v>0.1</c:v>
                </c:pt>
                <c:pt idx="1306">
                  <c:v>0.1</c:v>
                </c:pt>
                <c:pt idx="1307">
                  <c:v>0.1</c:v>
                </c:pt>
                <c:pt idx="1308">
                  <c:v>0.1</c:v>
                </c:pt>
                <c:pt idx="1309">
                  <c:v>0.1</c:v>
                </c:pt>
                <c:pt idx="1310">
                  <c:v>0.1</c:v>
                </c:pt>
                <c:pt idx="1311">
                  <c:v>0.1</c:v>
                </c:pt>
                <c:pt idx="1312">
                  <c:v>0.1</c:v>
                </c:pt>
                <c:pt idx="1313">
                  <c:v>0.1</c:v>
                </c:pt>
                <c:pt idx="1314">
                  <c:v>0.1</c:v>
                </c:pt>
                <c:pt idx="1315">
                  <c:v>0.1</c:v>
                </c:pt>
                <c:pt idx="1316">
                  <c:v>0.1</c:v>
                </c:pt>
                <c:pt idx="1317">
                  <c:v>0.1</c:v>
                </c:pt>
                <c:pt idx="1318">
                  <c:v>0.1</c:v>
                </c:pt>
                <c:pt idx="1319">
                  <c:v>0.1</c:v>
                </c:pt>
                <c:pt idx="1320">
                  <c:v>0.1</c:v>
                </c:pt>
                <c:pt idx="1321">
                  <c:v>0.1</c:v>
                </c:pt>
                <c:pt idx="1322">
                  <c:v>0.1</c:v>
                </c:pt>
                <c:pt idx="1323">
                  <c:v>0.1</c:v>
                </c:pt>
                <c:pt idx="1324">
                  <c:v>0.1</c:v>
                </c:pt>
                <c:pt idx="1325">
                  <c:v>0.1</c:v>
                </c:pt>
                <c:pt idx="1326">
                  <c:v>0.1</c:v>
                </c:pt>
                <c:pt idx="1327">
                  <c:v>0.1</c:v>
                </c:pt>
                <c:pt idx="1328">
                  <c:v>0.1</c:v>
                </c:pt>
                <c:pt idx="1329">
                  <c:v>0.1</c:v>
                </c:pt>
                <c:pt idx="1330">
                  <c:v>0.1</c:v>
                </c:pt>
                <c:pt idx="1331">
                  <c:v>0.1</c:v>
                </c:pt>
                <c:pt idx="1332">
                  <c:v>0.1</c:v>
                </c:pt>
                <c:pt idx="1333">
                  <c:v>0.1</c:v>
                </c:pt>
                <c:pt idx="1334">
                  <c:v>0.1</c:v>
                </c:pt>
                <c:pt idx="1335">
                  <c:v>0.1</c:v>
                </c:pt>
                <c:pt idx="1336">
                  <c:v>0.1</c:v>
                </c:pt>
                <c:pt idx="1337">
                  <c:v>0.1</c:v>
                </c:pt>
                <c:pt idx="1338">
                  <c:v>0.1</c:v>
                </c:pt>
                <c:pt idx="1339">
                  <c:v>0.1</c:v>
                </c:pt>
                <c:pt idx="1340">
                  <c:v>0.1</c:v>
                </c:pt>
                <c:pt idx="1341">
                  <c:v>0.1</c:v>
                </c:pt>
                <c:pt idx="1342">
                  <c:v>0.1</c:v>
                </c:pt>
                <c:pt idx="1343">
                  <c:v>0.1</c:v>
                </c:pt>
                <c:pt idx="1344">
                  <c:v>0.1</c:v>
                </c:pt>
                <c:pt idx="1345">
                  <c:v>0.1</c:v>
                </c:pt>
                <c:pt idx="1346">
                  <c:v>0.1</c:v>
                </c:pt>
                <c:pt idx="1347">
                  <c:v>0.1</c:v>
                </c:pt>
                <c:pt idx="1348">
                  <c:v>0.1</c:v>
                </c:pt>
                <c:pt idx="1349">
                  <c:v>0.1</c:v>
                </c:pt>
                <c:pt idx="1350">
                  <c:v>7.4999999999999997E-2</c:v>
                </c:pt>
                <c:pt idx="1351">
                  <c:v>7.4999999999999997E-2</c:v>
                </c:pt>
                <c:pt idx="1352">
                  <c:v>7.4999999999999997E-2</c:v>
                </c:pt>
                <c:pt idx="1353">
                  <c:v>7.4999999999999997E-2</c:v>
                </c:pt>
                <c:pt idx="1354">
                  <c:v>7.4999999999999997E-2</c:v>
                </c:pt>
                <c:pt idx="1355">
                  <c:v>7.4999999999999997E-2</c:v>
                </c:pt>
                <c:pt idx="1356">
                  <c:v>7.4999999999999997E-2</c:v>
                </c:pt>
                <c:pt idx="1357">
                  <c:v>7.4999999999999997E-2</c:v>
                </c:pt>
                <c:pt idx="1358">
                  <c:v>7.4999999999999997E-2</c:v>
                </c:pt>
                <c:pt idx="1359">
                  <c:v>7.4999999999999997E-2</c:v>
                </c:pt>
                <c:pt idx="1360">
                  <c:v>7.4999999999999997E-2</c:v>
                </c:pt>
                <c:pt idx="1361">
                  <c:v>7.4999999999999997E-2</c:v>
                </c:pt>
                <c:pt idx="1362">
                  <c:v>7.4999999999999997E-2</c:v>
                </c:pt>
                <c:pt idx="1363">
                  <c:v>7.4999999999999997E-2</c:v>
                </c:pt>
                <c:pt idx="1364">
                  <c:v>7.4999999999999997E-2</c:v>
                </c:pt>
                <c:pt idx="1365">
                  <c:v>7.4999999999999997E-2</c:v>
                </c:pt>
                <c:pt idx="1366">
                  <c:v>7.4999999999999997E-2</c:v>
                </c:pt>
                <c:pt idx="1367">
                  <c:v>7.4999999999999997E-2</c:v>
                </c:pt>
                <c:pt idx="1368">
                  <c:v>7.4999999999999997E-2</c:v>
                </c:pt>
                <c:pt idx="1369">
                  <c:v>7.4999999999999997E-2</c:v>
                </c:pt>
                <c:pt idx="1370">
                  <c:v>7.4999999999999997E-2</c:v>
                </c:pt>
                <c:pt idx="1371">
                  <c:v>7.4999999999999997E-2</c:v>
                </c:pt>
                <c:pt idx="1372">
                  <c:v>7.4999999999999997E-2</c:v>
                </c:pt>
                <c:pt idx="1373">
                  <c:v>7.4999999999999997E-2</c:v>
                </c:pt>
                <c:pt idx="1374">
                  <c:v>7.4999999999999997E-2</c:v>
                </c:pt>
                <c:pt idx="1375">
                  <c:v>7.4999999999999997E-2</c:v>
                </c:pt>
                <c:pt idx="1376">
                  <c:v>7.4999999999999997E-2</c:v>
                </c:pt>
                <c:pt idx="1377">
                  <c:v>7.4999999999999997E-2</c:v>
                </c:pt>
                <c:pt idx="1378">
                  <c:v>7.4999999999999997E-2</c:v>
                </c:pt>
                <c:pt idx="1379">
                  <c:v>7.4999999999999997E-2</c:v>
                </c:pt>
                <c:pt idx="1380">
                  <c:v>7.4999999999999997E-2</c:v>
                </c:pt>
                <c:pt idx="1381">
                  <c:v>7.4999999999999997E-2</c:v>
                </c:pt>
                <c:pt idx="1382">
                  <c:v>7.4999999999999997E-2</c:v>
                </c:pt>
                <c:pt idx="1383">
                  <c:v>7.4999999999999997E-2</c:v>
                </c:pt>
                <c:pt idx="1384">
                  <c:v>7.4999999999999997E-2</c:v>
                </c:pt>
                <c:pt idx="1385">
                  <c:v>7.4999999999999997E-2</c:v>
                </c:pt>
                <c:pt idx="1386">
                  <c:v>7.4999999999999997E-2</c:v>
                </c:pt>
                <c:pt idx="1387">
                  <c:v>7.4999999999999997E-2</c:v>
                </c:pt>
                <c:pt idx="1388">
                  <c:v>7.4999999999999997E-2</c:v>
                </c:pt>
                <c:pt idx="1389">
                  <c:v>7.4999999999999997E-2</c:v>
                </c:pt>
                <c:pt idx="1390">
                  <c:v>7.4999999999999997E-2</c:v>
                </c:pt>
                <c:pt idx="1391">
                  <c:v>7.4999999999999997E-2</c:v>
                </c:pt>
                <c:pt idx="1392">
                  <c:v>7.4999999999999997E-2</c:v>
                </c:pt>
                <c:pt idx="1393">
                  <c:v>7.4999999999999997E-2</c:v>
                </c:pt>
                <c:pt idx="1394">
                  <c:v>7.4999999999999997E-2</c:v>
                </c:pt>
                <c:pt idx="1395">
                  <c:v>7.4999999999999997E-2</c:v>
                </c:pt>
                <c:pt idx="1396">
                  <c:v>7.4999999999999997E-2</c:v>
                </c:pt>
                <c:pt idx="1397">
                  <c:v>7.4999999999999997E-2</c:v>
                </c:pt>
                <c:pt idx="1398">
                  <c:v>7.4999999999999997E-2</c:v>
                </c:pt>
                <c:pt idx="1399">
                  <c:v>7.4999999999999997E-2</c:v>
                </c:pt>
                <c:pt idx="1400">
                  <c:v>0.05</c:v>
                </c:pt>
                <c:pt idx="1401">
                  <c:v>0.05</c:v>
                </c:pt>
                <c:pt idx="1402">
                  <c:v>0.05</c:v>
                </c:pt>
                <c:pt idx="1403">
                  <c:v>0.05</c:v>
                </c:pt>
                <c:pt idx="1404">
                  <c:v>0.05</c:v>
                </c:pt>
                <c:pt idx="1405">
                  <c:v>0.05</c:v>
                </c:pt>
                <c:pt idx="1406">
                  <c:v>0.05</c:v>
                </c:pt>
                <c:pt idx="1407">
                  <c:v>0.05</c:v>
                </c:pt>
                <c:pt idx="1408">
                  <c:v>0.05</c:v>
                </c:pt>
                <c:pt idx="1409">
                  <c:v>0.05</c:v>
                </c:pt>
                <c:pt idx="1410">
                  <c:v>0.05</c:v>
                </c:pt>
                <c:pt idx="1411">
                  <c:v>0.05</c:v>
                </c:pt>
                <c:pt idx="1412">
                  <c:v>0.05</c:v>
                </c:pt>
                <c:pt idx="1413">
                  <c:v>0.05</c:v>
                </c:pt>
                <c:pt idx="1414">
                  <c:v>0.05</c:v>
                </c:pt>
                <c:pt idx="1415">
                  <c:v>0.05</c:v>
                </c:pt>
                <c:pt idx="1416">
                  <c:v>0.05</c:v>
                </c:pt>
                <c:pt idx="1417">
                  <c:v>0.05</c:v>
                </c:pt>
                <c:pt idx="1418">
                  <c:v>0.05</c:v>
                </c:pt>
                <c:pt idx="1419">
                  <c:v>0.05</c:v>
                </c:pt>
                <c:pt idx="1420">
                  <c:v>0.05</c:v>
                </c:pt>
                <c:pt idx="1421">
                  <c:v>0.05</c:v>
                </c:pt>
                <c:pt idx="1422">
                  <c:v>0.05</c:v>
                </c:pt>
                <c:pt idx="1423">
                  <c:v>0.05</c:v>
                </c:pt>
                <c:pt idx="1424">
                  <c:v>0.05</c:v>
                </c:pt>
                <c:pt idx="1425">
                  <c:v>0.05</c:v>
                </c:pt>
                <c:pt idx="1426">
                  <c:v>0.05</c:v>
                </c:pt>
                <c:pt idx="1427">
                  <c:v>0.05</c:v>
                </c:pt>
                <c:pt idx="1428">
                  <c:v>0.05</c:v>
                </c:pt>
                <c:pt idx="1429">
                  <c:v>0.05</c:v>
                </c:pt>
                <c:pt idx="1430">
                  <c:v>0.05</c:v>
                </c:pt>
                <c:pt idx="1431">
                  <c:v>0.05</c:v>
                </c:pt>
                <c:pt idx="1432">
                  <c:v>0.05</c:v>
                </c:pt>
                <c:pt idx="1433">
                  <c:v>0.05</c:v>
                </c:pt>
                <c:pt idx="1434">
                  <c:v>0.05</c:v>
                </c:pt>
                <c:pt idx="1435">
                  <c:v>0.05</c:v>
                </c:pt>
                <c:pt idx="1436">
                  <c:v>0.05</c:v>
                </c:pt>
                <c:pt idx="1437">
                  <c:v>0.05</c:v>
                </c:pt>
                <c:pt idx="1438">
                  <c:v>0.05</c:v>
                </c:pt>
                <c:pt idx="1439">
                  <c:v>0.05</c:v>
                </c:pt>
                <c:pt idx="1440">
                  <c:v>0.05</c:v>
                </c:pt>
                <c:pt idx="1441">
                  <c:v>0.05</c:v>
                </c:pt>
                <c:pt idx="1442">
                  <c:v>0.05</c:v>
                </c:pt>
                <c:pt idx="1443">
                  <c:v>0.05</c:v>
                </c:pt>
                <c:pt idx="1444">
                  <c:v>0.05</c:v>
                </c:pt>
                <c:pt idx="1445">
                  <c:v>0.05</c:v>
                </c:pt>
                <c:pt idx="1446">
                  <c:v>0.05</c:v>
                </c:pt>
                <c:pt idx="1447">
                  <c:v>0.05</c:v>
                </c:pt>
                <c:pt idx="1448">
                  <c:v>0.05</c:v>
                </c:pt>
                <c:pt idx="1449">
                  <c:v>0.05</c:v>
                </c:pt>
                <c:pt idx="1450">
                  <c:v>2.5000000000000001E-2</c:v>
                </c:pt>
                <c:pt idx="1451">
                  <c:v>2.5000000000000001E-2</c:v>
                </c:pt>
                <c:pt idx="1452">
                  <c:v>2.5000000000000001E-2</c:v>
                </c:pt>
                <c:pt idx="1453">
                  <c:v>2.5000000000000001E-2</c:v>
                </c:pt>
                <c:pt idx="1454">
                  <c:v>2.5000000000000001E-2</c:v>
                </c:pt>
                <c:pt idx="1455">
                  <c:v>2.5000000000000001E-2</c:v>
                </c:pt>
                <c:pt idx="1456">
                  <c:v>2.5000000000000001E-2</c:v>
                </c:pt>
                <c:pt idx="1457">
                  <c:v>2.5000000000000001E-2</c:v>
                </c:pt>
                <c:pt idx="1458">
                  <c:v>2.5000000000000001E-2</c:v>
                </c:pt>
                <c:pt idx="1459">
                  <c:v>2.5000000000000001E-2</c:v>
                </c:pt>
                <c:pt idx="1460">
                  <c:v>2.5000000000000001E-2</c:v>
                </c:pt>
                <c:pt idx="1461">
                  <c:v>2.5000000000000001E-2</c:v>
                </c:pt>
                <c:pt idx="1462">
                  <c:v>2.5000000000000001E-2</c:v>
                </c:pt>
                <c:pt idx="1463">
                  <c:v>2.5000000000000001E-2</c:v>
                </c:pt>
                <c:pt idx="1464">
                  <c:v>2.5000000000000001E-2</c:v>
                </c:pt>
                <c:pt idx="1465">
                  <c:v>2.5000000000000001E-2</c:v>
                </c:pt>
                <c:pt idx="1466">
                  <c:v>2.5000000000000001E-2</c:v>
                </c:pt>
                <c:pt idx="1467">
                  <c:v>2.5000000000000001E-2</c:v>
                </c:pt>
                <c:pt idx="1468">
                  <c:v>2.5000000000000001E-2</c:v>
                </c:pt>
                <c:pt idx="1469">
                  <c:v>2.5000000000000001E-2</c:v>
                </c:pt>
                <c:pt idx="1470">
                  <c:v>2.5000000000000001E-2</c:v>
                </c:pt>
                <c:pt idx="1471">
                  <c:v>2.5000000000000001E-2</c:v>
                </c:pt>
                <c:pt idx="1472">
                  <c:v>2.5000000000000001E-2</c:v>
                </c:pt>
                <c:pt idx="1473">
                  <c:v>2.5000000000000001E-2</c:v>
                </c:pt>
                <c:pt idx="1474">
                  <c:v>2.5000000000000001E-2</c:v>
                </c:pt>
                <c:pt idx="1475">
                  <c:v>2.5000000000000001E-2</c:v>
                </c:pt>
                <c:pt idx="1476">
                  <c:v>2.5000000000000001E-2</c:v>
                </c:pt>
                <c:pt idx="1477">
                  <c:v>2.5000000000000001E-2</c:v>
                </c:pt>
                <c:pt idx="1478">
                  <c:v>2.5000000000000001E-2</c:v>
                </c:pt>
                <c:pt idx="1479">
                  <c:v>2.5000000000000001E-2</c:v>
                </c:pt>
                <c:pt idx="1480">
                  <c:v>2.5000000000000001E-2</c:v>
                </c:pt>
                <c:pt idx="1481">
                  <c:v>2.5000000000000001E-2</c:v>
                </c:pt>
                <c:pt idx="1482">
                  <c:v>2.5000000000000001E-2</c:v>
                </c:pt>
                <c:pt idx="1483">
                  <c:v>2.5000000000000001E-2</c:v>
                </c:pt>
                <c:pt idx="1484">
                  <c:v>2.5000000000000001E-2</c:v>
                </c:pt>
                <c:pt idx="1485">
                  <c:v>2.5000000000000001E-2</c:v>
                </c:pt>
                <c:pt idx="1486">
                  <c:v>2.5000000000000001E-2</c:v>
                </c:pt>
                <c:pt idx="1487">
                  <c:v>2.5000000000000001E-2</c:v>
                </c:pt>
                <c:pt idx="1488">
                  <c:v>2.5000000000000001E-2</c:v>
                </c:pt>
                <c:pt idx="1489">
                  <c:v>2.5000000000000001E-2</c:v>
                </c:pt>
                <c:pt idx="1490">
                  <c:v>2.5000000000000001E-2</c:v>
                </c:pt>
                <c:pt idx="1491">
                  <c:v>2.5000000000000001E-2</c:v>
                </c:pt>
                <c:pt idx="1492">
                  <c:v>2.5000000000000001E-2</c:v>
                </c:pt>
                <c:pt idx="1493">
                  <c:v>2.5000000000000001E-2</c:v>
                </c:pt>
                <c:pt idx="1494">
                  <c:v>2.5000000000000001E-2</c:v>
                </c:pt>
                <c:pt idx="1495">
                  <c:v>2.5000000000000001E-2</c:v>
                </c:pt>
                <c:pt idx="1496">
                  <c:v>2.5000000000000001E-2</c:v>
                </c:pt>
                <c:pt idx="1497">
                  <c:v>2.5000000000000001E-2</c:v>
                </c:pt>
                <c:pt idx="1498">
                  <c:v>2.5000000000000001E-2</c:v>
                </c:pt>
                <c:pt idx="1499">
                  <c:v>2.5000000000000001E-2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1E-4</c:v>
                </c:pt>
                <c:pt idx="2551">
                  <c:v>1E-4</c:v>
                </c:pt>
                <c:pt idx="2552">
                  <c:v>1E-4</c:v>
                </c:pt>
                <c:pt idx="2553">
                  <c:v>1E-4</c:v>
                </c:pt>
                <c:pt idx="2554">
                  <c:v>1E-4</c:v>
                </c:pt>
                <c:pt idx="2555">
                  <c:v>1E-4</c:v>
                </c:pt>
                <c:pt idx="2556">
                  <c:v>1E-4</c:v>
                </c:pt>
                <c:pt idx="2557">
                  <c:v>1E-4</c:v>
                </c:pt>
                <c:pt idx="2558">
                  <c:v>1E-4</c:v>
                </c:pt>
                <c:pt idx="2559">
                  <c:v>1E-4</c:v>
                </c:pt>
                <c:pt idx="2560">
                  <c:v>1E-4</c:v>
                </c:pt>
                <c:pt idx="2561">
                  <c:v>1E-4</c:v>
                </c:pt>
                <c:pt idx="2562">
                  <c:v>1E-4</c:v>
                </c:pt>
                <c:pt idx="2563">
                  <c:v>1E-4</c:v>
                </c:pt>
                <c:pt idx="2564">
                  <c:v>1E-4</c:v>
                </c:pt>
                <c:pt idx="2565">
                  <c:v>1E-4</c:v>
                </c:pt>
                <c:pt idx="2566">
                  <c:v>1E-4</c:v>
                </c:pt>
                <c:pt idx="2567">
                  <c:v>1E-4</c:v>
                </c:pt>
                <c:pt idx="2568">
                  <c:v>1E-4</c:v>
                </c:pt>
                <c:pt idx="2569">
                  <c:v>1E-4</c:v>
                </c:pt>
                <c:pt idx="2570">
                  <c:v>1E-4</c:v>
                </c:pt>
                <c:pt idx="2571">
                  <c:v>1E-4</c:v>
                </c:pt>
                <c:pt idx="2572">
                  <c:v>1E-4</c:v>
                </c:pt>
                <c:pt idx="2573">
                  <c:v>1E-4</c:v>
                </c:pt>
                <c:pt idx="2574">
                  <c:v>1E-4</c:v>
                </c:pt>
                <c:pt idx="2575">
                  <c:v>1E-4</c:v>
                </c:pt>
                <c:pt idx="2576">
                  <c:v>1E-4</c:v>
                </c:pt>
                <c:pt idx="2577">
                  <c:v>1E-4</c:v>
                </c:pt>
                <c:pt idx="2578">
                  <c:v>1E-4</c:v>
                </c:pt>
                <c:pt idx="2579">
                  <c:v>1E-4</c:v>
                </c:pt>
                <c:pt idx="2580">
                  <c:v>1E-4</c:v>
                </c:pt>
                <c:pt idx="2581">
                  <c:v>1E-4</c:v>
                </c:pt>
                <c:pt idx="2582">
                  <c:v>1E-4</c:v>
                </c:pt>
                <c:pt idx="2583">
                  <c:v>1E-4</c:v>
                </c:pt>
                <c:pt idx="2584">
                  <c:v>1E-4</c:v>
                </c:pt>
                <c:pt idx="2585">
                  <c:v>1E-4</c:v>
                </c:pt>
                <c:pt idx="2586">
                  <c:v>1E-4</c:v>
                </c:pt>
                <c:pt idx="2587">
                  <c:v>1E-4</c:v>
                </c:pt>
                <c:pt idx="2588">
                  <c:v>1E-4</c:v>
                </c:pt>
                <c:pt idx="2589">
                  <c:v>1E-4</c:v>
                </c:pt>
                <c:pt idx="2590">
                  <c:v>1E-4</c:v>
                </c:pt>
                <c:pt idx="2591">
                  <c:v>1E-4</c:v>
                </c:pt>
                <c:pt idx="2592">
                  <c:v>1E-4</c:v>
                </c:pt>
                <c:pt idx="2593">
                  <c:v>1E-4</c:v>
                </c:pt>
                <c:pt idx="2594">
                  <c:v>1E-4</c:v>
                </c:pt>
                <c:pt idx="2595">
                  <c:v>1E-4</c:v>
                </c:pt>
                <c:pt idx="2596">
                  <c:v>1E-4</c:v>
                </c:pt>
                <c:pt idx="2597">
                  <c:v>1E-4</c:v>
                </c:pt>
                <c:pt idx="2598">
                  <c:v>1E-4</c:v>
                </c:pt>
                <c:pt idx="2599">
                  <c:v>1E-4</c:v>
                </c:pt>
                <c:pt idx="2600">
                  <c:v>2.0000000000000001E-4</c:v>
                </c:pt>
                <c:pt idx="2601">
                  <c:v>2.0000000000000001E-4</c:v>
                </c:pt>
                <c:pt idx="2602">
                  <c:v>2.0000000000000001E-4</c:v>
                </c:pt>
                <c:pt idx="2603">
                  <c:v>2.0000000000000001E-4</c:v>
                </c:pt>
                <c:pt idx="2604">
                  <c:v>2.0000000000000001E-4</c:v>
                </c:pt>
                <c:pt idx="2605">
                  <c:v>2.0000000000000001E-4</c:v>
                </c:pt>
                <c:pt idx="2606">
                  <c:v>2.0000000000000001E-4</c:v>
                </c:pt>
                <c:pt idx="2607">
                  <c:v>2.0000000000000001E-4</c:v>
                </c:pt>
                <c:pt idx="2608">
                  <c:v>2.0000000000000001E-4</c:v>
                </c:pt>
                <c:pt idx="2609">
                  <c:v>2.0000000000000001E-4</c:v>
                </c:pt>
                <c:pt idx="2610">
                  <c:v>2.0000000000000001E-4</c:v>
                </c:pt>
                <c:pt idx="2611">
                  <c:v>2.0000000000000001E-4</c:v>
                </c:pt>
                <c:pt idx="2612">
                  <c:v>2.0000000000000001E-4</c:v>
                </c:pt>
                <c:pt idx="2613">
                  <c:v>2.0000000000000001E-4</c:v>
                </c:pt>
                <c:pt idx="2614">
                  <c:v>2.0000000000000001E-4</c:v>
                </c:pt>
                <c:pt idx="2615">
                  <c:v>2.0000000000000001E-4</c:v>
                </c:pt>
                <c:pt idx="2616">
                  <c:v>2.0000000000000001E-4</c:v>
                </c:pt>
                <c:pt idx="2617">
                  <c:v>2.0000000000000001E-4</c:v>
                </c:pt>
                <c:pt idx="2618">
                  <c:v>2.0000000000000001E-4</c:v>
                </c:pt>
                <c:pt idx="2619">
                  <c:v>2.0000000000000001E-4</c:v>
                </c:pt>
                <c:pt idx="2620">
                  <c:v>2.0000000000000001E-4</c:v>
                </c:pt>
                <c:pt idx="2621">
                  <c:v>2.0000000000000001E-4</c:v>
                </c:pt>
                <c:pt idx="2622">
                  <c:v>2.0000000000000001E-4</c:v>
                </c:pt>
                <c:pt idx="2623">
                  <c:v>2.0000000000000001E-4</c:v>
                </c:pt>
                <c:pt idx="2624">
                  <c:v>2.0000000000000001E-4</c:v>
                </c:pt>
                <c:pt idx="2625">
                  <c:v>2.0000000000000001E-4</c:v>
                </c:pt>
                <c:pt idx="2626">
                  <c:v>2.0000000000000001E-4</c:v>
                </c:pt>
                <c:pt idx="2627">
                  <c:v>2.0000000000000001E-4</c:v>
                </c:pt>
                <c:pt idx="2628">
                  <c:v>2.0000000000000001E-4</c:v>
                </c:pt>
                <c:pt idx="2629">
                  <c:v>2.0000000000000001E-4</c:v>
                </c:pt>
                <c:pt idx="2630">
                  <c:v>2.0000000000000001E-4</c:v>
                </c:pt>
                <c:pt idx="2631">
                  <c:v>2.0000000000000001E-4</c:v>
                </c:pt>
                <c:pt idx="2632">
                  <c:v>2.0000000000000001E-4</c:v>
                </c:pt>
                <c:pt idx="2633">
                  <c:v>2.0000000000000001E-4</c:v>
                </c:pt>
                <c:pt idx="2634">
                  <c:v>2.0000000000000001E-4</c:v>
                </c:pt>
                <c:pt idx="2635">
                  <c:v>2.0000000000000001E-4</c:v>
                </c:pt>
                <c:pt idx="2636">
                  <c:v>2.0000000000000001E-4</c:v>
                </c:pt>
                <c:pt idx="2637">
                  <c:v>2.0000000000000001E-4</c:v>
                </c:pt>
                <c:pt idx="2638">
                  <c:v>2.0000000000000001E-4</c:v>
                </c:pt>
                <c:pt idx="2639">
                  <c:v>2.0000000000000001E-4</c:v>
                </c:pt>
                <c:pt idx="2640">
                  <c:v>2.0000000000000001E-4</c:v>
                </c:pt>
                <c:pt idx="2641">
                  <c:v>2.0000000000000001E-4</c:v>
                </c:pt>
                <c:pt idx="2642">
                  <c:v>2.0000000000000001E-4</c:v>
                </c:pt>
                <c:pt idx="2643">
                  <c:v>2.0000000000000001E-4</c:v>
                </c:pt>
                <c:pt idx="2644">
                  <c:v>2.0000000000000001E-4</c:v>
                </c:pt>
                <c:pt idx="2645">
                  <c:v>2.0000000000000001E-4</c:v>
                </c:pt>
                <c:pt idx="2646">
                  <c:v>2.0000000000000001E-4</c:v>
                </c:pt>
                <c:pt idx="2647">
                  <c:v>2.0000000000000001E-4</c:v>
                </c:pt>
                <c:pt idx="2648">
                  <c:v>2.0000000000000001E-4</c:v>
                </c:pt>
                <c:pt idx="2649">
                  <c:v>2.0000000000000001E-4</c:v>
                </c:pt>
                <c:pt idx="2650">
                  <c:v>2.9999999999999997E-4</c:v>
                </c:pt>
                <c:pt idx="2651">
                  <c:v>2.9999999999999997E-4</c:v>
                </c:pt>
                <c:pt idx="2652">
                  <c:v>2.9999999999999997E-4</c:v>
                </c:pt>
                <c:pt idx="2653">
                  <c:v>2.9999999999999997E-4</c:v>
                </c:pt>
                <c:pt idx="2654">
                  <c:v>2.9999999999999997E-4</c:v>
                </c:pt>
                <c:pt idx="2655">
                  <c:v>2.9999999999999997E-4</c:v>
                </c:pt>
                <c:pt idx="2656">
                  <c:v>2.9999999999999997E-4</c:v>
                </c:pt>
                <c:pt idx="2657">
                  <c:v>2.9999999999999997E-4</c:v>
                </c:pt>
                <c:pt idx="2658">
                  <c:v>2.9999999999999997E-4</c:v>
                </c:pt>
                <c:pt idx="2659">
                  <c:v>2.9999999999999997E-4</c:v>
                </c:pt>
                <c:pt idx="2660">
                  <c:v>2.9999999999999997E-4</c:v>
                </c:pt>
                <c:pt idx="2661">
                  <c:v>2.9999999999999997E-4</c:v>
                </c:pt>
                <c:pt idx="2662">
                  <c:v>2.9999999999999997E-4</c:v>
                </c:pt>
                <c:pt idx="2663">
                  <c:v>2.9999999999999997E-4</c:v>
                </c:pt>
                <c:pt idx="2664">
                  <c:v>2.9999999999999997E-4</c:v>
                </c:pt>
                <c:pt idx="2665">
                  <c:v>2.9999999999999997E-4</c:v>
                </c:pt>
                <c:pt idx="2666">
                  <c:v>2.9999999999999997E-4</c:v>
                </c:pt>
                <c:pt idx="2667">
                  <c:v>2.9999999999999997E-4</c:v>
                </c:pt>
                <c:pt idx="2668">
                  <c:v>2.9999999999999997E-4</c:v>
                </c:pt>
                <c:pt idx="2669">
                  <c:v>2.9999999999999997E-4</c:v>
                </c:pt>
                <c:pt idx="2670">
                  <c:v>2.9999999999999997E-4</c:v>
                </c:pt>
                <c:pt idx="2671">
                  <c:v>2.9999999999999997E-4</c:v>
                </c:pt>
                <c:pt idx="2672">
                  <c:v>2.9999999999999997E-4</c:v>
                </c:pt>
                <c:pt idx="2673">
                  <c:v>2.9999999999999997E-4</c:v>
                </c:pt>
                <c:pt idx="2674">
                  <c:v>2.9999999999999997E-4</c:v>
                </c:pt>
                <c:pt idx="2675">
                  <c:v>2.9999999999999997E-4</c:v>
                </c:pt>
                <c:pt idx="2676">
                  <c:v>2.9999999999999997E-4</c:v>
                </c:pt>
                <c:pt idx="2677">
                  <c:v>2.9999999999999997E-4</c:v>
                </c:pt>
                <c:pt idx="2678">
                  <c:v>2.9999999999999997E-4</c:v>
                </c:pt>
                <c:pt idx="2679">
                  <c:v>2.9999999999999997E-4</c:v>
                </c:pt>
                <c:pt idx="2680">
                  <c:v>2.9999999999999997E-4</c:v>
                </c:pt>
                <c:pt idx="2681">
                  <c:v>2.9999999999999997E-4</c:v>
                </c:pt>
                <c:pt idx="2682">
                  <c:v>2.9999999999999997E-4</c:v>
                </c:pt>
                <c:pt idx="2683">
                  <c:v>2.9999999999999997E-4</c:v>
                </c:pt>
                <c:pt idx="2684">
                  <c:v>2.9999999999999997E-4</c:v>
                </c:pt>
                <c:pt idx="2685">
                  <c:v>2.9999999999999997E-4</c:v>
                </c:pt>
                <c:pt idx="2686">
                  <c:v>2.9999999999999997E-4</c:v>
                </c:pt>
                <c:pt idx="2687">
                  <c:v>2.9999999999999997E-4</c:v>
                </c:pt>
                <c:pt idx="2688">
                  <c:v>2.9999999999999997E-4</c:v>
                </c:pt>
                <c:pt idx="2689">
                  <c:v>2.9999999999999997E-4</c:v>
                </c:pt>
                <c:pt idx="2690">
                  <c:v>2.9999999999999997E-4</c:v>
                </c:pt>
                <c:pt idx="2691">
                  <c:v>2.9999999999999997E-4</c:v>
                </c:pt>
                <c:pt idx="2692">
                  <c:v>2.9999999999999997E-4</c:v>
                </c:pt>
                <c:pt idx="2693">
                  <c:v>2.9999999999999997E-4</c:v>
                </c:pt>
                <c:pt idx="2694">
                  <c:v>2.9999999999999997E-4</c:v>
                </c:pt>
                <c:pt idx="2695">
                  <c:v>2.9999999999999997E-4</c:v>
                </c:pt>
                <c:pt idx="2696">
                  <c:v>2.9999999999999997E-4</c:v>
                </c:pt>
                <c:pt idx="2697">
                  <c:v>2.9999999999999997E-4</c:v>
                </c:pt>
                <c:pt idx="2698">
                  <c:v>2.9999999999999997E-4</c:v>
                </c:pt>
                <c:pt idx="2699">
                  <c:v>2.9999999999999997E-4</c:v>
                </c:pt>
                <c:pt idx="2700">
                  <c:v>4.0000000000000002E-4</c:v>
                </c:pt>
                <c:pt idx="2701">
                  <c:v>4.0000000000000002E-4</c:v>
                </c:pt>
                <c:pt idx="2702">
                  <c:v>4.0000000000000002E-4</c:v>
                </c:pt>
                <c:pt idx="2703">
                  <c:v>4.0000000000000002E-4</c:v>
                </c:pt>
                <c:pt idx="2704">
                  <c:v>4.0000000000000002E-4</c:v>
                </c:pt>
                <c:pt idx="2705">
                  <c:v>4.0000000000000002E-4</c:v>
                </c:pt>
                <c:pt idx="2706">
                  <c:v>4.0000000000000002E-4</c:v>
                </c:pt>
                <c:pt idx="2707">
                  <c:v>4.0000000000000002E-4</c:v>
                </c:pt>
                <c:pt idx="2708">
                  <c:v>4.0000000000000002E-4</c:v>
                </c:pt>
                <c:pt idx="2709">
                  <c:v>4.0000000000000002E-4</c:v>
                </c:pt>
                <c:pt idx="2710">
                  <c:v>4.0000000000000002E-4</c:v>
                </c:pt>
                <c:pt idx="2711">
                  <c:v>4.0000000000000002E-4</c:v>
                </c:pt>
                <c:pt idx="2712">
                  <c:v>4.0000000000000002E-4</c:v>
                </c:pt>
                <c:pt idx="2713">
                  <c:v>4.0000000000000002E-4</c:v>
                </c:pt>
                <c:pt idx="2714">
                  <c:v>4.0000000000000002E-4</c:v>
                </c:pt>
                <c:pt idx="2715">
                  <c:v>4.0000000000000002E-4</c:v>
                </c:pt>
                <c:pt idx="2716">
                  <c:v>4.0000000000000002E-4</c:v>
                </c:pt>
                <c:pt idx="2717">
                  <c:v>4.0000000000000002E-4</c:v>
                </c:pt>
                <c:pt idx="2718">
                  <c:v>4.0000000000000002E-4</c:v>
                </c:pt>
                <c:pt idx="2719">
                  <c:v>4.0000000000000002E-4</c:v>
                </c:pt>
                <c:pt idx="2720">
                  <c:v>4.0000000000000002E-4</c:v>
                </c:pt>
                <c:pt idx="2721">
                  <c:v>4.0000000000000002E-4</c:v>
                </c:pt>
                <c:pt idx="2722">
                  <c:v>4.0000000000000002E-4</c:v>
                </c:pt>
                <c:pt idx="2723">
                  <c:v>4.0000000000000002E-4</c:v>
                </c:pt>
                <c:pt idx="2724">
                  <c:v>4.0000000000000002E-4</c:v>
                </c:pt>
                <c:pt idx="2725">
                  <c:v>4.0000000000000002E-4</c:v>
                </c:pt>
                <c:pt idx="2726">
                  <c:v>4.0000000000000002E-4</c:v>
                </c:pt>
                <c:pt idx="2727">
                  <c:v>4.0000000000000002E-4</c:v>
                </c:pt>
                <c:pt idx="2728">
                  <c:v>4.0000000000000002E-4</c:v>
                </c:pt>
                <c:pt idx="2729">
                  <c:v>4.0000000000000002E-4</c:v>
                </c:pt>
                <c:pt idx="2730">
                  <c:v>4.0000000000000002E-4</c:v>
                </c:pt>
                <c:pt idx="2731">
                  <c:v>4.0000000000000002E-4</c:v>
                </c:pt>
                <c:pt idx="2732">
                  <c:v>4.0000000000000002E-4</c:v>
                </c:pt>
                <c:pt idx="2733">
                  <c:v>4.0000000000000002E-4</c:v>
                </c:pt>
                <c:pt idx="2734">
                  <c:v>4.0000000000000002E-4</c:v>
                </c:pt>
                <c:pt idx="2735">
                  <c:v>4.0000000000000002E-4</c:v>
                </c:pt>
                <c:pt idx="2736">
                  <c:v>4.0000000000000002E-4</c:v>
                </c:pt>
                <c:pt idx="2737">
                  <c:v>4.0000000000000002E-4</c:v>
                </c:pt>
                <c:pt idx="2738">
                  <c:v>4.0000000000000002E-4</c:v>
                </c:pt>
                <c:pt idx="2739">
                  <c:v>4.0000000000000002E-4</c:v>
                </c:pt>
                <c:pt idx="2740">
                  <c:v>4.0000000000000002E-4</c:v>
                </c:pt>
                <c:pt idx="2741">
                  <c:v>4.0000000000000002E-4</c:v>
                </c:pt>
                <c:pt idx="2742">
                  <c:v>4.0000000000000002E-4</c:v>
                </c:pt>
                <c:pt idx="2743">
                  <c:v>4.0000000000000002E-4</c:v>
                </c:pt>
                <c:pt idx="2744">
                  <c:v>4.0000000000000002E-4</c:v>
                </c:pt>
                <c:pt idx="2745">
                  <c:v>4.0000000000000002E-4</c:v>
                </c:pt>
                <c:pt idx="2746">
                  <c:v>4.0000000000000002E-4</c:v>
                </c:pt>
                <c:pt idx="2747">
                  <c:v>4.0000000000000002E-4</c:v>
                </c:pt>
                <c:pt idx="2748">
                  <c:v>4.0000000000000002E-4</c:v>
                </c:pt>
                <c:pt idx="2749">
                  <c:v>4.0000000000000002E-4</c:v>
                </c:pt>
                <c:pt idx="2750">
                  <c:v>5.0000000000000001E-4</c:v>
                </c:pt>
                <c:pt idx="2751">
                  <c:v>5.0000000000000001E-4</c:v>
                </c:pt>
                <c:pt idx="2752">
                  <c:v>5.0000000000000001E-4</c:v>
                </c:pt>
                <c:pt idx="2753">
                  <c:v>5.0000000000000001E-4</c:v>
                </c:pt>
                <c:pt idx="2754">
                  <c:v>5.0000000000000001E-4</c:v>
                </c:pt>
                <c:pt idx="2755">
                  <c:v>5.0000000000000001E-4</c:v>
                </c:pt>
                <c:pt idx="2756">
                  <c:v>5.0000000000000001E-4</c:v>
                </c:pt>
                <c:pt idx="2757">
                  <c:v>5.0000000000000001E-4</c:v>
                </c:pt>
                <c:pt idx="2758">
                  <c:v>5.0000000000000001E-4</c:v>
                </c:pt>
                <c:pt idx="2759">
                  <c:v>5.0000000000000001E-4</c:v>
                </c:pt>
                <c:pt idx="2760">
                  <c:v>5.0000000000000001E-4</c:v>
                </c:pt>
                <c:pt idx="2761">
                  <c:v>5.0000000000000001E-4</c:v>
                </c:pt>
                <c:pt idx="2762">
                  <c:v>5.0000000000000001E-4</c:v>
                </c:pt>
                <c:pt idx="2763">
                  <c:v>5.0000000000000001E-4</c:v>
                </c:pt>
                <c:pt idx="2764">
                  <c:v>5.0000000000000001E-4</c:v>
                </c:pt>
                <c:pt idx="2765">
                  <c:v>5.0000000000000001E-4</c:v>
                </c:pt>
                <c:pt idx="2766">
                  <c:v>5.0000000000000001E-4</c:v>
                </c:pt>
                <c:pt idx="2767">
                  <c:v>5.0000000000000001E-4</c:v>
                </c:pt>
                <c:pt idx="2768">
                  <c:v>5.0000000000000001E-4</c:v>
                </c:pt>
                <c:pt idx="2769">
                  <c:v>5.0000000000000001E-4</c:v>
                </c:pt>
                <c:pt idx="2770">
                  <c:v>5.0000000000000001E-4</c:v>
                </c:pt>
                <c:pt idx="2771">
                  <c:v>5.0000000000000001E-4</c:v>
                </c:pt>
                <c:pt idx="2772">
                  <c:v>5.0000000000000001E-4</c:v>
                </c:pt>
                <c:pt idx="2773">
                  <c:v>5.0000000000000001E-4</c:v>
                </c:pt>
                <c:pt idx="2774">
                  <c:v>5.0000000000000001E-4</c:v>
                </c:pt>
                <c:pt idx="2775">
                  <c:v>5.0000000000000001E-4</c:v>
                </c:pt>
                <c:pt idx="2776">
                  <c:v>5.0000000000000001E-4</c:v>
                </c:pt>
                <c:pt idx="2777">
                  <c:v>5.0000000000000001E-4</c:v>
                </c:pt>
                <c:pt idx="2778">
                  <c:v>5.0000000000000001E-4</c:v>
                </c:pt>
                <c:pt idx="2779">
                  <c:v>5.0000000000000001E-4</c:v>
                </c:pt>
                <c:pt idx="2780">
                  <c:v>5.0000000000000001E-4</c:v>
                </c:pt>
                <c:pt idx="2781">
                  <c:v>5.0000000000000001E-4</c:v>
                </c:pt>
                <c:pt idx="2782">
                  <c:v>5.0000000000000001E-4</c:v>
                </c:pt>
                <c:pt idx="2783">
                  <c:v>5.0000000000000001E-4</c:v>
                </c:pt>
                <c:pt idx="2784">
                  <c:v>5.0000000000000001E-4</c:v>
                </c:pt>
                <c:pt idx="2785">
                  <c:v>5.0000000000000001E-4</c:v>
                </c:pt>
                <c:pt idx="2786">
                  <c:v>5.0000000000000001E-4</c:v>
                </c:pt>
                <c:pt idx="2787">
                  <c:v>5.0000000000000001E-4</c:v>
                </c:pt>
                <c:pt idx="2788">
                  <c:v>5.0000000000000001E-4</c:v>
                </c:pt>
                <c:pt idx="2789">
                  <c:v>5.0000000000000001E-4</c:v>
                </c:pt>
                <c:pt idx="2790">
                  <c:v>5.0000000000000001E-4</c:v>
                </c:pt>
                <c:pt idx="2791">
                  <c:v>5.0000000000000001E-4</c:v>
                </c:pt>
                <c:pt idx="2792">
                  <c:v>5.0000000000000001E-4</c:v>
                </c:pt>
                <c:pt idx="2793">
                  <c:v>5.0000000000000001E-4</c:v>
                </c:pt>
                <c:pt idx="2794">
                  <c:v>5.0000000000000001E-4</c:v>
                </c:pt>
                <c:pt idx="2795">
                  <c:v>5.0000000000000001E-4</c:v>
                </c:pt>
                <c:pt idx="2796">
                  <c:v>5.0000000000000001E-4</c:v>
                </c:pt>
                <c:pt idx="2797">
                  <c:v>5.0000000000000001E-4</c:v>
                </c:pt>
                <c:pt idx="2798">
                  <c:v>5.0000000000000001E-4</c:v>
                </c:pt>
                <c:pt idx="2799">
                  <c:v>5.0000000000000001E-4</c:v>
                </c:pt>
                <c:pt idx="2800">
                  <c:v>5.9999999999999995E-4</c:v>
                </c:pt>
                <c:pt idx="2801">
                  <c:v>5.9999999999999995E-4</c:v>
                </c:pt>
                <c:pt idx="2802">
                  <c:v>5.9999999999999995E-4</c:v>
                </c:pt>
                <c:pt idx="2803">
                  <c:v>5.9999999999999995E-4</c:v>
                </c:pt>
                <c:pt idx="2804">
                  <c:v>5.9999999999999995E-4</c:v>
                </c:pt>
                <c:pt idx="2805">
                  <c:v>5.9999999999999995E-4</c:v>
                </c:pt>
                <c:pt idx="2806">
                  <c:v>5.9999999999999995E-4</c:v>
                </c:pt>
                <c:pt idx="2807">
                  <c:v>5.9999999999999995E-4</c:v>
                </c:pt>
                <c:pt idx="2808">
                  <c:v>5.9999999999999995E-4</c:v>
                </c:pt>
                <c:pt idx="2809">
                  <c:v>5.9999999999999995E-4</c:v>
                </c:pt>
                <c:pt idx="2810">
                  <c:v>5.9999999999999995E-4</c:v>
                </c:pt>
                <c:pt idx="2811">
                  <c:v>5.9999999999999995E-4</c:v>
                </c:pt>
                <c:pt idx="2812">
                  <c:v>5.9999999999999995E-4</c:v>
                </c:pt>
                <c:pt idx="2813">
                  <c:v>5.9999999999999995E-4</c:v>
                </c:pt>
                <c:pt idx="2814">
                  <c:v>5.9999999999999995E-4</c:v>
                </c:pt>
                <c:pt idx="2815">
                  <c:v>5.9999999999999995E-4</c:v>
                </c:pt>
                <c:pt idx="2816">
                  <c:v>5.9999999999999995E-4</c:v>
                </c:pt>
                <c:pt idx="2817">
                  <c:v>5.9999999999999995E-4</c:v>
                </c:pt>
                <c:pt idx="2818">
                  <c:v>5.9999999999999995E-4</c:v>
                </c:pt>
                <c:pt idx="2819">
                  <c:v>5.9999999999999995E-4</c:v>
                </c:pt>
                <c:pt idx="2820">
                  <c:v>5.9999999999999995E-4</c:v>
                </c:pt>
                <c:pt idx="2821">
                  <c:v>5.9999999999999995E-4</c:v>
                </c:pt>
                <c:pt idx="2822">
                  <c:v>5.9999999999999995E-4</c:v>
                </c:pt>
                <c:pt idx="2823">
                  <c:v>5.9999999999999995E-4</c:v>
                </c:pt>
                <c:pt idx="2824">
                  <c:v>5.9999999999999995E-4</c:v>
                </c:pt>
                <c:pt idx="2825">
                  <c:v>5.9999999999999995E-4</c:v>
                </c:pt>
                <c:pt idx="2826">
                  <c:v>5.9999999999999995E-4</c:v>
                </c:pt>
                <c:pt idx="2827">
                  <c:v>5.9999999999999995E-4</c:v>
                </c:pt>
                <c:pt idx="2828">
                  <c:v>5.9999999999999995E-4</c:v>
                </c:pt>
                <c:pt idx="2829">
                  <c:v>5.9999999999999995E-4</c:v>
                </c:pt>
                <c:pt idx="2830">
                  <c:v>5.9999999999999995E-4</c:v>
                </c:pt>
                <c:pt idx="2831">
                  <c:v>5.9999999999999995E-4</c:v>
                </c:pt>
                <c:pt idx="2832">
                  <c:v>5.9999999999999995E-4</c:v>
                </c:pt>
                <c:pt idx="2833">
                  <c:v>5.9999999999999995E-4</c:v>
                </c:pt>
                <c:pt idx="2834">
                  <c:v>5.9999999999999995E-4</c:v>
                </c:pt>
                <c:pt idx="2835">
                  <c:v>5.9999999999999995E-4</c:v>
                </c:pt>
                <c:pt idx="2836">
                  <c:v>5.9999999999999995E-4</c:v>
                </c:pt>
                <c:pt idx="2837">
                  <c:v>5.9999999999999995E-4</c:v>
                </c:pt>
                <c:pt idx="2838">
                  <c:v>5.9999999999999995E-4</c:v>
                </c:pt>
                <c:pt idx="2839">
                  <c:v>5.9999999999999995E-4</c:v>
                </c:pt>
                <c:pt idx="2840">
                  <c:v>5.9999999999999995E-4</c:v>
                </c:pt>
                <c:pt idx="2841">
                  <c:v>5.9999999999999995E-4</c:v>
                </c:pt>
                <c:pt idx="2842">
                  <c:v>5.9999999999999995E-4</c:v>
                </c:pt>
                <c:pt idx="2843">
                  <c:v>5.9999999999999995E-4</c:v>
                </c:pt>
                <c:pt idx="2844">
                  <c:v>5.9999999999999995E-4</c:v>
                </c:pt>
                <c:pt idx="2845">
                  <c:v>5.9999999999999995E-4</c:v>
                </c:pt>
                <c:pt idx="2846">
                  <c:v>5.9999999999999995E-4</c:v>
                </c:pt>
                <c:pt idx="2847">
                  <c:v>5.9999999999999995E-4</c:v>
                </c:pt>
                <c:pt idx="2848">
                  <c:v>5.9999999999999995E-4</c:v>
                </c:pt>
                <c:pt idx="2849">
                  <c:v>5.9999999999999995E-4</c:v>
                </c:pt>
                <c:pt idx="2850">
                  <c:v>6.9999999999999999E-4</c:v>
                </c:pt>
                <c:pt idx="2851">
                  <c:v>6.9999999999999999E-4</c:v>
                </c:pt>
                <c:pt idx="2852">
                  <c:v>6.9999999999999999E-4</c:v>
                </c:pt>
                <c:pt idx="2853">
                  <c:v>6.9999999999999999E-4</c:v>
                </c:pt>
                <c:pt idx="2854">
                  <c:v>6.9999999999999999E-4</c:v>
                </c:pt>
                <c:pt idx="2855">
                  <c:v>6.9999999999999999E-4</c:v>
                </c:pt>
                <c:pt idx="2856">
                  <c:v>6.9999999999999999E-4</c:v>
                </c:pt>
                <c:pt idx="2857">
                  <c:v>6.9999999999999999E-4</c:v>
                </c:pt>
                <c:pt idx="2858">
                  <c:v>6.9999999999999999E-4</c:v>
                </c:pt>
                <c:pt idx="2859">
                  <c:v>6.9999999999999999E-4</c:v>
                </c:pt>
                <c:pt idx="2860">
                  <c:v>6.9999999999999999E-4</c:v>
                </c:pt>
                <c:pt idx="2861">
                  <c:v>6.9999999999999999E-4</c:v>
                </c:pt>
                <c:pt idx="2862">
                  <c:v>6.9999999999999999E-4</c:v>
                </c:pt>
                <c:pt idx="2863">
                  <c:v>6.9999999999999999E-4</c:v>
                </c:pt>
                <c:pt idx="2864">
                  <c:v>6.9999999999999999E-4</c:v>
                </c:pt>
                <c:pt idx="2865">
                  <c:v>6.9999999999999999E-4</c:v>
                </c:pt>
                <c:pt idx="2866">
                  <c:v>6.9999999999999999E-4</c:v>
                </c:pt>
                <c:pt idx="2867">
                  <c:v>6.9999999999999999E-4</c:v>
                </c:pt>
                <c:pt idx="2868">
                  <c:v>6.9999999999999999E-4</c:v>
                </c:pt>
                <c:pt idx="2869">
                  <c:v>6.9999999999999999E-4</c:v>
                </c:pt>
                <c:pt idx="2870">
                  <c:v>6.9999999999999999E-4</c:v>
                </c:pt>
                <c:pt idx="2871">
                  <c:v>6.9999999999999999E-4</c:v>
                </c:pt>
                <c:pt idx="2872">
                  <c:v>6.9999999999999999E-4</c:v>
                </c:pt>
                <c:pt idx="2873">
                  <c:v>6.9999999999999999E-4</c:v>
                </c:pt>
                <c:pt idx="2874">
                  <c:v>6.9999999999999999E-4</c:v>
                </c:pt>
                <c:pt idx="2875">
                  <c:v>6.9999999999999999E-4</c:v>
                </c:pt>
                <c:pt idx="2876">
                  <c:v>6.9999999999999999E-4</c:v>
                </c:pt>
                <c:pt idx="2877">
                  <c:v>6.9999999999999999E-4</c:v>
                </c:pt>
                <c:pt idx="2878">
                  <c:v>6.9999999999999999E-4</c:v>
                </c:pt>
                <c:pt idx="2879">
                  <c:v>6.9999999999999999E-4</c:v>
                </c:pt>
                <c:pt idx="2880">
                  <c:v>6.9999999999999999E-4</c:v>
                </c:pt>
                <c:pt idx="2881">
                  <c:v>6.9999999999999999E-4</c:v>
                </c:pt>
                <c:pt idx="2882">
                  <c:v>6.9999999999999999E-4</c:v>
                </c:pt>
                <c:pt idx="2883">
                  <c:v>6.9999999999999999E-4</c:v>
                </c:pt>
                <c:pt idx="2884">
                  <c:v>6.9999999999999999E-4</c:v>
                </c:pt>
                <c:pt idx="2885">
                  <c:v>6.9999999999999999E-4</c:v>
                </c:pt>
                <c:pt idx="2886">
                  <c:v>6.9999999999999999E-4</c:v>
                </c:pt>
                <c:pt idx="2887">
                  <c:v>6.9999999999999999E-4</c:v>
                </c:pt>
                <c:pt idx="2888">
                  <c:v>6.9999999999999999E-4</c:v>
                </c:pt>
                <c:pt idx="2889">
                  <c:v>6.9999999999999999E-4</c:v>
                </c:pt>
                <c:pt idx="2890">
                  <c:v>6.9999999999999999E-4</c:v>
                </c:pt>
                <c:pt idx="2891">
                  <c:v>6.9999999999999999E-4</c:v>
                </c:pt>
                <c:pt idx="2892">
                  <c:v>6.9999999999999999E-4</c:v>
                </c:pt>
                <c:pt idx="2893">
                  <c:v>6.9999999999999999E-4</c:v>
                </c:pt>
                <c:pt idx="2894">
                  <c:v>6.9999999999999999E-4</c:v>
                </c:pt>
                <c:pt idx="2895">
                  <c:v>6.9999999999999999E-4</c:v>
                </c:pt>
                <c:pt idx="2896">
                  <c:v>6.9999999999999999E-4</c:v>
                </c:pt>
                <c:pt idx="2897">
                  <c:v>6.9999999999999999E-4</c:v>
                </c:pt>
                <c:pt idx="2898">
                  <c:v>6.9999999999999999E-4</c:v>
                </c:pt>
                <c:pt idx="2899">
                  <c:v>6.9999999999999999E-4</c:v>
                </c:pt>
                <c:pt idx="2900">
                  <c:v>8.0000000000000004E-4</c:v>
                </c:pt>
                <c:pt idx="2901">
                  <c:v>8.0000000000000004E-4</c:v>
                </c:pt>
                <c:pt idx="2902">
                  <c:v>8.0000000000000004E-4</c:v>
                </c:pt>
                <c:pt idx="2903">
                  <c:v>8.0000000000000004E-4</c:v>
                </c:pt>
                <c:pt idx="2904">
                  <c:v>8.0000000000000004E-4</c:v>
                </c:pt>
                <c:pt idx="2905">
                  <c:v>8.0000000000000004E-4</c:v>
                </c:pt>
                <c:pt idx="2906">
                  <c:v>8.0000000000000004E-4</c:v>
                </c:pt>
                <c:pt idx="2907">
                  <c:v>8.0000000000000004E-4</c:v>
                </c:pt>
                <c:pt idx="2908">
                  <c:v>8.0000000000000004E-4</c:v>
                </c:pt>
                <c:pt idx="2909">
                  <c:v>8.0000000000000004E-4</c:v>
                </c:pt>
                <c:pt idx="2910">
                  <c:v>8.0000000000000004E-4</c:v>
                </c:pt>
                <c:pt idx="2911">
                  <c:v>8.0000000000000004E-4</c:v>
                </c:pt>
                <c:pt idx="2912">
                  <c:v>8.0000000000000004E-4</c:v>
                </c:pt>
                <c:pt idx="2913">
                  <c:v>8.0000000000000004E-4</c:v>
                </c:pt>
                <c:pt idx="2914">
                  <c:v>8.0000000000000004E-4</c:v>
                </c:pt>
                <c:pt idx="2915">
                  <c:v>8.0000000000000004E-4</c:v>
                </c:pt>
                <c:pt idx="2916">
                  <c:v>8.0000000000000004E-4</c:v>
                </c:pt>
                <c:pt idx="2917">
                  <c:v>8.0000000000000004E-4</c:v>
                </c:pt>
                <c:pt idx="2918">
                  <c:v>8.0000000000000004E-4</c:v>
                </c:pt>
                <c:pt idx="2919">
                  <c:v>8.0000000000000004E-4</c:v>
                </c:pt>
                <c:pt idx="2920">
                  <c:v>8.0000000000000004E-4</c:v>
                </c:pt>
                <c:pt idx="2921">
                  <c:v>8.0000000000000004E-4</c:v>
                </c:pt>
                <c:pt idx="2922">
                  <c:v>8.0000000000000004E-4</c:v>
                </c:pt>
                <c:pt idx="2923">
                  <c:v>8.0000000000000004E-4</c:v>
                </c:pt>
                <c:pt idx="2924">
                  <c:v>8.0000000000000004E-4</c:v>
                </c:pt>
                <c:pt idx="2925">
                  <c:v>8.0000000000000004E-4</c:v>
                </c:pt>
                <c:pt idx="2926">
                  <c:v>8.0000000000000004E-4</c:v>
                </c:pt>
                <c:pt idx="2927">
                  <c:v>8.0000000000000004E-4</c:v>
                </c:pt>
                <c:pt idx="2928">
                  <c:v>8.0000000000000004E-4</c:v>
                </c:pt>
                <c:pt idx="2929">
                  <c:v>8.0000000000000004E-4</c:v>
                </c:pt>
                <c:pt idx="2930">
                  <c:v>8.0000000000000004E-4</c:v>
                </c:pt>
                <c:pt idx="2931">
                  <c:v>8.0000000000000004E-4</c:v>
                </c:pt>
                <c:pt idx="2932">
                  <c:v>8.0000000000000004E-4</c:v>
                </c:pt>
                <c:pt idx="2933">
                  <c:v>8.0000000000000004E-4</c:v>
                </c:pt>
                <c:pt idx="2934">
                  <c:v>8.0000000000000004E-4</c:v>
                </c:pt>
                <c:pt idx="2935">
                  <c:v>8.0000000000000004E-4</c:v>
                </c:pt>
                <c:pt idx="2936">
                  <c:v>8.0000000000000004E-4</c:v>
                </c:pt>
                <c:pt idx="2937">
                  <c:v>8.0000000000000004E-4</c:v>
                </c:pt>
                <c:pt idx="2938">
                  <c:v>8.0000000000000004E-4</c:v>
                </c:pt>
                <c:pt idx="2939">
                  <c:v>8.0000000000000004E-4</c:v>
                </c:pt>
                <c:pt idx="2940">
                  <c:v>8.0000000000000004E-4</c:v>
                </c:pt>
                <c:pt idx="2941">
                  <c:v>8.0000000000000004E-4</c:v>
                </c:pt>
                <c:pt idx="2942">
                  <c:v>8.0000000000000004E-4</c:v>
                </c:pt>
                <c:pt idx="2943">
                  <c:v>8.0000000000000004E-4</c:v>
                </c:pt>
                <c:pt idx="2944">
                  <c:v>8.0000000000000004E-4</c:v>
                </c:pt>
                <c:pt idx="2945">
                  <c:v>8.0000000000000004E-4</c:v>
                </c:pt>
                <c:pt idx="2946">
                  <c:v>8.0000000000000004E-4</c:v>
                </c:pt>
                <c:pt idx="2947">
                  <c:v>8.0000000000000004E-4</c:v>
                </c:pt>
                <c:pt idx="2948">
                  <c:v>8.0000000000000004E-4</c:v>
                </c:pt>
                <c:pt idx="2949">
                  <c:v>8.0000000000000004E-4</c:v>
                </c:pt>
                <c:pt idx="2950">
                  <c:v>8.9999999999999998E-4</c:v>
                </c:pt>
                <c:pt idx="2951">
                  <c:v>8.9999999999999998E-4</c:v>
                </c:pt>
                <c:pt idx="2952">
                  <c:v>8.9999999999999998E-4</c:v>
                </c:pt>
                <c:pt idx="2953">
                  <c:v>8.9999999999999998E-4</c:v>
                </c:pt>
                <c:pt idx="2954">
                  <c:v>8.9999999999999998E-4</c:v>
                </c:pt>
                <c:pt idx="2955">
                  <c:v>8.9999999999999998E-4</c:v>
                </c:pt>
                <c:pt idx="2956">
                  <c:v>8.9999999999999998E-4</c:v>
                </c:pt>
                <c:pt idx="2957">
                  <c:v>8.9999999999999998E-4</c:v>
                </c:pt>
                <c:pt idx="2958">
                  <c:v>8.9999999999999998E-4</c:v>
                </c:pt>
                <c:pt idx="2959">
                  <c:v>8.9999999999999998E-4</c:v>
                </c:pt>
                <c:pt idx="2960">
                  <c:v>8.9999999999999998E-4</c:v>
                </c:pt>
                <c:pt idx="2961">
                  <c:v>8.9999999999999998E-4</c:v>
                </c:pt>
                <c:pt idx="2962">
                  <c:v>8.9999999999999998E-4</c:v>
                </c:pt>
                <c:pt idx="2963">
                  <c:v>8.9999999999999998E-4</c:v>
                </c:pt>
                <c:pt idx="2964">
                  <c:v>8.9999999999999998E-4</c:v>
                </c:pt>
                <c:pt idx="2965">
                  <c:v>8.9999999999999998E-4</c:v>
                </c:pt>
                <c:pt idx="2966">
                  <c:v>8.9999999999999998E-4</c:v>
                </c:pt>
                <c:pt idx="2967">
                  <c:v>8.9999999999999998E-4</c:v>
                </c:pt>
                <c:pt idx="2968">
                  <c:v>8.9999999999999998E-4</c:v>
                </c:pt>
                <c:pt idx="2969">
                  <c:v>8.9999999999999998E-4</c:v>
                </c:pt>
                <c:pt idx="2970">
                  <c:v>8.9999999999999998E-4</c:v>
                </c:pt>
                <c:pt idx="2971">
                  <c:v>8.9999999999999998E-4</c:v>
                </c:pt>
                <c:pt idx="2972">
                  <c:v>8.9999999999999998E-4</c:v>
                </c:pt>
                <c:pt idx="2973">
                  <c:v>8.9999999999999998E-4</c:v>
                </c:pt>
                <c:pt idx="2974">
                  <c:v>8.9999999999999998E-4</c:v>
                </c:pt>
                <c:pt idx="2975">
                  <c:v>8.9999999999999998E-4</c:v>
                </c:pt>
                <c:pt idx="2976">
                  <c:v>8.9999999999999998E-4</c:v>
                </c:pt>
                <c:pt idx="2977">
                  <c:v>8.9999999999999998E-4</c:v>
                </c:pt>
                <c:pt idx="2978">
                  <c:v>8.9999999999999998E-4</c:v>
                </c:pt>
                <c:pt idx="2979">
                  <c:v>8.9999999999999998E-4</c:v>
                </c:pt>
                <c:pt idx="2980">
                  <c:v>8.9999999999999998E-4</c:v>
                </c:pt>
                <c:pt idx="2981">
                  <c:v>8.9999999999999998E-4</c:v>
                </c:pt>
                <c:pt idx="2982">
                  <c:v>8.9999999999999998E-4</c:v>
                </c:pt>
                <c:pt idx="2983">
                  <c:v>8.9999999999999998E-4</c:v>
                </c:pt>
                <c:pt idx="2984">
                  <c:v>8.9999999999999998E-4</c:v>
                </c:pt>
                <c:pt idx="2985">
                  <c:v>8.9999999999999998E-4</c:v>
                </c:pt>
                <c:pt idx="2986">
                  <c:v>8.9999999999999998E-4</c:v>
                </c:pt>
                <c:pt idx="2987">
                  <c:v>8.9999999999999998E-4</c:v>
                </c:pt>
                <c:pt idx="2988">
                  <c:v>8.9999999999999998E-4</c:v>
                </c:pt>
                <c:pt idx="2989">
                  <c:v>8.9999999999999998E-4</c:v>
                </c:pt>
                <c:pt idx="2990">
                  <c:v>8.9999999999999998E-4</c:v>
                </c:pt>
                <c:pt idx="2991">
                  <c:v>8.9999999999999998E-4</c:v>
                </c:pt>
                <c:pt idx="2992">
                  <c:v>8.9999999999999998E-4</c:v>
                </c:pt>
                <c:pt idx="2993">
                  <c:v>8.9999999999999998E-4</c:v>
                </c:pt>
                <c:pt idx="2994">
                  <c:v>8.9999999999999998E-4</c:v>
                </c:pt>
                <c:pt idx="2995">
                  <c:v>8.9999999999999998E-4</c:v>
                </c:pt>
                <c:pt idx="2996">
                  <c:v>8.9999999999999998E-4</c:v>
                </c:pt>
                <c:pt idx="2997">
                  <c:v>8.9999999999999998E-4</c:v>
                </c:pt>
                <c:pt idx="2998">
                  <c:v>8.9999999999999998E-4</c:v>
                </c:pt>
                <c:pt idx="2999">
                  <c:v>8.9999999999999998E-4</c:v>
                </c:pt>
                <c:pt idx="3000">
                  <c:v>1E-3</c:v>
                </c:pt>
                <c:pt idx="3001">
                  <c:v>1E-3</c:v>
                </c:pt>
                <c:pt idx="3002">
                  <c:v>1E-3</c:v>
                </c:pt>
                <c:pt idx="3003">
                  <c:v>1E-3</c:v>
                </c:pt>
                <c:pt idx="3004">
                  <c:v>1E-3</c:v>
                </c:pt>
                <c:pt idx="3005">
                  <c:v>1E-3</c:v>
                </c:pt>
                <c:pt idx="3006">
                  <c:v>1E-3</c:v>
                </c:pt>
                <c:pt idx="3007">
                  <c:v>1E-3</c:v>
                </c:pt>
                <c:pt idx="3008">
                  <c:v>1E-3</c:v>
                </c:pt>
                <c:pt idx="3009">
                  <c:v>1E-3</c:v>
                </c:pt>
                <c:pt idx="3010">
                  <c:v>1E-3</c:v>
                </c:pt>
                <c:pt idx="3011">
                  <c:v>1E-3</c:v>
                </c:pt>
                <c:pt idx="3012">
                  <c:v>1E-3</c:v>
                </c:pt>
                <c:pt idx="3013">
                  <c:v>1E-3</c:v>
                </c:pt>
                <c:pt idx="3014">
                  <c:v>1E-3</c:v>
                </c:pt>
                <c:pt idx="3015">
                  <c:v>1E-3</c:v>
                </c:pt>
                <c:pt idx="3016">
                  <c:v>1E-3</c:v>
                </c:pt>
                <c:pt idx="3017">
                  <c:v>1E-3</c:v>
                </c:pt>
                <c:pt idx="3018">
                  <c:v>1E-3</c:v>
                </c:pt>
                <c:pt idx="3019">
                  <c:v>1E-3</c:v>
                </c:pt>
                <c:pt idx="3020">
                  <c:v>1E-3</c:v>
                </c:pt>
                <c:pt idx="3021">
                  <c:v>1E-3</c:v>
                </c:pt>
                <c:pt idx="3022">
                  <c:v>1E-3</c:v>
                </c:pt>
                <c:pt idx="3023">
                  <c:v>1E-3</c:v>
                </c:pt>
                <c:pt idx="3024">
                  <c:v>1E-3</c:v>
                </c:pt>
                <c:pt idx="3025">
                  <c:v>1E-3</c:v>
                </c:pt>
                <c:pt idx="3026">
                  <c:v>1E-3</c:v>
                </c:pt>
                <c:pt idx="3027">
                  <c:v>1E-3</c:v>
                </c:pt>
                <c:pt idx="3028">
                  <c:v>1E-3</c:v>
                </c:pt>
                <c:pt idx="3029">
                  <c:v>1E-3</c:v>
                </c:pt>
                <c:pt idx="3030">
                  <c:v>1E-3</c:v>
                </c:pt>
                <c:pt idx="3031">
                  <c:v>1E-3</c:v>
                </c:pt>
                <c:pt idx="3032">
                  <c:v>1E-3</c:v>
                </c:pt>
                <c:pt idx="3033">
                  <c:v>1E-3</c:v>
                </c:pt>
                <c:pt idx="3034">
                  <c:v>1E-3</c:v>
                </c:pt>
                <c:pt idx="3035">
                  <c:v>1E-3</c:v>
                </c:pt>
                <c:pt idx="3036">
                  <c:v>1E-3</c:v>
                </c:pt>
                <c:pt idx="3037">
                  <c:v>1E-3</c:v>
                </c:pt>
                <c:pt idx="3038">
                  <c:v>1E-3</c:v>
                </c:pt>
                <c:pt idx="3039">
                  <c:v>1E-3</c:v>
                </c:pt>
                <c:pt idx="3040">
                  <c:v>1E-3</c:v>
                </c:pt>
                <c:pt idx="3041">
                  <c:v>1E-3</c:v>
                </c:pt>
                <c:pt idx="3042">
                  <c:v>1E-3</c:v>
                </c:pt>
                <c:pt idx="3043">
                  <c:v>1E-3</c:v>
                </c:pt>
                <c:pt idx="3044">
                  <c:v>1E-3</c:v>
                </c:pt>
                <c:pt idx="3045">
                  <c:v>1E-3</c:v>
                </c:pt>
                <c:pt idx="3046">
                  <c:v>1E-3</c:v>
                </c:pt>
                <c:pt idx="3047">
                  <c:v>1E-3</c:v>
                </c:pt>
                <c:pt idx="3048">
                  <c:v>1E-3</c:v>
                </c:pt>
                <c:pt idx="3049">
                  <c:v>1E-3</c:v>
                </c:pt>
                <c:pt idx="3050">
                  <c:v>1.1000000000000001E-3</c:v>
                </c:pt>
                <c:pt idx="3051">
                  <c:v>1.1000000000000001E-3</c:v>
                </c:pt>
                <c:pt idx="3052">
                  <c:v>1.1000000000000001E-3</c:v>
                </c:pt>
                <c:pt idx="3053">
                  <c:v>1.1000000000000001E-3</c:v>
                </c:pt>
                <c:pt idx="3054">
                  <c:v>1.1000000000000001E-3</c:v>
                </c:pt>
                <c:pt idx="3055">
                  <c:v>1.1000000000000001E-3</c:v>
                </c:pt>
                <c:pt idx="3056">
                  <c:v>1.1000000000000001E-3</c:v>
                </c:pt>
                <c:pt idx="3057">
                  <c:v>1.1000000000000001E-3</c:v>
                </c:pt>
                <c:pt idx="3058">
                  <c:v>1.1000000000000001E-3</c:v>
                </c:pt>
                <c:pt idx="3059">
                  <c:v>1.1000000000000001E-3</c:v>
                </c:pt>
                <c:pt idx="3060">
                  <c:v>1.1000000000000001E-3</c:v>
                </c:pt>
                <c:pt idx="3061">
                  <c:v>1.1000000000000001E-3</c:v>
                </c:pt>
                <c:pt idx="3062">
                  <c:v>1.1000000000000001E-3</c:v>
                </c:pt>
                <c:pt idx="3063">
                  <c:v>1.1000000000000001E-3</c:v>
                </c:pt>
                <c:pt idx="3064">
                  <c:v>1.1000000000000001E-3</c:v>
                </c:pt>
                <c:pt idx="3065">
                  <c:v>1.1000000000000001E-3</c:v>
                </c:pt>
                <c:pt idx="3066">
                  <c:v>1.1000000000000001E-3</c:v>
                </c:pt>
                <c:pt idx="3067">
                  <c:v>1.1000000000000001E-3</c:v>
                </c:pt>
                <c:pt idx="3068">
                  <c:v>1.1000000000000001E-3</c:v>
                </c:pt>
                <c:pt idx="3069">
                  <c:v>1.1000000000000001E-3</c:v>
                </c:pt>
                <c:pt idx="3070">
                  <c:v>1.1000000000000001E-3</c:v>
                </c:pt>
                <c:pt idx="3071">
                  <c:v>1.1000000000000001E-3</c:v>
                </c:pt>
                <c:pt idx="3072">
                  <c:v>1.1000000000000001E-3</c:v>
                </c:pt>
                <c:pt idx="3073">
                  <c:v>1.1000000000000001E-3</c:v>
                </c:pt>
                <c:pt idx="3074">
                  <c:v>1.1000000000000001E-3</c:v>
                </c:pt>
                <c:pt idx="3075">
                  <c:v>1.1000000000000001E-3</c:v>
                </c:pt>
                <c:pt idx="3076">
                  <c:v>1.1000000000000001E-3</c:v>
                </c:pt>
                <c:pt idx="3077">
                  <c:v>1.1000000000000001E-3</c:v>
                </c:pt>
                <c:pt idx="3078">
                  <c:v>1.1000000000000001E-3</c:v>
                </c:pt>
                <c:pt idx="3079">
                  <c:v>1.1000000000000001E-3</c:v>
                </c:pt>
                <c:pt idx="3080">
                  <c:v>1.1000000000000001E-3</c:v>
                </c:pt>
                <c:pt idx="3081">
                  <c:v>1.1000000000000001E-3</c:v>
                </c:pt>
                <c:pt idx="3082">
                  <c:v>1.1000000000000001E-3</c:v>
                </c:pt>
                <c:pt idx="3083">
                  <c:v>1.1000000000000001E-3</c:v>
                </c:pt>
                <c:pt idx="3084">
                  <c:v>1.1000000000000001E-3</c:v>
                </c:pt>
                <c:pt idx="3085">
                  <c:v>1.1000000000000001E-3</c:v>
                </c:pt>
                <c:pt idx="3086">
                  <c:v>1.1000000000000001E-3</c:v>
                </c:pt>
                <c:pt idx="3087">
                  <c:v>1.1000000000000001E-3</c:v>
                </c:pt>
                <c:pt idx="3088">
                  <c:v>1.1000000000000001E-3</c:v>
                </c:pt>
                <c:pt idx="3089">
                  <c:v>1.1000000000000001E-3</c:v>
                </c:pt>
                <c:pt idx="3090">
                  <c:v>1.1000000000000001E-3</c:v>
                </c:pt>
                <c:pt idx="3091">
                  <c:v>1.1000000000000001E-3</c:v>
                </c:pt>
                <c:pt idx="3092">
                  <c:v>1.1000000000000001E-3</c:v>
                </c:pt>
                <c:pt idx="3093">
                  <c:v>1.1000000000000001E-3</c:v>
                </c:pt>
                <c:pt idx="3094">
                  <c:v>1.1000000000000001E-3</c:v>
                </c:pt>
                <c:pt idx="3095">
                  <c:v>1.1000000000000001E-3</c:v>
                </c:pt>
                <c:pt idx="3096">
                  <c:v>1.1000000000000001E-3</c:v>
                </c:pt>
                <c:pt idx="3097">
                  <c:v>1.1000000000000001E-3</c:v>
                </c:pt>
                <c:pt idx="3098">
                  <c:v>1.1000000000000001E-3</c:v>
                </c:pt>
                <c:pt idx="3099">
                  <c:v>1.1000000000000001E-3</c:v>
                </c:pt>
                <c:pt idx="3100">
                  <c:v>1.1999999999999999E-3</c:v>
                </c:pt>
                <c:pt idx="3101">
                  <c:v>1.1999999999999999E-3</c:v>
                </c:pt>
                <c:pt idx="3102">
                  <c:v>1.1999999999999999E-3</c:v>
                </c:pt>
                <c:pt idx="3103">
                  <c:v>1.1999999999999999E-3</c:v>
                </c:pt>
                <c:pt idx="3104">
                  <c:v>1.1999999999999999E-3</c:v>
                </c:pt>
                <c:pt idx="3105">
                  <c:v>1.1999999999999999E-3</c:v>
                </c:pt>
                <c:pt idx="3106">
                  <c:v>1.1999999999999999E-3</c:v>
                </c:pt>
                <c:pt idx="3107">
                  <c:v>1.1999999999999999E-3</c:v>
                </c:pt>
                <c:pt idx="3108">
                  <c:v>1.1999999999999999E-3</c:v>
                </c:pt>
                <c:pt idx="3109">
                  <c:v>1.1999999999999999E-3</c:v>
                </c:pt>
                <c:pt idx="3110">
                  <c:v>1.1999999999999999E-3</c:v>
                </c:pt>
                <c:pt idx="3111">
                  <c:v>1.1999999999999999E-3</c:v>
                </c:pt>
                <c:pt idx="3112">
                  <c:v>1.1999999999999999E-3</c:v>
                </c:pt>
                <c:pt idx="3113">
                  <c:v>1.1999999999999999E-3</c:v>
                </c:pt>
                <c:pt idx="3114">
                  <c:v>1.1999999999999999E-3</c:v>
                </c:pt>
                <c:pt idx="3115">
                  <c:v>1.1999999999999999E-3</c:v>
                </c:pt>
                <c:pt idx="3116">
                  <c:v>1.1999999999999999E-3</c:v>
                </c:pt>
                <c:pt idx="3117">
                  <c:v>1.1999999999999999E-3</c:v>
                </c:pt>
                <c:pt idx="3118">
                  <c:v>1.1999999999999999E-3</c:v>
                </c:pt>
                <c:pt idx="3119">
                  <c:v>1.1999999999999999E-3</c:v>
                </c:pt>
                <c:pt idx="3120">
                  <c:v>1.1999999999999999E-3</c:v>
                </c:pt>
                <c:pt idx="3121">
                  <c:v>1.1999999999999999E-3</c:v>
                </c:pt>
                <c:pt idx="3122">
                  <c:v>1.1999999999999999E-3</c:v>
                </c:pt>
                <c:pt idx="3123">
                  <c:v>1.1999999999999999E-3</c:v>
                </c:pt>
                <c:pt idx="3124">
                  <c:v>1.1999999999999999E-3</c:v>
                </c:pt>
                <c:pt idx="3125">
                  <c:v>1.1999999999999999E-3</c:v>
                </c:pt>
                <c:pt idx="3126">
                  <c:v>1.1999999999999999E-3</c:v>
                </c:pt>
                <c:pt idx="3127">
                  <c:v>1.1999999999999999E-3</c:v>
                </c:pt>
                <c:pt idx="3128">
                  <c:v>1.1999999999999999E-3</c:v>
                </c:pt>
                <c:pt idx="3129">
                  <c:v>1.1999999999999999E-3</c:v>
                </c:pt>
                <c:pt idx="3130">
                  <c:v>1.1999999999999999E-3</c:v>
                </c:pt>
                <c:pt idx="3131">
                  <c:v>1.1999999999999999E-3</c:v>
                </c:pt>
                <c:pt idx="3132">
                  <c:v>1.1999999999999999E-3</c:v>
                </c:pt>
                <c:pt idx="3133">
                  <c:v>1.1999999999999999E-3</c:v>
                </c:pt>
                <c:pt idx="3134">
                  <c:v>1.1999999999999999E-3</c:v>
                </c:pt>
                <c:pt idx="3135">
                  <c:v>1.1999999999999999E-3</c:v>
                </c:pt>
                <c:pt idx="3136">
                  <c:v>1.1999999999999999E-3</c:v>
                </c:pt>
                <c:pt idx="3137">
                  <c:v>1.1999999999999999E-3</c:v>
                </c:pt>
                <c:pt idx="3138">
                  <c:v>1.1999999999999999E-3</c:v>
                </c:pt>
                <c:pt idx="3139">
                  <c:v>1.1999999999999999E-3</c:v>
                </c:pt>
                <c:pt idx="3140">
                  <c:v>1.1999999999999999E-3</c:v>
                </c:pt>
                <c:pt idx="3141">
                  <c:v>1.1999999999999999E-3</c:v>
                </c:pt>
                <c:pt idx="3142">
                  <c:v>1.1999999999999999E-3</c:v>
                </c:pt>
                <c:pt idx="3143">
                  <c:v>1.1999999999999999E-3</c:v>
                </c:pt>
                <c:pt idx="3144">
                  <c:v>1.1999999999999999E-3</c:v>
                </c:pt>
                <c:pt idx="3145">
                  <c:v>1.1999999999999999E-3</c:v>
                </c:pt>
                <c:pt idx="3146">
                  <c:v>1.1999999999999999E-3</c:v>
                </c:pt>
                <c:pt idx="3147">
                  <c:v>1.1999999999999999E-3</c:v>
                </c:pt>
                <c:pt idx="3148">
                  <c:v>1.1999999999999999E-3</c:v>
                </c:pt>
                <c:pt idx="3149">
                  <c:v>1.1999999999999999E-3</c:v>
                </c:pt>
                <c:pt idx="3150">
                  <c:v>1.2999999999999999E-3</c:v>
                </c:pt>
                <c:pt idx="3151">
                  <c:v>1.2999999999999999E-3</c:v>
                </c:pt>
                <c:pt idx="3152">
                  <c:v>1.2999999999999999E-3</c:v>
                </c:pt>
                <c:pt idx="3153">
                  <c:v>1.2999999999999999E-3</c:v>
                </c:pt>
                <c:pt idx="3154">
                  <c:v>1.2999999999999999E-3</c:v>
                </c:pt>
                <c:pt idx="3155">
                  <c:v>1.2999999999999999E-3</c:v>
                </c:pt>
                <c:pt idx="3156">
                  <c:v>1.2999999999999999E-3</c:v>
                </c:pt>
                <c:pt idx="3157">
                  <c:v>1.2999999999999999E-3</c:v>
                </c:pt>
                <c:pt idx="3158">
                  <c:v>1.2999999999999999E-3</c:v>
                </c:pt>
                <c:pt idx="3159">
                  <c:v>1.2999999999999999E-3</c:v>
                </c:pt>
                <c:pt idx="3160">
                  <c:v>1.2999999999999999E-3</c:v>
                </c:pt>
                <c:pt idx="3161">
                  <c:v>1.2999999999999999E-3</c:v>
                </c:pt>
                <c:pt idx="3162">
                  <c:v>1.2999999999999999E-3</c:v>
                </c:pt>
                <c:pt idx="3163">
                  <c:v>1.2999999999999999E-3</c:v>
                </c:pt>
                <c:pt idx="3164">
                  <c:v>1.2999999999999999E-3</c:v>
                </c:pt>
                <c:pt idx="3165">
                  <c:v>1.2999999999999999E-3</c:v>
                </c:pt>
                <c:pt idx="3166">
                  <c:v>1.2999999999999999E-3</c:v>
                </c:pt>
                <c:pt idx="3167">
                  <c:v>1.2999999999999999E-3</c:v>
                </c:pt>
                <c:pt idx="3168">
                  <c:v>1.2999999999999999E-3</c:v>
                </c:pt>
                <c:pt idx="3169">
                  <c:v>1.2999999999999999E-3</c:v>
                </c:pt>
                <c:pt idx="3170">
                  <c:v>1.2999999999999999E-3</c:v>
                </c:pt>
                <c:pt idx="3171">
                  <c:v>1.2999999999999999E-3</c:v>
                </c:pt>
                <c:pt idx="3172">
                  <c:v>1.2999999999999999E-3</c:v>
                </c:pt>
                <c:pt idx="3173">
                  <c:v>1.2999999999999999E-3</c:v>
                </c:pt>
                <c:pt idx="3174">
                  <c:v>1.2999999999999999E-3</c:v>
                </c:pt>
                <c:pt idx="3175">
                  <c:v>1.2999999999999999E-3</c:v>
                </c:pt>
                <c:pt idx="3176">
                  <c:v>1.2999999999999999E-3</c:v>
                </c:pt>
                <c:pt idx="3177">
                  <c:v>1.2999999999999999E-3</c:v>
                </c:pt>
                <c:pt idx="3178">
                  <c:v>1.2999999999999999E-3</c:v>
                </c:pt>
                <c:pt idx="3179">
                  <c:v>1.2999999999999999E-3</c:v>
                </c:pt>
                <c:pt idx="3180">
                  <c:v>1.2999999999999999E-3</c:v>
                </c:pt>
                <c:pt idx="3181">
                  <c:v>1.2999999999999999E-3</c:v>
                </c:pt>
                <c:pt idx="3182">
                  <c:v>1.2999999999999999E-3</c:v>
                </c:pt>
                <c:pt idx="3183">
                  <c:v>1.2999999999999999E-3</c:v>
                </c:pt>
                <c:pt idx="3184">
                  <c:v>1.2999999999999999E-3</c:v>
                </c:pt>
                <c:pt idx="3185">
                  <c:v>1.2999999999999999E-3</c:v>
                </c:pt>
                <c:pt idx="3186">
                  <c:v>1.2999999999999999E-3</c:v>
                </c:pt>
                <c:pt idx="3187">
                  <c:v>1.2999999999999999E-3</c:v>
                </c:pt>
                <c:pt idx="3188">
                  <c:v>1.2999999999999999E-3</c:v>
                </c:pt>
                <c:pt idx="3189">
                  <c:v>1.2999999999999999E-3</c:v>
                </c:pt>
                <c:pt idx="3190">
                  <c:v>1.2999999999999999E-3</c:v>
                </c:pt>
                <c:pt idx="3191">
                  <c:v>1.2999999999999999E-3</c:v>
                </c:pt>
                <c:pt idx="3192">
                  <c:v>1.2999999999999999E-3</c:v>
                </c:pt>
                <c:pt idx="3193">
                  <c:v>1.2999999999999999E-3</c:v>
                </c:pt>
                <c:pt idx="3194">
                  <c:v>1.2999999999999999E-3</c:v>
                </c:pt>
                <c:pt idx="3195">
                  <c:v>1.2999999999999999E-3</c:v>
                </c:pt>
                <c:pt idx="3196">
                  <c:v>1.2999999999999999E-3</c:v>
                </c:pt>
                <c:pt idx="3197">
                  <c:v>1.2999999999999999E-3</c:v>
                </c:pt>
                <c:pt idx="3198">
                  <c:v>1.2999999999999999E-3</c:v>
                </c:pt>
                <c:pt idx="3199">
                  <c:v>1.2999999999999999E-3</c:v>
                </c:pt>
                <c:pt idx="3200">
                  <c:v>1.4E-3</c:v>
                </c:pt>
                <c:pt idx="3201">
                  <c:v>1.4E-3</c:v>
                </c:pt>
                <c:pt idx="3202">
                  <c:v>1.4E-3</c:v>
                </c:pt>
                <c:pt idx="3203">
                  <c:v>1.4E-3</c:v>
                </c:pt>
                <c:pt idx="3204">
                  <c:v>1.4E-3</c:v>
                </c:pt>
                <c:pt idx="3205">
                  <c:v>1.4E-3</c:v>
                </c:pt>
                <c:pt idx="3206">
                  <c:v>1.4E-3</c:v>
                </c:pt>
                <c:pt idx="3207">
                  <c:v>1.4E-3</c:v>
                </c:pt>
                <c:pt idx="3208">
                  <c:v>1.4E-3</c:v>
                </c:pt>
                <c:pt idx="3209">
                  <c:v>1.4E-3</c:v>
                </c:pt>
                <c:pt idx="3210">
                  <c:v>1.4E-3</c:v>
                </c:pt>
                <c:pt idx="3211">
                  <c:v>1.4E-3</c:v>
                </c:pt>
                <c:pt idx="3212">
                  <c:v>1.4E-3</c:v>
                </c:pt>
                <c:pt idx="3213">
                  <c:v>1.4E-3</c:v>
                </c:pt>
                <c:pt idx="3214">
                  <c:v>1.4E-3</c:v>
                </c:pt>
                <c:pt idx="3215">
                  <c:v>1.4E-3</c:v>
                </c:pt>
                <c:pt idx="3216">
                  <c:v>1.4E-3</c:v>
                </c:pt>
                <c:pt idx="3217">
                  <c:v>1.4E-3</c:v>
                </c:pt>
                <c:pt idx="3218">
                  <c:v>1.4E-3</c:v>
                </c:pt>
                <c:pt idx="3219">
                  <c:v>1.4E-3</c:v>
                </c:pt>
                <c:pt idx="3220">
                  <c:v>1.4E-3</c:v>
                </c:pt>
                <c:pt idx="3221">
                  <c:v>1.4E-3</c:v>
                </c:pt>
                <c:pt idx="3222">
                  <c:v>1.4E-3</c:v>
                </c:pt>
                <c:pt idx="3223">
                  <c:v>1.4E-3</c:v>
                </c:pt>
                <c:pt idx="3224">
                  <c:v>1.4E-3</c:v>
                </c:pt>
                <c:pt idx="3225">
                  <c:v>1.4E-3</c:v>
                </c:pt>
                <c:pt idx="3226">
                  <c:v>1.4E-3</c:v>
                </c:pt>
                <c:pt idx="3227">
                  <c:v>1.4E-3</c:v>
                </c:pt>
                <c:pt idx="3228">
                  <c:v>1.4E-3</c:v>
                </c:pt>
                <c:pt idx="3229">
                  <c:v>1.4E-3</c:v>
                </c:pt>
                <c:pt idx="3230">
                  <c:v>1.4E-3</c:v>
                </c:pt>
                <c:pt idx="3231">
                  <c:v>1.4E-3</c:v>
                </c:pt>
                <c:pt idx="3232">
                  <c:v>1.4E-3</c:v>
                </c:pt>
                <c:pt idx="3233">
                  <c:v>1.4E-3</c:v>
                </c:pt>
                <c:pt idx="3234">
                  <c:v>1.4E-3</c:v>
                </c:pt>
                <c:pt idx="3235">
                  <c:v>1.4E-3</c:v>
                </c:pt>
                <c:pt idx="3236">
                  <c:v>1.4E-3</c:v>
                </c:pt>
                <c:pt idx="3237">
                  <c:v>1.4E-3</c:v>
                </c:pt>
                <c:pt idx="3238">
                  <c:v>1.4E-3</c:v>
                </c:pt>
                <c:pt idx="3239">
                  <c:v>1.4E-3</c:v>
                </c:pt>
                <c:pt idx="3240">
                  <c:v>1.4E-3</c:v>
                </c:pt>
                <c:pt idx="3241">
                  <c:v>1.4E-3</c:v>
                </c:pt>
                <c:pt idx="3242">
                  <c:v>1.4E-3</c:v>
                </c:pt>
                <c:pt idx="3243">
                  <c:v>1.4E-3</c:v>
                </c:pt>
                <c:pt idx="3244">
                  <c:v>1.4E-3</c:v>
                </c:pt>
                <c:pt idx="3245">
                  <c:v>1.4E-3</c:v>
                </c:pt>
                <c:pt idx="3246">
                  <c:v>1.4E-3</c:v>
                </c:pt>
                <c:pt idx="3247">
                  <c:v>1.4E-3</c:v>
                </c:pt>
                <c:pt idx="3248">
                  <c:v>1.4E-3</c:v>
                </c:pt>
                <c:pt idx="3249">
                  <c:v>1.4E-3</c:v>
                </c:pt>
                <c:pt idx="3250">
                  <c:v>1.5E-3</c:v>
                </c:pt>
                <c:pt idx="3251">
                  <c:v>1.5E-3</c:v>
                </c:pt>
                <c:pt idx="3252">
                  <c:v>1.5E-3</c:v>
                </c:pt>
                <c:pt idx="3253">
                  <c:v>1.5E-3</c:v>
                </c:pt>
                <c:pt idx="3254">
                  <c:v>1.5E-3</c:v>
                </c:pt>
                <c:pt idx="3255">
                  <c:v>1.5E-3</c:v>
                </c:pt>
                <c:pt idx="3256">
                  <c:v>1.5E-3</c:v>
                </c:pt>
                <c:pt idx="3257">
                  <c:v>1.5E-3</c:v>
                </c:pt>
                <c:pt idx="3258">
                  <c:v>1.5E-3</c:v>
                </c:pt>
                <c:pt idx="3259">
                  <c:v>1.5E-3</c:v>
                </c:pt>
                <c:pt idx="3260">
                  <c:v>1.5E-3</c:v>
                </c:pt>
                <c:pt idx="3261">
                  <c:v>1.5E-3</c:v>
                </c:pt>
                <c:pt idx="3262">
                  <c:v>1.5E-3</c:v>
                </c:pt>
                <c:pt idx="3263">
                  <c:v>1.5E-3</c:v>
                </c:pt>
                <c:pt idx="3264">
                  <c:v>1.5E-3</c:v>
                </c:pt>
                <c:pt idx="3265">
                  <c:v>1.5E-3</c:v>
                </c:pt>
                <c:pt idx="3266">
                  <c:v>1.5E-3</c:v>
                </c:pt>
                <c:pt idx="3267">
                  <c:v>1.5E-3</c:v>
                </c:pt>
                <c:pt idx="3268">
                  <c:v>1.5E-3</c:v>
                </c:pt>
                <c:pt idx="3269">
                  <c:v>1.5E-3</c:v>
                </c:pt>
                <c:pt idx="3270">
                  <c:v>1.5E-3</c:v>
                </c:pt>
                <c:pt idx="3271">
                  <c:v>1.5E-3</c:v>
                </c:pt>
                <c:pt idx="3272">
                  <c:v>1.5E-3</c:v>
                </c:pt>
                <c:pt idx="3273">
                  <c:v>1.5E-3</c:v>
                </c:pt>
                <c:pt idx="3274">
                  <c:v>1.5E-3</c:v>
                </c:pt>
                <c:pt idx="3275">
                  <c:v>1.5E-3</c:v>
                </c:pt>
                <c:pt idx="3276">
                  <c:v>1.5E-3</c:v>
                </c:pt>
                <c:pt idx="3277">
                  <c:v>1.5E-3</c:v>
                </c:pt>
                <c:pt idx="3278">
                  <c:v>1.5E-3</c:v>
                </c:pt>
                <c:pt idx="3279">
                  <c:v>1.5E-3</c:v>
                </c:pt>
                <c:pt idx="3280">
                  <c:v>1.5E-3</c:v>
                </c:pt>
                <c:pt idx="3281">
                  <c:v>1.5E-3</c:v>
                </c:pt>
                <c:pt idx="3282">
                  <c:v>1.5E-3</c:v>
                </c:pt>
                <c:pt idx="3283">
                  <c:v>1.5E-3</c:v>
                </c:pt>
                <c:pt idx="3284">
                  <c:v>1.5E-3</c:v>
                </c:pt>
                <c:pt idx="3285">
                  <c:v>1.5E-3</c:v>
                </c:pt>
                <c:pt idx="3286">
                  <c:v>1.5E-3</c:v>
                </c:pt>
                <c:pt idx="3287">
                  <c:v>1.5E-3</c:v>
                </c:pt>
                <c:pt idx="3288">
                  <c:v>1.5E-3</c:v>
                </c:pt>
                <c:pt idx="3289">
                  <c:v>1.5E-3</c:v>
                </c:pt>
                <c:pt idx="3290">
                  <c:v>1.5E-3</c:v>
                </c:pt>
                <c:pt idx="3291">
                  <c:v>1.5E-3</c:v>
                </c:pt>
                <c:pt idx="3292">
                  <c:v>1.5E-3</c:v>
                </c:pt>
                <c:pt idx="3293">
                  <c:v>1.5E-3</c:v>
                </c:pt>
                <c:pt idx="3294">
                  <c:v>1.5E-3</c:v>
                </c:pt>
                <c:pt idx="3295">
                  <c:v>1.5E-3</c:v>
                </c:pt>
                <c:pt idx="3296">
                  <c:v>1.5E-3</c:v>
                </c:pt>
                <c:pt idx="3297">
                  <c:v>1.5E-3</c:v>
                </c:pt>
                <c:pt idx="3298">
                  <c:v>1.5E-3</c:v>
                </c:pt>
                <c:pt idx="3299">
                  <c:v>1.5E-3</c:v>
                </c:pt>
                <c:pt idx="3300">
                  <c:v>1.6000000000000001E-3</c:v>
                </c:pt>
                <c:pt idx="3301">
                  <c:v>1.6000000000000001E-3</c:v>
                </c:pt>
                <c:pt idx="3302">
                  <c:v>1.6000000000000001E-3</c:v>
                </c:pt>
                <c:pt idx="3303">
                  <c:v>1.6000000000000001E-3</c:v>
                </c:pt>
                <c:pt idx="3304">
                  <c:v>1.6000000000000001E-3</c:v>
                </c:pt>
                <c:pt idx="3305">
                  <c:v>1.6000000000000001E-3</c:v>
                </c:pt>
                <c:pt idx="3306">
                  <c:v>1.6000000000000001E-3</c:v>
                </c:pt>
                <c:pt idx="3307">
                  <c:v>1.6000000000000001E-3</c:v>
                </c:pt>
                <c:pt idx="3308">
                  <c:v>1.6000000000000001E-3</c:v>
                </c:pt>
                <c:pt idx="3309">
                  <c:v>1.6000000000000001E-3</c:v>
                </c:pt>
                <c:pt idx="3310">
                  <c:v>1.6000000000000001E-3</c:v>
                </c:pt>
                <c:pt idx="3311">
                  <c:v>1.6000000000000001E-3</c:v>
                </c:pt>
                <c:pt idx="3312">
                  <c:v>1.6000000000000001E-3</c:v>
                </c:pt>
                <c:pt idx="3313">
                  <c:v>1.6000000000000001E-3</c:v>
                </c:pt>
                <c:pt idx="3314">
                  <c:v>1.6000000000000001E-3</c:v>
                </c:pt>
                <c:pt idx="3315">
                  <c:v>1.6000000000000001E-3</c:v>
                </c:pt>
                <c:pt idx="3316">
                  <c:v>1.6000000000000001E-3</c:v>
                </c:pt>
                <c:pt idx="3317">
                  <c:v>1.6000000000000001E-3</c:v>
                </c:pt>
                <c:pt idx="3318">
                  <c:v>1.6000000000000001E-3</c:v>
                </c:pt>
                <c:pt idx="3319">
                  <c:v>1.6000000000000001E-3</c:v>
                </c:pt>
                <c:pt idx="3320">
                  <c:v>1.6000000000000001E-3</c:v>
                </c:pt>
                <c:pt idx="3321">
                  <c:v>1.6000000000000001E-3</c:v>
                </c:pt>
                <c:pt idx="3322">
                  <c:v>1.6000000000000001E-3</c:v>
                </c:pt>
                <c:pt idx="3323">
                  <c:v>1.6000000000000001E-3</c:v>
                </c:pt>
                <c:pt idx="3324">
                  <c:v>1.6000000000000001E-3</c:v>
                </c:pt>
                <c:pt idx="3325">
                  <c:v>1.6000000000000001E-3</c:v>
                </c:pt>
                <c:pt idx="3326">
                  <c:v>1.6000000000000001E-3</c:v>
                </c:pt>
                <c:pt idx="3327">
                  <c:v>1.6000000000000001E-3</c:v>
                </c:pt>
                <c:pt idx="3328">
                  <c:v>1.6000000000000001E-3</c:v>
                </c:pt>
                <c:pt idx="3329">
                  <c:v>1.6000000000000001E-3</c:v>
                </c:pt>
                <c:pt idx="3330">
                  <c:v>1.6000000000000001E-3</c:v>
                </c:pt>
                <c:pt idx="3331">
                  <c:v>1.6000000000000001E-3</c:v>
                </c:pt>
                <c:pt idx="3332">
                  <c:v>1.6000000000000001E-3</c:v>
                </c:pt>
                <c:pt idx="3333">
                  <c:v>1.6000000000000001E-3</c:v>
                </c:pt>
                <c:pt idx="3334">
                  <c:v>1.6000000000000001E-3</c:v>
                </c:pt>
                <c:pt idx="3335">
                  <c:v>1.6000000000000001E-3</c:v>
                </c:pt>
                <c:pt idx="3336">
                  <c:v>1.6000000000000001E-3</c:v>
                </c:pt>
                <c:pt idx="3337">
                  <c:v>1.6000000000000001E-3</c:v>
                </c:pt>
                <c:pt idx="3338">
                  <c:v>1.6000000000000001E-3</c:v>
                </c:pt>
                <c:pt idx="3339">
                  <c:v>1.6000000000000001E-3</c:v>
                </c:pt>
                <c:pt idx="3340">
                  <c:v>1.6000000000000001E-3</c:v>
                </c:pt>
                <c:pt idx="3341">
                  <c:v>1.6000000000000001E-3</c:v>
                </c:pt>
                <c:pt idx="3342">
                  <c:v>1.6000000000000001E-3</c:v>
                </c:pt>
                <c:pt idx="3343">
                  <c:v>1.6000000000000001E-3</c:v>
                </c:pt>
                <c:pt idx="3344">
                  <c:v>1.6000000000000001E-3</c:v>
                </c:pt>
                <c:pt idx="3345">
                  <c:v>1.6000000000000001E-3</c:v>
                </c:pt>
                <c:pt idx="3346">
                  <c:v>1.6000000000000001E-3</c:v>
                </c:pt>
                <c:pt idx="3347">
                  <c:v>1.6000000000000001E-3</c:v>
                </c:pt>
                <c:pt idx="3348">
                  <c:v>1.6000000000000001E-3</c:v>
                </c:pt>
                <c:pt idx="3349">
                  <c:v>1.6000000000000001E-3</c:v>
                </c:pt>
                <c:pt idx="3350">
                  <c:v>1.6999999999999999E-3</c:v>
                </c:pt>
                <c:pt idx="3351">
                  <c:v>1.6999999999999999E-3</c:v>
                </c:pt>
                <c:pt idx="3352">
                  <c:v>1.6999999999999999E-3</c:v>
                </c:pt>
                <c:pt idx="3353">
                  <c:v>1.6999999999999999E-3</c:v>
                </c:pt>
                <c:pt idx="3354">
                  <c:v>1.6999999999999999E-3</c:v>
                </c:pt>
                <c:pt idx="3355">
                  <c:v>1.6999999999999999E-3</c:v>
                </c:pt>
                <c:pt idx="3356">
                  <c:v>1.6999999999999999E-3</c:v>
                </c:pt>
                <c:pt idx="3357">
                  <c:v>1.6999999999999999E-3</c:v>
                </c:pt>
                <c:pt idx="3358">
                  <c:v>1.6999999999999999E-3</c:v>
                </c:pt>
                <c:pt idx="3359">
                  <c:v>1.6999999999999999E-3</c:v>
                </c:pt>
                <c:pt idx="3360">
                  <c:v>1.6999999999999999E-3</c:v>
                </c:pt>
                <c:pt idx="3361">
                  <c:v>1.6999999999999999E-3</c:v>
                </c:pt>
                <c:pt idx="3362">
                  <c:v>1.6999999999999999E-3</c:v>
                </c:pt>
                <c:pt idx="3363">
                  <c:v>1.6999999999999999E-3</c:v>
                </c:pt>
                <c:pt idx="3364">
                  <c:v>1.6999999999999999E-3</c:v>
                </c:pt>
                <c:pt idx="3365">
                  <c:v>1.6999999999999999E-3</c:v>
                </c:pt>
                <c:pt idx="3366">
                  <c:v>1.6999999999999999E-3</c:v>
                </c:pt>
                <c:pt idx="3367">
                  <c:v>1.6999999999999999E-3</c:v>
                </c:pt>
                <c:pt idx="3368">
                  <c:v>1.6999999999999999E-3</c:v>
                </c:pt>
                <c:pt idx="3369">
                  <c:v>1.6999999999999999E-3</c:v>
                </c:pt>
                <c:pt idx="3370">
                  <c:v>1.6999999999999999E-3</c:v>
                </c:pt>
                <c:pt idx="3371">
                  <c:v>1.6999999999999999E-3</c:v>
                </c:pt>
                <c:pt idx="3372">
                  <c:v>1.6999999999999999E-3</c:v>
                </c:pt>
                <c:pt idx="3373">
                  <c:v>1.6999999999999999E-3</c:v>
                </c:pt>
                <c:pt idx="3374">
                  <c:v>1.6999999999999999E-3</c:v>
                </c:pt>
                <c:pt idx="3375">
                  <c:v>1.6999999999999999E-3</c:v>
                </c:pt>
                <c:pt idx="3376">
                  <c:v>1.6999999999999999E-3</c:v>
                </c:pt>
                <c:pt idx="3377">
                  <c:v>1.6999999999999999E-3</c:v>
                </c:pt>
                <c:pt idx="3378">
                  <c:v>1.6999999999999999E-3</c:v>
                </c:pt>
                <c:pt idx="3379">
                  <c:v>1.6999999999999999E-3</c:v>
                </c:pt>
                <c:pt idx="3380">
                  <c:v>1.6999999999999999E-3</c:v>
                </c:pt>
                <c:pt idx="3381">
                  <c:v>1.6999999999999999E-3</c:v>
                </c:pt>
                <c:pt idx="3382">
                  <c:v>1.6999999999999999E-3</c:v>
                </c:pt>
                <c:pt idx="3383">
                  <c:v>1.6999999999999999E-3</c:v>
                </c:pt>
                <c:pt idx="3384">
                  <c:v>1.6999999999999999E-3</c:v>
                </c:pt>
                <c:pt idx="3385">
                  <c:v>1.6999999999999999E-3</c:v>
                </c:pt>
                <c:pt idx="3386">
                  <c:v>1.6999999999999999E-3</c:v>
                </c:pt>
                <c:pt idx="3387">
                  <c:v>1.6999999999999999E-3</c:v>
                </c:pt>
                <c:pt idx="3388">
                  <c:v>1.6999999999999999E-3</c:v>
                </c:pt>
                <c:pt idx="3389">
                  <c:v>1.6999999999999999E-3</c:v>
                </c:pt>
                <c:pt idx="3390">
                  <c:v>1.6999999999999999E-3</c:v>
                </c:pt>
                <c:pt idx="3391">
                  <c:v>1.6999999999999999E-3</c:v>
                </c:pt>
                <c:pt idx="3392">
                  <c:v>1.6999999999999999E-3</c:v>
                </c:pt>
                <c:pt idx="3393">
                  <c:v>1.6999999999999999E-3</c:v>
                </c:pt>
                <c:pt idx="3394">
                  <c:v>1.6999999999999999E-3</c:v>
                </c:pt>
                <c:pt idx="3395">
                  <c:v>1.6999999999999999E-3</c:v>
                </c:pt>
                <c:pt idx="3396">
                  <c:v>1.6999999999999999E-3</c:v>
                </c:pt>
                <c:pt idx="3397">
                  <c:v>1.6999999999999999E-3</c:v>
                </c:pt>
                <c:pt idx="3398">
                  <c:v>1.6999999999999999E-3</c:v>
                </c:pt>
                <c:pt idx="3399">
                  <c:v>1.6999999999999999E-3</c:v>
                </c:pt>
                <c:pt idx="3400">
                  <c:v>1.8E-3</c:v>
                </c:pt>
                <c:pt idx="3401">
                  <c:v>1.8E-3</c:v>
                </c:pt>
                <c:pt idx="3402">
                  <c:v>1.8E-3</c:v>
                </c:pt>
                <c:pt idx="3403">
                  <c:v>1.8E-3</c:v>
                </c:pt>
                <c:pt idx="3404">
                  <c:v>1.8E-3</c:v>
                </c:pt>
                <c:pt idx="3405">
                  <c:v>1.8E-3</c:v>
                </c:pt>
                <c:pt idx="3406">
                  <c:v>1.8E-3</c:v>
                </c:pt>
                <c:pt idx="3407">
                  <c:v>1.8E-3</c:v>
                </c:pt>
                <c:pt idx="3408">
                  <c:v>1.8E-3</c:v>
                </c:pt>
                <c:pt idx="3409">
                  <c:v>1.8E-3</c:v>
                </c:pt>
                <c:pt idx="3410">
                  <c:v>1.8E-3</c:v>
                </c:pt>
                <c:pt idx="3411">
                  <c:v>1.8E-3</c:v>
                </c:pt>
                <c:pt idx="3412">
                  <c:v>1.8E-3</c:v>
                </c:pt>
                <c:pt idx="3413">
                  <c:v>1.8E-3</c:v>
                </c:pt>
                <c:pt idx="3414">
                  <c:v>1.8E-3</c:v>
                </c:pt>
                <c:pt idx="3415">
                  <c:v>1.8E-3</c:v>
                </c:pt>
                <c:pt idx="3416">
                  <c:v>1.8E-3</c:v>
                </c:pt>
                <c:pt idx="3417">
                  <c:v>1.8E-3</c:v>
                </c:pt>
                <c:pt idx="3418">
                  <c:v>1.8E-3</c:v>
                </c:pt>
                <c:pt idx="3419">
                  <c:v>1.8E-3</c:v>
                </c:pt>
                <c:pt idx="3420">
                  <c:v>1.8E-3</c:v>
                </c:pt>
                <c:pt idx="3421">
                  <c:v>1.8E-3</c:v>
                </c:pt>
                <c:pt idx="3422">
                  <c:v>1.8E-3</c:v>
                </c:pt>
                <c:pt idx="3423">
                  <c:v>1.8E-3</c:v>
                </c:pt>
                <c:pt idx="3424">
                  <c:v>1.8E-3</c:v>
                </c:pt>
                <c:pt idx="3425">
                  <c:v>1.8E-3</c:v>
                </c:pt>
                <c:pt idx="3426">
                  <c:v>1.8E-3</c:v>
                </c:pt>
                <c:pt idx="3427">
                  <c:v>1.8E-3</c:v>
                </c:pt>
                <c:pt idx="3428">
                  <c:v>1.8E-3</c:v>
                </c:pt>
                <c:pt idx="3429">
                  <c:v>1.8E-3</c:v>
                </c:pt>
                <c:pt idx="3430">
                  <c:v>1.8E-3</c:v>
                </c:pt>
                <c:pt idx="3431">
                  <c:v>1.8E-3</c:v>
                </c:pt>
                <c:pt idx="3432">
                  <c:v>1.8E-3</c:v>
                </c:pt>
                <c:pt idx="3433">
                  <c:v>1.8E-3</c:v>
                </c:pt>
                <c:pt idx="3434">
                  <c:v>1.8E-3</c:v>
                </c:pt>
                <c:pt idx="3435">
                  <c:v>1.8E-3</c:v>
                </c:pt>
                <c:pt idx="3436">
                  <c:v>1.8E-3</c:v>
                </c:pt>
                <c:pt idx="3437">
                  <c:v>1.8E-3</c:v>
                </c:pt>
                <c:pt idx="3438">
                  <c:v>1.8E-3</c:v>
                </c:pt>
                <c:pt idx="3439">
                  <c:v>1.8E-3</c:v>
                </c:pt>
                <c:pt idx="3440">
                  <c:v>1.8E-3</c:v>
                </c:pt>
                <c:pt idx="3441">
                  <c:v>1.8E-3</c:v>
                </c:pt>
                <c:pt idx="3442">
                  <c:v>1.8E-3</c:v>
                </c:pt>
                <c:pt idx="3443">
                  <c:v>1.8E-3</c:v>
                </c:pt>
                <c:pt idx="3444">
                  <c:v>1.8E-3</c:v>
                </c:pt>
                <c:pt idx="3445">
                  <c:v>1.8E-3</c:v>
                </c:pt>
                <c:pt idx="3446">
                  <c:v>1.8E-3</c:v>
                </c:pt>
                <c:pt idx="3447">
                  <c:v>1.8E-3</c:v>
                </c:pt>
                <c:pt idx="3448">
                  <c:v>1.8E-3</c:v>
                </c:pt>
                <c:pt idx="3449">
                  <c:v>1.8E-3</c:v>
                </c:pt>
                <c:pt idx="3450">
                  <c:v>1.9E-3</c:v>
                </c:pt>
                <c:pt idx="3451">
                  <c:v>1.9E-3</c:v>
                </c:pt>
                <c:pt idx="3452">
                  <c:v>1.9E-3</c:v>
                </c:pt>
                <c:pt idx="3453">
                  <c:v>1.9E-3</c:v>
                </c:pt>
                <c:pt idx="3454">
                  <c:v>1.9E-3</c:v>
                </c:pt>
                <c:pt idx="3455">
                  <c:v>1.9E-3</c:v>
                </c:pt>
                <c:pt idx="3456">
                  <c:v>1.9E-3</c:v>
                </c:pt>
                <c:pt idx="3457">
                  <c:v>1.9E-3</c:v>
                </c:pt>
                <c:pt idx="3458">
                  <c:v>1.9E-3</c:v>
                </c:pt>
                <c:pt idx="3459">
                  <c:v>1.9E-3</c:v>
                </c:pt>
                <c:pt idx="3460">
                  <c:v>1.9E-3</c:v>
                </c:pt>
                <c:pt idx="3461">
                  <c:v>1.9E-3</c:v>
                </c:pt>
                <c:pt idx="3462">
                  <c:v>1.9E-3</c:v>
                </c:pt>
                <c:pt idx="3463">
                  <c:v>1.9E-3</c:v>
                </c:pt>
                <c:pt idx="3464">
                  <c:v>1.9E-3</c:v>
                </c:pt>
                <c:pt idx="3465">
                  <c:v>1.9E-3</c:v>
                </c:pt>
                <c:pt idx="3466">
                  <c:v>1.9E-3</c:v>
                </c:pt>
                <c:pt idx="3467">
                  <c:v>1.9E-3</c:v>
                </c:pt>
                <c:pt idx="3468">
                  <c:v>1.9E-3</c:v>
                </c:pt>
                <c:pt idx="3469">
                  <c:v>1.9E-3</c:v>
                </c:pt>
                <c:pt idx="3470">
                  <c:v>1.9E-3</c:v>
                </c:pt>
                <c:pt idx="3471">
                  <c:v>1.9E-3</c:v>
                </c:pt>
                <c:pt idx="3472">
                  <c:v>1.9E-3</c:v>
                </c:pt>
                <c:pt idx="3473">
                  <c:v>1.9E-3</c:v>
                </c:pt>
                <c:pt idx="3474">
                  <c:v>1.9E-3</c:v>
                </c:pt>
                <c:pt idx="3475">
                  <c:v>1.9E-3</c:v>
                </c:pt>
                <c:pt idx="3476">
                  <c:v>1.9E-3</c:v>
                </c:pt>
                <c:pt idx="3477">
                  <c:v>1.9E-3</c:v>
                </c:pt>
                <c:pt idx="3478">
                  <c:v>1.9E-3</c:v>
                </c:pt>
                <c:pt idx="3479">
                  <c:v>1.9E-3</c:v>
                </c:pt>
                <c:pt idx="3480">
                  <c:v>1.9E-3</c:v>
                </c:pt>
                <c:pt idx="3481">
                  <c:v>1.9E-3</c:v>
                </c:pt>
                <c:pt idx="3482">
                  <c:v>1.9E-3</c:v>
                </c:pt>
                <c:pt idx="3483">
                  <c:v>1.9E-3</c:v>
                </c:pt>
                <c:pt idx="3484">
                  <c:v>1.9E-3</c:v>
                </c:pt>
                <c:pt idx="3485">
                  <c:v>1.9E-3</c:v>
                </c:pt>
                <c:pt idx="3486">
                  <c:v>1.9E-3</c:v>
                </c:pt>
                <c:pt idx="3487">
                  <c:v>1.9E-3</c:v>
                </c:pt>
                <c:pt idx="3488">
                  <c:v>1.9E-3</c:v>
                </c:pt>
                <c:pt idx="3489">
                  <c:v>1.9E-3</c:v>
                </c:pt>
                <c:pt idx="3490">
                  <c:v>1.9E-3</c:v>
                </c:pt>
                <c:pt idx="3491">
                  <c:v>1.9E-3</c:v>
                </c:pt>
                <c:pt idx="3492">
                  <c:v>1.9E-3</c:v>
                </c:pt>
                <c:pt idx="3493">
                  <c:v>1.9E-3</c:v>
                </c:pt>
                <c:pt idx="3494">
                  <c:v>1.9E-3</c:v>
                </c:pt>
                <c:pt idx="3495">
                  <c:v>1.9E-3</c:v>
                </c:pt>
                <c:pt idx="3496">
                  <c:v>1.9E-3</c:v>
                </c:pt>
                <c:pt idx="3497">
                  <c:v>1.9E-3</c:v>
                </c:pt>
                <c:pt idx="3498">
                  <c:v>1.9E-3</c:v>
                </c:pt>
                <c:pt idx="3499">
                  <c:v>1.9E-3</c:v>
                </c:pt>
                <c:pt idx="3500">
                  <c:v>2E-3</c:v>
                </c:pt>
                <c:pt idx="3501">
                  <c:v>2E-3</c:v>
                </c:pt>
                <c:pt idx="3502">
                  <c:v>2E-3</c:v>
                </c:pt>
                <c:pt idx="3503">
                  <c:v>2E-3</c:v>
                </c:pt>
                <c:pt idx="3504">
                  <c:v>2E-3</c:v>
                </c:pt>
                <c:pt idx="3505">
                  <c:v>2E-3</c:v>
                </c:pt>
                <c:pt idx="3506">
                  <c:v>2E-3</c:v>
                </c:pt>
                <c:pt idx="3507">
                  <c:v>2E-3</c:v>
                </c:pt>
                <c:pt idx="3508">
                  <c:v>2E-3</c:v>
                </c:pt>
                <c:pt idx="3509">
                  <c:v>2E-3</c:v>
                </c:pt>
                <c:pt idx="3510">
                  <c:v>2E-3</c:v>
                </c:pt>
                <c:pt idx="3511">
                  <c:v>2E-3</c:v>
                </c:pt>
                <c:pt idx="3512">
                  <c:v>2E-3</c:v>
                </c:pt>
                <c:pt idx="3513">
                  <c:v>2E-3</c:v>
                </c:pt>
                <c:pt idx="3514">
                  <c:v>2E-3</c:v>
                </c:pt>
                <c:pt idx="3515">
                  <c:v>2E-3</c:v>
                </c:pt>
                <c:pt idx="3516">
                  <c:v>2E-3</c:v>
                </c:pt>
                <c:pt idx="3517">
                  <c:v>2E-3</c:v>
                </c:pt>
                <c:pt idx="3518">
                  <c:v>2E-3</c:v>
                </c:pt>
                <c:pt idx="3519">
                  <c:v>2E-3</c:v>
                </c:pt>
                <c:pt idx="3520">
                  <c:v>2E-3</c:v>
                </c:pt>
                <c:pt idx="3521">
                  <c:v>2E-3</c:v>
                </c:pt>
                <c:pt idx="3522">
                  <c:v>2E-3</c:v>
                </c:pt>
                <c:pt idx="3523">
                  <c:v>2E-3</c:v>
                </c:pt>
                <c:pt idx="3524">
                  <c:v>2E-3</c:v>
                </c:pt>
                <c:pt idx="3525">
                  <c:v>2E-3</c:v>
                </c:pt>
                <c:pt idx="3526">
                  <c:v>2E-3</c:v>
                </c:pt>
                <c:pt idx="3527">
                  <c:v>2E-3</c:v>
                </c:pt>
                <c:pt idx="3528">
                  <c:v>2E-3</c:v>
                </c:pt>
                <c:pt idx="3529">
                  <c:v>2E-3</c:v>
                </c:pt>
                <c:pt idx="3530">
                  <c:v>2E-3</c:v>
                </c:pt>
                <c:pt idx="3531">
                  <c:v>2E-3</c:v>
                </c:pt>
                <c:pt idx="3532">
                  <c:v>2E-3</c:v>
                </c:pt>
                <c:pt idx="3533">
                  <c:v>2E-3</c:v>
                </c:pt>
                <c:pt idx="3534">
                  <c:v>2E-3</c:v>
                </c:pt>
                <c:pt idx="3535">
                  <c:v>2E-3</c:v>
                </c:pt>
                <c:pt idx="3536">
                  <c:v>2E-3</c:v>
                </c:pt>
                <c:pt idx="3537">
                  <c:v>2E-3</c:v>
                </c:pt>
                <c:pt idx="3538">
                  <c:v>2E-3</c:v>
                </c:pt>
                <c:pt idx="3539">
                  <c:v>2E-3</c:v>
                </c:pt>
                <c:pt idx="3540">
                  <c:v>2E-3</c:v>
                </c:pt>
                <c:pt idx="3541">
                  <c:v>2E-3</c:v>
                </c:pt>
                <c:pt idx="3542">
                  <c:v>2E-3</c:v>
                </c:pt>
                <c:pt idx="3543">
                  <c:v>2E-3</c:v>
                </c:pt>
                <c:pt idx="3544">
                  <c:v>2E-3</c:v>
                </c:pt>
                <c:pt idx="3545">
                  <c:v>2E-3</c:v>
                </c:pt>
                <c:pt idx="3546">
                  <c:v>2E-3</c:v>
                </c:pt>
                <c:pt idx="3547">
                  <c:v>2E-3</c:v>
                </c:pt>
                <c:pt idx="3548">
                  <c:v>2E-3</c:v>
                </c:pt>
                <c:pt idx="3549">
                  <c:v>2E-3</c:v>
                </c:pt>
                <c:pt idx="3550">
                  <c:v>2.0999999999999999E-3</c:v>
                </c:pt>
                <c:pt idx="3551">
                  <c:v>2.0999999999999999E-3</c:v>
                </c:pt>
                <c:pt idx="3552">
                  <c:v>2.0999999999999999E-3</c:v>
                </c:pt>
                <c:pt idx="3553">
                  <c:v>2.0999999999999999E-3</c:v>
                </c:pt>
                <c:pt idx="3554">
                  <c:v>2.0999999999999999E-3</c:v>
                </c:pt>
                <c:pt idx="3555">
                  <c:v>2.0999999999999999E-3</c:v>
                </c:pt>
                <c:pt idx="3556">
                  <c:v>2.0999999999999999E-3</c:v>
                </c:pt>
                <c:pt idx="3557">
                  <c:v>2.0999999999999999E-3</c:v>
                </c:pt>
                <c:pt idx="3558">
                  <c:v>2.0999999999999999E-3</c:v>
                </c:pt>
                <c:pt idx="3559">
                  <c:v>2.0999999999999999E-3</c:v>
                </c:pt>
                <c:pt idx="3560">
                  <c:v>2.0999999999999999E-3</c:v>
                </c:pt>
                <c:pt idx="3561">
                  <c:v>2.0999999999999999E-3</c:v>
                </c:pt>
                <c:pt idx="3562">
                  <c:v>2.0999999999999999E-3</c:v>
                </c:pt>
                <c:pt idx="3563">
                  <c:v>2.0999999999999999E-3</c:v>
                </c:pt>
                <c:pt idx="3564">
                  <c:v>2.0999999999999999E-3</c:v>
                </c:pt>
                <c:pt idx="3565">
                  <c:v>2.0999999999999999E-3</c:v>
                </c:pt>
                <c:pt idx="3566">
                  <c:v>2.0999999999999999E-3</c:v>
                </c:pt>
                <c:pt idx="3567">
                  <c:v>2.0999999999999999E-3</c:v>
                </c:pt>
                <c:pt idx="3568">
                  <c:v>2.0999999999999999E-3</c:v>
                </c:pt>
                <c:pt idx="3569">
                  <c:v>2.0999999999999999E-3</c:v>
                </c:pt>
                <c:pt idx="3570">
                  <c:v>2.0999999999999999E-3</c:v>
                </c:pt>
                <c:pt idx="3571">
                  <c:v>2.0999999999999999E-3</c:v>
                </c:pt>
                <c:pt idx="3572">
                  <c:v>2.0999999999999999E-3</c:v>
                </c:pt>
                <c:pt idx="3573">
                  <c:v>2.0999999999999999E-3</c:v>
                </c:pt>
                <c:pt idx="3574">
                  <c:v>2.0999999999999999E-3</c:v>
                </c:pt>
                <c:pt idx="3575">
                  <c:v>2.0999999999999999E-3</c:v>
                </c:pt>
                <c:pt idx="3576">
                  <c:v>2.0999999999999999E-3</c:v>
                </c:pt>
                <c:pt idx="3577">
                  <c:v>2.0999999999999999E-3</c:v>
                </c:pt>
                <c:pt idx="3578">
                  <c:v>2.0999999999999999E-3</c:v>
                </c:pt>
                <c:pt idx="3579">
                  <c:v>2.0999999999999999E-3</c:v>
                </c:pt>
                <c:pt idx="3580">
                  <c:v>2.0999999999999999E-3</c:v>
                </c:pt>
                <c:pt idx="3581">
                  <c:v>2.0999999999999999E-3</c:v>
                </c:pt>
                <c:pt idx="3582">
                  <c:v>2.0999999999999999E-3</c:v>
                </c:pt>
                <c:pt idx="3583">
                  <c:v>2.0999999999999999E-3</c:v>
                </c:pt>
                <c:pt idx="3584">
                  <c:v>2.0999999999999999E-3</c:v>
                </c:pt>
                <c:pt idx="3585">
                  <c:v>2.0999999999999999E-3</c:v>
                </c:pt>
                <c:pt idx="3586">
                  <c:v>2.0999999999999999E-3</c:v>
                </c:pt>
                <c:pt idx="3587">
                  <c:v>2.0999999999999999E-3</c:v>
                </c:pt>
                <c:pt idx="3588">
                  <c:v>2.0999999999999999E-3</c:v>
                </c:pt>
                <c:pt idx="3589">
                  <c:v>2.0999999999999999E-3</c:v>
                </c:pt>
                <c:pt idx="3590">
                  <c:v>2.0999999999999999E-3</c:v>
                </c:pt>
                <c:pt idx="3591">
                  <c:v>2.0999999999999999E-3</c:v>
                </c:pt>
                <c:pt idx="3592">
                  <c:v>2.0999999999999999E-3</c:v>
                </c:pt>
                <c:pt idx="3593">
                  <c:v>2.0999999999999999E-3</c:v>
                </c:pt>
                <c:pt idx="3594">
                  <c:v>2.0999999999999999E-3</c:v>
                </c:pt>
                <c:pt idx="3595">
                  <c:v>2.0999999999999999E-3</c:v>
                </c:pt>
                <c:pt idx="3596">
                  <c:v>2.0999999999999999E-3</c:v>
                </c:pt>
                <c:pt idx="3597">
                  <c:v>2.0999999999999999E-3</c:v>
                </c:pt>
                <c:pt idx="3598">
                  <c:v>2.0999999999999999E-3</c:v>
                </c:pt>
                <c:pt idx="3599">
                  <c:v>2.0999999999999999E-3</c:v>
                </c:pt>
                <c:pt idx="3600">
                  <c:v>2.2000000000000001E-3</c:v>
                </c:pt>
                <c:pt idx="3601">
                  <c:v>2.2000000000000001E-3</c:v>
                </c:pt>
                <c:pt idx="3602">
                  <c:v>2.2000000000000001E-3</c:v>
                </c:pt>
                <c:pt idx="3603">
                  <c:v>2.2000000000000001E-3</c:v>
                </c:pt>
                <c:pt idx="3604">
                  <c:v>2.2000000000000001E-3</c:v>
                </c:pt>
                <c:pt idx="3605">
                  <c:v>2.2000000000000001E-3</c:v>
                </c:pt>
                <c:pt idx="3606">
                  <c:v>2.2000000000000001E-3</c:v>
                </c:pt>
                <c:pt idx="3607">
                  <c:v>2.2000000000000001E-3</c:v>
                </c:pt>
                <c:pt idx="3608">
                  <c:v>2.2000000000000001E-3</c:v>
                </c:pt>
                <c:pt idx="3609">
                  <c:v>2.2000000000000001E-3</c:v>
                </c:pt>
                <c:pt idx="3610">
                  <c:v>2.2000000000000001E-3</c:v>
                </c:pt>
                <c:pt idx="3611">
                  <c:v>2.2000000000000001E-3</c:v>
                </c:pt>
                <c:pt idx="3612">
                  <c:v>2.2000000000000001E-3</c:v>
                </c:pt>
                <c:pt idx="3613">
                  <c:v>2.2000000000000001E-3</c:v>
                </c:pt>
                <c:pt idx="3614">
                  <c:v>2.2000000000000001E-3</c:v>
                </c:pt>
                <c:pt idx="3615">
                  <c:v>2.2000000000000001E-3</c:v>
                </c:pt>
                <c:pt idx="3616">
                  <c:v>2.2000000000000001E-3</c:v>
                </c:pt>
                <c:pt idx="3617">
                  <c:v>2.2000000000000001E-3</c:v>
                </c:pt>
                <c:pt idx="3618">
                  <c:v>2.2000000000000001E-3</c:v>
                </c:pt>
                <c:pt idx="3619">
                  <c:v>2.2000000000000001E-3</c:v>
                </c:pt>
                <c:pt idx="3620">
                  <c:v>2.2000000000000001E-3</c:v>
                </c:pt>
                <c:pt idx="3621">
                  <c:v>2.2000000000000001E-3</c:v>
                </c:pt>
                <c:pt idx="3622">
                  <c:v>2.2000000000000001E-3</c:v>
                </c:pt>
                <c:pt idx="3623">
                  <c:v>2.2000000000000001E-3</c:v>
                </c:pt>
                <c:pt idx="3624">
                  <c:v>2.2000000000000001E-3</c:v>
                </c:pt>
                <c:pt idx="3625">
                  <c:v>2.2000000000000001E-3</c:v>
                </c:pt>
                <c:pt idx="3626">
                  <c:v>2.2000000000000001E-3</c:v>
                </c:pt>
                <c:pt idx="3627">
                  <c:v>2.2000000000000001E-3</c:v>
                </c:pt>
                <c:pt idx="3628">
                  <c:v>2.2000000000000001E-3</c:v>
                </c:pt>
                <c:pt idx="3629">
                  <c:v>2.2000000000000001E-3</c:v>
                </c:pt>
                <c:pt idx="3630">
                  <c:v>2.2000000000000001E-3</c:v>
                </c:pt>
                <c:pt idx="3631">
                  <c:v>2.2000000000000001E-3</c:v>
                </c:pt>
                <c:pt idx="3632">
                  <c:v>2.2000000000000001E-3</c:v>
                </c:pt>
                <c:pt idx="3633">
                  <c:v>2.2000000000000001E-3</c:v>
                </c:pt>
                <c:pt idx="3634">
                  <c:v>2.2000000000000001E-3</c:v>
                </c:pt>
                <c:pt idx="3635">
                  <c:v>2.2000000000000001E-3</c:v>
                </c:pt>
                <c:pt idx="3636">
                  <c:v>2.2000000000000001E-3</c:v>
                </c:pt>
                <c:pt idx="3637">
                  <c:v>2.2000000000000001E-3</c:v>
                </c:pt>
                <c:pt idx="3638">
                  <c:v>2.2000000000000001E-3</c:v>
                </c:pt>
                <c:pt idx="3639">
                  <c:v>2.2000000000000001E-3</c:v>
                </c:pt>
                <c:pt idx="3640">
                  <c:v>2.2000000000000001E-3</c:v>
                </c:pt>
                <c:pt idx="3641">
                  <c:v>2.2000000000000001E-3</c:v>
                </c:pt>
                <c:pt idx="3642">
                  <c:v>2.2000000000000001E-3</c:v>
                </c:pt>
                <c:pt idx="3643">
                  <c:v>2.2000000000000001E-3</c:v>
                </c:pt>
                <c:pt idx="3644">
                  <c:v>2.2000000000000001E-3</c:v>
                </c:pt>
                <c:pt idx="3645">
                  <c:v>2.2000000000000001E-3</c:v>
                </c:pt>
                <c:pt idx="3646">
                  <c:v>2.2000000000000001E-3</c:v>
                </c:pt>
                <c:pt idx="3647">
                  <c:v>2.2000000000000001E-3</c:v>
                </c:pt>
                <c:pt idx="3648">
                  <c:v>2.2000000000000001E-3</c:v>
                </c:pt>
                <c:pt idx="3649">
                  <c:v>2.2000000000000001E-3</c:v>
                </c:pt>
                <c:pt idx="3650">
                  <c:v>2.3E-3</c:v>
                </c:pt>
                <c:pt idx="3651">
                  <c:v>2.3E-3</c:v>
                </c:pt>
                <c:pt idx="3652">
                  <c:v>2.3E-3</c:v>
                </c:pt>
                <c:pt idx="3653">
                  <c:v>2.3E-3</c:v>
                </c:pt>
                <c:pt idx="3654">
                  <c:v>2.3E-3</c:v>
                </c:pt>
                <c:pt idx="3655">
                  <c:v>2.3E-3</c:v>
                </c:pt>
                <c:pt idx="3656">
                  <c:v>2.3E-3</c:v>
                </c:pt>
                <c:pt idx="3657">
                  <c:v>2.3E-3</c:v>
                </c:pt>
                <c:pt idx="3658">
                  <c:v>2.3E-3</c:v>
                </c:pt>
                <c:pt idx="3659">
                  <c:v>2.3E-3</c:v>
                </c:pt>
                <c:pt idx="3660">
                  <c:v>2.3E-3</c:v>
                </c:pt>
                <c:pt idx="3661">
                  <c:v>2.3E-3</c:v>
                </c:pt>
                <c:pt idx="3662">
                  <c:v>2.3E-3</c:v>
                </c:pt>
                <c:pt idx="3663">
                  <c:v>2.3E-3</c:v>
                </c:pt>
                <c:pt idx="3664">
                  <c:v>2.3E-3</c:v>
                </c:pt>
                <c:pt idx="3665">
                  <c:v>2.3E-3</c:v>
                </c:pt>
                <c:pt idx="3666">
                  <c:v>2.3E-3</c:v>
                </c:pt>
                <c:pt idx="3667">
                  <c:v>2.3E-3</c:v>
                </c:pt>
                <c:pt idx="3668">
                  <c:v>2.3E-3</c:v>
                </c:pt>
                <c:pt idx="3669">
                  <c:v>2.3E-3</c:v>
                </c:pt>
                <c:pt idx="3670">
                  <c:v>2.3E-3</c:v>
                </c:pt>
                <c:pt idx="3671">
                  <c:v>2.3E-3</c:v>
                </c:pt>
                <c:pt idx="3672">
                  <c:v>2.3E-3</c:v>
                </c:pt>
                <c:pt idx="3673">
                  <c:v>2.3E-3</c:v>
                </c:pt>
                <c:pt idx="3674">
                  <c:v>2.3E-3</c:v>
                </c:pt>
                <c:pt idx="3675">
                  <c:v>2.3E-3</c:v>
                </c:pt>
                <c:pt idx="3676">
                  <c:v>2.3E-3</c:v>
                </c:pt>
                <c:pt idx="3677">
                  <c:v>2.3E-3</c:v>
                </c:pt>
                <c:pt idx="3678">
                  <c:v>2.3E-3</c:v>
                </c:pt>
                <c:pt idx="3679">
                  <c:v>2.3E-3</c:v>
                </c:pt>
                <c:pt idx="3680">
                  <c:v>2.3E-3</c:v>
                </c:pt>
                <c:pt idx="3681">
                  <c:v>2.3E-3</c:v>
                </c:pt>
                <c:pt idx="3682">
                  <c:v>2.3E-3</c:v>
                </c:pt>
                <c:pt idx="3683">
                  <c:v>2.3E-3</c:v>
                </c:pt>
                <c:pt idx="3684">
                  <c:v>2.3E-3</c:v>
                </c:pt>
                <c:pt idx="3685">
                  <c:v>2.3E-3</c:v>
                </c:pt>
                <c:pt idx="3686">
                  <c:v>2.3E-3</c:v>
                </c:pt>
                <c:pt idx="3687">
                  <c:v>2.3E-3</c:v>
                </c:pt>
                <c:pt idx="3688">
                  <c:v>2.3E-3</c:v>
                </c:pt>
                <c:pt idx="3689">
                  <c:v>2.3E-3</c:v>
                </c:pt>
                <c:pt idx="3690">
                  <c:v>2.3E-3</c:v>
                </c:pt>
                <c:pt idx="3691">
                  <c:v>2.3E-3</c:v>
                </c:pt>
                <c:pt idx="3692">
                  <c:v>2.3E-3</c:v>
                </c:pt>
                <c:pt idx="3693">
                  <c:v>2.3E-3</c:v>
                </c:pt>
                <c:pt idx="3694">
                  <c:v>2.3E-3</c:v>
                </c:pt>
                <c:pt idx="3695">
                  <c:v>2.3E-3</c:v>
                </c:pt>
                <c:pt idx="3696">
                  <c:v>2.3E-3</c:v>
                </c:pt>
                <c:pt idx="3697">
                  <c:v>2.3E-3</c:v>
                </c:pt>
                <c:pt idx="3698">
                  <c:v>2.3E-3</c:v>
                </c:pt>
                <c:pt idx="3699">
                  <c:v>2.3E-3</c:v>
                </c:pt>
                <c:pt idx="3700">
                  <c:v>2.3999999999999998E-3</c:v>
                </c:pt>
                <c:pt idx="3701">
                  <c:v>2.3999999999999998E-3</c:v>
                </c:pt>
                <c:pt idx="3702">
                  <c:v>2.3999999999999998E-3</c:v>
                </c:pt>
                <c:pt idx="3703">
                  <c:v>2.3999999999999998E-3</c:v>
                </c:pt>
                <c:pt idx="3704">
                  <c:v>2.3999999999999998E-3</c:v>
                </c:pt>
                <c:pt idx="3705">
                  <c:v>2.3999999999999998E-3</c:v>
                </c:pt>
                <c:pt idx="3706">
                  <c:v>2.3999999999999998E-3</c:v>
                </c:pt>
                <c:pt idx="3707">
                  <c:v>2.3999999999999998E-3</c:v>
                </c:pt>
                <c:pt idx="3708">
                  <c:v>2.3999999999999998E-3</c:v>
                </c:pt>
                <c:pt idx="3709">
                  <c:v>2.3999999999999998E-3</c:v>
                </c:pt>
                <c:pt idx="3710">
                  <c:v>2.3999999999999998E-3</c:v>
                </c:pt>
                <c:pt idx="3711">
                  <c:v>2.3999999999999998E-3</c:v>
                </c:pt>
                <c:pt idx="3712">
                  <c:v>2.3999999999999998E-3</c:v>
                </c:pt>
                <c:pt idx="3713">
                  <c:v>2.3999999999999998E-3</c:v>
                </c:pt>
                <c:pt idx="3714">
                  <c:v>2.3999999999999998E-3</c:v>
                </c:pt>
                <c:pt idx="3715">
                  <c:v>2.3999999999999998E-3</c:v>
                </c:pt>
                <c:pt idx="3716">
                  <c:v>2.3999999999999998E-3</c:v>
                </c:pt>
                <c:pt idx="3717">
                  <c:v>2.3999999999999998E-3</c:v>
                </c:pt>
                <c:pt idx="3718">
                  <c:v>2.3999999999999998E-3</c:v>
                </c:pt>
                <c:pt idx="3719">
                  <c:v>2.3999999999999998E-3</c:v>
                </c:pt>
                <c:pt idx="3720">
                  <c:v>2.3999999999999998E-3</c:v>
                </c:pt>
                <c:pt idx="3721">
                  <c:v>2.3999999999999998E-3</c:v>
                </c:pt>
                <c:pt idx="3722">
                  <c:v>2.3999999999999998E-3</c:v>
                </c:pt>
                <c:pt idx="3723">
                  <c:v>2.3999999999999998E-3</c:v>
                </c:pt>
                <c:pt idx="3724">
                  <c:v>2.3999999999999998E-3</c:v>
                </c:pt>
                <c:pt idx="3725">
                  <c:v>2.3999999999999998E-3</c:v>
                </c:pt>
                <c:pt idx="3726">
                  <c:v>2.3999999999999998E-3</c:v>
                </c:pt>
                <c:pt idx="3727">
                  <c:v>2.3999999999999998E-3</c:v>
                </c:pt>
                <c:pt idx="3728">
                  <c:v>2.3999999999999998E-3</c:v>
                </c:pt>
                <c:pt idx="3729">
                  <c:v>2.3999999999999998E-3</c:v>
                </c:pt>
                <c:pt idx="3730">
                  <c:v>2.3999999999999998E-3</c:v>
                </c:pt>
                <c:pt idx="3731">
                  <c:v>2.3999999999999998E-3</c:v>
                </c:pt>
                <c:pt idx="3732">
                  <c:v>2.3999999999999998E-3</c:v>
                </c:pt>
                <c:pt idx="3733">
                  <c:v>2.3999999999999998E-3</c:v>
                </c:pt>
                <c:pt idx="3734">
                  <c:v>2.3999999999999998E-3</c:v>
                </c:pt>
                <c:pt idx="3735">
                  <c:v>2.3999999999999998E-3</c:v>
                </c:pt>
                <c:pt idx="3736">
                  <c:v>2.3999999999999998E-3</c:v>
                </c:pt>
                <c:pt idx="3737">
                  <c:v>2.3999999999999998E-3</c:v>
                </c:pt>
                <c:pt idx="3738">
                  <c:v>2.3999999999999998E-3</c:v>
                </c:pt>
                <c:pt idx="3739">
                  <c:v>2.3999999999999998E-3</c:v>
                </c:pt>
                <c:pt idx="3740">
                  <c:v>2.3999999999999998E-3</c:v>
                </c:pt>
                <c:pt idx="3741">
                  <c:v>2.3999999999999998E-3</c:v>
                </c:pt>
                <c:pt idx="3742">
                  <c:v>2.3999999999999998E-3</c:v>
                </c:pt>
                <c:pt idx="3743">
                  <c:v>2.3999999999999998E-3</c:v>
                </c:pt>
                <c:pt idx="3744">
                  <c:v>2.3999999999999998E-3</c:v>
                </c:pt>
                <c:pt idx="3745">
                  <c:v>2.3999999999999998E-3</c:v>
                </c:pt>
                <c:pt idx="3746">
                  <c:v>2.3999999999999998E-3</c:v>
                </c:pt>
                <c:pt idx="3747">
                  <c:v>2.3999999999999998E-3</c:v>
                </c:pt>
                <c:pt idx="3748">
                  <c:v>2.3999999999999998E-3</c:v>
                </c:pt>
                <c:pt idx="3749">
                  <c:v>2.3999999999999998E-3</c:v>
                </c:pt>
                <c:pt idx="3750">
                  <c:v>2.5000000000000001E-3</c:v>
                </c:pt>
                <c:pt idx="3751">
                  <c:v>2.5000000000000001E-3</c:v>
                </c:pt>
                <c:pt idx="3752">
                  <c:v>2.5000000000000001E-3</c:v>
                </c:pt>
                <c:pt idx="3753">
                  <c:v>2.5000000000000001E-3</c:v>
                </c:pt>
                <c:pt idx="3754">
                  <c:v>2.5000000000000001E-3</c:v>
                </c:pt>
                <c:pt idx="3755">
                  <c:v>2.5000000000000001E-3</c:v>
                </c:pt>
                <c:pt idx="3756">
                  <c:v>2.5000000000000001E-3</c:v>
                </c:pt>
                <c:pt idx="3757">
                  <c:v>2.5000000000000001E-3</c:v>
                </c:pt>
                <c:pt idx="3758">
                  <c:v>2.5000000000000001E-3</c:v>
                </c:pt>
                <c:pt idx="3759">
                  <c:v>2.5000000000000001E-3</c:v>
                </c:pt>
                <c:pt idx="3760">
                  <c:v>2.5000000000000001E-3</c:v>
                </c:pt>
                <c:pt idx="3761">
                  <c:v>2.5000000000000001E-3</c:v>
                </c:pt>
                <c:pt idx="3762">
                  <c:v>2.5000000000000001E-3</c:v>
                </c:pt>
                <c:pt idx="3763">
                  <c:v>2.5000000000000001E-3</c:v>
                </c:pt>
                <c:pt idx="3764">
                  <c:v>2.5000000000000001E-3</c:v>
                </c:pt>
                <c:pt idx="3765">
                  <c:v>2.5000000000000001E-3</c:v>
                </c:pt>
                <c:pt idx="3766">
                  <c:v>2.5000000000000001E-3</c:v>
                </c:pt>
                <c:pt idx="3767">
                  <c:v>2.5000000000000001E-3</c:v>
                </c:pt>
                <c:pt idx="3768">
                  <c:v>2.5000000000000001E-3</c:v>
                </c:pt>
                <c:pt idx="3769">
                  <c:v>2.5000000000000001E-3</c:v>
                </c:pt>
                <c:pt idx="3770">
                  <c:v>2.5000000000000001E-3</c:v>
                </c:pt>
                <c:pt idx="3771">
                  <c:v>2.5000000000000001E-3</c:v>
                </c:pt>
                <c:pt idx="3772">
                  <c:v>2.5000000000000001E-3</c:v>
                </c:pt>
                <c:pt idx="3773">
                  <c:v>2.5000000000000001E-3</c:v>
                </c:pt>
                <c:pt idx="3774">
                  <c:v>2.5000000000000001E-3</c:v>
                </c:pt>
                <c:pt idx="3775">
                  <c:v>2.5000000000000001E-3</c:v>
                </c:pt>
                <c:pt idx="3776">
                  <c:v>2.5000000000000001E-3</c:v>
                </c:pt>
                <c:pt idx="3777">
                  <c:v>2.5000000000000001E-3</c:v>
                </c:pt>
                <c:pt idx="3778">
                  <c:v>2.5000000000000001E-3</c:v>
                </c:pt>
                <c:pt idx="3779">
                  <c:v>2.5000000000000001E-3</c:v>
                </c:pt>
                <c:pt idx="3780">
                  <c:v>2.5000000000000001E-3</c:v>
                </c:pt>
                <c:pt idx="3781">
                  <c:v>2.5000000000000001E-3</c:v>
                </c:pt>
                <c:pt idx="3782">
                  <c:v>2.5000000000000001E-3</c:v>
                </c:pt>
                <c:pt idx="3783">
                  <c:v>2.5000000000000001E-3</c:v>
                </c:pt>
                <c:pt idx="3784">
                  <c:v>2.5000000000000001E-3</c:v>
                </c:pt>
                <c:pt idx="3785">
                  <c:v>2.5000000000000001E-3</c:v>
                </c:pt>
                <c:pt idx="3786">
                  <c:v>2.5000000000000001E-3</c:v>
                </c:pt>
                <c:pt idx="3787">
                  <c:v>2.5000000000000001E-3</c:v>
                </c:pt>
                <c:pt idx="3788">
                  <c:v>2.5000000000000001E-3</c:v>
                </c:pt>
                <c:pt idx="3789">
                  <c:v>2.5000000000000001E-3</c:v>
                </c:pt>
                <c:pt idx="3790">
                  <c:v>2.5000000000000001E-3</c:v>
                </c:pt>
                <c:pt idx="3791">
                  <c:v>2.5000000000000001E-3</c:v>
                </c:pt>
                <c:pt idx="3792">
                  <c:v>2.5000000000000001E-3</c:v>
                </c:pt>
                <c:pt idx="3793">
                  <c:v>2.5000000000000001E-3</c:v>
                </c:pt>
                <c:pt idx="3794">
                  <c:v>2.5000000000000001E-3</c:v>
                </c:pt>
                <c:pt idx="3795">
                  <c:v>2.5000000000000001E-3</c:v>
                </c:pt>
                <c:pt idx="3796">
                  <c:v>2.5000000000000001E-3</c:v>
                </c:pt>
                <c:pt idx="3797">
                  <c:v>2.5000000000000001E-3</c:v>
                </c:pt>
                <c:pt idx="3798">
                  <c:v>2.5000000000000001E-3</c:v>
                </c:pt>
                <c:pt idx="3799">
                  <c:v>2.5000000000000001E-3</c:v>
                </c:pt>
                <c:pt idx="3800">
                  <c:v>2.5999999999999999E-3</c:v>
                </c:pt>
                <c:pt idx="3801">
                  <c:v>2.5999999999999999E-3</c:v>
                </c:pt>
                <c:pt idx="3802">
                  <c:v>2.5999999999999999E-3</c:v>
                </c:pt>
                <c:pt idx="3803">
                  <c:v>2.5999999999999999E-3</c:v>
                </c:pt>
                <c:pt idx="3804">
                  <c:v>2.5999999999999999E-3</c:v>
                </c:pt>
                <c:pt idx="3805">
                  <c:v>2.5999999999999999E-3</c:v>
                </c:pt>
                <c:pt idx="3806">
                  <c:v>2.5999999999999999E-3</c:v>
                </c:pt>
                <c:pt idx="3807">
                  <c:v>2.5999999999999999E-3</c:v>
                </c:pt>
                <c:pt idx="3808">
                  <c:v>2.5999999999999999E-3</c:v>
                </c:pt>
                <c:pt idx="3809">
                  <c:v>2.5999999999999999E-3</c:v>
                </c:pt>
                <c:pt idx="3810">
                  <c:v>2.5999999999999999E-3</c:v>
                </c:pt>
                <c:pt idx="3811">
                  <c:v>2.5999999999999999E-3</c:v>
                </c:pt>
                <c:pt idx="3812">
                  <c:v>2.5999999999999999E-3</c:v>
                </c:pt>
                <c:pt idx="3813">
                  <c:v>2.5999999999999999E-3</c:v>
                </c:pt>
                <c:pt idx="3814">
                  <c:v>2.5999999999999999E-3</c:v>
                </c:pt>
                <c:pt idx="3815">
                  <c:v>2.5999999999999999E-3</c:v>
                </c:pt>
                <c:pt idx="3816">
                  <c:v>2.5999999999999999E-3</c:v>
                </c:pt>
                <c:pt idx="3817">
                  <c:v>2.5999999999999999E-3</c:v>
                </c:pt>
                <c:pt idx="3818">
                  <c:v>2.5999999999999999E-3</c:v>
                </c:pt>
                <c:pt idx="3819">
                  <c:v>2.5999999999999999E-3</c:v>
                </c:pt>
                <c:pt idx="3820">
                  <c:v>2.5999999999999999E-3</c:v>
                </c:pt>
                <c:pt idx="3821">
                  <c:v>2.5999999999999999E-3</c:v>
                </c:pt>
                <c:pt idx="3822">
                  <c:v>2.5999999999999999E-3</c:v>
                </c:pt>
                <c:pt idx="3823">
                  <c:v>2.5999999999999999E-3</c:v>
                </c:pt>
                <c:pt idx="3824">
                  <c:v>2.5999999999999999E-3</c:v>
                </c:pt>
                <c:pt idx="3825">
                  <c:v>2.5999999999999999E-3</c:v>
                </c:pt>
                <c:pt idx="3826">
                  <c:v>2.5999999999999999E-3</c:v>
                </c:pt>
                <c:pt idx="3827">
                  <c:v>2.5999999999999999E-3</c:v>
                </c:pt>
                <c:pt idx="3828">
                  <c:v>2.5999999999999999E-3</c:v>
                </c:pt>
                <c:pt idx="3829">
                  <c:v>2.5999999999999999E-3</c:v>
                </c:pt>
                <c:pt idx="3830">
                  <c:v>2.5999999999999999E-3</c:v>
                </c:pt>
                <c:pt idx="3831">
                  <c:v>2.5999999999999999E-3</c:v>
                </c:pt>
                <c:pt idx="3832">
                  <c:v>2.5999999999999999E-3</c:v>
                </c:pt>
                <c:pt idx="3833">
                  <c:v>2.5999999999999999E-3</c:v>
                </c:pt>
                <c:pt idx="3834">
                  <c:v>2.5999999999999999E-3</c:v>
                </c:pt>
                <c:pt idx="3835">
                  <c:v>2.5999999999999999E-3</c:v>
                </c:pt>
                <c:pt idx="3836">
                  <c:v>2.5999999999999999E-3</c:v>
                </c:pt>
                <c:pt idx="3837">
                  <c:v>2.5999999999999999E-3</c:v>
                </c:pt>
                <c:pt idx="3838">
                  <c:v>2.5999999999999999E-3</c:v>
                </c:pt>
                <c:pt idx="3839">
                  <c:v>2.5999999999999999E-3</c:v>
                </c:pt>
                <c:pt idx="3840">
                  <c:v>2.5999999999999999E-3</c:v>
                </c:pt>
                <c:pt idx="3841">
                  <c:v>2.5999999999999999E-3</c:v>
                </c:pt>
                <c:pt idx="3842">
                  <c:v>2.5999999999999999E-3</c:v>
                </c:pt>
                <c:pt idx="3843">
                  <c:v>2.5999999999999999E-3</c:v>
                </c:pt>
                <c:pt idx="3844">
                  <c:v>2.5999999999999999E-3</c:v>
                </c:pt>
                <c:pt idx="3845">
                  <c:v>2.5999999999999999E-3</c:v>
                </c:pt>
                <c:pt idx="3846">
                  <c:v>2.5999999999999999E-3</c:v>
                </c:pt>
                <c:pt idx="3847">
                  <c:v>2.5999999999999999E-3</c:v>
                </c:pt>
                <c:pt idx="3848">
                  <c:v>2.5999999999999999E-3</c:v>
                </c:pt>
                <c:pt idx="3849">
                  <c:v>2.5999999999999999E-3</c:v>
                </c:pt>
                <c:pt idx="3850">
                  <c:v>2.7000000000000001E-3</c:v>
                </c:pt>
                <c:pt idx="3851">
                  <c:v>2.7000000000000001E-3</c:v>
                </c:pt>
                <c:pt idx="3852">
                  <c:v>2.7000000000000001E-3</c:v>
                </c:pt>
                <c:pt idx="3853">
                  <c:v>2.7000000000000001E-3</c:v>
                </c:pt>
                <c:pt idx="3854">
                  <c:v>2.7000000000000001E-3</c:v>
                </c:pt>
                <c:pt idx="3855">
                  <c:v>2.7000000000000001E-3</c:v>
                </c:pt>
                <c:pt idx="3856">
                  <c:v>2.7000000000000001E-3</c:v>
                </c:pt>
                <c:pt idx="3857">
                  <c:v>2.7000000000000001E-3</c:v>
                </c:pt>
                <c:pt idx="3858">
                  <c:v>2.7000000000000001E-3</c:v>
                </c:pt>
                <c:pt idx="3859">
                  <c:v>2.7000000000000001E-3</c:v>
                </c:pt>
                <c:pt idx="3860">
                  <c:v>2.7000000000000001E-3</c:v>
                </c:pt>
                <c:pt idx="3861">
                  <c:v>2.7000000000000001E-3</c:v>
                </c:pt>
                <c:pt idx="3862">
                  <c:v>2.7000000000000001E-3</c:v>
                </c:pt>
                <c:pt idx="3863">
                  <c:v>2.7000000000000001E-3</c:v>
                </c:pt>
                <c:pt idx="3864">
                  <c:v>2.7000000000000001E-3</c:v>
                </c:pt>
                <c:pt idx="3865">
                  <c:v>2.7000000000000001E-3</c:v>
                </c:pt>
                <c:pt idx="3866">
                  <c:v>2.7000000000000001E-3</c:v>
                </c:pt>
                <c:pt idx="3867">
                  <c:v>2.7000000000000001E-3</c:v>
                </c:pt>
                <c:pt idx="3868">
                  <c:v>2.7000000000000001E-3</c:v>
                </c:pt>
                <c:pt idx="3869">
                  <c:v>2.7000000000000001E-3</c:v>
                </c:pt>
                <c:pt idx="3870">
                  <c:v>2.7000000000000001E-3</c:v>
                </c:pt>
                <c:pt idx="3871">
                  <c:v>2.7000000000000001E-3</c:v>
                </c:pt>
                <c:pt idx="3872">
                  <c:v>2.7000000000000001E-3</c:v>
                </c:pt>
                <c:pt idx="3873">
                  <c:v>2.7000000000000001E-3</c:v>
                </c:pt>
                <c:pt idx="3874">
                  <c:v>2.7000000000000001E-3</c:v>
                </c:pt>
                <c:pt idx="3875">
                  <c:v>2.7000000000000001E-3</c:v>
                </c:pt>
                <c:pt idx="3876">
                  <c:v>2.7000000000000001E-3</c:v>
                </c:pt>
                <c:pt idx="3877">
                  <c:v>2.7000000000000001E-3</c:v>
                </c:pt>
                <c:pt idx="3878">
                  <c:v>2.7000000000000001E-3</c:v>
                </c:pt>
                <c:pt idx="3879">
                  <c:v>2.7000000000000001E-3</c:v>
                </c:pt>
                <c:pt idx="3880">
                  <c:v>2.7000000000000001E-3</c:v>
                </c:pt>
                <c:pt idx="3881">
                  <c:v>2.7000000000000001E-3</c:v>
                </c:pt>
                <c:pt idx="3882">
                  <c:v>2.7000000000000001E-3</c:v>
                </c:pt>
                <c:pt idx="3883">
                  <c:v>2.7000000000000001E-3</c:v>
                </c:pt>
                <c:pt idx="3884">
                  <c:v>2.7000000000000001E-3</c:v>
                </c:pt>
                <c:pt idx="3885">
                  <c:v>2.7000000000000001E-3</c:v>
                </c:pt>
                <c:pt idx="3886">
                  <c:v>2.7000000000000001E-3</c:v>
                </c:pt>
                <c:pt idx="3887">
                  <c:v>2.7000000000000001E-3</c:v>
                </c:pt>
                <c:pt idx="3888">
                  <c:v>2.7000000000000001E-3</c:v>
                </c:pt>
                <c:pt idx="3889">
                  <c:v>2.7000000000000001E-3</c:v>
                </c:pt>
                <c:pt idx="3890">
                  <c:v>2.7000000000000001E-3</c:v>
                </c:pt>
                <c:pt idx="3891">
                  <c:v>2.7000000000000001E-3</c:v>
                </c:pt>
                <c:pt idx="3892">
                  <c:v>2.7000000000000001E-3</c:v>
                </c:pt>
                <c:pt idx="3893">
                  <c:v>2.7000000000000001E-3</c:v>
                </c:pt>
                <c:pt idx="3894">
                  <c:v>2.7000000000000001E-3</c:v>
                </c:pt>
                <c:pt idx="3895">
                  <c:v>2.7000000000000001E-3</c:v>
                </c:pt>
                <c:pt idx="3896">
                  <c:v>2.7000000000000001E-3</c:v>
                </c:pt>
                <c:pt idx="3897">
                  <c:v>2.7000000000000001E-3</c:v>
                </c:pt>
                <c:pt idx="3898">
                  <c:v>2.7000000000000001E-3</c:v>
                </c:pt>
                <c:pt idx="3899">
                  <c:v>2.7000000000000001E-3</c:v>
                </c:pt>
                <c:pt idx="3900">
                  <c:v>2.8E-3</c:v>
                </c:pt>
                <c:pt idx="3901">
                  <c:v>2.8E-3</c:v>
                </c:pt>
                <c:pt idx="3902">
                  <c:v>2.8E-3</c:v>
                </c:pt>
                <c:pt idx="3903">
                  <c:v>2.8E-3</c:v>
                </c:pt>
                <c:pt idx="3904">
                  <c:v>2.8E-3</c:v>
                </c:pt>
                <c:pt idx="3905">
                  <c:v>2.8E-3</c:v>
                </c:pt>
                <c:pt idx="3906">
                  <c:v>2.8E-3</c:v>
                </c:pt>
                <c:pt idx="3907">
                  <c:v>2.8E-3</c:v>
                </c:pt>
                <c:pt idx="3908">
                  <c:v>2.8E-3</c:v>
                </c:pt>
                <c:pt idx="3909">
                  <c:v>2.8E-3</c:v>
                </c:pt>
                <c:pt idx="3910">
                  <c:v>2.8E-3</c:v>
                </c:pt>
                <c:pt idx="3911">
                  <c:v>2.8E-3</c:v>
                </c:pt>
                <c:pt idx="3912">
                  <c:v>2.8E-3</c:v>
                </c:pt>
                <c:pt idx="3913">
                  <c:v>2.8E-3</c:v>
                </c:pt>
                <c:pt idx="3914">
                  <c:v>2.8E-3</c:v>
                </c:pt>
                <c:pt idx="3915">
                  <c:v>2.8E-3</c:v>
                </c:pt>
                <c:pt idx="3916">
                  <c:v>2.8E-3</c:v>
                </c:pt>
                <c:pt idx="3917">
                  <c:v>2.8E-3</c:v>
                </c:pt>
                <c:pt idx="3918">
                  <c:v>2.8E-3</c:v>
                </c:pt>
                <c:pt idx="3919">
                  <c:v>2.8E-3</c:v>
                </c:pt>
                <c:pt idx="3920">
                  <c:v>2.8E-3</c:v>
                </c:pt>
                <c:pt idx="3921">
                  <c:v>2.8E-3</c:v>
                </c:pt>
                <c:pt idx="3922">
                  <c:v>2.8E-3</c:v>
                </c:pt>
                <c:pt idx="3923">
                  <c:v>2.8E-3</c:v>
                </c:pt>
                <c:pt idx="3924">
                  <c:v>2.8E-3</c:v>
                </c:pt>
                <c:pt idx="3925">
                  <c:v>2.8E-3</c:v>
                </c:pt>
                <c:pt idx="3926">
                  <c:v>2.8E-3</c:v>
                </c:pt>
                <c:pt idx="3927">
                  <c:v>2.8E-3</c:v>
                </c:pt>
                <c:pt idx="3928">
                  <c:v>2.8E-3</c:v>
                </c:pt>
                <c:pt idx="3929">
                  <c:v>2.8E-3</c:v>
                </c:pt>
                <c:pt idx="3930">
                  <c:v>2.8E-3</c:v>
                </c:pt>
                <c:pt idx="3931">
                  <c:v>2.8E-3</c:v>
                </c:pt>
                <c:pt idx="3932">
                  <c:v>2.8E-3</c:v>
                </c:pt>
                <c:pt idx="3933">
                  <c:v>2.8E-3</c:v>
                </c:pt>
                <c:pt idx="3934">
                  <c:v>2.8E-3</c:v>
                </c:pt>
                <c:pt idx="3935">
                  <c:v>2.8E-3</c:v>
                </c:pt>
                <c:pt idx="3936">
                  <c:v>2.8E-3</c:v>
                </c:pt>
                <c:pt idx="3937">
                  <c:v>2.8E-3</c:v>
                </c:pt>
                <c:pt idx="3938">
                  <c:v>2.8E-3</c:v>
                </c:pt>
                <c:pt idx="3939">
                  <c:v>2.8E-3</c:v>
                </c:pt>
                <c:pt idx="3940">
                  <c:v>2.8E-3</c:v>
                </c:pt>
                <c:pt idx="3941">
                  <c:v>2.8E-3</c:v>
                </c:pt>
                <c:pt idx="3942">
                  <c:v>2.8E-3</c:v>
                </c:pt>
                <c:pt idx="3943">
                  <c:v>2.8E-3</c:v>
                </c:pt>
                <c:pt idx="3944">
                  <c:v>2.8E-3</c:v>
                </c:pt>
                <c:pt idx="3945">
                  <c:v>2.8E-3</c:v>
                </c:pt>
                <c:pt idx="3946">
                  <c:v>2.8E-3</c:v>
                </c:pt>
                <c:pt idx="3947">
                  <c:v>2.8E-3</c:v>
                </c:pt>
                <c:pt idx="3948">
                  <c:v>2.8E-3</c:v>
                </c:pt>
                <c:pt idx="3949">
                  <c:v>2.8E-3</c:v>
                </c:pt>
                <c:pt idx="3950">
                  <c:v>2.8999999999999998E-3</c:v>
                </c:pt>
                <c:pt idx="3951">
                  <c:v>2.8999999999999998E-3</c:v>
                </c:pt>
                <c:pt idx="3952">
                  <c:v>2.8999999999999998E-3</c:v>
                </c:pt>
                <c:pt idx="3953">
                  <c:v>2.8999999999999998E-3</c:v>
                </c:pt>
                <c:pt idx="3954">
                  <c:v>2.8999999999999998E-3</c:v>
                </c:pt>
                <c:pt idx="3955">
                  <c:v>2.8999999999999998E-3</c:v>
                </c:pt>
                <c:pt idx="3956">
                  <c:v>2.8999999999999998E-3</c:v>
                </c:pt>
                <c:pt idx="3957">
                  <c:v>2.8999999999999998E-3</c:v>
                </c:pt>
                <c:pt idx="3958">
                  <c:v>2.8999999999999998E-3</c:v>
                </c:pt>
                <c:pt idx="3959">
                  <c:v>2.8999999999999998E-3</c:v>
                </c:pt>
                <c:pt idx="3960">
                  <c:v>2.8999999999999998E-3</c:v>
                </c:pt>
                <c:pt idx="3961">
                  <c:v>2.8999999999999998E-3</c:v>
                </c:pt>
                <c:pt idx="3962">
                  <c:v>2.8999999999999998E-3</c:v>
                </c:pt>
                <c:pt idx="3963">
                  <c:v>2.8999999999999998E-3</c:v>
                </c:pt>
                <c:pt idx="3964">
                  <c:v>2.8999999999999998E-3</c:v>
                </c:pt>
                <c:pt idx="3965">
                  <c:v>2.8999999999999998E-3</c:v>
                </c:pt>
                <c:pt idx="3966">
                  <c:v>2.8999999999999998E-3</c:v>
                </c:pt>
                <c:pt idx="3967">
                  <c:v>2.8999999999999998E-3</c:v>
                </c:pt>
                <c:pt idx="3968">
                  <c:v>2.8999999999999998E-3</c:v>
                </c:pt>
                <c:pt idx="3969">
                  <c:v>2.8999999999999998E-3</c:v>
                </c:pt>
                <c:pt idx="3970">
                  <c:v>2.8999999999999998E-3</c:v>
                </c:pt>
                <c:pt idx="3971">
                  <c:v>2.8999999999999998E-3</c:v>
                </c:pt>
                <c:pt idx="3972">
                  <c:v>2.8999999999999998E-3</c:v>
                </c:pt>
                <c:pt idx="3973">
                  <c:v>2.8999999999999998E-3</c:v>
                </c:pt>
                <c:pt idx="3974">
                  <c:v>2.8999999999999998E-3</c:v>
                </c:pt>
                <c:pt idx="3975">
                  <c:v>2.8999999999999998E-3</c:v>
                </c:pt>
                <c:pt idx="3976">
                  <c:v>2.8999999999999998E-3</c:v>
                </c:pt>
                <c:pt idx="3977">
                  <c:v>2.8999999999999998E-3</c:v>
                </c:pt>
                <c:pt idx="3978">
                  <c:v>2.8999999999999998E-3</c:v>
                </c:pt>
                <c:pt idx="3979">
                  <c:v>2.8999999999999998E-3</c:v>
                </c:pt>
                <c:pt idx="3980">
                  <c:v>2.8999999999999998E-3</c:v>
                </c:pt>
                <c:pt idx="3981">
                  <c:v>2.8999999999999998E-3</c:v>
                </c:pt>
                <c:pt idx="3982">
                  <c:v>2.8999999999999998E-3</c:v>
                </c:pt>
                <c:pt idx="3983">
                  <c:v>2.8999999999999998E-3</c:v>
                </c:pt>
                <c:pt idx="3984">
                  <c:v>2.8999999999999998E-3</c:v>
                </c:pt>
                <c:pt idx="3985">
                  <c:v>2.8999999999999998E-3</c:v>
                </c:pt>
                <c:pt idx="3986">
                  <c:v>2.8999999999999998E-3</c:v>
                </c:pt>
                <c:pt idx="3987">
                  <c:v>2.8999999999999998E-3</c:v>
                </c:pt>
                <c:pt idx="3988">
                  <c:v>2.8999999999999998E-3</c:v>
                </c:pt>
                <c:pt idx="3989">
                  <c:v>2.8999999999999998E-3</c:v>
                </c:pt>
                <c:pt idx="3990">
                  <c:v>2.8999999999999998E-3</c:v>
                </c:pt>
                <c:pt idx="3991">
                  <c:v>2.8999999999999998E-3</c:v>
                </c:pt>
                <c:pt idx="3992">
                  <c:v>2.8999999999999998E-3</c:v>
                </c:pt>
                <c:pt idx="3993">
                  <c:v>2.8999999999999998E-3</c:v>
                </c:pt>
                <c:pt idx="3994">
                  <c:v>2.8999999999999998E-3</c:v>
                </c:pt>
                <c:pt idx="3995">
                  <c:v>2.8999999999999998E-3</c:v>
                </c:pt>
                <c:pt idx="3996">
                  <c:v>2.8999999999999998E-3</c:v>
                </c:pt>
                <c:pt idx="3997">
                  <c:v>2.8999999999999998E-3</c:v>
                </c:pt>
                <c:pt idx="3998">
                  <c:v>2.8999999999999998E-3</c:v>
                </c:pt>
                <c:pt idx="3999">
                  <c:v>2.8999999999999998E-3</c:v>
                </c:pt>
                <c:pt idx="4000">
                  <c:v>3.0000000000000001E-3</c:v>
                </c:pt>
                <c:pt idx="4001">
                  <c:v>3.0000000000000001E-3</c:v>
                </c:pt>
                <c:pt idx="4002">
                  <c:v>3.0000000000000001E-3</c:v>
                </c:pt>
                <c:pt idx="4003">
                  <c:v>3.0000000000000001E-3</c:v>
                </c:pt>
                <c:pt idx="4004">
                  <c:v>3.0000000000000001E-3</c:v>
                </c:pt>
                <c:pt idx="4005">
                  <c:v>3.0000000000000001E-3</c:v>
                </c:pt>
                <c:pt idx="4006">
                  <c:v>3.0000000000000001E-3</c:v>
                </c:pt>
                <c:pt idx="4007">
                  <c:v>3.0000000000000001E-3</c:v>
                </c:pt>
                <c:pt idx="4008">
                  <c:v>3.0000000000000001E-3</c:v>
                </c:pt>
                <c:pt idx="4009">
                  <c:v>3.0000000000000001E-3</c:v>
                </c:pt>
                <c:pt idx="4010">
                  <c:v>3.0000000000000001E-3</c:v>
                </c:pt>
                <c:pt idx="4011">
                  <c:v>3.0000000000000001E-3</c:v>
                </c:pt>
                <c:pt idx="4012">
                  <c:v>3.0000000000000001E-3</c:v>
                </c:pt>
                <c:pt idx="4013">
                  <c:v>3.0000000000000001E-3</c:v>
                </c:pt>
                <c:pt idx="4014">
                  <c:v>3.0000000000000001E-3</c:v>
                </c:pt>
                <c:pt idx="4015">
                  <c:v>3.0000000000000001E-3</c:v>
                </c:pt>
                <c:pt idx="4016">
                  <c:v>3.0000000000000001E-3</c:v>
                </c:pt>
                <c:pt idx="4017">
                  <c:v>3.0000000000000001E-3</c:v>
                </c:pt>
                <c:pt idx="4018">
                  <c:v>3.0000000000000001E-3</c:v>
                </c:pt>
                <c:pt idx="4019">
                  <c:v>3.0000000000000001E-3</c:v>
                </c:pt>
                <c:pt idx="4020">
                  <c:v>3.0000000000000001E-3</c:v>
                </c:pt>
                <c:pt idx="4021">
                  <c:v>3.0000000000000001E-3</c:v>
                </c:pt>
                <c:pt idx="4022">
                  <c:v>3.0000000000000001E-3</c:v>
                </c:pt>
                <c:pt idx="4023">
                  <c:v>3.0000000000000001E-3</c:v>
                </c:pt>
                <c:pt idx="4024">
                  <c:v>3.0000000000000001E-3</c:v>
                </c:pt>
                <c:pt idx="4025">
                  <c:v>3.0000000000000001E-3</c:v>
                </c:pt>
                <c:pt idx="4026">
                  <c:v>3.0000000000000001E-3</c:v>
                </c:pt>
                <c:pt idx="4027">
                  <c:v>3.0000000000000001E-3</c:v>
                </c:pt>
                <c:pt idx="4028">
                  <c:v>3.0000000000000001E-3</c:v>
                </c:pt>
                <c:pt idx="4029">
                  <c:v>3.0000000000000001E-3</c:v>
                </c:pt>
                <c:pt idx="4030">
                  <c:v>3.0000000000000001E-3</c:v>
                </c:pt>
                <c:pt idx="4031">
                  <c:v>3.0000000000000001E-3</c:v>
                </c:pt>
                <c:pt idx="4032">
                  <c:v>3.0000000000000001E-3</c:v>
                </c:pt>
                <c:pt idx="4033">
                  <c:v>3.0000000000000001E-3</c:v>
                </c:pt>
                <c:pt idx="4034">
                  <c:v>3.0000000000000001E-3</c:v>
                </c:pt>
                <c:pt idx="4035">
                  <c:v>3.0000000000000001E-3</c:v>
                </c:pt>
                <c:pt idx="4036">
                  <c:v>3.0000000000000001E-3</c:v>
                </c:pt>
                <c:pt idx="4037">
                  <c:v>3.0000000000000001E-3</c:v>
                </c:pt>
                <c:pt idx="4038">
                  <c:v>3.0000000000000001E-3</c:v>
                </c:pt>
                <c:pt idx="4039">
                  <c:v>3.0000000000000001E-3</c:v>
                </c:pt>
                <c:pt idx="4040">
                  <c:v>3.0000000000000001E-3</c:v>
                </c:pt>
                <c:pt idx="4041">
                  <c:v>3.0000000000000001E-3</c:v>
                </c:pt>
                <c:pt idx="4042">
                  <c:v>3.0000000000000001E-3</c:v>
                </c:pt>
                <c:pt idx="4043">
                  <c:v>3.0000000000000001E-3</c:v>
                </c:pt>
                <c:pt idx="4044">
                  <c:v>3.0000000000000001E-3</c:v>
                </c:pt>
                <c:pt idx="4045">
                  <c:v>3.0000000000000001E-3</c:v>
                </c:pt>
                <c:pt idx="4046">
                  <c:v>3.0000000000000001E-3</c:v>
                </c:pt>
                <c:pt idx="4047">
                  <c:v>3.0000000000000001E-3</c:v>
                </c:pt>
                <c:pt idx="4048">
                  <c:v>3.0000000000000001E-3</c:v>
                </c:pt>
                <c:pt idx="4049">
                  <c:v>3.0000000000000001E-3</c:v>
                </c:pt>
                <c:pt idx="4050">
                  <c:v>3.0999999999999999E-3</c:v>
                </c:pt>
                <c:pt idx="4051">
                  <c:v>3.0999999999999999E-3</c:v>
                </c:pt>
                <c:pt idx="4052">
                  <c:v>3.0999999999999999E-3</c:v>
                </c:pt>
                <c:pt idx="4053">
                  <c:v>3.0999999999999999E-3</c:v>
                </c:pt>
                <c:pt idx="4054">
                  <c:v>3.0999999999999999E-3</c:v>
                </c:pt>
                <c:pt idx="4055">
                  <c:v>3.0999999999999999E-3</c:v>
                </c:pt>
                <c:pt idx="4056">
                  <c:v>3.0999999999999999E-3</c:v>
                </c:pt>
                <c:pt idx="4057">
                  <c:v>3.0999999999999999E-3</c:v>
                </c:pt>
                <c:pt idx="4058">
                  <c:v>3.0999999999999999E-3</c:v>
                </c:pt>
                <c:pt idx="4059">
                  <c:v>3.0999999999999999E-3</c:v>
                </c:pt>
                <c:pt idx="4060">
                  <c:v>3.0999999999999999E-3</c:v>
                </c:pt>
                <c:pt idx="4061">
                  <c:v>3.0999999999999999E-3</c:v>
                </c:pt>
                <c:pt idx="4062">
                  <c:v>3.0999999999999999E-3</c:v>
                </c:pt>
                <c:pt idx="4063">
                  <c:v>3.0999999999999999E-3</c:v>
                </c:pt>
                <c:pt idx="4064">
                  <c:v>3.0999999999999999E-3</c:v>
                </c:pt>
                <c:pt idx="4065">
                  <c:v>3.0999999999999999E-3</c:v>
                </c:pt>
                <c:pt idx="4066">
                  <c:v>3.0999999999999999E-3</c:v>
                </c:pt>
                <c:pt idx="4067">
                  <c:v>3.0999999999999999E-3</c:v>
                </c:pt>
                <c:pt idx="4068">
                  <c:v>3.0999999999999999E-3</c:v>
                </c:pt>
                <c:pt idx="4069">
                  <c:v>3.0999999999999999E-3</c:v>
                </c:pt>
                <c:pt idx="4070">
                  <c:v>3.0999999999999999E-3</c:v>
                </c:pt>
                <c:pt idx="4071">
                  <c:v>3.0999999999999999E-3</c:v>
                </c:pt>
                <c:pt idx="4072">
                  <c:v>3.0999999999999999E-3</c:v>
                </c:pt>
                <c:pt idx="4073">
                  <c:v>3.0999999999999999E-3</c:v>
                </c:pt>
                <c:pt idx="4074">
                  <c:v>3.0999999999999999E-3</c:v>
                </c:pt>
                <c:pt idx="4075">
                  <c:v>3.0999999999999999E-3</c:v>
                </c:pt>
                <c:pt idx="4076">
                  <c:v>3.0999999999999999E-3</c:v>
                </c:pt>
                <c:pt idx="4077">
                  <c:v>3.0999999999999999E-3</c:v>
                </c:pt>
                <c:pt idx="4078">
                  <c:v>3.0999999999999999E-3</c:v>
                </c:pt>
                <c:pt idx="4079">
                  <c:v>3.0999999999999999E-3</c:v>
                </c:pt>
                <c:pt idx="4080">
                  <c:v>3.0999999999999999E-3</c:v>
                </c:pt>
                <c:pt idx="4081">
                  <c:v>3.0999999999999999E-3</c:v>
                </c:pt>
                <c:pt idx="4082">
                  <c:v>3.0999999999999999E-3</c:v>
                </c:pt>
                <c:pt idx="4083">
                  <c:v>3.0999999999999999E-3</c:v>
                </c:pt>
                <c:pt idx="4084">
                  <c:v>3.0999999999999999E-3</c:v>
                </c:pt>
                <c:pt idx="4085">
                  <c:v>3.0999999999999999E-3</c:v>
                </c:pt>
                <c:pt idx="4086">
                  <c:v>3.0999999999999999E-3</c:v>
                </c:pt>
                <c:pt idx="4087">
                  <c:v>3.0999999999999999E-3</c:v>
                </c:pt>
                <c:pt idx="4088">
                  <c:v>3.0999999999999999E-3</c:v>
                </c:pt>
                <c:pt idx="4089">
                  <c:v>3.0999999999999999E-3</c:v>
                </c:pt>
                <c:pt idx="4090">
                  <c:v>3.0999999999999999E-3</c:v>
                </c:pt>
                <c:pt idx="4091">
                  <c:v>3.0999999999999999E-3</c:v>
                </c:pt>
                <c:pt idx="4092">
                  <c:v>3.0999999999999999E-3</c:v>
                </c:pt>
                <c:pt idx="4093">
                  <c:v>3.0999999999999999E-3</c:v>
                </c:pt>
                <c:pt idx="4094">
                  <c:v>3.0999999999999999E-3</c:v>
                </c:pt>
                <c:pt idx="4095">
                  <c:v>3.0999999999999999E-3</c:v>
                </c:pt>
                <c:pt idx="4096">
                  <c:v>3.0999999999999999E-3</c:v>
                </c:pt>
                <c:pt idx="4097">
                  <c:v>3.0999999999999999E-3</c:v>
                </c:pt>
                <c:pt idx="4098">
                  <c:v>3.0999999999999999E-3</c:v>
                </c:pt>
                <c:pt idx="4099">
                  <c:v>3.0999999999999999E-3</c:v>
                </c:pt>
                <c:pt idx="4100">
                  <c:v>3.2000000000000002E-3</c:v>
                </c:pt>
                <c:pt idx="4101">
                  <c:v>3.2000000000000002E-3</c:v>
                </c:pt>
                <c:pt idx="4102">
                  <c:v>3.2000000000000002E-3</c:v>
                </c:pt>
                <c:pt idx="4103">
                  <c:v>3.2000000000000002E-3</c:v>
                </c:pt>
                <c:pt idx="4104">
                  <c:v>3.2000000000000002E-3</c:v>
                </c:pt>
                <c:pt idx="4105">
                  <c:v>3.2000000000000002E-3</c:v>
                </c:pt>
                <c:pt idx="4106">
                  <c:v>3.2000000000000002E-3</c:v>
                </c:pt>
                <c:pt idx="4107">
                  <c:v>3.2000000000000002E-3</c:v>
                </c:pt>
                <c:pt idx="4108">
                  <c:v>3.2000000000000002E-3</c:v>
                </c:pt>
                <c:pt idx="4109">
                  <c:v>3.2000000000000002E-3</c:v>
                </c:pt>
                <c:pt idx="4110">
                  <c:v>3.2000000000000002E-3</c:v>
                </c:pt>
                <c:pt idx="4111">
                  <c:v>3.2000000000000002E-3</c:v>
                </c:pt>
                <c:pt idx="4112">
                  <c:v>3.2000000000000002E-3</c:v>
                </c:pt>
                <c:pt idx="4113">
                  <c:v>3.2000000000000002E-3</c:v>
                </c:pt>
                <c:pt idx="4114">
                  <c:v>3.2000000000000002E-3</c:v>
                </c:pt>
                <c:pt idx="4115">
                  <c:v>3.2000000000000002E-3</c:v>
                </c:pt>
                <c:pt idx="4116">
                  <c:v>3.2000000000000002E-3</c:v>
                </c:pt>
                <c:pt idx="4117">
                  <c:v>3.2000000000000002E-3</c:v>
                </c:pt>
                <c:pt idx="4118">
                  <c:v>3.2000000000000002E-3</c:v>
                </c:pt>
                <c:pt idx="4119">
                  <c:v>3.2000000000000002E-3</c:v>
                </c:pt>
                <c:pt idx="4120">
                  <c:v>3.2000000000000002E-3</c:v>
                </c:pt>
                <c:pt idx="4121">
                  <c:v>3.2000000000000002E-3</c:v>
                </c:pt>
                <c:pt idx="4122">
                  <c:v>3.2000000000000002E-3</c:v>
                </c:pt>
                <c:pt idx="4123">
                  <c:v>3.2000000000000002E-3</c:v>
                </c:pt>
                <c:pt idx="4124">
                  <c:v>3.2000000000000002E-3</c:v>
                </c:pt>
                <c:pt idx="4125">
                  <c:v>3.2000000000000002E-3</c:v>
                </c:pt>
                <c:pt idx="4126">
                  <c:v>3.2000000000000002E-3</c:v>
                </c:pt>
                <c:pt idx="4127">
                  <c:v>3.2000000000000002E-3</c:v>
                </c:pt>
                <c:pt idx="4128">
                  <c:v>3.2000000000000002E-3</c:v>
                </c:pt>
                <c:pt idx="4129">
                  <c:v>3.2000000000000002E-3</c:v>
                </c:pt>
                <c:pt idx="4130">
                  <c:v>3.2000000000000002E-3</c:v>
                </c:pt>
                <c:pt idx="4131">
                  <c:v>3.2000000000000002E-3</c:v>
                </c:pt>
                <c:pt idx="4132">
                  <c:v>3.2000000000000002E-3</c:v>
                </c:pt>
                <c:pt idx="4133">
                  <c:v>3.2000000000000002E-3</c:v>
                </c:pt>
                <c:pt idx="4134">
                  <c:v>3.2000000000000002E-3</c:v>
                </c:pt>
                <c:pt idx="4135">
                  <c:v>3.2000000000000002E-3</c:v>
                </c:pt>
                <c:pt idx="4136">
                  <c:v>3.2000000000000002E-3</c:v>
                </c:pt>
                <c:pt idx="4137">
                  <c:v>3.2000000000000002E-3</c:v>
                </c:pt>
                <c:pt idx="4138">
                  <c:v>3.2000000000000002E-3</c:v>
                </c:pt>
                <c:pt idx="4139">
                  <c:v>3.2000000000000002E-3</c:v>
                </c:pt>
                <c:pt idx="4140">
                  <c:v>3.2000000000000002E-3</c:v>
                </c:pt>
                <c:pt idx="4141">
                  <c:v>3.2000000000000002E-3</c:v>
                </c:pt>
                <c:pt idx="4142">
                  <c:v>3.2000000000000002E-3</c:v>
                </c:pt>
                <c:pt idx="4143">
                  <c:v>3.2000000000000002E-3</c:v>
                </c:pt>
                <c:pt idx="4144">
                  <c:v>3.2000000000000002E-3</c:v>
                </c:pt>
                <c:pt idx="4145">
                  <c:v>3.2000000000000002E-3</c:v>
                </c:pt>
                <c:pt idx="4146">
                  <c:v>3.2000000000000002E-3</c:v>
                </c:pt>
                <c:pt idx="4147">
                  <c:v>3.2000000000000002E-3</c:v>
                </c:pt>
                <c:pt idx="4148">
                  <c:v>3.2000000000000002E-3</c:v>
                </c:pt>
                <c:pt idx="4149">
                  <c:v>3.2000000000000002E-3</c:v>
                </c:pt>
                <c:pt idx="4150">
                  <c:v>3.3E-3</c:v>
                </c:pt>
                <c:pt idx="4151">
                  <c:v>3.3E-3</c:v>
                </c:pt>
                <c:pt idx="4152">
                  <c:v>3.3E-3</c:v>
                </c:pt>
                <c:pt idx="4153">
                  <c:v>3.3E-3</c:v>
                </c:pt>
                <c:pt idx="4154">
                  <c:v>3.3E-3</c:v>
                </c:pt>
                <c:pt idx="4155">
                  <c:v>3.3E-3</c:v>
                </c:pt>
                <c:pt idx="4156">
                  <c:v>3.3E-3</c:v>
                </c:pt>
                <c:pt idx="4157">
                  <c:v>3.3E-3</c:v>
                </c:pt>
                <c:pt idx="4158">
                  <c:v>3.3E-3</c:v>
                </c:pt>
                <c:pt idx="4159">
                  <c:v>3.3E-3</c:v>
                </c:pt>
                <c:pt idx="4160">
                  <c:v>3.3E-3</c:v>
                </c:pt>
                <c:pt idx="4161">
                  <c:v>3.3E-3</c:v>
                </c:pt>
                <c:pt idx="4162">
                  <c:v>3.3E-3</c:v>
                </c:pt>
                <c:pt idx="4163">
                  <c:v>3.3E-3</c:v>
                </c:pt>
                <c:pt idx="4164">
                  <c:v>3.3E-3</c:v>
                </c:pt>
                <c:pt idx="4165">
                  <c:v>3.3E-3</c:v>
                </c:pt>
                <c:pt idx="4166">
                  <c:v>3.3E-3</c:v>
                </c:pt>
                <c:pt idx="4167">
                  <c:v>3.3E-3</c:v>
                </c:pt>
                <c:pt idx="4168">
                  <c:v>3.3E-3</c:v>
                </c:pt>
                <c:pt idx="4169">
                  <c:v>3.3E-3</c:v>
                </c:pt>
                <c:pt idx="4170">
                  <c:v>3.3E-3</c:v>
                </c:pt>
                <c:pt idx="4171">
                  <c:v>3.3E-3</c:v>
                </c:pt>
                <c:pt idx="4172">
                  <c:v>3.3E-3</c:v>
                </c:pt>
                <c:pt idx="4173">
                  <c:v>3.3E-3</c:v>
                </c:pt>
                <c:pt idx="4174">
                  <c:v>3.3E-3</c:v>
                </c:pt>
                <c:pt idx="4175">
                  <c:v>3.3E-3</c:v>
                </c:pt>
                <c:pt idx="4176">
                  <c:v>3.3E-3</c:v>
                </c:pt>
                <c:pt idx="4177">
                  <c:v>3.3E-3</c:v>
                </c:pt>
                <c:pt idx="4178">
                  <c:v>3.3E-3</c:v>
                </c:pt>
                <c:pt idx="4179">
                  <c:v>3.3E-3</c:v>
                </c:pt>
                <c:pt idx="4180">
                  <c:v>3.3E-3</c:v>
                </c:pt>
                <c:pt idx="4181">
                  <c:v>3.3E-3</c:v>
                </c:pt>
                <c:pt idx="4182">
                  <c:v>3.3E-3</c:v>
                </c:pt>
                <c:pt idx="4183">
                  <c:v>3.3E-3</c:v>
                </c:pt>
                <c:pt idx="4184">
                  <c:v>3.3E-3</c:v>
                </c:pt>
                <c:pt idx="4185">
                  <c:v>3.3E-3</c:v>
                </c:pt>
                <c:pt idx="4186">
                  <c:v>3.3E-3</c:v>
                </c:pt>
                <c:pt idx="4187">
                  <c:v>3.3E-3</c:v>
                </c:pt>
                <c:pt idx="4188">
                  <c:v>3.3E-3</c:v>
                </c:pt>
                <c:pt idx="4189">
                  <c:v>3.3E-3</c:v>
                </c:pt>
                <c:pt idx="4190">
                  <c:v>3.3E-3</c:v>
                </c:pt>
                <c:pt idx="4191">
                  <c:v>3.3E-3</c:v>
                </c:pt>
                <c:pt idx="4192">
                  <c:v>3.3E-3</c:v>
                </c:pt>
                <c:pt idx="4193">
                  <c:v>3.3E-3</c:v>
                </c:pt>
                <c:pt idx="4194">
                  <c:v>3.3E-3</c:v>
                </c:pt>
                <c:pt idx="4195">
                  <c:v>3.3E-3</c:v>
                </c:pt>
                <c:pt idx="4196">
                  <c:v>3.3E-3</c:v>
                </c:pt>
                <c:pt idx="4197">
                  <c:v>3.3E-3</c:v>
                </c:pt>
                <c:pt idx="4198">
                  <c:v>3.3E-3</c:v>
                </c:pt>
                <c:pt idx="4199">
                  <c:v>3.3E-3</c:v>
                </c:pt>
                <c:pt idx="4200">
                  <c:v>3.3999999999999998E-3</c:v>
                </c:pt>
                <c:pt idx="4201">
                  <c:v>3.3999999999999998E-3</c:v>
                </c:pt>
                <c:pt idx="4202">
                  <c:v>3.3999999999999998E-3</c:v>
                </c:pt>
                <c:pt idx="4203">
                  <c:v>3.3999999999999998E-3</c:v>
                </c:pt>
                <c:pt idx="4204">
                  <c:v>3.3999999999999998E-3</c:v>
                </c:pt>
                <c:pt idx="4205">
                  <c:v>3.3999999999999998E-3</c:v>
                </c:pt>
                <c:pt idx="4206">
                  <c:v>3.3999999999999998E-3</c:v>
                </c:pt>
                <c:pt idx="4207">
                  <c:v>3.3999999999999998E-3</c:v>
                </c:pt>
                <c:pt idx="4208">
                  <c:v>3.3999999999999998E-3</c:v>
                </c:pt>
                <c:pt idx="4209">
                  <c:v>3.3999999999999998E-3</c:v>
                </c:pt>
                <c:pt idx="4210">
                  <c:v>3.3999999999999998E-3</c:v>
                </c:pt>
                <c:pt idx="4211">
                  <c:v>3.3999999999999998E-3</c:v>
                </c:pt>
                <c:pt idx="4212">
                  <c:v>3.3999999999999998E-3</c:v>
                </c:pt>
                <c:pt idx="4213">
                  <c:v>3.3999999999999998E-3</c:v>
                </c:pt>
                <c:pt idx="4214">
                  <c:v>3.3999999999999998E-3</c:v>
                </c:pt>
                <c:pt idx="4215">
                  <c:v>3.3999999999999998E-3</c:v>
                </c:pt>
                <c:pt idx="4216">
                  <c:v>3.3999999999999998E-3</c:v>
                </c:pt>
                <c:pt idx="4217">
                  <c:v>3.3999999999999998E-3</c:v>
                </c:pt>
                <c:pt idx="4218">
                  <c:v>3.3999999999999998E-3</c:v>
                </c:pt>
                <c:pt idx="4219">
                  <c:v>3.3999999999999998E-3</c:v>
                </c:pt>
                <c:pt idx="4220">
                  <c:v>3.3999999999999998E-3</c:v>
                </c:pt>
                <c:pt idx="4221">
                  <c:v>3.3999999999999998E-3</c:v>
                </c:pt>
                <c:pt idx="4222">
                  <c:v>3.3999999999999998E-3</c:v>
                </c:pt>
                <c:pt idx="4223">
                  <c:v>3.3999999999999998E-3</c:v>
                </c:pt>
                <c:pt idx="4224">
                  <c:v>3.3999999999999998E-3</c:v>
                </c:pt>
                <c:pt idx="4225">
                  <c:v>3.3999999999999998E-3</c:v>
                </c:pt>
                <c:pt idx="4226">
                  <c:v>3.3999999999999998E-3</c:v>
                </c:pt>
                <c:pt idx="4227">
                  <c:v>3.3999999999999998E-3</c:v>
                </c:pt>
                <c:pt idx="4228">
                  <c:v>3.3999999999999998E-3</c:v>
                </c:pt>
                <c:pt idx="4229">
                  <c:v>3.3999999999999998E-3</c:v>
                </c:pt>
                <c:pt idx="4230">
                  <c:v>3.3999999999999998E-3</c:v>
                </c:pt>
                <c:pt idx="4231">
                  <c:v>3.3999999999999998E-3</c:v>
                </c:pt>
                <c:pt idx="4232">
                  <c:v>3.3999999999999998E-3</c:v>
                </c:pt>
                <c:pt idx="4233">
                  <c:v>3.3999999999999998E-3</c:v>
                </c:pt>
                <c:pt idx="4234">
                  <c:v>3.3999999999999998E-3</c:v>
                </c:pt>
                <c:pt idx="4235">
                  <c:v>3.3999999999999998E-3</c:v>
                </c:pt>
                <c:pt idx="4236">
                  <c:v>3.3999999999999998E-3</c:v>
                </c:pt>
                <c:pt idx="4237">
                  <c:v>3.3999999999999998E-3</c:v>
                </c:pt>
                <c:pt idx="4238">
                  <c:v>3.3999999999999998E-3</c:v>
                </c:pt>
                <c:pt idx="4239">
                  <c:v>3.3999999999999998E-3</c:v>
                </c:pt>
                <c:pt idx="4240">
                  <c:v>3.3999999999999998E-3</c:v>
                </c:pt>
                <c:pt idx="4241">
                  <c:v>3.3999999999999998E-3</c:v>
                </c:pt>
                <c:pt idx="4242">
                  <c:v>3.3999999999999998E-3</c:v>
                </c:pt>
                <c:pt idx="4243">
                  <c:v>3.3999999999999998E-3</c:v>
                </c:pt>
                <c:pt idx="4244">
                  <c:v>3.3999999999999998E-3</c:v>
                </c:pt>
                <c:pt idx="4245">
                  <c:v>3.3999999999999998E-3</c:v>
                </c:pt>
                <c:pt idx="4246">
                  <c:v>3.3999999999999998E-3</c:v>
                </c:pt>
                <c:pt idx="4247">
                  <c:v>3.3999999999999998E-3</c:v>
                </c:pt>
                <c:pt idx="4248">
                  <c:v>3.3999999999999998E-3</c:v>
                </c:pt>
                <c:pt idx="4249">
                  <c:v>3.3999999999999998E-3</c:v>
                </c:pt>
                <c:pt idx="4250">
                  <c:v>3.5000000000000001E-3</c:v>
                </c:pt>
                <c:pt idx="4251">
                  <c:v>3.5000000000000001E-3</c:v>
                </c:pt>
                <c:pt idx="4252">
                  <c:v>3.5000000000000001E-3</c:v>
                </c:pt>
                <c:pt idx="4253">
                  <c:v>3.5000000000000001E-3</c:v>
                </c:pt>
                <c:pt idx="4254">
                  <c:v>3.5000000000000001E-3</c:v>
                </c:pt>
                <c:pt idx="4255">
                  <c:v>3.5000000000000001E-3</c:v>
                </c:pt>
                <c:pt idx="4256">
                  <c:v>3.5000000000000001E-3</c:v>
                </c:pt>
                <c:pt idx="4257">
                  <c:v>3.5000000000000001E-3</c:v>
                </c:pt>
                <c:pt idx="4258">
                  <c:v>3.5000000000000001E-3</c:v>
                </c:pt>
                <c:pt idx="4259">
                  <c:v>3.5000000000000001E-3</c:v>
                </c:pt>
                <c:pt idx="4260">
                  <c:v>3.5000000000000001E-3</c:v>
                </c:pt>
                <c:pt idx="4261">
                  <c:v>3.5000000000000001E-3</c:v>
                </c:pt>
                <c:pt idx="4262">
                  <c:v>3.5000000000000001E-3</c:v>
                </c:pt>
                <c:pt idx="4263">
                  <c:v>3.5000000000000001E-3</c:v>
                </c:pt>
                <c:pt idx="4264">
                  <c:v>3.5000000000000001E-3</c:v>
                </c:pt>
                <c:pt idx="4265">
                  <c:v>3.5000000000000001E-3</c:v>
                </c:pt>
                <c:pt idx="4266">
                  <c:v>3.5000000000000001E-3</c:v>
                </c:pt>
                <c:pt idx="4267">
                  <c:v>3.5000000000000001E-3</c:v>
                </c:pt>
                <c:pt idx="4268">
                  <c:v>3.5000000000000001E-3</c:v>
                </c:pt>
                <c:pt idx="4269">
                  <c:v>3.5000000000000001E-3</c:v>
                </c:pt>
                <c:pt idx="4270">
                  <c:v>3.5000000000000001E-3</c:v>
                </c:pt>
                <c:pt idx="4271">
                  <c:v>3.5000000000000001E-3</c:v>
                </c:pt>
                <c:pt idx="4272">
                  <c:v>3.5000000000000001E-3</c:v>
                </c:pt>
                <c:pt idx="4273">
                  <c:v>3.5000000000000001E-3</c:v>
                </c:pt>
                <c:pt idx="4274">
                  <c:v>3.5000000000000001E-3</c:v>
                </c:pt>
                <c:pt idx="4275">
                  <c:v>3.5000000000000001E-3</c:v>
                </c:pt>
                <c:pt idx="4276">
                  <c:v>3.5000000000000001E-3</c:v>
                </c:pt>
                <c:pt idx="4277">
                  <c:v>3.5000000000000001E-3</c:v>
                </c:pt>
                <c:pt idx="4278">
                  <c:v>3.5000000000000001E-3</c:v>
                </c:pt>
                <c:pt idx="4279">
                  <c:v>3.5000000000000001E-3</c:v>
                </c:pt>
                <c:pt idx="4280">
                  <c:v>3.5000000000000001E-3</c:v>
                </c:pt>
                <c:pt idx="4281">
                  <c:v>3.5000000000000001E-3</c:v>
                </c:pt>
                <c:pt idx="4282">
                  <c:v>3.5000000000000001E-3</c:v>
                </c:pt>
                <c:pt idx="4283">
                  <c:v>3.5000000000000001E-3</c:v>
                </c:pt>
                <c:pt idx="4284">
                  <c:v>3.5000000000000001E-3</c:v>
                </c:pt>
                <c:pt idx="4285">
                  <c:v>3.5000000000000001E-3</c:v>
                </c:pt>
                <c:pt idx="4286">
                  <c:v>3.5000000000000001E-3</c:v>
                </c:pt>
                <c:pt idx="4287">
                  <c:v>3.5000000000000001E-3</c:v>
                </c:pt>
                <c:pt idx="4288">
                  <c:v>3.5000000000000001E-3</c:v>
                </c:pt>
                <c:pt idx="4289">
                  <c:v>3.5000000000000001E-3</c:v>
                </c:pt>
                <c:pt idx="4290">
                  <c:v>3.5000000000000001E-3</c:v>
                </c:pt>
                <c:pt idx="4291">
                  <c:v>3.5000000000000001E-3</c:v>
                </c:pt>
                <c:pt idx="4292">
                  <c:v>3.5000000000000001E-3</c:v>
                </c:pt>
                <c:pt idx="4293">
                  <c:v>3.5000000000000001E-3</c:v>
                </c:pt>
                <c:pt idx="4294">
                  <c:v>3.5000000000000001E-3</c:v>
                </c:pt>
                <c:pt idx="4295">
                  <c:v>3.5000000000000001E-3</c:v>
                </c:pt>
                <c:pt idx="4296">
                  <c:v>3.5000000000000001E-3</c:v>
                </c:pt>
                <c:pt idx="4297">
                  <c:v>3.5000000000000001E-3</c:v>
                </c:pt>
                <c:pt idx="4298">
                  <c:v>3.5000000000000001E-3</c:v>
                </c:pt>
                <c:pt idx="4299">
                  <c:v>3.5000000000000001E-3</c:v>
                </c:pt>
                <c:pt idx="4300">
                  <c:v>3.5999999999999999E-3</c:v>
                </c:pt>
                <c:pt idx="4301">
                  <c:v>3.5999999999999999E-3</c:v>
                </c:pt>
                <c:pt idx="4302">
                  <c:v>3.5999999999999999E-3</c:v>
                </c:pt>
                <c:pt idx="4303">
                  <c:v>3.5999999999999999E-3</c:v>
                </c:pt>
                <c:pt idx="4304">
                  <c:v>3.5999999999999999E-3</c:v>
                </c:pt>
                <c:pt idx="4305">
                  <c:v>3.5999999999999999E-3</c:v>
                </c:pt>
                <c:pt idx="4306">
                  <c:v>3.5999999999999999E-3</c:v>
                </c:pt>
                <c:pt idx="4307">
                  <c:v>3.5999999999999999E-3</c:v>
                </c:pt>
                <c:pt idx="4308">
                  <c:v>3.5999999999999999E-3</c:v>
                </c:pt>
                <c:pt idx="4309">
                  <c:v>3.5999999999999999E-3</c:v>
                </c:pt>
                <c:pt idx="4310">
                  <c:v>3.5999999999999999E-3</c:v>
                </c:pt>
                <c:pt idx="4311">
                  <c:v>3.5999999999999999E-3</c:v>
                </c:pt>
                <c:pt idx="4312">
                  <c:v>3.5999999999999999E-3</c:v>
                </c:pt>
                <c:pt idx="4313">
                  <c:v>3.5999999999999999E-3</c:v>
                </c:pt>
                <c:pt idx="4314">
                  <c:v>3.5999999999999999E-3</c:v>
                </c:pt>
                <c:pt idx="4315">
                  <c:v>3.5999999999999999E-3</c:v>
                </c:pt>
                <c:pt idx="4316">
                  <c:v>3.5999999999999999E-3</c:v>
                </c:pt>
                <c:pt idx="4317">
                  <c:v>3.5999999999999999E-3</c:v>
                </c:pt>
                <c:pt idx="4318">
                  <c:v>3.5999999999999999E-3</c:v>
                </c:pt>
                <c:pt idx="4319">
                  <c:v>3.5999999999999999E-3</c:v>
                </c:pt>
                <c:pt idx="4320">
                  <c:v>3.5999999999999999E-3</c:v>
                </c:pt>
                <c:pt idx="4321">
                  <c:v>3.5999999999999999E-3</c:v>
                </c:pt>
                <c:pt idx="4322">
                  <c:v>3.5999999999999999E-3</c:v>
                </c:pt>
                <c:pt idx="4323">
                  <c:v>3.5999999999999999E-3</c:v>
                </c:pt>
                <c:pt idx="4324">
                  <c:v>3.5999999999999999E-3</c:v>
                </c:pt>
                <c:pt idx="4325">
                  <c:v>3.5999999999999999E-3</c:v>
                </c:pt>
                <c:pt idx="4326">
                  <c:v>3.5999999999999999E-3</c:v>
                </c:pt>
                <c:pt idx="4327">
                  <c:v>3.5999999999999999E-3</c:v>
                </c:pt>
                <c:pt idx="4328">
                  <c:v>3.5999999999999999E-3</c:v>
                </c:pt>
                <c:pt idx="4329">
                  <c:v>3.5999999999999999E-3</c:v>
                </c:pt>
                <c:pt idx="4330">
                  <c:v>3.5999999999999999E-3</c:v>
                </c:pt>
                <c:pt idx="4331">
                  <c:v>3.5999999999999999E-3</c:v>
                </c:pt>
                <c:pt idx="4332">
                  <c:v>3.5999999999999999E-3</c:v>
                </c:pt>
                <c:pt idx="4333">
                  <c:v>3.5999999999999999E-3</c:v>
                </c:pt>
                <c:pt idx="4334">
                  <c:v>3.5999999999999999E-3</c:v>
                </c:pt>
                <c:pt idx="4335">
                  <c:v>3.5999999999999999E-3</c:v>
                </c:pt>
                <c:pt idx="4336">
                  <c:v>3.5999999999999999E-3</c:v>
                </c:pt>
                <c:pt idx="4337">
                  <c:v>3.5999999999999999E-3</c:v>
                </c:pt>
                <c:pt idx="4338">
                  <c:v>3.5999999999999999E-3</c:v>
                </c:pt>
                <c:pt idx="4339">
                  <c:v>3.5999999999999999E-3</c:v>
                </c:pt>
                <c:pt idx="4340">
                  <c:v>3.5999999999999999E-3</c:v>
                </c:pt>
                <c:pt idx="4341">
                  <c:v>3.5999999999999999E-3</c:v>
                </c:pt>
                <c:pt idx="4342">
                  <c:v>3.5999999999999999E-3</c:v>
                </c:pt>
                <c:pt idx="4343">
                  <c:v>3.5999999999999999E-3</c:v>
                </c:pt>
                <c:pt idx="4344">
                  <c:v>3.5999999999999999E-3</c:v>
                </c:pt>
                <c:pt idx="4345">
                  <c:v>3.5999999999999999E-3</c:v>
                </c:pt>
                <c:pt idx="4346">
                  <c:v>3.5999999999999999E-3</c:v>
                </c:pt>
                <c:pt idx="4347">
                  <c:v>3.5999999999999999E-3</c:v>
                </c:pt>
                <c:pt idx="4348">
                  <c:v>3.5999999999999999E-3</c:v>
                </c:pt>
                <c:pt idx="4349">
                  <c:v>3.5999999999999999E-3</c:v>
                </c:pt>
                <c:pt idx="4350">
                  <c:v>3.7000000000000002E-3</c:v>
                </c:pt>
                <c:pt idx="4351">
                  <c:v>3.7000000000000002E-3</c:v>
                </c:pt>
                <c:pt idx="4352">
                  <c:v>3.7000000000000002E-3</c:v>
                </c:pt>
                <c:pt idx="4353">
                  <c:v>3.7000000000000002E-3</c:v>
                </c:pt>
                <c:pt idx="4354">
                  <c:v>3.7000000000000002E-3</c:v>
                </c:pt>
                <c:pt idx="4355">
                  <c:v>3.7000000000000002E-3</c:v>
                </c:pt>
                <c:pt idx="4356">
                  <c:v>3.7000000000000002E-3</c:v>
                </c:pt>
                <c:pt idx="4357">
                  <c:v>3.7000000000000002E-3</c:v>
                </c:pt>
                <c:pt idx="4358">
                  <c:v>3.7000000000000002E-3</c:v>
                </c:pt>
                <c:pt idx="4359">
                  <c:v>3.7000000000000002E-3</c:v>
                </c:pt>
                <c:pt idx="4360">
                  <c:v>3.7000000000000002E-3</c:v>
                </c:pt>
                <c:pt idx="4361">
                  <c:v>3.7000000000000002E-3</c:v>
                </c:pt>
                <c:pt idx="4362">
                  <c:v>3.7000000000000002E-3</c:v>
                </c:pt>
                <c:pt idx="4363">
                  <c:v>3.7000000000000002E-3</c:v>
                </c:pt>
                <c:pt idx="4364">
                  <c:v>3.7000000000000002E-3</c:v>
                </c:pt>
                <c:pt idx="4365">
                  <c:v>3.7000000000000002E-3</c:v>
                </c:pt>
                <c:pt idx="4366">
                  <c:v>3.7000000000000002E-3</c:v>
                </c:pt>
                <c:pt idx="4367">
                  <c:v>3.7000000000000002E-3</c:v>
                </c:pt>
                <c:pt idx="4368">
                  <c:v>3.7000000000000002E-3</c:v>
                </c:pt>
                <c:pt idx="4369">
                  <c:v>3.7000000000000002E-3</c:v>
                </c:pt>
                <c:pt idx="4370">
                  <c:v>3.7000000000000002E-3</c:v>
                </c:pt>
                <c:pt idx="4371">
                  <c:v>3.7000000000000002E-3</c:v>
                </c:pt>
                <c:pt idx="4372">
                  <c:v>3.7000000000000002E-3</c:v>
                </c:pt>
                <c:pt idx="4373">
                  <c:v>3.7000000000000002E-3</c:v>
                </c:pt>
                <c:pt idx="4374">
                  <c:v>3.7000000000000002E-3</c:v>
                </c:pt>
                <c:pt idx="4375">
                  <c:v>3.7000000000000002E-3</c:v>
                </c:pt>
                <c:pt idx="4376">
                  <c:v>3.7000000000000002E-3</c:v>
                </c:pt>
                <c:pt idx="4377">
                  <c:v>3.7000000000000002E-3</c:v>
                </c:pt>
                <c:pt idx="4378">
                  <c:v>3.7000000000000002E-3</c:v>
                </c:pt>
                <c:pt idx="4379">
                  <c:v>3.7000000000000002E-3</c:v>
                </c:pt>
                <c:pt idx="4380">
                  <c:v>3.7000000000000002E-3</c:v>
                </c:pt>
                <c:pt idx="4381">
                  <c:v>3.7000000000000002E-3</c:v>
                </c:pt>
                <c:pt idx="4382">
                  <c:v>3.7000000000000002E-3</c:v>
                </c:pt>
                <c:pt idx="4383">
                  <c:v>3.7000000000000002E-3</c:v>
                </c:pt>
                <c:pt idx="4384">
                  <c:v>3.7000000000000002E-3</c:v>
                </c:pt>
                <c:pt idx="4385">
                  <c:v>3.7000000000000002E-3</c:v>
                </c:pt>
                <c:pt idx="4386">
                  <c:v>3.7000000000000002E-3</c:v>
                </c:pt>
                <c:pt idx="4387">
                  <c:v>3.7000000000000002E-3</c:v>
                </c:pt>
                <c:pt idx="4388">
                  <c:v>3.7000000000000002E-3</c:v>
                </c:pt>
                <c:pt idx="4389">
                  <c:v>3.7000000000000002E-3</c:v>
                </c:pt>
                <c:pt idx="4390">
                  <c:v>3.7000000000000002E-3</c:v>
                </c:pt>
                <c:pt idx="4391">
                  <c:v>3.7000000000000002E-3</c:v>
                </c:pt>
                <c:pt idx="4392">
                  <c:v>3.7000000000000002E-3</c:v>
                </c:pt>
                <c:pt idx="4393">
                  <c:v>3.7000000000000002E-3</c:v>
                </c:pt>
                <c:pt idx="4394">
                  <c:v>3.7000000000000002E-3</c:v>
                </c:pt>
                <c:pt idx="4395">
                  <c:v>3.7000000000000002E-3</c:v>
                </c:pt>
                <c:pt idx="4396">
                  <c:v>3.7000000000000002E-3</c:v>
                </c:pt>
                <c:pt idx="4397">
                  <c:v>3.7000000000000002E-3</c:v>
                </c:pt>
                <c:pt idx="4398">
                  <c:v>3.7000000000000002E-3</c:v>
                </c:pt>
                <c:pt idx="4399">
                  <c:v>3.7000000000000002E-3</c:v>
                </c:pt>
                <c:pt idx="4400">
                  <c:v>3.8E-3</c:v>
                </c:pt>
                <c:pt idx="4401">
                  <c:v>3.8E-3</c:v>
                </c:pt>
                <c:pt idx="4402">
                  <c:v>3.8E-3</c:v>
                </c:pt>
                <c:pt idx="4403">
                  <c:v>3.8E-3</c:v>
                </c:pt>
                <c:pt idx="4404">
                  <c:v>3.8E-3</c:v>
                </c:pt>
                <c:pt idx="4405">
                  <c:v>3.8E-3</c:v>
                </c:pt>
                <c:pt idx="4406">
                  <c:v>3.8E-3</c:v>
                </c:pt>
                <c:pt idx="4407">
                  <c:v>3.8E-3</c:v>
                </c:pt>
                <c:pt idx="4408">
                  <c:v>3.8E-3</c:v>
                </c:pt>
                <c:pt idx="4409">
                  <c:v>3.8E-3</c:v>
                </c:pt>
                <c:pt idx="4410">
                  <c:v>3.8E-3</c:v>
                </c:pt>
                <c:pt idx="4411">
                  <c:v>3.8E-3</c:v>
                </c:pt>
                <c:pt idx="4412">
                  <c:v>3.8E-3</c:v>
                </c:pt>
                <c:pt idx="4413">
                  <c:v>3.8E-3</c:v>
                </c:pt>
                <c:pt idx="4414">
                  <c:v>3.8E-3</c:v>
                </c:pt>
                <c:pt idx="4415">
                  <c:v>3.8E-3</c:v>
                </c:pt>
                <c:pt idx="4416">
                  <c:v>3.8E-3</c:v>
                </c:pt>
                <c:pt idx="4417">
                  <c:v>3.8E-3</c:v>
                </c:pt>
                <c:pt idx="4418">
                  <c:v>3.8E-3</c:v>
                </c:pt>
                <c:pt idx="4419">
                  <c:v>3.8E-3</c:v>
                </c:pt>
                <c:pt idx="4420">
                  <c:v>3.8E-3</c:v>
                </c:pt>
                <c:pt idx="4421">
                  <c:v>3.8E-3</c:v>
                </c:pt>
                <c:pt idx="4422">
                  <c:v>3.8E-3</c:v>
                </c:pt>
                <c:pt idx="4423">
                  <c:v>3.8E-3</c:v>
                </c:pt>
                <c:pt idx="4424">
                  <c:v>3.8E-3</c:v>
                </c:pt>
                <c:pt idx="4425">
                  <c:v>3.8E-3</c:v>
                </c:pt>
                <c:pt idx="4426">
                  <c:v>3.8E-3</c:v>
                </c:pt>
                <c:pt idx="4427">
                  <c:v>3.8E-3</c:v>
                </c:pt>
                <c:pt idx="4428">
                  <c:v>3.8E-3</c:v>
                </c:pt>
                <c:pt idx="4429">
                  <c:v>3.8E-3</c:v>
                </c:pt>
                <c:pt idx="4430">
                  <c:v>3.8E-3</c:v>
                </c:pt>
                <c:pt idx="4431">
                  <c:v>3.8E-3</c:v>
                </c:pt>
                <c:pt idx="4432">
                  <c:v>3.8E-3</c:v>
                </c:pt>
                <c:pt idx="4433">
                  <c:v>3.8E-3</c:v>
                </c:pt>
                <c:pt idx="4434">
                  <c:v>3.8E-3</c:v>
                </c:pt>
                <c:pt idx="4435">
                  <c:v>3.8E-3</c:v>
                </c:pt>
                <c:pt idx="4436">
                  <c:v>3.8E-3</c:v>
                </c:pt>
                <c:pt idx="4437">
                  <c:v>3.8E-3</c:v>
                </c:pt>
                <c:pt idx="4438">
                  <c:v>3.8E-3</c:v>
                </c:pt>
                <c:pt idx="4439">
                  <c:v>3.8E-3</c:v>
                </c:pt>
                <c:pt idx="4440">
                  <c:v>3.8E-3</c:v>
                </c:pt>
                <c:pt idx="4441">
                  <c:v>3.8E-3</c:v>
                </c:pt>
                <c:pt idx="4442">
                  <c:v>3.8E-3</c:v>
                </c:pt>
                <c:pt idx="4443">
                  <c:v>3.8E-3</c:v>
                </c:pt>
                <c:pt idx="4444">
                  <c:v>3.8E-3</c:v>
                </c:pt>
                <c:pt idx="4445">
                  <c:v>3.8E-3</c:v>
                </c:pt>
                <c:pt idx="4446">
                  <c:v>3.8E-3</c:v>
                </c:pt>
                <c:pt idx="4447">
                  <c:v>3.8E-3</c:v>
                </c:pt>
                <c:pt idx="4448">
                  <c:v>3.8E-3</c:v>
                </c:pt>
                <c:pt idx="4449">
                  <c:v>3.8E-3</c:v>
                </c:pt>
                <c:pt idx="4450">
                  <c:v>3.8999999999999998E-3</c:v>
                </c:pt>
                <c:pt idx="4451">
                  <c:v>3.8999999999999998E-3</c:v>
                </c:pt>
                <c:pt idx="4452">
                  <c:v>3.8999999999999998E-3</c:v>
                </c:pt>
                <c:pt idx="4453">
                  <c:v>3.8999999999999998E-3</c:v>
                </c:pt>
                <c:pt idx="4454">
                  <c:v>3.8999999999999998E-3</c:v>
                </c:pt>
                <c:pt idx="4455">
                  <c:v>3.8999999999999998E-3</c:v>
                </c:pt>
                <c:pt idx="4456">
                  <c:v>3.8999999999999998E-3</c:v>
                </c:pt>
                <c:pt idx="4457">
                  <c:v>3.8999999999999998E-3</c:v>
                </c:pt>
                <c:pt idx="4458">
                  <c:v>3.8999999999999998E-3</c:v>
                </c:pt>
                <c:pt idx="4459">
                  <c:v>3.8999999999999998E-3</c:v>
                </c:pt>
                <c:pt idx="4460">
                  <c:v>3.8999999999999998E-3</c:v>
                </c:pt>
                <c:pt idx="4461">
                  <c:v>3.8999999999999998E-3</c:v>
                </c:pt>
                <c:pt idx="4462">
                  <c:v>3.8999999999999998E-3</c:v>
                </c:pt>
                <c:pt idx="4463">
                  <c:v>3.8999999999999998E-3</c:v>
                </c:pt>
                <c:pt idx="4464">
                  <c:v>3.8999999999999998E-3</c:v>
                </c:pt>
                <c:pt idx="4465">
                  <c:v>3.8999999999999998E-3</c:v>
                </c:pt>
                <c:pt idx="4466">
                  <c:v>3.8999999999999998E-3</c:v>
                </c:pt>
                <c:pt idx="4467">
                  <c:v>3.8999999999999998E-3</c:v>
                </c:pt>
                <c:pt idx="4468">
                  <c:v>3.8999999999999998E-3</c:v>
                </c:pt>
                <c:pt idx="4469">
                  <c:v>3.8999999999999998E-3</c:v>
                </c:pt>
                <c:pt idx="4470">
                  <c:v>3.8999999999999998E-3</c:v>
                </c:pt>
                <c:pt idx="4471">
                  <c:v>3.8999999999999998E-3</c:v>
                </c:pt>
                <c:pt idx="4472">
                  <c:v>3.8999999999999998E-3</c:v>
                </c:pt>
                <c:pt idx="4473">
                  <c:v>3.8999999999999998E-3</c:v>
                </c:pt>
                <c:pt idx="4474">
                  <c:v>3.8999999999999998E-3</c:v>
                </c:pt>
                <c:pt idx="4475">
                  <c:v>3.8999999999999998E-3</c:v>
                </c:pt>
                <c:pt idx="4476">
                  <c:v>3.8999999999999998E-3</c:v>
                </c:pt>
                <c:pt idx="4477">
                  <c:v>3.8999999999999998E-3</c:v>
                </c:pt>
                <c:pt idx="4478">
                  <c:v>3.8999999999999998E-3</c:v>
                </c:pt>
                <c:pt idx="4479">
                  <c:v>3.8999999999999998E-3</c:v>
                </c:pt>
                <c:pt idx="4480">
                  <c:v>3.8999999999999998E-3</c:v>
                </c:pt>
                <c:pt idx="4481">
                  <c:v>3.8999999999999998E-3</c:v>
                </c:pt>
                <c:pt idx="4482">
                  <c:v>3.8999999999999998E-3</c:v>
                </c:pt>
                <c:pt idx="4483">
                  <c:v>3.8999999999999998E-3</c:v>
                </c:pt>
                <c:pt idx="4484">
                  <c:v>3.8999999999999998E-3</c:v>
                </c:pt>
                <c:pt idx="4485">
                  <c:v>3.8999999999999998E-3</c:v>
                </c:pt>
                <c:pt idx="4486">
                  <c:v>3.8999999999999998E-3</c:v>
                </c:pt>
                <c:pt idx="4487">
                  <c:v>3.8999999999999998E-3</c:v>
                </c:pt>
                <c:pt idx="4488">
                  <c:v>3.8999999999999998E-3</c:v>
                </c:pt>
                <c:pt idx="4489">
                  <c:v>3.8999999999999998E-3</c:v>
                </c:pt>
                <c:pt idx="4490">
                  <c:v>3.8999999999999998E-3</c:v>
                </c:pt>
                <c:pt idx="4491">
                  <c:v>3.8999999999999998E-3</c:v>
                </c:pt>
                <c:pt idx="4492">
                  <c:v>3.8999999999999998E-3</c:v>
                </c:pt>
                <c:pt idx="4493">
                  <c:v>3.8999999999999998E-3</c:v>
                </c:pt>
                <c:pt idx="4494">
                  <c:v>3.8999999999999998E-3</c:v>
                </c:pt>
                <c:pt idx="4495">
                  <c:v>3.8999999999999998E-3</c:v>
                </c:pt>
                <c:pt idx="4496">
                  <c:v>3.8999999999999998E-3</c:v>
                </c:pt>
                <c:pt idx="4497">
                  <c:v>3.8999999999999998E-3</c:v>
                </c:pt>
                <c:pt idx="4498">
                  <c:v>3.8999999999999998E-3</c:v>
                </c:pt>
                <c:pt idx="4499">
                  <c:v>3.8999999999999998E-3</c:v>
                </c:pt>
                <c:pt idx="4500">
                  <c:v>4.0000000000000001E-3</c:v>
                </c:pt>
                <c:pt idx="4501">
                  <c:v>4.0000000000000001E-3</c:v>
                </c:pt>
                <c:pt idx="4502">
                  <c:v>4.0000000000000001E-3</c:v>
                </c:pt>
                <c:pt idx="4503">
                  <c:v>4.0000000000000001E-3</c:v>
                </c:pt>
                <c:pt idx="4504">
                  <c:v>4.0000000000000001E-3</c:v>
                </c:pt>
                <c:pt idx="4505">
                  <c:v>4.0000000000000001E-3</c:v>
                </c:pt>
                <c:pt idx="4506">
                  <c:v>4.0000000000000001E-3</c:v>
                </c:pt>
                <c:pt idx="4507">
                  <c:v>4.0000000000000001E-3</c:v>
                </c:pt>
                <c:pt idx="4508">
                  <c:v>4.0000000000000001E-3</c:v>
                </c:pt>
                <c:pt idx="4509">
                  <c:v>4.0000000000000001E-3</c:v>
                </c:pt>
                <c:pt idx="4510">
                  <c:v>4.0000000000000001E-3</c:v>
                </c:pt>
                <c:pt idx="4511">
                  <c:v>4.0000000000000001E-3</c:v>
                </c:pt>
                <c:pt idx="4512">
                  <c:v>4.0000000000000001E-3</c:v>
                </c:pt>
                <c:pt idx="4513">
                  <c:v>4.0000000000000001E-3</c:v>
                </c:pt>
                <c:pt idx="4514">
                  <c:v>4.0000000000000001E-3</c:v>
                </c:pt>
                <c:pt idx="4515">
                  <c:v>4.0000000000000001E-3</c:v>
                </c:pt>
                <c:pt idx="4516">
                  <c:v>4.0000000000000001E-3</c:v>
                </c:pt>
                <c:pt idx="4517">
                  <c:v>4.0000000000000001E-3</c:v>
                </c:pt>
                <c:pt idx="4518">
                  <c:v>4.0000000000000001E-3</c:v>
                </c:pt>
                <c:pt idx="4519">
                  <c:v>4.0000000000000001E-3</c:v>
                </c:pt>
                <c:pt idx="4520">
                  <c:v>4.0000000000000001E-3</c:v>
                </c:pt>
                <c:pt idx="4521">
                  <c:v>4.0000000000000001E-3</c:v>
                </c:pt>
                <c:pt idx="4522">
                  <c:v>4.0000000000000001E-3</c:v>
                </c:pt>
                <c:pt idx="4523">
                  <c:v>4.0000000000000001E-3</c:v>
                </c:pt>
                <c:pt idx="4524">
                  <c:v>4.0000000000000001E-3</c:v>
                </c:pt>
                <c:pt idx="4525">
                  <c:v>4.0000000000000001E-3</c:v>
                </c:pt>
                <c:pt idx="4526">
                  <c:v>4.0000000000000001E-3</c:v>
                </c:pt>
                <c:pt idx="4527">
                  <c:v>4.0000000000000001E-3</c:v>
                </c:pt>
                <c:pt idx="4528">
                  <c:v>4.0000000000000001E-3</c:v>
                </c:pt>
                <c:pt idx="4529">
                  <c:v>4.0000000000000001E-3</c:v>
                </c:pt>
                <c:pt idx="4530">
                  <c:v>4.0000000000000001E-3</c:v>
                </c:pt>
                <c:pt idx="4531">
                  <c:v>4.0000000000000001E-3</c:v>
                </c:pt>
                <c:pt idx="4532">
                  <c:v>4.0000000000000001E-3</c:v>
                </c:pt>
                <c:pt idx="4533">
                  <c:v>4.0000000000000001E-3</c:v>
                </c:pt>
                <c:pt idx="4534">
                  <c:v>4.0000000000000001E-3</c:v>
                </c:pt>
                <c:pt idx="4535">
                  <c:v>4.0000000000000001E-3</c:v>
                </c:pt>
                <c:pt idx="4536">
                  <c:v>4.0000000000000001E-3</c:v>
                </c:pt>
                <c:pt idx="4537">
                  <c:v>4.0000000000000001E-3</c:v>
                </c:pt>
                <c:pt idx="4538">
                  <c:v>4.0000000000000001E-3</c:v>
                </c:pt>
                <c:pt idx="4539">
                  <c:v>4.0000000000000001E-3</c:v>
                </c:pt>
                <c:pt idx="4540">
                  <c:v>4.0000000000000001E-3</c:v>
                </c:pt>
                <c:pt idx="4541">
                  <c:v>4.0000000000000001E-3</c:v>
                </c:pt>
                <c:pt idx="4542">
                  <c:v>4.0000000000000001E-3</c:v>
                </c:pt>
                <c:pt idx="4543">
                  <c:v>4.0000000000000001E-3</c:v>
                </c:pt>
                <c:pt idx="4544">
                  <c:v>4.0000000000000001E-3</c:v>
                </c:pt>
                <c:pt idx="4545">
                  <c:v>4.0000000000000001E-3</c:v>
                </c:pt>
                <c:pt idx="4546">
                  <c:v>4.0000000000000001E-3</c:v>
                </c:pt>
                <c:pt idx="4547">
                  <c:v>4.0000000000000001E-3</c:v>
                </c:pt>
                <c:pt idx="4548">
                  <c:v>4.0000000000000001E-3</c:v>
                </c:pt>
                <c:pt idx="4549">
                  <c:v>4.0000000000000001E-3</c:v>
                </c:pt>
                <c:pt idx="4550">
                  <c:v>4.1000000000000003E-3</c:v>
                </c:pt>
                <c:pt idx="4551">
                  <c:v>4.1000000000000003E-3</c:v>
                </c:pt>
                <c:pt idx="4552">
                  <c:v>4.1000000000000003E-3</c:v>
                </c:pt>
                <c:pt idx="4553">
                  <c:v>4.1000000000000003E-3</c:v>
                </c:pt>
                <c:pt idx="4554">
                  <c:v>4.1000000000000003E-3</c:v>
                </c:pt>
                <c:pt idx="4555">
                  <c:v>4.1000000000000003E-3</c:v>
                </c:pt>
                <c:pt idx="4556">
                  <c:v>4.1000000000000003E-3</c:v>
                </c:pt>
                <c:pt idx="4557">
                  <c:v>4.1000000000000003E-3</c:v>
                </c:pt>
                <c:pt idx="4558">
                  <c:v>4.1000000000000003E-3</c:v>
                </c:pt>
                <c:pt idx="4559">
                  <c:v>4.1000000000000003E-3</c:v>
                </c:pt>
                <c:pt idx="4560">
                  <c:v>4.1000000000000003E-3</c:v>
                </c:pt>
                <c:pt idx="4561">
                  <c:v>4.1000000000000003E-3</c:v>
                </c:pt>
                <c:pt idx="4562">
                  <c:v>4.1000000000000003E-3</c:v>
                </c:pt>
                <c:pt idx="4563">
                  <c:v>4.1000000000000003E-3</c:v>
                </c:pt>
                <c:pt idx="4564">
                  <c:v>4.1000000000000003E-3</c:v>
                </c:pt>
                <c:pt idx="4565">
                  <c:v>4.1000000000000003E-3</c:v>
                </c:pt>
                <c:pt idx="4566">
                  <c:v>4.1000000000000003E-3</c:v>
                </c:pt>
                <c:pt idx="4567">
                  <c:v>4.1000000000000003E-3</c:v>
                </c:pt>
                <c:pt idx="4568">
                  <c:v>4.1000000000000003E-3</c:v>
                </c:pt>
                <c:pt idx="4569">
                  <c:v>4.1000000000000003E-3</c:v>
                </c:pt>
                <c:pt idx="4570">
                  <c:v>4.1000000000000003E-3</c:v>
                </c:pt>
                <c:pt idx="4571">
                  <c:v>4.1000000000000003E-3</c:v>
                </c:pt>
                <c:pt idx="4572">
                  <c:v>4.1000000000000003E-3</c:v>
                </c:pt>
                <c:pt idx="4573">
                  <c:v>4.1000000000000003E-3</c:v>
                </c:pt>
                <c:pt idx="4574">
                  <c:v>4.1000000000000003E-3</c:v>
                </c:pt>
                <c:pt idx="4575">
                  <c:v>4.1000000000000003E-3</c:v>
                </c:pt>
                <c:pt idx="4576">
                  <c:v>4.1000000000000003E-3</c:v>
                </c:pt>
                <c:pt idx="4577">
                  <c:v>4.1000000000000003E-3</c:v>
                </c:pt>
                <c:pt idx="4578">
                  <c:v>4.1000000000000003E-3</c:v>
                </c:pt>
                <c:pt idx="4579">
                  <c:v>4.1000000000000003E-3</c:v>
                </c:pt>
                <c:pt idx="4580">
                  <c:v>4.1000000000000003E-3</c:v>
                </c:pt>
                <c:pt idx="4581">
                  <c:v>4.1000000000000003E-3</c:v>
                </c:pt>
                <c:pt idx="4582">
                  <c:v>4.1000000000000003E-3</c:v>
                </c:pt>
                <c:pt idx="4583">
                  <c:v>4.1000000000000003E-3</c:v>
                </c:pt>
                <c:pt idx="4584">
                  <c:v>4.1000000000000003E-3</c:v>
                </c:pt>
                <c:pt idx="4585">
                  <c:v>4.1000000000000003E-3</c:v>
                </c:pt>
                <c:pt idx="4586">
                  <c:v>4.1000000000000003E-3</c:v>
                </c:pt>
                <c:pt idx="4587">
                  <c:v>4.1000000000000003E-3</c:v>
                </c:pt>
                <c:pt idx="4588">
                  <c:v>4.1000000000000003E-3</c:v>
                </c:pt>
                <c:pt idx="4589">
                  <c:v>4.1000000000000003E-3</c:v>
                </c:pt>
                <c:pt idx="4590">
                  <c:v>4.1000000000000003E-3</c:v>
                </c:pt>
                <c:pt idx="4591">
                  <c:v>4.1000000000000003E-3</c:v>
                </c:pt>
                <c:pt idx="4592">
                  <c:v>4.1000000000000003E-3</c:v>
                </c:pt>
                <c:pt idx="4593">
                  <c:v>4.1000000000000003E-3</c:v>
                </c:pt>
                <c:pt idx="4594">
                  <c:v>4.1000000000000003E-3</c:v>
                </c:pt>
                <c:pt idx="4595">
                  <c:v>4.1000000000000003E-3</c:v>
                </c:pt>
                <c:pt idx="4596">
                  <c:v>4.1000000000000003E-3</c:v>
                </c:pt>
                <c:pt idx="4597">
                  <c:v>4.1000000000000003E-3</c:v>
                </c:pt>
                <c:pt idx="4598">
                  <c:v>4.1000000000000003E-3</c:v>
                </c:pt>
                <c:pt idx="4599">
                  <c:v>4.1000000000000003E-3</c:v>
                </c:pt>
                <c:pt idx="4600">
                  <c:v>4.1999999999999997E-3</c:v>
                </c:pt>
                <c:pt idx="4601">
                  <c:v>4.1999999999999997E-3</c:v>
                </c:pt>
                <c:pt idx="4602">
                  <c:v>4.1999999999999997E-3</c:v>
                </c:pt>
                <c:pt idx="4603">
                  <c:v>4.1999999999999997E-3</c:v>
                </c:pt>
                <c:pt idx="4604">
                  <c:v>4.1999999999999997E-3</c:v>
                </c:pt>
                <c:pt idx="4605">
                  <c:v>4.1999999999999997E-3</c:v>
                </c:pt>
                <c:pt idx="4606">
                  <c:v>4.1999999999999997E-3</c:v>
                </c:pt>
                <c:pt idx="4607">
                  <c:v>4.1999999999999997E-3</c:v>
                </c:pt>
                <c:pt idx="4608">
                  <c:v>4.1999999999999997E-3</c:v>
                </c:pt>
                <c:pt idx="4609">
                  <c:v>4.1999999999999997E-3</c:v>
                </c:pt>
                <c:pt idx="4610">
                  <c:v>4.1999999999999997E-3</c:v>
                </c:pt>
                <c:pt idx="4611">
                  <c:v>4.1999999999999997E-3</c:v>
                </c:pt>
                <c:pt idx="4612">
                  <c:v>4.1999999999999997E-3</c:v>
                </c:pt>
                <c:pt idx="4613">
                  <c:v>4.1999999999999997E-3</c:v>
                </c:pt>
                <c:pt idx="4614">
                  <c:v>4.1999999999999997E-3</c:v>
                </c:pt>
                <c:pt idx="4615">
                  <c:v>4.1999999999999997E-3</c:v>
                </c:pt>
                <c:pt idx="4616">
                  <c:v>4.1999999999999997E-3</c:v>
                </c:pt>
                <c:pt idx="4617">
                  <c:v>4.1999999999999997E-3</c:v>
                </c:pt>
                <c:pt idx="4618">
                  <c:v>4.1999999999999997E-3</c:v>
                </c:pt>
                <c:pt idx="4619">
                  <c:v>4.1999999999999997E-3</c:v>
                </c:pt>
                <c:pt idx="4620">
                  <c:v>4.1999999999999997E-3</c:v>
                </c:pt>
                <c:pt idx="4621">
                  <c:v>4.1999999999999997E-3</c:v>
                </c:pt>
                <c:pt idx="4622">
                  <c:v>4.1999999999999997E-3</c:v>
                </c:pt>
                <c:pt idx="4623">
                  <c:v>4.1999999999999997E-3</c:v>
                </c:pt>
                <c:pt idx="4624">
                  <c:v>4.1999999999999997E-3</c:v>
                </c:pt>
                <c:pt idx="4625">
                  <c:v>4.1999999999999997E-3</c:v>
                </c:pt>
                <c:pt idx="4626">
                  <c:v>4.1999999999999997E-3</c:v>
                </c:pt>
                <c:pt idx="4627">
                  <c:v>4.1999999999999997E-3</c:v>
                </c:pt>
                <c:pt idx="4628">
                  <c:v>4.1999999999999997E-3</c:v>
                </c:pt>
                <c:pt idx="4629">
                  <c:v>4.1999999999999997E-3</c:v>
                </c:pt>
                <c:pt idx="4630">
                  <c:v>4.1999999999999997E-3</c:v>
                </c:pt>
                <c:pt idx="4631">
                  <c:v>4.1999999999999997E-3</c:v>
                </c:pt>
                <c:pt idx="4632">
                  <c:v>4.1999999999999997E-3</c:v>
                </c:pt>
                <c:pt idx="4633">
                  <c:v>4.1999999999999997E-3</c:v>
                </c:pt>
                <c:pt idx="4634">
                  <c:v>4.1999999999999997E-3</c:v>
                </c:pt>
                <c:pt idx="4635">
                  <c:v>4.1999999999999997E-3</c:v>
                </c:pt>
                <c:pt idx="4636">
                  <c:v>4.1999999999999997E-3</c:v>
                </c:pt>
                <c:pt idx="4637">
                  <c:v>4.1999999999999997E-3</c:v>
                </c:pt>
                <c:pt idx="4638">
                  <c:v>4.1999999999999997E-3</c:v>
                </c:pt>
                <c:pt idx="4639">
                  <c:v>4.1999999999999997E-3</c:v>
                </c:pt>
                <c:pt idx="4640">
                  <c:v>4.1999999999999997E-3</c:v>
                </c:pt>
                <c:pt idx="4641">
                  <c:v>4.1999999999999997E-3</c:v>
                </c:pt>
                <c:pt idx="4642">
                  <c:v>4.1999999999999997E-3</c:v>
                </c:pt>
                <c:pt idx="4643">
                  <c:v>4.1999999999999997E-3</c:v>
                </c:pt>
                <c:pt idx="4644">
                  <c:v>4.1999999999999997E-3</c:v>
                </c:pt>
                <c:pt idx="4645">
                  <c:v>4.1999999999999997E-3</c:v>
                </c:pt>
                <c:pt idx="4646">
                  <c:v>4.1999999999999997E-3</c:v>
                </c:pt>
                <c:pt idx="4647">
                  <c:v>4.1999999999999997E-3</c:v>
                </c:pt>
                <c:pt idx="4648">
                  <c:v>4.1999999999999997E-3</c:v>
                </c:pt>
                <c:pt idx="4649">
                  <c:v>4.1999999999999997E-3</c:v>
                </c:pt>
                <c:pt idx="4650">
                  <c:v>4.3E-3</c:v>
                </c:pt>
                <c:pt idx="4651">
                  <c:v>4.3E-3</c:v>
                </c:pt>
                <c:pt idx="4652">
                  <c:v>4.3E-3</c:v>
                </c:pt>
                <c:pt idx="4653">
                  <c:v>4.3E-3</c:v>
                </c:pt>
                <c:pt idx="4654">
                  <c:v>4.3E-3</c:v>
                </c:pt>
                <c:pt idx="4655">
                  <c:v>4.3E-3</c:v>
                </c:pt>
                <c:pt idx="4656">
                  <c:v>4.3E-3</c:v>
                </c:pt>
                <c:pt idx="4657">
                  <c:v>4.3E-3</c:v>
                </c:pt>
                <c:pt idx="4658">
                  <c:v>4.3E-3</c:v>
                </c:pt>
                <c:pt idx="4659">
                  <c:v>4.3E-3</c:v>
                </c:pt>
                <c:pt idx="4660">
                  <c:v>4.3E-3</c:v>
                </c:pt>
                <c:pt idx="4661">
                  <c:v>4.3E-3</c:v>
                </c:pt>
                <c:pt idx="4662">
                  <c:v>4.3E-3</c:v>
                </c:pt>
                <c:pt idx="4663">
                  <c:v>4.3E-3</c:v>
                </c:pt>
                <c:pt idx="4664">
                  <c:v>4.3E-3</c:v>
                </c:pt>
                <c:pt idx="4665">
                  <c:v>4.3E-3</c:v>
                </c:pt>
                <c:pt idx="4666">
                  <c:v>4.3E-3</c:v>
                </c:pt>
                <c:pt idx="4667">
                  <c:v>4.3E-3</c:v>
                </c:pt>
                <c:pt idx="4668">
                  <c:v>4.3E-3</c:v>
                </c:pt>
                <c:pt idx="4669">
                  <c:v>4.3E-3</c:v>
                </c:pt>
                <c:pt idx="4670">
                  <c:v>4.3E-3</c:v>
                </c:pt>
                <c:pt idx="4671">
                  <c:v>4.3E-3</c:v>
                </c:pt>
                <c:pt idx="4672">
                  <c:v>4.3E-3</c:v>
                </c:pt>
                <c:pt idx="4673">
                  <c:v>4.3E-3</c:v>
                </c:pt>
                <c:pt idx="4674">
                  <c:v>4.3E-3</c:v>
                </c:pt>
                <c:pt idx="4675">
                  <c:v>4.3E-3</c:v>
                </c:pt>
                <c:pt idx="4676">
                  <c:v>4.3E-3</c:v>
                </c:pt>
                <c:pt idx="4677">
                  <c:v>4.3E-3</c:v>
                </c:pt>
                <c:pt idx="4678">
                  <c:v>4.3E-3</c:v>
                </c:pt>
                <c:pt idx="4679">
                  <c:v>4.3E-3</c:v>
                </c:pt>
                <c:pt idx="4680">
                  <c:v>4.3E-3</c:v>
                </c:pt>
                <c:pt idx="4681">
                  <c:v>4.3E-3</c:v>
                </c:pt>
                <c:pt idx="4682">
                  <c:v>4.3E-3</c:v>
                </c:pt>
                <c:pt idx="4683">
                  <c:v>4.3E-3</c:v>
                </c:pt>
                <c:pt idx="4684">
                  <c:v>4.3E-3</c:v>
                </c:pt>
                <c:pt idx="4685">
                  <c:v>4.3E-3</c:v>
                </c:pt>
                <c:pt idx="4686">
                  <c:v>4.3E-3</c:v>
                </c:pt>
                <c:pt idx="4687">
                  <c:v>4.3E-3</c:v>
                </c:pt>
                <c:pt idx="4688">
                  <c:v>4.3E-3</c:v>
                </c:pt>
                <c:pt idx="4689">
                  <c:v>4.3E-3</c:v>
                </c:pt>
                <c:pt idx="4690">
                  <c:v>4.3E-3</c:v>
                </c:pt>
                <c:pt idx="4691">
                  <c:v>4.3E-3</c:v>
                </c:pt>
                <c:pt idx="4692">
                  <c:v>4.3E-3</c:v>
                </c:pt>
                <c:pt idx="4693">
                  <c:v>4.3E-3</c:v>
                </c:pt>
                <c:pt idx="4694">
                  <c:v>4.3E-3</c:v>
                </c:pt>
                <c:pt idx="4695">
                  <c:v>4.3E-3</c:v>
                </c:pt>
                <c:pt idx="4696">
                  <c:v>4.3E-3</c:v>
                </c:pt>
                <c:pt idx="4697">
                  <c:v>4.3E-3</c:v>
                </c:pt>
                <c:pt idx="4698">
                  <c:v>4.3E-3</c:v>
                </c:pt>
                <c:pt idx="4699">
                  <c:v>4.3E-3</c:v>
                </c:pt>
                <c:pt idx="4700">
                  <c:v>4.4000000000000003E-3</c:v>
                </c:pt>
                <c:pt idx="4701">
                  <c:v>4.4000000000000003E-3</c:v>
                </c:pt>
                <c:pt idx="4702">
                  <c:v>4.4000000000000003E-3</c:v>
                </c:pt>
                <c:pt idx="4703">
                  <c:v>4.4000000000000003E-3</c:v>
                </c:pt>
                <c:pt idx="4704">
                  <c:v>4.4000000000000003E-3</c:v>
                </c:pt>
                <c:pt idx="4705">
                  <c:v>4.4000000000000003E-3</c:v>
                </c:pt>
                <c:pt idx="4706">
                  <c:v>4.4000000000000003E-3</c:v>
                </c:pt>
                <c:pt idx="4707">
                  <c:v>4.4000000000000003E-3</c:v>
                </c:pt>
                <c:pt idx="4708">
                  <c:v>4.4000000000000003E-3</c:v>
                </c:pt>
                <c:pt idx="4709">
                  <c:v>4.4000000000000003E-3</c:v>
                </c:pt>
                <c:pt idx="4710">
                  <c:v>4.4000000000000003E-3</c:v>
                </c:pt>
                <c:pt idx="4711">
                  <c:v>4.4000000000000003E-3</c:v>
                </c:pt>
                <c:pt idx="4712">
                  <c:v>4.4000000000000003E-3</c:v>
                </c:pt>
                <c:pt idx="4713">
                  <c:v>4.4000000000000003E-3</c:v>
                </c:pt>
                <c:pt idx="4714">
                  <c:v>4.4000000000000003E-3</c:v>
                </c:pt>
                <c:pt idx="4715">
                  <c:v>4.4000000000000003E-3</c:v>
                </c:pt>
                <c:pt idx="4716">
                  <c:v>4.4000000000000003E-3</c:v>
                </c:pt>
                <c:pt idx="4717">
                  <c:v>4.4000000000000003E-3</c:v>
                </c:pt>
                <c:pt idx="4718">
                  <c:v>4.4000000000000003E-3</c:v>
                </c:pt>
                <c:pt idx="4719">
                  <c:v>4.4000000000000003E-3</c:v>
                </c:pt>
                <c:pt idx="4720">
                  <c:v>4.4000000000000003E-3</c:v>
                </c:pt>
                <c:pt idx="4721">
                  <c:v>4.4000000000000003E-3</c:v>
                </c:pt>
                <c:pt idx="4722">
                  <c:v>4.4000000000000003E-3</c:v>
                </c:pt>
                <c:pt idx="4723">
                  <c:v>4.4000000000000003E-3</c:v>
                </c:pt>
                <c:pt idx="4724">
                  <c:v>4.4000000000000003E-3</c:v>
                </c:pt>
                <c:pt idx="4725">
                  <c:v>4.4000000000000003E-3</c:v>
                </c:pt>
                <c:pt idx="4726">
                  <c:v>4.4000000000000003E-3</c:v>
                </c:pt>
                <c:pt idx="4727">
                  <c:v>4.4000000000000003E-3</c:v>
                </c:pt>
                <c:pt idx="4728">
                  <c:v>4.4000000000000003E-3</c:v>
                </c:pt>
                <c:pt idx="4729">
                  <c:v>4.4000000000000003E-3</c:v>
                </c:pt>
                <c:pt idx="4730">
                  <c:v>4.4000000000000003E-3</c:v>
                </c:pt>
                <c:pt idx="4731">
                  <c:v>4.4000000000000003E-3</c:v>
                </c:pt>
                <c:pt idx="4732">
                  <c:v>4.4000000000000003E-3</c:v>
                </c:pt>
                <c:pt idx="4733">
                  <c:v>4.4000000000000003E-3</c:v>
                </c:pt>
                <c:pt idx="4734">
                  <c:v>4.4000000000000003E-3</c:v>
                </c:pt>
                <c:pt idx="4735">
                  <c:v>4.4000000000000003E-3</c:v>
                </c:pt>
                <c:pt idx="4736">
                  <c:v>4.4000000000000003E-3</c:v>
                </c:pt>
                <c:pt idx="4737">
                  <c:v>4.4000000000000003E-3</c:v>
                </c:pt>
                <c:pt idx="4738">
                  <c:v>4.4000000000000003E-3</c:v>
                </c:pt>
                <c:pt idx="4739">
                  <c:v>4.4000000000000003E-3</c:v>
                </c:pt>
                <c:pt idx="4740">
                  <c:v>4.4000000000000003E-3</c:v>
                </c:pt>
                <c:pt idx="4741">
                  <c:v>4.4000000000000003E-3</c:v>
                </c:pt>
                <c:pt idx="4742">
                  <c:v>4.4000000000000003E-3</c:v>
                </c:pt>
                <c:pt idx="4743">
                  <c:v>4.4000000000000003E-3</c:v>
                </c:pt>
                <c:pt idx="4744">
                  <c:v>4.4000000000000003E-3</c:v>
                </c:pt>
                <c:pt idx="4745">
                  <c:v>4.4000000000000003E-3</c:v>
                </c:pt>
                <c:pt idx="4746">
                  <c:v>4.4000000000000003E-3</c:v>
                </c:pt>
                <c:pt idx="4747">
                  <c:v>4.4000000000000003E-3</c:v>
                </c:pt>
                <c:pt idx="4748">
                  <c:v>4.4000000000000003E-3</c:v>
                </c:pt>
                <c:pt idx="4749">
                  <c:v>4.4000000000000003E-3</c:v>
                </c:pt>
                <c:pt idx="4750">
                  <c:v>4.4999999999999997E-3</c:v>
                </c:pt>
                <c:pt idx="4751">
                  <c:v>4.4999999999999997E-3</c:v>
                </c:pt>
                <c:pt idx="4752">
                  <c:v>4.4999999999999997E-3</c:v>
                </c:pt>
                <c:pt idx="4753">
                  <c:v>4.4999999999999997E-3</c:v>
                </c:pt>
                <c:pt idx="4754">
                  <c:v>4.4999999999999997E-3</c:v>
                </c:pt>
                <c:pt idx="4755">
                  <c:v>4.4999999999999997E-3</c:v>
                </c:pt>
                <c:pt idx="4756">
                  <c:v>4.4999999999999997E-3</c:v>
                </c:pt>
                <c:pt idx="4757">
                  <c:v>4.4999999999999997E-3</c:v>
                </c:pt>
                <c:pt idx="4758">
                  <c:v>4.4999999999999997E-3</c:v>
                </c:pt>
                <c:pt idx="4759">
                  <c:v>4.4999999999999997E-3</c:v>
                </c:pt>
                <c:pt idx="4760">
                  <c:v>4.4999999999999997E-3</c:v>
                </c:pt>
                <c:pt idx="4761">
                  <c:v>4.4999999999999997E-3</c:v>
                </c:pt>
                <c:pt idx="4762">
                  <c:v>4.4999999999999997E-3</c:v>
                </c:pt>
                <c:pt idx="4763">
                  <c:v>4.4999999999999997E-3</c:v>
                </c:pt>
                <c:pt idx="4764">
                  <c:v>4.4999999999999997E-3</c:v>
                </c:pt>
                <c:pt idx="4765">
                  <c:v>4.4999999999999997E-3</c:v>
                </c:pt>
                <c:pt idx="4766">
                  <c:v>4.4999999999999997E-3</c:v>
                </c:pt>
                <c:pt idx="4767">
                  <c:v>4.4999999999999997E-3</c:v>
                </c:pt>
                <c:pt idx="4768">
                  <c:v>4.4999999999999997E-3</c:v>
                </c:pt>
                <c:pt idx="4769">
                  <c:v>4.4999999999999997E-3</c:v>
                </c:pt>
                <c:pt idx="4770">
                  <c:v>4.4999999999999997E-3</c:v>
                </c:pt>
                <c:pt idx="4771">
                  <c:v>4.4999999999999997E-3</c:v>
                </c:pt>
                <c:pt idx="4772">
                  <c:v>4.4999999999999997E-3</c:v>
                </c:pt>
                <c:pt idx="4773">
                  <c:v>4.4999999999999997E-3</c:v>
                </c:pt>
                <c:pt idx="4774">
                  <c:v>4.4999999999999997E-3</c:v>
                </c:pt>
                <c:pt idx="4775">
                  <c:v>4.4999999999999997E-3</c:v>
                </c:pt>
                <c:pt idx="4776">
                  <c:v>4.4999999999999997E-3</c:v>
                </c:pt>
                <c:pt idx="4777">
                  <c:v>4.4999999999999997E-3</c:v>
                </c:pt>
                <c:pt idx="4778">
                  <c:v>4.4999999999999997E-3</c:v>
                </c:pt>
                <c:pt idx="4779">
                  <c:v>4.4999999999999997E-3</c:v>
                </c:pt>
                <c:pt idx="4780">
                  <c:v>4.4999999999999997E-3</c:v>
                </c:pt>
                <c:pt idx="4781">
                  <c:v>4.4999999999999997E-3</c:v>
                </c:pt>
                <c:pt idx="4782">
                  <c:v>4.4999999999999997E-3</c:v>
                </c:pt>
                <c:pt idx="4783">
                  <c:v>4.4999999999999997E-3</c:v>
                </c:pt>
                <c:pt idx="4784">
                  <c:v>4.4999999999999997E-3</c:v>
                </c:pt>
                <c:pt idx="4785">
                  <c:v>4.4999999999999997E-3</c:v>
                </c:pt>
                <c:pt idx="4786">
                  <c:v>4.4999999999999997E-3</c:v>
                </c:pt>
                <c:pt idx="4787">
                  <c:v>4.4999999999999997E-3</c:v>
                </c:pt>
                <c:pt idx="4788">
                  <c:v>4.4999999999999997E-3</c:v>
                </c:pt>
                <c:pt idx="4789">
                  <c:v>4.4999999999999997E-3</c:v>
                </c:pt>
                <c:pt idx="4790">
                  <c:v>4.4999999999999997E-3</c:v>
                </c:pt>
                <c:pt idx="4791">
                  <c:v>4.4999999999999997E-3</c:v>
                </c:pt>
                <c:pt idx="4792">
                  <c:v>4.4999999999999997E-3</c:v>
                </c:pt>
                <c:pt idx="4793">
                  <c:v>4.4999999999999997E-3</c:v>
                </c:pt>
                <c:pt idx="4794">
                  <c:v>4.4999999999999997E-3</c:v>
                </c:pt>
                <c:pt idx="4795">
                  <c:v>4.4999999999999997E-3</c:v>
                </c:pt>
                <c:pt idx="4796">
                  <c:v>4.4999999999999997E-3</c:v>
                </c:pt>
                <c:pt idx="4797">
                  <c:v>4.4999999999999997E-3</c:v>
                </c:pt>
                <c:pt idx="4798">
                  <c:v>4.4999999999999997E-3</c:v>
                </c:pt>
                <c:pt idx="4799">
                  <c:v>4.4999999999999997E-3</c:v>
                </c:pt>
                <c:pt idx="4800">
                  <c:v>4.5999999999999999E-3</c:v>
                </c:pt>
                <c:pt idx="4801">
                  <c:v>4.5999999999999999E-3</c:v>
                </c:pt>
                <c:pt idx="4802">
                  <c:v>4.5999999999999999E-3</c:v>
                </c:pt>
                <c:pt idx="4803">
                  <c:v>4.5999999999999999E-3</c:v>
                </c:pt>
                <c:pt idx="4804">
                  <c:v>4.5999999999999999E-3</c:v>
                </c:pt>
                <c:pt idx="4805">
                  <c:v>4.5999999999999999E-3</c:v>
                </c:pt>
                <c:pt idx="4806">
                  <c:v>4.5999999999999999E-3</c:v>
                </c:pt>
                <c:pt idx="4807">
                  <c:v>4.5999999999999999E-3</c:v>
                </c:pt>
                <c:pt idx="4808">
                  <c:v>4.5999999999999999E-3</c:v>
                </c:pt>
                <c:pt idx="4809">
                  <c:v>4.5999999999999999E-3</c:v>
                </c:pt>
                <c:pt idx="4810">
                  <c:v>4.5999999999999999E-3</c:v>
                </c:pt>
                <c:pt idx="4811">
                  <c:v>4.5999999999999999E-3</c:v>
                </c:pt>
                <c:pt idx="4812">
                  <c:v>4.5999999999999999E-3</c:v>
                </c:pt>
                <c:pt idx="4813">
                  <c:v>4.5999999999999999E-3</c:v>
                </c:pt>
                <c:pt idx="4814">
                  <c:v>4.5999999999999999E-3</c:v>
                </c:pt>
                <c:pt idx="4815">
                  <c:v>4.5999999999999999E-3</c:v>
                </c:pt>
                <c:pt idx="4816">
                  <c:v>4.5999999999999999E-3</c:v>
                </c:pt>
                <c:pt idx="4817">
                  <c:v>4.5999999999999999E-3</c:v>
                </c:pt>
                <c:pt idx="4818">
                  <c:v>4.5999999999999999E-3</c:v>
                </c:pt>
                <c:pt idx="4819">
                  <c:v>4.5999999999999999E-3</c:v>
                </c:pt>
                <c:pt idx="4820">
                  <c:v>4.5999999999999999E-3</c:v>
                </c:pt>
                <c:pt idx="4821">
                  <c:v>4.5999999999999999E-3</c:v>
                </c:pt>
                <c:pt idx="4822">
                  <c:v>4.5999999999999999E-3</c:v>
                </c:pt>
                <c:pt idx="4823">
                  <c:v>4.5999999999999999E-3</c:v>
                </c:pt>
                <c:pt idx="4824">
                  <c:v>4.5999999999999999E-3</c:v>
                </c:pt>
                <c:pt idx="4825">
                  <c:v>4.5999999999999999E-3</c:v>
                </c:pt>
                <c:pt idx="4826">
                  <c:v>4.5999999999999999E-3</c:v>
                </c:pt>
                <c:pt idx="4827">
                  <c:v>4.5999999999999999E-3</c:v>
                </c:pt>
                <c:pt idx="4828">
                  <c:v>4.5999999999999999E-3</c:v>
                </c:pt>
                <c:pt idx="4829">
                  <c:v>4.5999999999999999E-3</c:v>
                </c:pt>
                <c:pt idx="4830">
                  <c:v>4.5999999999999999E-3</c:v>
                </c:pt>
                <c:pt idx="4831">
                  <c:v>4.5999999999999999E-3</c:v>
                </c:pt>
                <c:pt idx="4832">
                  <c:v>4.5999999999999999E-3</c:v>
                </c:pt>
                <c:pt idx="4833">
                  <c:v>4.5999999999999999E-3</c:v>
                </c:pt>
                <c:pt idx="4834">
                  <c:v>4.5999999999999999E-3</c:v>
                </c:pt>
                <c:pt idx="4835">
                  <c:v>4.5999999999999999E-3</c:v>
                </c:pt>
                <c:pt idx="4836">
                  <c:v>4.5999999999999999E-3</c:v>
                </c:pt>
                <c:pt idx="4837">
                  <c:v>4.5999999999999999E-3</c:v>
                </c:pt>
                <c:pt idx="4838">
                  <c:v>4.5999999999999999E-3</c:v>
                </c:pt>
                <c:pt idx="4839">
                  <c:v>4.5999999999999999E-3</c:v>
                </c:pt>
                <c:pt idx="4840">
                  <c:v>4.5999999999999999E-3</c:v>
                </c:pt>
                <c:pt idx="4841">
                  <c:v>4.5999999999999999E-3</c:v>
                </c:pt>
                <c:pt idx="4842">
                  <c:v>4.5999999999999999E-3</c:v>
                </c:pt>
                <c:pt idx="4843">
                  <c:v>4.5999999999999999E-3</c:v>
                </c:pt>
                <c:pt idx="4844">
                  <c:v>4.5999999999999999E-3</c:v>
                </c:pt>
                <c:pt idx="4845">
                  <c:v>4.5999999999999999E-3</c:v>
                </c:pt>
                <c:pt idx="4846">
                  <c:v>4.5999999999999999E-3</c:v>
                </c:pt>
                <c:pt idx="4847">
                  <c:v>4.5999999999999999E-3</c:v>
                </c:pt>
                <c:pt idx="4848">
                  <c:v>4.5999999999999999E-3</c:v>
                </c:pt>
                <c:pt idx="4849">
                  <c:v>4.5999999999999999E-3</c:v>
                </c:pt>
                <c:pt idx="4850">
                  <c:v>4.7000000000000002E-3</c:v>
                </c:pt>
                <c:pt idx="4851">
                  <c:v>4.7000000000000002E-3</c:v>
                </c:pt>
                <c:pt idx="4852">
                  <c:v>4.7000000000000002E-3</c:v>
                </c:pt>
                <c:pt idx="4853">
                  <c:v>4.7000000000000002E-3</c:v>
                </c:pt>
                <c:pt idx="4854">
                  <c:v>4.7000000000000002E-3</c:v>
                </c:pt>
                <c:pt idx="4855">
                  <c:v>4.7000000000000002E-3</c:v>
                </c:pt>
                <c:pt idx="4856">
                  <c:v>4.7000000000000002E-3</c:v>
                </c:pt>
                <c:pt idx="4857">
                  <c:v>4.7000000000000002E-3</c:v>
                </c:pt>
                <c:pt idx="4858">
                  <c:v>4.7000000000000002E-3</c:v>
                </c:pt>
                <c:pt idx="4859">
                  <c:v>4.7000000000000002E-3</c:v>
                </c:pt>
                <c:pt idx="4860">
                  <c:v>4.7000000000000002E-3</c:v>
                </c:pt>
                <c:pt idx="4861">
                  <c:v>4.7000000000000002E-3</c:v>
                </c:pt>
                <c:pt idx="4862">
                  <c:v>4.7000000000000002E-3</c:v>
                </c:pt>
                <c:pt idx="4863">
                  <c:v>4.7000000000000002E-3</c:v>
                </c:pt>
                <c:pt idx="4864">
                  <c:v>4.7000000000000002E-3</c:v>
                </c:pt>
                <c:pt idx="4865">
                  <c:v>4.7000000000000002E-3</c:v>
                </c:pt>
                <c:pt idx="4866">
                  <c:v>4.7000000000000002E-3</c:v>
                </c:pt>
                <c:pt idx="4867">
                  <c:v>4.7000000000000002E-3</c:v>
                </c:pt>
                <c:pt idx="4868">
                  <c:v>4.7000000000000002E-3</c:v>
                </c:pt>
                <c:pt idx="4869">
                  <c:v>4.7000000000000002E-3</c:v>
                </c:pt>
                <c:pt idx="4870">
                  <c:v>4.7000000000000002E-3</c:v>
                </c:pt>
                <c:pt idx="4871">
                  <c:v>4.7000000000000002E-3</c:v>
                </c:pt>
                <c:pt idx="4872">
                  <c:v>4.7000000000000002E-3</c:v>
                </c:pt>
                <c:pt idx="4873">
                  <c:v>4.7000000000000002E-3</c:v>
                </c:pt>
                <c:pt idx="4874">
                  <c:v>4.7000000000000002E-3</c:v>
                </c:pt>
                <c:pt idx="4875">
                  <c:v>4.7000000000000002E-3</c:v>
                </c:pt>
                <c:pt idx="4876">
                  <c:v>4.7000000000000002E-3</c:v>
                </c:pt>
                <c:pt idx="4877">
                  <c:v>4.7000000000000002E-3</c:v>
                </c:pt>
                <c:pt idx="4878">
                  <c:v>4.7000000000000002E-3</c:v>
                </c:pt>
                <c:pt idx="4879">
                  <c:v>4.7000000000000002E-3</c:v>
                </c:pt>
                <c:pt idx="4880">
                  <c:v>4.7000000000000002E-3</c:v>
                </c:pt>
                <c:pt idx="4881">
                  <c:v>4.7000000000000002E-3</c:v>
                </c:pt>
                <c:pt idx="4882">
                  <c:v>4.7000000000000002E-3</c:v>
                </c:pt>
                <c:pt idx="4883">
                  <c:v>4.7000000000000002E-3</c:v>
                </c:pt>
                <c:pt idx="4884">
                  <c:v>4.7000000000000002E-3</c:v>
                </c:pt>
                <c:pt idx="4885">
                  <c:v>4.7000000000000002E-3</c:v>
                </c:pt>
                <c:pt idx="4886">
                  <c:v>4.7000000000000002E-3</c:v>
                </c:pt>
                <c:pt idx="4887">
                  <c:v>4.7000000000000002E-3</c:v>
                </c:pt>
                <c:pt idx="4888">
                  <c:v>4.7000000000000002E-3</c:v>
                </c:pt>
                <c:pt idx="4889">
                  <c:v>4.7000000000000002E-3</c:v>
                </c:pt>
                <c:pt idx="4890">
                  <c:v>4.7000000000000002E-3</c:v>
                </c:pt>
                <c:pt idx="4891">
                  <c:v>4.7000000000000002E-3</c:v>
                </c:pt>
                <c:pt idx="4892">
                  <c:v>4.7000000000000002E-3</c:v>
                </c:pt>
                <c:pt idx="4893">
                  <c:v>4.7000000000000002E-3</c:v>
                </c:pt>
                <c:pt idx="4894">
                  <c:v>4.7000000000000002E-3</c:v>
                </c:pt>
                <c:pt idx="4895">
                  <c:v>4.7000000000000002E-3</c:v>
                </c:pt>
                <c:pt idx="4896">
                  <c:v>4.7000000000000002E-3</c:v>
                </c:pt>
                <c:pt idx="4897">
                  <c:v>4.7000000000000002E-3</c:v>
                </c:pt>
                <c:pt idx="4898">
                  <c:v>4.7000000000000002E-3</c:v>
                </c:pt>
                <c:pt idx="4899">
                  <c:v>4.7000000000000002E-3</c:v>
                </c:pt>
                <c:pt idx="4900">
                  <c:v>4.7999999999999996E-3</c:v>
                </c:pt>
                <c:pt idx="4901">
                  <c:v>4.7999999999999996E-3</c:v>
                </c:pt>
                <c:pt idx="4902">
                  <c:v>4.7999999999999996E-3</c:v>
                </c:pt>
                <c:pt idx="4903">
                  <c:v>4.7999999999999996E-3</c:v>
                </c:pt>
                <c:pt idx="4904">
                  <c:v>4.7999999999999996E-3</c:v>
                </c:pt>
                <c:pt idx="4905">
                  <c:v>4.7999999999999996E-3</c:v>
                </c:pt>
                <c:pt idx="4906">
                  <c:v>4.7999999999999996E-3</c:v>
                </c:pt>
                <c:pt idx="4907">
                  <c:v>4.7999999999999996E-3</c:v>
                </c:pt>
                <c:pt idx="4908">
                  <c:v>4.7999999999999996E-3</c:v>
                </c:pt>
                <c:pt idx="4909">
                  <c:v>4.7999999999999996E-3</c:v>
                </c:pt>
                <c:pt idx="4910">
                  <c:v>4.7999999999999996E-3</c:v>
                </c:pt>
                <c:pt idx="4911">
                  <c:v>4.7999999999999996E-3</c:v>
                </c:pt>
                <c:pt idx="4912">
                  <c:v>4.7999999999999996E-3</c:v>
                </c:pt>
                <c:pt idx="4913">
                  <c:v>4.7999999999999996E-3</c:v>
                </c:pt>
                <c:pt idx="4914">
                  <c:v>4.7999999999999996E-3</c:v>
                </c:pt>
                <c:pt idx="4915">
                  <c:v>4.7999999999999996E-3</c:v>
                </c:pt>
                <c:pt idx="4916">
                  <c:v>4.7999999999999996E-3</c:v>
                </c:pt>
                <c:pt idx="4917">
                  <c:v>4.7999999999999996E-3</c:v>
                </c:pt>
                <c:pt idx="4918">
                  <c:v>4.7999999999999996E-3</c:v>
                </c:pt>
                <c:pt idx="4919">
                  <c:v>4.7999999999999996E-3</c:v>
                </c:pt>
                <c:pt idx="4920">
                  <c:v>4.7999999999999996E-3</c:v>
                </c:pt>
                <c:pt idx="4921">
                  <c:v>4.7999999999999996E-3</c:v>
                </c:pt>
                <c:pt idx="4922">
                  <c:v>4.7999999999999996E-3</c:v>
                </c:pt>
                <c:pt idx="4923">
                  <c:v>4.7999999999999996E-3</c:v>
                </c:pt>
                <c:pt idx="4924">
                  <c:v>4.7999999999999996E-3</c:v>
                </c:pt>
                <c:pt idx="4925">
                  <c:v>4.7999999999999996E-3</c:v>
                </c:pt>
                <c:pt idx="4926">
                  <c:v>4.7999999999999996E-3</c:v>
                </c:pt>
                <c:pt idx="4927">
                  <c:v>4.7999999999999996E-3</c:v>
                </c:pt>
                <c:pt idx="4928">
                  <c:v>4.7999999999999996E-3</c:v>
                </c:pt>
                <c:pt idx="4929">
                  <c:v>4.7999999999999996E-3</c:v>
                </c:pt>
                <c:pt idx="4930">
                  <c:v>4.7999999999999996E-3</c:v>
                </c:pt>
                <c:pt idx="4931">
                  <c:v>4.7999999999999996E-3</c:v>
                </c:pt>
                <c:pt idx="4932">
                  <c:v>4.7999999999999996E-3</c:v>
                </c:pt>
                <c:pt idx="4933">
                  <c:v>4.7999999999999996E-3</c:v>
                </c:pt>
                <c:pt idx="4934">
                  <c:v>4.7999999999999996E-3</c:v>
                </c:pt>
                <c:pt idx="4935">
                  <c:v>4.7999999999999996E-3</c:v>
                </c:pt>
                <c:pt idx="4936">
                  <c:v>4.7999999999999996E-3</c:v>
                </c:pt>
                <c:pt idx="4937">
                  <c:v>4.7999999999999996E-3</c:v>
                </c:pt>
                <c:pt idx="4938">
                  <c:v>4.7999999999999996E-3</c:v>
                </c:pt>
                <c:pt idx="4939">
                  <c:v>4.7999999999999996E-3</c:v>
                </c:pt>
                <c:pt idx="4940">
                  <c:v>4.7999999999999996E-3</c:v>
                </c:pt>
                <c:pt idx="4941">
                  <c:v>4.7999999999999996E-3</c:v>
                </c:pt>
                <c:pt idx="4942">
                  <c:v>4.7999999999999996E-3</c:v>
                </c:pt>
                <c:pt idx="4943">
                  <c:v>4.7999999999999996E-3</c:v>
                </c:pt>
                <c:pt idx="4944">
                  <c:v>4.7999999999999996E-3</c:v>
                </c:pt>
                <c:pt idx="4945">
                  <c:v>4.7999999999999996E-3</c:v>
                </c:pt>
                <c:pt idx="4946">
                  <c:v>4.7999999999999996E-3</c:v>
                </c:pt>
                <c:pt idx="4947">
                  <c:v>4.7999999999999996E-3</c:v>
                </c:pt>
                <c:pt idx="4948">
                  <c:v>4.7999999999999996E-3</c:v>
                </c:pt>
                <c:pt idx="4949">
                  <c:v>4.7999999999999996E-3</c:v>
                </c:pt>
                <c:pt idx="4950">
                  <c:v>4.8999999999999998E-3</c:v>
                </c:pt>
                <c:pt idx="4951">
                  <c:v>4.8999999999999998E-3</c:v>
                </c:pt>
                <c:pt idx="4952">
                  <c:v>4.8999999999999998E-3</c:v>
                </c:pt>
                <c:pt idx="4953">
                  <c:v>4.8999999999999998E-3</c:v>
                </c:pt>
                <c:pt idx="4954">
                  <c:v>4.8999999999999998E-3</c:v>
                </c:pt>
                <c:pt idx="4955">
                  <c:v>4.8999999999999998E-3</c:v>
                </c:pt>
                <c:pt idx="4956">
                  <c:v>4.8999999999999998E-3</c:v>
                </c:pt>
                <c:pt idx="4957">
                  <c:v>4.8999999999999998E-3</c:v>
                </c:pt>
                <c:pt idx="4958">
                  <c:v>4.8999999999999998E-3</c:v>
                </c:pt>
                <c:pt idx="4959">
                  <c:v>4.8999999999999998E-3</c:v>
                </c:pt>
                <c:pt idx="4960">
                  <c:v>4.8999999999999998E-3</c:v>
                </c:pt>
                <c:pt idx="4961">
                  <c:v>4.8999999999999998E-3</c:v>
                </c:pt>
                <c:pt idx="4962">
                  <c:v>4.8999999999999998E-3</c:v>
                </c:pt>
                <c:pt idx="4963">
                  <c:v>4.8999999999999998E-3</c:v>
                </c:pt>
                <c:pt idx="4964">
                  <c:v>4.8999999999999998E-3</c:v>
                </c:pt>
                <c:pt idx="4965">
                  <c:v>4.8999999999999998E-3</c:v>
                </c:pt>
                <c:pt idx="4966">
                  <c:v>4.8999999999999998E-3</c:v>
                </c:pt>
                <c:pt idx="4967">
                  <c:v>4.8999999999999998E-3</c:v>
                </c:pt>
                <c:pt idx="4968">
                  <c:v>4.8999999999999998E-3</c:v>
                </c:pt>
                <c:pt idx="4969">
                  <c:v>4.8999999999999998E-3</c:v>
                </c:pt>
                <c:pt idx="4970">
                  <c:v>4.8999999999999998E-3</c:v>
                </c:pt>
                <c:pt idx="4971">
                  <c:v>4.8999999999999998E-3</c:v>
                </c:pt>
                <c:pt idx="4972">
                  <c:v>4.8999999999999998E-3</c:v>
                </c:pt>
                <c:pt idx="4973">
                  <c:v>4.8999999999999998E-3</c:v>
                </c:pt>
                <c:pt idx="4974">
                  <c:v>4.8999999999999998E-3</c:v>
                </c:pt>
                <c:pt idx="4975">
                  <c:v>4.8999999999999998E-3</c:v>
                </c:pt>
                <c:pt idx="4976">
                  <c:v>4.8999999999999998E-3</c:v>
                </c:pt>
                <c:pt idx="4977">
                  <c:v>4.8999999999999998E-3</c:v>
                </c:pt>
                <c:pt idx="4978">
                  <c:v>4.8999999999999998E-3</c:v>
                </c:pt>
                <c:pt idx="4979">
                  <c:v>4.8999999999999998E-3</c:v>
                </c:pt>
                <c:pt idx="4980">
                  <c:v>4.8999999999999998E-3</c:v>
                </c:pt>
                <c:pt idx="4981">
                  <c:v>4.8999999999999998E-3</c:v>
                </c:pt>
                <c:pt idx="4982">
                  <c:v>4.8999999999999998E-3</c:v>
                </c:pt>
                <c:pt idx="4983">
                  <c:v>4.8999999999999998E-3</c:v>
                </c:pt>
                <c:pt idx="4984">
                  <c:v>4.8999999999999998E-3</c:v>
                </c:pt>
                <c:pt idx="4985">
                  <c:v>4.8999999999999998E-3</c:v>
                </c:pt>
                <c:pt idx="4986">
                  <c:v>4.8999999999999998E-3</c:v>
                </c:pt>
                <c:pt idx="4987">
                  <c:v>4.8999999999999998E-3</c:v>
                </c:pt>
                <c:pt idx="4988">
                  <c:v>4.8999999999999998E-3</c:v>
                </c:pt>
                <c:pt idx="4989">
                  <c:v>4.8999999999999998E-3</c:v>
                </c:pt>
                <c:pt idx="4990">
                  <c:v>4.8999999999999998E-3</c:v>
                </c:pt>
                <c:pt idx="4991">
                  <c:v>4.8999999999999998E-3</c:v>
                </c:pt>
                <c:pt idx="4992">
                  <c:v>4.8999999999999998E-3</c:v>
                </c:pt>
                <c:pt idx="4993">
                  <c:v>4.8999999999999998E-3</c:v>
                </c:pt>
                <c:pt idx="4994">
                  <c:v>4.8999999999999998E-3</c:v>
                </c:pt>
                <c:pt idx="4995">
                  <c:v>4.8999999999999998E-3</c:v>
                </c:pt>
                <c:pt idx="4996">
                  <c:v>4.8999999999999998E-3</c:v>
                </c:pt>
                <c:pt idx="4997">
                  <c:v>4.8999999999999998E-3</c:v>
                </c:pt>
                <c:pt idx="4998">
                  <c:v>4.8999999999999998E-3</c:v>
                </c:pt>
                <c:pt idx="4999">
                  <c:v>4.8999999999999998E-3</c:v>
                </c:pt>
                <c:pt idx="5000">
                  <c:v>5.0000000000000001E-3</c:v>
                </c:pt>
                <c:pt idx="5001">
                  <c:v>5.0000000000000001E-3</c:v>
                </c:pt>
                <c:pt idx="5002">
                  <c:v>5.0000000000000001E-3</c:v>
                </c:pt>
                <c:pt idx="5003">
                  <c:v>5.0000000000000001E-3</c:v>
                </c:pt>
                <c:pt idx="5004">
                  <c:v>5.0000000000000001E-3</c:v>
                </c:pt>
                <c:pt idx="5005">
                  <c:v>5.0000000000000001E-3</c:v>
                </c:pt>
                <c:pt idx="5006">
                  <c:v>5.0000000000000001E-3</c:v>
                </c:pt>
                <c:pt idx="5007">
                  <c:v>5.0000000000000001E-3</c:v>
                </c:pt>
                <c:pt idx="5008">
                  <c:v>5.0000000000000001E-3</c:v>
                </c:pt>
                <c:pt idx="5009">
                  <c:v>5.0000000000000001E-3</c:v>
                </c:pt>
                <c:pt idx="5010">
                  <c:v>5.0000000000000001E-3</c:v>
                </c:pt>
                <c:pt idx="5011">
                  <c:v>5.0000000000000001E-3</c:v>
                </c:pt>
                <c:pt idx="5012">
                  <c:v>5.0000000000000001E-3</c:v>
                </c:pt>
                <c:pt idx="5013">
                  <c:v>5.0000000000000001E-3</c:v>
                </c:pt>
                <c:pt idx="5014">
                  <c:v>5.0000000000000001E-3</c:v>
                </c:pt>
                <c:pt idx="5015">
                  <c:v>5.0000000000000001E-3</c:v>
                </c:pt>
                <c:pt idx="5016">
                  <c:v>5.0000000000000001E-3</c:v>
                </c:pt>
                <c:pt idx="5017">
                  <c:v>5.0000000000000001E-3</c:v>
                </c:pt>
                <c:pt idx="5018">
                  <c:v>5.0000000000000001E-3</c:v>
                </c:pt>
                <c:pt idx="5019">
                  <c:v>5.0000000000000001E-3</c:v>
                </c:pt>
                <c:pt idx="5020">
                  <c:v>5.0000000000000001E-3</c:v>
                </c:pt>
                <c:pt idx="5021">
                  <c:v>5.0000000000000001E-3</c:v>
                </c:pt>
                <c:pt idx="5022">
                  <c:v>5.0000000000000001E-3</c:v>
                </c:pt>
                <c:pt idx="5023">
                  <c:v>5.0000000000000001E-3</c:v>
                </c:pt>
                <c:pt idx="5024">
                  <c:v>5.0000000000000001E-3</c:v>
                </c:pt>
                <c:pt idx="5025">
                  <c:v>5.0000000000000001E-3</c:v>
                </c:pt>
                <c:pt idx="5026">
                  <c:v>5.0000000000000001E-3</c:v>
                </c:pt>
                <c:pt idx="5027">
                  <c:v>5.0000000000000001E-3</c:v>
                </c:pt>
                <c:pt idx="5028">
                  <c:v>5.0000000000000001E-3</c:v>
                </c:pt>
                <c:pt idx="5029">
                  <c:v>5.0000000000000001E-3</c:v>
                </c:pt>
                <c:pt idx="5030">
                  <c:v>5.0000000000000001E-3</c:v>
                </c:pt>
                <c:pt idx="5031">
                  <c:v>5.0000000000000001E-3</c:v>
                </c:pt>
                <c:pt idx="5032">
                  <c:v>5.0000000000000001E-3</c:v>
                </c:pt>
                <c:pt idx="5033">
                  <c:v>5.0000000000000001E-3</c:v>
                </c:pt>
                <c:pt idx="5034">
                  <c:v>5.0000000000000001E-3</c:v>
                </c:pt>
                <c:pt idx="5035">
                  <c:v>5.0000000000000001E-3</c:v>
                </c:pt>
                <c:pt idx="5036">
                  <c:v>5.0000000000000001E-3</c:v>
                </c:pt>
                <c:pt idx="5037">
                  <c:v>5.0000000000000001E-3</c:v>
                </c:pt>
                <c:pt idx="5038">
                  <c:v>5.0000000000000001E-3</c:v>
                </c:pt>
                <c:pt idx="5039">
                  <c:v>5.0000000000000001E-3</c:v>
                </c:pt>
                <c:pt idx="5040">
                  <c:v>5.0000000000000001E-3</c:v>
                </c:pt>
                <c:pt idx="5041">
                  <c:v>5.0000000000000001E-3</c:v>
                </c:pt>
                <c:pt idx="5042">
                  <c:v>5.0000000000000001E-3</c:v>
                </c:pt>
                <c:pt idx="5043">
                  <c:v>5.0000000000000001E-3</c:v>
                </c:pt>
                <c:pt idx="5044">
                  <c:v>5.0000000000000001E-3</c:v>
                </c:pt>
                <c:pt idx="5045">
                  <c:v>5.0000000000000001E-3</c:v>
                </c:pt>
                <c:pt idx="5046">
                  <c:v>5.0000000000000001E-3</c:v>
                </c:pt>
                <c:pt idx="5047">
                  <c:v>5.0000000000000001E-3</c:v>
                </c:pt>
                <c:pt idx="5048">
                  <c:v>5.0000000000000001E-3</c:v>
                </c:pt>
                <c:pt idx="5049">
                  <c:v>5.0000000000000001E-3</c:v>
                </c:pt>
                <c:pt idx="5050">
                  <c:v>5.1000000000000004E-3</c:v>
                </c:pt>
                <c:pt idx="5051">
                  <c:v>5.1000000000000004E-3</c:v>
                </c:pt>
                <c:pt idx="5052">
                  <c:v>5.1000000000000004E-3</c:v>
                </c:pt>
                <c:pt idx="5053">
                  <c:v>5.1000000000000004E-3</c:v>
                </c:pt>
                <c:pt idx="5054">
                  <c:v>5.1000000000000004E-3</c:v>
                </c:pt>
                <c:pt idx="5055">
                  <c:v>5.1000000000000004E-3</c:v>
                </c:pt>
                <c:pt idx="5056">
                  <c:v>5.1000000000000004E-3</c:v>
                </c:pt>
                <c:pt idx="5057">
                  <c:v>5.1000000000000004E-3</c:v>
                </c:pt>
                <c:pt idx="5058">
                  <c:v>5.1000000000000004E-3</c:v>
                </c:pt>
                <c:pt idx="5059">
                  <c:v>5.1000000000000004E-3</c:v>
                </c:pt>
                <c:pt idx="5060">
                  <c:v>5.1000000000000004E-3</c:v>
                </c:pt>
                <c:pt idx="5061">
                  <c:v>5.1000000000000004E-3</c:v>
                </c:pt>
                <c:pt idx="5062">
                  <c:v>5.1000000000000004E-3</c:v>
                </c:pt>
                <c:pt idx="5063">
                  <c:v>5.1000000000000004E-3</c:v>
                </c:pt>
                <c:pt idx="5064">
                  <c:v>5.1000000000000004E-3</c:v>
                </c:pt>
                <c:pt idx="5065">
                  <c:v>5.1000000000000004E-3</c:v>
                </c:pt>
                <c:pt idx="5066">
                  <c:v>5.1000000000000004E-3</c:v>
                </c:pt>
                <c:pt idx="5067">
                  <c:v>5.1000000000000004E-3</c:v>
                </c:pt>
                <c:pt idx="5068">
                  <c:v>5.1000000000000004E-3</c:v>
                </c:pt>
                <c:pt idx="5069">
                  <c:v>5.1000000000000004E-3</c:v>
                </c:pt>
                <c:pt idx="5070">
                  <c:v>5.1000000000000004E-3</c:v>
                </c:pt>
                <c:pt idx="5071">
                  <c:v>5.1000000000000004E-3</c:v>
                </c:pt>
                <c:pt idx="5072">
                  <c:v>5.1000000000000004E-3</c:v>
                </c:pt>
                <c:pt idx="5073">
                  <c:v>5.1000000000000004E-3</c:v>
                </c:pt>
                <c:pt idx="5074">
                  <c:v>5.1000000000000004E-3</c:v>
                </c:pt>
                <c:pt idx="5075">
                  <c:v>5.1000000000000004E-3</c:v>
                </c:pt>
                <c:pt idx="5076">
                  <c:v>5.1000000000000004E-3</c:v>
                </c:pt>
                <c:pt idx="5077">
                  <c:v>5.1000000000000004E-3</c:v>
                </c:pt>
                <c:pt idx="5078">
                  <c:v>5.1000000000000004E-3</c:v>
                </c:pt>
                <c:pt idx="5079">
                  <c:v>5.1000000000000004E-3</c:v>
                </c:pt>
                <c:pt idx="5080">
                  <c:v>5.1000000000000004E-3</c:v>
                </c:pt>
                <c:pt idx="5081">
                  <c:v>5.1000000000000004E-3</c:v>
                </c:pt>
                <c:pt idx="5082">
                  <c:v>5.1000000000000004E-3</c:v>
                </c:pt>
                <c:pt idx="5083">
                  <c:v>5.1000000000000004E-3</c:v>
                </c:pt>
                <c:pt idx="5084">
                  <c:v>5.1000000000000004E-3</c:v>
                </c:pt>
                <c:pt idx="5085">
                  <c:v>5.1000000000000004E-3</c:v>
                </c:pt>
                <c:pt idx="5086">
                  <c:v>5.1000000000000004E-3</c:v>
                </c:pt>
                <c:pt idx="5087">
                  <c:v>5.1000000000000004E-3</c:v>
                </c:pt>
                <c:pt idx="5088">
                  <c:v>5.1000000000000004E-3</c:v>
                </c:pt>
                <c:pt idx="5089">
                  <c:v>5.1000000000000004E-3</c:v>
                </c:pt>
                <c:pt idx="5090">
                  <c:v>5.1000000000000004E-3</c:v>
                </c:pt>
                <c:pt idx="5091">
                  <c:v>5.1000000000000004E-3</c:v>
                </c:pt>
                <c:pt idx="5092">
                  <c:v>5.1000000000000004E-3</c:v>
                </c:pt>
                <c:pt idx="5093">
                  <c:v>5.1000000000000004E-3</c:v>
                </c:pt>
                <c:pt idx="5094">
                  <c:v>5.1000000000000004E-3</c:v>
                </c:pt>
                <c:pt idx="5095">
                  <c:v>5.1000000000000004E-3</c:v>
                </c:pt>
                <c:pt idx="5096">
                  <c:v>5.1000000000000004E-3</c:v>
                </c:pt>
                <c:pt idx="5097">
                  <c:v>5.1000000000000004E-3</c:v>
                </c:pt>
                <c:pt idx="5098">
                  <c:v>5.1000000000000004E-3</c:v>
                </c:pt>
                <c:pt idx="5099">
                  <c:v>5.1000000000000004E-3</c:v>
                </c:pt>
                <c:pt idx="5100">
                  <c:v>5.1999999999999998E-3</c:v>
                </c:pt>
                <c:pt idx="5101">
                  <c:v>5.1999999999999998E-3</c:v>
                </c:pt>
                <c:pt idx="5102">
                  <c:v>5.1999999999999998E-3</c:v>
                </c:pt>
                <c:pt idx="5103">
                  <c:v>5.1999999999999998E-3</c:v>
                </c:pt>
                <c:pt idx="5104">
                  <c:v>5.1999999999999998E-3</c:v>
                </c:pt>
                <c:pt idx="5105">
                  <c:v>5.1999999999999998E-3</c:v>
                </c:pt>
                <c:pt idx="5106">
                  <c:v>5.1999999999999998E-3</c:v>
                </c:pt>
                <c:pt idx="5107">
                  <c:v>5.1999999999999998E-3</c:v>
                </c:pt>
                <c:pt idx="5108">
                  <c:v>5.1999999999999998E-3</c:v>
                </c:pt>
                <c:pt idx="5109">
                  <c:v>5.1999999999999998E-3</c:v>
                </c:pt>
                <c:pt idx="5110">
                  <c:v>5.1999999999999998E-3</c:v>
                </c:pt>
                <c:pt idx="5111">
                  <c:v>5.1999999999999998E-3</c:v>
                </c:pt>
                <c:pt idx="5112">
                  <c:v>5.1999999999999998E-3</c:v>
                </c:pt>
                <c:pt idx="5113">
                  <c:v>5.1999999999999998E-3</c:v>
                </c:pt>
                <c:pt idx="5114">
                  <c:v>5.1999999999999998E-3</c:v>
                </c:pt>
                <c:pt idx="5115">
                  <c:v>5.1999999999999998E-3</c:v>
                </c:pt>
                <c:pt idx="5116">
                  <c:v>5.1999999999999998E-3</c:v>
                </c:pt>
                <c:pt idx="5117">
                  <c:v>5.1999999999999998E-3</c:v>
                </c:pt>
                <c:pt idx="5118">
                  <c:v>5.1999999999999998E-3</c:v>
                </c:pt>
                <c:pt idx="5119">
                  <c:v>5.1999999999999998E-3</c:v>
                </c:pt>
                <c:pt idx="5120">
                  <c:v>5.1999999999999998E-3</c:v>
                </c:pt>
                <c:pt idx="5121">
                  <c:v>5.1999999999999998E-3</c:v>
                </c:pt>
                <c:pt idx="5122">
                  <c:v>5.1999999999999998E-3</c:v>
                </c:pt>
                <c:pt idx="5123">
                  <c:v>5.1999999999999998E-3</c:v>
                </c:pt>
                <c:pt idx="5124">
                  <c:v>5.1999999999999998E-3</c:v>
                </c:pt>
                <c:pt idx="5125">
                  <c:v>5.1999999999999998E-3</c:v>
                </c:pt>
                <c:pt idx="5126">
                  <c:v>5.1999999999999998E-3</c:v>
                </c:pt>
                <c:pt idx="5127">
                  <c:v>5.1999999999999998E-3</c:v>
                </c:pt>
                <c:pt idx="5128">
                  <c:v>5.1999999999999998E-3</c:v>
                </c:pt>
                <c:pt idx="5129">
                  <c:v>5.1999999999999998E-3</c:v>
                </c:pt>
                <c:pt idx="5130">
                  <c:v>5.1999999999999998E-3</c:v>
                </c:pt>
                <c:pt idx="5131">
                  <c:v>5.1999999999999998E-3</c:v>
                </c:pt>
                <c:pt idx="5132">
                  <c:v>5.1999999999999998E-3</c:v>
                </c:pt>
                <c:pt idx="5133">
                  <c:v>5.1999999999999998E-3</c:v>
                </c:pt>
                <c:pt idx="5134">
                  <c:v>5.1999999999999998E-3</c:v>
                </c:pt>
                <c:pt idx="5135">
                  <c:v>5.1999999999999998E-3</c:v>
                </c:pt>
                <c:pt idx="5136">
                  <c:v>5.1999999999999998E-3</c:v>
                </c:pt>
                <c:pt idx="5137">
                  <c:v>5.1999999999999998E-3</c:v>
                </c:pt>
                <c:pt idx="5138">
                  <c:v>5.1999999999999998E-3</c:v>
                </c:pt>
                <c:pt idx="5139">
                  <c:v>5.1999999999999998E-3</c:v>
                </c:pt>
                <c:pt idx="5140">
                  <c:v>5.1999999999999998E-3</c:v>
                </c:pt>
                <c:pt idx="5141">
                  <c:v>5.1999999999999998E-3</c:v>
                </c:pt>
                <c:pt idx="5142">
                  <c:v>5.1999999999999998E-3</c:v>
                </c:pt>
                <c:pt idx="5143">
                  <c:v>5.1999999999999998E-3</c:v>
                </c:pt>
                <c:pt idx="5144">
                  <c:v>5.1999999999999998E-3</c:v>
                </c:pt>
                <c:pt idx="5145">
                  <c:v>5.1999999999999998E-3</c:v>
                </c:pt>
                <c:pt idx="5146">
                  <c:v>5.1999999999999998E-3</c:v>
                </c:pt>
                <c:pt idx="5147">
                  <c:v>5.1999999999999998E-3</c:v>
                </c:pt>
                <c:pt idx="5148">
                  <c:v>5.1999999999999998E-3</c:v>
                </c:pt>
                <c:pt idx="5149">
                  <c:v>5.1999999999999998E-3</c:v>
                </c:pt>
                <c:pt idx="5150">
                  <c:v>5.3E-3</c:v>
                </c:pt>
                <c:pt idx="5151">
                  <c:v>5.3E-3</c:v>
                </c:pt>
                <c:pt idx="5152">
                  <c:v>5.3E-3</c:v>
                </c:pt>
                <c:pt idx="5153">
                  <c:v>5.3E-3</c:v>
                </c:pt>
                <c:pt idx="5154">
                  <c:v>5.3E-3</c:v>
                </c:pt>
                <c:pt idx="5155">
                  <c:v>5.3E-3</c:v>
                </c:pt>
                <c:pt idx="5156">
                  <c:v>5.3E-3</c:v>
                </c:pt>
                <c:pt idx="5157">
                  <c:v>5.3E-3</c:v>
                </c:pt>
                <c:pt idx="5158">
                  <c:v>5.3E-3</c:v>
                </c:pt>
                <c:pt idx="5159">
                  <c:v>5.3E-3</c:v>
                </c:pt>
                <c:pt idx="5160">
                  <c:v>5.3E-3</c:v>
                </c:pt>
                <c:pt idx="5161">
                  <c:v>5.3E-3</c:v>
                </c:pt>
                <c:pt idx="5162">
                  <c:v>5.3E-3</c:v>
                </c:pt>
                <c:pt idx="5163">
                  <c:v>5.3E-3</c:v>
                </c:pt>
                <c:pt idx="5164">
                  <c:v>5.3E-3</c:v>
                </c:pt>
                <c:pt idx="5165">
                  <c:v>5.3E-3</c:v>
                </c:pt>
                <c:pt idx="5166">
                  <c:v>5.3E-3</c:v>
                </c:pt>
                <c:pt idx="5167">
                  <c:v>5.3E-3</c:v>
                </c:pt>
                <c:pt idx="5168">
                  <c:v>5.3E-3</c:v>
                </c:pt>
                <c:pt idx="5169">
                  <c:v>5.3E-3</c:v>
                </c:pt>
                <c:pt idx="5170">
                  <c:v>5.3E-3</c:v>
                </c:pt>
                <c:pt idx="5171">
                  <c:v>5.3E-3</c:v>
                </c:pt>
                <c:pt idx="5172">
                  <c:v>5.3E-3</c:v>
                </c:pt>
                <c:pt idx="5173">
                  <c:v>5.3E-3</c:v>
                </c:pt>
                <c:pt idx="5174">
                  <c:v>5.3E-3</c:v>
                </c:pt>
                <c:pt idx="5175">
                  <c:v>5.3E-3</c:v>
                </c:pt>
                <c:pt idx="5176">
                  <c:v>5.3E-3</c:v>
                </c:pt>
                <c:pt idx="5177">
                  <c:v>5.3E-3</c:v>
                </c:pt>
                <c:pt idx="5178">
                  <c:v>5.3E-3</c:v>
                </c:pt>
                <c:pt idx="5179">
                  <c:v>5.3E-3</c:v>
                </c:pt>
                <c:pt idx="5180">
                  <c:v>5.3E-3</c:v>
                </c:pt>
                <c:pt idx="5181">
                  <c:v>5.3E-3</c:v>
                </c:pt>
                <c:pt idx="5182">
                  <c:v>5.3E-3</c:v>
                </c:pt>
                <c:pt idx="5183">
                  <c:v>5.3E-3</c:v>
                </c:pt>
                <c:pt idx="5184">
                  <c:v>5.3E-3</c:v>
                </c:pt>
                <c:pt idx="5185">
                  <c:v>5.3E-3</c:v>
                </c:pt>
                <c:pt idx="5186">
                  <c:v>5.3E-3</c:v>
                </c:pt>
                <c:pt idx="5187">
                  <c:v>5.3E-3</c:v>
                </c:pt>
                <c:pt idx="5188">
                  <c:v>5.3E-3</c:v>
                </c:pt>
                <c:pt idx="5189">
                  <c:v>5.3E-3</c:v>
                </c:pt>
                <c:pt idx="5190">
                  <c:v>5.3E-3</c:v>
                </c:pt>
                <c:pt idx="5191">
                  <c:v>5.3E-3</c:v>
                </c:pt>
                <c:pt idx="5192">
                  <c:v>5.3E-3</c:v>
                </c:pt>
                <c:pt idx="5193">
                  <c:v>5.3E-3</c:v>
                </c:pt>
                <c:pt idx="5194">
                  <c:v>5.3E-3</c:v>
                </c:pt>
                <c:pt idx="5195">
                  <c:v>5.3E-3</c:v>
                </c:pt>
                <c:pt idx="5196">
                  <c:v>5.3E-3</c:v>
                </c:pt>
                <c:pt idx="5197">
                  <c:v>5.3E-3</c:v>
                </c:pt>
                <c:pt idx="5198">
                  <c:v>5.3E-3</c:v>
                </c:pt>
                <c:pt idx="5199">
                  <c:v>5.3E-3</c:v>
                </c:pt>
                <c:pt idx="5200">
                  <c:v>5.4000000000000003E-3</c:v>
                </c:pt>
                <c:pt idx="5201">
                  <c:v>5.4000000000000003E-3</c:v>
                </c:pt>
                <c:pt idx="5202">
                  <c:v>5.4000000000000003E-3</c:v>
                </c:pt>
                <c:pt idx="5203">
                  <c:v>5.4000000000000003E-3</c:v>
                </c:pt>
                <c:pt idx="5204">
                  <c:v>5.4000000000000003E-3</c:v>
                </c:pt>
                <c:pt idx="5205">
                  <c:v>5.4000000000000003E-3</c:v>
                </c:pt>
                <c:pt idx="5206">
                  <c:v>5.4000000000000003E-3</c:v>
                </c:pt>
                <c:pt idx="5207">
                  <c:v>5.4000000000000003E-3</c:v>
                </c:pt>
                <c:pt idx="5208">
                  <c:v>5.4000000000000003E-3</c:v>
                </c:pt>
                <c:pt idx="5209">
                  <c:v>5.4000000000000003E-3</c:v>
                </c:pt>
                <c:pt idx="5210">
                  <c:v>5.4000000000000003E-3</c:v>
                </c:pt>
                <c:pt idx="5211">
                  <c:v>5.4000000000000003E-3</c:v>
                </c:pt>
                <c:pt idx="5212">
                  <c:v>5.4000000000000003E-3</c:v>
                </c:pt>
                <c:pt idx="5213">
                  <c:v>5.4000000000000003E-3</c:v>
                </c:pt>
                <c:pt idx="5214">
                  <c:v>5.4000000000000003E-3</c:v>
                </c:pt>
                <c:pt idx="5215">
                  <c:v>5.4000000000000003E-3</c:v>
                </c:pt>
                <c:pt idx="5216">
                  <c:v>5.4000000000000003E-3</c:v>
                </c:pt>
                <c:pt idx="5217">
                  <c:v>5.4000000000000003E-3</c:v>
                </c:pt>
                <c:pt idx="5218">
                  <c:v>5.4000000000000003E-3</c:v>
                </c:pt>
                <c:pt idx="5219">
                  <c:v>5.4000000000000003E-3</c:v>
                </c:pt>
                <c:pt idx="5220">
                  <c:v>5.4000000000000003E-3</c:v>
                </c:pt>
                <c:pt idx="5221">
                  <c:v>5.4000000000000003E-3</c:v>
                </c:pt>
                <c:pt idx="5222">
                  <c:v>5.4000000000000003E-3</c:v>
                </c:pt>
                <c:pt idx="5223">
                  <c:v>5.4000000000000003E-3</c:v>
                </c:pt>
                <c:pt idx="5224">
                  <c:v>5.4000000000000003E-3</c:v>
                </c:pt>
                <c:pt idx="5225">
                  <c:v>5.4000000000000003E-3</c:v>
                </c:pt>
                <c:pt idx="5226">
                  <c:v>5.4000000000000003E-3</c:v>
                </c:pt>
                <c:pt idx="5227">
                  <c:v>5.4000000000000003E-3</c:v>
                </c:pt>
                <c:pt idx="5228">
                  <c:v>5.4000000000000003E-3</c:v>
                </c:pt>
                <c:pt idx="5229">
                  <c:v>5.4000000000000003E-3</c:v>
                </c:pt>
                <c:pt idx="5230">
                  <c:v>5.4000000000000003E-3</c:v>
                </c:pt>
                <c:pt idx="5231">
                  <c:v>5.4000000000000003E-3</c:v>
                </c:pt>
                <c:pt idx="5232">
                  <c:v>5.4000000000000003E-3</c:v>
                </c:pt>
                <c:pt idx="5233">
                  <c:v>5.4000000000000003E-3</c:v>
                </c:pt>
                <c:pt idx="5234">
                  <c:v>5.4000000000000003E-3</c:v>
                </c:pt>
                <c:pt idx="5235">
                  <c:v>5.4000000000000003E-3</c:v>
                </c:pt>
                <c:pt idx="5236">
                  <c:v>5.4000000000000003E-3</c:v>
                </c:pt>
                <c:pt idx="5237">
                  <c:v>5.4000000000000003E-3</c:v>
                </c:pt>
                <c:pt idx="5238">
                  <c:v>5.4000000000000003E-3</c:v>
                </c:pt>
                <c:pt idx="5239">
                  <c:v>5.4000000000000003E-3</c:v>
                </c:pt>
                <c:pt idx="5240">
                  <c:v>5.4000000000000003E-3</c:v>
                </c:pt>
                <c:pt idx="5241">
                  <c:v>5.4000000000000003E-3</c:v>
                </c:pt>
                <c:pt idx="5242">
                  <c:v>5.4000000000000003E-3</c:v>
                </c:pt>
                <c:pt idx="5243">
                  <c:v>5.4000000000000003E-3</c:v>
                </c:pt>
                <c:pt idx="5244">
                  <c:v>5.4000000000000003E-3</c:v>
                </c:pt>
                <c:pt idx="5245">
                  <c:v>5.4000000000000003E-3</c:v>
                </c:pt>
                <c:pt idx="5246">
                  <c:v>5.4000000000000003E-3</c:v>
                </c:pt>
                <c:pt idx="5247">
                  <c:v>5.4000000000000003E-3</c:v>
                </c:pt>
                <c:pt idx="5248">
                  <c:v>5.4000000000000003E-3</c:v>
                </c:pt>
                <c:pt idx="5249">
                  <c:v>5.4000000000000003E-3</c:v>
                </c:pt>
                <c:pt idx="5250">
                  <c:v>5.4999999999999997E-3</c:v>
                </c:pt>
                <c:pt idx="5251">
                  <c:v>5.4999999999999997E-3</c:v>
                </c:pt>
                <c:pt idx="5252">
                  <c:v>5.4999999999999997E-3</c:v>
                </c:pt>
                <c:pt idx="5253">
                  <c:v>5.4999999999999997E-3</c:v>
                </c:pt>
                <c:pt idx="5254">
                  <c:v>5.4999999999999997E-3</c:v>
                </c:pt>
                <c:pt idx="5255">
                  <c:v>5.4999999999999997E-3</c:v>
                </c:pt>
                <c:pt idx="5256">
                  <c:v>5.4999999999999997E-3</c:v>
                </c:pt>
                <c:pt idx="5257">
                  <c:v>5.4999999999999997E-3</c:v>
                </c:pt>
                <c:pt idx="5258">
                  <c:v>5.4999999999999997E-3</c:v>
                </c:pt>
                <c:pt idx="5259">
                  <c:v>5.4999999999999997E-3</c:v>
                </c:pt>
                <c:pt idx="5260">
                  <c:v>5.4999999999999997E-3</c:v>
                </c:pt>
                <c:pt idx="5261">
                  <c:v>5.4999999999999997E-3</c:v>
                </c:pt>
                <c:pt idx="5262">
                  <c:v>5.4999999999999997E-3</c:v>
                </c:pt>
                <c:pt idx="5263">
                  <c:v>5.4999999999999997E-3</c:v>
                </c:pt>
                <c:pt idx="5264">
                  <c:v>5.4999999999999997E-3</c:v>
                </c:pt>
                <c:pt idx="5265">
                  <c:v>5.4999999999999997E-3</c:v>
                </c:pt>
                <c:pt idx="5266">
                  <c:v>5.4999999999999997E-3</c:v>
                </c:pt>
                <c:pt idx="5267">
                  <c:v>5.4999999999999997E-3</c:v>
                </c:pt>
                <c:pt idx="5268">
                  <c:v>5.4999999999999997E-3</c:v>
                </c:pt>
                <c:pt idx="5269">
                  <c:v>5.4999999999999997E-3</c:v>
                </c:pt>
                <c:pt idx="5270">
                  <c:v>5.4999999999999997E-3</c:v>
                </c:pt>
                <c:pt idx="5271">
                  <c:v>5.4999999999999997E-3</c:v>
                </c:pt>
                <c:pt idx="5272">
                  <c:v>5.4999999999999997E-3</c:v>
                </c:pt>
                <c:pt idx="5273">
                  <c:v>5.4999999999999997E-3</c:v>
                </c:pt>
                <c:pt idx="5274">
                  <c:v>5.4999999999999997E-3</c:v>
                </c:pt>
                <c:pt idx="5275">
                  <c:v>5.4999999999999997E-3</c:v>
                </c:pt>
                <c:pt idx="5276">
                  <c:v>5.4999999999999997E-3</c:v>
                </c:pt>
                <c:pt idx="5277">
                  <c:v>5.4999999999999997E-3</c:v>
                </c:pt>
                <c:pt idx="5278">
                  <c:v>5.4999999999999997E-3</c:v>
                </c:pt>
                <c:pt idx="5279">
                  <c:v>5.4999999999999997E-3</c:v>
                </c:pt>
                <c:pt idx="5280">
                  <c:v>5.4999999999999997E-3</c:v>
                </c:pt>
                <c:pt idx="5281">
                  <c:v>5.4999999999999997E-3</c:v>
                </c:pt>
                <c:pt idx="5282">
                  <c:v>5.4999999999999997E-3</c:v>
                </c:pt>
                <c:pt idx="5283">
                  <c:v>5.4999999999999997E-3</c:v>
                </c:pt>
                <c:pt idx="5284">
                  <c:v>5.4999999999999997E-3</c:v>
                </c:pt>
                <c:pt idx="5285">
                  <c:v>5.4999999999999997E-3</c:v>
                </c:pt>
                <c:pt idx="5286">
                  <c:v>5.4999999999999997E-3</c:v>
                </c:pt>
                <c:pt idx="5287">
                  <c:v>5.4999999999999997E-3</c:v>
                </c:pt>
                <c:pt idx="5288">
                  <c:v>5.4999999999999997E-3</c:v>
                </c:pt>
                <c:pt idx="5289">
                  <c:v>5.4999999999999997E-3</c:v>
                </c:pt>
                <c:pt idx="5290">
                  <c:v>5.4999999999999997E-3</c:v>
                </c:pt>
                <c:pt idx="5291">
                  <c:v>5.4999999999999997E-3</c:v>
                </c:pt>
                <c:pt idx="5292">
                  <c:v>5.4999999999999997E-3</c:v>
                </c:pt>
                <c:pt idx="5293">
                  <c:v>5.4999999999999997E-3</c:v>
                </c:pt>
                <c:pt idx="5294">
                  <c:v>5.4999999999999997E-3</c:v>
                </c:pt>
                <c:pt idx="5295">
                  <c:v>5.4999999999999997E-3</c:v>
                </c:pt>
                <c:pt idx="5296">
                  <c:v>5.4999999999999997E-3</c:v>
                </c:pt>
                <c:pt idx="5297">
                  <c:v>5.4999999999999997E-3</c:v>
                </c:pt>
                <c:pt idx="5298">
                  <c:v>5.4999999999999997E-3</c:v>
                </c:pt>
                <c:pt idx="5299">
                  <c:v>5.4999999999999997E-3</c:v>
                </c:pt>
                <c:pt idx="5300">
                  <c:v>5.5999999999999999E-3</c:v>
                </c:pt>
                <c:pt idx="5301">
                  <c:v>5.5999999999999999E-3</c:v>
                </c:pt>
                <c:pt idx="5302">
                  <c:v>5.5999999999999999E-3</c:v>
                </c:pt>
                <c:pt idx="5303">
                  <c:v>5.5999999999999999E-3</c:v>
                </c:pt>
                <c:pt idx="5304">
                  <c:v>5.5999999999999999E-3</c:v>
                </c:pt>
                <c:pt idx="5305">
                  <c:v>5.5999999999999999E-3</c:v>
                </c:pt>
                <c:pt idx="5306">
                  <c:v>5.5999999999999999E-3</c:v>
                </c:pt>
                <c:pt idx="5307">
                  <c:v>5.5999999999999999E-3</c:v>
                </c:pt>
                <c:pt idx="5308">
                  <c:v>5.5999999999999999E-3</c:v>
                </c:pt>
                <c:pt idx="5309">
                  <c:v>5.5999999999999999E-3</c:v>
                </c:pt>
                <c:pt idx="5310">
                  <c:v>5.5999999999999999E-3</c:v>
                </c:pt>
                <c:pt idx="5311">
                  <c:v>5.5999999999999999E-3</c:v>
                </c:pt>
                <c:pt idx="5312">
                  <c:v>5.5999999999999999E-3</c:v>
                </c:pt>
                <c:pt idx="5313">
                  <c:v>5.5999999999999999E-3</c:v>
                </c:pt>
                <c:pt idx="5314">
                  <c:v>5.5999999999999999E-3</c:v>
                </c:pt>
                <c:pt idx="5315">
                  <c:v>5.5999999999999999E-3</c:v>
                </c:pt>
                <c:pt idx="5316">
                  <c:v>5.5999999999999999E-3</c:v>
                </c:pt>
                <c:pt idx="5317">
                  <c:v>5.5999999999999999E-3</c:v>
                </c:pt>
                <c:pt idx="5318">
                  <c:v>5.5999999999999999E-3</c:v>
                </c:pt>
                <c:pt idx="5319">
                  <c:v>5.5999999999999999E-3</c:v>
                </c:pt>
                <c:pt idx="5320">
                  <c:v>5.5999999999999999E-3</c:v>
                </c:pt>
                <c:pt idx="5321">
                  <c:v>5.5999999999999999E-3</c:v>
                </c:pt>
                <c:pt idx="5322">
                  <c:v>5.5999999999999999E-3</c:v>
                </c:pt>
                <c:pt idx="5323">
                  <c:v>5.5999999999999999E-3</c:v>
                </c:pt>
                <c:pt idx="5324">
                  <c:v>5.5999999999999999E-3</c:v>
                </c:pt>
                <c:pt idx="5325">
                  <c:v>5.5999999999999999E-3</c:v>
                </c:pt>
                <c:pt idx="5326">
                  <c:v>5.5999999999999999E-3</c:v>
                </c:pt>
                <c:pt idx="5327">
                  <c:v>5.5999999999999999E-3</c:v>
                </c:pt>
                <c:pt idx="5328">
                  <c:v>5.5999999999999999E-3</c:v>
                </c:pt>
                <c:pt idx="5329">
                  <c:v>5.5999999999999999E-3</c:v>
                </c:pt>
                <c:pt idx="5330">
                  <c:v>5.5999999999999999E-3</c:v>
                </c:pt>
                <c:pt idx="5331">
                  <c:v>5.5999999999999999E-3</c:v>
                </c:pt>
                <c:pt idx="5332">
                  <c:v>5.5999999999999999E-3</c:v>
                </c:pt>
                <c:pt idx="5333">
                  <c:v>5.5999999999999999E-3</c:v>
                </c:pt>
                <c:pt idx="5334">
                  <c:v>5.5999999999999999E-3</c:v>
                </c:pt>
                <c:pt idx="5335">
                  <c:v>5.5999999999999999E-3</c:v>
                </c:pt>
                <c:pt idx="5336">
                  <c:v>5.5999999999999999E-3</c:v>
                </c:pt>
                <c:pt idx="5337">
                  <c:v>5.5999999999999999E-3</c:v>
                </c:pt>
                <c:pt idx="5338">
                  <c:v>5.5999999999999999E-3</c:v>
                </c:pt>
                <c:pt idx="5339">
                  <c:v>5.5999999999999999E-3</c:v>
                </c:pt>
                <c:pt idx="5340">
                  <c:v>5.5999999999999999E-3</c:v>
                </c:pt>
                <c:pt idx="5341">
                  <c:v>5.5999999999999999E-3</c:v>
                </c:pt>
                <c:pt idx="5342">
                  <c:v>5.5999999999999999E-3</c:v>
                </c:pt>
                <c:pt idx="5343">
                  <c:v>5.5999999999999999E-3</c:v>
                </c:pt>
                <c:pt idx="5344">
                  <c:v>5.5999999999999999E-3</c:v>
                </c:pt>
                <c:pt idx="5345">
                  <c:v>5.5999999999999999E-3</c:v>
                </c:pt>
                <c:pt idx="5346">
                  <c:v>5.5999999999999999E-3</c:v>
                </c:pt>
                <c:pt idx="5347">
                  <c:v>5.5999999999999999E-3</c:v>
                </c:pt>
                <c:pt idx="5348">
                  <c:v>5.5999999999999999E-3</c:v>
                </c:pt>
                <c:pt idx="5349">
                  <c:v>5.5999999999999999E-3</c:v>
                </c:pt>
                <c:pt idx="5350">
                  <c:v>5.7000000000000002E-3</c:v>
                </c:pt>
                <c:pt idx="5351">
                  <c:v>5.7000000000000002E-3</c:v>
                </c:pt>
                <c:pt idx="5352">
                  <c:v>5.7000000000000002E-3</c:v>
                </c:pt>
                <c:pt idx="5353">
                  <c:v>5.7000000000000002E-3</c:v>
                </c:pt>
                <c:pt idx="5354">
                  <c:v>5.7000000000000002E-3</c:v>
                </c:pt>
                <c:pt idx="5355">
                  <c:v>5.7000000000000002E-3</c:v>
                </c:pt>
                <c:pt idx="5356">
                  <c:v>5.7000000000000002E-3</c:v>
                </c:pt>
                <c:pt idx="5357">
                  <c:v>5.7000000000000002E-3</c:v>
                </c:pt>
                <c:pt idx="5358">
                  <c:v>5.7000000000000002E-3</c:v>
                </c:pt>
                <c:pt idx="5359">
                  <c:v>5.7000000000000002E-3</c:v>
                </c:pt>
                <c:pt idx="5360">
                  <c:v>5.7000000000000002E-3</c:v>
                </c:pt>
                <c:pt idx="5361">
                  <c:v>5.7000000000000002E-3</c:v>
                </c:pt>
                <c:pt idx="5362">
                  <c:v>5.7000000000000002E-3</c:v>
                </c:pt>
                <c:pt idx="5363">
                  <c:v>5.7000000000000002E-3</c:v>
                </c:pt>
                <c:pt idx="5364">
                  <c:v>5.7000000000000002E-3</c:v>
                </c:pt>
                <c:pt idx="5365">
                  <c:v>5.7000000000000002E-3</c:v>
                </c:pt>
                <c:pt idx="5366">
                  <c:v>5.7000000000000002E-3</c:v>
                </c:pt>
                <c:pt idx="5367">
                  <c:v>5.7000000000000002E-3</c:v>
                </c:pt>
                <c:pt idx="5368">
                  <c:v>5.7000000000000002E-3</c:v>
                </c:pt>
                <c:pt idx="5369">
                  <c:v>5.7000000000000002E-3</c:v>
                </c:pt>
                <c:pt idx="5370">
                  <c:v>5.7000000000000002E-3</c:v>
                </c:pt>
                <c:pt idx="5371">
                  <c:v>5.7000000000000002E-3</c:v>
                </c:pt>
                <c:pt idx="5372">
                  <c:v>5.7000000000000002E-3</c:v>
                </c:pt>
                <c:pt idx="5373">
                  <c:v>5.7000000000000002E-3</c:v>
                </c:pt>
                <c:pt idx="5374">
                  <c:v>5.7000000000000002E-3</c:v>
                </c:pt>
                <c:pt idx="5375">
                  <c:v>5.7000000000000002E-3</c:v>
                </c:pt>
                <c:pt idx="5376">
                  <c:v>5.7000000000000002E-3</c:v>
                </c:pt>
                <c:pt idx="5377">
                  <c:v>5.7000000000000002E-3</c:v>
                </c:pt>
                <c:pt idx="5378">
                  <c:v>5.7000000000000002E-3</c:v>
                </c:pt>
                <c:pt idx="5379">
                  <c:v>5.7000000000000002E-3</c:v>
                </c:pt>
                <c:pt idx="5380">
                  <c:v>5.7000000000000002E-3</c:v>
                </c:pt>
                <c:pt idx="5381">
                  <c:v>5.7000000000000002E-3</c:v>
                </c:pt>
                <c:pt idx="5382">
                  <c:v>5.7000000000000002E-3</c:v>
                </c:pt>
                <c:pt idx="5383">
                  <c:v>5.7000000000000002E-3</c:v>
                </c:pt>
                <c:pt idx="5384">
                  <c:v>5.7000000000000002E-3</c:v>
                </c:pt>
                <c:pt idx="5385">
                  <c:v>5.7000000000000002E-3</c:v>
                </c:pt>
                <c:pt idx="5386">
                  <c:v>5.7000000000000002E-3</c:v>
                </c:pt>
                <c:pt idx="5387">
                  <c:v>5.7000000000000002E-3</c:v>
                </c:pt>
                <c:pt idx="5388">
                  <c:v>5.7000000000000002E-3</c:v>
                </c:pt>
                <c:pt idx="5389">
                  <c:v>5.7000000000000002E-3</c:v>
                </c:pt>
                <c:pt idx="5390">
                  <c:v>5.7000000000000002E-3</c:v>
                </c:pt>
                <c:pt idx="5391">
                  <c:v>5.7000000000000002E-3</c:v>
                </c:pt>
                <c:pt idx="5392">
                  <c:v>5.7000000000000002E-3</c:v>
                </c:pt>
                <c:pt idx="5393">
                  <c:v>5.7000000000000002E-3</c:v>
                </c:pt>
                <c:pt idx="5394">
                  <c:v>5.7000000000000002E-3</c:v>
                </c:pt>
                <c:pt idx="5395">
                  <c:v>5.7000000000000002E-3</c:v>
                </c:pt>
                <c:pt idx="5396">
                  <c:v>5.7000000000000002E-3</c:v>
                </c:pt>
                <c:pt idx="5397">
                  <c:v>5.7000000000000002E-3</c:v>
                </c:pt>
                <c:pt idx="5398">
                  <c:v>5.7000000000000002E-3</c:v>
                </c:pt>
                <c:pt idx="5399">
                  <c:v>5.7000000000000002E-3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1E-4</c:v>
                </c:pt>
                <c:pt idx="5601">
                  <c:v>1E-4</c:v>
                </c:pt>
                <c:pt idx="5602">
                  <c:v>1E-4</c:v>
                </c:pt>
                <c:pt idx="5603">
                  <c:v>1E-4</c:v>
                </c:pt>
                <c:pt idx="5604">
                  <c:v>1E-4</c:v>
                </c:pt>
                <c:pt idx="5605">
                  <c:v>1E-4</c:v>
                </c:pt>
                <c:pt idx="5606">
                  <c:v>1E-4</c:v>
                </c:pt>
                <c:pt idx="5607">
                  <c:v>1E-4</c:v>
                </c:pt>
                <c:pt idx="5608">
                  <c:v>1E-4</c:v>
                </c:pt>
                <c:pt idx="5609">
                  <c:v>1E-4</c:v>
                </c:pt>
                <c:pt idx="5610">
                  <c:v>1E-4</c:v>
                </c:pt>
                <c:pt idx="5611">
                  <c:v>1E-4</c:v>
                </c:pt>
                <c:pt idx="5612">
                  <c:v>1E-4</c:v>
                </c:pt>
                <c:pt idx="5613">
                  <c:v>1E-4</c:v>
                </c:pt>
                <c:pt idx="5614">
                  <c:v>1E-4</c:v>
                </c:pt>
                <c:pt idx="5615">
                  <c:v>1E-4</c:v>
                </c:pt>
                <c:pt idx="5616">
                  <c:v>1E-4</c:v>
                </c:pt>
                <c:pt idx="5617">
                  <c:v>1E-4</c:v>
                </c:pt>
                <c:pt idx="5618">
                  <c:v>1E-4</c:v>
                </c:pt>
                <c:pt idx="5619">
                  <c:v>1E-4</c:v>
                </c:pt>
                <c:pt idx="5620">
                  <c:v>1E-4</c:v>
                </c:pt>
                <c:pt idx="5621">
                  <c:v>1E-4</c:v>
                </c:pt>
                <c:pt idx="5622">
                  <c:v>1E-4</c:v>
                </c:pt>
                <c:pt idx="5623">
                  <c:v>1E-4</c:v>
                </c:pt>
                <c:pt idx="5624">
                  <c:v>1E-4</c:v>
                </c:pt>
                <c:pt idx="5625">
                  <c:v>1E-4</c:v>
                </c:pt>
                <c:pt idx="5626">
                  <c:v>1E-4</c:v>
                </c:pt>
                <c:pt idx="5627">
                  <c:v>1E-4</c:v>
                </c:pt>
                <c:pt idx="5628">
                  <c:v>1E-4</c:v>
                </c:pt>
                <c:pt idx="5629">
                  <c:v>1E-4</c:v>
                </c:pt>
                <c:pt idx="5630">
                  <c:v>1E-4</c:v>
                </c:pt>
                <c:pt idx="5631">
                  <c:v>1E-4</c:v>
                </c:pt>
                <c:pt idx="5632">
                  <c:v>1E-4</c:v>
                </c:pt>
                <c:pt idx="5633">
                  <c:v>1E-4</c:v>
                </c:pt>
                <c:pt idx="5634">
                  <c:v>1E-4</c:v>
                </c:pt>
                <c:pt idx="5635">
                  <c:v>1E-4</c:v>
                </c:pt>
                <c:pt idx="5636">
                  <c:v>1E-4</c:v>
                </c:pt>
                <c:pt idx="5637">
                  <c:v>1E-4</c:v>
                </c:pt>
                <c:pt idx="5638">
                  <c:v>1E-4</c:v>
                </c:pt>
                <c:pt idx="5639">
                  <c:v>1E-4</c:v>
                </c:pt>
                <c:pt idx="5640">
                  <c:v>1E-4</c:v>
                </c:pt>
                <c:pt idx="5641">
                  <c:v>1E-4</c:v>
                </c:pt>
                <c:pt idx="5642">
                  <c:v>1E-4</c:v>
                </c:pt>
                <c:pt idx="5643">
                  <c:v>1E-4</c:v>
                </c:pt>
                <c:pt idx="5644">
                  <c:v>1E-4</c:v>
                </c:pt>
                <c:pt idx="5645">
                  <c:v>1E-4</c:v>
                </c:pt>
                <c:pt idx="5646">
                  <c:v>1E-4</c:v>
                </c:pt>
                <c:pt idx="5647">
                  <c:v>1E-4</c:v>
                </c:pt>
                <c:pt idx="5648">
                  <c:v>1E-4</c:v>
                </c:pt>
                <c:pt idx="5649">
                  <c:v>1E-4</c:v>
                </c:pt>
                <c:pt idx="5650">
                  <c:v>2.0000000000000001E-4</c:v>
                </c:pt>
                <c:pt idx="5651">
                  <c:v>2.0000000000000001E-4</c:v>
                </c:pt>
                <c:pt idx="5652">
                  <c:v>2.0000000000000001E-4</c:v>
                </c:pt>
                <c:pt idx="5653">
                  <c:v>2.0000000000000001E-4</c:v>
                </c:pt>
                <c:pt idx="5654">
                  <c:v>2.0000000000000001E-4</c:v>
                </c:pt>
                <c:pt idx="5655">
                  <c:v>2.0000000000000001E-4</c:v>
                </c:pt>
                <c:pt idx="5656">
                  <c:v>2.0000000000000001E-4</c:v>
                </c:pt>
                <c:pt idx="5657">
                  <c:v>2.0000000000000001E-4</c:v>
                </c:pt>
                <c:pt idx="5658">
                  <c:v>2.0000000000000001E-4</c:v>
                </c:pt>
                <c:pt idx="5659">
                  <c:v>2.0000000000000001E-4</c:v>
                </c:pt>
                <c:pt idx="5660">
                  <c:v>2.0000000000000001E-4</c:v>
                </c:pt>
                <c:pt idx="5661">
                  <c:v>2.0000000000000001E-4</c:v>
                </c:pt>
                <c:pt idx="5662">
                  <c:v>2.0000000000000001E-4</c:v>
                </c:pt>
                <c:pt idx="5663">
                  <c:v>2.0000000000000001E-4</c:v>
                </c:pt>
                <c:pt idx="5664">
                  <c:v>2.0000000000000001E-4</c:v>
                </c:pt>
                <c:pt idx="5665">
                  <c:v>2.0000000000000001E-4</c:v>
                </c:pt>
                <c:pt idx="5666">
                  <c:v>2.0000000000000001E-4</c:v>
                </c:pt>
                <c:pt idx="5667">
                  <c:v>2.0000000000000001E-4</c:v>
                </c:pt>
                <c:pt idx="5668">
                  <c:v>2.0000000000000001E-4</c:v>
                </c:pt>
                <c:pt idx="5669">
                  <c:v>2.0000000000000001E-4</c:v>
                </c:pt>
                <c:pt idx="5670">
                  <c:v>2.0000000000000001E-4</c:v>
                </c:pt>
                <c:pt idx="5671">
                  <c:v>2.0000000000000001E-4</c:v>
                </c:pt>
                <c:pt idx="5672">
                  <c:v>2.0000000000000001E-4</c:v>
                </c:pt>
                <c:pt idx="5673">
                  <c:v>2.0000000000000001E-4</c:v>
                </c:pt>
                <c:pt idx="5674">
                  <c:v>2.0000000000000001E-4</c:v>
                </c:pt>
                <c:pt idx="5675">
                  <c:v>2.0000000000000001E-4</c:v>
                </c:pt>
                <c:pt idx="5676">
                  <c:v>2.0000000000000001E-4</c:v>
                </c:pt>
                <c:pt idx="5677">
                  <c:v>2.0000000000000001E-4</c:v>
                </c:pt>
                <c:pt idx="5678">
                  <c:v>2.0000000000000001E-4</c:v>
                </c:pt>
                <c:pt idx="5679">
                  <c:v>2.0000000000000001E-4</c:v>
                </c:pt>
                <c:pt idx="5680">
                  <c:v>2.0000000000000001E-4</c:v>
                </c:pt>
                <c:pt idx="5681">
                  <c:v>2.0000000000000001E-4</c:v>
                </c:pt>
                <c:pt idx="5682">
                  <c:v>2.0000000000000001E-4</c:v>
                </c:pt>
                <c:pt idx="5683">
                  <c:v>2.0000000000000001E-4</c:v>
                </c:pt>
                <c:pt idx="5684">
                  <c:v>2.0000000000000001E-4</c:v>
                </c:pt>
                <c:pt idx="5685">
                  <c:v>2.0000000000000001E-4</c:v>
                </c:pt>
                <c:pt idx="5686">
                  <c:v>2.0000000000000001E-4</c:v>
                </c:pt>
                <c:pt idx="5687">
                  <c:v>2.0000000000000001E-4</c:v>
                </c:pt>
                <c:pt idx="5688">
                  <c:v>2.0000000000000001E-4</c:v>
                </c:pt>
                <c:pt idx="5689">
                  <c:v>2.0000000000000001E-4</c:v>
                </c:pt>
                <c:pt idx="5690">
                  <c:v>2.0000000000000001E-4</c:v>
                </c:pt>
                <c:pt idx="5691">
                  <c:v>2.0000000000000001E-4</c:v>
                </c:pt>
                <c:pt idx="5692">
                  <c:v>2.0000000000000001E-4</c:v>
                </c:pt>
                <c:pt idx="5693">
                  <c:v>2.0000000000000001E-4</c:v>
                </c:pt>
                <c:pt idx="5694">
                  <c:v>2.0000000000000001E-4</c:v>
                </c:pt>
                <c:pt idx="5695">
                  <c:v>2.0000000000000001E-4</c:v>
                </c:pt>
                <c:pt idx="5696">
                  <c:v>2.0000000000000001E-4</c:v>
                </c:pt>
                <c:pt idx="5697">
                  <c:v>2.0000000000000001E-4</c:v>
                </c:pt>
                <c:pt idx="5698">
                  <c:v>2.0000000000000001E-4</c:v>
                </c:pt>
                <c:pt idx="5699">
                  <c:v>2.0000000000000001E-4</c:v>
                </c:pt>
                <c:pt idx="5700">
                  <c:v>2.9999999999999997E-4</c:v>
                </c:pt>
                <c:pt idx="5701">
                  <c:v>2.9999999999999997E-4</c:v>
                </c:pt>
                <c:pt idx="5702">
                  <c:v>2.9999999999999997E-4</c:v>
                </c:pt>
                <c:pt idx="5703">
                  <c:v>2.9999999999999997E-4</c:v>
                </c:pt>
                <c:pt idx="5704">
                  <c:v>2.9999999999999997E-4</c:v>
                </c:pt>
                <c:pt idx="5705">
                  <c:v>2.9999999999999997E-4</c:v>
                </c:pt>
                <c:pt idx="5706">
                  <c:v>2.9999999999999997E-4</c:v>
                </c:pt>
                <c:pt idx="5707">
                  <c:v>2.9999999999999997E-4</c:v>
                </c:pt>
                <c:pt idx="5708">
                  <c:v>2.9999999999999997E-4</c:v>
                </c:pt>
                <c:pt idx="5709">
                  <c:v>2.9999999999999997E-4</c:v>
                </c:pt>
                <c:pt idx="5710">
                  <c:v>2.9999999999999997E-4</c:v>
                </c:pt>
                <c:pt idx="5711">
                  <c:v>2.9999999999999997E-4</c:v>
                </c:pt>
                <c:pt idx="5712">
                  <c:v>2.9999999999999997E-4</c:v>
                </c:pt>
                <c:pt idx="5713">
                  <c:v>2.9999999999999997E-4</c:v>
                </c:pt>
                <c:pt idx="5714">
                  <c:v>2.9999999999999997E-4</c:v>
                </c:pt>
                <c:pt idx="5715">
                  <c:v>2.9999999999999997E-4</c:v>
                </c:pt>
                <c:pt idx="5716">
                  <c:v>2.9999999999999997E-4</c:v>
                </c:pt>
                <c:pt idx="5717">
                  <c:v>2.9999999999999997E-4</c:v>
                </c:pt>
                <c:pt idx="5718">
                  <c:v>2.9999999999999997E-4</c:v>
                </c:pt>
                <c:pt idx="5719">
                  <c:v>2.9999999999999997E-4</c:v>
                </c:pt>
                <c:pt idx="5720">
                  <c:v>2.9999999999999997E-4</c:v>
                </c:pt>
                <c:pt idx="5721">
                  <c:v>2.9999999999999997E-4</c:v>
                </c:pt>
                <c:pt idx="5722">
                  <c:v>2.9999999999999997E-4</c:v>
                </c:pt>
                <c:pt idx="5723">
                  <c:v>2.9999999999999997E-4</c:v>
                </c:pt>
                <c:pt idx="5724">
                  <c:v>2.9999999999999997E-4</c:v>
                </c:pt>
                <c:pt idx="5725">
                  <c:v>2.9999999999999997E-4</c:v>
                </c:pt>
                <c:pt idx="5726">
                  <c:v>2.9999999999999997E-4</c:v>
                </c:pt>
                <c:pt idx="5727">
                  <c:v>2.9999999999999997E-4</c:v>
                </c:pt>
                <c:pt idx="5728">
                  <c:v>2.9999999999999997E-4</c:v>
                </c:pt>
                <c:pt idx="5729">
                  <c:v>2.9999999999999997E-4</c:v>
                </c:pt>
                <c:pt idx="5730">
                  <c:v>2.9999999999999997E-4</c:v>
                </c:pt>
                <c:pt idx="5731">
                  <c:v>2.9999999999999997E-4</c:v>
                </c:pt>
                <c:pt idx="5732">
                  <c:v>2.9999999999999997E-4</c:v>
                </c:pt>
                <c:pt idx="5733">
                  <c:v>2.9999999999999997E-4</c:v>
                </c:pt>
                <c:pt idx="5734">
                  <c:v>2.9999999999999997E-4</c:v>
                </c:pt>
                <c:pt idx="5735">
                  <c:v>2.9999999999999997E-4</c:v>
                </c:pt>
                <c:pt idx="5736">
                  <c:v>2.9999999999999997E-4</c:v>
                </c:pt>
                <c:pt idx="5737">
                  <c:v>2.9999999999999997E-4</c:v>
                </c:pt>
                <c:pt idx="5738">
                  <c:v>2.9999999999999997E-4</c:v>
                </c:pt>
                <c:pt idx="5739">
                  <c:v>2.9999999999999997E-4</c:v>
                </c:pt>
                <c:pt idx="5740">
                  <c:v>2.9999999999999997E-4</c:v>
                </c:pt>
                <c:pt idx="5741">
                  <c:v>2.9999999999999997E-4</c:v>
                </c:pt>
                <c:pt idx="5742">
                  <c:v>2.9999999999999997E-4</c:v>
                </c:pt>
                <c:pt idx="5743">
                  <c:v>2.9999999999999997E-4</c:v>
                </c:pt>
                <c:pt idx="5744">
                  <c:v>2.9999999999999997E-4</c:v>
                </c:pt>
                <c:pt idx="5745">
                  <c:v>2.9999999999999997E-4</c:v>
                </c:pt>
                <c:pt idx="5746">
                  <c:v>2.9999999999999997E-4</c:v>
                </c:pt>
                <c:pt idx="5747">
                  <c:v>2.9999999999999997E-4</c:v>
                </c:pt>
                <c:pt idx="5748">
                  <c:v>2.9999999999999997E-4</c:v>
                </c:pt>
                <c:pt idx="5749">
                  <c:v>2.9999999999999997E-4</c:v>
                </c:pt>
                <c:pt idx="5750">
                  <c:v>4.0000000000000002E-4</c:v>
                </c:pt>
                <c:pt idx="5751">
                  <c:v>4.0000000000000002E-4</c:v>
                </c:pt>
                <c:pt idx="5752">
                  <c:v>4.0000000000000002E-4</c:v>
                </c:pt>
                <c:pt idx="5753">
                  <c:v>4.0000000000000002E-4</c:v>
                </c:pt>
                <c:pt idx="5754">
                  <c:v>4.0000000000000002E-4</c:v>
                </c:pt>
                <c:pt idx="5755">
                  <c:v>4.0000000000000002E-4</c:v>
                </c:pt>
                <c:pt idx="5756">
                  <c:v>4.0000000000000002E-4</c:v>
                </c:pt>
                <c:pt idx="5757">
                  <c:v>4.0000000000000002E-4</c:v>
                </c:pt>
                <c:pt idx="5758">
                  <c:v>4.0000000000000002E-4</c:v>
                </c:pt>
                <c:pt idx="5759">
                  <c:v>4.0000000000000002E-4</c:v>
                </c:pt>
                <c:pt idx="5760">
                  <c:v>4.0000000000000002E-4</c:v>
                </c:pt>
                <c:pt idx="5761">
                  <c:v>4.0000000000000002E-4</c:v>
                </c:pt>
                <c:pt idx="5762">
                  <c:v>4.0000000000000002E-4</c:v>
                </c:pt>
                <c:pt idx="5763">
                  <c:v>4.0000000000000002E-4</c:v>
                </c:pt>
                <c:pt idx="5764">
                  <c:v>4.0000000000000002E-4</c:v>
                </c:pt>
                <c:pt idx="5765">
                  <c:v>4.0000000000000002E-4</c:v>
                </c:pt>
                <c:pt idx="5766">
                  <c:v>4.0000000000000002E-4</c:v>
                </c:pt>
                <c:pt idx="5767">
                  <c:v>4.0000000000000002E-4</c:v>
                </c:pt>
                <c:pt idx="5768">
                  <c:v>4.0000000000000002E-4</c:v>
                </c:pt>
                <c:pt idx="5769">
                  <c:v>4.0000000000000002E-4</c:v>
                </c:pt>
                <c:pt idx="5770">
                  <c:v>4.0000000000000002E-4</c:v>
                </c:pt>
                <c:pt idx="5771">
                  <c:v>4.0000000000000002E-4</c:v>
                </c:pt>
                <c:pt idx="5772">
                  <c:v>4.0000000000000002E-4</c:v>
                </c:pt>
                <c:pt idx="5773">
                  <c:v>4.0000000000000002E-4</c:v>
                </c:pt>
                <c:pt idx="5774">
                  <c:v>4.0000000000000002E-4</c:v>
                </c:pt>
                <c:pt idx="5775">
                  <c:v>4.0000000000000002E-4</c:v>
                </c:pt>
                <c:pt idx="5776">
                  <c:v>4.0000000000000002E-4</c:v>
                </c:pt>
                <c:pt idx="5777">
                  <c:v>4.0000000000000002E-4</c:v>
                </c:pt>
                <c:pt idx="5778">
                  <c:v>4.0000000000000002E-4</c:v>
                </c:pt>
                <c:pt idx="5779">
                  <c:v>4.0000000000000002E-4</c:v>
                </c:pt>
                <c:pt idx="5780">
                  <c:v>4.0000000000000002E-4</c:v>
                </c:pt>
                <c:pt idx="5781">
                  <c:v>4.0000000000000002E-4</c:v>
                </c:pt>
                <c:pt idx="5782">
                  <c:v>4.0000000000000002E-4</c:v>
                </c:pt>
                <c:pt idx="5783">
                  <c:v>4.0000000000000002E-4</c:v>
                </c:pt>
                <c:pt idx="5784">
                  <c:v>4.0000000000000002E-4</c:v>
                </c:pt>
                <c:pt idx="5785">
                  <c:v>4.0000000000000002E-4</c:v>
                </c:pt>
                <c:pt idx="5786">
                  <c:v>4.0000000000000002E-4</c:v>
                </c:pt>
                <c:pt idx="5787">
                  <c:v>4.0000000000000002E-4</c:v>
                </c:pt>
                <c:pt idx="5788">
                  <c:v>4.0000000000000002E-4</c:v>
                </c:pt>
                <c:pt idx="5789">
                  <c:v>4.0000000000000002E-4</c:v>
                </c:pt>
                <c:pt idx="5790">
                  <c:v>4.0000000000000002E-4</c:v>
                </c:pt>
                <c:pt idx="5791">
                  <c:v>4.0000000000000002E-4</c:v>
                </c:pt>
                <c:pt idx="5792">
                  <c:v>4.0000000000000002E-4</c:v>
                </c:pt>
                <c:pt idx="5793">
                  <c:v>4.0000000000000002E-4</c:v>
                </c:pt>
                <c:pt idx="5794">
                  <c:v>4.0000000000000002E-4</c:v>
                </c:pt>
                <c:pt idx="5795">
                  <c:v>4.0000000000000002E-4</c:v>
                </c:pt>
                <c:pt idx="5796">
                  <c:v>4.0000000000000002E-4</c:v>
                </c:pt>
                <c:pt idx="5797">
                  <c:v>4.0000000000000002E-4</c:v>
                </c:pt>
                <c:pt idx="5798">
                  <c:v>4.0000000000000002E-4</c:v>
                </c:pt>
                <c:pt idx="5799">
                  <c:v>4.0000000000000002E-4</c:v>
                </c:pt>
                <c:pt idx="5800">
                  <c:v>5.0000000000000001E-4</c:v>
                </c:pt>
                <c:pt idx="5801">
                  <c:v>5.0000000000000001E-4</c:v>
                </c:pt>
                <c:pt idx="5802">
                  <c:v>5.0000000000000001E-4</c:v>
                </c:pt>
                <c:pt idx="5803">
                  <c:v>5.0000000000000001E-4</c:v>
                </c:pt>
                <c:pt idx="5804">
                  <c:v>5.0000000000000001E-4</c:v>
                </c:pt>
                <c:pt idx="5805">
                  <c:v>5.0000000000000001E-4</c:v>
                </c:pt>
                <c:pt idx="5806">
                  <c:v>5.0000000000000001E-4</c:v>
                </c:pt>
                <c:pt idx="5807">
                  <c:v>5.0000000000000001E-4</c:v>
                </c:pt>
                <c:pt idx="5808">
                  <c:v>5.0000000000000001E-4</c:v>
                </c:pt>
                <c:pt idx="5809">
                  <c:v>5.0000000000000001E-4</c:v>
                </c:pt>
                <c:pt idx="5810">
                  <c:v>5.0000000000000001E-4</c:v>
                </c:pt>
                <c:pt idx="5811">
                  <c:v>5.0000000000000001E-4</c:v>
                </c:pt>
                <c:pt idx="5812">
                  <c:v>5.0000000000000001E-4</c:v>
                </c:pt>
                <c:pt idx="5813">
                  <c:v>5.0000000000000001E-4</c:v>
                </c:pt>
                <c:pt idx="5814">
                  <c:v>5.0000000000000001E-4</c:v>
                </c:pt>
                <c:pt idx="5815">
                  <c:v>5.0000000000000001E-4</c:v>
                </c:pt>
                <c:pt idx="5816">
                  <c:v>5.0000000000000001E-4</c:v>
                </c:pt>
                <c:pt idx="5817">
                  <c:v>5.0000000000000001E-4</c:v>
                </c:pt>
                <c:pt idx="5818">
                  <c:v>5.0000000000000001E-4</c:v>
                </c:pt>
                <c:pt idx="5819">
                  <c:v>5.0000000000000001E-4</c:v>
                </c:pt>
                <c:pt idx="5820">
                  <c:v>5.0000000000000001E-4</c:v>
                </c:pt>
                <c:pt idx="5821">
                  <c:v>5.0000000000000001E-4</c:v>
                </c:pt>
                <c:pt idx="5822">
                  <c:v>5.0000000000000001E-4</c:v>
                </c:pt>
                <c:pt idx="5823">
                  <c:v>5.0000000000000001E-4</c:v>
                </c:pt>
                <c:pt idx="5824">
                  <c:v>5.0000000000000001E-4</c:v>
                </c:pt>
                <c:pt idx="5825">
                  <c:v>5.0000000000000001E-4</c:v>
                </c:pt>
                <c:pt idx="5826">
                  <c:v>5.0000000000000001E-4</c:v>
                </c:pt>
                <c:pt idx="5827">
                  <c:v>5.0000000000000001E-4</c:v>
                </c:pt>
                <c:pt idx="5828">
                  <c:v>5.0000000000000001E-4</c:v>
                </c:pt>
                <c:pt idx="5829">
                  <c:v>5.0000000000000001E-4</c:v>
                </c:pt>
                <c:pt idx="5830">
                  <c:v>5.0000000000000001E-4</c:v>
                </c:pt>
                <c:pt idx="5831">
                  <c:v>5.0000000000000001E-4</c:v>
                </c:pt>
                <c:pt idx="5832">
                  <c:v>5.0000000000000001E-4</c:v>
                </c:pt>
                <c:pt idx="5833">
                  <c:v>5.0000000000000001E-4</c:v>
                </c:pt>
                <c:pt idx="5834">
                  <c:v>5.0000000000000001E-4</c:v>
                </c:pt>
                <c:pt idx="5835">
                  <c:v>5.0000000000000001E-4</c:v>
                </c:pt>
                <c:pt idx="5836">
                  <c:v>5.0000000000000001E-4</c:v>
                </c:pt>
                <c:pt idx="5837">
                  <c:v>5.0000000000000001E-4</c:v>
                </c:pt>
                <c:pt idx="5838">
                  <c:v>5.0000000000000001E-4</c:v>
                </c:pt>
                <c:pt idx="5839">
                  <c:v>5.0000000000000001E-4</c:v>
                </c:pt>
                <c:pt idx="5840">
                  <c:v>5.0000000000000001E-4</c:v>
                </c:pt>
                <c:pt idx="5841">
                  <c:v>5.0000000000000001E-4</c:v>
                </c:pt>
                <c:pt idx="5842">
                  <c:v>5.0000000000000001E-4</c:v>
                </c:pt>
                <c:pt idx="5843">
                  <c:v>5.0000000000000001E-4</c:v>
                </c:pt>
                <c:pt idx="5844">
                  <c:v>5.0000000000000001E-4</c:v>
                </c:pt>
                <c:pt idx="5845">
                  <c:v>5.0000000000000001E-4</c:v>
                </c:pt>
                <c:pt idx="5846">
                  <c:v>5.0000000000000001E-4</c:v>
                </c:pt>
                <c:pt idx="5847">
                  <c:v>5.0000000000000001E-4</c:v>
                </c:pt>
                <c:pt idx="5848">
                  <c:v>5.0000000000000001E-4</c:v>
                </c:pt>
                <c:pt idx="5849">
                  <c:v>5.0000000000000001E-4</c:v>
                </c:pt>
                <c:pt idx="5850">
                  <c:v>5.9999999999999995E-4</c:v>
                </c:pt>
                <c:pt idx="5851">
                  <c:v>5.9999999999999995E-4</c:v>
                </c:pt>
                <c:pt idx="5852">
                  <c:v>5.9999999999999995E-4</c:v>
                </c:pt>
                <c:pt idx="5853">
                  <c:v>5.9999999999999995E-4</c:v>
                </c:pt>
                <c:pt idx="5854">
                  <c:v>5.9999999999999995E-4</c:v>
                </c:pt>
                <c:pt idx="5855">
                  <c:v>5.9999999999999995E-4</c:v>
                </c:pt>
                <c:pt idx="5856">
                  <c:v>5.9999999999999995E-4</c:v>
                </c:pt>
                <c:pt idx="5857">
                  <c:v>5.9999999999999995E-4</c:v>
                </c:pt>
                <c:pt idx="5858">
                  <c:v>5.9999999999999995E-4</c:v>
                </c:pt>
                <c:pt idx="5859">
                  <c:v>5.9999999999999995E-4</c:v>
                </c:pt>
                <c:pt idx="5860">
                  <c:v>5.9999999999999995E-4</c:v>
                </c:pt>
                <c:pt idx="5861">
                  <c:v>5.9999999999999995E-4</c:v>
                </c:pt>
                <c:pt idx="5862">
                  <c:v>5.9999999999999995E-4</c:v>
                </c:pt>
                <c:pt idx="5863">
                  <c:v>5.9999999999999995E-4</c:v>
                </c:pt>
                <c:pt idx="5864">
                  <c:v>5.9999999999999995E-4</c:v>
                </c:pt>
                <c:pt idx="5865">
                  <c:v>5.9999999999999995E-4</c:v>
                </c:pt>
                <c:pt idx="5866">
                  <c:v>5.9999999999999995E-4</c:v>
                </c:pt>
                <c:pt idx="5867">
                  <c:v>5.9999999999999995E-4</c:v>
                </c:pt>
                <c:pt idx="5868">
                  <c:v>5.9999999999999995E-4</c:v>
                </c:pt>
                <c:pt idx="5869">
                  <c:v>5.9999999999999995E-4</c:v>
                </c:pt>
                <c:pt idx="5870">
                  <c:v>5.9999999999999995E-4</c:v>
                </c:pt>
                <c:pt idx="5871">
                  <c:v>5.9999999999999995E-4</c:v>
                </c:pt>
                <c:pt idx="5872">
                  <c:v>5.9999999999999995E-4</c:v>
                </c:pt>
                <c:pt idx="5873">
                  <c:v>5.9999999999999995E-4</c:v>
                </c:pt>
                <c:pt idx="5874">
                  <c:v>5.9999999999999995E-4</c:v>
                </c:pt>
                <c:pt idx="5875">
                  <c:v>5.9999999999999995E-4</c:v>
                </c:pt>
                <c:pt idx="5876">
                  <c:v>5.9999999999999995E-4</c:v>
                </c:pt>
                <c:pt idx="5877">
                  <c:v>5.9999999999999995E-4</c:v>
                </c:pt>
                <c:pt idx="5878">
                  <c:v>5.9999999999999995E-4</c:v>
                </c:pt>
                <c:pt idx="5879">
                  <c:v>5.9999999999999995E-4</c:v>
                </c:pt>
                <c:pt idx="5880">
                  <c:v>5.9999999999999995E-4</c:v>
                </c:pt>
                <c:pt idx="5881">
                  <c:v>5.9999999999999995E-4</c:v>
                </c:pt>
                <c:pt idx="5882">
                  <c:v>5.9999999999999995E-4</c:v>
                </c:pt>
                <c:pt idx="5883">
                  <c:v>5.9999999999999995E-4</c:v>
                </c:pt>
                <c:pt idx="5884">
                  <c:v>5.9999999999999995E-4</c:v>
                </c:pt>
                <c:pt idx="5885">
                  <c:v>5.9999999999999995E-4</c:v>
                </c:pt>
                <c:pt idx="5886">
                  <c:v>5.9999999999999995E-4</c:v>
                </c:pt>
                <c:pt idx="5887">
                  <c:v>5.9999999999999995E-4</c:v>
                </c:pt>
                <c:pt idx="5888">
                  <c:v>5.9999999999999995E-4</c:v>
                </c:pt>
                <c:pt idx="5889">
                  <c:v>5.9999999999999995E-4</c:v>
                </c:pt>
                <c:pt idx="5890">
                  <c:v>5.9999999999999995E-4</c:v>
                </c:pt>
                <c:pt idx="5891">
                  <c:v>5.9999999999999995E-4</c:v>
                </c:pt>
                <c:pt idx="5892">
                  <c:v>5.9999999999999995E-4</c:v>
                </c:pt>
                <c:pt idx="5893">
                  <c:v>5.9999999999999995E-4</c:v>
                </c:pt>
                <c:pt idx="5894">
                  <c:v>5.9999999999999995E-4</c:v>
                </c:pt>
                <c:pt idx="5895">
                  <c:v>5.9999999999999995E-4</c:v>
                </c:pt>
                <c:pt idx="5896">
                  <c:v>5.9999999999999995E-4</c:v>
                </c:pt>
                <c:pt idx="5897">
                  <c:v>5.9999999999999995E-4</c:v>
                </c:pt>
                <c:pt idx="5898">
                  <c:v>5.9999999999999995E-4</c:v>
                </c:pt>
                <c:pt idx="5899">
                  <c:v>5.9999999999999995E-4</c:v>
                </c:pt>
                <c:pt idx="5900">
                  <c:v>6.9999999999999999E-4</c:v>
                </c:pt>
                <c:pt idx="5901">
                  <c:v>6.9999999999999999E-4</c:v>
                </c:pt>
                <c:pt idx="5902">
                  <c:v>6.9999999999999999E-4</c:v>
                </c:pt>
                <c:pt idx="5903">
                  <c:v>6.9999999999999999E-4</c:v>
                </c:pt>
                <c:pt idx="5904">
                  <c:v>6.9999999999999999E-4</c:v>
                </c:pt>
                <c:pt idx="5905">
                  <c:v>6.9999999999999999E-4</c:v>
                </c:pt>
                <c:pt idx="5906">
                  <c:v>6.9999999999999999E-4</c:v>
                </c:pt>
                <c:pt idx="5907">
                  <c:v>6.9999999999999999E-4</c:v>
                </c:pt>
                <c:pt idx="5908">
                  <c:v>6.9999999999999999E-4</c:v>
                </c:pt>
                <c:pt idx="5909">
                  <c:v>6.9999999999999999E-4</c:v>
                </c:pt>
                <c:pt idx="5910">
                  <c:v>6.9999999999999999E-4</c:v>
                </c:pt>
                <c:pt idx="5911">
                  <c:v>6.9999999999999999E-4</c:v>
                </c:pt>
                <c:pt idx="5912">
                  <c:v>6.9999999999999999E-4</c:v>
                </c:pt>
                <c:pt idx="5913">
                  <c:v>6.9999999999999999E-4</c:v>
                </c:pt>
                <c:pt idx="5914">
                  <c:v>6.9999999999999999E-4</c:v>
                </c:pt>
                <c:pt idx="5915">
                  <c:v>6.9999999999999999E-4</c:v>
                </c:pt>
                <c:pt idx="5916">
                  <c:v>6.9999999999999999E-4</c:v>
                </c:pt>
                <c:pt idx="5917">
                  <c:v>6.9999999999999999E-4</c:v>
                </c:pt>
                <c:pt idx="5918">
                  <c:v>6.9999999999999999E-4</c:v>
                </c:pt>
                <c:pt idx="5919">
                  <c:v>6.9999999999999999E-4</c:v>
                </c:pt>
                <c:pt idx="5920">
                  <c:v>6.9999999999999999E-4</c:v>
                </c:pt>
                <c:pt idx="5921">
                  <c:v>6.9999999999999999E-4</c:v>
                </c:pt>
                <c:pt idx="5922">
                  <c:v>6.9999999999999999E-4</c:v>
                </c:pt>
                <c:pt idx="5923">
                  <c:v>6.9999999999999999E-4</c:v>
                </c:pt>
                <c:pt idx="5924">
                  <c:v>6.9999999999999999E-4</c:v>
                </c:pt>
                <c:pt idx="5925">
                  <c:v>6.9999999999999999E-4</c:v>
                </c:pt>
                <c:pt idx="5926">
                  <c:v>6.9999999999999999E-4</c:v>
                </c:pt>
                <c:pt idx="5927">
                  <c:v>6.9999999999999999E-4</c:v>
                </c:pt>
                <c:pt idx="5928">
                  <c:v>6.9999999999999999E-4</c:v>
                </c:pt>
                <c:pt idx="5929">
                  <c:v>6.9999999999999999E-4</c:v>
                </c:pt>
                <c:pt idx="5930">
                  <c:v>6.9999999999999999E-4</c:v>
                </c:pt>
                <c:pt idx="5931">
                  <c:v>6.9999999999999999E-4</c:v>
                </c:pt>
                <c:pt idx="5932">
                  <c:v>6.9999999999999999E-4</c:v>
                </c:pt>
                <c:pt idx="5933">
                  <c:v>6.9999999999999999E-4</c:v>
                </c:pt>
                <c:pt idx="5934">
                  <c:v>6.9999999999999999E-4</c:v>
                </c:pt>
                <c:pt idx="5935">
                  <c:v>6.9999999999999999E-4</c:v>
                </c:pt>
                <c:pt idx="5936">
                  <c:v>6.9999999999999999E-4</c:v>
                </c:pt>
                <c:pt idx="5937">
                  <c:v>6.9999999999999999E-4</c:v>
                </c:pt>
                <c:pt idx="5938">
                  <c:v>6.9999999999999999E-4</c:v>
                </c:pt>
                <c:pt idx="5939">
                  <c:v>6.9999999999999999E-4</c:v>
                </c:pt>
                <c:pt idx="5940">
                  <c:v>6.9999999999999999E-4</c:v>
                </c:pt>
                <c:pt idx="5941">
                  <c:v>6.9999999999999999E-4</c:v>
                </c:pt>
                <c:pt idx="5942">
                  <c:v>6.9999999999999999E-4</c:v>
                </c:pt>
                <c:pt idx="5943">
                  <c:v>6.9999999999999999E-4</c:v>
                </c:pt>
                <c:pt idx="5944">
                  <c:v>6.9999999999999999E-4</c:v>
                </c:pt>
                <c:pt idx="5945">
                  <c:v>6.9999999999999999E-4</c:v>
                </c:pt>
                <c:pt idx="5946">
                  <c:v>6.9999999999999999E-4</c:v>
                </c:pt>
                <c:pt idx="5947">
                  <c:v>6.9999999999999999E-4</c:v>
                </c:pt>
                <c:pt idx="5948">
                  <c:v>6.9999999999999999E-4</c:v>
                </c:pt>
                <c:pt idx="5949">
                  <c:v>6.9999999999999999E-4</c:v>
                </c:pt>
                <c:pt idx="5950">
                  <c:v>8.0000000000000004E-4</c:v>
                </c:pt>
                <c:pt idx="5951">
                  <c:v>8.0000000000000004E-4</c:v>
                </c:pt>
                <c:pt idx="5952">
                  <c:v>8.0000000000000004E-4</c:v>
                </c:pt>
                <c:pt idx="5953">
                  <c:v>8.0000000000000004E-4</c:v>
                </c:pt>
                <c:pt idx="5954">
                  <c:v>8.0000000000000004E-4</c:v>
                </c:pt>
                <c:pt idx="5955">
                  <c:v>8.0000000000000004E-4</c:v>
                </c:pt>
                <c:pt idx="5956">
                  <c:v>8.0000000000000004E-4</c:v>
                </c:pt>
                <c:pt idx="5957">
                  <c:v>8.0000000000000004E-4</c:v>
                </c:pt>
                <c:pt idx="5958">
                  <c:v>8.0000000000000004E-4</c:v>
                </c:pt>
                <c:pt idx="5959">
                  <c:v>8.0000000000000004E-4</c:v>
                </c:pt>
                <c:pt idx="5960">
                  <c:v>8.0000000000000004E-4</c:v>
                </c:pt>
                <c:pt idx="5961">
                  <c:v>8.0000000000000004E-4</c:v>
                </c:pt>
                <c:pt idx="5962">
                  <c:v>8.0000000000000004E-4</c:v>
                </c:pt>
                <c:pt idx="5963">
                  <c:v>8.0000000000000004E-4</c:v>
                </c:pt>
                <c:pt idx="5964">
                  <c:v>8.0000000000000004E-4</c:v>
                </c:pt>
                <c:pt idx="5965">
                  <c:v>8.0000000000000004E-4</c:v>
                </c:pt>
                <c:pt idx="5966">
                  <c:v>8.0000000000000004E-4</c:v>
                </c:pt>
                <c:pt idx="5967">
                  <c:v>8.0000000000000004E-4</c:v>
                </c:pt>
                <c:pt idx="5968">
                  <c:v>8.0000000000000004E-4</c:v>
                </c:pt>
                <c:pt idx="5969">
                  <c:v>8.0000000000000004E-4</c:v>
                </c:pt>
                <c:pt idx="5970">
                  <c:v>8.0000000000000004E-4</c:v>
                </c:pt>
                <c:pt idx="5971">
                  <c:v>8.0000000000000004E-4</c:v>
                </c:pt>
                <c:pt idx="5972">
                  <c:v>8.0000000000000004E-4</c:v>
                </c:pt>
                <c:pt idx="5973">
                  <c:v>8.0000000000000004E-4</c:v>
                </c:pt>
                <c:pt idx="5974">
                  <c:v>8.0000000000000004E-4</c:v>
                </c:pt>
                <c:pt idx="5975">
                  <c:v>8.0000000000000004E-4</c:v>
                </c:pt>
                <c:pt idx="5976">
                  <c:v>8.0000000000000004E-4</c:v>
                </c:pt>
                <c:pt idx="5977">
                  <c:v>8.0000000000000004E-4</c:v>
                </c:pt>
                <c:pt idx="5978">
                  <c:v>8.0000000000000004E-4</c:v>
                </c:pt>
                <c:pt idx="5979">
                  <c:v>8.0000000000000004E-4</c:v>
                </c:pt>
                <c:pt idx="5980">
                  <c:v>8.0000000000000004E-4</c:v>
                </c:pt>
                <c:pt idx="5981">
                  <c:v>8.0000000000000004E-4</c:v>
                </c:pt>
                <c:pt idx="5982">
                  <c:v>8.0000000000000004E-4</c:v>
                </c:pt>
                <c:pt idx="5983">
                  <c:v>8.0000000000000004E-4</c:v>
                </c:pt>
                <c:pt idx="5984">
                  <c:v>8.0000000000000004E-4</c:v>
                </c:pt>
                <c:pt idx="5985">
                  <c:v>8.0000000000000004E-4</c:v>
                </c:pt>
                <c:pt idx="5986">
                  <c:v>8.0000000000000004E-4</c:v>
                </c:pt>
                <c:pt idx="5987">
                  <c:v>8.0000000000000004E-4</c:v>
                </c:pt>
                <c:pt idx="5988">
                  <c:v>8.0000000000000004E-4</c:v>
                </c:pt>
                <c:pt idx="5989">
                  <c:v>8.0000000000000004E-4</c:v>
                </c:pt>
                <c:pt idx="5990">
                  <c:v>8.0000000000000004E-4</c:v>
                </c:pt>
                <c:pt idx="5991">
                  <c:v>8.0000000000000004E-4</c:v>
                </c:pt>
                <c:pt idx="5992">
                  <c:v>8.0000000000000004E-4</c:v>
                </c:pt>
                <c:pt idx="5993">
                  <c:v>8.0000000000000004E-4</c:v>
                </c:pt>
                <c:pt idx="5994">
                  <c:v>8.0000000000000004E-4</c:v>
                </c:pt>
                <c:pt idx="5995">
                  <c:v>8.0000000000000004E-4</c:v>
                </c:pt>
                <c:pt idx="5996">
                  <c:v>8.0000000000000004E-4</c:v>
                </c:pt>
                <c:pt idx="5997">
                  <c:v>8.0000000000000004E-4</c:v>
                </c:pt>
                <c:pt idx="5998">
                  <c:v>8.0000000000000004E-4</c:v>
                </c:pt>
                <c:pt idx="5999">
                  <c:v>8.0000000000000004E-4</c:v>
                </c:pt>
                <c:pt idx="6000">
                  <c:v>8.9999999999999998E-4</c:v>
                </c:pt>
                <c:pt idx="6001">
                  <c:v>8.9999999999999998E-4</c:v>
                </c:pt>
                <c:pt idx="6002">
                  <c:v>8.9999999999999998E-4</c:v>
                </c:pt>
                <c:pt idx="6003">
                  <c:v>8.9999999999999998E-4</c:v>
                </c:pt>
                <c:pt idx="6004">
                  <c:v>8.9999999999999998E-4</c:v>
                </c:pt>
                <c:pt idx="6005">
                  <c:v>8.9999999999999998E-4</c:v>
                </c:pt>
                <c:pt idx="6006">
                  <c:v>8.9999999999999998E-4</c:v>
                </c:pt>
                <c:pt idx="6007">
                  <c:v>8.9999999999999998E-4</c:v>
                </c:pt>
                <c:pt idx="6008">
                  <c:v>8.9999999999999998E-4</c:v>
                </c:pt>
                <c:pt idx="6009">
                  <c:v>8.9999999999999998E-4</c:v>
                </c:pt>
                <c:pt idx="6010">
                  <c:v>8.9999999999999998E-4</c:v>
                </c:pt>
                <c:pt idx="6011">
                  <c:v>8.9999999999999998E-4</c:v>
                </c:pt>
                <c:pt idx="6012">
                  <c:v>8.9999999999999998E-4</c:v>
                </c:pt>
                <c:pt idx="6013">
                  <c:v>8.9999999999999998E-4</c:v>
                </c:pt>
                <c:pt idx="6014">
                  <c:v>8.9999999999999998E-4</c:v>
                </c:pt>
                <c:pt idx="6015">
                  <c:v>8.9999999999999998E-4</c:v>
                </c:pt>
                <c:pt idx="6016">
                  <c:v>8.9999999999999998E-4</c:v>
                </c:pt>
                <c:pt idx="6017">
                  <c:v>8.9999999999999998E-4</c:v>
                </c:pt>
                <c:pt idx="6018">
                  <c:v>8.9999999999999998E-4</c:v>
                </c:pt>
                <c:pt idx="6019">
                  <c:v>8.9999999999999998E-4</c:v>
                </c:pt>
                <c:pt idx="6020">
                  <c:v>8.9999999999999998E-4</c:v>
                </c:pt>
                <c:pt idx="6021">
                  <c:v>8.9999999999999998E-4</c:v>
                </c:pt>
                <c:pt idx="6022">
                  <c:v>8.9999999999999998E-4</c:v>
                </c:pt>
                <c:pt idx="6023">
                  <c:v>8.9999999999999998E-4</c:v>
                </c:pt>
                <c:pt idx="6024">
                  <c:v>8.9999999999999998E-4</c:v>
                </c:pt>
                <c:pt idx="6025">
                  <c:v>8.9999999999999998E-4</c:v>
                </c:pt>
                <c:pt idx="6026">
                  <c:v>8.9999999999999998E-4</c:v>
                </c:pt>
                <c:pt idx="6027">
                  <c:v>8.9999999999999998E-4</c:v>
                </c:pt>
                <c:pt idx="6028">
                  <c:v>8.9999999999999998E-4</c:v>
                </c:pt>
                <c:pt idx="6029">
                  <c:v>8.9999999999999998E-4</c:v>
                </c:pt>
                <c:pt idx="6030">
                  <c:v>8.9999999999999998E-4</c:v>
                </c:pt>
                <c:pt idx="6031">
                  <c:v>8.9999999999999998E-4</c:v>
                </c:pt>
                <c:pt idx="6032">
                  <c:v>8.9999999999999998E-4</c:v>
                </c:pt>
                <c:pt idx="6033">
                  <c:v>8.9999999999999998E-4</c:v>
                </c:pt>
                <c:pt idx="6034">
                  <c:v>8.9999999999999998E-4</c:v>
                </c:pt>
                <c:pt idx="6035">
                  <c:v>8.9999999999999998E-4</c:v>
                </c:pt>
                <c:pt idx="6036">
                  <c:v>8.9999999999999998E-4</c:v>
                </c:pt>
                <c:pt idx="6037">
                  <c:v>8.9999999999999998E-4</c:v>
                </c:pt>
                <c:pt idx="6038">
                  <c:v>8.9999999999999998E-4</c:v>
                </c:pt>
                <c:pt idx="6039">
                  <c:v>8.9999999999999998E-4</c:v>
                </c:pt>
                <c:pt idx="6040">
                  <c:v>8.9999999999999998E-4</c:v>
                </c:pt>
                <c:pt idx="6041">
                  <c:v>8.9999999999999998E-4</c:v>
                </c:pt>
                <c:pt idx="6042">
                  <c:v>8.9999999999999998E-4</c:v>
                </c:pt>
                <c:pt idx="6043">
                  <c:v>8.9999999999999998E-4</c:v>
                </c:pt>
                <c:pt idx="6044">
                  <c:v>8.9999999999999998E-4</c:v>
                </c:pt>
                <c:pt idx="6045">
                  <c:v>8.9999999999999998E-4</c:v>
                </c:pt>
                <c:pt idx="6046">
                  <c:v>8.9999999999999998E-4</c:v>
                </c:pt>
                <c:pt idx="6047">
                  <c:v>8.9999999999999998E-4</c:v>
                </c:pt>
                <c:pt idx="6048">
                  <c:v>8.9999999999999998E-4</c:v>
                </c:pt>
                <c:pt idx="6049">
                  <c:v>8.9999999999999998E-4</c:v>
                </c:pt>
                <c:pt idx="6050">
                  <c:v>1E-3</c:v>
                </c:pt>
                <c:pt idx="6051">
                  <c:v>1E-3</c:v>
                </c:pt>
                <c:pt idx="6052">
                  <c:v>1E-3</c:v>
                </c:pt>
                <c:pt idx="6053">
                  <c:v>1E-3</c:v>
                </c:pt>
                <c:pt idx="6054">
                  <c:v>1E-3</c:v>
                </c:pt>
                <c:pt idx="6055">
                  <c:v>1E-3</c:v>
                </c:pt>
                <c:pt idx="6056">
                  <c:v>1E-3</c:v>
                </c:pt>
                <c:pt idx="6057">
                  <c:v>1E-3</c:v>
                </c:pt>
                <c:pt idx="6058">
                  <c:v>1E-3</c:v>
                </c:pt>
                <c:pt idx="6059">
                  <c:v>1E-3</c:v>
                </c:pt>
                <c:pt idx="6060">
                  <c:v>1E-3</c:v>
                </c:pt>
                <c:pt idx="6061">
                  <c:v>1E-3</c:v>
                </c:pt>
                <c:pt idx="6062">
                  <c:v>1E-3</c:v>
                </c:pt>
                <c:pt idx="6063">
                  <c:v>1E-3</c:v>
                </c:pt>
                <c:pt idx="6064">
                  <c:v>1E-3</c:v>
                </c:pt>
                <c:pt idx="6065">
                  <c:v>1E-3</c:v>
                </c:pt>
                <c:pt idx="6066">
                  <c:v>1E-3</c:v>
                </c:pt>
                <c:pt idx="6067">
                  <c:v>1E-3</c:v>
                </c:pt>
                <c:pt idx="6068">
                  <c:v>1E-3</c:v>
                </c:pt>
                <c:pt idx="6069">
                  <c:v>1E-3</c:v>
                </c:pt>
                <c:pt idx="6070">
                  <c:v>1E-3</c:v>
                </c:pt>
                <c:pt idx="6071">
                  <c:v>1E-3</c:v>
                </c:pt>
                <c:pt idx="6072">
                  <c:v>1E-3</c:v>
                </c:pt>
                <c:pt idx="6073">
                  <c:v>1E-3</c:v>
                </c:pt>
                <c:pt idx="6074">
                  <c:v>1E-3</c:v>
                </c:pt>
                <c:pt idx="6075">
                  <c:v>1E-3</c:v>
                </c:pt>
                <c:pt idx="6076">
                  <c:v>1E-3</c:v>
                </c:pt>
                <c:pt idx="6077">
                  <c:v>1E-3</c:v>
                </c:pt>
                <c:pt idx="6078">
                  <c:v>1E-3</c:v>
                </c:pt>
                <c:pt idx="6079">
                  <c:v>1E-3</c:v>
                </c:pt>
                <c:pt idx="6080">
                  <c:v>1E-3</c:v>
                </c:pt>
                <c:pt idx="6081">
                  <c:v>1E-3</c:v>
                </c:pt>
                <c:pt idx="6082">
                  <c:v>1E-3</c:v>
                </c:pt>
                <c:pt idx="6083">
                  <c:v>1E-3</c:v>
                </c:pt>
                <c:pt idx="6084">
                  <c:v>1E-3</c:v>
                </c:pt>
                <c:pt idx="6085">
                  <c:v>1E-3</c:v>
                </c:pt>
                <c:pt idx="6086">
                  <c:v>1E-3</c:v>
                </c:pt>
                <c:pt idx="6087">
                  <c:v>1E-3</c:v>
                </c:pt>
                <c:pt idx="6088">
                  <c:v>1E-3</c:v>
                </c:pt>
                <c:pt idx="6089">
                  <c:v>1E-3</c:v>
                </c:pt>
                <c:pt idx="6090">
                  <c:v>1E-3</c:v>
                </c:pt>
                <c:pt idx="6091">
                  <c:v>1E-3</c:v>
                </c:pt>
                <c:pt idx="6092">
                  <c:v>1E-3</c:v>
                </c:pt>
                <c:pt idx="6093">
                  <c:v>1E-3</c:v>
                </c:pt>
                <c:pt idx="6094">
                  <c:v>1E-3</c:v>
                </c:pt>
                <c:pt idx="6095">
                  <c:v>1E-3</c:v>
                </c:pt>
                <c:pt idx="6096">
                  <c:v>1E-3</c:v>
                </c:pt>
                <c:pt idx="6097">
                  <c:v>1E-3</c:v>
                </c:pt>
                <c:pt idx="6098">
                  <c:v>1E-3</c:v>
                </c:pt>
                <c:pt idx="6099">
                  <c:v>1E-3</c:v>
                </c:pt>
                <c:pt idx="6100">
                  <c:v>1.1000000000000001E-3</c:v>
                </c:pt>
                <c:pt idx="6101">
                  <c:v>1.1000000000000001E-3</c:v>
                </c:pt>
                <c:pt idx="6102">
                  <c:v>1.1000000000000001E-3</c:v>
                </c:pt>
                <c:pt idx="6103">
                  <c:v>1.1000000000000001E-3</c:v>
                </c:pt>
                <c:pt idx="6104">
                  <c:v>1.1000000000000001E-3</c:v>
                </c:pt>
                <c:pt idx="6105">
                  <c:v>1.1000000000000001E-3</c:v>
                </c:pt>
                <c:pt idx="6106">
                  <c:v>1.1000000000000001E-3</c:v>
                </c:pt>
                <c:pt idx="6107">
                  <c:v>1.1000000000000001E-3</c:v>
                </c:pt>
                <c:pt idx="6108">
                  <c:v>1.1000000000000001E-3</c:v>
                </c:pt>
                <c:pt idx="6109">
                  <c:v>1.1000000000000001E-3</c:v>
                </c:pt>
                <c:pt idx="6110">
                  <c:v>1.1000000000000001E-3</c:v>
                </c:pt>
                <c:pt idx="6111">
                  <c:v>1.1000000000000001E-3</c:v>
                </c:pt>
                <c:pt idx="6112">
                  <c:v>1.1000000000000001E-3</c:v>
                </c:pt>
                <c:pt idx="6113">
                  <c:v>1.1000000000000001E-3</c:v>
                </c:pt>
                <c:pt idx="6114">
                  <c:v>1.1000000000000001E-3</c:v>
                </c:pt>
                <c:pt idx="6115">
                  <c:v>1.1000000000000001E-3</c:v>
                </c:pt>
                <c:pt idx="6116">
                  <c:v>1.1000000000000001E-3</c:v>
                </c:pt>
                <c:pt idx="6117">
                  <c:v>1.1000000000000001E-3</c:v>
                </c:pt>
                <c:pt idx="6118">
                  <c:v>1.1000000000000001E-3</c:v>
                </c:pt>
                <c:pt idx="6119">
                  <c:v>1.1000000000000001E-3</c:v>
                </c:pt>
                <c:pt idx="6120">
                  <c:v>1.1000000000000001E-3</c:v>
                </c:pt>
                <c:pt idx="6121">
                  <c:v>1.1000000000000001E-3</c:v>
                </c:pt>
                <c:pt idx="6122">
                  <c:v>1.1000000000000001E-3</c:v>
                </c:pt>
                <c:pt idx="6123">
                  <c:v>1.1000000000000001E-3</c:v>
                </c:pt>
                <c:pt idx="6124">
                  <c:v>1.1000000000000001E-3</c:v>
                </c:pt>
                <c:pt idx="6125">
                  <c:v>1.1000000000000001E-3</c:v>
                </c:pt>
                <c:pt idx="6126">
                  <c:v>1.1000000000000001E-3</c:v>
                </c:pt>
                <c:pt idx="6127">
                  <c:v>1.1000000000000001E-3</c:v>
                </c:pt>
                <c:pt idx="6128">
                  <c:v>1.1000000000000001E-3</c:v>
                </c:pt>
                <c:pt idx="6129">
                  <c:v>1.1000000000000001E-3</c:v>
                </c:pt>
                <c:pt idx="6130">
                  <c:v>1.1000000000000001E-3</c:v>
                </c:pt>
                <c:pt idx="6131">
                  <c:v>1.1000000000000001E-3</c:v>
                </c:pt>
                <c:pt idx="6132">
                  <c:v>1.1000000000000001E-3</c:v>
                </c:pt>
                <c:pt idx="6133">
                  <c:v>1.1000000000000001E-3</c:v>
                </c:pt>
                <c:pt idx="6134">
                  <c:v>1.1000000000000001E-3</c:v>
                </c:pt>
                <c:pt idx="6135">
                  <c:v>1.1000000000000001E-3</c:v>
                </c:pt>
                <c:pt idx="6136">
                  <c:v>1.1000000000000001E-3</c:v>
                </c:pt>
                <c:pt idx="6137">
                  <c:v>1.1000000000000001E-3</c:v>
                </c:pt>
                <c:pt idx="6138">
                  <c:v>1.1000000000000001E-3</c:v>
                </c:pt>
                <c:pt idx="6139">
                  <c:v>1.1000000000000001E-3</c:v>
                </c:pt>
                <c:pt idx="6140">
                  <c:v>1.1000000000000001E-3</c:v>
                </c:pt>
                <c:pt idx="6141">
                  <c:v>1.1000000000000001E-3</c:v>
                </c:pt>
                <c:pt idx="6142">
                  <c:v>1.1000000000000001E-3</c:v>
                </c:pt>
                <c:pt idx="6143">
                  <c:v>1.1000000000000001E-3</c:v>
                </c:pt>
                <c:pt idx="6144">
                  <c:v>1.1000000000000001E-3</c:v>
                </c:pt>
                <c:pt idx="6145">
                  <c:v>1.1000000000000001E-3</c:v>
                </c:pt>
                <c:pt idx="6146">
                  <c:v>1.1000000000000001E-3</c:v>
                </c:pt>
                <c:pt idx="6147">
                  <c:v>1.1000000000000001E-3</c:v>
                </c:pt>
                <c:pt idx="6148">
                  <c:v>1.1000000000000001E-3</c:v>
                </c:pt>
                <c:pt idx="6149">
                  <c:v>1.1000000000000001E-3</c:v>
                </c:pt>
                <c:pt idx="6150">
                  <c:v>1.1999999999999999E-3</c:v>
                </c:pt>
                <c:pt idx="6151">
                  <c:v>1.1999999999999999E-3</c:v>
                </c:pt>
                <c:pt idx="6152">
                  <c:v>1.1999999999999999E-3</c:v>
                </c:pt>
                <c:pt idx="6153">
                  <c:v>1.1999999999999999E-3</c:v>
                </c:pt>
                <c:pt idx="6154">
                  <c:v>1.1999999999999999E-3</c:v>
                </c:pt>
                <c:pt idx="6155">
                  <c:v>1.1999999999999999E-3</c:v>
                </c:pt>
                <c:pt idx="6156">
                  <c:v>1.1999999999999999E-3</c:v>
                </c:pt>
                <c:pt idx="6157">
                  <c:v>1.1999999999999999E-3</c:v>
                </c:pt>
                <c:pt idx="6158">
                  <c:v>1.1999999999999999E-3</c:v>
                </c:pt>
                <c:pt idx="6159">
                  <c:v>1.1999999999999999E-3</c:v>
                </c:pt>
                <c:pt idx="6160">
                  <c:v>1.1999999999999999E-3</c:v>
                </c:pt>
                <c:pt idx="6161">
                  <c:v>1.1999999999999999E-3</c:v>
                </c:pt>
                <c:pt idx="6162">
                  <c:v>1.1999999999999999E-3</c:v>
                </c:pt>
                <c:pt idx="6163">
                  <c:v>1.1999999999999999E-3</c:v>
                </c:pt>
                <c:pt idx="6164">
                  <c:v>1.1999999999999999E-3</c:v>
                </c:pt>
                <c:pt idx="6165">
                  <c:v>1.1999999999999999E-3</c:v>
                </c:pt>
                <c:pt idx="6166">
                  <c:v>1.1999999999999999E-3</c:v>
                </c:pt>
                <c:pt idx="6167">
                  <c:v>1.1999999999999999E-3</c:v>
                </c:pt>
                <c:pt idx="6168">
                  <c:v>1.1999999999999999E-3</c:v>
                </c:pt>
                <c:pt idx="6169">
                  <c:v>1.1999999999999999E-3</c:v>
                </c:pt>
                <c:pt idx="6170">
                  <c:v>1.1999999999999999E-3</c:v>
                </c:pt>
                <c:pt idx="6171">
                  <c:v>1.1999999999999999E-3</c:v>
                </c:pt>
                <c:pt idx="6172">
                  <c:v>1.1999999999999999E-3</c:v>
                </c:pt>
                <c:pt idx="6173">
                  <c:v>1.1999999999999999E-3</c:v>
                </c:pt>
                <c:pt idx="6174">
                  <c:v>1.1999999999999999E-3</c:v>
                </c:pt>
                <c:pt idx="6175">
                  <c:v>1.1999999999999999E-3</c:v>
                </c:pt>
                <c:pt idx="6176">
                  <c:v>1.1999999999999999E-3</c:v>
                </c:pt>
                <c:pt idx="6177">
                  <c:v>1.1999999999999999E-3</c:v>
                </c:pt>
                <c:pt idx="6178">
                  <c:v>1.1999999999999999E-3</c:v>
                </c:pt>
                <c:pt idx="6179">
                  <c:v>1.1999999999999999E-3</c:v>
                </c:pt>
                <c:pt idx="6180">
                  <c:v>1.1999999999999999E-3</c:v>
                </c:pt>
                <c:pt idx="6181">
                  <c:v>1.1999999999999999E-3</c:v>
                </c:pt>
                <c:pt idx="6182">
                  <c:v>1.1999999999999999E-3</c:v>
                </c:pt>
                <c:pt idx="6183">
                  <c:v>1.1999999999999999E-3</c:v>
                </c:pt>
                <c:pt idx="6184">
                  <c:v>1.1999999999999999E-3</c:v>
                </c:pt>
                <c:pt idx="6185">
                  <c:v>1.1999999999999999E-3</c:v>
                </c:pt>
                <c:pt idx="6186">
                  <c:v>1.1999999999999999E-3</c:v>
                </c:pt>
                <c:pt idx="6187">
                  <c:v>1.1999999999999999E-3</c:v>
                </c:pt>
                <c:pt idx="6188">
                  <c:v>1.1999999999999999E-3</c:v>
                </c:pt>
                <c:pt idx="6189">
                  <c:v>1.1999999999999999E-3</c:v>
                </c:pt>
                <c:pt idx="6190">
                  <c:v>1.1999999999999999E-3</c:v>
                </c:pt>
                <c:pt idx="6191">
                  <c:v>1.1999999999999999E-3</c:v>
                </c:pt>
                <c:pt idx="6192">
                  <c:v>1.1999999999999999E-3</c:v>
                </c:pt>
                <c:pt idx="6193">
                  <c:v>1.1999999999999999E-3</c:v>
                </c:pt>
                <c:pt idx="6194">
                  <c:v>1.1999999999999999E-3</c:v>
                </c:pt>
                <c:pt idx="6195">
                  <c:v>1.1999999999999999E-3</c:v>
                </c:pt>
                <c:pt idx="6196">
                  <c:v>1.1999999999999999E-3</c:v>
                </c:pt>
                <c:pt idx="6197">
                  <c:v>1.1999999999999999E-3</c:v>
                </c:pt>
                <c:pt idx="6198">
                  <c:v>1.1999999999999999E-3</c:v>
                </c:pt>
                <c:pt idx="6199">
                  <c:v>1.1999999999999999E-3</c:v>
                </c:pt>
                <c:pt idx="6200">
                  <c:v>1.2999999999999999E-3</c:v>
                </c:pt>
                <c:pt idx="6201">
                  <c:v>1.2999999999999999E-3</c:v>
                </c:pt>
                <c:pt idx="6202">
                  <c:v>1.2999999999999999E-3</c:v>
                </c:pt>
                <c:pt idx="6203">
                  <c:v>1.2999999999999999E-3</c:v>
                </c:pt>
                <c:pt idx="6204">
                  <c:v>1.2999999999999999E-3</c:v>
                </c:pt>
                <c:pt idx="6205">
                  <c:v>1.2999999999999999E-3</c:v>
                </c:pt>
                <c:pt idx="6206">
                  <c:v>1.2999999999999999E-3</c:v>
                </c:pt>
                <c:pt idx="6207">
                  <c:v>1.2999999999999999E-3</c:v>
                </c:pt>
                <c:pt idx="6208">
                  <c:v>1.2999999999999999E-3</c:v>
                </c:pt>
                <c:pt idx="6209">
                  <c:v>1.2999999999999999E-3</c:v>
                </c:pt>
                <c:pt idx="6210">
                  <c:v>1.2999999999999999E-3</c:v>
                </c:pt>
                <c:pt idx="6211">
                  <c:v>1.2999999999999999E-3</c:v>
                </c:pt>
                <c:pt idx="6212">
                  <c:v>1.2999999999999999E-3</c:v>
                </c:pt>
                <c:pt idx="6213">
                  <c:v>1.2999999999999999E-3</c:v>
                </c:pt>
                <c:pt idx="6214">
                  <c:v>1.2999999999999999E-3</c:v>
                </c:pt>
                <c:pt idx="6215">
                  <c:v>1.2999999999999999E-3</c:v>
                </c:pt>
                <c:pt idx="6216">
                  <c:v>1.2999999999999999E-3</c:v>
                </c:pt>
                <c:pt idx="6217">
                  <c:v>1.2999999999999999E-3</c:v>
                </c:pt>
                <c:pt idx="6218">
                  <c:v>1.2999999999999999E-3</c:v>
                </c:pt>
                <c:pt idx="6219">
                  <c:v>1.2999999999999999E-3</c:v>
                </c:pt>
                <c:pt idx="6220">
                  <c:v>1.2999999999999999E-3</c:v>
                </c:pt>
                <c:pt idx="6221">
                  <c:v>1.2999999999999999E-3</c:v>
                </c:pt>
                <c:pt idx="6222">
                  <c:v>1.2999999999999999E-3</c:v>
                </c:pt>
                <c:pt idx="6223">
                  <c:v>1.2999999999999999E-3</c:v>
                </c:pt>
                <c:pt idx="6224">
                  <c:v>1.2999999999999999E-3</c:v>
                </c:pt>
                <c:pt idx="6225">
                  <c:v>1.2999999999999999E-3</c:v>
                </c:pt>
                <c:pt idx="6226">
                  <c:v>1.2999999999999999E-3</c:v>
                </c:pt>
                <c:pt idx="6227">
                  <c:v>1.2999999999999999E-3</c:v>
                </c:pt>
                <c:pt idx="6228">
                  <c:v>1.2999999999999999E-3</c:v>
                </c:pt>
                <c:pt idx="6229">
                  <c:v>1.2999999999999999E-3</c:v>
                </c:pt>
                <c:pt idx="6230">
                  <c:v>1.2999999999999999E-3</c:v>
                </c:pt>
                <c:pt idx="6231">
                  <c:v>1.2999999999999999E-3</c:v>
                </c:pt>
                <c:pt idx="6232">
                  <c:v>1.2999999999999999E-3</c:v>
                </c:pt>
                <c:pt idx="6233">
                  <c:v>1.2999999999999999E-3</c:v>
                </c:pt>
                <c:pt idx="6234">
                  <c:v>1.2999999999999999E-3</c:v>
                </c:pt>
                <c:pt idx="6235">
                  <c:v>1.2999999999999999E-3</c:v>
                </c:pt>
                <c:pt idx="6236">
                  <c:v>1.2999999999999999E-3</c:v>
                </c:pt>
                <c:pt idx="6237">
                  <c:v>1.2999999999999999E-3</c:v>
                </c:pt>
                <c:pt idx="6238">
                  <c:v>1.2999999999999999E-3</c:v>
                </c:pt>
                <c:pt idx="6239">
                  <c:v>1.2999999999999999E-3</c:v>
                </c:pt>
                <c:pt idx="6240">
                  <c:v>1.2999999999999999E-3</c:v>
                </c:pt>
                <c:pt idx="6241">
                  <c:v>1.2999999999999999E-3</c:v>
                </c:pt>
                <c:pt idx="6242">
                  <c:v>1.2999999999999999E-3</c:v>
                </c:pt>
                <c:pt idx="6243">
                  <c:v>1.2999999999999999E-3</c:v>
                </c:pt>
                <c:pt idx="6244">
                  <c:v>1.2999999999999999E-3</c:v>
                </c:pt>
                <c:pt idx="6245">
                  <c:v>1.2999999999999999E-3</c:v>
                </c:pt>
                <c:pt idx="6246">
                  <c:v>1.2999999999999999E-3</c:v>
                </c:pt>
                <c:pt idx="6247">
                  <c:v>1.2999999999999999E-3</c:v>
                </c:pt>
                <c:pt idx="6248">
                  <c:v>1.2999999999999999E-3</c:v>
                </c:pt>
                <c:pt idx="6249">
                  <c:v>1.2999999999999999E-3</c:v>
                </c:pt>
                <c:pt idx="6250">
                  <c:v>1.4E-3</c:v>
                </c:pt>
                <c:pt idx="6251">
                  <c:v>1.4E-3</c:v>
                </c:pt>
                <c:pt idx="6252">
                  <c:v>1.4E-3</c:v>
                </c:pt>
                <c:pt idx="6253">
                  <c:v>1.4E-3</c:v>
                </c:pt>
                <c:pt idx="6254">
                  <c:v>1.4E-3</c:v>
                </c:pt>
                <c:pt idx="6255">
                  <c:v>1.4E-3</c:v>
                </c:pt>
                <c:pt idx="6256">
                  <c:v>1.4E-3</c:v>
                </c:pt>
                <c:pt idx="6257">
                  <c:v>1.4E-3</c:v>
                </c:pt>
                <c:pt idx="6258">
                  <c:v>1.4E-3</c:v>
                </c:pt>
                <c:pt idx="6259">
                  <c:v>1.4E-3</c:v>
                </c:pt>
                <c:pt idx="6260">
                  <c:v>1.4E-3</c:v>
                </c:pt>
                <c:pt idx="6261">
                  <c:v>1.4E-3</c:v>
                </c:pt>
                <c:pt idx="6262">
                  <c:v>1.4E-3</c:v>
                </c:pt>
                <c:pt idx="6263">
                  <c:v>1.4E-3</c:v>
                </c:pt>
                <c:pt idx="6264">
                  <c:v>1.4E-3</c:v>
                </c:pt>
                <c:pt idx="6265">
                  <c:v>1.4E-3</c:v>
                </c:pt>
                <c:pt idx="6266">
                  <c:v>1.4E-3</c:v>
                </c:pt>
                <c:pt idx="6267">
                  <c:v>1.4E-3</c:v>
                </c:pt>
                <c:pt idx="6268">
                  <c:v>1.4E-3</c:v>
                </c:pt>
                <c:pt idx="6269">
                  <c:v>1.4E-3</c:v>
                </c:pt>
                <c:pt idx="6270">
                  <c:v>1.4E-3</c:v>
                </c:pt>
                <c:pt idx="6271">
                  <c:v>1.4E-3</c:v>
                </c:pt>
                <c:pt idx="6272">
                  <c:v>1.4E-3</c:v>
                </c:pt>
                <c:pt idx="6273">
                  <c:v>1.4E-3</c:v>
                </c:pt>
                <c:pt idx="6274">
                  <c:v>1.4E-3</c:v>
                </c:pt>
                <c:pt idx="6275">
                  <c:v>1.4E-3</c:v>
                </c:pt>
                <c:pt idx="6276">
                  <c:v>1.4E-3</c:v>
                </c:pt>
                <c:pt idx="6277">
                  <c:v>1.4E-3</c:v>
                </c:pt>
                <c:pt idx="6278">
                  <c:v>1.4E-3</c:v>
                </c:pt>
                <c:pt idx="6279">
                  <c:v>1.4E-3</c:v>
                </c:pt>
                <c:pt idx="6280">
                  <c:v>1.4E-3</c:v>
                </c:pt>
                <c:pt idx="6281">
                  <c:v>1.4E-3</c:v>
                </c:pt>
                <c:pt idx="6282">
                  <c:v>1.4E-3</c:v>
                </c:pt>
                <c:pt idx="6283">
                  <c:v>1.4E-3</c:v>
                </c:pt>
                <c:pt idx="6284">
                  <c:v>1.4E-3</c:v>
                </c:pt>
                <c:pt idx="6285">
                  <c:v>1.4E-3</c:v>
                </c:pt>
                <c:pt idx="6286">
                  <c:v>1.4E-3</c:v>
                </c:pt>
                <c:pt idx="6287">
                  <c:v>1.4E-3</c:v>
                </c:pt>
                <c:pt idx="6288">
                  <c:v>1.4E-3</c:v>
                </c:pt>
                <c:pt idx="6289">
                  <c:v>1.4E-3</c:v>
                </c:pt>
                <c:pt idx="6290">
                  <c:v>1.4E-3</c:v>
                </c:pt>
                <c:pt idx="6291">
                  <c:v>1.4E-3</c:v>
                </c:pt>
                <c:pt idx="6292">
                  <c:v>1.4E-3</c:v>
                </c:pt>
                <c:pt idx="6293">
                  <c:v>1.4E-3</c:v>
                </c:pt>
                <c:pt idx="6294">
                  <c:v>1.4E-3</c:v>
                </c:pt>
                <c:pt idx="6295">
                  <c:v>1.4E-3</c:v>
                </c:pt>
                <c:pt idx="6296">
                  <c:v>1.4E-3</c:v>
                </c:pt>
                <c:pt idx="6297">
                  <c:v>1.4E-3</c:v>
                </c:pt>
                <c:pt idx="6298">
                  <c:v>1.4E-3</c:v>
                </c:pt>
                <c:pt idx="6299">
                  <c:v>1.4E-3</c:v>
                </c:pt>
                <c:pt idx="6300">
                  <c:v>1.5E-3</c:v>
                </c:pt>
                <c:pt idx="6301">
                  <c:v>1.5E-3</c:v>
                </c:pt>
                <c:pt idx="6302">
                  <c:v>1.5E-3</c:v>
                </c:pt>
                <c:pt idx="6303">
                  <c:v>1.5E-3</c:v>
                </c:pt>
                <c:pt idx="6304">
                  <c:v>1.5E-3</c:v>
                </c:pt>
                <c:pt idx="6305">
                  <c:v>1.5E-3</c:v>
                </c:pt>
                <c:pt idx="6306">
                  <c:v>1.5E-3</c:v>
                </c:pt>
                <c:pt idx="6307">
                  <c:v>1.5E-3</c:v>
                </c:pt>
                <c:pt idx="6308">
                  <c:v>1.5E-3</c:v>
                </c:pt>
                <c:pt idx="6309">
                  <c:v>1.5E-3</c:v>
                </c:pt>
                <c:pt idx="6310">
                  <c:v>1.5E-3</c:v>
                </c:pt>
                <c:pt idx="6311">
                  <c:v>1.5E-3</c:v>
                </c:pt>
                <c:pt idx="6312">
                  <c:v>1.5E-3</c:v>
                </c:pt>
                <c:pt idx="6313">
                  <c:v>1.5E-3</c:v>
                </c:pt>
                <c:pt idx="6314">
                  <c:v>1.5E-3</c:v>
                </c:pt>
                <c:pt idx="6315">
                  <c:v>1.5E-3</c:v>
                </c:pt>
                <c:pt idx="6316">
                  <c:v>1.5E-3</c:v>
                </c:pt>
                <c:pt idx="6317">
                  <c:v>1.5E-3</c:v>
                </c:pt>
                <c:pt idx="6318">
                  <c:v>1.5E-3</c:v>
                </c:pt>
                <c:pt idx="6319">
                  <c:v>1.5E-3</c:v>
                </c:pt>
                <c:pt idx="6320">
                  <c:v>1.5E-3</c:v>
                </c:pt>
                <c:pt idx="6321">
                  <c:v>1.5E-3</c:v>
                </c:pt>
                <c:pt idx="6322">
                  <c:v>1.5E-3</c:v>
                </c:pt>
                <c:pt idx="6323">
                  <c:v>1.5E-3</c:v>
                </c:pt>
                <c:pt idx="6324">
                  <c:v>1.5E-3</c:v>
                </c:pt>
                <c:pt idx="6325">
                  <c:v>1.5E-3</c:v>
                </c:pt>
                <c:pt idx="6326">
                  <c:v>1.5E-3</c:v>
                </c:pt>
                <c:pt idx="6327">
                  <c:v>1.5E-3</c:v>
                </c:pt>
                <c:pt idx="6328">
                  <c:v>1.5E-3</c:v>
                </c:pt>
                <c:pt idx="6329">
                  <c:v>1.5E-3</c:v>
                </c:pt>
                <c:pt idx="6330">
                  <c:v>1.5E-3</c:v>
                </c:pt>
                <c:pt idx="6331">
                  <c:v>1.5E-3</c:v>
                </c:pt>
                <c:pt idx="6332">
                  <c:v>1.5E-3</c:v>
                </c:pt>
                <c:pt idx="6333">
                  <c:v>1.5E-3</c:v>
                </c:pt>
                <c:pt idx="6334">
                  <c:v>1.5E-3</c:v>
                </c:pt>
                <c:pt idx="6335">
                  <c:v>1.5E-3</c:v>
                </c:pt>
                <c:pt idx="6336">
                  <c:v>1.5E-3</c:v>
                </c:pt>
                <c:pt idx="6337">
                  <c:v>1.5E-3</c:v>
                </c:pt>
                <c:pt idx="6338">
                  <c:v>1.5E-3</c:v>
                </c:pt>
                <c:pt idx="6339">
                  <c:v>1.5E-3</c:v>
                </c:pt>
                <c:pt idx="6340">
                  <c:v>1.5E-3</c:v>
                </c:pt>
                <c:pt idx="6341">
                  <c:v>1.5E-3</c:v>
                </c:pt>
                <c:pt idx="6342">
                  <c:v>1.5E-3</c:v>
                </c:pt>
                <c:pt idx="6343">
                  <c:v>1.5E-3</c:v>
                </c:pt>
                <c:pt idx="6344">
                  <c:v>1.5E-3</c:v>
                </c:pt>
                <c:pt idx="6345">
                  <c:v>1.5E-3</c:v>
                </c:pt>
                <c:pt idx="6346">
                  <c:v>1.5E-3</c:v>
                </c:pt>
                <c:pt idx="6347">
                  <c:v>1.5E-3</c:v>
                </c:pt>
                <c:pt idx="6348">
                  <c:v>1.5E-3</c:v>
                </c:pt>
                <c:pt idx="6349">
                  <c:v>1.5E-3</c:v>
                </c:pt>
                <c:pt idx="6350">
                  <c:v>1.6000000000000001E-3</c:v>
                </c:pt>
                <c:pt idx="6351">
                  <c:v>1.6000000000000001E-3</c:v>
                </c:pt>
                <c:pt idx="6352">
                  <c:v>1.6000000000000001E-3</c:v>
                </c:pt>
                <c:pt idx="6353">
                  <c:v>1.6000000000000001E-3</c:v>
                </c:pt>
                <c:pt idx="6354">
                  <c:v>1.6000000000000001E-3</c:v>
                </c:pt>
                <c:pt idx="6355">
                  <c:v>1.6000000000000001E-3</c:v>
                </c:pt>
                <c:pt idx="6356">
                  <c:v>1.6000000000000001E-3</c:v>
                </c:pt>
                <c:pt idx="6357">
                  <c:v>1.6000000000000001E-3</c:v>
                </c:pt>
                <c:pt idx="6358">
                  <c:v>1.6000000000000001E-3</c:v>
                </c:pt>
                <c:pt idx="6359">
                  <c:v>1.6000000000000001E-3</c:v>
                </c:pt>
                <c:pt idx="6360">
                  <c:v>1.6000000000000001E-3</c:v>
                </c:pt>
                <c:pt idx="6361">
                  <c:v>1.6000000000000001E-3</c:v>
                </c:pt>
                <c:pt idx="6362">
                  <c:v>1.6000000000000001E-3</c:v>
                </c:pt>
                <c:pt idx="6363">
                  <c:v>1.6000000000000001E-3</c:v>
                </c:pt>
                <c:pt idx="6364">
                  <c:v>1.6000000000000001E-3</c:v>
                </c:pt>
                <c:pt idx="6365">
                  <c:v>1.6000000000000001E-3</c:v>
                </c:pt>
                <c:pt idx="6366">
                  <c:v>1.6000000000000001E-3</c:v>
                </c:pt>
                <c:pt idx="6367">
                  <c:v>1.6000000000000001E-3</c:v>
                </c:pt>
                <c:pt idx="6368">
                  <c:v>1.6000000000000001E-3</c:v>
                </c:pt>
                <c:pt idx="6369">
                  <c:v>1.6000000000000001E-3</c:v>
                </c:pt>
                <c:pt idx="6370">
                  <c:v>1.6000000000000001E-3</c:v>
                </c:pt>
                <c:pt idx="6371">
                  <c:v>1.6000000000000001E-3</c:v>
                </c:pt>
                <c:pt idx="6372">
                  <c:v>1.6000000000000001E-3</c:v>
                </c:pt>
                <c:pt idx="6373">
                  <c:v>1.6000000000000001E-3</c:v>
                </c:pt>
                <c:pt idx="6374">
                  <c:v>1.6000000000000001E-3</c:v>
                </c:pt>
                <c:pt idx="6375">
                  <c:v>1.6000000000000001E-3</c:v>
                </c:pt>
                <c:pt idx="6376">
                  <c:v>1.6000000000000001E-3</c:v>
                </c:pt>
                <c:pt idx="6377">
                  <c:v>1.6000000000000001E-3</c:v>
                </c:pt>
                <c:pt idx="6378">
                  <c:v>1.6000000000000001E-3</c:v>
                </c:pt>
                <c:pt idx="6379">
                  <c:v>1.6000000000000001E-3</c:v>
                </c:pt>
                <c:pt idx="6380">
                  <c:v>1.6000000000000001E-3</c:v>
                </c:pt>
                <c:pt idx="6381">
                  <c:v>1.6000000000000001E-3</c:v>
                </c:pt>
                <c:pt idx="6382">
                  <c:v>1.6000000000000001E-3</c:v>
                </c:pt>
                <c:pt idx="6383">
                  <c:v>1.6000000000000001E-3</c:v>
                </c:pt>
                <c:pt idx="6384">
                  <c:v>1.6000000000000001E-3</c:v>
                </c:pt>
                <c:pt idx="6385">
                  <c:v>1.6000000000000001E-3</c:v>
                </c:pt>
                <c:pt idx="6386">
                  <c:v>1.6000000000000001E-3</c:v>
                </c:pt>
                <c:pt idx="6387">
                  <c:v>1.6000000000000001E-3</c:v>
                </c:pt>
                <c:pt idx="6388">
                  <c:v>1.6000000000000001E-3</c:v>
                </c:pt>
                <c:pt idx="6389">
                  <c:v>1.6000000000000001E-3</c:v>
                </c:pt>
                <c:pt idx="6390">
                  <c:v>1.6000000000000001E-3</c:v>
                </c:pt>
                <c:pt idx="6391">
                  <c:v>1.6000000000000001E-3</c:v>
                </c:pt>
                <c:pt idx="6392">
                  <c:v>1.6000000000000001E-3</c:v>
                </c:pt>
                <c:pt idx="6393">
                  <c:v>1.6000000000000001E-3</c:v>
                </c:pt>
                <c:pt idx="6394">
                  <c:v>1.6000000000000001E-3</c:v>
                </c:pt>
                <c:pt idx="6395">
                  <c:v>1.6000000000000001E-3</c:v>
                </c:pt>
                <c:pt idx="6396">
                  <c:v>1.6000000000000001E-3</c:v>
                </c:pt>
                <c:pt idx="6397">
                  <c:v>1.6000000000000001E-3</c:v>
                </c:pt>
                <c:pt idx="6398">
                  <c:v>1.6000000000000001E-3</c:v>
                </c:pt>
                <c:pt idx="6399">
                  <c:v>1.6000000000000001E-3</c:v>
                </c:pt>
                <c:pt idx="6400">
                  <c:v>1.6999999999999999E-3</c:v>
                </c:pt>
                <c:pt idx="6401">
                  <c:v>1.6999999999999999E-3</c:v>
                </c:pt>
                <c:pt idx="6402">
                  <c:v>1.6999999999999999E-3</c:v>
                </c:pt>
                <c:pt idx="6403">
                  <c:v>1.6999999999999999E-3</c:v>
                </c:pt>
                <c:pt idx="6404">
                  <c:v>1.6999999999999999E-3</c:v>
                </c:pt>
                <c:pt idx="6405">
                  <c:v>1.6999999999999999E-3</c:v>
                </c:pt>
                <c:pt idx="6406">
                  <c:v>1.6999999999999999E-3</c:v>
                </c:pt>
                <c:pt idx="6407">
                  <c:v>1.6999999999999999E-3</c:v>
                </c:pt>
                <c:pt idx="6408">
                  <c:v>1.6999999999999999E-3</c:v>
                </c:pt>
                <c:pt idx="6409">
                  <c:v>1.6999999999999999E-3</c:v>
                </c:pt>
                <c:pt idx="6410">
                  <c:v>1.6999999999999999E-3</c:v>
                </c:pt>
                <c:pt idx="6411">
                  <c:v>1.6999999999999999E-3</c:v>
                </c:pt>
                <c:pt idx="6412">
                  <c:v>1.6999999999999999E-3</c:v>
                </c:pt>
                <c:pt idx="6413">
                  <c:v>1.6999999999999999E-3</c:v>
                </c:pt>
                <c:pt idx="6414">
                  <c:v>1.6999999999999999E-3</c:v>
                </c:pt>
                <c:pt idx="6415">
                  <c:v>1.6999999999999999E-3</c:v>
                </c:pt>
                <c:pt idx="6416">
                  <c:v>1.6999999999999999E-3</c:v>
                </c:pt>
                <c:pt idx="6417">
                  <c:v>1.6999999999999999E-3</c:v>
                </c:pt>
                <c:pt idx="6418">
                  <c:v>1.6999999999999999E-3</c:v>
                </c:pt>
                <c:pt idx="6419">
                  <c:v>1.6999999999999999E-3</c:v>
                </c:pt>
                <c:pt idx="6420">
                  <c:v>1.6999999999999999E-3</c:v>
                </c:pt>
                <c:pt idx="6421">
                  <c:v>1.6999999999999999E-3</c:v>
                </c:pt>
                <c:pt idx="6422">
                  <c:v>1.6999999999999999E-3</c:v>
                </c:pt>
                <c:pt idx="6423">
                  <c:v>1.6999999999999999E-3</c:v>
                </c:pt>
                <c:pt idx="6424">
                  <c:v>1.6999999999999999E-3</c:v>
                </c:pt>
                <c:pt idx="6425">
                  <c:v>1.6999999999999999E-3</c:v>
                </c:pt>
                <c:pt idx="6426">
                  <c:v>1.6999999999999999E-3</c:v>
                </c:pt>
                <c:pt idx="6427">
                  <c:v>1.6999999999999999E-3</c:v>
                </c:pt>
                <c:pt idx="6428">
                  <c:v>1.6999999999999999E-3</c:v>
                </c:pt>
                <c:pt idx="6429">
                  <c:v>1.6999999999999999E-3</c:v>
                </c:pt>
                <c:pt idx="6430">
                  <c:v>1.6999999999999999E-3</c:v>
                </c:pt>
                <c:pt idx="6431">
                  <c:v>1.6999999999999999E-3</c:v>
                </c:pt>
                <c:pt idx="6432">
                  <c:v>1.6999999999999999E-3</c:v>
                </c:pt>
                <c:pt idx="6433">
                  <c:v>1.6999999999999999E-3</c:v>
                </c:pt>
                <c:pt idx="6434">
                  <c:v>1.6999999999999999E-3</c:v>
                </c:pt>
                <c:pt idx="6435">
                  <c:v>1.6999999999999999E-3</c:v>
                </c:pt>
                <c:pt idx="6436">
                  <c:v>1.6999999999999999E-3</c:v>
                </c:pt>
                <c:pt idx="6437">
                  <c:v>1.6999999999999999E-3</c:v>
                </c:pt>
                <c:pt idx="6438">
                  <c:v>1.6999999999999999E-3</c:v>
                </c:pt>
                <c:pt idx="6439">
                  <c:v>1.6999999999999999E-3</c:v>
                </c:pt>
                <c:pt idx="6440">
                  <c:v>1.6999999999999999E-3</c:v>
                </c:pt>
                <c:pt idx="6441">
                  <c:v>1.6999999999999999E-3</c:v>
                </c:pt>
                <c:pt idx="6442">
                  <c:v>1.6999999999999999E-3</c:v>
                </c:pt>
                <c:pt idx="6443">
                  <c:v>1.6999999999999999E-3</c:v>
                </c:pt>
                <c:pt idx="6444">
                  <c:v>1.6999999999999999E-3</c:v>
                </c:pt>
                <c:pt idx="6445">
                  <c:v>1.6999999999999999E-3</c:v>
                </c:pt>
                <c:pt idx="6446">
                  <c:v>1.6999999999999999E-3</c:v>
                </c:pt>
                <c:pt idx="6447">
                  <c:v>1.6999999999999999E-3</c:v>
                </c:pt>
                <c:pt idx="6448">
                  <c:v>1.6999999999999999E-3</c:v>
                </c:pt>
                <c:pt idx="6449">
                  <c:v>1.6999999999999999E-3</c:v>
                </c:pt>
                <c:pt idx="6450">
                  <c:v>1.8E-3</c:v>
                </c:pt>
                <c:pt idx="6451">
                  <c:v>1.8E-3</c:v>
                </c:pt>
                <c:pt idx="6452">
                  <c:v>1.8E-3</c:v>
                </c:pt>
                <c:pt idx="6453">
                  <c:v>1.8E-3</c:v>
                </c:pt>
                <c:pt idx="6454">
                  <c:v>1.8E-3</c:v>
                </c:pt>
                <c:pt idx="6455">
                  <c:v>1.8E-3</c:v>
                </c:pt>
                <c:pt idx="6456">
                  <c:v>1.8E-3</c:v>
                </c:pt>
                <c:pt idx="6457">
                  <c:v>1.8E-3</c:v>
                </c:pt>
                <c:pt idx="6458">
                  <c:v>1.8E-3</c:v>
                </c:pt>
                <c:pt idx="6459">
                  <c:v>1.8E-3</c:v>
                </c:pt>
                <c:pt idx="6460">
                  <c:v>1.8E-3</c:v>
                </c:pt>
                <c:pt idx="6461">
                  <c:v>1.8E-3</c:v>
                </c:pt>
                <c:pt idx="6462">
                  <c:v>1.8E-3</c:v>
                </c:pt>
                <c:pt idx="6463">
                  <c:v>1.8E-3</c:v>
                </c:pt>
                <c:pt idx="6464">
                  <c:v>1.8E-3</c:v>
                </c:pt>
                <c:pt idx="6465">
                  <c:v>1.8E-3</c:v>
                </c:pt>
                <c:pt idx="6466">
                  <c:v>1.8E-3</c:v>
                </c:pt>
                <c:pt idx="6467">
                  <c:v>1.8E-3</c:v>
                </c:pt>
                <c:pt idx="6468">
                  <c:v>1.8E-3</c:v>
                </c:pt>
                <c:pt idx="6469">
                  <c:v>1.8E-3</c:v>
                </c:pt>
                <c:pt idx="6470">
                  <c:v>1.8E-3</c:v>
                </c:pt>
                <c:pt idx="6471">
                  <c:v>1.8E-3</c:v>
                </c:pt>
                <c:pt idx="6472">
                  <c:v>1.8E-3</c:v>
                </c:pt>
                <c:pt idx="6473">
                  <c:v>1.8E-3</c:v>
                </c:pt>
                <c:pt idx="6474">
                  <c:v>1.8E-3</c:v>
                </c:pt>
                <c:pt idx="6475">
                  <c:v>1.8E-3</c:v>
                </c:pt>
                <c:pt idx="6476">
                  <c:v>1.8E-3</c:v>
                </c:pt>
                <c:pt idx="6477">
                  <c:v>1.8E-3</c:v>
                </c:pt>
                <c:pt idx="6478">
                  <c:v>1.8E-3</c:v>
                </c:pt>
                <c:pt idx="6479">
                  <c:v>1.8E-3</c:v>
                </c:pt>
                <c:pt idx="6480">
                  <c:v>1.8E-3</c:v>
                </c:pt>
                <c:pt idx="6481">
                  <c:v>1.8E-3</c:v>
                </c:pt>
                <c:pt idx="6482">
                  <c:v>1.8E-3</c:v>
                </c:pt>
                <c:pt idx="6483">
                  <c:v>1.8E-3</c:v>
                </c:pt>
                <c:pt idx="6484">
                  <c:v>1.8E-3</c:v>
                </c:pt>
                <c:pt idx="6485">
                  <c:v>1.8E-3</c:v>
                </c:pt>
                <c:pt idx="6486">
                  <c:v>1.8E-3</c:v>
                </c:pt>
                <c:pt idx="6487">
                  <c:v>1.8E-3</c:v>
                </c:pt>
                <c:pt idx="6488">
                  <c:v>1.8E-3</c:v>
                </c:pt>
                <c:pt idx="6489">
                  <c:v>1.8E-3</c:v>
                </c:pt>
                <c:pt idx="6490">
                  <c:v>1.8E-3</c:v>
                </c:pt>
                <c:pt idx="6491">
                  <c:v>1.8E-3</c:v>
                </c:pt>
                <c:pt idx="6492">
                  <c:v>1.8E-3</c:v>
                </c:pt>
                <c:pt idx="6493">
                  <c:v>1.8E-3</c:v>
                </c:pt>
                <c:pt idx="6494">
                  <c:v>1.8E-3</c:v>
                </c:pt>
                <c:pt idx="6495">
                  <c:v>1.8E-3</c:v>
                </c:pt>
                <c:pt idx="6496">
                  <c:v>1.8E-3</c:v>
                </c:pt>
                <c:pt idx="6497">
                  <c:v>1.8E-3</c:v>
                </c:pt>
                <c:pt idx="6498">
                  <c:v>1.8E-3</c:v>
                </c:pt>
                <c:pt idx="6499">
                  <c:v>1.8E-3</c:v>
                </c:pt>
                <c:pt idx="6500">
                  <c:v>1.9E-3</c:v>
                </c:pt>
                <c:pt idx="6501">
                  <c:v>1.9E-3</c:v>
                </c:pt>
                <c:pt idx="6502">
                  <c:v>1.9E-3</c:v>
                </c:pt>
                <c:pt idx="6503">
                  <c:v>1.9E-3</c:v>
                </c:pt>
                <c:pt idx="6504">
                  <c:v>1.9E-3</c:v>
                </c:pt>
                <c:pt idx="6505">
                  <c:v>1.9E-3</c:v>
                </c:pt>
                <c:pt idx="6506">
                  <c:v>1.9E-3</c:v>
                </c:pt>
                <c:pt idx="6507">
                  <c:v>1.9E-3</c:v>
                </c:pt>
                <c:pt idx="6508">
                  <c:v>1.9E-3</c:v>
                </c:pt>
                <c:pt idx="6509">
                  <c:v>1.9E-3</c:v>
                </c:pt>
                <c:pt idx="6510">
                  <c:v>1.9E-3</c:v>
                </c:pt>
                <c:pt idx="6511">
                  <c:v>1.9E-3</c:v>
                </c:pt>
                <c:pt idx="6512">
                  <c:v>1.9E-3</c:v>
                </c:pt>
                <c:pt idx="6513">
                  <c:v>1.9E-3</c:v>
                </c:pt>
                <c:pt idx="6514">
                  <c:v>1.9E-3</c:v>
                </c:pt>
                <c:pt idx="6515">
                  <c:v>1.9E-3</c:v>
                </c:pt>
                <c:pt idx="6516">
                  <c:v>1.9E-3</c:v>
                </c:pt>
                <c:pt idx="6517">
                  <c:v>1.9E-3</c:v>
                </c:pt>
                <c:pt idx="6518">
                  <c:v>1.9E-3</c:v>
                </c:pt>
                <c:pt idx="6519">
                  <c:v>1.9E-3</c:v>
                </c:pt>
                <c:pt idx="6520">
                  <c:v>1.9E-3</c:v>
                </c:pt>
                <c:pt idx="6521">
                  <c:v>1.9E-3</c:v>
                </c:pt>
                <c:pt idx="6522">
                  <c:v>1.9E-3</c:v>
                </c:pt>
                <c:pt idx="6523">
                  <c:v>1.9E-3</c:v>
                </c:pt>
                <c:pt idx="6524">
                  <c:v>1.9E-3</c:v>
                </c:pt>
                <c:pt idx="6525">
                  <c:v>1.9E-3</c:v>
                </c:pt>
                <c:pt idx="6526">
                  <c:v>1.9E-3</c:v>
                </c:pt>
                <c:pt idx="6527">
                  <c:v>1.9E-3</c:v>
                </c:pt>
                <c:pt idx="6528">
                  <c:v>1.9E-3</c:v>
                </c:pt>
                <c:pt idx="6529">
                  <c:v>1.9E-3</c:v>
                </c:pt>
                <c:pt idx="6530">
                  <c:v>1.9E-3</c:v>
                </c:pt>
                <c:pt idx="6531">
                  <c:v>1.9E-3</c:v>
                </c:pt>
                <c:pt idx="6532">
                  <c:v>1.9E-3</c:v>
                </c:pt>
                <c:pt idx="6533">
                  <c:v>1.9E-3</c:v>
                </c:pt>
                <c:pt idx="6534">
                  <c:v>1.9E-3</c:v>
                </c:pt>
                <c:pt idx="6535">
                  <c:v>1.9E-3</c:v>
                </c:pt>
                <c:pt idx="6536">
                  <c:v>1.9E-3</c:v>
                </c:pt>
                <c:pt idx="6537">
                  <c:v>1.9E-3</c:v>
                </c:pt>
                <c:pt idx="6538">
                  <c:v>1.9E-3</c:v>
                </c:pt>
                <c:pt idx="6539">
                  <c:v>1.9E-3</c:v>
                </c:pt>
                <c:pt idx="6540">
                  <c:v>1.9E-3</c:v>
                </c:pt>
                <c:pt idx="6541">
                  <c:v>1.9E-3</c:v>
                </c:pt>
                <c:pt idx="6542">
                  <c:v>1.9E-3</c:v>
                </c:pt>
                <c:pt idx="6543">
                  <c:v>1.9E-3</c:v>
                </c:pt>
                <c:pt idx="6544">
                  <c:v>1.9E-3</c:v>
                </c:pt>
                <c:pt idx="6545">
                  <c:v>1.9E-3</c:v>
                </c:pt>
                <c:pt idx="6546">
                  <c:v>1.9E-3</c:v>
                </c:pt>
                <c:pt idx="6547">
                  <c:v>1.9E-3</c:v>
                </c:pt>
                <c:pt idx="6548">
                  <c:v>1.9E-3</c:v>
                </c:pt>
                <c:pt idx="6549">
                  <c:v>1.9E-3</c:v>
                </c:pt>
                <c:pt idx="6550">
                  <c:v>2E-3</c:v>
                </c:pt>
                <c:pt idx="6551">
                  <c:v>2E-3</c:v>
                </c:pt>
                <c:pt idx="6552">
                  <c:v>2E-3</c:v>
                </c:pt>
                <c:pt idx="6553">
                  <c:v>2E-3</c:v>
                </c:pt>
                <c:pt idx="6554">
                  <c:v>2E-3</c:v>
                </c:pt>
                <c:pt idx="6555">
                  <c:v>2E-3</c:v>
                </c:pt>
                <c:pt idx="6556">
                  <c:v>2E-3</c:v>
                </c:pt>
                <c:pt idx="6557">
                  <c:v>2E-3</c:v>
                </c:pt>
                <c:pt idx="6558">
                  <c:v>2E-3</c:v>
                </c:pt>
                <c:pt idx="6559">
                  <c:v>2E-3</c:v>
                </c:pt>
                <c:pt idx="6560">
                  <c:v>2E-3</c:v>
                </c:pt>
                <c:pt idx="6561">
                  <c:v>2E-3</c:v>
                </c:pt>
                <c:pt idx="6562">
                  <c:v>2E-3</c:v>
                </c:pt>
                <c:pt idx="6563">
                  <c:v>2E-3</c:v>
                </c:pt>
                <c:pt idx="6564">
                  <c:v>2E-3</c:v>
                </c:pt>
                <c:pt idx="6565">
                  <c:v>2E-3</c:v>
                </c:pt>
                <c:pt idx="6566">
                  <c:v>2E-3</c:v>
                </c:pt>
                <c:pt idx="6567">
                  <c:v>2E-3</c:v>
                </c:pt>
                <c:pt idx="6568">
                  <c:v>2E-3</c:v>
                </c:pt>
                <c:pt idx="6569">
                  <c:v>2E-3</c:v>
                </c:pt>
                <c:pt idx="6570">
                  <c:v>2E-3</c:v>
                </c:pt>
                <c:pt idx="6571">
                  <c:v>2E-3</c:v>
                </c:pt>
                <c:pt idx="6572">
                  <c:v>2E-3</c:v>
                </c:pt>
                <c:pt idx="6573">
                  <c:v>2E-3</c:v>
                </c:pt>
                <c:pt idx="6574">
                  <c:v>2E-3</c:v>
                </c:pt>
                <c:pt idx="6575">
                  <c:v>2E-3</c:v>
                </c:pt>
                <c:pt idx="6576">
                  <c:v>2E-3</c:v>
                </c:pt>
                <c:pt idx="6577">
                  <c:v>2E-3</c:v>
                </c:pt>
                <c:pt idx="6578">
                  <c:v>2E-3</c:v>
                </c:pt>
                <c:pt idx="6579">
                  <c:v>2E-3</c:v>
                </c:pt>
                <c:pt idx="6580">
                  <c:v>2E-3</c:v>
                </c:pt>
                <c:pt idx="6581">
                  <c:v>2E-3</c:v>
                </c:pt>
                <c:pt idx="6582">
                  <c:v>2E-3</c:v>
                </c:pt>
                <c:pt idx="6583">
                  <c:v>2E-3</c:v>
                </c:pt>
                <c:pt idx="6584">
                  <c:v>2E-3</c:v>
                </c:pt>
                <c:pt idx="6585">
                  <c:v>2E-3</c:v>
                </c:pt>
                <c:pt idx="6586">
                  <c:v>2E-3</c:v>
                </c:pt>
                <c:pt idx="6587">
                  <c:v>2E-3</c:v>
                </c:pt>
                <c:pt idx="6588">
                  <c:v>2E-3</c:v>
                </c:pt>
                <c:pt idx="6589">
                  <c:v>2E-3</c:v>
                </c:pt>
                <c:pt idx="6590">
                  <c:v>2E-3</c:v>
                </c:pt>
                <c:pt idx="6591">
                  <c:v>2E-3</c:v>
                </c:pt>
                <c:pt idx="6592">
                  <c:v>2E-3</c:v>
                </c:pt>
                <c:pt idx="6593">
                  <c:v>2E-3</c:v>
                </c:pt>
                <c:pt idx="6594">
                  <c:v>2E-3</c:v>
                </c:pt>
                <c:pt idx="6595">
                  <c:v>2E-3</c:v>
                </c:pt>
                <c:pt idx="6596">
                  <c:v>2E-3</c:v>
                </c:pt>
                <c:pt idx="6597">
                  <c:v>2E-3</c:v>
                </c:pt>
                <c:pt idx="6598">
                  <c:v>2E-3</c:v>
                </c:pt>
                <c:pt idx="6599">
                  <c:v>2E-3</c:v>
                </c:pt>
                <c:pt idx="6600">
                  <c:v>2.0999999999999999E-3</c:v>
                </c:pt>
                <c:pt idx="6601">
                  <c:v>2.0999999999999999E-3</c:v>
                </c:pt>
                <c:pt idx="6602">
                  <c:v>2.0999999999999999E-3</c:v>
                </c:pt>
                <c:pt idx="6603">
                  <c:v>2.0999999999999999E-3</c:v>
                </c:pt>
                <c:pt idx="6604">
                  <c:v>2.0999999999999999E-3</c:v>
                </c:pt>
                <c:pt idx="6605">
                  <c:v>2.0999999999999999E-3</c:v>
                </c:pt>
                <c:pt idx="6606">
                  <c:v>2.0999999999999999E-3</c:v>
                </c:pt>
                <c:pt idx="6607">
                  <c:v>2.0999999999999999E-3</c:v>
                </c:pt>
                <c:pt idx="6608">
                  <c:v>2.0999999999999999E-3</c:v>
                </c:pt>
                <c:pt idx="6609">
                  <c:v>2.0999999999999999E-3</c:v>
                </c:pt>
                <c:pt idx="6610">
                  <c:v>2.0999999999999999E-3</c:v>
                </c:pt>
                <c:pt idx="6611">
                  <c:v>2.0999999999999999E-3</c:v>
                </c:pt>
                <c:pt idx="6612">
                  <c:v>2.0999999999999999E-3</c:v>
                </c:pt>
                <c:pt idx="6613">
                  <c:v>2.0999999999999999E-3</c:v>
                </c:pt>
                <c:pt idx="6614">
                  <c:v>2.0999999999999999E-3</c:v>
                </c:pt>
                <c:pt idx="6615">
                  <c:v>2.0999999999999999E-3</c:v>
                </c:pt>
                <c:pt idx="6616">
                  <c:v>2.0999999999999999E-3</c:v>
                </c:pt>
                <c:pt idx="6617">
                  <c:v>2.0999999999999999E-3</c:v>
                </c:pt>
                <c:pt idx="6618">
                  <c:v>2.0999999999999999E-3</c:v>
                </c:pt>
                <c:pt idx="6619">
                  <c:v>2.0999999999999999E-3</c:v>
                </c:pt>
                <c:pt idx="6620">
                  <c:v>2.0999999999999999E-3</c:v>
                </c:pt>
                <c:pt idx="6621">
                  <c:v>2.0999999999999999E-3</c:v>
                </c:pt>
                <c:pt idx="6622">
                  <c:v>2.0999999999999999E-3</c:v>
                </c:pt>
                <c:pt idx="6623">
                  <c:v>2.0999999999999999E-3</c:v>
                </c:pt>
                <c:pt idx="6624">
                  <c:v>2.0999999999999999E-3</c:v>
                </c:pt>
                <c:pt idx="6625">
                  <c:v>2.0999999999999999E-3</c:v>
                </c:pt>
                <c:pt idx="6626">
                  <c:v>2.0999999999999999E-3</c:v>
                </c:pt>
                <c:pt idx="6627">
                  <c:v>2.0999999999999999E-3</c:v>
                </c:pt>
                <c:pt idx="6628">
                  <c:v>2.0999999999999999E-3</c:v>
                </c:pt>
                <c:pt idx="6629">
                  <c:v>2.0999999999999999E-3</c:v>
                </c:pt>
                <c:pt idx="6630">
                  <c:v>2.0999999999999999E-3</c:v>
                </c:pt>
                <c:pt idx="6631">
                  <c:v>2.0999999999999999E-3</c:v>
                </c:pt>
                <c:pt idx="6632">
                  <c:v>2.0999999999999999E-3</c:v>
                </c:pt>
                <c:pt idx="6633">
                  <c:v>2.0999999999999999E-3</c:v>
                </c:pt>
                <c:pt idx="6634">
                  <c:v>2.0999999999999999E-3</c:v>
                </c:pt>
                <c:pt idx="6635">
                  <c:v>2.0999999999999999E-3</c:v>
                </c:pt>
                <c:pt idx="6636">
                  <c:v>2.0999999999999999E-3</c:v>
                </c:pt>
                <c:pt idx="6637">
                  <c:v>2.0999999999999999E-3</c:v>
                </c:pt>
                <c:pt idx="6638">
                  <c:v>2.0999999999999999E-3</c:v>
                </c:pt>
                <c:pt idx="6639">
                  <c:v>2.0999999999999999E-3</c:v>
                </c:pt>
                <c:pt idx="6640">
                  <c:v>2.0999999999999999E-3</c:v>
                </c:pt>
                <c:pt idx="6641">
                  <c:v>2.0999999999999999E-3</c:v>
                </c:pt>
                <c:pt idx="6642">
                  <c:v>2.0999999999999999E-3</c:v>
                </c:pt>
                <c:pt idx="6643">
                  <c:v>2.0999999999999999E-3</c:v>
                </c:pt>
                <c:pt idx="6644">
                  <c:v>2.0999999999999999E-3</c:v>
                </c:pt>
                <c:pt idx="6645">
                  <c:v>2.0999999999999999E-3</c:v>
                </c:pt>
                <c:pt idx="6646">
                  <c:v>2.0999999999999999E-3</c:v>
                </c:pt>
                <c:pt idx="6647">
                  <c:v>2.0999999999999999E-3</c:v>
                </c:pt>
                <c:pt idx="6648">
                  <c:v>2.0999999999999999E-3</c:v>
                </c:pt>
                <c:pt idx="6649">
                  <c:v>2.0999999999999999E-3</c:v>
                </c:pt>
                <c:pt idx="6650">
                  <c:v>2.2000000000000001E-3</c:v>
                </c:pt>
                <c:pt idx="6651">
                  <c:v>2.2000000000000001E-3</c:v>
                </c:pt>
                <c:pt idx="6652">
                  <c:v>2.2000000000000001E-3</c:v>
                </c:pt>
                <c:pt idx="6653">
                  <c:v>2.2000000000000001E-3</c:v>
                </c:pt>
                <c:pt idx="6654">
                  <c:v>2.2000000000000001E-3</c:v>
                </c:pt>
                <c:pt idx="6655">
                  <c:v>2.2000000000000001E-3</c:v>
                </c:pt>
                <c:pt idx="6656">
                  <c:v>2.2000000000000001E-3</c:v>
                </c:pt>
                <c:pt idx="6657">
                  <c:v>2.2000000000000001E-3</c:v>
                </c:pt>
                <c:pt idx="6658">
                  <c:v>2.2000000000000001E-3</c:v>
                </c:pt>
                <c:pt idx="6659">
                  <c:v>2.2000000000000001E-3</c:v>
                </c:pt>
                <c:pt idx="6660">
                  <c:v>2.2000000000000001E-3</c:v>
                </c:pt>
                <c:pt idx="6661">
                  <c:v>2.2000000000000001E-3</c:v>
                </c:pt>
                <c:pt idx="6662">
                  <c:v>2.2000000000000001E-3</c:v>
                </c:pt>
                <c:pt idx="6663">
                  <c:v>2.2000000000000001E-3</c:v>
                </c:pt>
                <c:pt idx="6664">
                  <c:v>2.2000000000000001E-3</c:v>
                </c:pt>
                <c:pt idx="6665">
                  <c:v>2.2000000000000001E-3</c:v>
                </c:pt>
                <c:pt idx="6666">
                  <c:v>2.2000000000000001E-3</c:v>
                </c:pt>
                <c:pt idx="6667">
                  <c:v>2.2000000000000001E-3</c:v>
                </c:pt>
                <c:pt idx="6668">
                  <c:v>2.2000000000000001E-3</c:v>
                </c:pt>
                <c:pt idx="6669">
                  <c:v>2.2000000000000001E-3</c:v>
                </c:pt>
                <c:pt idx="6670">
                  <c:v>2.2000000000000001E-3</c:v>
                </c:pt>
                <c:pt idx="6671">
                  <c:v>2.2000000000000001E-3</c:v>
                </c:pt>
                <c:pt idx="6672">
                  <c:v>2.2000000000000001E-3</c:v>
                </c:pt>
                <c:pt idx="6673">
                  <c:v>2.2000000000000001E-3</c:v>
                </c:pt>
                <c:pt idx="6674">
                  <c:v>2.2000000000000001E-3</c:v>
                </c:pt>
                <c:pt idx="6675">
                  <c:v>2.2000000000000001E-3</c:v>
                </c:pt>
                <c:pt idx="6676">
                  <c:v>2.2000000000000001E-3</c:v>
                </c:pt>
                <c:pt idx="6677">
                  <c:v>2.2000000000000001E-3</c:v>
                </c:pt>
                <c:pt idx="6678">
                  <c:v>2.2000000000000001E-3</c:v>
                </c:pt>
                <c:pt idx="6679">
                  <c:v>2.2000000000000001E-3</c:v>
                </c:pt>
                <c:pt idx="6680">
                  <c:v>2.2000000000000001E-3</c:v>
                </c:pt>
                <c:pt idx="6681">
                  <c:v>2.2000000000000001E-3</c:v>
                </c:pt>
                <c:pt idx="6682">
                  <c:v>2.2000000000000001E-3</c:v>
                </c:pt>
                <c:pt idx="6683">
                  <c:v>2.2000000000000001E-3</c:v>
                </c:pt>
                <c:pt idx="6684">
                  <c:v>2.2000000000000001E-3</c:v>
                </c:pt>
                <c:pt idx="6685">
                  <c:v>2.2000000000000001E-3</c:v>
                </c:pt>
                <c:pt idx="6686">
                  <c:v>2.2000000000000001E-3</c:v>
                </c:pt>
                <c:pt idx="6687">
                  <c:v>2.2000000000000001E-3</c:v>
                </c:pt>
                <c:pt idx="6688">
                  <c:v>2.2000000000000001E-3</c:v>
                </c:pt>
                <c:pt idx="6689">
                  <c:v>2.2000000000000001E-3</c:v>
                </c:pt>
                <c:pt idx="6690">
                  <c:v>2.2000000000000001E-3</c:v>
                </c:pt>
                <c:pt idx="6691">
                  <c:v>2.2000000000000001E-3</c:v>
                </c:pt>
                <c:pt idx="6692">
                  <c:v>2.2000000000000001E-3</c:v>
                </c:pt>
                <c:pt idx="6693">
                  <c:v>2.2000000000000001E-3</c:v>
                </c:pt>
                <c:pt idx="6694">
                  <c:v>2.2000000000000001E-3</c:v>
                </c:pt>
                <c:pt idx="6695">
                  <c:v>2.2000000000000001E-3</c:v>
                </c:pt>
                <c:pt idx="6696">
                  <c:v>2.2000000000000001E-3</c:v>
                </c:pt>
                <c:pt idx="6697">
                  <c:v>2.2000000000000001E-3</c:v>
                </c:pt>
                <c:pt idx="6698">
                  <c:v>2.2000000000000001E-3</c:v>
                </c:pt>
                <c:pt idx="6699">
                  <c:v>2.2000000000000001E-3</c:v>
                </c:pt>
                <c:pt idx="6700">
                  <c:v>2.3E-3</c:v>
                </c:pt>
                <c:pt idx="6701">
                  <c:v>2.3E-3</c:v>
                </c:pt>
                <c:pt idx="6702">
                  <c:v>2.3E-3</c:v>
                </c:pt>
                <c:pt idx="6703">
                  <c:v>2.3E-3</c:v>
                </c:pt>
                <c:pt idx="6704">
                  <c:v>2.3E-3</c:v>
                </c:pt>
                <c:pt idx="6705">
                  <c:v>2.3E-3</c:v>
                </c:pt>
                <c:pt idx="6706">
                  <c:v>2.3E-3</c:v>
                </c:pt>
                <c:pt idx="6707">
                  <c:v>2.3E-3</c:v>
                </c:pt>
                <c:pt idx="6708">
                  <c:v>2.3E-3</c:v>
                </c:pt>
                <c:pt idx="6709">
                  <c:v>2.3E-3</c:v>
                </c:pt>
                <c:pt idx="6710">
                  <c:v>2.3E-3</c:v>
                </c:pt>
                <c:pt idx="6711">
                  <c:v>2.3E-3</c:v>
                </c:pt>
                <c:pt idx="6712">
                  <c:v>2.3E-3</c:v>
                </c:pt>
                <c:pt idx="6713">
                  <c:v>2.3E-3</c:v>
                </c:pt>
                <c:pt idx="6714">
                  <c:v>2.3E-3</c:v>
                </c:pt>
                <c:pt idx="6715">
                  <c:v>2.3E-3</c:v>
                </c:pt>
                <c:pt idx="6716">
                  <c:v>2.3E-3</c:v>
                </c:pt>
                <c:pt idx="6717">
                  <c:v>2.3E-3</c:v>
                </c:pt>
                <c:pt idx="6718">
                  <c:v>2.3E-3</c:v>
                </c:pt>
                <c:pt idx="6719">
                  <c:v>2.3E-3</c:v>
                </c:pt>
                <c:pt idx="6720">
                  <c:v>2.3E-3</c:v>
                </c:pt>
                <c:pt idx="6721">
                  <c:v>2.3E-3</c:v>
                </c:pt>
                <c:pt idx="6722">
                  <c:v>2.3E-3</c:v>
                </c:pt>
                <c:pt idx="6723">
                  <c:v>2.3E-3</c:v>
                </c:pt>
                <c:pt idx="6724">
                  <c:v>2.3E-3</c:v>
                </c:pt>
                <c:pt idx="6725">
                  <c:v>2.3E-3</c:v>
                </c:pt>
                <c:pt idx="6726">
                  <c:v>2.3E-3</c:v>
                </c:pt>
                <c:pt idx="6727">
                  <c:v>2.3E-3</c:v>
                </c:pt>
                <c:pt idx="6728">
                  <c:v>2.3E-3</c:v>
                </c:pt>
                <c:pt idx="6729">
                  <c:v>2.3E-3</c:v>
                </c:pt>
                <c:pt idx="6730">
                  <c:v>2.3E-3</c:v>
                </c:pt>
                <c:pt idx="6731">
                  <c:v>2.3E-3</c:v>
                </c:pt>
                <c:pt idx="6732">
                  <c:v>2.3E-3</c:v>
                </c:pt>
                <c:pt idx="6733">
                  <c:v>2.3E-3</c:v>
                </c:pt>
                <c:pt idx="6734">
                  <c:v>2.3E-3</c:v>
                </c:pt>
                <c:pt idx="6735">
                  <c:v>2.3E-3</c:v>
                </c:pt>
                <c:pt idx="6736">
                  <c:v>2.3E-3</c:v>
                </c:pt>
                <c:pt idx="6737">
                  <c:v>2.3E-3</c:v>
                </c:pt>
                <c:pt idx="6738">
                  <c:v>2.3E-3</c:v>
                </c:pt>
                <c:pt idx="6739">
                  <c:v>2.3E-3</c:v>
                </c:pt>
                <c:pt idx="6740">
                  <c:v>2.3E-3</c:v>
                </c:pt>
                <c:pt idx="6741">
                  <c:v>2.3E-3</c:v>
                </c:pt>
                <c:pt idx="6742">
                  <c:v>2.3E-3</c:v>
                </c:pt>
                <c:pt idx="6743">
                  <c:v>2.3E-3</c:v>
                </c:pt>
                <c:pt idx="6744">
                  <c:v>2.3E-3</c:v>
                </c:pt>
                <c:pt idx="6745">
                  <c:v>2.3E-3</c:v>
                </c:pt>
                <c:pt idx="6746">
                  <c:v>2.3E-3</c:v>
                </c:pt>
                <c:pt idx="6747">
                  <c:v>2.3E-3</c:v>
                </c:pt>
                <c:pt idx="6748">
                  <c:v>2.3E-3</c:v>
                </c:pt>
                <c:pt idx="6749">
                  <c:v>2.3E-3</c:v>
                </c:pt>
                <c:pt idx="6750">
                  <c:v>2.3999999999999998E-3</c:v>
                </c:pt>
                <c:pt idx="6751">
                  <c:v>2.3999999999999998E-3</c:v>
                </c:pt>
                <c:pt idx="6752">
                  <c:v>2.3999999999999998E-3</c:v>
                </c:pt>
                <c:pt idx="6753">
                  <c:v>2.3999999999999998E-3</c:v>
                </c:pt>
                <c:pt idx="6754">
                  <c:v>2.3999999999999998E-3</c:v>
                </c:pt>
                <c:pt idx="6755">
                  <c:v>2.3999999999999998E-3</c:v>
                </c:pt>
                <c:pt idx="6756">
                  <c:v>2.3999999999999998E-3</c:v>
                </c:pt>
                <c:pt idx="6757">
                  <c:v>2.3999999999999998E-3</c:v>
                </c:pt>
                <c:pt idx="6758">
                  <c:v>2.3999999999999998E-3</c:v>
                </c:pt>
                <c:pt idx="6759">
                  <c:v>2.3999999999999998E-3</c:v>
                </c:pt>
                <c:pt idx="6760">
                  <c:v>2.3999999999999998E-3</c:v>
                </c:pt>
                <c:pt idx="6761">
                  <c:v>2.3999999999999998E-3</c:v>
                </c:pt>
                <c:pt idx="6762">
                  <c:v>2.3999999999999998E-3</c:v>
                </c:pt>
                <c:pt idx="6763">
                  <c:v>2.3999999999999998E-3</c:v>
                </c:pt>
                <c:pt idx="6764">
                  <c:v>2.3999999999999998E-3</c:v>
                </c:pt>
                <c:pt idx="6765">
                  <c:v>2.3999999999999998E-3</c:v>
                </c:pt>
                <c:pt idx="6766">
                  <c:v>2.3999999999999998E-3</c:v>
                </c:pt>
                <c:pt idx="6767">
                  <c:v>2.3999999999999998E-3</c:v>
                </c:pt>
                <c:pt idx="6768">
                  <c:v>2.3999999999999998E-3</c:v>
                </c:pt>
                <c:pt idx="6769">
                  <c:v>2.3999999999999998E-3</c:v>
                </c:pt>
                <c:pt idx="6770">
                  <c:v>2.3999999999999998E-3</c:v>
                </c:pt>
                <c:pt idx="6771">
                  <c:v>2.3999999999999998E-3</c:v>
                </c:pt>
                <c:pt idx="6772">
                  <c:v>2.3999999999999998E-3</c:v>
                </c:pt>
                <c:pt idx="6773">
                  <c:v>2.3999999999999998E-3</c:v>
                </c:pt>
                <c:pt idx="6774">
                  <c:v>2.3999999999999998E-3</c:v>
                </c:pt>
                <c:pt idx="6775">
                  <c:v>2.3999999999999998E-3</c:v>
                </c:pt>
                <c:pt idx="6776">
                  <c:v>2.3999999999999998E-3</c:v>
                </c:pt>
                <c:pt idx="6777">
                  <c:v>2.3999999999999998E-3</c:v>
                </c:pt>
                <c:pt idx="6778">
                  <c:v>2.3999999999999998E-3</c:v>
                </c:pt>
                <c:pt idx="6779">
                  <c:v>2.3999999999999998E-3</c:v>
                </c:pt>
                <c:pt idx="6780">
                  <c:v>2.3999999999999998E-3</c:v>
                </c:pt>
                <c:pt idx="6781">
                  <c:v>2.3999999999999998E-3</c:v>
                </c:pt>
                <c:pt idx="6782">
                  <c:v>2.3999999999999998E-3</c:v>
                </c:pt>
                <c:pt idx="6783">
                  <c:v>2.3999999999999998E-3</c:v>
                </c:pt>
                <c:pt idx="6784">
                  <c:v>2.3999999999999998E-3</c:v>
                </c:pt>
                <c:pt idx="6785">
                  <c:v>2.3999999999999998E-3</c:v>
                </c:pt>
                <c:pt idx="6786">
                  <c:v>2.3999999999999998E-3</c:v>
                </c:pt>
                <c:pt idx="6787">
                  <c:v>2.3999999999999998E-3</c:v>
                </c:pt>
                <c:pt idx="6788">
                  <c:v>2.3999999999999998E-3</c:v>
                </c:pt>
                <c:pt idx="6789">
                  <c:v>2.3999999999999998E-3</c:v>
                </c:pt>
                <c:pt idx="6790">
                  <c:v>2.3999999999999998E-3</c:v>
                </c:pt>
                <c:pt idx="6791">
                  <c:v>2.3999999999999998E-3</c:v>
                </c:pt>
                <c:pt idx="6792">
                  <c:v>2.3999999999999998E-3</c:v>
                </c:pt>
                <c:pt idx="6793">
                  <c:v>2.3999999999999998E-3</c:v>
                </c:pt>
                <c:pt idx="6794">
                  <c:v>2.3999999999999998E-3</c:v>
                </c:pt>
                <c:pt idx="6795">
                  <c:v>2.3999999999999998E-3</c:v>
                </c:pt>
                <c:pt idx="6796">
                  <c:v>2.3999999999999998E-3</c:v>
                </c:pt>
                <c:pt idx="6797">
                  <c:v>2.3999999999999998E-3</c:v>
                </c:pt>
                <c:pt idx="6798">
                  <c:v>2.3999999999999998E-3</c:v>
                </c:pt>
                <c:pt idx="6799">
                  <c:v>2.3999999999999998E-3</c:v>
                </c:pt>
                <c:pt idx="6800">
                  <c:v>2.5000000000000001E-3</c:v>
                </c:pt>
                <c:pt idx="6801">
                  <c:v>2.5000000000000001E-3</c:v>
                </c:pt>
                <c:pt idx="6802">
                  <c:v>2.5000000000000001E-3</c:v>
                </c:pt>
                <c:pt idx="6803">
                  <c:v>2.5000000000000001E-3</c:v>
                </c:pt>
                <c:pt idx="6804">
                  <c:v>2.5000000000000001E-3</c:v>
                </c:pt>
                <c:pt idx="6805">
                  <c:v>2.5000000000000001E-3</c:v>
                </c:pt>
                <c:pt idx="6806">
                  <c:v>2.5000000000000001E-3</c:v>
                </c:pt>
                <c:pt idx="6807">
                  <c:v>2.5000000000000001E-3</c:v>
                </c:pt>
                <c:pt idx="6808">
                  <c:v>2.5000000000000001E-3</c:v>
                </c:pt>
                <c:pt idx="6809">
                  <c:v>2.5000000000000001E-3</c:v>
                </c:pt>
                <c:pt idx="6810">
                  <c:v>2.5000000000000001E-3</c:v>
                </c:pt>
                <c:pt idx="6811">
                  <c:v>2.5000000000000001E-3</c:v>
                </c:pt>
                <c:pt idx="6812">
                  <c:v>2.5000000000000001E-3</c:v>
                </c:pt>
                <c:pt idx="6813">
                  <c:v>2.5000000000000001E-3</c:v>
                </c:pt>
                <c:pt idx="6814">
                  <c:v>2.5000000000000001E-3</c:v>
                </c:pt>
                <c:pt idx="6815">
                  <c:v>2.5000000000000001E-3</c:v>
                </c:pt>
                <c:pt idx="6816">
                  <c:v>2.5000000000000001E-3</c:v>
                </c:pt>
                <c:pt idx="6817">
                  <c:v>2.5000000000000001E-3</c:v>
                </c:pt>
                <c:pt idx="6818">
                  <c:v>2.5000000000000001E-3</c:v>
                </c:pt>
                <c:pt idx="6819">
                  <c:v>2.5000000000000001E-3</c:v>
                </c:pt>
                <c:pt idx="6820">
                  <c:v>2.5000000000000001E-3</c:v>
                </c:pt>
                <c:pt idx="6821">
                  <c:v>2.5000000000000001E-3</c:v>
                </c:pt>
                <c:pt idx="6822">
                  <c:v>2.5000000000000001E-3</c:v>
                </c:pt>
                <c:pt idx="6823">
                  <c:v>2.5000000000000001E-3</c:v>
                </c:pt>
                <c:pt idx="6824">
                  <c:v>2.5000000000000001E-3</c:v>
                </c:pt>
                <c:pt idx="6825">
                  <c:v>2.5000000000000001E-3</c:v>
                </c:pt>
                <c:pt idx="6826">
                  <c:v>2.5000000000000001E-3</c:v>
                </c:pt>
                <c:pt idx="6827">
                  <c:v>2.5000000000000001E-3</c:v>
                </c:pt>
                <c:pt idx="6828">
                  <c:v>2.5000000000000001E-3</c:v>
                </c:pt>
                <c:pt idx="6829">
                  <c:v>2.5000000000000001E-3</c:v>
                </c:pt>
                <c:pt idx="6830">
                  <c:v>2.5000000000000001E-3</c:v>
                </c:pt>
                <c:pt idx="6831">
                  <c:v>2.5000000000000001E-3</c:v>
                </c:pt>
                <c:pt idx="6832">
                  <c:v>2.5000000000000001E-3</c:v>
                </c:pt>
                <c:pt idx="6833">
                  <c:v>2.5000000000000001E-3</c:v>
                </c:pt>
                <c:pt idx="6834">
                  <c:v>2.5000000000000001E-3</c:v>
                </c:pt>
                <c:pt idx="6835">
                  <c:v>2.5000000000000001E-3</c:v>
                </c:pt>
                <c:pt idx="6836">
                  <c:v>2.5000000000000001E-3</c:v>
                </c:pt>
                <c:pt idx="6837">
                  <c:v>2.5000000000000001E-3</c:v>
                </c:pt>
                <c:pt idx="6838">
                  <c:v>2.5000000000000001E-3</c:v>
                </c:pt>
                <c:pt idx="6839">
                  <c:v>2.5000000000000001E-3</c:v>
                </c:pt>
                <c:pt idx="6840">
                  <c:v>2.5000000000000001E-3</c:v>
                </c:pt>
                <c:pt idx="6841">
                  <c:v>2.5000000000000001E-3</c:v>
                </c:pt>
                <c:pt idx="6842">
                  <c:v>2.5000000000000001E-3</c:v>
                </c:pt>
                <c:pt idx="6843">
                  <c:v>2.5000000000000001E-3</c:v>
                </c:pt>
                <c:pt idx="6844">
                  <c:v>2.5000000000000001E-3</c:v>
                </c:pt>
                <c:pt idx="6845">
                  <c:v>2.5000000000000001E-3</c:v>
                </c:pt>
                <c:pt idx="6846">
                  <c:v>2.5000000000000001E-3</c:v>
                </c:pt>
                <c:pt idx="6847">
                  <c:v>2.5000000000000001E-3</c:v>
                </c:pt>
                <c:pt idx="6848">
                  <c:v>2.5000000000000001E-3</c:v>
                </c:pt>
                <c:pt idx="6849">
                  <c:v>2.5000000000000001E-3</c:v>
                </c:pt>
                <c:pt idx="6850">
                  <c:v>2.5999999999999999E-3</c:v>
                </c:pt>
                <c:pt idx="6851">
                  <c:v>2.5999999999999999E-3</c:v>
                </c:pt>
                <c:pt idx="6852">
                  <c:v>2.5999999999999999E-3</c:v>
                </c:pt>
                <c:pt idx="6853">
                  <c:v>2.5999999999999999E-3</c:v>
                </c:pt>
                <c:pt idx="6854">
                  <c:v>2.5999999999999999E-3</c:v>
                </c:pt>
                <c:pt idx="6855">
                  <c:v>2.5999999999999999E-3</c:v>
                </c:pt>
                <c:pt idx="6856">
                  <c:v>2.5999999999999999E-3</c:v>
                </c:pt>
                <c:pt idx="6857">
                  <c:v>2.5999999999999999E-3</c:v>
                </c:pt>
                <c:pt idx="6858">
                  <c:v>2.5999999999999999E-3</c:v>
                </c:pt>
                <c:pt idx="6859">
                  <c:v>2.5999999999999999E-3</c:v>
                </c:pt>
                <c:pt idx="6860">
                  <c:v>2.5999999999999999E-3</c:v>
                </c:pt>
                <c:pt idx="6861">
                  <c:v>2.5999999999999999E-3</c:v>
                </c:pt>
                <c:pt idx="6862">
                  <c:v>2.5999999999999999E-3</c:v>
                </c:pt>
                <c:pt idx="6863">
                  <c:v>2.5999999999999999E-3</c:v>
                </c:pt>
                <c:pt idx="6864">
                  <c:v>2.5999999999999999E-3</c:v>
                </c:pt>
                <c:pt idx="6865">
                  <c:v>2.5999999999999999E-3</c:v>
                </c:pt>
                <c:pt idx="6866">
                  <c:v>2.5999999999999999E-3</c:v>
                </c:pt>
                <c:pt idx="6867">
                  <c:v>2.5999999999999999E-3</c:v>
                </c:pt>
                <c:pt idx="6868">
                  <c:v>2.5999999999999999E-3</c:v>
                </c:pt>
                <c:pt idx="6869">
                  <c:v>2.5999999999999999E-3</c:v>
                </c:pt>
                <c:pt idx="6870">
                  <c:v>2.5999999999999999E-3</c:v>
                </c:pt>
                <c:pt idx="6871">
                  <c:v>2.5999999999999999E-3</c:v>
                </c:pt>
                <c:pt idx="6872">
                  <c:v>2.5999999999999999E-3</c:v>
                </c:pt>
                <c:pt idx="6873">
                  <c:v>2.5999999999999999E-3</c:v>
                </c:pt>
                <c:pt idx="6874">
                  <c:v>2.5999999999999999E-3</c:v>
                </c:pt>
                <c:pt idx="6875">
                  <c:v>2.5999999999999999E-3</c:v>
                </c:pt>
                <c:pt idx="6876">
                  <c:v>2.5999999999999999E-3</c:v>
                </c:pt>
                <c:pt idx="6877">
                  <c:v>2.5999999999999999E-3</c:v>
                </c:pt>
                <c:pt idx="6878">
                  <c:v>2.5999999999999999E-3</c:v>
                </c:pt>
                <c:pt idx="6879">
                  <c:v>2.5999999999999999E-3</c:v>
                </c:pt>
                <c:pt idx="6880">
                  <c:v>2.5999999999999999E-3</c:v>
                </c:pt>
                <c:pt idx="6881">
                  <c:v>2.5999999999999999E-3</c:v>
                </c:pt>
                <c:pt idx="6882">
                  <c:v>2.5999999999999999E-3</c:v>
                </c:pt>
                <c:pt idx="6883">
                  <c:v>2.5999999999999999E-3</c:v>
                </c:pt>
                <c:pt idx="6884">
                  <c:v>2.5999999999999999E-3</c:v>
                </c:pt>
                <c:pt idx="6885">
                  <c:v>2.5999999999999999E-3</c:v>
                </c:pt>
                <c:pt idx="6886">
                  <c:v>2.5999999999999999E-3</c:v>
                </c:pt>
                <c:pt idx="6887">
                  <c:v>2.5999999999999999E-3</c:v>
                </c:pt>
                <c:pt idx="6888">
                  <c:v>2.5999999999999999E-3</c:v>
                </c:pt>
                <c:pt idx="6889">
                  <c:v>2.5999999999999999E-3</c:v>
                </c:pt>
                <c:pt idx="6890">
                  <c:v>2.5999999999999999E-3</c:v>
                </c:pt>
                <c:pt idx="6891">
                  <c:v>2.5999999999999999E-3</c:v>
                </c:pt>
                <c:pt idx="6892">
                  <c:v>2.5999999999999999E-3</c:v>
                </c:pt>
                <c:pt idx="6893">
                  <c:v>2.5999999999999999E-3</c:v>
                </c:pt>
                <c:pt idx="6894">
                  <c:v>2.5999999999999999E-3</c:v>
                </c:pt>
                <c:pt idx="6895">
                  <c:v>2.5999999999999999E-3</c:v>
                </c:pt>
                <c:pt idx="6896">
                  <c:v>2.5999999999999999E-3</c:v>
                </c:pt>
                <c:pt idx="6897">
                  <c:v>2.5999999999999999E-3</c:v>
                </c:pt>
                <c:pt idx="6898">
                  <c:v>2.5999999999999999E-3</c:v>
                </c:pt>
                <c:pt idx="6899">
                  <c:v>2.5999999999999999E-3</c:v>
                </c:pt>
                <c:pt idx="6900">
                  <c:v>2.7000000000000001E-3</c:v>
                </c:pt>
                <c:pt idx="6901">
                  <c:v>2.7000000000000001E-3</c:v>
                </c:pt>
                <c:pt idx="6902">
                  <c:v>2.7000000000000001E-3</c:v>
                </c:pt>
                <c:pt idx="6903">
                  <c:v>2.7000000000000001E-3</c:v>
                </c:pt>
                <c:pt idx="6904">
                  <c:v>2.7000000000000001E-3</c:v>
                </c:pt>
                <c:pt idx="6905">
                  <c:v>2.7000000000000001E-3</c:v>
                </c:pt>
                <c:pt idx="6906">
                  <c:v>2.7000000000000001E-3</c:v>
                </c:pt>
                <c:pt idx="6907">
                  <c:v>2.7000000000000001E-3</c:v>
                </c:pt>
                <c:pt idx="6908">
                  <c:v>2.7000000000000001E-3</c:v>
                </c:pt>
                <c:pt idx="6909">
                  <c:v>2.7000000000000001E-3</c:v>
                </c:pt>
                <c:pt idx="6910">
                  <c:v>2.7000000000000001E-3</c:v>
                </c:pt>
                <c:pt idx="6911">
                  <c:v>2.7000000000000001E-3</c:v>
                </c:pt>
                <c:pt idx="6912">
                  <c:v>2.7000000000000001E-3</c:v>
                </c:pt>
                <c:pt idx="6913">
                  <c:v>2.7000000000000001E-3</c:v>
                </c:pt>
                <c:pt idx="6914">
                  <c:v>2.7000000000000001E-3</c:v>
                </c:pt>
                <c:pt idx="6915">
                  <c:v>2.7000000000000001E-3</c:v>
                </c:pt>
                <c:pt idx="6916">
                  <c:v>2.7000000000000001E-3</c:v>
                </c:pt>
                <c:pt idx="6917">
                  <c:v>2.7000000000000001E-3</c:v>
                </c:pt>
                <c:pt idx="6918">
                  <c:v>2.7000000000000001E-3</c:v>
                </c:pt>
                <c:pt idx="6919">
                  <c:v>2.7000000000000001E-3</c:v>
                </c:pt>
                <c:pt idx="6920">
                  <c:v>2.7000000000000001E-3</c:v>
                </c:pt>
                <c:pt idx="6921">
                  <c:v>2.7000000000000001E-3</c:v>
                </c:pt>
                <c:pt idx="6922">
                  <c:v>2.7000000000000001E-3</c:v>
                </c:pt>
                <c:pt idx="6923">
                  <c:v>2.7000000000000001E-3</c:v>
                </c:pt>
                <c:pt idx="6924">
                  <c:v>2.7000000000000001E-3</c:v>
                </c:pt>
                <c:pt idx="6925">
                  <c:v>2.7000000000000001E-3</c:v>
                </c:pt>
                <c:pt idx="6926">
                  <c:v>2.7000000000000001E-3</c:v>
                </c:pt>
                <c:pt idx="6927">
                  <c:v>2.7000000000000001E-3</c:v>
                </c:pt>
                <c:pt idx="6928">
                  <c:v>2.7000000000000001E-3</c:v>
                </c:pt>
                <c:pt idx="6929">
                  <c:v>2.7000000000000001E-3</c:v>
                </c:pt>
                <c:pt idx="6930">
                  <c:v>2.7000000000000001E-3</c:v>
                </c:pt>
                <c:pt idx="6931">
                  <c:v>2.7000000000000001E-3</c:v>
                </c:pt>
                <c:pt idx="6932">
                  <c:v>2.7000000000000001E-3</c:v>
                </c:pt>
                <c:pt idx="6933">
                  <c:v>2.7000000000000001E-3</c:v>
                </c:pt>
                <c:pt idx="6934">
                  <c:v>2.7000000000000001E-3</c:v>
                </c:pt>
                <c:pt idx="6935">
                  <c:v>2.7000000000000001E-3</c:v>
                </c:pt>
                <c:pt idx="6936">
                  <c:v>2.7000000000000001E-3</c:v>
                </c:pt>
                <c:pt idx="6937">
                  <c:v>2.7000000000000001E-3</c:v>
                </c:pt>
                <c:pt idx="6938">
                  <c:v>2.7000000000000001E-3</c:v>
                </c:pt>
                <c:pt idx="6939">
                  <c:v>2.7000000000000001E-3</c:v>
                </c:pt>
                <c:pt idx="6940">
                  <c:v>2.7000000000000001E-3</c:v>
                </c:pt>
                <c:pt idx="6941">
                  <c:v>2.7000000000000001E-3</c:v>
                </c:pt>
                <c:pt idx="6942">
                  <c:v>2.7000000000000001E-3</c:v>
                </c:pt>
                <c:pt idx="6943">
                  <c:v>2.7000000000000001E-3</c:v>
                </c:pt>
                <c:pt idx="6944">
                  <c:v>2.7000000000000001E-3</c:v>
                </c:pt>
                <c:pt idx="6945">
                  <c:v>2.7000000000000001E-3</c:v>
                </c:pt>
                <c:pt idx="6946">
                  <c:v>2.7000000000000001E-3</c:v>
                </c:pt>
                <c:pt idx="6947">
                  <c:v>2.7000000000000001E-3</c:v>
                </c:pt>
                <c:pt idx="6948">
                  <c:v>2.7000000000000001E-3</c:v>
                </c:pt>
                <c:pt idx="6949">
                  <c:v>2.7000000000000001E-3</c:v>
                </c:pt>
                <c:pt idx="6950">
                  <c:v>2.8E-3</c:v>
                </c:pt>
                <c:pt idx="6951">
                  <c:v>2.8E-3</c:v>
                </c:pt>
                <c:pt idx="6952">
                  <c:v>2.8E-3</c:v>
                </c:pt>
                <c:pt idx="6953">
                  <c:v>2.8E-3</c:v>
                </c:pt>
                <c:pt idx="6954">
                  <c:v>2.8E-3</c:v>
                </c:pt>
                <c:pt idx="6955">
                  <c:v>2.8E-3</c:v>
                </c:pt>
                <c:pt idx="6956">
                  <c:v>2.8E-3</c:v>
                </c:pt>
                <c:pt idx="6957">
                  <c:v>2.8E-3</c:v>
                </c:pt>
                <c:pt idx="6958">
                  <c:v>2.8E-3</c:v>
                </c:pt>
                <c:pt idx="6959">
                  <c:v>2.8E-3</c:v>
                </c:pt>
                <c:pt idx="6960">
                  <c:v>2.8E-3</c:v>
                </c:pt>
                <c:pt idx="6961">
                  <c:v>2.8E-3</c:v>
                </c:pt>
                <c:pt idx="6962">
                  <c:v>2.8E-3</c:v>
                </c:pt>
                <c:pt idx="6963">
                  <c:v>2.8E-3</c:v>
                </c:pt>
                <c:pt idx="6964">
                  <c:v>2.8E-3</c:v>
                </c:pt>
                <c:pt idx="6965">
                  <c:v>2.8E-3</c:v>
                </c:pt>
                <c:pt idx="6966">
                  <c:v>2.8E-3</c:v>
                </c:pt>
                <c:pt idx="6967">
                  <c:v>2.8E-3</c:v>
                </c:pt>
                <c:pt idx="6968">
                  <c:v>2.8E-3</c:v>
                </c:pt>
                <c:pt idx="6969">
                  <c:v>2.8E-3</c:v>
                </c:pt>
                <c:pt idx="6970">
                  <c:v>2.8E-3</c:v>
                </c:pt>
                <c:pt idx="6971">
                  <c:v>2.8E-3</c:v>
                </c:pt>
                <c:pt idx="6972">
                  <c:v>2.8E-3</c:v>
                </c:pt>
                <c:pt idx="6973">
                  <c:v>2.8E-3</c:v>
                </c:pt>
                <c:pt idx="6974">
                  <c:v>2.8E-3</c:v>
                </c:pt>
                <c:pt idx="6975">
                  <c:v>2.8E-3</c:v>
                </c:pt>
                <c:pt idx="6976">
                  <c:v>2.8E-3</c:v>
                </c:pt>
                <c:pt idx="6977">
                  <c:v>2.8E-3</c:v>
                </c:pt>
                <c:pt idx="6978">
                  <c:v>2.8E-3</c:v>
                </c:pt>
                <c:pt idx="6979">
                  <c:v>2.8E-3</c:v>
                </c:pt>
                <c:pt idx="6980">
                  <c:v>2.8E-3</c:v>
                </c:pt>
                <c:pt idx="6981">
                  <c:v>2.8E-3</c:v>
                </c:pt>
                <c:pt idx="6982">
                  <c:v>2.8E-3</c:v>
                </c:pt>
                <c:pt idx="6983">
                  <c:v>2.8E-3</c:v>
                </c:pt>
                <c:pt idx="6984">
                  <c:v>2.8E-3</c:v>
                </c:pt>
                <c:pt idx="6985">
                  <c:v>2.8E-3</c:v>
                </c:pt>
                <c:pt idx="6986">
                  <c:v>2.8E-3</c:v>
                </c:pt>
                <c:pt idx="6987">
                  <c:v>2.8E-3</c:v>
                </c:pt>
                <c:pt idx="6988">
                  <c:v>2.8E-3</c:v>
                </c:pt>
                <c:pt idx="6989">
                  <c:v>2.8E-3</c:v>
                </c:pt>
                <c:pt idx="6990">
                  <c:v>2.8E-3</c:v>
                </c:pt>
                <c:pt idx="6991">
                  <c:v>2.8E-3</c:v>
                </c:pt>
                <c:pt idx="6992">
                  <c:v>2.8E-3</c:v>
                </c:pt>
                <c:pt idx="6993">
                  <c:v>2.8E-3</c:v>
                </c:pt>
                <c:pt idx="6994">
                  <c:v>2.8E-3</c:v>
                </c:pt>
                <c:pt idx="6995">
                  <c:v>2.8E-3</c:v>
                </c:pt>
                <c:pt idx="6996">
                  <c:v>2.8E-3</c:v>
                </c:pt>
                <c:pt idx="6997">
                  <c:v>2.8E-3</c:v>
                </c:pt>
                <c:pt idx="6998">
                  <c:v>2.8E-3</c:v>
                </c:pt>
                <c:pt idx="6999">
                  <c:v>2.8E-3</c:v>
                </c:pt>
                <c:pt idx="7000">
                  <c:v>2.8999999999999998E-3</c:v>
                </c:pt>
                <c:pt idx="7001">
                  <c:v>2.8999999999999998E-3</c:v>
                </c:pt>
                <c:pt idx="7002">
                  <c:v>2.8999999999999998E-3</c:v>
                </c:pt>
                <c:pt idx="7003">
                  <c:v>2.8999999999999998E-3</c:v>
                </c:pt>
                <c:pt idx="7004">
                  <c:v>2.8999999999999998E-3</c:v>
                </c:pt>
                <c:pt idx="7005">
                  <c:v>2.8999999999999998E-3</c:v>
                </c:pt>
                <c:pt idx="7006">
                  <c:v>2.8999999999999998E-3</c:v>
                </c:pt>
                <c:pt idx="7007">
                  <c:v>2.8999999999999998E-3</c:v>
                </c:pt>
                <c:pt idx="7008">
                  <c:v>2.8999999999999998E-3</c:v>
                </c:pt>
                <c:pt idx="7009">
                  <c:v>2.8999999999999998E-3</c:v>
                </c:pt>
                <c:pt idx="7010">
                  <c:v>2.8999999999999998E-3</c:v>
                </c:pt>
                <c:pt idx="7011">
                  <c:v>2.8999999999999998E-3</c:v>
                </c:pt>
                <c:pt idx="7012">
                  <c:v>2.8999999999999998E-3</c:v>
                </c:pt>
                <c:pt idx="7013">
                  <c:v>2.8999999999999998E-3</c:v>
                </c:pt>
                <c:pt idx="7014">
                  <c:v>2.8999999999999998E-3</c:v>
                </c:pt>
                <c:pt idx="7015">
                  <c:v>2.8999999999999998E-3</c:v>
                </c:pt>
                <c:pt idx="7016">
                  <c:v>2.8999999999999998E-3</c:v>
                </c:pt>
                <c:pt idx="7017">
                  <c:v>2.8999999999999998E-3</c:v>
                </c:pt>
                <c:pt idx="7018">
                  <c:v>2.8999999999999998E-3</c:v>
                </c:pt>
                <c:pt idx="7019">
                  <c:v>2.8999999999999998E-3</c:v>
                </c:pt>
                <c:pt idx="7020">
                  <c:v>2.8999999999999998E-3</c:v>
                </c:pt>
                <c:pt idx="7021">
                  <c:v>2.8999999999999998E-3</c:v>
                </c:pt>
                <c:pt idx="7022">
                  <c:v>2.8999999999999998E-3</c:v>
                </c:pt>
                <c:pt idx="7023">
                  <c:v>2.8999999999999998E-3</c:v>
                </c:pt>
                <c:pt idx="7024">
                  <c:v>2.8999999999999998E-3</c:v>
                </c:pt>
                <c:pt idx="7025">
                  <c:v>2.8999999999999998E-3</c:v>
                </c:pt>
                <c:pt idx="7026">
                  <c:v>2.8999999999999998E-3</c:v>
                </c:pt>
                <c:pt idx="7027">
                  <c:v>2.8999999999999998E-3</c:v>
                </c:pt>
                <c:pt idx="7028">
                  <c:v>2.8999999999999998E-3</c:v>
                </c:pt>
                <c:pt idx="7029">
                  <c:v>2.8999999999999998E-3</c:v>
                </c:pt>
                <c:pt idx="7030">
                  <c:v>2.8999999999999998E-3</c:v>
                </c:pt>
                <c:pt idx="7031">
                  <c:v>2.8999999999999998E-3</c:v>
                </c:pt>
                <c:pt idx="7032">
                  <c:v>2.8999999999999998E-3</c:v>
                </c:pt>
                <c:pt idx="7033">
                  <c:v>2.8999999999999998E-3</c:v>
                </c:pt>
                <c:pt idx="7034">
                  <c:v>2.8999999999999998E-3</c:v>
                </c:pt>
                <c:pt idx="7035">
                  <c:v>2.8999999999999998E-3</c:v>
                </c:pt>
                <c:pt idx="7036">
                  <c:v>2.8999999999999998E-3</c:v>
                </c:pt>
                <c:pt idx="7037">
                  <c:v>2.8999999999999998E-3</c:v>
                </c:pt>
                <c:pt idx="7038">
                  <c:v>2.8999999999999998E-3</c:v>
                </c:pt>
                <c:pt idx="7039">
                  <c:v>2.8999999999999998E-3</c:v>
                </c:pt>
                <c:pt idx="7040">
                  <c:v>2.8999999999999998E-3</c:v>
                </c:pt>
                <c:pt idx="7041">
                  <c:v>2.8999999999999998E-3</c:v>
                </c:pt>
                <c:pt idx="7042">
                  <c:v>2.8999999999999998E-3</c:v>
                </c:pt>
                <c:pt idx="7043">
                  <c:v>2.8999999999999998E-3</c:v>
                </c:pt>
                <c:pt idx="7044">
                  <c:v>2.8999999999999998E-3</c:v>
                </c:pt>
                <c:pt idx="7045">
                  <c:v>2.8999999999999998E-3</c:v>
                </c:pt>
                <c:pt idx="7046">
                  <c:v>2.8999999999999998E-3</c:v>
                </c:pt>
                <c:pt idx="7047">
                  <c:v>2.8999999999999998E-3</c:v>
                </c:pt>
                <c:pt idx="7048">
                  <c:v>2.8999999999999998E-3</c:v>
                </c:pt>
                <c:pt idx="7049">
                  <c:v>2.8999999999999998E-3</c:v>
                </c:pt>
                <c:pt idx="7050">
                  <c:v>3.0000000000000001E-3</c:v>
                </c:pt>
                <c:pt idx="7051">
                  <c:v>3.0000000000000001E-3</c:v>
                </c:pt>
                <c:pt idx="7052">
                  <c:v>3.0000000000000001E-3</c:v>
                </c:pt>
                <c:pt idx="7053">
                  <c:v>3.0000000000000001E-3</c:v>
                </c:pt>
                <c:pt idx="7054">
                  <c:v>3.0000000000000001E-3</c:v>
                </c:pt>
                <c:pt idx="7055">
                  <c:v>3.0000000000000001E-3</c:v>
                </c:pt>
                <c:pt idx="7056">
                  <c:v>3.0000000000000001E-3</c:v>
                </c:pt>
                <c:pt idx="7057">
                  <c:v>3.0000000000000001E-3</c:v>
                </c:pt>
                <c:pt idx="7058">
                  <c:v>3.0000000000000001E-3</c:v>
                </c:pt>
                <c:pt idx="7059">
                  <c:v>3.0000000000000001E-3</c:v>
                </c:pt>
                <c:pt idx="7060">
                  <c:v>3.0000000000000001E-3</c:v>
                </c:pt>
                <c:pt idx="7061">
                  <c:v>3.0000000000000001E-3</c:v>
                </c:pt>
                <c:pt idx="7062">
                  <c:v>3.0000000000000001E-3</c:v>
                </c:pt>
                <c:pt idx="7063">
                  <c:v>3.0000000000000001E-3</c:v>
                </c:pt>
                <c:pt idx="7064">
                  <c:v>3.0000000000000001E-3</c:v>
                </c:pt>
                <c:pt idx="7065">
                  <c:v>3.0000000000000001E-3</c:v>
                </c:pt>
                <c:pt idx="7066">
                  <c:v>3.0000000000000001E-3</c:v>
                </c:pt>
                <c:pt idx="7067">
                  <c:v>3.0000000000000001E-3</c:v>
                </c:pt>
                <c:pt idx="7068">
                  <c:v>3.0000000000000001E-3</c:v>
                </c:pt>
                <c:pt idx="7069">
                  <c:v>3.0000000000000001E-3</c:v>
                </c:pt>
                <c:pt idx="7070">
                  <c:v>3.0000000000000001E-3</c:v>
                </c:pt>
                <c:pt idx="7071">
                  <c:v>3.0000000000000001E-3</c:v>
                </c:pt>
                <c:pt idx="7072">
                  <c:v>3.0000000000000001E-3</c:v>
                </c:pt>
                <c:pt idx="7073">
                  <c:v>3.0000000000000001E-3</c:v>
                </c:pt>
                <c:pt idx="7074">
                  <c:v>3.0000000000000001E-3</c:v>
                </c:pt>
                <c:pt idx="7075">
                  <c:v>3.0000000000000001E-3</c:v>
                </c:pt>
                <c:pt idx="7076">
                  <c:v>3.0000000000000001E-3</c:v>
                </c:pt>
                <c:pt idx="7077">
                  <c:v>3.0000000000000001E-3</c:v>
                </c:pt>
                <c:pt idx="7078">
                  <c:v>3.0000000000000001E-3</c:v>
                </c:pt>
                <c:pt idx="7079">
                  <c:v>3.0000000000000001E-3</c:v>
                </c:pt>
                <c:pt idx="7080">
                  <c:v>3.0000000000000001E-3</c:v>
                </c:pt>
                <c:pt idx="7081">
                  <c:v>3.0000000000000001E-3</c:v>
                </c:pt>
                <c:pt idx="7082">
                  <c:v>3.0000000000000001E-3</c:v>
                </c:pt>
                <c:pt idx="7083">
                  <c:v>3.0000000000000001E-3</c:v>
                </c:pt>
                <c:pt idx="7084">
                  <c:v>3.0000000000000001E-3</c:v>
                </c:pt>
                <c:pt idx="7085">
                  <c:v>3.0000000000000001E-3</c:v>
                </c:pt>
                <c:pt idx="7086">
                  <c:v>3.0000000000000001E-3</c:v>
                </c:pt>
                <c:pt idx="7087">
                  <c:v>3.0000000000000001E-3</c:v>
                </c:pt>
                <c:pt idx="7088">
                  <c:v>3.0000000000000001E-3</c:v>
                </c:pt>
                <c:pt idx="7089">
                  <c:v>3.0000000000000001E-3</c:v>
                </c:pt>
                <c:pt idx="7090">
                  <c:v>3.0000000000000001E-3</c:v>
                </c:pt>
                <c:pt idx="7091">
                  <c:v>3.0000000000000001E-3</c:v>
                </c:pt>
                <c:pt idx="7092">
                  <c:v>3.0000000000000001E-3</c:v>
                </c:pt>
                <c:pt idx="7093">
                  <c:v>3.0000000000000001E-3</c:v>
                </c:pt>
                <c:pt idx="7094">
                  <c:v>3.0000000000000001E-3</c:v>
                </c:pt>
                <c:pt idx="7095">
                  <c:v>3.0000000000000001E-3</c:v>
                </c:pt>
                <c:pt idx="7096">
                  <c:v>3.0000000000000001E-3</c:v>
                </c:pt>
                <c:pt idx="7097">
                  <c:v>3.0000000000000001E-3</c:v>
                </c:pt>
                <c:pt idx="7098">
                  <c:v>3.0000000000000001E-3</c:v>
                </c:pt>
                <c:pt idx="7099">
                  <c:v>3.0000000000000001E-3</c:v>
                </c:pt>
                <c:pt idx="7100">
                  <c:v>3.0999999999999999E-3</c:v>
                </c:pt>
                <c:pt idx="7101">
                  <c:v>3.0999999999999999E-3</c:v>
                </c:pt>
                <c:pt idx="7102">
                  <c:v>3.0999999999999999E-3</c:v>
                </c:pt>
                <c:pt idx="7103">
                  <c:v>3.0999999999999999E-3</c:v>
                </c:pt>
                <c:pt idx="7104">
                  <c:v>3.0999999999999999E-3</c:v>
                </c:pt>
                <c:pt idx="7105">
                  <c:v>3.0999999999999999E-3</c:v>
                </c:pt>
                <c:pt idx="7106">
                  <c:v>3.0999999999999999E-3</c:v>
                </c:pt>
                <c:pt idx="7107">
                  <c:v>3.0999999999999999E-3</c:v>
                </c:pt>
                <c:pt idx="7108">
                  <c:v>3.0999999999999999E-3</c:v>
                </c:pt>
                <c:pt idx="7109">
                  <c:v>3.0999999999999999E-3</c:v>
                </c:pt>
                <c:pt idx="7110">
                  <c:v>3.0999999999999999E-3</c:v>
                </c:pt>
                <c:pt idx="7111">
                  <c:v>3.0999999999999999E-3</c:v>
                </c:pt>
                <c:pt idx="7112">
                  <c:v>3.0999999999999999E-3</c:v>
                </c:pt>
                <c:pt idx="7113">
                  <c:v>3.0999999999999999E-3</c:v>
                </c:pt>
                <c:pt idx="7114">
                  <c:v>3.0999999999999999E-3</c:v>
                </c:pt>
                <c:pt idx="7115">
                  <c:v>3.0999999999999999E-3</c:v>
                </c:pt>
                <c:pt idx="7116">
                  <c:v>3.0999999999999999E-3</c:v>
                </c:pt>
                <c:pt idx="7117">
                  <c:v>3.0999999999999999E-3</c:v>
                </c:pt>
                <c:pt idx="7118">
                  <c:v>3.0999999999999999E-3</c:v>
                </c:pt>
                <c:pt idx="7119">
                  <c:v>3.0999999999999999E-3</c:v>
                </c:pt>
                <c:pt idx="7120">
                  <c:v>3.0999999999999999E-3</c:v>
                </c:pt>
                <c:pt idx="7121">
                  <c:v>3.0999999999999999E-3</c:v>
                </c:pt>
                <c:pt idx="7122">
                  <c:v>3.0999999999999999E-3</c:v>
                </c:pt>
                <c:pt idx="7123">
                  <c:v>3.0999999999999999E-3</c:v>
                </c:pt>
                <c:pt idx="7124">
                  <c:v>3.0999999999999999E-3</c:v>
                </c:pt>
                <c:pt idx="7125">
                  <c:v>3.0999999999999999E-3</c:v>
                </c:pt>
                <c:pt idx="7126">
                  <c:v>3.0999999999999999E-3</c:v>
                </c:pt>
                <c:pt idx="7127">
                  <c:v>3.0999999999999999E-3</c:v>
                </c:pt>
                <c:pt idx="7128">
                  <c:v>3.0999999999999999E-3</c:v>
                </c:pt>
                <c:pt idx="7129">
                  <c:v>3.0999999999999999E-3</c:v>
                </c:pt>
                <c:pt idx="7130">
                  <c:v>3.0999999999999999E-3</c:v>
                </c:pt>
                <c:pt idx="7131">
                  <c:v>3.0999999999999999E-3</c:v>
                </c:pt>
                <c:pt idx="7132">
                  <c:v>3.0999999999999999E-3</c:v>
                </c:pt>
                <c:pt idx="7133">
                  <c:v>3.0999999999999999E-3</c:v>
                </c:pt>
                <c:pt idx="7134">
                  <c:v>3.0999999999999999E-3</c:v>
                </c:pt>
                <c:pt idx="7135">
                  <c:v>3.0999999999999999E-3</c:v>
                </c:pt>
                <c:pt idx="7136">
                  <c:v>3.0999999999999999E-3</c:v>
                </c:pt>
                <c:pt idx="7137">
                  <c:v>3.0999999999999999E-3</c:v>
                </c:pt>
                <c:pt idx="7138">
                  <c:v>3.0999999999999999E-3</c:v>
                </c:pt>
                <c:pt idx="7139">
                  <c:v>3.0999999999999999E-3</c:v>
                </c:pt>
                <c:pt idx="7140">
                  <c:v>3.0999999999999999E-3</c:v>
                </c:pt>
                <c:pt idx="7141">
                  <c:v>3.0999999999999999E-3</c:v>
                </c:pt>
                <c:pt idx="7142">
                  <c:v>3.0999999999999999E-3</c:v>
                </c:pt>
                <c:pt idx="7143">
                  <c:v>3.0999999999999999E-3</c:v>
                </c:pt>
                <c:pt idx="7144">
                  <c:v>3.0999999999999999E-3</c:v>
                </c:pt>
                <c:pt idx="7145">
                  <c:v>3.0999999999999999E-3</c:v>
                </c:pt>
                <c:pt idx="7146">
                  <c:v>3.0999999999999999E-3</c:v>
                </c:pt>
                <c:pt idx="7147">
                  <c:v>3.0999999999999999E-3</c:v>
                </c:pt>
                <c:pt idx="7148">
                  <c:v>3.0999999999999999E-3</c:v>
                </c:pt>
                <c:pt idx="7149">
                  <c:v>3.0999999999999999E-3</c:v>
                </c:pt>
                <c:pt idx="7150">
                  <c:v>3.2000000000000002E-3</c:v>
                </c:pt>
                <c:pt idx="7151">
                  <c:v>3.2000000000000002E-3</c:v>
                </c:pt>
                <c:pt idx="7152">
                  <c:v>3.2000000000000002E-3</c:v>
                </c:pt>
                <c:pt idx="7153">
                  <c:v>3.2000000000000002E-3</c:v>
                </c:pt>
                <c:pt idx="7154">
                  <c:v>3.2000000000000002E-3</c:v>
                </c:pt>
                <c:pt idx="7155">
                  <c:v>3.2000000000000002E-3</c:v>
                </c:pt>
                <c:pt idx="7156">
                  <c:v>3.2000000000000002E-3</c:v>
                </c:pt>
                <c:pt idx="7157">
                  <c:v>3.2000000000000002E-3</c:v>
                </c:pt>
                <c:pt idx="7158">
                  <c:v>3.2000000000000002E-3</c:v>
                </c:pt>
                <c:pt idx="7159">
                  <c:v>3.2000000000000002E-3</c:v>
                </c:pt>
                <c:pt idx="7160">
                  <c:v>3.2000000000000002E-3</c:v>
                </c:pt>
                <c:pt idx="7161">
                  <c:v>3.2000000000000002E-3</c:v>
                </c:pt>
                <c:pt idx="7162">
                  <c:v>3.2000000000000002E-3</c:v>
                </c:pt>
                <c:pt idx="7163">
                  <c:v>3.2000000000000002E-3</c:v>
                </c:pt>
                <c:pt idx="7164">
                  <c:v>3.2000000000000002E-3</c:v>
                </c:pt>
                <c:pt idx="7165">
                  <c:v>3.2000000000000002E-3</c:v>
                </c:pt>
                <c:pt idx="7166">
                  <c:v>3.2000000000000002E-3</c:v>
                </c:pt>
                <c:pt idx="7167">
                  <c:v>3.2000000000000002E-3</c:v>
                </c:pt>
                <c:pt idx="7168">
                  <c:v>3.2000000000000002E-3</c:v>
                </c:pt>
                <c:pt idx="7169">
                  <c:v>3.2000000000000002E-3</c:v>
                </c:pt>
                <c:pt idx="7170">
                  <c:v>3.2000000000000002E-3</c:v>
                </c:pt>
                <c:pt idx="7171">
                  <c:v>3.2000000000000002E-3</c:v>
                </c:pt>
                <c:pt idx="7172">
                  <c:v>3.2000000000000002E-3</c:v>
                </c:pt>
                <c:pt idx="7173">
                  <c:v>3.2000000000000002E-3</c:v>
                </c:pt>
                <c:pt idx="7174">
                  <c:v>3.2000000000000002E-3</c:v>
                </c:pt>
                <c:pt idx="7175">
                  <c:v>3.2000000000000002E-3</c:v>
                </c:pt>
                <c:pt idx="7176">
                  <c:v>3.2000000000000002E-3</c:v>
                </c:pt>
                <c:pt idx="7177">
                  <c:v>3.2000000000000002E-3</c:v>
                </c:pt>
                <c:pt idx="7178">
                  <c:v>3.2000000000000002E-3</c:v>
                </c:pt>
                <c:pt idx="7179">
                  <c:v>3.2000000000000002E-3</c:v>
                </c:pt>
                <c:pt idx="7180">
                  <c:v>3.2000000000000002E-3</c:v>
                </c:pt>
                <c:pt idx="7181">
                  <c:v>3.2000000000000002E-3</c:v>
                </c:pt>
                <c:pt idx="7182">
                  <c:v>3.2000000000000002E-3</c:v>
                </c:pt>
                <c:pt idx="7183">
                  <c:v>3.2000000000000002E-3</c:v>
                </c:pt>
                <c:pt idx="7184">
                  <c:v>3.2000000000000002E-3</c:v>
                </c:pt>
                <c:pt idx="7185">
                  <c:v>3.2000000000000002E-3</c:v>
                </c:pt>
                <c:pt idx="7186">
                  <c:v>3.2000000000000002E-3</c:v>
                </c:pt>
                <c:pt idx="7187">
                  <c:v>3.2000000000000002E-3</c:v>
                </c:pt>
                <c:pt idx="7188">
                  <c:v>3.2000000000000002E-3</c:v>
                </c:pt>
                <c:pt idx="7189">
                  <c:v>3.2000000000000002E-3</c:v>
                </c:pt>
                <c:pt idx="7190">
                  <c:v>3.2000000000000002E-3</c:v>
                </c:pt>
                <c:pt idx="7191">
                  <c:v>3.2000000000000002E-3</c:v>
                </c:pt>
                <c:pt idx="7192">
                  <c:v>3.2000000000000002E-3</c:v>
                </c:pt>
                <c:pt idx="7193">
                  <c:v>3.2000000000000002E-3</c:v>
                </c:pt>
                <c:pt idx="7194">
                  <c:v>3.2000000000000002E-3</c:v>
                </c:pt>
                <c:pt idx="7195">
                  <c:v>3.2000000000000002E-3</c:v>
                </c:pt>
                <c:pt idx="7196">
                  <c:v>3.2000000000000002E-3</c:v>
                </c:pt>
                <c:pt idx="7197">
                  <c:v>3.2000000000000002E-3</c:v>
                </c:pt>
                <c:pt idx="7198">
                  <c:v>3.2000000000000002E-3</c:v>
                </c:pt>
                <c:pt idx="7199">
                  <c:v>3.2000000000000002E-3</c:v>
                </c:pt>
                <c:pt idx="7200">
                  <c:v>3.3E-3</c:v>
                </c:pt>
                <c:pt idx="7201">
                  <c:v>3.3E-3</c:v>
                </c:pt>
                <c:pt idx="7202">
                  <c:v>3.3E-3</c:v>
                </c:pt>
                <c:pt idx="7203">
                  <c:v>3.3E-3</c:v>
                </c:pt>
                <c:pt idx="7204">
                  <c:v>3.3E-3</c:v>
                </c:pt>
                <c:pt idx="7205">
                  <c:v>3.3E-3</c:v>
                </c:pt>
                <c:pt idx="7206">
                  <c:v>3.3E-3</c:v>
                </c:pt>
                <c:pt idx="7207">
                  <c:v>3.3E-3</c:v>
                </c:pt>
                <c:pt idx="7208">
                  <c:v>3.3E-3</c:v>
                </c:pt>
                <c:pt idx="7209">
                  <c:v>3.3E-3</c:v>
                </c:pt>
                <c:pt idx="7210">
                  <c:v>3.3E-3</c:v>
                </c:pt>
                <c:pt idx="7211">
                  <c:v>3.3E-3</c:v>
                </c:pt>
                <c:pt idx="7212">
                  <c:v>3.3E-3</c:v>
                </c:pt>
                <c:pt idx="7213">
                  <c:v>3.3E-3</c:v>
                </c:pt>
                <c:pt idx="7214">
                  <c:v>3.3E-3</c:v>
                </c:pt>
                <c:pt idx="7215">
                  <c:v>3.3E-3</c:v>
                </c:pt>
                <c:pt idx="7216">
                  <c:v>3.3E-3</c:v>
                </c:pt>
                <c:pt idx="7217">
                  <c:v>3.3E-3</c:v>
                </c:pt>
                <c:pt idx="7218">
                  <c:v>3.3E-3</c:v>
                </c:pt>
                <c:pt idx="7219">
                  <c:v>3.3E-3</c:v>
                </c:pt>
                <c:pt idx="7220">
                  <c:v>3.3E-3</c:v>
                </c:pt>
                <c:pt idx="7221">
                  <c:v>3.3E-3</c:v>
                </c:pt>
                <c:pt idx="7222">
                  <c:v>3.3E-3</c:v>
                </c:pt>
                <c:pt idx="7223">
                  <c:v>3.3E-3</c:v>
                </c:pt>
                <c:pt idx="7224">
                  <c:v>3.3E-3</c:v>
                </c:pt>
                <c:pt idx="7225">
                  <c:v>3.3E-3</c:v>
                </c:pt>
                <c:pt idx="7226">
                  <c:v>3.3E-3</c:v>
                </c:pt>
                <c:pt idx="7227">
                  <c:v>3.3E-3</c:v>
                </c:pt>
                <c:pt idx="7228">
                  <c:v>3.3E-3</c:v>
                </c:pt>
                <c:pt idx="7229">
                  <c:v>3.3E-3</c:v>
                </c:pt>
                <c:pt idx="7230">
                  <c:v>3.3E-3</c:v>
                </c:pt>
                <c:pt idx="7231">
                  <c:v>3.3E-3</c:v>
                </c:pt>
                <c:pt idx="7232">
                  <c:v>3.3E-3</c:v>
                </c:pt>
                <c:pt idx="7233">
                  <c:v>3.3E-3</c:v>
                </c:pt>
                <c:pt idx="7234">
                  <c:v>3.3E-3</c:v>
                </c:pt>
                <c:pt idx="7235">
                  <c:v>3.3E-3</c:v>
                </c:pt>
                <c:pt idx="7236">
                  <c:v>3.3E-3</c:v>
                </c:pt>
                <c:pt idx="7237">
                  <c:v>3.3E-3</c:v>
                </c:pt>
                <c:pt idx="7238">
                  <c:v>3.3E-3</c:v>
                </c:pt>
                <c:pt idx="7239">
                  <c:v>3.3E-3</c:v>
                </c:pt>
                <c:pt idx="7240">
                  <c:v>3.3E-3</c:v>
                </c:pt>
                <c:pt idx="7241">
                  <c:v>3.3E-3</c:v>
                </c:pt>
                <c:pt idx="7242">
                  <c:v>3.3E-3</c:v>
                </c:pt>
                <c:pt idx="7243">
                  <c:v>3.3E-3</c:v>
                </c:pt>
                <c:pt idx="7244">
                  <c:v>3.3E-3</c:v>
                </c:pt>
                <c:pt idx="7245">
                  <c:v>3.3E-3</c:v>
                </c:pt>
                <c:pt idx="7246">
                  <c:v>3.3E-3</c:v>
                </c:pt>
                <c:pt idx="7247">
                  <c:v>3.3E-3</c:v>
                </c:pt>
                <c:pt idx="7248">
                  <c:v>3.3E-3</c:v>
                </c:pt>
                <c:pt idx="7249">
                  <c:v>3.3E-3</c:v>
                </c:pt>
                <c:pt idx="7250">
                  <c:v>3.3999999999999998E-3</c:v>
                </c:pt>
                <c:pt idx="7251">
                  <c:v>3.3999999999999998E-3</c:v>
                </c:pt>
                <c:pt idx="7252">
                  <c:v>3.3999999999999998E-3</c:v>
                </c:pt>
                <c:pt idx="7253">
                  <c:v>3.3999999999999998E-3</c:v>
                </c:pt>
                <c:pt idx="7254">
                  <c:v>3.3999999999999998E-3</c:v>
                </c:pt>
                <c:pt idx="7255">
                  <c:v>3.3999999999999998E-3</c:v>
                </c:pt>
                <c:pt idx="7256">
                  <c:v>3.3999999999999998E-3</c:v>
                </c:pt>
                <c:pt idx="7257">
                  <c:v>3.3999999999999998E-3</c:v>
                </c:pt>
                <c:pt idx="7258">
                  <c:v>3.3999999999999998E-3</c:v>
                </c:pt>
                <c:pt idx="7259">
                  <c:v>3.3999999999999998E-3</c:v>
                </c:pt>
                <c:pt idx="7260">
                  <c:v>3.3999999999999998E-3</c:v>
                </c:pt>
                <c:pt idx="7261">
                  <c:v>3.3999999999999998E-3</c:v>
                </c:pt>
                <c:pt idx="7262">
                  <c:v>3.3999999999999998E-3</c:v>
                </c:pt>
                <c:pt idx="7263">
                  <c:v>3.3999999999999998E-3</c:v>
                </c:pt>
                <c:pt idx="7264">
                  <c:v>3.3999999999999998E-3</c:v>
                </c:pt>
                <c:pt idx="7265">
                  <c:v>3.3999999999999998E-3</c:v>
                </c:pt>
                <c:pt idx="7266">
                  <c:v>3.3999999999999998E-3</c:v>
                </c:pt>
                <c:pt idx="7267">
                  <c:v>3.3999999999999998E-3</c:v>
                </c:pt>
                <c:pt idx="7268">
                  <c:v>3.3999999999999998E-3</c:v>
                </c:pt>
                <c:pt idx="7269">
                  <c:v>3.3999999999999998E-3</c:v>
                </c:pt>
                <c:pt idx="7270">
                  <c:v>3.3999999999999998E-3</c:v>
                </c:pt>
                <c:pt idx="7271">
                  <c:v>3.3999999999999998E-3</c:v>
                </c:pt>
                <c:pt idx="7272">
                  <c:v>3.3999999999999998E-3</c:v>
                </c:pt>
                <c:pt idx="7273">
                  <c:v>3.3999999999999998E-3</c:v>
                </c:pt>
                <c:pt idx="7274">
                  <c:v>3.3999999999999998E-3</c:v>
                </c:pt>
                <c:pt idx="7275">
                  <c:v>3.3999999999999998E-3</c:v>
                </c:pt>
                <c:pt idx="7276">
                  <c:v>3.3999999999999998E-3</c:v>
                </c:pt>
                <c:pt idx="7277">
                  <c:v>3.3999999999999998E-3</c:v>
                </c:pt>
                <c:pt idx="7278">
                  <c:v>3.3999999999999998E-3</c:v>
                </c:pt>
                <c:pt idx="7279">
                  <c:v>3.3999999999999998E-3</c:v>
                </c:pt>
                <c:pt idx="7280">
                  <c:v>3.3999999999999998E-3</c:v>
                </c:pt>
                <c:pt idx="7281">
                  <c:v>3.3999999999999998E-3</c:v>
                </c:pt>
                <c:pt idx="7282">
                  <c:v>3.3999999999999998E-3</c:v>
                </c:pt>
                <c:pt idx="7283">
                  <c:v>3.3999999999999998E-3</c:v>
                </c:pt>
                <c:pt idx="7284">
                  <c:v>3.3999999999999998E-3</c:v>
                </c:pt>
                <c:pt idx="7285">
                  <c:v>3.3999999999999998E-3</c:v>
                </c:pt>
                <c:pt idx="7286">
                  <c:v>3.3999999999999998E-3</c:v>
                </c:pt>
                <c:pt idx="7287">
                  <c:v>3.3999999999999998E-3</c:v>
                </c:pt>
                <c:pt idx="7288">
                  <c:v>3.3999999999999998E-3</c:v>
                </c:pt>
                <c:pt idx="7289">
                  <c:v>3.3999999999999998E-3</c:v>
                </c:pt>
                <c:pt idx="7290">
                  <c:v>3.3999999999999998E-3</c:v>
                </c:pt>
                <c:pt idx="7291">
                  <c:v>3.3999999999999998E-3</c:v>
                </c:pt>
                <c:pt idx="7292">
                  <c:v>3.3999999999999998E-3</c:v>
                </c:pt>
                <c:pt idx="7293">
                  <c:v>3.3999999999999998E-3</c:v>
                </c:pt>
                <c:pt idx="7294">
                  <c:v>3.3999999999999998E-3</c:v>
                </c:pt>
                <c:pt idx="7295">
                  <c:v>3.3999999999999998E-3</c:v>
                </c:pt>
                <c:pt idx="7296">
                  <c:v>3.3999999999999998E-3</c:v>
                </c:pt>
                <c:pt idx="7297">
                  <c:v>3.3999999999999998E-3</c:v>
                </c:pt>
                <c:pt idx="7298">
                  <c:v>3.3999999999999998E-3</c:v>
                </c:pt>
                <c:pt idx="7299">
                  <c:v>3.3999999999999998E-3</c:v>
                </c:pt>
                <c:pt idx="7300">
                  <c:v>3.5000000000000001E-3</c:v>
                </c:pt>
                <c:pt idx="7301">
                  <c:v>3.5000000000000001E-3</c:v>
                </c:pt>
                <c:pt idx="7302">
                  <c:v>3.5000000000000001E-3</c:v>
                </c:pt>
                <c:pt idx="7303">
                  <c:v>3.5000000000000001E-3</c:v>
                </c:pt>
                <c:pt idx="7304">
                  <c:v>3.5000000000000001E-3</c:v>
                </c:pt>
                <c:pt idx="7305">
                  <c:v>3.5000000000000001E-3</c:v>
                </c:pt>
                <c:pt idx="7306">
                  <c:v>3.5000000000000001E-3</c:v>
                </c:pt>
                <c:pt idx="7307">
                  <c:v>3.5000000000000001E-3</c:v>
                </c:pt>
                <c:pt idx="7308">
                  <c:v>3.5000000000000001E-3</c:v>
                </c:pt>
                <c:pt idx="7309">
                  <c:v>3.5000000000000001E-3</c:v>
                </c:pt>
                <c:pt idx="7310">
                  <c:v>3.5000000000000001E-3</c:v>
                </c:pt>
                <c:pt idx="7311">
                  <c:v>3.5000000000000001E-3</c:v>
                </c:pt>
                <c:pt idx="7312">
                  <c:v>3.5000000000000001E-3</c:v>
                </c:pt>
                <c:pt idx="7313">
                  <c:v>3.5000000000000001E-3</c:v>
                </c:pt>
                <c:pt idx="7314">
                  <c:v>3.5000000000000001E-3</c:v>
                </c:pt>
                <c:pt idx="7315">
                  <c:v>3.5000000000000001E-3</c:v>
                </c:pt>
                <c:pt idx="7316">
                  <c:v>3.5000000000000001E-3</c:v>
                </c:pt>
                <c:pt idx="7317">
                  <c:v>3.5000000000000001E-3</c:v>
                </c:pt>
                <c:pt idx="7318">
                  <c:v>3.5000000000000001E-3</c:v>
                </c:pt>
                <c:pt idx="7319">
                  <c:v>3.5000000000000001E-3</c:v>
                </c:pt>
                <c:pt idx="7320">
                  <c:v>3.5000000000000001E-3</c:v>
                </c:pt>
                <c:pt idx="7321">
                  <c:v>3.5000000000000001E-3</c:v>
                </c:pt>
                <c:pt idx="7322">
                  <c:v>3.5000000000000001E-3</c:v>
                </c:pt>
                <c:pt idx="7323">
                  <c:v>3.5000000000000001E-3</c:v>
                </c:pt>
                <c:pt idx="7324">
                  <c:v>3.5000000000000001E-3</c:v>
                </c:pt>
                <c:pt idx="7325">
                  <c:v>3.5000000000000001E-3</c:v>
                </c:pt>
                <c:pt idx="7326">
                  <c:v>3.5000000000000001E-3</c:v>
                </c:pt>
                <c:pt idx="7327">
                  <c:v>3.5000000000000001E-3</c:v>
                </c:pt>
                <c:pt idx="7328">
                  <c:v>3.5000000000000001E-3</c:v>
                </c:pt>
                <c:pt idx="7329">
                  <c:v>3.5000000000000001E-3</c:v>
                </c:pt>
                <c:pt idx="7330">
                  <c:v>3.5000000000000001E-3</c:v>
                </c:pt>
                <c:pt idx="7331">
                  <c:v>3.5000000000000001E-3</c:v>
                </c:pt>
                <c:pt idx="7332">
                  <c:v>3.5000000000000001E-3</c:v>
                </c:pt>
                <c:pt idx="7333">
                  <c:v>3.5000000000000001E-3</c:v>
                </c:pt>
                <c:pt idx="7334">
                  <c:v>3.5000000000000001E-3</c:v>
                </c:pt>
                <c:pt idx="7335">
                  <c:v>3.5000000000000001E-3</c:v>
                </c:pt>
                <c:pt idx="7336">
                  <c:v>3.5000000000000001E-3</c:v>
                </c:pt>
                <c:pt idx="7337">
                  <c:v>3.5000000000000001E-3</c:v>
                </c:pt>
                <c:pt idx="7338">
                  <c:v>3.5000000000000001E-3</c:v>
                </c:pt>
                <c:pt idx="7339">
                  <c:v>3.5000000000000001E-3</c:v>
                </c:pt>
                <c:pt idx="7340">
                  <c:v>3.5000000000000001E-3</c:v>
                </c:pt>
                <c:pt idx="7341">
                  <c:v>3.5000000000000001E-3</c:v>
                </c:pt>
                <c:pt idx="7342">
                  <c:v>3.5000000000000001E-3</c:v>
                </c:pt>
                <c:pt idx="7343">
                  <c:v>3.5000000000000001E-3</c:v>
                </c:pt>
                <c:pt idx="7344">
                  <c:v>3.5000000000000001E-3</c:v>
                </c:pt>
                <c:pt idx="7345">
                  <c:v>3.5000000000000001E-3</c:v>
                </c:pt>
                <c:pt idx="7346">
                  <c:v>3.5000000000000001E-3</c:v>
                </c:pt>
                <c:pt idx="7347">
                  <c:v>3.5000000000000001E-3</c:v>
                </c:pt>
                <c:pt idx="7348">
                  <c:v>3.5000000000000001E-3</c:v>
                </c:pt>
                <c:pt idx="7349">
                  <c:v>3.5000000000000001E-3</c:v>
                </c:pt>
                <c:pt idx="7350">
                  <c:v>3.5999999999999999E-3</c:v>
                </c:pt>
                <c:pt idx="7351">
                  <c:v>3.5999999999999999E-3</c:v>
                </c:pt>
                <c:pt idx="7352">
                  <c:v>3.5999999999999999E-3</c:v>
                </c:pt>
                <c:pt idx="7353">
                  <c:v>3.5999999999999999E-3</c:v>
                </c:pt>
                <c:pt idx="7354">
                  <c:v>3.5999999999999999E-3</c:v>
                </c:pt>
                <c:pt idx="7355">
                  <c:v>3.5999999999999999E-3</c:v>
                </c:pt>
                <c:pt idx="7356">
                  <c:v>3.5999999999999999E-3</c:v>
                </c:pt>
                <c:pt idx="7357">
                  <c:v>3.5999999999999999E-3</c:v>
                </c:pt>
                <c:pt idx="7358">
                  <c:v>3.5999999999999999E-3</c:v>
                </c:pt>
                <c:pt idx="7359">
                  <c:v>3.5999999999999999E-3</c:v>
                </c:pt>
                <c:pt idx="7360">
                  <c:v>3.5999999999999999E-3</c:v>
                </c:pt>
                <c:pt idx="7361">
                  <c:v>3.5999999999999999E-3</c:v>
                </c:pt>
                <c:pt idx="7362">
                  <c:v>3.5999999999999999E-3</c:v>
                </c:pt>
                <c:pt idx="7363">
                  <c:v>3.5999999999999999E-3</c:v>
                </c:pt>
                <c:pt idx="7364">
                  <c:v>3.5999999999999999E-3</c:v>
                </c:pt>
                <c:pt idx="7365">
                  <c:v>3.5999999999999999E-3</c:v>
                </c:pt>
                <c:pt idx="7366">
                  <c:v>3.5999999999999999E-3</c:v>
                </c:pt>
                <c:pt idx="7367">
                  <c:v>3.5999999999999999E-3</c:v>
                </c:pt>
                <c:pt idx="7368">
                  <c:v>3.5999999999999999E-3</c:v>
                </c:pt>
                <c:pt idx="7369">
                  <c:v>3.5999999999999999E-3</c:v>
                </c:pt>
                <c:pt idx="7370">
                  <c:v>3.5999999999999999E-3</c:v>
                </c:pt>
                <c:pt idx="7371">
                  <c:v>3.5999999999999999E-3</c:v>
                </c:pt>
                <c:pt idx="7372">
                  <c:v>3.5999999999999999E-3</c:v>
                </c:pt>
                <c:pt idx="7373">
                  <c:v>3.5999999999999999E-3</c:v>
                </c:pt>
                <c:pt idx="7374">
                  <c:v>3.5999999999999999E-3</c:v>
                </c:pt>
                <c:pt idx="7375">
                  <c:v>3.5999999999999999E-3</c:v>
                </c:pt>
                <c:pt idx="7376">
                  <c:v>3.5999999999999999E-3</c:v>
                </c:pt>
                <c:pt idx="7377">
                  <c:v>3.5999999999999999E-3</c:v>
                </c:pt>
                <c:pt idx="7378">
                  <c:v>3.5999999999999999E-3</c:v>
                </c:pt>
                <c:pt idx="7379">
                  <c:v>3.5999999999999999E-3</c:v>
                </c:pt>
                <c:pt idx="7380">
                  <c:v>3.5999999999999999E-3</c:v>
                </c:pt>
                <c:pt idx="7381">
                  <c:v>3.5999999999999999E-3</c:v>
                </c:pt>
                <c:pt idx="7382">
                  <c:v>3.5999999999999999E-3</c:v>
                </c:pt>
                <c:pt idx="7383">
                  <c:v>3.5999999999999999E-3</c:v>
                </c:pt>
                <c:pt idx="7384">
                  <c:v>3.5999999999999999E-3</c:v>
                </c:pt>
                <c:pt idx="7385">
                  <c:v>3.5999999999999999E-3</c:v>
                </c:pt>
                <c:pt idx="7386">
                  <c:v>3.5999999999999999E-3</c:v>
                </c:pt>
                <c:pt idx="7387">
                  <c:v>3.5999999999999999E-3</c:v>
                </c:pt>
                <c:pt idx="7388">
                  <c:v>3.5999999999999999E-3</c:v>
                </c:pt>
                <c:pt idx="7389">
                  <c:v>3.5999999999999999E-3</c:v>
                </c:pt>
                <c:pt idx="7390">
                  <c:v>3.5999999999999999E-3</c:v>
                </c:pt>
                <c:pt idx="7391">
                  <c:v>3.5999999999999999E-3</c:v>
                </c:pt>
                <c:pt idx="7392">
                  <c:v>3.5999999999999999E-3</c:v>
                </c:pt>
                <c:pt idx="7393">
                  <c:v>3.5999999999999999E-3</c:v>
                </c:pt>
                <c:pt idx="7394">
                  <c:v>3.5999999999999999E-3</c:v>
                </c:pt>
                <c:pt idx="7395">
                  <c:v>3.5999999999999999E-3</c:v>
                </c:pt>
                <c:pt idx="7396">
                  <c:v>3.5999999999999999E-3</c:v>
                </c:pt>
                <c:pt idx="7397">
                  <c:v>3.5999999999999999E-3</c:v>
                </c:pt>
                <c:pt idx="7398">
                  <c:v>3.5999999999999999E-3</c:v>
                </c:pt>
                <c:pt idx="7399">
                  <c:v>3.5999999999999999E-3</c:v>
                </c:pt>
                <c:pt idx="7400">
                  <c:v>3.7000000000000002E-3</c:v>
                </c:pt>
                <c:pt idx="7401">
                  <c:v>3.7000000000000002E-3</c:v>
                </c:pt>
                <c:pt idx="7402">
                  <c:v>3.7000000000000002E-3</c:v>
                </c:pt>
                <c:pt idx="7403">
                  <c:v>3.7000000000000002E-3</c:v>
                </c:pt>
                <c:pt idx="7404">
                  <c:v>3.7000000000000002E-3</c:v>
                </c:pt>
                <c:pt idx="7405">
                  <c:v>3.7000000000000002E-3</c:v>
                </c:pt>
                <c:pt idx="7406">
                  <c:v>3.7000000000000002E-3</c:v>
                </c:pt>
                <c:pt idx="7407">
                  <c:v>3.7000000000000002E-3</c:v>
                </c:pt>
                <c:pt idx="7408">
                  <c:v>3.7000000000000002E-3</c:v>
                </c:pt>
                <c:pt idx="7409">
                  <c:v>3.7000000000000002E-3</c:v>
                </c:pt>
                <c:pt idx="7410">
                  <c:v>3.7000000000000002E-3</c:v>
                </c:pt>
                <c:pt idx="7411">
                  <c:v>3.7000000000000002E-3</c:v>
                </c:pt>
                <c:pt idx="7412">
                  <c:v>3.7000000000000002E-3</c:v>
                </c:pt>
                <c:pt idx="7413">
                  <c:v>3.7000000000000002E-3</c:v>
                </c:pt>
                <c:pt idx="7414">
                  <c:v>3.7000000000000002E-3</c:v>
                </c:pt>
                <c:pt idx="7415">
                  <c:v>3.7000000000000002E-3</c:v>
                </c:pt>
                <c:pt idx="7416">
                  <c:v>3.7000000000000002E-3</c:v>
                </c:pt>
                <c:pt idx="7417">
                  <c:v>3.7000000000000002E-3</c:v>
                </c:pt>
                <c:pt idx="7418">
                  <c:v>3.7000000000000002E-3</c:v>
                </c:pt>
                <c:pt idx="7419">
                  <c:v>3.7000000000000002E-3</c:v>
                </c:pt>
                <c:pt idx="7420">
                  <c:v>3.7000000000000002E-3</c:v>
                </c:pt>
                <c:pt idx="7421">
                  <c:v>3.7000000000000002E-3</c:v>
                </c:pt>
                <c:pt idx="7422">
                  <c:v>3.7000000000000002E-3</c:v>
                </c:pt>
                <c:pt idx="7423">
                  <c:v>3.7000000000000002E-3</c:v>
                </c:pt>
                <c:pt idx="7424">
                  <c:v>3.7000000000000002E-3</c:v>
                </c:pt>
                <c:pt idx="7425">
                  <c:v>3.7000000000000002E-3</c:v>
                </c:pt>
                <c:pt idx="7426">
                  <c:v>3.7000000000000002E-3</c:v>
                </c:pt>
                <c:pt idx="7427">
                  <c:v>3.7000000000000002E-3</c:v>
                </c:pt>
                <c:pt idx="7428">
                  <c:v>3.7000000000000002E-3</c:v>
                </c:pt>
                <c:pt idx="7429">
                  <c:v>3.7000000000000002E-3</c:v>
                </c:pt>
                <c:pt idx="7430">
                  <c:v>3.7000000000000002E-3</c:v>
                </c:pt>
                <c:pt idx="7431">
                  <c:v>3.7000000000000002E-3</c:v>
                </c:pt>
                <c:pt idx="7432">
                  <c:v>3.7000000000000002E-3</c:v>
                </c:pt>
                <c:pt idx="7433">
                  <c:v>3.7000000000000002E-3</c:v>
                </c:pt>
                <c:pt idx="7434">
                  <c:v>3.7000000000000002E-3</c:v>
                </c:pt>
                <c:pt idx="7435">
                  <c:v>3.7000000000000002E-3</c:v>
                </c:pt>
                <c:pt idx="7436">
                  <c:v>3.7000000000000002E-3</c:v>
                </c:pt>
                <c:pt idx="7437">
                  <c:v>3.7000000000000002E-3</c:v>
                </c:pt>
                <c:pt idx="7438">
                  <c:v>3.7000000000000002E-3</c:v>
                </c:pt>
                <c:pt idx="7439">
                  <c:v>3.7000000000000002E-3</c:v>
                </c:pt>
                <c:pt idx="7440">
                  <c:v>3.7000000000000002E-3</c:v>
                </c:pt>
                <c:pt idx="7441">
                  <c:v>3.7000000000000002E-3</c:v>
                </c:pt>
                <c:pt idx="7442">
                  <c:v>3.7000000000000002E-3</c:v>
                </c:pt>
                <c:pt idx="7443">
                  <c:v>3.7000000000000002E-3</c:v>
                </c:pt>
                <c:pt idx="7444">
                  <c:v>3.7000000000000002E-3</c:v>
                </c:pt>
                <c:pt idx="7445">
                  <c:v>3.7000000000000002E-3</c:v>
                </c:pt>
                <c:pt idx="7446">
                  <c:v>3.7000000000000002E-3</c:v>
                </c:pt>
                <c:pt idx="7447">
                  <c:v>3.7000000000000002E-3</c:v>
                </c:pt>
                <c:pt idx="7448">
                  <c:v>3.7000000000000002E-3</c:v>
                </c:pt>
                <c:pt idx="7449">
                  <c:v>3.7000000000000002E-3</c:v>
                </c:pt>
                <c:pt idx="7450">
                  <c:v>3.8E-3</c:v>
                </c:pt>
                <c:pt idx="7451">
                  <c:v>3.8E-3</c:v>
                </c:pt>
                <c:pt idx="7452">
                  <c:v>3.8E-3</c:v>
                </c:pt>
                <c:pt idx="7453">
                  <c:v>3.8E-3</c:v>
                </c:pt>
                <c:pt idx="7454">
                  <c:v>3.8E-3</c:v>
                </c:pt>
                <c:pt idx="7455">
                  <c:v>3.8E-3</c:v>
                </c:pt>
                <c:pt idx="7456">
                  <c:v>3.8E-3</c:v>
                </c:pt>
                <c:pt idx="7457">
                  <c:v>3.8E-3</c:v>
                </c:pt>
                <c:pt idx="7458">
                  <c:v>3.8E-3</c:v>
                </c:pt>
                <c:pt idx="7459">
                  <c:v>3.8E-3</c:v>
                </c:pt>
                <c:pt idx="7460">
                  <c:v>3.8E-3</c:v>
                </c:pt>
                <c:pt idx="7461">
                  <c:v>3.8E-3</c:v>
                </c:pt>
                <c:pt idx="7462">
                  <c:v>3.8E-3</c:v>
                </c:pt>
                <c:pt idx="7463">
                  <c:v>3.8E-3</c:v>
                </c:pt>
                <c:pt idx="7464">
                  <c:v>3.8E-3</c:v>
                </c:pt>
                <c:pt idx="7465">
                  <c:v>3.8E-3</c:v>
                </c:pt>
                <c:pt idx="7466">
                  <c:v>3.8E-3</c:v>
                </c:pt>
                <c:pt idx="7467">
                  <c:v>3.8E-3</c:v>
                </c:pt>
                <c:pt idx="7468">
                  <c:v>3.8E-3</c:v>
                </c:pt>
                <c:pt idx="7469">
                  <c:v>3.8E-3</c:v>
                </c:pt>
                <c:pt idx="7470">
                  <c:v>3.8E-3</c:v>
                </c:pt>
                <c:pt idx="7471">
                  <c:v>3.8E-3</c:v>
                </c:pt>
                <c:pt idx="7472">
                  <c:v>3.8E-3</c:v>
                </c:pt>
                <c:pt idx="7473">
                  <c:v>3.8E-3</c:v>
                </c:pt>
                <c:pt idx="7474">
                  <c:v>3.8E-3</c:v>
                </c:pt>
                <c:pt idx="7475">
                  <c:v>3.8E-3</c:v>
                </c:pt>
                <c:pt idx="7476">
                  <c:v>3.8E-3</c:v>
                </c:pt>
                <c:pt idx="7477">
                  <c:v>3.8E-3</c:v>
                </c:pt>
                <c:pt idx="7478">
                  <c:v>3.8E-3</c:v>
                </c:pt>
                <c:pt idx="7479">
                  <c:v>3.8E-3</c:v>
                </c:pt>
                <c:pt idx="7480">
                  <c:v>3.8E-3</c:v>
                </c:pt>
                <c:pt idx="7481">
                  <c:v>3.8E-3</c:v>
                </c:pt>
                <c:pt idx="7482">
                  <c:v>3.8E-3</c:v>
                </c:pt>
                <c:pt idx="7483">
                  <c:v>3.8E-3</c:v>
                </c:pt>
                <c:pt idx="7484">
                  <c:v>3.8E-3</c:v>
                </c:pt>
                <c:pt idx="7485">
                  <c:v>3.8E-3</c:v>
                </c:pt>
                <c:pt idx="7486">
                  <c:v>3.8E-3</c:v>
                </c:pt>
                <c:pt idx="7487">
                  <c:v>3.8E-3</c:v>
                </c:pt>
                <c:pt idx="7488">
                  <c:v>3.8E-3</c:v>
                </c:pt>
                <c:pt idx="7489">
                  <c:v>3.8E-3</c:v>
                </c:pt>
                <c:pt idx="7490">
                  <c:v>3.8E-3</c:v>
                </c:pt>
                <c:pt idx="7491">
                  <c:v>3.8E-3</c:v>
                </c:pt>
                <c:pt idx="7492">
                  <c:v>3.8E-3</c:v>
                </c:pt>
                <c:pt idx="7493">
                  <c:v>3.8E-3</c:v>
                </c:pt>
                <c:pt idx="7494">
                  <c:v>3.8E-3</c:v>
                </c:pt>
                <c:pt idx="7495">
                  <c:v>3.8E-3</c:v>
                </c:pt>
                <c:pt idx="7496">
                  <c:v>3.8E-3</c:v>
                </c:pt>
                <c:pt idx="7497">
                  <c:v>3.8E-3</c:v>
                </c:pt>
                <c:pt idx="7498">
                  <c:v>3.8E-3</c:v>
                </c:pt>
                <c:pt idx="7499">
                  <c:v>3.8E-3</c:v>
                </c:pt>
                <c:pt idx="7500">
                  <c:v>3.8999999999999998E-3</c:v>
                </c:pt>
                <c:pt idx="7501">
                  <c:v>3.8999999999999998E-3</c:v>
                </c:pt>
                <c:pt idx="7502">
                  <c:v>3.8999999999999998E-3</c:v>
                </c:pt>
                <c:pt idx="7503">
                  <c:v>3.8999999999999998E-3</c:v>
                </c:pt>
                <c:pt idx="7504">
                  <c:v>3.8999999999999998E-3</c:v>
                </c:pt>
                <c:pt idx="7505">
                  <c:v>3.8999999999999998E-3</c:v>
                </c:pt>
                <c:pt idx="7506">
                  <c:v>3.8999999999999998E-3</c:v>
                </c:pt>
                <c:pt idx="7507">
                  <c:v>3.8999999999999998E-3</c:v>
                </c:pt>
                <c:pt idx="7508">
                  <c:v>3.8999999999999998E-3</c:v>
                </c:pt>
                <c:pt idx="7509">
                  <c:v>3.8999999999999998E-3</c:v>
                </c:pt>
                <c:pt idx="7510">
                  <c:v>3.8999999999999998E-3</c:v>
                </c:pt>
                <c:pt idx="7511">
                  <c:v>3.8999999999999998E-3</c:v>
                </c:pt>
                <c:pt idx="7512">
                  <c:v>3.8999999999999998E-3</c:v>
                </c:pt>
                <c:pt idx="7513">
                  <c:v>3.8999999999999998E-3</c:v>
                </c:pt>
                <c:pt idx="7514">
                  <c:v>3.8999999999999998E-3</c:v>
                </c:pt>
                <c:pt idx="7515">
                  <c:v>3.8999999999999998E-3</c:v>
                </c:pt>
                <c:pt idx="7516">
                  <c:v>3.8999999999999998E-3</c:v>
                </c:pt>
                <c:pt idx="7517">
                  <c:v>3.8999999999999998E-3</c:v>
                </c:pt>
                <c:pt idx="7518">
                  <c:v>3.8999999999999998E-3</c:v>
                </c:pt>
                <c:pt idx="7519">
                  <c:v>3.8999999999999998E-3</c:v>
                </c:pt>
                <c:pt idx="7520">
                  <c:v>3.8999999999999998E-3</c:v>
                </c:pt>
                <c:pt idx="7521">
                  <c:v>3.8999999999999998E-3</c:v>
                </c:pt>
                <c:pt idx="7522">
                  <c:v>3.8999999999999998E-3</c:v>
                </c:pt>
                <c:pt idx="7523">
                  <c:v>3.8999999999999998E-3</c:v>
                </c:pt>
                <c:pt idx="7524">
                  <c:v>3.8999999999999998E-3</c:v>
                </c:pt>
                <c:pt idx="7525">
                  <c:v>3.8999999999999998E-3</c:v>
                </c:pt>
                <c:pt idx="7526">
                  <c:v>3.8999999999999998E-3</c:v>
                </c:pt>
                <c:pt idx="7527">
                  <c:v>3.8999999999999998E-3</c:v>
                </c:pt>
                <c:pt idx="7528">
                  <c:v>3.8999999999999998E-3</c:v>
                </c:pt>
                <c:pt idx="7529">
                  <c:v>3.8999999999999998E-3</c:v>
                </c:pt>
                <c:pt idx="7530">
                  <c:v>3.8999999999999998E-3</c:v>
                </c:pt>
                <c:pt idx="7531">
                  <c:v>3.8999999999999998E-3</c:v>
                </c:pt>
                <c:pt idx="7532">
                  <c:v>3.8999999999999998E-3</c:v>
                </c:pt>
                <c:pt idx="7533">
                  <c:v>3.8999999999999998E-3</c:v>
                </c:pt>
                <c:pt idx="7534">
                  <c:v>3.8999999999999998E-3</c:v>
                </c:pt>
                <c:pt idx="7535">
                  <c:v>3.8999999999999998E-3</c:v>
                </c:pt>
                <c:pt idx="7536">
                  <c:v>3.8999999999999998E-3</c:v>
                </c:pt>
                <c:pt idx="7537">
                  <c:v>3.8999999999999998E-3</c:v>
                </c:pt>
                <c:pt idx="7538">
                  <c:v>3.8999999999999998E-3</c:v>
                </c:pt>
                <c:pt idx="7539">
                  <c:v>3.8999999999999998E-3</c:v>
                </c:pt>
                <c:pt idx="7540">
                  <c:v>3.8999999999999998E-3</c:v>
                </c:pt>
                <c:pt idx="7541">
                  <c:v>3.8999999999999998E-3</c:v>
                </c:pt>
                <c:pt idx="7542">
                  <c:v>3.8999999999999998E-3</c:v>
                </c:pt>
                <c:pt idx="7543">
                  <c:v>3.8999999999999998E-3</c:v>
                </c:pt>
                <c:pt idx="7544">
                  <c:v>3.8999999999999998E-3</c:v>
                </c:pt>
                <c:pt idx="7545">
                  <c:v>3.8999999999999998E-3</c:v>
                </c:pt>
                <c:pt idx="7546">
                  <c:v>3.8999999999999998E-3</c:v>
                </c:pt>
                <c:pt idx="7547">
                  <c:v>3.8999999999999998E-3</c:v>
                </c:pt>
                <c:pt idx="7548">
                  <c:v>3.8999999999999998E-3</c:v>
                </c:pt>
                <c:pt idx="7549">
                  <c:v>3.8999999999999998E-3</c:v>
                </c:pt>
                <c:pt idx="7550">
                  <c:v>4.0000000000000001E-3</c:v>
                </c:pt>
                <c:pt idx="7551">
                  <c:v>4.0000000000000001E-3</c:v>
                </c:pt>
                <c:pt idx="7552">
                  <c:v>4.0000000000000001E-3</c:v>
                </c:pt>
                <c:pt idx="7553">
                  <c:v>4.0000000000000001E-3</c:v>
                </c:pt>
                <c:pt idx="7554">
                  <c:v>4.0000000000000001E-3</c:v>
                </c:pt>
                <c:pt idx="7555">
                  <c:v>4.0000000000000001E-3</c:v>
                </c:pt>
                <c:pt idx="7556">
                  <c:v>4.0000000000000001E-3</c:v>
                </c:pt>
                <c:pt idx="7557">
                  <c:v>4.0000000000000001E-3</c:v>
                </c:pt>
                <c:pt idx="7558">
                  <c:v>4.0000000000000001E-3</c:v>
                </c:pt>
                <c:pt idx="7559">
                  <c:v>4.0000000000000001E-3</c:v>
                </c:pt>
                <c:pt idx="7560">
                  <c:v>4.0000000000000001E-3</c:v>
                </c:pt>
                <c:pt idx="7561">
                  <c:v>4.0000000000000001E-3</c:v>
                </c:pt>
                <c:pt idx="7562">
                  <c:v>4.0000000000000001E-3</c:v>
                </c:pt>
                <c:pt idx="7563">
                  <c:v>4.0000000000000001E-3</c:v>
                </c:pt>
                <c:pt idx="7564">
                  <c:v>4.0000000000000001E-3</c:v>
                </c:pt>
                <c:pt idx="7565">
                  <c:v>4.0000000000000001E-3</c:v>
                </c:pt>
                <c:pt idx="7566">
                  <c:v>4.0000000000000001E-3</c:v>
                </c:pt>
                <c:pt idx="7567">
                  <c:v>4.0000000000000001E-3</c:v>
                </c:pt>
                <c:pt idx="7568">
                  <c:v>4.0000000000000001E-3</c:v>
                </c:pt>
                <c:pt idx="7569">
                  <c:v>4.0000000000000001E-3</c:v>
                </c:pt>
                <c:pt idx="7570">
                  <c:v>4.0000000000000001E-3</c:v>
                </c:pt>
                <c:pt idx="7571">
                  <c:v>4.0000000000000001E-3</c:v>
                </c:pt>
                <c:pt idx="7572">
                  <c:v>4.0000000000000001E-3</c:v>
                </c:pt>
                <c:pt idx="7573">
                  <c:v>4.0000000000000001E-3</c:v>
                </c:pt>
                <c:pt idx="7574">
                  <c:v>4.0000000000000001E-3</c:v>
                </c:pt>
                <c:pt idx="7575">
                  <c:v>4.0000000000000001E-3</c:v>
                </c:pt>
                <c:pt idx="7576">
                  <c:v>4.0000000000000001E-3</c:v>
                </c:pt>
                <c:pt idx="7577">
                  <c:v>4.0000000000000001E-3</c:v>
                </c:pt>
                <c:pt idx="7578">
                  <c:v>4.0000000000000001E-3</c:v>
                </c:pt>
                <c:pt idx="7579">
                  <c:v>4.0000000000000001E-3</c:v>
                </c:pt>
                <c:pt idx="7580">
                  <c:v>4.0000000000000001E-3</c:v>
                </c:pt>
                <c:pt idx="7581">
                  <c:v>4.0000000000000001E-3</c:v>
                </c:pt>
                <c:pt idx="7582">
                  <c:v>4.0000000000000001E-3</c:v>
                </c:pt>
                <c:pt idx="7583">
                  <c:v>4.0000000000000001E-3</c:v>
                </c:pt>
                <c:pt idx="7584">
                  <c:v>4.0000000000000001E-3</c:v>
                </c:pt>
                <c:pt idx="7585">
                  <c:v>4.0000000000000001E-3</c:v>
                </c:pt>
                <c:pt idx="7586">
                  <c:v>4.0000000000000001E-3</c:v>
                </c:pt>
                <c:pt idx="7587">
                  <c:v>4.0000000000000001E-3</c:v>
                </c:pt>
                <c:pt idx="7588">
                  <c:v>4.0000000000000001E-3</c:v>
                </c:pt>
                <c:pt idx="7589">
                  <c:v>4.0000000000000001E-3</c:v>
                </c:pt>
                <c:pt idx="7590">
                  <c:v>4.0000000000000001E-3</c:v>
                </c:pt>
                <c:pt idx="7591">
                  <c:v>4.0000000000000001E-3</c:v>
                </c:pt>
                <c:pt idx="7592">
                  <c:v>4.0000000000000001E-3</c:v>
                </c:pt>
                <c:pt idx="7593">
                  <c:v>4.0000000000000001E-3</c:v>
                </c:pt>
                <c:pt idx="7594">
                  <c:v>4.0000000000000001E-3</c:v>
                </c:pt>
                <c:pt idx="7595">
                  <c:v>4.0000000000000001E-3</c:v>
                </c:pt>
                <c:pt idx="7596">
                  <c:v>4.0000000000000001E-3</c:v>
                </c:pt>
                <c:pt idx="7597">
                  <c:v>4.0000000000000001E-3</c:v>
                </c:pt>
                <c:pt idx="7598">
                  <c:v>4.0000000000000001E-3</c:v>
                </c:pt>
                <c:pt idx="7599">
                  <c:v>4.0000000000000001E-3</c:v>
                </c:pt>
                <c:pt idx="7600">
                  <c:v>4.1000000000000003E-3</c:v>
                </c:pt>
                <c:pt idx="7601">
                  <c:v>4.1000000000000003E-3</c:v>
                </c:pt>
                <c:pt idx="7602">
                  <c:v>4.1000000000000003E-3</c:v>
                </c:pt>
                <c:pt idx="7603">
                  <c:v>4.1000000000000003E-3</c:v>
                </c:pt>
                <c:pt idx="7604">
                  <c:v>4.1000000000000003E-3</c:v>
                </c:pt>
                <c:pt idx="7605">
                  <c:v>4.1000000000000003E-3</c:v>
                </c:pt>
                <c:pt idx="7606">
                  <c:v>4.1000000000000003E-3</c:v>
                </c:pt>
                <c:pt idx="7607">
                  <c:v>4.1000000000000003E-3</c:v>
                </c:pt>
                <c:pt idx="7608">
                  <c:v>4.1000000000000003E-3</c:v>
                </c:pt>
                <c:pt idx="7609">
                  <c:v>4.1000000000000003E-3</c:v>
                </c:pt>
                <c:pt idx="7610">
                  <c:v>4.1000000000000003E-3</c:v>
                </c:pt>
                <c:pt idx="7611">
                  <c:v>4.1000000000000003E-3</c:v>
                </c:pt>
                <c:pt idx="7612">
                  <c:v>4.1000000000000003E-3</c:v>
                </c:pt>
                <c:pt idx="7613">
                  <c:v>4.1000000000000003E-3</c:v>
                </c:pt>
                <c:pt idx="7614">
                  <c:v>4.1000000000000003E-3</c:v>
                </c:pt>
                <c:pt idx="7615">
                  <c:v>4.1000000000000003E-3</c:v>
                </c:pt>
                <c:pt idx="7616">
                  <c:v>4.1000000000000003E-3</c:v>
                </c:pt>
                <c:pt idx="7617">
                  <c:v>4.1000000000000003E-3</c:v>
                </c:pt>
                <c:pt idx="7618">
                  <c:v>4.1000000000000003E-3</c:v>
                </c:pt>
                <c:pt idx="7619">
                  <c:v>4.1000000000000003E-3</c:v>
                </c:pt>
                <c:pt idx="7620">
                  <c:v>4.1000000000000003E-3</c:v>
                </c:pt>
                <c:pt idx="7621">
                  <c:v>4.1000000000000003E-3</c:v>
                </c:pt>
                <c:pt idx="7622">
                  <c:v>4.1000000000000003E-3</c:v>
                </c:pt>
                <c:pt idx="7623">
                  <c:v>4.1000000000000003E-3</c:v>
                </c:pt>
                <c:pt idx="7624">
                  <c:v>4.1000000000000003E-3</c:v>
                </c:pt>
                <c:pt idx="7625">
                  <c:v>4.1000000000000003E-3</c:v>
                </c:pt>
                <c:pt idx="7626">
                  <c:v>4.1000000000000003E-3</c:v>
                </c:pt>
                <c:pt idx="7627">
                  <c:v>4.1000000000000003E-3</c:v>
                </c:pt>
                <c:pt idx="7628">
                  <c:v>4.1000000000000003E-3</c:v>
                </c:pt>
                <c:pt idx="7629">
                  <c:v>4.1000000000000003E-3</c:v>
                </c:pt>
                <c:pt idx="7630">
                  <c:v>4.1000000000000003E-3</c:v>
                </c:pt>
                <c:pt idx="7631">
                  <c:v>4.1000000000000003E-3</c:v>
                </c:pt>
                <c:pt idx="7632">
                  <c:v>4.1000000000000003E-3</c:v>
                </c:pt>
                <c:pt idx="7633">
                  <c:v>4.1000000000000003E-3</c:v>
                </c:pt>
                <c:pt idx="7634">
                  <c:v>4.1000000000000003E-3</c:v>
                </c:pt>
                <c:pt idx="7635">
                  <c:v>4.1000000000000003E-3</c:v>
                </c:pt>
                <c:pt idx="7636">
                  <c:v>4.1000000000000003E-3</c:v>
                </c:pt>
                <c:pt idx="7637">
                  <c:v>4.1000000000000003E-3</c:v>
                </c:pt>
                <c:pt idx="7638">
                  <c:v>4.1000000000000003E-3</c:v>
                </c:pt>
                <c:pt idx="7639">
                  <c:v>4.1000000000000003E-3</c:v>
                </c:pt>
                <c:pt idx="7640">
                  <c:v>4.1000000000000003E-3</c:v>
                </c:pt>
                <c:pt idx="7641">
                  <c:v>4.1000000000000003E-3</c:v>
                </c:pt>
                <c:pt idx="7642">
                  <c:v>4.1000000000000003E-3</c:v>
                </c:pt>
                <c:pt idx="7643">
                  <c:v>4.1000000000000003E-3</c:v>
                </c:pt>
                <c:pt idx="7644">
                  <c:v>4.1000000000000003E-3</c:v>
                </c:pt>
                <c:pt idx="7645">
                  <c:v>4.1000000000000003E-3</c:v>
                </c:pt>
                <c:pt idx="7646">
                  <c:v>4.1000000000000003E-3</c:v>
                </c:pt>
                <c:pt idx="7647">
                  <c:v>4.1000000000000003E-3</c:v>
                </c:pt>
                <c:pt idx="7648">
                  <c:v>4.1000000000000003E-3</c:v>
                </c:pt>
                <c:pt idx="7649">
                  <c:v>4.1000000000000003E-3</c:v>
                </c:pt>
                <c:pt idx="7650">
                  <c:v>4.1999999999999997E-3</c:v>
                </c:pt>
                <c:pt idx="7651">
                  <c:v>4.1999999999999997E-3</c:v>
                </c:pt>
                <c:pt idx="7652">
                  <c:v>4.1999999999999997E-3</c:v>
                </c:pt>
                <c:pt idx="7653">
                  <c:v>4.1999999999999997E-3</c:v>
                </c:pt>
                <c:pt idx="7654">
                  <c:v>4.1999999999999997E-3</c:v>
                </c:pt>
                <c:pt idx="7655">
                  <c:v>4.1999999999999997E-3</c:v>
                </c:pt>
                <c:pt idx="7656">
                  <c:v>4.1999999999999997E-3</c:v>
                </c:pt>
                <c:pt idx="7657">
                  <c:v>4.1999999999999997E-3</c:v>
                </c:pt>
                <c:pt idx="7658">
                  <c:v>4.1999999999999997E-3</c:v>
                </c:pt>
                <c:pt idx="7659">
                  <c:v>4.1999999999999997E-3</c:v>
                </c:pt>
                <c:pt idx="7660">
                  <c:v>4.1999999999999997E-3</c:v>
                </c:pt>
                <c:pt idx="7661">
                  <c:v>4.1999999999999997E-3</c:v>
                </c:pt>
                <c:pt idx="7662">
                  <c:v>4.1999999999999997E-3</c:v>
                </c:pt>
                <c:pt idx="7663">
                  <c:v>4.1999999999999997E-3</c:v>
                </c:pt>
                <c:pt idx="7664">
                  <c:v>4.1999999999999997E-3</c:v>
                </c:pt>
                <c:pt idx="7665">
                  <c:v>4.1999999999999997E-3</c:v>
                </c:pt>
                <c:pt idx="7666">
                  <c:v>4.1999999999999997E-3</c:v>
                </c:pt>
                <c:pt idx="7667">
                  <c:v>4.1999999999999997E-3</c:v>
                </c:pt>
                <c:pt idx="7668">
                  <c:v>4.1999999999999997E-3</c:v>
                </c:pt>
                <c:pt idx="7669">
                  <c:v>4.1999999999999997E-3</c:v>
                </c:pt>
                <c:pt idx="7670">
                  <c:v>4.1999999999999997E-3</c:v>
                </c:pt>
                <c:pt idx="7671">
                  <c:v>4.1999999999999997E-3</c:v>
                </c:pt>
                <c:pt idx="7672">
                  <c:v>4.1999999999999997E-3</c:v>
                </c:pt>
                <c:pt idx="7673">
                  <c:v>4.1999999999999997E-3</c:v>
                </c:pt>
                <c:pt idx="7674">
                  <c:v>4.1999999999999997E-3</c:v>
                </c:pt>
                <c:pt idx="7675">
                  <c:v>4.1999999999999997E-3</c:v>
                </c:pt>
                <c:pt idx="7676">
                  <c:v>4.1999999999999997E-3</c:v>
                </c:pt>
                <c:pt idx="7677">
                  <c:v>4.1999999999999997E-3</c:v>
                </c:pt>
                <c:pt idx="7678">
                  <c:v>4.1999999999999997E-3</c:v>
                </c:pt>
                <c:pt idx="7679">
                  <c:v>4.1999999999999997E-3</c:v>
                </c:pt>
                <c:pt idx="7680">
                  <c:v>4.1999999999999997E-3</c:v>
                </c:pt>
                <c:pt idx="7681">
                  <c:v>4.1999999999999997E-3</c:v>
                </c:pt>
                <c:pt idx="7682">
                  <c:v>4.1999999999999997E-3</c:v>
                </c:pt>
                <c:pt idx="7683">
                  <c:v>4.1999999999999997E-3</c:v>
                </c:pt>
                <c:pt idx="7684">
                  <c:v>4.1999999999999997E-3</c:v>
                </c:pt>
                <c:pt idx="7685">
                  <c:v>4.1999999999999997E-3</c:v>
                </c:pt>
                <c:pt idx="7686">
                  <c:v>4.1999999999999997E-3</c:v>
                </c:pt>
                <c:pt idx="7687">
                  <c:v>4.1999999999999997E-3</c:v>
                </c:pt>
                <c:pt idx="7688">
                  <c:v>4.1999999999999997E-3</c:v>
                </c:pt>
                <c:pt idx="7689">
                  <c:v>4.1999999999999997E-3</c:v>
                </c:pt>
                <c:pt idx="7690">
                  <c:v>4.1999999999999997E-3</c:v>
                </c:pt>
                <c:pt idx="7691">
                  <c:v>4.1999999999999997E-3</c:v>
                </c:pt>
                <c:pt idx="7692">
                  <c:v>4.1999999999999997E-3</c:v>
                </c:pt>
                <c:pt idx="7693">
                  <c:v>4.1999999999999997E-3</c:v>
                </c:pt>
                <c:pt idx="7694">
                  <c:v>4.1999999999999997E-3</c:v>
                </c:pt>
                <c:pt idx="7695">
                  <c:v>4.1999999999999997E-3</c:v>
                </c:pt>
                <c:pt idx="7696">
                  <c:v>4.1999999999999997E-3</c:v>
                </c:pt>
                <c:pt idx="7697">
                  <c:v>4.1999999999999997E-3</c:v>
                </c:pt>
                <c:pt idx="7698">
                  <c:v>4.1999999999999997E-3</c:v>
                </c:pt>
                <c:pt idx="7699">
                  <c:v>4.1999999999999997E-3</c:v>
                </c:pt>
                <c:pt idx="7700">
                  <c:v>4.3E-3</c:v>
                </c:pt>
                <c:pt idx="7701">
                  <c:v>4.3E-3</c:v>
                </c:pt>
                <c:pt idx="7702">
                  <c:v>4.3E-3</c:v>
                </c:pt>
                <c:pt idx="7703">
                  <c:v>4.3E-3</c:v>
                </c:pt>
                <c:pt idx="7704">
                  <c:v>4.3E-3</c:v>
                </c:pt>
                <c:pt idx="7705">
                  <c:v>4.3E-3</c:v>
                </c:pt>
                <c:pt idx="7706">
                  <c:v>4.3E-3</c:v>
                </c:pt>
                <c:pt idx="7707">
                  <c:v>4.3E-3</c:v>
                </c:pt>
                <c:pt idx="7708">
                  <c:v>4.3E-3</c:v>
                </c:pt>
                <c:pt idx="7709">
                  <c:v>4.3E-3</c:v>
                </c:pt>
                <c:pt idx="7710">
                  <c:v>4.3E-3</c:v>
                </c:pt>
                <c:pt idx="7711">
                  <c:v>4.3E-3</c:v>
                </c:pt>
                <c:pt idx="7712">
                  <c:v>4.3E-3</c:v>
                </c:pt>
                <c:pt idx="7713">
                  <c:v>4.3E-3</c:v>
                </c:pt>
                <c:pt idx="7714">
                  <c:v>4.3E-3</c:v>
                </c:pt>
                <c:pt idx="7715">
                  <c:v>4.3E-3</c:v>
                </c:pt>
                <c:pt idx="7716">
                  <c:v>4.3E-3</c:v>
                </c:pt>
                <c:pt idx="7717">
                  <c:v>4.3E-3</c:v>
                </c:pt>
                <c:pt idx="7718">
                  <c:v>4.3E-3</c:v>
                </c:pt>
                <c:pt idx="7719">
                  <c:v>4.3E-3</c:v>
                </c:pt>
                <c:pt idx="7720">
                  <c:v>4.3E-3</c:v>
                </c:pt>
                <c:pt idx="7721">
                  <c:v>4.3E-3</c:v>
                </c:pt>
                <c:pt idx="7722">
                  <c:v>4.3E-3</c:v>
                </c:pt>
                <c:pt idx="7723">
                  <c:v>4.3E-3</c:v>
                </c:pt>
                <c:pt idx="7724">
                  <c:v>4.3E-3</c:v>
                </c:pt>
                <c:pt idx="7725">
                  <c:v>4.3E-3</c:v>
                </c:pt>
                <c:pt idx="7726">
                  <c:v>4.3E-3</c:v>
                </c:pt>
                <c:pt idx="7727">
                  <c:v>4.3E-3</c:v>
                </c:pt>
                <c:pt idx="7728">
                  <c:v>4.3E-3</c:v>
                </c:pt>
                <c:pt idx="7729">
                  <c:v>4.3E-3</c:v>
                </c:pt>
                <c:pt idx="7730">
                  <c:v>4.3E-3</c:v>
                </c:pt>
                <c:pt idx="7731">
                  <c:v>4.3E-3</c:v>
                </c:pt>
                <c:pt idx="7732">
                  <c:v>4.3E-3</c:v>
                </c:pt>
                <c:pt idx="7733">
                  <c:v>4.3E-3</c:v>
                </c:pt>
                <c:pt idx="7734">
                  <c:v>4.3E-3</c:v>
                </c:pt>
                <c:pt idx="7735">
                  <c:v>4.3E-3</c:v>
                </c:pt>
                <c:pt idx="7736">
                  <c:v>4.3E-3</c:v>
                </c:pt>
                <c:pt idx="7737">
                  <c:v>4.3E-3</c:v>
                </c:pt>
                <c:pt idx="7738">
                  <c:v>4.3E-3</c:v>
                </c:pt>
                <c:pt idx="7739">
                  <c:v>4.3E-3</c:v>
                </c:pt>
                <c:pt idx="7740">
                  <c:v>4.3E-3</c:v>
                </c:pt>
                <c:pt idx="7741">
                  <c:v>4.3E-3</c:v>
                </c:pt>
                <c:pt idx="7742">
                  <c:v>4.3E-3</c:v>
                </c:pt>
                <c:pt idx="7743">
                  <c:v>4.3E-3</c:v>
                </c:pt>
                <c:pt idx="7744">
                  <c:v>4.3E-3</c:v>
                </c:pt>
                <c:pt idx="7745">
                  <c:v>4.3E-3</c:v>
                </c:pt>
                <c:pt idx="7746">
                  <c:v>4.3E-3</c:v>
                </c:pt>
                <c:pt idx="7747">
                  <c:v>4.3E-3</c:v>
                </c:pt>
                <c:pt idx="7748">
                  <c:v>4.3E-3</c:v>
                </c:pt>
                <c:pt idx="7749">
                  <c:v>4.3E-3</c:v>
                </c:pt>
                <c:pt idx="7750">
                  <c:v>4.4000000000000003E-3</c:v>
                </c:pt>
                <c:pt idx="7751">
                  <c:v>4.4000000000000003E-3</c:v>
                </c:pt>
                <c:pt idx="7752">
                  <c:v>4.4000000000000003E-3</c:v>
                </c:pt>
                <c:pt idx="7753">
                  <c:v>4.4000000000000003E-3</c:v>
                </c:pt>
                <c:pt idx="7754">
                  <c:v>4.4000000000000003E-3</c:v>
                </c:pt>
                <c:pt idx="7755">
                  <c:v>4.4000000000000003E-3</c:v>
                </c:pt>
                <c:pt idx="7756">
                  <c:v>4.4000000000000003E-3</c:v>
                </c:pt>
                <c:pt idx="7757">
                  <c:v>4.4000000000000003E-3</c:v>
                </c:pt>
                <c:pt idx="7758">
                  <c:v>4.4000000000000003E-3</c:v>
                </c:pt>
                <c:pt idx="7759">
                  <c:v>4.4000000000000003E-3</c:v>
                </c:pt>
                <c:pt idx="7760">
                  <c:v>4.4000000000000003E-3</c:v>
                </c:pt>
                <c:pt idx="7761">
                  <c:v>4.4000000000000003E-3</c:v>
                </c:pt>
                <c:pt idx="7762">
                  <c:v>4.4000000000000003E-3</c:v>
                </c:pt>
                <c:pt idx="7763">
                  <c:v>4.4000000000000003E-3</c:v>
                </c:pt>
                <c:pt idx="7764">
                  <c:v>4.4000000000000003E-3</c:v>
                </c:pt>
                <c:pt idx="7765">
                  <c:v>4.4000000000000003E-3</c:v>
                </c:pt>
                <c:pt idx="7766">
                  <c:v>4.4000000000000003E-3</c:v>
                </c:pt>
                <c:pt idx="7767">
                  <c:v>4.4000000000000003E-3</c:v>
                </c:pt>
                <c:pt idx="7768">
                  <c:v>4.4000000000000003E-3</c:v>
                </c:pt>
                <c:pt idx="7769">
                  <c:v>4.4000000000000003E-3</c:v>
                </c:pt>
                <c:pt idx="7770">
                  <c:v>4.4000000000000003E-3</c:v>
                </c:pt>
                <c:pt idx="7771">
                  <c:v>4.4000000000000003E-3</c:v>
                </c:pt>
                <c:pt idx="7772">
                  <c:v>4.4000000000000003E-3</c:v>
                </c:pt>
                <c:pt idx="7773">
                  <c:v>4.4000000000000003E-3</c:v>
                </c:pt>
                <c:pt idx="7774">
                  <c:v>4.4000000000000003E-3</c:v>
                </c:pt>
                <c:pt idx="7775">
                  <c:v>4.4000000000000003E-3</c:v>
                </c:pt>
                <c:pt idx="7776">
                  <c:v>4.4000000000000003E-3</c:v>
                </c:pt>
                <c:pt idx="7777">
                  <c:v>4.4000000000000003E-3</c:v>
                </c:pt>
                <c:pt idx="7778">
                  <c:v>4.4000000000000003E-3</c:v>
                </c:pt>
                <c:pt idx="7779">
                  <c:v>4.4000000000000003E-3</c:v>
                </c:pt>
                <c:pt idx="7780">
                  <c:v>4.4000000000000003E-3</c:v>
                </c:pt>
                <c:pt idx="7781">
                  <c:v>4.4000000000000003E-3</c:v>
                </c:pt>
                <c:pt idx="7782">
                  <c:v>4.4000000000000003E-3</c:v>
                </c:pt>
                <c:pt idx="7783">
                  <c:v>4.4000000000000003E-3</c:v>
                </c:pt>
                <c:pt idx="7784">
                  <c:v>4.4000000000000003E-3</c:v>
                </c:pt>
                <c:pt idx="7785">
                  <c:v>4.4000000000000003E-3</c:v>
                </c:pt>
                <c:pt idx="7786">
                  <c:v>4.4000000000000003E-3</c:v>
                </c:pt>
                <c:pt idx="7787">
                  <c:v>4.4000000000000003E-3</c:v>
                </c:pt>
                <c:pt idx="7788">
                  <c:v>4.4000000000000003E-3</c:v>
                </c:pt>
                <c:pt idx="7789">
                  <c:v>4.4000000000000003E-3</c:v>
                </c:pt>
                <c:pt idx="7790">
                  <c:v>4.4000000000000003E-3</c:v>
                </c:pt>
                <c:pt idx="7791">
                  <c:v>4.4000000000000003E-3</c:v>
                </c:pt>
                <c:pt idx="7792">
                  <c:v>4.4000000000000003E-3</c:v>
                </c:pt>
                <c:pt idx="7793">
                  <c:v>4.4000000000000003E-3</c:v>
                </c:pt>
                <c:pt idx="7794">
                  <c:v>4.4000000000000003E-3</c:v>
                </c:pt>
                <c:pt idx="7795">
                  <c:v>4.4000000000000003E-3</c:v>
                </c:pt>
                <c:pt idx="7796">
                  <c:v>4.4000000000000003E-3</c:v>
                </c:pt>
                <c:pt idx="7797">
                  <c:v>4.4000000000000003E-3</c:v>
                </c:pt>
                <c:pt idx="7798">
                  <c:v>4.4000000000000003E-3</c:v>
                </c:pt>
                <c:pt idx="7799">
                  <c:v>4.4000000000000003E-3</c:v>
                </c:pt>
                <c:pt idx="7800">
                  <c:v>4.4999999999999997E-3</c:v>
                </c:pt>
                <c:pt idx="7801">
                  <c:v>4.4999999999999997E-3</c:v>
                </c:pt>
                <c:pt idx="7802">
                  <c:v>4.4999999999999997E-3</c:v>
                </c:pt>
                <c:pt idx="7803">
                  <c:v>4.4999999999999997E-3</c:v>
                </c:pt>
                <c:pt idx="7804">
                  <c:v>4.4999999999999997E-3</c:v>
                </c:pt>
                <c:pt idx="7805">
                  <c:v>4.4999999999999997E-3</c:v>
                </c:pt>
                <c:pt idx="7806">
                  <c:v>4.4999999999999997E-3</c:v>
                </c:pt>
                <c:pt idx="7807">
                  <c:v>4.4999999999999997E-3</c:v>
                </c:pt>
                <c:pt idx="7808">
                  <c:v>4.4999999999999997E-3</c:v>
                </c:pt>
                <c:pt idx="7809">
                  <c:v>4.4999999999999997E-3</c:v>
                </c:pt>
                <c:pt idx="7810">
                  <c:v>4.4999999999999997E-3</c:v>
                </c:pt>
                <c:pt idx="7811">
                  <c:v>4.4999999999999997E-3</c:v>
                </c:pt>
                <c:pt idx="7812">
                  <c:v>4.4999999999999997E-3</c:v>
                </c:pt>
                <c:pt idx="7813">
                  <c:v>4.4999999999999997E-3</c:v>
                </c:pt>
                <c:pt idx="7814">
                  <c:v>4.4999999999999997E-3</c:v>
                </c:pt>
                <c:pt idx="7815">
                  <c:v>4.4999999999999997E-3</c:v>
                </c:pt>
                <c:pt idx="7816">
                  <c:v>4.4999999999999997E-3</c:v>
                </c:pt>
                <c:pt idx="7817">
                  <c:v>4.4999999999999997E-3</c:v>
                </c:pt>
                <c:pt idx="7818">
                  <c:v>4.4999999999999997E-3</c:v>
                </c:pt>
                <c:pt idx="7819">
                  <c:v>4.4999999999999997E-3</c:v>
                </c:pt>
                <c:pt idx="7820">
                  <c:v>4.4999999999999997E-3</c:v>
                </c:pt>
                <c:pt idx="7821">
                  <c:v>4.4999999999999997E-3</c:v>
                </c:pt>
                <c:pt idx="7822">
                  <c:v>4.4999999999999997E-3</c:v>
                </c:pt>
                <c:pt idx="7823">
                  <c:v>4.4999999999999997E-3</c:v>
                </c:pt>
                <c:pt idx="7824">
                  <c:v>4.4999999999999997E-3</c:v>
                </c:pt>
                <c:pt idx="7825">
                  <c:v>4.4999999999999997E-3</c:v>
                </c:pt>
                <c:pt idx="7826">
                  <c:v>4.4999999999999997E-3</c:v>
                </c:pt>
                <c:pt idx="7827">
                  <c:v>4.4999999999999997E-3</c:v>
                </c:pt>
                <c:pt idx="7828">
                  <c:v>4.4999999999999997E-3</c:v>
                </c:pt>
                <c:pt idx="7829">
                  <c:v>4.4999999999999997E-3</c:v>
                </c:pt>
                <c:pt idx="7830">
                  <c:v>4.4999999999999997E-3</c:v>
                </c:pt>
                <c:pt idx="7831">
                  <c:v>4.4999999999999997E-3</c:v>
                </c:pt>
                <c:pt idx="7832">
                  <c:v>4.4999999999999997E-3</c:v>
                </c:pt>
                <c:pt idx="7833">
                  <c:v>4.4999999999999997E-3</c:v>
                </c:pt>
                <c:pt idx="7834">
                  <c:v>4.4999999999999997E-3</c:v>
                </c:pt>
                <c:pt idx="7835">
                  <c:v>4.4999999999999997E-3</c:v>
                </c:pt>
                <c:pt idx="7836">
                  <c:v>4.4999999999999997E-3</c:v>
                </c:pt>
                <c:pt idx="7837">
                  <c:v>4.4999999999999997E-3</c:v>
                </c:pt>
                <c:pt idx="7838">
                  <c:v>4.4999999999999997E-3</c:v>
                </c:pt>
                <c:pt idx="7839">
                  <c:v>4.4999999999999997E-3</c:v>
                </c:pt>
                <c:pt idx="7840">
                  <c:v>4.4999999999999997E-3</c:v>
                </c:pt>
                <c:pt idx="7841">
                  <c:v>4.4999999999999997E-3</c:v>
                </c:pt>
                <c:pt idx="7842">
                  <c:v>4.4999999999999997E-3</c:v>
                </c:pt>
                <c:pt idx="7843">
                  <c:v>4.4999999999999997E-3</c:v>
                </c:pt>
                <c:pt idx="7844">
                  <c:v>4.4999999999999997E-3</c:v>
                </c:pt>
                <c:pt idx="7845">
                  <c:v>4.4999999999999997E-3</c:v>
                </c:pt>
                <c:pt idx="7846">
                  <c:v>4.4999999999999997E-3</c:v>
                </c:pt>
                <c:pt idx="7847">
                  <c:v>4.4999999999999997E-3</c:v>
                </c:pt>
                <c:pt idx="7848">
                  <c:v>4.4999999999999997E-3</c:v>
                </c:pt>
                <c:pt idx="7849">
                  <c:v>4.4999999999999997E-3</c:v>
                </c:pt>
                <c:pt idx="7850">
                  <c:v>4.5999999999999999E-3</c:v>
                </c:pt>
                <c:pt idx="7851">
                  <c:v>4.5999999999999999E-3</c:v>
                </c:pt>
                <c:pt idx="7852">
                  <c:v>4.5999999999999999E-3</c:v>
                </c:pt>
                <c:pt idx="7853">
                  <c:v>4.5999999999999999E-3</c:v>
                </c:pt>
                <c:pt idx="7854">
                  <c:v>4.5999999999999999E-3</c:v>
                </c:pt>
                <c:pt idx="7855">
                  <c:v>4.5999999999999999E-3</c:v>
                </c:pt>
                <c:pt idx="7856">
                  <c:v>4.5999999999999999E-3</c:v>
                </c:pt>
                <c:pt idx="7857">
                  <c:v>4.5999999999999999E-3</c:v>
                </c:pt>
                <c:pt idx="7858">
                  <c:v>4.5999999999999999E-3</c:v>
                </c:pt>
                <c:pt idx="7859">
                  <c:v>4.5999999999999999E-3</c:v>
                </c:pt>
                <c:pt idx="7860">
                  <c:v>4.5999999999999999E-3</c:v>
                </c:pt>
                <c:pt idx="7861">
                  <c:v>4.5999999999999999E-3</c:v>
                </c:pt>
                <c:pt idx="7862">
                  <c:v>4.5999999999999999E-3</c:v>
                </c:pt>
                <c:pt idx="7863">
                  <c:v>4.5999999999999999E-3</c:v>
                </c:pt>
                <c:pt idx="7864">
                  <c:v>4.5999999999999999E-3</c:v>
                </c:pt>
                <c:pt idx="7865">
                  <c:v>4.5999999999999999E-3</c:v>
                </c:pt>
                <c:pt idx="7866">
                  <c:v>4.5999999999999999E-3</c:v>
                </c:pt>
                <c:pt idx="7867">
                  <c:v>4.5999999999999999E-3</c:v>
                </c:pt>
                <c:pt idx="7868">
                  <c:v>4.5999999999999999E-3</c:v>
                </c:pt>
                <c:pt idx="7869">
                  <c:v>4.5999999999999999E-3</c:v>
                </c:pt>
                <c:pt idx="7870">
                  <c:v>4.5999999999999999E-3</c:v>
                </c:pt>
                <c:pt idx="7871">
                  <c:v>4.5999999999999999E-3</c:v>
                </c:pt>
                <c:pt idx="7872">
                  <c:v>4.5999999999999999E-3</c:v>
                </c:pt>
                <c:pt idx="7873">
                  <c:v>4.5999999999999999E-3</c:v>
                </c:pt>
                <c:pt idx="7874">
                  <c:v>4.5999999999999999E-3</c:v>
                </c:pt>
                <c:pt idx="7875">
                  <c:v>4.5999999999999999E-3</c:v>
                </c:pt>
                <c:pt idx="7876">
                  <c:v>4.5999999999999999E-3</c:v>
                </c:pt>
                <c:pt idx="7877">
                  <c:v>4.5999999999999999E-3</c:v>
                </c:pt>
                <c:pt idx="7878">
                  <c:v>4.5999999999999999E-3</c:v>
                </c:pt>
                <c:pt idx="7879">
                  <c:v>4.5999999999999999E-3</c:v>
                </c:pt>
                <c:pt idx="7880">
                  <c:v>4.5999999999999999E-3</c:v>
                </c:pt>
                <c:pt idx="7881">
                  <c:v>4.5999999999999999E-3</c:v>
                </c:pt>
                <c:pt idx="7882">
                  <c:v>4.5999999999999999E-3</c:v>
                </c:pt>
                <c:pt idx="7883">
                  <c:v>4.5999999999999999E-3</c:v>
                </c:pt>
                <c:pt idx="7884">
                  <c:v>4.5999999999999999E-3</c:v>
                </c:pt>
                <c:pt idx="7885">
                  <c:v>4.5999999999999999E-3</c:v>
                </c:pt>
                <c:pt idx="7886">
                  <c:v>4.5999999999999999E-3</c:v>
                </c:pt>
                <c:pt idx="7887">
                  <c:v>4.5999999999999999E-3</c:v>
                </c:pt>
                <c:pt idx="7888">
                  <c:v>4.5999999999999999E-3</c:v>
                </c:pt>
                <c:pt idx="7889">
                  <c:v>4.5999999999999999E-3</c:v>
                </c:pt>
                <c:pt idx="7890">
                  <c:v>4.5999999999999999E-3</c:v>
                </c:pt>
                <c:pt idx="7891">
                  <c:v>4.5999999999999999E-3</c:v>
                </c:pt>
                <c:pt idx="7892">
                  <c:v>4.5999999999999999E-3</c:v>
                </c:pt>
                <c:pt idx="7893">
                  <c:v>4.5999999999999999E-3</c:v>
                </c:pt>
                <c:pt idx="7894">
                  <c:v>4.5999999999999999E-3</c:v>
                </c:pt>
                <c:pt idx="7895">
                  <c:v>4.5999999999999999E-3</c:v>
                </c:pt>
                <c:pt idx="7896">
                  <c:v>4.5999999999999999E-3</c:v>
                </c:pt>
                <c:pt idx="7897">
                  <c:v>4.5999999999999999E-3</c:v>
                </c:pt>
                <c:pt idx="7898">
                  <c:v>4.5999999999999999E-3</c:v>
                </c:pt>
                <c:pt idx="7899">
                  <c:v>4.5999999999999999E-3</c:v>
                </c:pt>
                <c:pt idx="7900">
                  <c:v>4.7000000000000002E-3</c:v>
                </c:pt>
                <c:pt idx="7901">
                  <c:v>4.7000000000000002E-3</c:v>
                </c:pt>
                <c:pt idx="7902">
                  <c:v>4.7000000000000002E-3</c:v>
                </c:pt>
                <c:pt idx="7903">
                  <c:v>4.7000000000000002E-3</c:v>
                </c:pt>
                <c:pt idx="7904">
                  <c:v>4.7000000000000002E-3</c:v>
                </c:pt>
                <c:pt idx="7905">
                  <c:v>4.7000000000000002E-3</c:v>
                </c:pt>
                <c:pt idx="7906">
                  <c:v>4.7000000000000002E-3</c:v>
                </c:pt>
                <c:pt idx="7907">
                  <c:v>4.7000000000000002E-3</c:v>
                </c:pt>
                <c:pt idx="7908">
                  <c:v>4.7000000000000002E-3</c:v>
                </c:pt>
                <c:pt idx="7909">
                  <c:v>4.7000000000000002E-3</c:v>
                </c:pt>
                <c:pt idx="7910">
                  <c:v>4.7000000000000002E-3</c:v>
                </c:pt>
                <c:pt idx="7911">
                  <c:v>4.7000000000000002E-3</c:v>
                </c:pt>
                <c:pt idx="7912">
                  <c:v>4.7000000000000002E-3</c:v>
                </c:pt>
                <c:pt idx="7913">
                  <c:v>4.7000000000000002E-3</c:v>
                </c:pt>
                <c:pt idx="7914">
                  <c:v>4.7000000000000002E-3</c:v>
                </c:pt>
                <c:pt idx="7915">
                  <c:v>4.7000000000000002E-3</c:v>
                </c:pt>
                <c:pt idx="7916">
                  <c:v>4.7000000000000002E-3</c:v>
                </c:pt>
                <c:pt idx="7917">
                  <c:v>4.7000000000000002E-3</c:v>
                </c:pt>
                <c:pt idx="7918">
                  <c:v>4.7000000000000002E-3</c:v>
                </c:pt>
                <c:pt idx="7919">
                  <c:v>4.7000000000000002E-3</c:v>
                </c:pt>
                <c:pt idx="7920">
                  <c:v>4.7000000000000002E-3</c:v>
                </c:pt>
                <c:pt idx="7921">
                  <c:v>4.7000000000000002E-3</c:v>
                </c:pt>
                <c:pt idx="7922">
                  <c:v>4.7000000000000002E-3</c:v>
                </c:pt>
                <c:pt idx="7923">
                  <c:v>4.7000000000000002E-3</c:v>
                </c:pt>
                <c:pt idx="7924">
                  <c:v>4.7000000000000002E-3</c:v>
                </c:pt>
                <c:pt idx="7925">
                  <c:v>4.7000000000000002E-3</c:v>
                </c:pt>
                <c:pt idx="7926">
                  <c:v>4.7000000000000002E-3</c:v>
                </c:pt>
                <c:pt idx="7927">
                  <c:v>4.7000000000000002E-3</c:v>
                </c:pt>
                <c:pt idx="7928">
                  <c:v>4.7000000000000002E-3</c:v>
                </c:pt>
                <c:pt idx="7929">
                  <c:v>4.7000000000000002E-3</c:v>
                </c:pt>
                <c:pt idx="7930">
                  <c:v>4.7000000000000002E-3</c:v>
                </c:pt>
                <c:pt idx="7931">
                  <c:v>4.7000000000000002E-3</c:v>
                </c:pt>
                <c:pt idx="7932">
                  <c:v>4.7000000000000002E-3</c:v>
                </c:pt>
                <c:pt idx="7933">
                  <c:v>4.7000000000000002E-3</c:v>
                </c:pt>
                <c:pt idx="7934">
                  <c:v>4.7000000000000002E-3</c:v>
                </c:pt>
                <c:pt idx="7935">
                  <c:v>4.7000000000000002E-3</c:v>
                </c:pt>
                <c:pt idx="7936">
                  <c:v>4.7000000000000002E-3</c:v>
                </c:pt>
                <c:pt idx="7937">
                  <c:v>4.7000000000000002E-3</c:v>
                </c:pt>
                <c:pt idx="7938">
                  <c:v>4.7000000000000002E-3</c:v>
                </c:pt>
                <c:pt idx="7939">
                  <c:v>4.7000000000000002E-3</c:v>
                </c:pt>
                <c:pt idx="7940">
                  <c:v>4.7000000000000002E-3</c:v>
                </c:pt>
                <c:pt idx="7941">
                  <c:v>4.7000000000000002E-3</c:v>
                </c:pt>
                <c:pt idx="7942">
                  <c:v>4.7000000000000002E-3</c:v>
                </c:pt>
                <c:pt idx="7943">
                  <c:v>4.7000000000000002E-3</c:v>
                </c:pt>
                <c:pt idx="7944">
                  <c:v>4.7000000000000002E-3</c:v>
                </c:pt>
                <c:pt idx="7945">
                  <c:v>4.7000000000000002E-3</c:v>
                </c:pt>
                <c:pt idx="7946">
                  <c:v>4.7000000000000002E-3</c:v>
                </c:pt>
                <c:pt idx="7947">
                  <c:v>4.7000000000000002E-3</c:v>
                </c:pt>
                <c:pt idx="7948">
                  <c:v>4.7000000000000002E-3</c:v>
                </c:pt>
                <c:pt idx="7949">
                  <c:v>4.7000000000000002E-3</c:v>
                </c:pt>
                <c:pt idx="7950">
                  <c:v>4.7999999999999996E-3</c:v>
                </c:pt>
                <c:pt idx="7951">
                  <c:v>4.7999999999999996E-3</c:v>
                </c:pt>
                <c:pt idx="7952">
                  <c:v>4.7999999999999996E-3</c:v>
                </c:pt>
                <c:pt idx="7953">
                  <c:v>4.7999999999999996E-3</c:v>
                </c:pt>
                <c:pt idx="7954">
                  <c:v>4.7999999999999996E-3</c:v>
                </c:pt>
                <c:pt idx="7955">
                  <c:v>4.7999999999999996E-3</c:v>
                </c:pt>
                <c:pt idx="7956">
                  <c:v>4.7999999999999996E-3</c:v>
                </c:pt>
                <c:pt idx="7957">
                  <c:v>4.7999999999999996E-3</c:v>
                </c:pt>
                <c:pt idx="7958">
                  <c:v>4.7999999999999996E-3</c:v>
                </c:pt>
                <c:pt idx="7959">
                  <c:v>4.7999999999999996E-3</c:v>
                </c:pt>
                <c:pt idx="7960">
                  <c:v>4.7999999999999996E-3</c:v>
                </c:pt>
                <c:pt idx="7961">
                  <c:v>4.7999999999999996E-3</c:v>
                </c:pt>
                <c:pt idx="7962">
                  <c:v>4.7999999999999996E-3</c:v>
                </c:pt>
                <c:pt idx="7963">
                  <c:v>4.7999999999999996E-3</c:v>
                </c:pt>
                <c:pt idx="7964">
                  <c:v>4.7999999999999996E-3</c:v>
                </c:pt>
                <c:pt idx="7965">
                  <c:v>4.7999999999999996E-3</c:v>
                </c:pt>
                <c:pt idx="7966">
                  <c:v>4.7999999999999996E-3</c:v>
                </c:pt>
                <c:pt idx="7967">
                  <c:v>4.7999999999999996E-3</c:v>
                </c:pt>
                <c:pt idx="7968">
                  <c:v>4.7999999999999996E-3</c:v>
                </c:pt>
                <c:pt idx="7969">
                  <c:v>4.7999999999999996E-3</c:v>
                </c:pt>
                <c:pt idx="7970">
                  <c:v>4.7999999999999996E-3</c:v>
                </c:pt>
                <c:pt idx="7971">
                  <c:v>4.7999999999999996E-3</c:v>
                </c:pt>
                <c:pt idx="7972">
                  <c:v>4.7999999999999996E-3</c:v>
                </c:pt>
                <c:pt idx="7973">
                  <c:v>4.7999999999999996E-3</c:v>
                </c:pt>
                <c:pt idx="7974">
                  <c:v>4.7999999999999996E-3</c:v>
                </c:pt>
                <c:pt idx="7975">
                  <c:v>4.7999999999999996E-3</c:v>
                </c:pt>
                <c:pt idx="7976">
                  <c:v>4.7999999999999996E-3</c:v>
                </c:pt>
                <c:pt idx="7977">
                  <c:v>4.7999999999999996E-3</c:v>
                </c:pt>
                <c:pt idx="7978">
                  <c:v>4.7999999999999996E-3</c:v>
                </c:pt>
                <c:pt idx="7979">
                  <c:v>4.7999999999999996E-3</c:v>
                </c:pt>
                <c:pt idx="7980">
                  <c:v>4.7999999999999996E-3</c:v>
                </c:pt>
                <c:pt idx="7981">
                  <c:v>4.7999999999999996E-3</c:v>
                </c:pt>
                <c:pt idx="7982">
                  <c:v>4.7999999999999996E-3</c:v>
                </c:pt>
                <c:pt idx="7983">
                  <c:v>4.7999999999999996E-3</c:v>
                </c:pt>
                <c:pt idx="7984">
                  <c:v>4.7999999999999996E-3</c:v>
                </c:pt>
                <c:pt idx="7985">
                  <c:v>4.7999999999999996E-3</c:v>
                </c:pt>
                <c:pt idx="7986">
                  <c:v>4.7999999999999996E-3</c:v>
                </c:pt>
                <c:pt idx="7987">
                  <c:v>4.7999999999999996E-3</c:v>
                </c:pt>
                <c:pt idx="7988">
                  <c:v>4.7999999999999996E-3</c:v>
                </c:pt>
                <c:pt idx="7989">
                  <c:v>4.7999999999999996E-3</c:v>
                </c:pt>
                <c:pt idx="7990">
                  <c:v>4.7999999999999996E-3</c:v>
                </c:pt>
                <c:pt idx="7991">
                  <c:v>4.7999999999999996E-3</c:v>
                </c:pt>
                <c:pt idx="7992">
                  <c:v>4.7999999999999996E-3</c:v>
                </c:pt>
                <c:pt idx="7993">
                  <c:v>4.7999999999999996E-3</c:v>
                </c:pt>
                <c:pt idx="7994">
                  <c:v>4.7999999999999996E-3</c:v>
                </c:pt>
                <c:pt idx="7995">
                  <c:v>4.7999999999999996E-3</c:v>
                </c:pt>
                <c:pt idx="7996">
                  <c:v>4.7999999999999996E-3</c:v>
                </c:pt>
                <c:pt idx="7997">
                  <c:v>4.7999999999999996E-3</c:v>
                </c:pt>
                <c:pt idx="7998">
                  <c:v>4.7999999999999996E-3</c:v>
                </c:pt>
                <c:pt idx="7999">
                  <c:v>4.7999999999999996E-3</c:v>
                </c:pt>
                <c:pt idx="8000">
                  <c:v>4.8999999999999998E-3</c:v>
                </c:pt>
                <c:pt idx="8001">
                  <c:v>4.8999999999999998E-3</c:v>
                </c:pt>
                <c:pt idx="8002">
                  <c:v>4.8999999999999998E-3</c:v>
                </c:pt>
                <c:pt idx="8003">
                  <c:v>4.8999999999999998E-3</c:v>
                </c:pt>
                <c:pt idx="8004">
                  <c:v>4.8999999999999998E-3</c:v>
                </c:pt>
                <c:pt idx="8005">
                  <c:v>4.8999999999999998E-3</c:v>
                </c:pt>
                <c:pt idx="8006">
                  <c:v>4.8999999999999998E-3</c:v>
                </c:pt>
                <c:pt idx="8007">
                  <c:v>4.8999999999999998E-3</c:v>
                </c:pt>
                <c:pt idx="8008">
                  <c:v>4.8999999999999998E-3</c:v>
                </c:pt>
                <c:pt idx="8009">
                  <c:v>4.8999999999999998E-3</c:v>
                </c:pt>
                <c:pt idx="8010">
                  <c:v>4.8999999999999998E-3</c:v>
                </c:pt>
                <c:pt idx="8011">
                  <c:v>4.8999999999999998E-3</c:v>
                </c:pt>
                <c:pt idx="8012">
                  <c:v>4.8999999999999998E-3</c:v>
                </c:pt>
                <c:pt idx="8013">
                  <c:v>4.8999999999999998E-3</c:v>
                </c:pt>
                <c:pt idx="8014">
                  <c:v>4.8999999999999998E-3</c:v>
                </c:pt>
                <c:pt idx="8015">
                  <c:v>4.8999999999999998E-3</c:v>
                </c:pt>
                <c:pt idx="8016">
                  <c:v>4.8999999999999998E-3</c:v>
                </c:pt>
                <c:pt idx="8017">
                  <c:v>4.8999999999999998E-3</c:v>
                </c:pt>
                <c:pt idx="8018">
                  <c:v>4.8999999999999998E-3</c:v>
                </c:pt>
                <c:pt idx="8019">
                  <c:v>4.8999999999999998E-3</c:v>
                </c:pt>
                <c:pt idx="8020">
                  <c:v>4.8999999999999998E-3</c:v>
                </c:pt>
                <c:pt idx="8021">
                  <c:v>4.8999999999999998E-3</c:v>
                </c:pt>
                <c:pt idx="8022">
                  <c:v>4.8999999999999998E-3</c:v>
                </c:pt>
                <c:pt idx="8023">
                  <c:v>4.8999999999999998E-3</c:v>
                </c:pt>
                <c:pt idx="8024">
                  <c:v>4.8999999999999998E-3</c:v>
                </c:pt>
                <c:pt idx="8025">
                  <c:v>4.8999999999999998E-3</c:v>
                </c:pt>
                <c:pt idx="8026">
                  <c:v>4.8999999999999998E-3</c:v>
                </c:pt>
                <c:pt idx="8027">
                  <c:v>4.8999999999999998E-3</c:v>
                </c:pt>
                <c:pt idx="8028">
                  <c:v>4.8999999999999998E-3</c:v>
                </c:pt>
                <c:pt idx="8029">
                  <c:v>4.8999999999999998E-3</c:v>
                </c:pt>
                <c:pt idx="8030">
                  <c:v>4.8999999999999998E-3</c:v>
                </c:pt>
                <c:pt idx="8031">
                  <c:v>4.8999999999999998E-3</c:v>
                </c:pt>
                <c:pt idx="8032">
                  <c:v>4.8999999999999998E-3</c:v>
                </c:pt>
                <c:pt idx="8033">
                  <c:v>4.8999999999999998E-3</c:v>
                </c:pt>
                <c:pt idx="8034">
                  <c:v>4.8999999999999998E-3</c:v>
                </c:pt>
                <c:pt idx="8035">
                  <c:v>4.8999999999999998E-3</c:v>
                </c:pt>
                <c:pt idx="8036">
                  <c:v>4.8999999999999998E-3</c:v>
                </c:pt>
                <c:pt idx="8037">
                  <c:v>4.8999999999999998E-3</c:v>
                </c:pt>
                <c:pt idx="8038">
                  <c:v>4.8999999999999998E-3</c:v>
                </c:pt>
                <c:pt idx="8039">
                  <c:v>4.8999999999999998E-3</c:v>
                </c:pt>
                <c:pt idx="8040">
                  <c:v>4.8999999999999998E-3</c:v>
                </c:pt>
                <c:pt idx="8041">
                  <c:v>4.8999999999999998E-3</c:v>
                </c:pt>
                <c:pt idx="8042">
                  <c:v>4.8999999999999998E-3</c:v>
                </c:pt>
                <c:pt idx="8043">
                  <c:v>4.8999999999999998E-3</c:v>
                </c:pt>
                <c:pt idx="8044">
                  <c:v>4.8999999999999998E-3</c:v>
                </c:pt>
                <c:pt idx="8045">
                  <c:v>4.8999999999999998E-3</c:v>
                </c:pt>
                <c:pt idx="8046">
                  <c:v>4.8999999999999998E-3</c:v>
                </c:pt>
                <c:pt idx="8047">
                  <c:v>4.8999999999999998E-3</c:v>
                </c:pt>
                <c:pt idx="8048">
                  <c:v>4.8999999999999998E-3</c:v>
                </c:pt>
                <c:pt idx="8049">
                  <c:v>4.8999999999999998E-3</c:v>
                </c:pt>
                <c:pt idx="8050">
                  <c:v>5.0000000000000001E-3</c:v>
                </c:pt>
                <c:pt idx="8051">
                  <c:v>5.0000000000000001E-3</c:v>
                </c:pt>
                <c:pt idx="8052">
                  <c:v>5.0000000000000001E-3</c:v>
                </c:pt>
                <c:pt idx="8053">
                  <c:v>5.0000000000000001E-3</c:v>
                </c:pt>
                <c:pt idx="8054">
                  <c:v>5.0000000000000001E-3</c:v>
                </c:pt>
                <c:pt idx="8055">
                  <c:v>5.0000000000000001E-3</c:v>
                </c:pt>
                <c:pt idx="8056">
                  <c:v>5.0000000000000001E-3</c:v>
                </c:pt>
                <c:pt idx="8057">
                  <c:v>5.0000000000000001E-3</c:v>
                </c:pt>
                <c:pt idx="8058">
                  <c:v>5.0000000000000001E-3</c:v>
                </c:pt>
                <c:pt idx="8059">
                  <c:v>5.0000000000000001E-3</c:v>
                </c:pt>
                <c:pt idx="8060">
                  <c:v>5.0000000000000001E-3</c:v>
                </c:pt>
                <c:pt idx="8061">
                  <c:v>5.0000000000000001E-3</c:v>
                </c:pt>
                <c:pt idx="8062">
                  <c:v>5.0000000000000001E-3</c:v>
                </c:pt>
                <c:pt idx="8063">
                  <c:v>5.0000000000000001E-3</c:v>
                </c:pt>
                <c:pt idx="8064">
                  <c:v>5.0000000000000001E-3</c:v>
                </c:pt>
                <c:pt idx="8065">
                  <c:v>5.0000000000000001E-3</c:v>
                </c:pt>
                <c:pt idx="8066">
                  <c:v>5.0000000000000001E-3</c:v>
                </c:pt>
                <c:pt idx="8067">
                  <c:v>5.0000000000000001E-3</c:v>
                </c:pt>
                <c:pt idx="8068">
                  <c:v>5.0000000000000001E-3</c:v>
                </c:pt>
                <c:pt idx="8069">
                  <c:v>5.0000000000000001E-3</c:v>
                </c:pt>
                <c:pt idx="8070">
                  <c:v>5.0000000000000001E-3</c:v>
                </c:pt>
                <c:pt idx="8071">
                  <c:v>5.0000000000000001E-3</c:v>
                </c:pt>
                <c:pt idx="8072">
                  <c:v>5.0000000000000001E-3</c:v>
                </c:pt>
                <c:pt idx="8073">
                  <c:v>5.0000000000000001E-3</c:v>
                </c:pt>
                <c:pt idx="8074">
                  <c:v>5.0000000000000001E-3</c:v>
                </c:pt>
                <c:pt idx="8075">
                  <c:v>5.0000000000000001E-3</c:v>
                </c:pt>
                <c:pt idx="8076">
                  <c:v>5.0000000000000001E-3</c:v>
                </c:pt>
                <c:pt idx="8077">
                  <c:v>5.0000000000000001E-3</c:v>
                </c:pt>
                <c:pt idx="8078">
                  <c:v>5.0000000000000001E-3</c:v>
                </c:pt>
                <c:pt idx="8079">
                  <c:v>5.0000000000000001E-3</c:v>
                </c:pt>
                <c:pt idx="8080">
                  <c:v>5.0000000000000001E-3</c:v>
                </c:pt>
                <c:pt idx="8081">
                  <c:v>5.0000000000000001E-3</c:v>
                </c:pt>
                <c:pt idx="8082">
                  <c:v>5.0000000000000001E-3</c:v>
                </c:pt>
                <c:pt idx="8083">
                  <c:v>5.0000000000000001E-3</c:v>
                </c:pt>
                <c:pt idx="8084">
                  <c:v>5.0000000000000001E-3</c:v>
                </c:pt>
                <c:pt idx="8085">
                  <c:v>5.0000000000000001E-3</c:v>
                </c:pt>
                <c:pt idx="8086">
                  <c:v>5.0000000000000001E-3</c:v>
                </c:pt>
                <c:pt idx="8087">
                  <c:v>5.0000000000000001E-3</c:v>
                </c:pt>
                <c:pt idx="8088">
                  <c:v>5.0000000000000001E-3</c:v>
                </c:pt>
                <c:pt idx="8089">
                  <c:v>5.0000000000000001E-3</c:v>
                </c:pt>
                <c:pt idx="8090">
                  <c:v>5.0000000000000001E-3</c:v>
                </c:pt>
                <c:pt idx="8091">
                  <c:v>5.0000000000000001E-3</c:v>
                </c:pt>
                <c:pt idx="8092">
                  <c:v>5.0000000000000001E-3</c:v>
                </c:pt>
                <c:pt idx="8093">
                  <c:v>5.0000000000000001E-3</c:v>
                </c:pt>
                <c:pt idx="8094">
                  <c:v>5.0000000000000001E-3</c:v>
                </c:pt>
                <c:pt idx="8095">
                  <c:v>5.0000000000000001E-3</c:v>
                </c:pt>
                <c:pt idx="8096">
                  <c:v>5.0000000000000001E-3</c:v>
                </c:pt>
                <c:pt idx="8097">
                  <c:v>5.0000000000000001E-3</c:v>
                </c:pt>
                <c:pt idx="8098">
                  <c:v>5.0000000000000001E-3</c:v>
                </c:pt>
                <c:pt idx="8099">
                  <c:v>5.0000000000000001E-3</c:v>
                </c:pt>
                <c:pt idx="8100">
                  <c:v>5.1000000000000004E-3</c:v>
                </c:pt>
                <c:pt idx="8101">
                  <c:v>5.1000000000000004E-3</c:v>
                </c:pt>
                <c:pt idx="8102">
                  <c:v>5.1000000000000004E-3</c:v>
                </c:pt>
                <c:pt idx="8103">
                  <c:v>5.1000000000000004E-3</c:v>
                </c:pt>
                <c:pt idx="8104">
                  <c:v>5.1000000000000004E-3</c:v>
                </c:pt>
                <c:pt idx="8105">
                  <c:v>5.1000000000000004E-3</c:v>
                </c:pt>
                <c:pt idx="8106">
                  <c:v>5.1000000000000004E-3</c:v>
                </c:pt>
                <c:pt idx="8107">
                  <c:v>5.1000000000000004E-3</c:v>
                </c:pt>
                <c:pt idx="8108">
                  <c:v>5.1000000000000004E-3</c:v>
                </c:pt>
                <c:pt idx="8109">
                  <c:v>5.1000000000000004E-3</c:v>
                </c:pt>
                <c:pt idx="8110">
                  <c:v>5.1000000000000004E-3</c:v>
                </c:pt>
                <c:pt idx="8111">
                  <c:v>5.1000000000000004E-3</c:v>
                </c:pt>
                <c:pt idx="8112">
                  <c:v>5.1000000000000004E-3</c:v>
                </c:pt>
                <c:pt idx="8113">
                  <c:v>5.1000000000000004E-3</c:v>
                </c:pt>
                <c:pt idx="8114">
                  <c:v>5.1000000000000004E-3</c:v>
                </c:pt>
                <c:pt idx="8115">
                  <c:v>5.1000000000000004E-3</c:v>
                </c:pt>
                <c:pt idx="8116">
                  <c:v>5.1000000000000004E-3</c:v>
                </c:pt>
                <c:pt idx="8117">
                  <c:v>5.1000000000000004E-3</c:v>
                </c:pt>
                <c:pt idx="8118">
                  <c:v>5.1000000000000004E-3</c:v>
                </c:pt>
                <c:pt idx="8119">
                  <c:v>5.1000000000000004E-3</c:v>
                </c:pt>
                <c:pt idx="8120">
                  <c:v>5.1000000000000004E-3</c:v>
                </c:pt>
                <c:pt idx="8121">
                  <c:v>5.1000000000000004E-3</c:v>
                </c:pt>
                <c:pt idx="8122">
                  <c:v>5.1000000000000004E-3</c:v>
                </c:pt>
                <c:pt idx="8123">
                  <c:v>5.1000000000000004E-3</c:v>
                </c:pt>
                <c:pt idx="8124">
                  <c:v>5.1000000000000004E-3</c:v>
                </c:pt>
                <c:pt idx="8125">
                  <c:v>5.1000000000000004E-3</c:v>
                </c:pt>
                <c:pt idx="8126">
                  <c:v>5.1000000000000004E-3</c:v>
                </c:pt>
                <c:pt idx="8127">
                  <c:v>5.1000000000000004E-3</c:v>
                </c:pt>
                <c:pt idx="8128">
                  <c:v>5.1000000000000004E-3</c:v>
                </c:pt>
                <c:pt idx="8129">
                  <c:v>5.1000000000000004E-3</c:v>
                </c:pt>
                <c:pt idx="8130">
                  <c:v>5.1000000000000004E-3</c:v>
                </c:pt>
                <c:pt idx="8131">
                  <c:v>5.1000000000000004E-3</c:v>
                </c:pt>
                <c:pt idx="8132">
                  <c:v>5.1000000000000004E-3</c:v>
                </c:pt>
                <c:pt idx="8133">
                  <c:v>5.1000000000000004E-3</c:v>
                </c:pt>
                <c:pt idx="8134">
                  <c:v>5.1000000000000004E-3</c:v>
                </c:pt>
                <c:pt idx="8135">
                  <c:v>5.1000000000000004E-3</c:v>
                </c:pt>
                <c:pt idx="8136">
                  <c:v>5.1000000000000004E-3</c:v>
                </c:pt>
                <c:pt idx="8137">
                  <c:v>5.1000000000000004E-3</c:v>
                </c:pt>
                <c:pt idx="8138">
                  <c:v>5.1000000000000004E-3</c:v>
                </c:pt>
                <c:pt idx="8139">
                  <c:v>5.1000000000000004E-3</c:v>
                </c:pt>
                <c:pt idx="8140">
                  <c:v>5.1000000000000004E-3</c:v>
                </c:pt>
                <c:pt idx="8141">
                  <c:v>5.1000000000000004E-3</c:v>
                </c:pt>
                <c:pt idx="8142">
                  <c:v>5.1000000000000004E-3</c:v>
                </c:pt>
                <c:pt idx="8143">
                  <c:v>5.1000000000000004E-3</c:v>
                </c:pt>
                <c:pt idx="8144">
                  <c:v>5.1000000000000004E-3</c:v>
                </c:pt>
                <c:pt idx="8145">
                  <c:v>5.1000000000000004E-3</c:v>
                </c:pt>
                <c:pt idx="8146">
                  <c:v>5.1000000000000004E-3</c:v>
                </c:pt>
                <c:pt idx="8147">
                  <c:v>5.1000000000000004E-3</c:v>
                </c:pt>
                <c:pt idx="8148">
                  <c:v>5.1000000000000004E-3</c:v>
                </c:pt>
                <c:pt idx="8149">
                  <c:v>5.1000000000000004E-3</c:v>
                </c:pt>
                <c:pt idx="8150">
                  <c:v>5.1999999999999998E-3</c:v>
                </c:pt>
                <c:pt idx="8151">
                  <c:v>5.1999999999999998E-3</c:v>
                </c:pt>
                <c:pt idx="8152">
                  <c:v>5.1999999999999998E-3</c:v>
                </c:pt>
                <c:pt idx="8153">
                  <c:v>5.1999999999999998E-3</c:v>
                </c:pt>
                <c:pt idx="8154">
                  <c:v>5.1999999999999998E-3</c:v>
                </c:pt>
                <c:pt idx="8155">
                  <c:v>5.1999999999999998E-3</c:v>
                </c:pt>
                <c:pt idx="8156">
                  <c:v>5.1999999999999998E-3</c:v>
                </c:pt>
                <c:pt idx="8157">
                  <c:v>5.1999999999999998E-3</c:v>
                </c:pt>
                <c:pt idx="8158">
                  <c:v>5.1999999999999998E-3</c:v>
                </c:pt>
                <c:pt idx="8159">
                  <c:v>5.1999999999999998E-3</c:v>
                </c:pt>
                <c:pt idx="8160">
                  <c:v>5.1999999999999998E-3</c:v>
                </c:pt>
                <c:pt idx="8161">
                  <c:v>5.1999999999999998E-3</c:v>
                </c:pt>
                <c:pt idx="8162">
                  <c:v>5.1999999999999998E-3</c:v>
                </c:pt>
                <c:pt idx="8163">
                  <c:v>5.1999999999999998E-3</c:v>
                </c:pt>
                <c:pt idx="8164">
                  <c:v>5.1999999999999998E-3</c:v>
                </c:pt>
                <c:pt idx="8165">
                  <c:v>5.1999999999999998E-3</c:v>
                </c:pt>
                <c:pt idx="8166">
                  <c:v>5.1999999999999998E-3</c:v>
                </c:pt>
                <c:pt idx="8167">
                  <c:v>5.1999999999999998E-3</c:v>
                </c:pt>
                <c:pt idx="8168">
                  <c:v>5.1999999999999998E-3</c:v>
                </c:pt>
                <c:pt idx="8169">
                  <c:v>5.1999999999999998E-3</c:v>
                </c:pt>
                <c:pt idx="8170">
                  <c:v>5.1999999999999998E-3</c:v>
                </c:pt>
                <c:pt idx="8171">
                  <c:v>5.1999999999999998E-3</c:v>
                </c:pt>
                <c:pt idx="8172">
                  <c:v>5.1999999999999998E-3</c:v>
                </c:pt>
                <c:pt idx="8173">
                  <c:v>5.1999999999999998E-3</c:v>
                </c:pt>
                <c:pt idx="8174">
                  <c:v>5.1999999999999998E-3</c:v>
                </c:pt>
                <c:pt idx="8175">
                  <c:v>5.1999999999999998E-3</c:v>
                </c:pt>
                <c:pt idx="8176">
                  <c:v>5.1999999999999998E-3</c:v>
                </c:pt>
                <c:pt idx="8177">
                  <c:v>5.1999999999999998E-3</c:v>
                </c:pt>
                <c:pt idx="8178">
                  <c:v>5.1999999999999998E-3</c:v>
                </c:pt>
                <c:pt idx="8179">
                  <c:v>5.1999999999999998E-3</c:v>
                </c:pt>
                <c:pt idx="8180">
                  <c:v>5.1999999999999998E-3</c:v>
                </c:pt>
                <c:pt idx="8181">
                  <c:v>5.1999999999999998E-3</c:v>
                </c:pt>
                <c:pt idx="8182">
                  <c:v>5.1999999999999998E-3</c:v>
                </c:pt>
                <c:pt idx="8183">
                  <c:v>5.1999999999999998E-3</c:v>
                </c:pt>
                <c:pt idx="8184">
                  <c:v>5.1999999999999998E-3</c:v>
                </c:pt>
                <c:pt idx="8185">
                  <c:v>5.1999999999999998E-3</c:v>
                </c:pt>
                <c:pt idx="8186">
                  <c:v>5.1999999999999998E-3</c:v>
                </c:pt>
                <c:pt idx="8187">
                  <c:v>5.1999999999999998E-3</c:v>
                </c:pt>
                <c:pt idx="8188">
                  <c:v>5.1999999999999998E-3</c:v>
                </c:pt>
                <c:pt idx="8189">
                  <c:v>5.1999999999999998E-3</c:v>
                </c:pt>
                <c:pt idx="8190">
                  <c:v>5.1999999999999998E-3</c:v>
                </c:pt>
                <c:pt idx="8191">
                  <c:v>5.1999999999999998E-3</c:v>
                </c:pt>
                <c:pt idx="8192">
                  <c:v>5.1999999999999998E-3</c:v>
                </c:pt>
                <c:pt idx="8193">
                  <c:v>5.1999999999999998E-3</c:v>
                </c:pt>
                <c:pt idx="8194">
                  <c:v>5.1999999999999998E-3</c:v>
                </c:pt>
                <c:pt idx="8195">
                  <c:v>5.1999999999999998E-3</c:v>
                </c:pt>
                <c:pt idx="8196">
                  <c:v>5.1999999999999998E-3</c:v>
                </c:pt>
                <c:pt idx="8197">
                  <c:v>5.1999999999999998E-3</c:v>
                </c:pt>
                <c:pt idx="8198">
                  <c:v>5.1999999999999998E-3</c:v>
                </c:pt>
                <c:pt idx="8199">
                  <c:v>5.1999999999999998E-3</c:v>
                </c:pt>
                <c:pt idx="8200">
                  <c:v>5.3E-3</c:v>
                </c:pt>
                <c:pt idx="8201">
                  <c:v>5.3E-3</c:v>
                </c:pt>
                <c:pt idx="8202">
                  <c:v>5.3E-3</c:v>
                </c:pt>
                <c:pt idx="8203">
                  <c:v>5.3E-3</c:v>
                </c:pt>
                <c:pt idx="8204">
                  <c:v>5.3E-3</c:v>
                </c:pt>
                <c:pt idx="8205">
                  <c:v>5.3E-3</c:v>
                </c:pt>
                <c:pt idx="8206">
                  <c:v>5.3E-3</c:v>
                </c:pt>
                <c:pt idx="8207">
                  <c:v>5.3E-3</c:v>
                </c:pt>
                <c:pt idx="8208">
                  <c:v>5.3E-3</c:v>
                </c:pt>
                <c:pt idx="8209">
                  <c:v>5.3E-3</c:v>
                </c:pt>
                <c:pt idx="8210">
                  <c:v>5.3E-3</c:v>
                </c:pt>
                <c:pt idx="8211">
                  <c:v>5.3E-3</c:v>
                </c:pt>
                <c:pt idx="8212">
                  <c:v>5.3E-3</c:v>
                </c:pt>
                <c:pt idx="8213">
                  <c:v>5.3E-3</c:v>
                </c:pt>
                <c:pt idx="8214">
                  <c:v>5.3E-3</c:v>
                </c:pt>
                <c:pt idx="8215">
                  <c:v>5.3E-3</c:v>
                </c:pt>
                <c:pt idx="8216">
                  <c:v>5.3E-3</c:v>
                </c:pt>
                <c:pt idx="8217">
                  <c:v>5.3E-3</c:v>
                </c:pt>
                <c:pt idx="8218">
                  <c:v>5.3E-3</c:v>
                </c:pt>
                <c:pt idx="8219">
                  <c:v>5.3E-3</c:v>
                </c:pt>
                <c:pt idx="8220">
                  <c:v>5.3E-3</c:v>
                </c:pt>
                <c:pt idx="8221">
                  <c:v>5.3E-3</c:v>
                </c:pt>
                <c:pt idx="8222">
                  <c:v>5.3E-3</c:v>
                </c:pt>
                <c:pt idx="8223">
                  <c:v>5.3E-3</c:v>
                </c:pt>
                <c:pt idx="8224">
                  <c:v>5.3E-3</c:v>
                </c:pt>
                <c:pt idx="8225">
                  <c:v>5.3E-3</c:v>
                </c:pt>
                <c:pt idx="8226">
                  <c:v>5.3E-3</c:v>
                </c:pt>
                <c:pt idx="8227">
                  <c:v>5.3E-3</c:v>
                </c:pt>
                <c:pt idx="8228">
                  <c:v>5.3E-3</c:v>
                </c:pt>
                <c:pt idx="8229">
                  <c:v>5.3E-3</c:v>
                </c:pt>
                <c:pt idx="8230">
                  <c:v>5.3E-3</c:v>
                </c:pt>
                <c:pt idx="8231">
                  <c:v>5.3E-3</c:v>
                </c:pt>
                <c:pt idx="8232">
                  <c:v>5.3E-3</c:v>
                </c:pt>
                <c:pt idx="8233">
                  <c:v>5.3E-3</c:v>
                </c:pt>
                <c:pt idx="8234">
                  <c:v>5.3E-3</c:v>
                </c:pt>
                <c:pt idx="8235">
                  <c:v>5.3E-3</c:v>
                </c:pt>
                <c:pt idx="8236">
                  <c:v>5.3E-3</c:v>
                </c:pt>
                <c:pt idx="8237">
                  <c:v>5.3E-3</c:v>
                </c:pt>
                <c:pt idx="8238">
                  <c:v>5.3E-3</c:v>
                </c:pt>
                <c:pt idx="8239">
                  <c:v>5.3E-3</c:v>
                </c:pt>
                <c:pt idx="8240">
                  <c:v>5.3E-3</c:v>
                </c:pt>
                <c:pt idx="8241">
                  <c:v>5.3E-3</c:v>
                </c:pt>
                <c:pt idx="8242">
                  <c:v>5.3E-3</c:v>
                </c:pt>
                <c:pt idx="8243">
                  <c:v>5.3E-3</c:v>
                </c:pt>
                <c:pt idx="8244">
                  <c:v>5.3E-3</c:v>
                </c:pt>
                <c:pt idx="8245">
                  <c:v>5.3E-3</c:v>
                </c:pt>
                <c:pt idx="8246">
                  <c:v>5.3E-3</c:v>
                </c:pt>
                <c:pt idx="8247">
                  <c:v>5.3E-3</c:v>
                </c:pt>
                <c:pt idx="8248">
                  <c:v>5.3E-3</c:v>
                </c:pt>
                <c:pt idx="8249">
                  <c:v>5.3E-3</c:v>
                </c:pt>
                <c:pt idx="8250">
                  <c:v>5.4000000000000003E-3</c:v>
                </c:pt>
                <c:pt idx="8251">
                  <c:v>5.4000000000000003E-3</c:v>
                </c:pt>
                <c:pt idx="8252">
                  <c:v>5.4000000000000003E-3</c:v>
                </c:pt>
                <c:pt idx="8253">
                  <c:v>5.4000000000000003E-3</c:v>
                </c:pt>
                <c:pt idx="8254">
                  <c:v>5.4000000000000003E-3</c:v>
                </c:pt>
                <c:pt idx="8255">
                  <c:v>5.4000000000000003E-3</c:v>
                </c:pt>
                <c:pt idx="8256">
                  <c:v>5.4000000000000003E-3</c:v>
                </c:pt>
                <c:pt idx="8257">
                  <c:v>5.4000000000000003E-3</c:v>
                </c:pt>
                <c:pt idx="8258">
                  <c:v>5.4000000000000003E-3</c:v>
                </c:pt>
                <c:pt idx="8259">
                  <c:v>5.4000000000000003E-3</c:v>
                </c:pt>
                <c:pt idx="8260">
                  <c:v>5.4000000000000003E-3</c:v>
                </c:pt>
                <c:pt idx="8261">
                  <c:v>5.4000000000000003E-3</c:v>
                </c:pt>
                <c:pt idx="8262">
                  <c:v>5.4000000000000003E-3</c:v>
                </c:pt>
                <c:pt idx="8263">
                  <c:v>5.4000000000000003E-3</c:v>
                </c:pt>
                <c:pt idx="8264">
                  <c:v>5.4000000000000003E-3</c:v>
                </c:pt>
                <c:pt idx="8265">
                  <c:v>5.4000000000000003E-3</c:v>
                </c:pt>
                <c:pt idx="8266">
                  <c:v>5.4000000000000003E-3</c:v>
                </c:pt>
                <c:pt idx="8267">
                  <c:v>5.4000000000000003E-3</c:v>
                </c:pt>
                <c:pt idx="8268">
                  <c:v>5.4000000000000003E-3</c:v>
                </c:pt>
                <c:pt idx="8269">
                  <c:v>5.4000000000000003E-3</c:v>
                </c:pt>
                <c:pt idx="8270">
                  <c:v>5.4000000000000003E-3</c:v>
                </c:pt>
                <c:pt idx="8271">
                  <c:v>5.4000000000000003E-3</c:v>
                </c:pt>
                <c:pt idx="8272">
                  <c:v>5.4000000000000003E-3</c:v>
                </c:pt>
                <c:pt idx="8273">
                  <c:v>5.4000000000000003E-3</c:v>
                </c:pt>
                <c:pt idx="8274">
                  <c:v>5.4000000000000003E-3</c:v>
                </c:pt>
                <c:pt idx="8275">
                  <c:v>5.4000000000000003E-3</c:v>
                </c:pt>
                <c:pt idx="8276">
                  <c:v>5.4000000000000003E-3</c:v>
                </c:pt>
                <c:pt idx="8277">
                  <c:v>5.4000000000000003E-3</c:v>
                </c:pt>
                <c:pt idx="8278">
                  <c:v>5.4000000000000003E-3</c:v>
                </c:pt>
                <c:pt idx="8279">
                  <c:v>5.4000000000000003E-3</c:v>
                </c:pt>
                <c:pt idx="8280">
                  <c:v>5.4000000000000003E-3</c:v>
                </c:pt>
                <c:pt idx="8281">
                  <c:v>5.4000000000000003E-3</c:v>
                </c:pt>
                <c:pt idx="8282">
                  <c:v>5.4000000000000003E-3</c:v>
                </c:pt>
                <c:pt idx="8283">
                  <c:v>5.4000000000000003E-3</c:v>
                </c:pt>
                <c:pt idx="8284">
                  <c:v>5.4000000000000003E-3</c:v>
                </c:pt>
                <c:pt idx="8285">
                  <c:v>5.4000000000000003E-3</c:v>
                </c:pt>
                <c:pt idx="8286">
                  <c:v>5.4000000000000003E-3</c:v>
                </c:pt>
                <c:pt idx="8287">
                  <c:v>5.4000000000000003E-3</c:v>
                </c:pt>
                <c:pt idx="8288">
                  <c:v>5.4000000000000003E-3</c:v>
                </c:pt>
                <c:pt idx="8289">
                  <c:v>5.4000000000000003E-3</c:v>
                </c:pt>
                <c:pt idx="8290">
                  <c:v>5.4000000000000003E-3</c:v>
                </c:pt>
                <c:pt idx="8291">
                  <c:v>5.4000000000000003E-3</c:v>
                </c:pt>
                <c:pt idx="8292">
                  <c:v>5.4000000000000003E-3</c:v>
                </c:pt>
                <c:pt idx="8293">
                  <c:v>5.4000000000000003E-3</c:v>
                </c:pt>
                <c:pt idx="8294">
                  <c:v>5.4000000000000003E-3</c:v>
                </c:pt>
                <c:pt idx="8295">
                  <c:v>5.4000000000000003E-3</c:v>
                </c:pt>
                <c:pt idx="8296">
                  <c:v>5.4000000000000003E-3</c:v>
                </c:pt>
                <c:pt idx="8297">
                  <c:v>5.4000000000000003E-3</c:v>
                </c:pt>
                <c:pt idx="8298">
                  <c:v>5.4000000000000003E-3</c:v>
                </c:pt>
                <c:pt idx="8299">
                  <c:v>5.4000000000000003E-3</c:v>
                </c:pt>
                <c:pt idx="8300">
                  <c:v>5.4999999999999997E-3</c:v>
                </c:pt>
                <c:pt idx="8301">
                  <c:v>5.4999999999999997E-3</c:v>
                </c:pt>
                <c:pt idx="8302">
                  <c:v>5.4999999999999997E-3</c:v>
                </c:pt>
                <c:pt idx="8303">
                  <c:v>5.4999999999999997E-3</c:v>
                </c:pt>
                <c:pt idx="8304">
                  <c:v>5.4999999999999997E-3</c:v>
                </c:pt>
                <c:pt idx="8305">
                  <c:v>5.4999999999999997E-3</c:v>
                </c:pt>
                <c:pt idx="8306">
                  <c:v>5.4999999999999997E-3</c:v>
                </c:pt>
                <c:pt idx="8307">
                  <c:v>5.4999999999999997E-3</c:v>
                </c:pt>
                <c:pt idx="8308">
                  <c:v>5.4999999999999997E-3</c:v>
                </c:pt>
                <c:pt idx="8309">
                  <c:v>5.4999999999999997E-3</c:v>
                </c:pt>
                <c:pt idx="8310">
                  <c:v>5.4999999999999997E-3</c:v>
                </c:pt>
                <c:pt idx="8311">
                  <c:v>5.4999999999999997E-3</c:v>
                </c:pt>
                <c:pt idx="8312">
                  <c:v>5.4999999999999997E-3</c:v>
                </c:pt>
                <c:pt idx="8313">
                  <c:v>5.4999999999999997E-3</c:v>
                </c:pt>
                <c:pt idx="8314">
                  <c:v>5.4999999999999997E-3</c:v>
                </c:pt>
                <c:pt idx="8315">
                  <c:v>5.4999999999999997E-3</c:v>
                </c:pt>
                <c:pt idx="8316">
                  <c:v>5.4999999999999997E-3</c:v>
                </c:pt>
                <c:pt idx="8317">
                  <c:v>5.4999999999999997E-3</c:v>
                </c:pt>
                <c:pt idx="8318">
                  <c:v>5.4999999999999997E-3</c:v>
                </c:pt>
                <c:pt idx="8319">
                  <c:v>5.4999999999999997E-3</c:v>
                </c:pt>
                <c:pt idx="8320">
                  <c:v>5.4999999999999997E-3</c:v>
                </c:pt>
                <c:pt idx="8321">
                  <c:v>5.4999999999999997E-3</c:v>
                </c:pt>
                <c:pt idx="8322">
                  <c:v>5.4999999999999997E-3</c:v>
                </c:pt>
                <c:pt idx="8323">
                  <c:v>5.4999999999999997E-3</c:v>
                </c:pt>
                <c:pt idx="8324">
                  <c:v>5.4999999999999997E-3</c:v>
                </c:pt>
                <c:pt idx="8325">
                  <c:v>5.4999999999999997E-3</c:v>
                </c:pt>
                <c:pt idx="8326">
                  <c:v>5.4999999999999997E-3</c:v>
                </c:pt>
                <c:pt idx="8327">
                  <c:v>5.4999999999999997E-3</c:v>
                </c:pt>
                <c:pt idx="8328">
                  <c:v>5.4999999999999997E-3</c:v>
                </c:pt>
                <c:pt idx="8329">
                  <c:v>5.4999999999999997E-3</c:v>
                </c:pt>
                <c:pt idx="8330">
                  <c:v>5.4999999999999997E-3</c:v>
                </c:pt>
                <c:pt idx="8331">
                  <c:v>5.4999999999999997E-3</c:v>
                </c:pt>
                <c:pt idx="8332">
                  <c:v>5.4999999999999997E-3</c:v>
                </c:pt>
                <c:pt idx="8333">
                  <c:v>5.4999999999999997E-3</c:v>
                </c:pt>
                <c:pt idx="8334">
                  <c:v>5.4999999999999997E-3</c:v>
                </c:pt>
                <c:pt idx="8335">
                  <c:v>5.4999999999999997E-3</c:v>
                </c:pt>
                <c:pt idx="8336">
                  <c:v>5.4999999999999997E-3</c:v>
                </c:pt>
                <c:pt idx="8337">
                  <c:v>5.4999999999999997E-3</c:v>
                </c:pt>
                <c:pt idx="8338">
                  <c:v>5.4999999999999997E-3</c:v>
                </c:pt>
                <c:pt idx="8339">
                  <c:v>5.4999999999999997E-3</c:v>
                </c:pt>
                <c:pt idx="8340">
                  <c:v>5.4999999999999997E-3</c:v>
                </c:pt>
                <c:pt idx="8341">
                  <c:v>5.4999999999999997E-3</c:v>
                </c:pt>
                <c:pt idx="8342">
                  <c:v>5.4999999999999997E-3</c:v>
                </c:pt>
                <c:pt idx="8343">
                  <c:v>5.4999999999999997E-3</c:v>
                </c:pt>
                <c:pt idx="8344">
                  <c:v>5.4999999999999997E-3</c:v>
                </c:pt>
                <c:pt idx="8345">
                  <c:v>5.4999999999999997E-3</c:v>
                </c:pt>
                <c:pt idx="8346">
                  <c:v>5.4999999999999997E-3</c:v>
                </c:pt>
                <c:pt idx="8347">
                  <c:v>5.4999999999999997E-3</c:v>
                </c:pt>
                <c:pt idx="8348">
                  <c:v>5.4999999999999997E-3</c:v>
                </c:pt>
                <c:pt idx="8349">
                  <c:v>5.4999999999999997E-3</c:v>
                </c:pt>
                <c:pt idx="8350">
                  <c:v>5.5999999999999999E-3</c:v>
                </c:pt>
                <c:pt idx="8351">
                  <c:v>5.5999999999999999E-3</c:v>
                </c:pt>
                <c:pt idx="8352">
                  <c:v>5.5999999999999999E-3</c:v>
                </c:pt>
                <c:pt idx="8353">
                  <c:v>5.5999999999999999E-3</c:v>
                </c:pt>
                <c:pt idx="8354">
                  <c:v>5.5999999999999999E-3</c:v>
                </c:pt>
                <c:pt idx="8355">
                  <c:v>5.5999999999999999E-3</c:v>
                </c:pt>
                <c:pt idx="8356">
                  <c:v>5.5999999999999999E-3</c:v>
                </c:pt>
                <c:pt idx="8357">
                  <c:v>5.5999999999999999E-3</c:v>
                </c:pt>
                <c:pt idx="8358">
                  <c:v>5.5999999999999999E-3</c:v>
                </c:pt>
                <c:pt idx="8359">
                  <c:v>5.5999999999999999E-3</c:v>
                </c:pt>
                <c:pt idx="8360">
                  <c:v>5.5999999999999999E-3</c:v>
                </c:pt>
                <c:pt idx="8361">
                  <c:v>5.5999999999999999E-3</c:v>
                </c:pt>
                <c:pt idx="8362">
                  <c:v>5.5999999999999999E-3</c:v>
                </c:pt>
                <c:pt idx="8363">
                  <c:v>5.5999999999999999E-3</c:v>
                </c:pt>
                <c:pt idx="8364">
                  <c:v>5.5999999999999999E-3</c:v>
                </c:pt>
                <c:pt idx="8365">
                  <c:v>5.5999999999999999E-3</c:v>
                </c:pt>
                <c:pt idx="8366">
                  <c:v>5.5999999999999999E-3</c:v>
                </c:pt>
                <c:pt idx="8367">
                  <c:v>5.5999999999999999E-3</c:v>
                </c:pt>
                <c:pt idx="8368">
                  <c:v>5.5999999999999999E-3</c:v>
                </c:pt>
                <c:pt idx="8369">
                  <c:v>5.5999999999999999E-3</c:v>
                </c:pt>
                <c:pt idx="8370">
                  <c:v>5.5999999999999999E-3</c:v>
                </c:pt>
                <c:pt idx="8371">
                  <c:v>5.5999999999999999E-3</c:v>
                </c:pt>
                <c:pt idx="8372">
                  <c:v>5.5999999999999999E-3</c:v>
                </c:pt>
                <c:pt idx="8373">
                  <c:v>5.5999999999999999E-3</c:v>
                </c:pt>
                <c:pt idx="8374">
                  <c:v>5.5999999999999999E-3</c:v>
                </c:pt>
                <c:pt idx="8375">
                  <c:v>5.5999999999999999E-3</c:v>
                </c:pt>
                <c:pt idx="8376">
                  <c:v>5.5999999999999999E-3</c:v>
                </c:pt>
                <c:pt idx="8377">
                  <c:v>5.5999999999999999E-3</c:v>
                </c:pt>
                <c:pt idx="8378">
                  <c:v>5.5999999999999999E-3</c:v>
                </c:pt>
                <c:pt idx="8379">
                  <c:v>5.5999999999999999E-3</c:v>
                </c:pt>
                <c:pt idx="8380">
                  <c:v>5.5999999999999999E-3</c:v>
                </c:pt>
                <c:pt idx="8381">
                  <c:v>5.5999999999999999E-3</c:v>
                </c:pt>
                <c:pt idx="8382">
                  <c:v>5.5999999999999999E-3</c:v>
                </c:pt>
                <c:pt idx="8383">
                  <c:v>5.5999999999999999E-3</c:v>
                </c:pt>
                <c:pt idx="8384">
                  <c:v>5.5999999999999999E-3</c:v>
                </c:pt>
                <c:pt idx="8385">
                  <c:v>5.5999999999999999E-3</c:v>
                </c:pt>
                <c:pt idx="8386">
                  <c:v>5.5999999999999999E-3</c:v>
                </c:pt>
                <c:pt idx="8387">
                  <c:v>5.5999999999999999E-3</c:v>
                </c:pt>
                <c:pt idx="8388">
                  <c:v>5.5999999999999999E-3</c:v>
                </c:pt>
                <c:pt idx="8389">
                  <c:v>5.5999999999999999E-3</c:v>
                </c:pt>
                <c:pt idx="8390">
                  <c:v>5.5999999999999999E-3</c:v>
                </c:pt>
                <c:pt idx="8391">
                  <c:v>5.5999999999999999E-3</c:v>
                </c:pt>
                <c:pt idx="8392">
                  <c:v>5.5999999999999999E-3</c:v>
                </c:pt>
                <c:pt idx="8393">
                  <c:v>5.5999999999999999E-3</c:v>
                </c:pt>
                <c:pt idx="8394">
                  <c:v>5.5999999999999999E-3</c:v>
                </c:pt>
                <c:pt idx="8395">
                  <c:v>5.5999999999999999E-3</c:v>
                </c:pt>
                <c:pt idx="8396">
                  <c:v>5.5999999999999999E-3</c:v>
                </c:pt>
                <c:pt idx="8397">
                  <c:v>5.5999999999999999E-3</c:v>
                </c:pt>
                <c:pt idx="8398">
                  <c:v>5.5999999999999999E-3</c:v>
                </c:pt>
                <c:pt idx="8399">
                  <c:v>5.5999999999999999E-3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1E-4</c:v>
                </c:pt>
                <c:pt idx="8551">
                  <c:v>1E-4</c:v>
                </c:pt>
                <c:pt idx="8552">
                  <c:v>1E-4</c:v>
                </c:pt>
                <c:pt idx="8553">
                  <c:v>1E-4</c:v>
                </c:pt>
                <c:pt idx="8554">
                  <c:v>1E-4</c:v>
                </c:pt>
                <c:pt idx="8555">
                  <c:v>1E-4</c:v>
                </c:pt>
                <c:pt idx="8556">
                  <c:v>1E-4</c:v>
                </c:pt>
                <c:pt idx="8557">
                  <c:v>1E-4</c:v>
                </c:pt>
                <c:pt idx="8558">
                  <c:v>1E-4</c:v>
                </c:pt>
                <c:pt idx="8559">
                  <c:v>1E-4</c:v>
                </c:pt>
                <c:pt idx="8560">
                  <c:v>1E-4</c:v>
                </c:pt>
                <c:pt idx="8561">
                  <c:v>1E-4</c:v>
                </c:pt>
                <c:pt idx="8562">
                  <c:v>1E-4</c:v>
                </c:pt>
                <c:pt idx="8563">
                  <c:v>1E-4</c:v>
                </c:pt>
                <c:pt idx="8564">
                  <c:v>1E-4</c:v>
                </c:pt>
                <c:pt idx="8565">
                  <c:v>1E-4</c:v>
                </c:pt>
                <c:pt idx="8566">
                  <c:v>1E-4</c:v>
                </c:pt>
                <c:pt idx="8567">
                  <c:v>1E-4</c:v>
                </c:pt>
                <c:pt idx="8568">
                  <c:v>1E-4</c:v>
                </c:pt>
                <c:pt idx="8569">
                  <c:v>1E-4</c:v>
                </c:pt>
                <c:pt idx="8570">
                  <c:v>1E-4</c:v>
                </c:pt>
                <c:pt idx="8571">
                  <c:v>1E-4</c:v>
                </c:pt>
                <c:pt idx="8572">
                  <c:v>1E-4</c:v>
                </c:pt>
                <c:pt idx="8573">
                  <c:v>1E-4</c:v>
                </c:pt>
                <c:pt idx="8574">
                  <c:v>1E-4</c:v>
                </c:pt>
                <c:pt idx="8575">
                  <c:v>1E-4</c:v>
                </c:pt>
                <c:pt idx="8576">
                  <c:v>1E-4</c:v>
                </c:pt>
                <c:pt idx="8577">
                  <c:v>1E-4</c:v>
                </c:pt>
                <c:pt idx="8578">
                  <c:v>1E-4</c:v>
                </c:pt>
                <c:pt idx="8579">
                  <c:v>1E-4</c:v>
                </c:pt>
                <c:pt idx="8580">
                  <c:v>1E-4</c:v>
                </c:pt>
                <c:pt idx="8581">
                  <c:v>1E-4</c:v>
                </c:pt>
                <c:pt idx="8582">
                  <c:v>1E-4</c:v>
                </c:pt>
                <c:pt idx="8583">
                  <c:v>1E-4</c:v>
                </c:pt>
                <c:pt idx="8584">
                  <c:v>1E-4</c:v>
                </c:pt>
                <c:pt idx="8585">
                  <c:v>1E-4</c:v>
                </c:pt>
                <c:pt idx="8586">
                  <c:v>1E-4</c:v>
                </c:pt>
                <c:pt idx="8587">
                  <c:v>1E-4</c:v>
                </c:pt>
                <c:pt idx="8588">
                  <c:v>1E-4</c:v>
                </c:pt>
                <c:pt idx="8589">
                  <c:v>1E-4</c:v>
                </c:pt>
                <c:pt idx="8590">
                  <c:v>1E-4</c:v>
                </c:pt>
                <c:pt idx="8591">
                  <c:v>1E-4</c:v>
                </c:pt>
                <c:pt idx="8592">
                  <c:v>1E-4</c:v>
                </c:pt>
                <c:pt idx="8593">
                  <c:v>1E-4</c:v>
                </c:pt>
                <c:pt idx="8594">
                  <c:v>1E-4</c:v>
                </c:pt>
                <c:pt idx="8595">
                  <c:v>1E-4</c:v>
                </c:pt>
                <c:pt idx="8596">
                  <c:v>1E-4</c:v>
                </c:pt>
                <c:pt idx="8597">
                  <c:v>1E-4</c:v>
                </c:pt>
                <c:pt idx="8598">
                  <c:v>1E-4</c:v>
                </c:pt>
                <c:pt idx="8599">
                  <c:v>1E-4</c:v>
                </c:pt>
                <c:pt idx="8600">
                  <c:v>2.0000000000000001E-4</c:v>
                </c:pt>
                <c:pt idx="8601">
                  <c:v>2.0000000000000001E-4</c:v>
                </c:pt>
                <c:pt idx="8602">
                  <c:v>2.0000000000000001E-4</c:v>
                </c:pt>
                <c:pt idx="8603">
                  <c:v>2.0000000000000001E-4</c:v>
                </c:pt>
                <c:pt idx="8604">
                  <c:v>2.0000000000000001E-4</c:v>
                </c:pt>
                <c:pt idx="8605">
                  <c:v>2.0000000000000001E-4</c:v>
                </c:pt>
                <c:pt idx="8606">
                  <c:v>2.0000000000000001E-4</c:v>
                </c:pt>
                <c:pt idx="8607">
                  <c:v>2.0000000000000001E-4</c:v>
                </c:pt>
                <c:pt idx="8608">
                  <c:v>2.0000000000000001E-4</c:v>
                </c:pt>
                <c:pt idx="8609">
                  <c:v>2.0000000000000001E-4</c:v>
                </c:pt>
                <c:pt idx="8610">
                  <c:v>2.0000000000000001E-4</c:v>
                </c:pt>
                <c:pt idx="8611">
                  <c:v>2.0000000000000001E-4</c:v>
                </c:pt>
                <c:pt idx="8612">
                  <c:v>2.0000000000000001E-4</c:v>
                </c:pt>
                <c:pt idx="8613">
                  <c:v>2.0000000000000001E-4</c:v>
                </c:pt>
                <c:pt idx="8614">
                  <c:v>2.0000000000000001E-4</c:v>
                </c:pt>
                <c:pt idx="8615">
                  <c:v>2.0000000000000001E-4</c:v>
                </c:pt>
                <c:pt idx="8616">
                  <c:v>2.0000000000000001E-4</c:v>
                </c:pt>
                <c:pt idx="8617">
                  <c:v>2.0000000000000001E-4</c:v>
                </c:pt>
                <c:pt idx="8618">
                  <c:v>2.0000000000000001E-4</c:v>
                </c:pt>
                <c:pt idx="8619">
                  <c:v>2.0000000000000001E-4</c:v>
                </c:pt>
                <c:pt idx="8620">
                  <c:v>2.0000000000000001E-4</c:v>
                </c:pt>
                <c:pt idx="8621">
                  <c:v>2.0000000000000001E-4</c:v>
                </c:pt>
                <c:pt idx="8622">
                  <c:v>2.0000000000000001E-4</c:v>
                </c:pt>
                <c:pt idx="8623">
                  <c:v>2.0000000000000001E-4</c:v>
                </c:pt>
                <c:pt idx="8624">
                  <c:v>2.0000000000000001E-4</c:v>
                </c:pt>
                <c:pt idx="8625">
                  <c:v>2.0000000000000001E-4</c:v>
                </c:pt>
                <c:pt idx="8626">
                  <c:v>2.0000000000000001E-4</c:v>
                </c:pt>
                <c:pt idx="8627">
                  <c:v>2.0000000000000001E-4</c:v>
                </c:pt>
                <c:pt idx="8628">
                  <c:v>2.0000000000000001E-4</c:v>
                </c:pt>
                <c:pt idx="8629">
                  <c:v>2.0000000000000001E-4</c:v>
                </c:pt>
                <c:pt idx="8630">
                  <c:v>2.0000000000000001E-4</c:v>
                </c:pt>
                <c:pt idx="8631">
                  <c:v>2.0000000000000001E-4</c:v>
                </c:pt>
                <c:pt idx="8632">
                  <c:v>2.0000000000000001E-4</c:v>
                </c:pt>
                <c:pt idx="8633">
                  <c:v>2.0000000000000001E-4</c:v>
                </c:pt>
                <c:pt idx="8634">
                  <c:v>2.0000000000000001E-4</c:v>
                </c:pt>
                <c:pt idx="8635">
                  <c:v>2.0000000000000001E-4</c:v>
                </c:pt>
                <c:pt idx="8636">
                  <c:v>2.0000000000000001E-4</c:v>
                </c:pt>
                <c:pt idx="8637">
                  <c:v>2.0000000000000001E-4</c:v>
                </c:pt>
                <c:pt idx="8638">
                  <c:v>2.0000000000000001E-4</c:v>
                </c:pt>
                <c:pt idx="8639">
                  <c:v>2.0000000000000001E-4</c:v>
                </c:pt>
                <c:pt idx="8640">
                  <c:v>2.0000000000000001E-4</c:v>
                </c:pt>
                <c:pt idx="8641">
                  <c:v>2.0000000000000001E-4</c:v>
                </c:pt>
                <c:pt idx="8642">
                  <c:v>2.0000000000000001E-4</c:v>
                </c:pt>
                <c:pt idx="8643">
                  <c:v>2.0000000000000001E-4</c:v>
                </c:pt>
                <c:pt idx="8644">
                  <c:v>2.0000000000000001E-4</c:v>
                </c:pt>
                <c:pt idx="8645">
                  <c:v>2.0000000000000001E-4</c:v>
                </c:pt>
                <c:pt idx="8646">
                  <c:v>2.0000000000000001E-4</c:v>
                </c:pt>
                <c:pt idx="8647">
                  <c:v>2.0000000000000001E-4</c:v>
                </c:pt>
                <c:pt idx="8648">
                  <c:v>2.0000000000000001E-4</c:v>
                </c:pt>
                <c:pt idx="8649">
                  <c:v>2.0000000000000001E-4</c:v>
                </c:pt>
                <c:pt idx="8650">
                  <c:v>2.9999999999999997E-4</c:v>
                </c:pt>
                <c:pt idx="8651">
                  <c:v>2.9999999999999997E-4</c:v>
                </c:pt>
                <c:pt idx="8652">
                  <c:v>2.9999999999999997E-4</c:v>
                </c:pt>
                <c:pt idx="8653">
                  <c:v>2.9999999999999997E-4</c:v>
                </c:pt>
                <c:pt idx="8654">
                  <c:v>2.9999999999999997E-4</c:v>
                </c:pt>
                <c:pt idx="8655">
                  <c:v>2.9999999999999997E-4</c:v>
                </c:pt>
                <c:pt idx="8656">
                  <c:v>2.9999999999999997E-4</c:v>
                </c:pt>
                <c:pt idx="8657">
                  <c:v>2.9999999999999997E-4</c:v>
                </c:pt>
                <c:pt idx="8658">
                  <c:v>2.9999999999999997E-4</c:v>
                </c:pt>
                <c:pt idx="8659">
                  <c:v>2.9999999999999997E-4</c:v>
                </c:pt>
                <c:pt idx="8660">
                  <c:v>2.9999999999999997E-4</c:v>
                </c:pt>
                <c:pt idx="8661">
                  <c:v>2.9999999999999997E-4</c:v>
                </c:pt>
                <c:pt idx="8662">
                  <c:v>2.9999999999999997E-4</c:v>
                </c:pt>
                <c:pt idx="8663">
                  <c:v>2.9999999999999997E-4</c:v>
                </c:pt>
                <c:pt idx="8664">
                  <c:v>2.9999999999999997E-4</c:v>
                </c:pt>
                <c:pt idx="8665">
                  <c:v>2.9999999999999997E-4</c:v>
                </c:pt>
                <c:pt idx="8666">
                  <c:v>2.9999999999999997E-4</c:v>
                </c:pt>
                <c:pt idx="8667">
                  <c:v>2.9999999999999997E-4</c:v>
                </c:pt>
                <c:pt idx="8668">
                  <c:v>2.9999999999999997E-4</c:v>
                </c:pt>
                <c:pt idx="8669">
                  <c:v>2.9999999999999997E-4</c:v>
                </c:pt>
                <c:pt idx="8670">
                  <c:v>2.9999999999999997E-4</c:v>
                </c:pt>
                <c:pt idx="8671">
                  <c:v>2.9999999999999997E-4</c:v>
                </c:pt>
                <c:pt idx="8672">
                  <c:v>2.9999999999999997E-4</c:v>
                </c:pt>
                <c:pt idx="8673">
                  <c:v>2.9999999999999997E-4</c:v>
                </c:pt>
                <c:pt idx="8674">
                  <c:v>2.9999999999999997E-4</c:v>
                </c:pt>
                <c:pt idx="8675">
                  <c:v>2.9999999999999997E-4</c:v>
                </c:pt>
                <c:pt idx="8676">
                  <c:v>2.9999999999999997E-4</c:v>
                </c:pt>
                <c:pt idx="8677">
                  <c:v>2.9999999999999997E-4</c:v>
                </c:pt>
                <c:pt idx="8678">
                  <c:v>2.9999999999999997E-4</c:v>
                </c:pt>
                <c:pt idx="8679">
                  <c:v>2.9999999999999997E-4</c:v>
                </c:pt>
                <c:pt idx="8680">
                  <c:v>2.9999999999999997E-4</c:v>
                </c:pt>
                <c:pt idx="8681">
                  <c:v>2.9999999999999997E-4</c:v>
                </c:pt>
                <c:pt idx="8682">
                  <c:v>2.9999999999999997E-4</c:v>
                </c:pt>
                <c:pt idx="8683">
                  <c:v>2.9999999999999997E-4</c:v>
                </c:pt>
                <c:pt idx="8684">
                  <c:v>2.9999999999999997E-4</c:v>
                </c:pt>
                <c:pt idx="8685">
                  <c:v>2.9999999999999997E-4</c:v>
                </c:pt>
                <c:pt idx="8686">
                  <c:v>2.9999999999999997E-4</c:v>
                </c:pt>
                <c:pt idx="8687">
                  <c:v>2.9999999999999997E-4</c:v>
                </c:pt>
                <c:pt idx="8688">
                  <c:v>2.9999999999999997E-4</c:v>
                </c:pt>
                <c:pt idx="8689">
                  <c:v>2.9999999999999997E-4</c:v>
                </c:pt>
                <c:pt idx="8690">
                  <c:v>2.9999999999999997E-4</c:v>
                </c:pt>
                <c:pt idx="8691">
                  <c:v>2.9999999999999997E-4</c:v>
                </c:pt>
                <c:pt idx="8692">
                  <c:v>2.9999999999999997E-4</c:v>
                </c:pt>
                <c:pt idx="8693">
                  <c:v>2.9999999999999997E-4</c:v>
                </c:pt>
                <c:pt idx="8694">
                  <c:v>2.9999999999999997E-4</c:v>
                </c:pt>
                <c:pt idx="8695">
                  <c:v>2.9999999999999997E-4</c:v>
                </c:pt>
                <c:pt idx="8696">
                  <c:v>2.9999999999999997E-4</c:v>
                </c:pt>
                <c:pt idx="8697">
                  <c:v>2.9999999999999997E-4</c:v>
                </c:pt>
                <c:pt idx="8698">
                  <c:v>2.9999999999999997E-4</c:v>
                </c:pt>
                <c:pt idx="8699">
                  <c:v>2.9999999999999997E-4</c:v>
                </c:pt>
                <c:pt idx="8700">
                  <c:v>4.0000000000000002E-4</c:v>
                </c:pt>
                <c:pt idx="8701">
                  <c:v>4.0000000000000002E-4</c:v>
                </c:pt>
                <c:pt idx="8702">
                  <c:v>4.0000000000000002E-4</c:v>
                </c:pt>
                <c:pt idx="8703">
                  <c:v>4.0000000000000002E-4</c:v>
                </c:pt>
                <c:pt idx="8704">
                  <c:v>4.0000000000000002E-4</c:v>
                </c:pt>
                <c:pt idx="8705">
                  <c:v>4.0000000000000002E-4</c:v>
                </c:pt>
                <c:pt idx="8706">
                  <c:v>4.0000000000000002E-4</c:v>
                </c:pt>
                <c:pt idx="8707">
                  <c:v>4.0000000000000002E-4</c:v>
                </c:pt>
                <c:pt idx="8708">
                  <c:v>4.0000000000000002E-4</c:v>
                </c:pt>
                <c:pt idx="8709">
                  <c:v>4.0000000000000002E-4</c:v>
                </c:pt>
                <c:pt idx="8710">
                  <c:v>4.0000000000000002E-4</c:v>
                </c:pt>
                <c:pt idx="8711">
                  <c:v>4.0000000000000002E-4</c:v>
                </c:pt>
                <c:pt idx="8712">
                  <c:v>4.0000000000000002E-4</c:v>
                </c:pt>
                <c:pt idx="8713">
                  <c:v>4.0000000000000002E-4</c:v>
                </c:pt>
                <c:pt idx="8714">
                  <c:v>4.0000000000000002E-4</c:v>
                </c:pt>
                <c:pt idx="8715">
                  <c:v>4.0000000000000002E-4</c:v>
                </c:pt>
                <c:pt idx="8716">
                  <c:v>4.0000000000000002E-4</c:v>
                </c:pt>
                <c:pt idx="8717">
                  <c:v>4.0000000000000002E-4</c:v>
                </c:pt>
                <c:pt idx="8718">
                  <c:v>4.0000000000000002E-4</c:v>
                </c:pt>
                <c:pt idx="8719">
                  <c:v>4.0000000000000002E-4</c:v>
                </c:pt>
                <c:pt idx="8720">
                  <c:v>4.0000000000000002E-4</c:v>
                </c:pt>
                <c:pt idx="8721">
                  <c:v>4.0000000000000002E-4</c:v>
                </c:pt>
                <c:pt idx="8722">
                  <c:v>4.0000000000000002E-4</c:v>
                </c:pt>
                <c:pt idx="8723">
                  <c:v>4.0000000000000002E-4</c:v>
                </c:pt>
                <c:pt idx="8724">
                  <c:v>4.0000000000000002E-4</c:v>
                </c:pt>
                <c:pt idx="8725">
                  <c:v>4.0000000000000002E-4</c:v>
                </c:pt>
                <c:pt idx="8726">
                  <c:v>4.0000000000000002E-4</c:v>
                </c:pt>
                <c:pt idx="8727">
                  <c:v>4.0000000000000002E-4</c:v>
                </c:pt>
                <c:pt idx="8728">
                  <c:v>4.0000000000000002E-4</c:v>
                </c:pt>
                <c:pt idx="8729">
                  <c:v>4.0000000000000002E-4</c:v>
                </c:pt>
                <c:pt idx="8730">
                  <c:v>4.0000000000000002E-4</c:v>
                </c:pt>
                <c:pt idx="8731">
                  <c:v>4.0000000000000002E-4</c:v>
                </c:pt>
                <c:pt idx="8732">
                  <c:v>4.0000000000000002E-4</c:v>
                </c:pt>
                <c:pt idx="8733">
                  <c:v>4.0000000000000002E-4</c:v>
                </c:pt>
                <c:pt idx="8734">
                  <c:v>4.0000000000000002E-4</c:v>
                </c:pt>
                <c:pt idx="8735">
                  <c:v>4.0000000000000002E-4</c:v>
                </c:pt>
                <c:pt idx="8736">
                  <c:v>4.0000000000000002E-4</c:v>
                </c:pt>
                <c:pt idx="8737">
                  <c:v>4.0000000000000002E-4</c:v>
                </c:pt>
                <c:pt idx="8738">
                  <c:v>4.0000000000000002E-4</c:v>
                </c:pt>
                <c:pt idx="8739">
                  <c:v>4.0000000000000002E-4</c:v>
                </c:pt>
                <c:pt idx="8740">
                  <c:v>4.0000000000000002E-4</c:v>
                </c:pt>
                <c:pt idx="8741">
                  <c:v>4.0000000000000002E-4</c:v>
                </c:pt>
                <c:pt idx="8742">
                  <c:v>4.0000000000000002E-4</c:v>
                </c:pt>
                <c:pt idx="8743">
                  <c:v>4.0000000000000002E-4</c:v>
                </c:pt>
                <c:pt idx="8744">
                  <c:v>4.0000000000000002E-4</c:v>
                </c:pt>
                <c:pt idx="8745">
                  <c:v>4.0000000000000002E-4</c:v>
                </c:pt>
                <c:pt idx="8746">
                  <c:v>4.0000000000000002E-4</c:v>
                </c:pt>
                <c:pt idx="8747">
                  <c:v>4.0000000000000002E-4</c:v>
                </c:pt>
                <c:pt idx="8748">
                  <c:v>4.0000000000000002E-4</c:v>
                </c:pt>
                <c:pt idx="8749">
                  <c:v>4.0000000000000002E-4</c:v>
                </c:pt>
                <c:pt idx="8750">
                  <c:v>5.0000000000000001E-4</c:v>
                </c:pt>
                <c:pt idx="8751">
                  <c:v>5.0000000000000001E-4</c:v>
                </c:pt>
                <c:pt idx="8752">
                  <c:v>5.0000000000000001E-4</c:v>
                </c:pt>
                <c:pt idx="8753">
                  <c:v>5.0000000000000001E-4</c:v>
                </c:pt>
                <c:pt idx="8754">
                  <c:v>5.0000000000000001E-4</c:v>
                </c:pt>
                <c:pt idx="8755">
                  <c:v>5.0000000000000001E-4</c:v>
                </c:pt>
                <c:pt idx="8756">
                  <c:v>5.0000000000000001E-4</c:v>
                </c:pt>
                <c:pt idx="8757">
                  <c:v>5.0000000000000001E-4</c:v>
                </c:pt>
                <c:pt idx="8758">
                  <c:v>5.0000000000000001E-4</c:v>
                </c:pt>
                <c:pt idx="8759">
                  <c:v>5.0000000000000001E-4</c:v>
                </c:pt>
                <c:pt idx="8760">
                  <c:v>5.0000000000000001E-4</c:v>
                </c:pt>
                <c:pt idx="8761">
                  <c:v>5.0000000000000001E-4</c:v>
                </c:pt>
                <c:pt idx="8762">
                  <c:v>5.0000000000000001E-4</c:v>
                </c:pt>
                <c:pt idx="8763">
                  <c:v>5.0000000000000001E-4</c:v>
                </c:pt>
                <c:pt idx="8764">
                  <c:v>5.0000000000000001E-4</c:v>
                </c:pt>
                <c:pt idx="8765">
                  <c:v>5.0000000000000001E-4</c:v>
                </c:pt>
                <c:pt idx="8766">
                  <c:v>5.0000000000000001E-4</c:v>
                </c:pt>
                <c:pt idx="8767">
                  <c:v>5.0000000000000001E-4</c:v>
                </c:pt>
                <c:pt idx="8768">
                  <c:v>5.0000000000000001E-4</c:v>
                </c:pt>
                <c:pt idx="8769">
                  <c:v>5.0000000000000001E-4</c:v>
                </c:pt>
                <c:pt idx="8770">
                  <c:v>5.0000000000000001E-4</c:v>
                </c:pt>
                <c:pt idx="8771">
                  <c:v>5.0000000000000001E-4</c:v>
                </c:pt>
                <c:pt idx="8772">
                  <c:v>5.0000000000000001E-4</c:v>
                </c:pt>
                <c:pt idx="8773">
                  <c:v>5.0000000000000001E-4</c:v>
                </c:pt>
                <c:pt idx="8774">
                  <c:v>5.0000000000000001E-4</c:v>
                </c:pt>
                <c:pt idx="8775">
                  <c:v>5.0000000000000001E-4</c:v>
                </c:pt>
                <c:pt idx="8776">
                  <c:v>5.0000000000000001E-4</c:v>
                </c:pt>
                <c:pt idx="8777">
                  <c:v>5.0000000000000001E-4</c:v>
                </c:pt>
                <c:pt idx="8778">
                  <c:v>5.0000000000000001E-4</c:v>
                </c:pt>
                <c:pt idx="8779">
                  <c:v>5.0000000000000001E-4</c:v>
                </c:pt>
                <c:pt idx="8780">
                  <c:v>5.0000000000000001E-4</c:v>
                </c:pt>
                <c:pt idx="8781">
                  <c:v>5.0000000000000001E-4</c:v>
                </c:pt>
                <c:pt idx="8782">
                  <c:v>5.0000000000000001E-4</c:v>
                </c:pt>
                <c:pt idx="8783">
                  <c:v>5.0000000000000001E-4</c:v>
                </c:pt>
                <c:pt idx="8784">
                  <c:v>5.0000000000000001E-4</c:v>
                </c:pt>
                <c:pt idx="8785">
                  <c:v>5.0000000000000001E-4</c:v>
                </c:pt>
                <c:pt idx="8786">
                  <c:v>5.0000000000000001E-4</c:v>
                </c:pt>
                <c:pt idx="8787">
                  <c:v>5.0000000000000001E-4</c:v>
                </c:pt>
                <c:pt idx="8788">
                  <c:v>5.0000000000000001E-4</c:v>
                </c:pt>
                <c:pt idx="8789">
                  <c:v>5.0000000000000001E-4</c:v>
                </c:pt>
                <c:pt idx="8790">
                  <c:v>5.0000000000000001E-4</c:v>
                </c:pt>
                <c:pt idx="8791">
                  <c:v>5.0000000000000001E-4</c:v>
                </c:pt>
                <c:pt idx="8792">
                  <c:v>5.0000000000000001E-4</c:v>
                </c:pt>
                <c:pt idx="8793">
                  <c:v>5.0000000000000001E-4</c:v>
                </c:pt>
                <c:pt idx="8794">
                  <c:v>5.0000000000000001E-4</c:v>
                </c:pt>
                <c:pt idx="8795">
                  <c:v>5.0000000000000001E-4</c:v>
                </c:pt>
                <c:pt idx="8796">
                  <c:v>5.0000000000000001E-4</c:v>
                </c:pt>
                <c:pt idx="8797">
                  <c:v>5.0000000000000001E-4</c:v>
                </c:pt>
                <c:pt idx="8798">
                  <c:v>5.0000000000000001E-4</c:v>
                </c:pt>
                <c:pt idx="8799">
                  <c:v>5.0000000000000001E-4</c:v>
                </c:pt>
                <c:pt idx="8800">
                  <c:v>5.9999999999999995E-4</c:v>
                </c:pt>
                <c:pt idx="8801">
                  <c:v>5.9999999999999995E-4</c:v>
                </c:pt>
                <c:pt idx="8802">
                  <c:v>5.9999999999999995E-4</c:v>
                </c:pt>
                <c:pt idx="8803">
                  <c:v>5.9999999999999995E-4</c:v>
                </c:pt>
                <c:pt idx="8804">
                  <c:v>5.9999999999999995E-4</c:v>
                </c:pt>
                <c:pt idx="8805">
                  <c:v>5.9999999999999995E-4</c:v>
                </c:pt>
                <c:pt idx="8806">
                  <c:v>5.9999999999999995E-4</c:v>
                </c:pt>
                <c:pt idx="8807">
                  <c:v>5.9999999999999995E-4</c:v>
                </c:pt>
                <c:pt idx="8808">
                  <c:v>5.9999999999999995E-4</c:v>
                </c:pt>
                <c:pt idx="8809">
                  <c:v>5.9999999999999995E-4</c:v>
                </c:pt>
                <c:pt idx="8810">
                  <c:v>5.9999999999999995E-4</c:v>
                </c:pt>
                <c:pt idx="8811">
                  <c:v>5.9999999999999995E-4</c:v>
                </c:pt>
                <c:pt idx="8812">
                  <c:v>5.9999999999999995E-4</c:v>
                </c:pt>
                <c:pt idx="8813">
                  <c:v>5.9999999999999995E-4</c:v>
                </c:pt>
                <c:pt idx="8814">
                  <c:v>5.9999999999999995E-4</c:v>
                </c:pt>
                <c:pt idx="8815">
                  <c:v>5.9999999999999995E-4</c:v>
                </c:pt>
                <c:pt idx="8816">
                  <c:v>5.9999999999999995E-4</c:v>
                </c:pt>
                <c:pt idx="8817">
                  <c:v>5.9999999999999995E-4</c:v>
                </c:pt>
                <c:pt idx="8818">
                  <c:v>5.9999999999999995E-4</c:v>
                </c:pt>
                <c:pt idx="8819">
                  <c:v>5.9999999999999995E-4</c:v>
                </c:pt>
                <c:pt idx="8820">
                  <c:v>5.9999999999999995E-4</c:v>
                </c:pt>
                <c:pt idx="8821">
                  <c:v>5.9999999999999995E-4</c:v>
                </c:pt>
                <c:pt idx="8822">
                  <c:v>5.9999999999999995E-4</c:v>
                </c:pt>
                <c:pt idx="8823">
                  <c:v>5.9999999999999995E-4</c:v>
                </c:pt>
                <c:pt idx="8824">
                  <c:v>5.9999999999999995E-4</c:v>
                </c:pt>
                <c:pt idx="8825">
                  <c:v>5.9999999999999995E-4</c:v>
                </c:pt>
                <c:pt idx="8826">
                  <c:v>5.9999999999999995E-4</c:v>
                </c:pt>
                <c:pt idx="8827">
                  <c:v>5.9999999999999995E-4</c:v>
                </c:pt>
                <c:pt idx="8828">
                  <c:v>5.9999999999999995E-4</c:v>
                </c:pt>
                <c:pt idx="8829">
                  <c:v>5.9999999999999995E-4</c:v>
                </c:pt>
                <c:pt idx="8830">
                  <c:v>5.9999999999999995E-4</c:v>
                </c:pt>
                <c:pt idx="8831">
                  <c:v>5.9999999999999995E-4</c:v>
                </c:pt>
                <c:pt idx="8832">
                  <c:v>5.9999999999999995E-4</c:v>
                </c:pt>
                <c:pt idx="8833">
                  <c:v>5.9999999999999995E-4</c:v>
                </c:pt>
                <c:pt idx="8834">
                  <c:v>5.9999999999999995E-4</c:v>
                </c:pt>
                <c:pt idx="8835">
                  <c:v>5.9999999999999995E-4</c:v>
                </c:pt>
                <c:pt idx="8836">
                  <c:v>5.9999999999999995E-4</c:v>
                </c:pt>
                <c:pt idx="8837">
                  <c:v>5.9999999999999995E-4</c:v>
                </c:pt>
                <c:pt idx="8838">
                  <c:v>5.9999999999999995E-4</c:v>
                </c:pt>
                <c:pt idx="8839">
                  <c:v>5.9999999999999995E-4</c:v>
                </c:pt>
                <c:pt idx="8840">
                  <c:v>5.9999999999999995E-4</c:v>
                </c:pt>
                <c:pt idx="8841">
                  <c:v>5.9999999999999995E-4</c:v>
                </c:pt>
                <c:pt idx="8842">
                  <c:v>5.9999999999999995E-4</c:v>
                </c:pt>
                <c:pt idx="8843">
                  <c:v>5.9999999999999995E-4</c:v>
                </c:pt>
                <c:pt idx="8844">
                  <c:v>5.9999999999999995E-4</c:v>
                </c:pt>
                <c:pt idx="8845">
                  <c:v>5.9999999999999995E-4</c:v>
                </c:pt>
                <c:pt idx="8846">
                  <c:v>5.9999999999999995E-4</c:v>
                </c:pt>
                <c:pt idx="8847">
                  <c:v>5.9999999999999995E-4</c:v>
                </c:pt>
                <c:pt idx="8848">
                  <c:v>5.9999999999999995E-4</c:v>
                </c:pt>
                <c:pt idx="8849">
                  <c:v>5.9999999999999995E-4</c:v>
                </c:pt>
                <c:pt idx="8850">
                  <c:v>6.9999999999999999E-4</c:v>
                </c:pt>
                <c:pt idx="8851">
                  <c:v>6.9999999999999999E-4</c:v>
                </c:pt>
                <c:pt idx="8852">
                  <c:v>6.9999999999999999E-4</c:v>
                </c:pt>
                <c:pt idx="8853">
                  <c:v>6.9999999999999999E-4</c:v>
                </c:pt>
                <c:pt idx="8854">
                  <c:v>6.9999999999999999E-4</c:v>
                </c:pt>
                <c:pt idx="8855">
                  <c:v>6.9999999999999999E-4</c:v>
                </c:pt>
                <c:pt idx="8856">
                  <c:v>6.9999999999999999E-4</c:v>
                </c:pt>
                <c:pt idx="8857">
                  <c:v>6.9999999999999999E-4</c:v>
                </c:pt>
                <c:pt idx="8858">
                  <c:v>6.9999999999999999E-4</c:v>
                </c:pt>
                <c:pt idx="8859">
                  <c:v>6.9999999999999999E-4</c:v>
                </c:pt>
                <c:pt idx="8860">
                  <c:v>6.9999999999999999E-4</c:v>
                </c:pt>
                <c:pt idx="8861">
                  <c:v>6.9999999999999999E-4</c:v>
                </c:pt>
                <c:pt idx="8862">
                  <c:v>6.9999999999999999E-4</c:v>
                </c:pt>
                <c:pt idx="8863">
                  <c:v>6.9999999999999999E-4</c:v>
                </c:pt>
                <c:pt idx="8864">
                  <c:v>6.9999999999999999E-4</c:v>
                </c:pt>
                <c:pt idx="8865">
                  <c:v>6.9999999999999999E-4</c:v>
                </c:pt>
                <c:pt idx="8866">
                  <c:v>6.9999999999999999E-4</c:v>
                </c:pt>
                <c:pt idx="8867">
                  <c:v>6.9999999999999999E-4</c:v>
                </c:pt>
                <c:pt idx="8868">
                  <c:v>6.9999999999999999E-4</c:v>
                </c:pt>
                <c:pt idx="8869">
                  <c:v>6.9999999999999999E-4</c:v>
                </c:pt>
                <c:pt idx="8870">
                  <c:v>6.9999999999999999E-4</c:v>
                </c:pt>
                <c:pt idx="8871">
                  <c:v>6.9999999999999999E-4</c:v>
                </c:pt>
                <c:pt idx="8872">
                  <c:v>6.9999999999999999E-4</c:v>
                </c:pt>
                <c:pt idx="8873">
                  <c:v>6.9999999999999999E-4</c:v>
                </c:pt>
                <c:pt idx="8874">
                  <c:v>6.9999999999999999E-4</c:v>
                </c:pt>
                <c:pt idx="8875">
                  <c:v>6.9999999999999999E-4</c:v>
                </c:pt>
                <c:pt idx="8876">
                  <c:v>6.9999999999999999E-4</c:v>
                </c:pt>
                <c:pt idx="8877">
                  <c:v>6.9999999999999999E-4</c:v>
                </c:pt>
                <c:pt idx="8878">
                  <c:v>6.9999999999999999E-4</c:v>
                </c:pt>
                <c:pt idx="8879">
                  <c:v>6.9999999999999999E-4</c:v>
                </c:pt>
                <c:pt idx="8880">
                  <c:v>6.9999999999999999E-4</c:v>
                </c:pt>
                <c:pt idx="8881">
                  <c:v>6.9999999999999999E-4</c:v>
                </c:pt>
                <c:pt idx="8882">
                  <c:v>6.9999999999999999E-4</c:v>
                </c:pt>
                <c:pt idx="8883">
                  <c:v>6.9999999999999999E-4</c:v>
                </c:pt>
                <c:pt idx="8884">
                  <c:v>6.9999999999999999E-4</c:v>
                </c:pt>
                <c:pt idx="8885">
                  <c:v>6.9999999999999999E-4</c:v>
                </c:pt>
                <c:pt idx="8886">
                  <c:v>6.9999999999999999E-4</c:v>
                </c:pt>
                <c:pt idx="8887">
                  <c:v>6.9999999999999999E-4</c:v>
                </c:pt>
                <c:pt idx="8888">
                  <c:v>6.9999999999999999E-4</c:v>
                </c:pt>
                <c:pt idx="8889">
                  <c:v>6.9999999999999999E-4</c:v>
                </c:pt>
                <c:pt idx="8890">
                  <c:v>6.9999999999999999E-4</c:v>
                </c:pt>
                <c:pt idx="8891">
                  <c:v>6.9999999999999999E-4</c:v>
                </c:pt>
                <c:pt idx="8892">
                  <c:v>6.9999999999999999E-4</c:v>
                </c:pt>
                <c:pt idx="8893">
                  <c:v>6.9999999999999999E-4</c:v>
                </c:pt>
                <c:pt idx="8894">
                  <c:v>6.9999999999999999E-4</c:v>
                </c:pt>
                <c:pt idx="8895">
                  <c:v>6.9999999999999999E-4</c:v>
                </c:pt>
                <c:pt idx="8896">
                  <c:v>6.9999999999999999E-4</c:v>
                </c:pt>
                <c:pt idx="8897">
                  <c:v>6.9999999999999999E-4</c:v>
                </c:pt>
                <c:pt idx="8898">
                  <c:v>6.9999999999999999E-4</c:v>
                </c:pt>
                <c:pt idx="8899">
                  <c:v>6.9999999999999999E-4</c:v>
                </c:pt>
                <c:pt idx="8900">
                  <c:v>8.0000000000000004E-4</c:v>
                </c:pt>
                <c:pt idx="8901">
                  <c:v>8.0000000000000004E-4</c:v>
                </c:pt>
                <c:pt idx="8902">
                  <c:v>8.0000000000000004E-4</c:v>
                </c:pt>
                <c:pt idx="8903">
                  <c:v>8.0000000000000004E-4</c:v>
                </c:pt>
                <c:pt idx="8904">
                  <c:v>8.0000000000000004E-4</c:v>
                </c:pt>
                <c:pt idx="8905">
                  <c:v>8.0000000000000004E-4</c:v>
                </c:pt>
                <c:pt idx="8906">
                  <c:v>8.0000000000000004E-4</c:v>
                </c:pt>
                <c:pt idx="8907">
                  <c:v>8.0000000000000004E-4</c:v>
                </c:pt>
                <c:pt idx="8908">
                  <c:v>8.0000000000000004E-4</c:v>
                </c:pt>
                <c:pt idx="8909">
                  <c:v>8.0000000000000004E-4</c:v>
                </c:pt>
                <c:pt idx="8910">
                  <c:v>8.0000000000000004E-4</c:v>
                </c:pt>
                <c:pt idx="8911">
                  <c:v>8.0000000000000004E-4</c:v>
                </c:pt>
                <c:pt idx="8912">
                  <c:v>8.0000000000000004E-4</c:v>
                </c:pt>
                <c:pt idx="8913">
                  <c:v>8.0000000000000004E-4</c:v>
                </c:pt>
                <c:pt idx="8914">
                  <c:v>8.0000000000000004E-4</c:v>
                </c:pt>
                <c:pt idx="8915">
                  <c:v>8.0000000000000004E-4</c:v>
                </c:pt>
                <c:pt idx="8916">
                  <c:v>8.0000000000000004E-4</c:v>
                </c:pt>
                <c:pt idx="8917">
                  <c:v>8.0000000000000004E-4</c:v>
                </c:pt>
                <c:pt idx="8918">
                  <c:v>8.0000000000000004E-4</c:v>
                </c:pt>
                <c:pt idx="8919">
                  <c:v>8.0000000000000004E-4</c:v>
                </c:pt>
                <c:pt idx="8920">
                  <c:v>8.0000000000000004E-4</c:v>
                </c:pt>
                <c:pt idx="8921">
                  <c:v>8.0000000000000004E-4</c:v>
                </c:pt>
                <c:pt idx="8922">
                  <c:v>8.0000000000000004E-4</c:v>
                </c:pt>
                <c:pt idx="8923">
                  <c:v>8.0000000000000004E-4</c:v>
                </c:pt>
                <c:pt idx="8924">
                  <c:v>8.0000000000000004E-4</c:v>
                </c:pt>
                <c:pt idx="8925">
                  <c:v>8.0000000000000004E-4</c:v>
                </c:pt>
                <c:pt idx="8926">
                  <c:v>8.0000000000000004E-4</c:v>
                </c:pt>
                <c:pt idx="8927">
                  <c:v>8.0000000000000004E-4</c:v>
                </c:pt>
                <c:pt idx="8928">
                  <c:v>8.0000000000000004E-4</c:v>
                </c:pt>
                <c:pt idx="8929">
                  <c:v>8.0000000000000004E-4</c:v>
                </c:pt>
                <c:pt idx="8930">
                  <c:v>8.0000000000000004E-4</c:v>
                </c:pt>
                <c:pt idx="8931">
                  <c:v>8.0000000000000004E-4</c:v>
                </c:pt>
                <c:pt idx="8932">
                  <c:v>8.0000000000000004E-4</c:v>
                </c:pt>
                <c:pt idx="8933">
                  <c:v>8.0000000000000004E-4</c:v>
                </c:pt>
                <c:pt idx="8934">
                  <c:v>8.0000000000000004E-4</c:v>
                </c:pt>
                <c:pt idx="8935">
                  <c:v>8.0000000000000004E-4</c:v>
                </c:pt>
                <c:pt idx="8936">
                  <c:v>8.0000000000000004E-4</c:v>
                </c:pt>
                <c:pt idx="8937">
                  <c:v>8.0000000000000004E-4</c:v>
                </c:pt>
                <c:pt idx="8938">
                  <c:v>8.0000000000000004E-4</c:v>
                </c:pt>
                <c:pt idx="8939">
                  <c:v>8.0000000000000004E-4</c:v>
                </c:pt>
                <c:pt idx="8940">
                  <c:v>8.0000000000000004E-4</c:v>
                </c:pt>
                <c:pt idx="8941">
                  <c:v>8.0000000000000004E-4</c:v>
                </c:pt>
                <c:pt idx="8942">
                  <c:v>8.0000000000000004E-4</c:v>
                </c:pt>
                <c:pt idx="8943">
                  <c:v>8.0000000000000004E-4</c:v>
                </c:pt>
                <c:pt idx="8944">
                  <c:v>8.0000000000000004E-4</c:v>
                </c:pt>
                <c:pt idx="8945">
                  <c:v>8.0000000000000004E-4</c:v>
                </c:pt>
                <c:pt idx="8946">
                  <c:v>8.0000000000000004E-4</c:v>
                </c:pt>
                <c:pt idx="8947">
                  <c:v>8.0000000000000004E-4</c:v>
                </c:pt>
                <c:pt idx="8948">
                  <c:v>8.0000000000000004E-4</c:v>
                </c:pt>
                <c:pt idx="8949">
                  <c:v>8.0000000000000004E-4</c:v>
                </c:pt>
                <c:pt idx="8950">
                  <c:v>8.9999999999999998E-4</c:v>
                </c:pt>
                <c:pt idx="8951">
                  <c:v>8.9999999999999998E-4</c:v>
                </c:pt>
                <c:pt idx="8952">
                  <c:v>8.9999999999999998E-4</c:v>
                </c:pt>
                <c:pt idx="8953">
                  <c:v>8.9999999999999998E-4</c:v>
                </c:pt>
                <c:pt idx="8954">
                  <c:v>8.9999999999999998E-4</c:v>
                </c:pt>
                <c:pt idx="8955">
                  <c:v>8.9999999999999998E-4</c:v>
                </c:pt>
                <c:pt idx="8956">
                  <c:v>8.9999999999999998E-4</c:v>
                </c:pt>
                <c:pt idx="8957">
                  <c:v>8.9999999999999998E-4</c:v>
                </c:pt>
                <c:pt idx="8958">
                  <c:v>8.9999999999999998E-4</c:v>
                </c:pt>
                <c:pt idx="8959">
                  <c:v>8.9999999999999998E-4</c:v>
                </c:pt>
                <c:pt idx="8960">
                  <c:v>8.9999999999999998E-4</c:v>
                </c:pt>
                <c:pt idx="8961">
                  <c:v>8.9999999999999998E-4</c:v>
                </c:pt>
                <c:pt idx="8962">
                  <c:v>8.9999999999999998E-4</c:v>
                </c:pt>
                <c:pt idx="8963">
                  <c:v>8.9999999999999998E-4</c:v>
                </c:pt>
                <c:pt idx="8964">
                  <c:v>8.9999999999999998E-4</c:v>
                </c:pt>
                <c:pt idx="8965">
                  <c:v>8.9999999999999998E-4</c:v>
                </c:pt>
                <c:pt idx="8966">
                  <c:v>8.9999999999999998E-4</c:v>
                </c:pt>
                <c:pt idx="8967">
                  <c:v>8.9999999999999998E-4</c:v>
                </c:pt>
                <c:pt idx="8968">
                  <c:v>8.9999999999999998E-4</c:v>
                </c:pt>
                <c:pt idx="8969">
                  <c:v>8.9999999999999998E-4</c:v>
                </c:pt>
                <c:pt idx="8970">
                  <c:v>8.9999999999999998E-4</c:v>
                </c:pt>
                <c:pt idx="8971">
                  <c:v>8.9999999999999998E-4</c:v>
                </c:pt>
                <c:pt idx="8972">
                  <c:v>8.9999999999999998E-4</c:v>
                </c:pt>
                <c:pt idx="8973">
                  <c:v>8.9999999999999998E-4</c:v>
                </c:pt>
                <c:pt idx="8974">
                  <c:v>8.9999999999999998E-4</c:v>
                </c:pt>
                <c:pt idx="8975">
                  <c:v>8.9999999999999998E-4</c:v>
                </c:pt>
                <c:pt idx="8976">
                  <c:v>8.9999999999999998E-4</c:v>
                </c:pt>
                <c:pt idx="8977">
                  <c:v>8.9999999999999998E-4</c:v>
                </c:pt>
                <c:pt idx="8978">
                  <c:v>8.9999999999999998E-4</c:v>
                </c:pt>
                <c:pt idx="8979">
                  <c:v>8.9999999999999998E-4</c:v>
                </c:pt>
                <c:pt idx="8980">
                  <c:v>8.9999999999999998E-4</c:v>
                </c:pt>
                <c:pt idx="8981">
                  <c:v>8.9999999999999998E-4</c:v>
                </c:pt>
                <c:pt idx="8982">
                  <c:v>8.9999999999999998E-4</c:v>
                </c:pt>
                <c:pt idx="8983">
                  <c:v>8.9999999999999998E-4</c:v>
                </c:pt>
                <c:pt idx="8984">
                  <c:v>8.9999999999999998E-4</c:v>
                </c:pt>
                <c:pt idx="8985">
                  <c:v>8.9999999999999998E-4</c:v>
                </c:pt>
                <c:pt idx="8986">
                  <c:v>8.9999999999999998E-4</c:v>
                </c:pt>
                <c:pt idx="8987">
                  <c:v>8.9999999999999998E-4</c:v>
                </c:pt>
                <c:pt idx="8988">
                  <c:v>8.9999999999999998E-4</c:v>
                </c:pt>
                <c:pt idx="8989">
                  <c:v>8.9999999999999998E-4</c:v>
                </c:pt>
                <c:pt idx="8990">
                  <c:v>8.9999999999999998E-4</c:v>
                </c:pt>
                <c:pt idx="8991">
                  <c:v>8.9999999999999998E-4</c:v>
                </c:pt>
                <c:pt idx="8992">
                  <c:v>8.9999999999999998E-4</c:v>
                </c:pt>
                <c:pt idx="8993">
                  <c:v>8.9999999999999998E-4</c:v>
                </c:pt>
                <c:pt idx="8994">
                  <c:v>8.9999999999999998E-4</c:v>
                </c:pt>
                <c:pt idx="8995">
                  <c:v>8.9999999999999998E-4</c:v>
                </c:pt>
                <c:pt idx="8996">
                  <c:v>8.9999999999999998E-4</c:v>
                </c:pt>
                <c:pt idx="8997">
                  <c:v>8.9999999999999998E-4</c:v>
                </c:pt>
                <c:pt idx="8998">
                  <c:v>8.9999999999999998E-4</c:v>
                </c:pt>
                <c:pt idx="8999">
                  <c:v>8.9999999999999998E-4</c:v>
                </c:pt>
                <c:pt idx="9000">
                  <c:v>1E-3</c:v>
                </c:pt>
                <c:pt idx="9001">
                  <c:v>1E-3</c:v>
                </c:pt>
                <c:pt idx="9002">
                  <c:v>1E-3</c:v>
                </c:pt>
                <c:pt idx="9003">
                  <c:v>1E-3</c:v>
                </c:pt>
                <c:pt idx="9004">
                  <c:v>1E-3</c:v>
                </c:pt>
                <c:pt idx="9005">
                  <c:v>1E-3</c:v>
                </c:pt>
                <c:pt idx="9006">
                  <c:v>1E-3</c:v>
                </c:pt>
                <c:pt idx="9007">
                  <c:v>1E-3</c:v>
                </c:pt>
                <c:pt idx="9008">
                  <c:v>1E-3</c:v>
                </c:pt>
                <c:pt idx="9009">
                  <c:v>1E-3</c:v>
                </c:pt>
                <c:pt idx="9010">
                  <c:v>1E-3</c:v>
                </c:pt>
                <c:pt idx="9011">
                  <c:v>1E-3</c:v>
                </c:pt>
                <c:pt idx="9012">
                  <c:v>1E-3</c:v>
                </c:pt>
                <c:pt idx="9013">
                  <c:v>1E-3</c:v>
                </c:pt>
                <c:pt idx="9014">
                  <c:v>1E-3</c:v>
                </c:pt>
                <c:pt idx="9015">
                  <c:v>1E-3</c:v>
                </c:pt>
                <c:pt idx="9016">
                  <c:v>1E-3</c:v>
                </c:pt>
                <c:pt idx="9017">
                  <c:v>1E-3</c:v>
                </c:pt>
                <c:pt idx="9018">
                  <c:v>1E-3</c:v>
                </c:pt>
                <c:pt idx="9019">
                  <c:v>1E-3</c:v>
                </c:pt>
                <c:pt idx="9020">
                  <c:v>1E-3</c:v>
                </c:pt>
                <c:pt idx="9021">
                  <c:v>1E-3</c:v>
                </c:pt>
                <c:pt idx="9022">
                  <c:v>1E-3</c:v>
                </c:pt>
                <c:pt idx="9023">
                  <c:v>1E-3</c:v>
                </c:pt>
                <c:pt idx="9024">
                  <c:v>1E-3</c:v>
                </c:pt>
                <c:pt idx="9025">
                  <c:v>1E-3</c:v>
                </c:pt>
                <c:pt idx="9026">
                  <c:v>1E-3</c:v>
                </c:pt>
                <c:pt idx="9027">
                  <c:v>1E-3</c:v>
                </c:pt>
                <c:pt idx="9028">
                  <c:v>1E-3</c:v>
                </c:pt>
                <c:pt idx="9029">
                  <c:v>1E-3</c:v>
                </c:pt>
                <c:pt idx="9030">
                  <c:v>1E-3</c:v>
                </c:pt>
                <c:pt idx="9031">
                  <c:v>1E-3</c:v>
                </c:pt>
                <c:pt idx="9032">
                  <c:v>1E-3</c:v>
                </c:pt>
                <c:pt idx="9033">
                  <c:v>1E-3</c:v>
                </c:pt>
                <c:pt idx="9034">
                  <c:v>1E-3</c:v>
                </c:pt>
                <c:pt idx="9035">
                  <c:v>1E-3</c:v>
                </c:pt>
                <c:pt idx="9036">
                  <c:v>1E-3</c:v>
                </c:pt>
                <c:pt idx="9037">
                  <c:v>1E-3</c:v>
                </c:pt>
                <c:pt idx="9038">
                  <c:v>1E-3</c:v>
                </c:pt>
                <c:pt idx="9039">
                  <c:v>1E-3</c:v>
                </c:pt>
                <c:pt idx="9040">
                  <c:v>1E-3</c:v>
                </c:pt>
                <c:pt idx="9041">
                  <c:v>1E-3</c:v>
                </c:pt>
                <c:pt idx="9042">
                  <c:v>1E-3</c:v>
                </c:pt>
                <c:pt idx="9043">
                  <c:v>1E-3</c:v>
                </c:pt>
                <c:pt idx="9044">
                  <c:v>1E-3</c:v>
                </c:pt>
                <c:pt idx="9045">
                  <c:v>1E-3</c:v>
                </c:pt>
                <c:pt idx="9046">
                  <c:v>1E-3</c:v>
                </c:pt>
                <c:pt idx="9047">
                  <c:v>1E-3</c:v>
                </c:pt>
                <c:pt idx="9048">
                  <c:v>1E-3</c:v>
                </c:pt>
                <c:pt idx="9049">
                  <c:v>1E-3</c:v>
                </c:pt>
                <c:pt idx="9050">
                  <c:v>1.1000000000000001E-3</c:v>
                </c:pt>
                <c:pt idx="9051">
                  <c:v>1.1000000000000001E-3</c:v>
                </c:pt>
                <c:pt idx="9052">
                  <c:v>1.1000000000000001E-3</c:v>
                </c:pt>
                <c:pt idx="9053">
                  <c:v>1.1000000000000001E-3</c:v>
                </c:pt>
                <c:pt idx="9054">
                  <c:v>1.1000000000000001E-3</c:v>
                </c:pt>
                <c:pt idx="9055">
                  <c:v>1.1000000000000001E-3</c:v>
                </c:pt>
                <c:pt idx="9056">
                  <c:v>1.1000000000000001E-3</c:v>
                </c:pt>
                <c:pt idx="9057">
                  <c:v>1.1000000000000001E-3</c:v>
                </c:pt>
                <c:pt idx="9058">
                  <c:v>1.1000000000000001E-3</c:v>
                </c:pt>
                <c:pt idx="9059">
                  <c:v>1.1000000000000001E-3</c:v>
                </c:pt>
                <c:pt idx="9060">
                  <c:v>1.1000000000000001E-3</c:v>
                </c:pt>
                <c:pt idx="9061">
                  <c:v>1.1000000000000001E-3</c:v>
                </c:pt>
                <c:pt idx="9062">
                  <c:v>1.1000000000000001E-3</c:v>
                </c:pt>
                <c:pt idx="9063">
                  <c:v>1.1000000000000001E-3</c:v>
                </c:pt>
                <c:pt idx="9064">
                  <c:v>1.1000000000000001E-3</c:v>
                </c:pt>
                <c:pt idx="9065">
                  <c:v>1.1000000000000001E-3</c:v>
                </c:pt>
                <c:pt idx="9066">
                  <c:v>1.1000000000000001E-3</c:v>
                </c:pt>
                <c:pt idx="9067">
                  <c:v>1.1000000000000001E-3</c:v>
                </c:pt>
                <c:pt idx="9068">
                  <c:v>1.1000000000000001E-3</c:v>
                </c:pt>
                <c:pt idx="9069">
                  <c:v>1.1000000000000001E-3</c:v>
                </c:pt>
                <c:pt idx="9070">
                  <c:v>1.1000000000000001E-3</c:v>
                </c:pt>
                <c:pt idx="9071">
                  <c:v>1.1000000000000001E-3</c:v>
                </c:pt>
                <c:pt idx="9072">
                  <c:v>1.1000000000000001E-3</c:v>
                </c:pt>
                <c:pt idx="9073">
                  <c:v>1.1000000000000001E-3</c:v>
                </c:pt>
                <c:pt idx="9074">
                  <c:v>1.1000000000000001E-3</c:v>
                </c:pt>
                <c:pt idx="9075">
                  <c:v>1.1000000000000001E-3</c:v>
                </c:pt>
                <c:pt idx="9076">
                  <c:v>1.1000000000000001E-3</c:v>
                </c:pt>
                <c:pt idx="9077">
                  <c:v>1.1000000000000001E-3</c:v>
                </c:pt>
                <c:pt idx="9078">
                  <c:v>1.1000000000000001E-3</c:v>
                </c:pt>
                <c:pt idx="9079">
                  <c:v>1.1000000000000001E-3</c:v>
                </c:pt>
                <c:pt idx="9080">
                  <c:v>1.1000000000000001E-3</c:v>
                </c:pt>
                <c:pt idx="9081">
                  <c:v>1.1000000000000001E-3</c:v>
                </c:pt>
                <c:pt idx="9082">
                  <c:v>1.1000000000000001E-3</c:v>
                </c:pt>
                <c:pt idx="9083">
                  <c:v>1.1000000000000001E-3</c:v>
                </c:pt>
                <c:pt idx="9084">
                  <c:v>1.1000000000000001E-3</c:v>
                </c:pt>
                <c:pt idx="9085">
                  <c:v>1.1000000000000001E-3</c:v>
                </c:pt>
                <c:pt idx="9086">
                  <c:v>1.1000000000000001E-3</c:v>
                </c:pt>
                <c:pt idx="9087">
                  <c:v>1.1000000000000001E-3</c:v>
                </c:pt>
                <c:pt idx="9088">
                  <c:v>1.1000000000000001E-3</c:v>
                </c:pt>
                <c:pt idx="9089">
                  <c:v>1.1000000000000001E-3</c:v>
                </c:pt>
                <c:pt idx="9090">
                  <c:v>1.1000000000000001E-3</c:v>
                </c:pt>
                <c:pt idx="9091">
                  <c:v>1.1000000000000001E-3</c:v>
                </c:pt>
                <c:pt idx="9092">
                  <c:v>1.1000000000000001E-3</c:v>
                </c:pt>
                <c:pt idx="9093">
                  <c:v>1.1000000000000001E-3</c:v>
                </c:pt>
                <c:pt idx="9094">
                  <c:v>1.1000000000000001E-3</c:v>
                </c:pt>
                <c:pt idx="9095">
                  <c:v>1.1000000000000001E-3</c:v>
                </c:pt>
                <c:pt idx="9096">
                  <c:v>1.1000000000000001E-3</c:v>
                </c:pt>
                <c:pt idx="9097">
                  <c:v>1.1000000000000001E-3</c:v>
                </c:pt>
                <c:pt idx="9098">
                  <c:v>1.1000000000000001E-3</c:v>
                </c:pt>
                <c:pt idx="9099">
                  <c:v>1.1000000000000001E-3</c:v>
                </c:pt>
                <c:pt idx="9100">
                  <c:v>1.1999999999999999E-3</c:v>
                </c:pt>
                <c:pt idx="9101">
                  <c:v>1.1999999999999999E-3</c:v>
                </c:pt>
                <c:pt idx="9102">
                  <c:v>1.1999999999999999E-3</c:v>
                </c:pt>
                <c:pt idx="9103">
                  <c:v>1.1999999999999999E-3</c:v>
                </c:pt>
                <c:pt idx="9104">
                  <c:v>1.1999999999999999E-3</c:v>
                </c:pt>
                <c:pt idx="9105">
                  <c:v>1.1999999999999999E-3</c:v>
                </c:pt>
                <c:pt idx="9106">
                  <c:v>1.1999999999999999E-3</c:v>
                </c:pt>
                <c:pt idx="9107">
                  <c:v>1.1999999999999999E-3</c:v>
                </c:pt>
                <c:pt idx="9108">
                  <c:v>1.1999999999999999E-3</c:v>
                </c:pt>
                <c:pt idx="9109">
                  <c:v>1.1999999999999999E-3</c:v>
                </c:pt>
                <c:pt idx="9110">
                  <c:v>1.1999999999999999E-3</c:v>
                </c:pt>
                <c:pt idx="9111">
                  <c:v>1.1999999999999999E-3</c:v>
                </c:pt>
                <c:pt idx="9112">
                  <c:v>1.1999999999999999E-3</c:v>
                </c:pt>
                <c:pt idx="9113">
                  <c:v>1.1999999999999999E-3</c:v>
                </c:pt>
                <c:pt idx="9114">
                  <c:v>1.1999999999999999E-3</c:v>
                </c:pt>
                <c:pt idx="9115">
                  <c:v>1.1999999999999999E-3</c:v>
                </c:pt>
                <c:pt idx="9116">
                  <c:v>1.1999999999999999E-3</c:v>
                </c:pt>
                <c:pt idx="9117">
                  <c:v>1.1999999999999999E-3</c:v>
                </c:pt>
                <c:pt idx="9118">
                  <c:v>1.1999999999999999E-3</c:v>
                </c:pt>
                <c:pt idx="9119">
                  <c:v>1.1999999999999999E-3</c:v>
                </c:pt>
                <c:pt idx="9120">
                  <c:v>1.1999999999999999E-3</c:v>
                </c:pt>
                <c:pt idx="9121">
                  <c:v>1.1999999999999999E-3</c:v>
                </c:pt>
                <c:pt idx="9122">
                  <c:v>1.1999999999999999E-3</c:v>
                </c:pt>
                <c:pt idx="9123">
                  <c:v>1.1999999999999999E-3</c:v>
                </c:pt>
                <c:pt idx="9124">
                  <c:v>1.1999999999999999E-3</c:v>
                </c:pt>
                <c:pt idx="9125">
                  <c:v>1.1999999999999999E-3</c:v>
                </c:pt>
                <c:pt idx="9126">
                  <c:v>1.1999999999999999E-3</c:v>
                </c:pt>
                <c:pt idx="9127">
                  <c:v>1.1999999999999999E-3</c:v>
                </c:pt>
                <c:pt idx="9128">
                  <c:v>1.1999999999999999E-3</c:v>
                </c:pt>
                <c:pt idx="9129">
                  <c:v>1.1999999999999999E-3</c:v>
                </c:pt>
                <c:pt idx="9130">
                  <c:v>1.1999999999999999E-3</c:v>
                </c:pt>
                <c:pt idx="9131">
                  <c:v>1.1999999999999999E-3</c:v>
                </c:pt>
                <c:pt idx="9132">
                  <c:v>1.1999999999999999E-3</c:v>
                </c:pt>
                <c:pt idx="9133">
                  <c:v>1.1999999999999999E-3</c:v>
                </c:pt>
                <c:pt idx="9134">
                  <c:v>1.1999999999999999E-3</c:v>
                </c:pt>
                <c:pt idx="9135">
                  <c:v>1.1999999999999999E-3</c:v>
                </c:pt>
                <c:pt idx="9136">
                  <c:v>1.1999999999999999E-3</c:v>
                </c:pt>
                <c:pt idx="9137">
                  <c:v>1.1999999999999999E-3</c:v>
                </c:pt>
                <c:pt idx="9138">
                  <c:v>1.1999999999999999E-3</c:v>
                </c:pt>
                <c:pt idx="9139">
                  <c:v>1.1999999999999999E-3</c:v>
                </c:pt>
                <c:pt idx="9140">
                  <c:v>1.1999999999999999E-3</c:v>
                </c:pt>
                <c:pt idx="9141">
                  <c:v>1.1999999999999999E-3</c:v>
                </c:pt>
                <c:pt idx="9142">
                  <c:v>1.1999999999999999E-3</c:v>
                </c:pt>
                <c:pt idx="9143">
                  <c:v>1.1999999999999999E-3</c:v>
                </c:pt>
                <c:pt idx="9144">
                  <c:v>1.1999999999999999E-3</c:v>
                </c:pt>
                <c:pt idx="9145">
                  <c:v>1.1999999999999999E-3</c:v>
                </c:pt>
                <c:pt idx="9146">
                  <c:v>1.1999999999999999E-3</c:v>
                </c:pt>
                <c:pt idx="9147">
                  <c:v>1.1999999999999999E-3</c:v>
                </c:pt>
                <c:pt idx="9148">
                  <c:v>1.1999999999999999E-3</c:v>
                </c:pt>
                <c:pt idx="9149">
                  <c:v>1.1999999999999999E-3</c:v>
                </c:pt>
                <c:pt idx="9150">
                  <c:v>1.2999999999999999E-3</c:v>
                </c:pt>
                <c:pt idx="9151">
                  <c:v>1.2999999999999999E-3</c:v>
                </c:pt>
                <c:pt idx="9152">
                  <c:v>1.2999999999999999E-3</c:v>
                </c:pt>
                <c:pt idx="9153">
                  <c:v>1.2999999999999999E-3</c:v>
                </c:pt>
                <c:pt idx="9154">
                  <c:v>1.2999999999999999E-3</c:v>
                </c:pt>
                <c:pt idx="9155">
                  <c:v>1.2999999999999999E-3</c:v>
                </c:pt>
                <c:pt idx="9156">
                  <c:v>1.2999999999999999E-3</c:v>
                </c:pt>
                <c:pt idx="9157">
                  <c:v>1.2999999999999999E-3</c:v>
                </c:pt>
                <c:pt idx="9158">
                  <c:v>1.2999999999999999E-3</c:v>
                </c:pt>
                <c:pt idx="9159">
                  <c:v>1.2999999999999999E-3</c:v>
                </c:pt>
                <c:pt idx="9160">
                  <c:v>1.2999999999999999E-3</c:v>
                </c:pt>
                <c:pt idx="9161">
                  <c:v>1.2999999999999999E-3</c:v>
                </c:pt>
                <c:pt idx="9162">
                  <c:v>1.2999999999999999E-3</c:v>
                </c:pt>
                <c:pt idx="9163">
                  <c:v>1.2999999999999999E-3</c:v>
                </c:pt>
                <c:pt idx="9164">
                  <c:v>1.2999999999999999E-3</c:v>
                </c:pt>
                <c:pt idx="9165">
                  <c:v>1.2999999999999999E-3</c:v>
                </c:pt>
                <c:pt idx="9166">
                  <c:v>1.2999999999999999E-3</c:v>
                </c:pt>
                <c:pt idx="9167">
                  <c:v>1.2999999999999999E-3</c:v>
                </c:pt>
                <c:pt idx="9168">
                  <c:v>1.2999999999999999E-3</c:v>
                </c:pt>
                <c:pt idx="9169">
                  <c:v>1.2999999999999999E-3</c:v>
                </c:pt>
                <c:pt idx="9170">
                  <c:v>1.2999999999999999E-3</c:v>
                </c:pt>
                <c:pt idx="9171">
                  <c:v>1.2999999999999999E-3</c:v>
                </c:pt>
                <c:pt idx="9172">
                  <c:v>1.2999999999999999E-3</c:v>
                </c:pt>
                <c:pt idx="9173">
                  <c:v>1.2999999999999999E-3</c:v>
                </c:pt>
                <c:pt idx="9174">
                  <c:v>1.2999999999999999E-3</c:v>
                </c:pt>
                <c:pt idx="9175">
                  <c:v>1.2999999999999999E-3</c:v>
                </c:pt>
                <c:pt idx="9176">
                  <c:v>1.2999999999999999E-3</c:v>
                </c:pt>
                <c:pt idx="9177">
                  <c:v>1.2999999999999999E-3</c:v>
                </c:pt>
                <c:pt idx="9178">
                  <c:v>1.2999999999999999E-3</c:v>
                </c:pt>
                <c:pt idx="9179">
                  <c:v>1.2999999999999999E-3</c:v>
                </c:pt>
                <c:pt idx="9180">
                  <c:v>1.2999999999999999E-3</c:v>
                </c:pt>
                <c:pt idx="9181">
                  <c:v>1.2999999999999999E-3</c:v>
                </c:pt>
                <c:pt idx="9182">
                  <c:v>1.2999999999999999E-3</c:v>
                </c:pt>
                <c:pt idx="9183">
                  <c:v>1.2999999999999999E-3</c:v>
                </c:pt>
                <c:pt idx="9184">
                  <c:v>1.2999999999999999E-3</c:v>
                </c:pt>
                <c:pt idx="9185">
                  <c:v>1.2999999999999999E-3</c:v>
                </c:pt>
                <c:pt idx="9186">
                  <c:v>1.2999999999999999E-3</c:v>
                </c:pt>
                <c:pt idx="9187">
                  <c:v>1.2999999999999999E-3</c:v>
                </c:pt>
                <c:pt idx="9188">
                  <c:v>1.2999999999999999E-3</c:v>
                </c:pt>
                <c:pt idx="9189">
                  <c:v>1.2999999999999999E-3</c:v>
                </c:pt>
                <c:pt idx="9190">
                  <c:v>1.2999999999999999E-3</c:v>
                </c:pt>
                <c:pt idx="9191">
                  <c:v>1.2999999999999999E-3</c:v>
                </c:pt>
                <c:pt idx="9192">
                  <c:v>1.2999999999999999E-3</c:v>
                </c:pt>
                <c:pt idx="9193">
                  <c:v>1.2999999999999999E-3</c:v>
                </c:pt>
                <c:pt idx="9194">
                  <c:v>1.2999999999999999E-3</c:v>
                </c:pt>
                <c:pt idx="9195">
                  <c:v>1.2999999999999999E-3</c:v>
                </c:pt>
                <c:pt idx="9196">
                  <c:v>1.2999999999999999E-3</c:v>
                </c:pt>
                <c:pt idx="9197">
                  <c:v>1.2999999999999999E-3</c:v>
                </c:pt>
                <c:pt idx="9198">
                  <c:v>1.2999999999999999E-3</c:v>
                </c:pt>
                <c:pt idx="9199">
                  <c:v>1.2999999999999999E-3</c:v>
                </c:pt>
                <c:pt idx="9200">
                  <c:v>1.4E-3</c:v>
                </c:pt>
                <c:pt idx="9201">
                  <c:v>1.4E-3</c:v>
                </c:pt>
                <c:pt idx="9202">
                  <c:v>1.4E-3</c:v>
                </c:pt>
                <c:pt idx="9203">
                  <c:v>1.4E-3</c:v>
                </c:pt>
                <c:pt idx="9204">
                  <c:v>1.4E-3</c:v>
                </c:pt>
                <c:pt idx="9205">
                  <c:v>1.4E-3</c:v>
                </c:pt>
                <c:pt idx="9206">
                  <c:v>1.4E-3</c:v>
                </c:pt>
                <c:pt idx="9207">
                  <c:v>1.4E-3</c:v>
                </c:pt>
                <c:pt idx="9208">
                  <c:v>1.4E-3</c:v>
                </c:pt>
                <c:pt idx="9209">
                  <c:v>1.4E-3</c:v>
                </c:pt>
                <c:pt idx="9210">
                  <c:v>1.4E-3</c:v>
                </c:pt>
                <c:pt idx="9211">
                  <c:v>1.4E-3</c:v>
                </c:pt>
                <c:pt idx="9212">
                  <c:v>1.4E-3</c:v>
                </c:pt>
                <c:pt idx="9213">
                  <c:v>1.4E-3</c:v>
                </c:pt>
                <c:pt idx="9214">
                  <c:v>1.4E-3</c:v>
                </c:pt>
                <c:pt idx="9215">
                  <c:v>1.4E-3</c:v>
                </c:pt>
                <c:pt idx="9216">
                  <c:v>1.4E-3</c:v>
                </c:pt>
                <c:pt idx="9217">
                  <c:v>1.4E-3</c:v>
                </c:pt>
                <c:pt idx="9218">
                  <c:v>1.4E-3</c:v>
                </c:pt>
                <c:pt idx="9219">
                  <c:v>1.4E-3</c:v>
                </c:pt>
                <c:pt idx="9220">
                  <c:v>1.4E-3</c:v>
                </c:pt>
                <c:pt idx="9221">
                  <c:v>1.4E-3</c:v>
                </c:pt>
                <c:pt idx="9222">
                  <c:v>1.4E-3</c:v>
                </c:pt>
                <c:pt idx="9223">
                  <c:v>1.4E-3</c:v>
                </c:pt>
                <c:pt idx="9224">
                  <c:v>1.4E-3</c:v>
                </c:pt>
                <c:pt idx="9225">
                  <c:v>1.4E-3</c:v>
                </c:pt>
                <c:pt idx="9226">
                  <c:v>1.4E-3</c:v>
                </c:pt>
                <c:pt idx="9227">
                  <c:v>1.4E-3</c:v>
                </c:pt>
                <c:pt idx="9228">
                  <c:v>1.4E-3</c:v>
                </c:pt>
                <c:pt idx="9229">
                  <c:v>1.4E-3</c:v>
                </c:pt>
                <c:pt idx="9230">
                  <c:v>1.4E-3</c:v>
                </c:pt>
                <c:pt idx="9231">
                  <c:v>1.4E-3</c:v>
                </c:pt>
                <c:pt idx="9232">
                  <c:v>1.4E-3</c:v>
                </c:pt>
                <c:pt idx="9233">
                  <c:v>1.4E-3</c:v>
                </c:pt>
                <c:pt idx="9234">
                  <c:v>1.4E-3</c:v>
                </c:pt>
                <c:pt idx="9235">
                  <c:v>1.4E-3</c:v>
                </c:pt>
                <c:pt idx="9236">
                  <c:v>1.4E-3</c:v>
                </c:pt>
                <c:pt idx="9237">
                  <c:v>1.4E-3</c:v>
                </c:pt>
                <c:pt idx="9238">
                  <c:v>1.4E-3</c:v>
                </c:pt>
                <c:pt idx="9239">
                  <c:v>1.4E-3</c:v>
                </c:pt>
                <c:pt idx="9240">
                  <c:v>1.4E-3</c:v>
                </c:pt>
                <c:pt idx="9241">
                  <c:v>1.4E-3</c:v>
                </c:pt>
                <c:pt idx="9242">
                  <c:v>1.4E-3</c:v>
                </c:pt>
                <c:pt idx="9243">
                  <c:v>1.4E-3</c:v>
                </c:pt>
                <c:pt idx="9244">
                  <c:v>1.4E-3</c:v>
                </c:pt>
                <c:pt idx="9245">
                  <c:v>1.4E-3</c:v>
                </c:pt>
                <c:pt idx="9246">
                  <c:v>1.4E-3</c:v>
                </c:pt>
                <c:pt idx="9247">
                  <c:v>1.4E-3</c:v>
                </c:pt>
                <c:pt idx="9248">
                  <c:v>1.4E-3</c:v>
                </c:pt>
                <c:pt idx="9249">
                  <c:v>1.4E-3</c:v>
                </c:pt>
                <c:pt idx="9250">
                  <c:v>1.5E-3</c:v>
                </c:pt>
                <c:pt idx="9251">
                  <c:v>1.5E-3</c:v>
                </c:pt>
                <c:pt idx="9252">
                  <c:v>1.5E-3</c:v>
                </c:pt>
                <c:pt idx="9253">
                  <c:v>1.5E-3</c:v>
                </c:pt>
                <c:pt idx="9254">
                  <c:v>1.5E-3</c:v>
                </c:pt>
                <c:pt idx="9255">
                  <c:v>1.5E-3</c:v>
                </c:pt>
                <c:pt idx="9256">
                  <c:v>1.5E-3</c:v>
                </c:pt>
                <c:pt idx="9257">
                  <c:v>1.5E-3</c:v>
                </c:pt>
                <c:pt idx="9258">
                  <c:v>1.5E-3</c:v>
                </c:pt>
                <c:pt idx="9259">
                  <c:v>1.5E-3</c:v>
                </c:pt>
                <c:pt idx="9260">
                  <c:v>1.5E-3</c:v>
                </c:pt>
                <c:pt idx="9261">
                  <c:v>1.5E-3</c:v>
                </c:pt>
                <c:pt idx="9262">
                  <c:v>1.5E-3</c:v>
                </c:pt>
                <c:pt idx="9263">
                  <c:v>1.5E-3</c:v>
                </c:pt>
                <c:pt idx="9264">
                  <c:v>1.5E-3</c:v>
                </c:pt>
                <c:pt idx="9265">
                  <c:v>1.5E-3</c:v>
                </c:pt>
                <c:pt idx="9266">
                  <c:v>1.5E-3</c:v>
                </c:pt>
                <c:pt idx="9267">
                  <c:v>1.5E-3</c:v>
                </c:pt>
                <c:pt idx="9268">
                  <c:v>1.5E-3</c:v>
                </c:pt>
                <c:pt idx="9269">
                  <c:v>1.5E-3</c:v>
                </c:pt>
                <c:pt idx="9270">
                  <c:v>1.5E-3</c:v>
                </c:pt>
                <c:pt idx="9271">
                  <c:v>1.5E-3</c:v>
                </c:pt>
                <c:pt idx="9272">
                  <c:v>1.5E-3</c:v>
                </c:pt>
                <c:pt idx="9273">
                  <c:v>1.5E-3</c:v>
                </c:pt>
                <c:pt idx="9274">
                  <c:v>1.5E-3</c:v>
                </c:pt>
                <c:pt idx="9275">
                  <c:v>1.5E-3</c:v>
                </c:pt>
                <c:pt idx="9276">
                  <c:v>1.5E-3</c:v>
                </c:pt>
                <c:pt idx="9277">
                  <c:v>1.5E-3</c:v>
                </c:pt>
                <c:pt idx="9278">
                  <c:v>1.5E-3</c:v>
                </c:pt>
                <c:pt idx="9279">
                  <c:v>1.5E-3</c:v>
                </c:pt>
                <c:pt idx="9280">
                  <c:v>1.5E-3</c:v>
                </c:pt>
                <c:pt idx="9281">
                  <c:v>1.5E-3</c:v>
                </c:pt>
                <c:pt idx="9282">
                  <c:v>1.5E-3</c:v>
                </c:pt>
                <c:pt idx="9283">
                  <c:v>1.5E-3</c:v>
                </c:pt>
                <c:pt idx="9284">
                  <c:v>1.5E-3</c:v>
                </c:pt>
                <c:pt idx="9285">
                  <c:v>1.5E-3</c:v>
                </c:pt>
                <c:pt idx="9286">
                  <c:v>1.5E-3</c:v>
                </c:pt>
                <c:pt idx="9287">
                  <c:v>1.5E-3</c:v>
                </c:pt>
                <c:pt idx="9288">
                  <c:v>1.5E-3</c:v>
                </c:pt>
                <c:pt idx="9289">
                  <c:v>1.5E-3</c:v>
                </c:pt>
                <c:pt idx="9290">
                  <c:v>1.5E-3</c:v>
                </c:pt>
                <c:pt idx="9291">
                  <c:v>1.5E-3</c:v>
                </c:pt>
                <c:pt idx="9292">
                  <c:v>1.5E-3</c:v>
                </c:pt>
                <c:pt idx="9293">
                  <c:v>1.5E-3</c:v>
                </c:pt>
                <c:pt idx="9294">
                  <c:v>1.5E-3</c:v>
                </c:pt>
                <c:pt idx="9295">
                  <c:v>1.5E-3</c:v>
                </c:pt>
                <c:pt idx="9296">
                  <c:v>1.5E-3</c:v>
                </c:pt>
                <c:pt idx="9297">
                  <c:v>1.5E-3</c:v>
                </c:pt>
                <c:pt idx="9298">
                  <c:v>1.5E-3</c:v>
                </c:pt>
                <c:pt idx="9299">
                  <c:v>1.5E-3</c:v>
                </c:pt>
                <c:pt idx="9300">
                  <c:v>1.6000000000000001E-3</c:v>
                </c:pt>
                <c:pt idx="9301">
                  <c:v>1.6000000000000001E-3</c:v>
                </c:pt>
                <c:pt idx="9302">
                  <c:v>1.6000000000000001E-3</c:v>
                </c:pt>
                <c:pt idx="9303">
                  <c:v>1.6000000000000001E-3</c:v>
                </c:pt>
                <c:pt idx="9304">
                  <c:v>1.6000000000000001E-3</c:v>
                </c:pt>
                <c:pt idx="9305">
                  <c:v>1.6000000000000001E-3</c:v>
                </c:pt>
                <c:pt idx="9306">
                  <c:v>1.6000000000000001E-3</c:v>
                </c:pt>
                <c:pt idx="9307">
                  <c:v>1.6000000000000001E-3</c:v>
                </c:pt>
                <c:pt idx="9308">
                  <c:v>1.6000000000000001E-3</c:v>
                </c:pt>
                <c:pt idx="9309">
                  <c:v>1.6000000000000001E-3</c:v>
                </c:pt>
                <c:pt idx="9310">
                  <c:v>1.6000000000000001E-3</c:v>
                </c:pt>
                <c:pt idx="9311">
                  <c:v>1.6000000000000001E-3</c:v>
                </c:pt>
                <c:pt idx="9312">
                  <c:v>1.6000000000000001E-3</c:v>
                </c:pt>
                <c:pt idx="9313">
                  <c:v>1.6000000000000001E-3</c:v>
                </c:pt>
                <c:pt idx="9314">
                  <c:v>1.6000000000000001E-3</c:v>
                </c:pt>
                <c:pt idx="9315">
                  <c:v>1.6000000000000001E-3</c:v>
                </c:pt>
                <c:pt idx="9316">
                  <c:v>1.6000000000000001E-3</c:v>
                </c:pt>
                <c:pt idx="9317">
                  <c:v>1.6000000000000001E-3</c:v>
                </c:pt>
                <c:pt idx="9318">
                  <c:v>1.6000000000000001E-3</c:v>
                </c:pt>
                <c:pt idx="9319">
                  <c:v>1.6000000000000001E-3</c:v>
                </c:pt>
                <c:pt idx="9320">
                  <c:v>1.6000000000000001E-3</c:v>
                </c:pt>
                <c:pt idx="9321">
                  <c:v>1.6000000000000001E-3</c:v>
                </c:pt>
                <c:pt idx="9322">
                  <c:v>1.6000000000000001E-3</c:v>
                </c:pt>
                <c:pt idx="9323">
                  <c:v>1.6000000000000001E-3</c:v>
                </c:pt>
                <c:pt idx="9324">
                  <c:v>1.6000000000000001E-3</c:v>
                </c:pt>
                <c:pt idx="9325">
                  <c:v>1.6000000000000001E-3</c:v>
                </c:pt>
                <c:pt idx="9326">
                  <c:v>1.6000000000000001E-3</c:v>
                </c:pt>
                <c:pt idx="9327">
                  <c:v>1.6000000000000001E-3</c:v>
                </c:pt>
                <c:pt idx="9328">
                  <c:v>1.6000000000000001E-3</c:v>
                </c:pt>
                <c:pt idx="9329">
                  <c:v>1.6000000000000001E-3</c:v>
                </c:pt>
                <c:pt idx="9330">
                  <c:v>1.6000000000000001E-3</c:v>
                </c:pt>
                <c:pt idx="9331">
                  <c:v>1.6000000000000001E-3</c:v>
                </c:pt>
                <c:pt idx="9332">
                  <c:v>1.6000000000000001E-3</c:v>
                </c:pt>
                <c:pt idx="9333">
                  <c:v>1.6000000000000001E-3</c:v>
                </c:pt>
                <c:pt idx="9334">
                  <c:v>1.6000000000000001E-3</c:v>
                </c:pt>
                <c:pt idx="9335">
                  <c:v>1.6000000000000001E-3</c:v>
                </c:pt>
                <c:pt idx="9336">
                  <c:v>1.6000000000000001E-3</c:v>
                </c:pt>
                <c:pt idx="9337">
                  <c:v>1.6000000000000001E-3</c:v>
                </c:pt>
                <c:pt idx="9338">
                  <c:v>1.6000000000000001E-3</c:v>
                </c:pt>
                <c:pt idx="9339">
                  <c:v>1.6000000000000001E-3</c:v>
                </c:pt>
                <c:pt idx="9340">
                  <c:v>1.6000000000000001E-3</c:v>
                </c:pt>
                <c:pt idx="9341">
                  <c:v>1.6000000000000001E-3</c:v>
                </c:pt>
                <c:pt idx="9342">
                  <c:v>1.6000000000000001E-3</c:v>
                </c:pt>
                <c:pt idx="9343">
                  <c:v>1.6000000000000001E-3</c:v>
                </c:pt>
                <c:pt idx="9344">
                  <c:v>1.6000000000000001E-3</c:v>
                </c:pt>
                <c:pt idx="9345">
                  <c:v>1.6000000000000001E-3</c:v>
                </c:pt>
                <c:pt idx="9346">
                  <c:v>1.6000000000000001E-3</c:v>
                </c:pt>
                <c:pt idx="9347">
                  <c:v>1.6000000000000001E-3</c:v>
                </c:pt>
                <c:pt idx="9348">
                  <c:v>1.6000000000000001E-3</c:v>
                </c:pt>
                <c:pt idx="9349">
                  <c:v>1.6000000000000001E-3</c:v>
                </c:pt>
                <c:pt idx="9350">
                  <c:v>1.6999999999999999E-3</c:v>
                </c:pt>
                <c:pt idx="9351">
                  <c:v>1.6999999999999999E-3</c:v>
                </c:pt>
                <c:pt idx="9352">
                  <c:v>1.6999999999999999E-3</c:v>
                </c:pt>
                <c:pt idx="9353">
                  <c:v>1.6999999999999999E-3</c:v>
                </c:pt>
                <c:pt idx="9354">
                  <c:v>1.6999999999999999E-3</c:v>
                </c:pt>
                <c:pt idx="9355">
                  <c:v>1.6999999999999999E-3</c:v>
                </c:pt>
                <c:pt idx="9356">
                  <c:v>1.6999999999999999E-3</c:v>
                </c:pt>
                <c:pt idx="9357">
                  <c:v>1.6999999999999999E-3</c:v>
                </c:pt>
                <c:pt idx="9358">
                  <c:v>1.6999999999999999E-3</c:v>
                </c:pt>
                <c:pt idx="9359">
                  <c:v>1.6999999999999999E-3</c:v>
                </c:pt>
                <c:pt idx="9360">
                  <c:v>1.6999999999999999E-3</c:v>
                </c:pt>
                <c:pt idx="9361">
                  <c:v>1.6999999999999999E-3</c:v>
                </c:pt>
                <c:pt idx="9362">
                  <c:v>1.6999999999999999E-3</c:v>
                </c:pt>
                <c:pt idx="9363">
                  <c:v>1.6999999999999999E-3</c:v>
                </c:pt>
                <c:pt idx="9364">
                  <c:v>1.6999999999999999E-3</c:v>
                </c:pt>
                <c:pt idx="9365">
                  <c:v>1.6999999999999999E-3</c:v>
                </c:pt>
                <c:pt idx="9366">
                  <c:v>1.6999999999999999E-3</c:v>
                </c:pt>
                <c:pt idx="9367">
                  <c:v>1.6999999999999999E-3</c:v>
                </c:pt>
                <c:pt idx="9368">
                  <c:v>1.6999999999999999E-3</c:v>
                </c:pt>
                <c:pt idx="9369">
                  <c:v>1.6999999999999999E-3</c:v>
                </c:pt>
                <c:pt idx="9370">
                  <c:v>1.6999999999999999E-3</c:v>
                </c:pt>
                <c:pt idx="9371">
                  <c:v>1.6999999999999999E-3</c:v>
                </c:pt>
                <c:pt idx="9372">
                  <c:v>1.6999999999999999E-3</c:v>
                </c:pt>
                <c:pt idx="9373">
                  <c:v>1.6999999999999999E-3</c:v>
                </c:pt>
                <c:pt idx="9374">
                  <c:v>1.6999999999999999E-3</c:v>
                </c:pt>
                <c:pt idx="9375">
                  <c:v>1.6999999999999999E-3</c:v>
                </c:pt>
                <c:pt idx="9376">
                  <c:v>1.6999999999999999E-3</c:v>
                </c:pt>
                <c:pt idx="9377">
                  <c:v>1.6999999999999999E-3</c:v>
                </c:pt>
                <c:pt idx="9378">
                  <c:v>1.6999999999999999E-3</c:v>
                </c:pt>
                <c:pt idx="9379">
                  <c:v>1.6999999999999999E-3</c:v>
                </c:pt>
                <c:pt idx="9380">
                  <c:v>1.6999999999999999E-3</c:v>
                </c:pt>
                <c:pt idx="9381">
                  <c:v>1.6999999999999999E-3</c:v>
                </c:pt>
                <c:pt idx="9382">
                  <c:v>1.6999999999999999E-3</c:v>
                </c:pt>
                <c:pt idx="9383">
                  <c:v>1.6999999999999999E-3</c:v>
                </c:pt>
                <c:pt idx="9384">
                  <c:v>1.6999999999999999E-3</c:v>
                </c:pt>
                <c:pt idx="9385">
                  <c:v>1.6999999999999999E-3</c:v>
                </c:pt>
                <c:pt idx="9386">
                  <c:v>1.6999999999999999E-3</c:v>
                </c:pt>
                <c:pt idx="9387">
                  <c:v>1.6999999999999999E-3</c:v>
                </c:pt>
                <c:pt idx="9388">
                  <c:v>1.6999999999999999E-3</c:v>
                </c:pt>
                <c:pt idx="9389">
                  <c:v>1.6999999999999999E-3</c:v>
                </c:pt>
                <c:pt idx="9390">
                  <c:v>1.6999999999999999E-3</c:v>
                </c:pt>
                <c:pt idx="9391">
                  <c:v>1.6999999999999999E-3</c:v>
                </c:pt>
                <c:pt idx="9392">
                  <c:v>1.6999999999999999E-3</c:v>
                </c:pt>
                <c:pt idx="9393">
                  <c:v>1.6999999999999999E-3</c:v>
                </c:pt>
                <c:pt idx="9394">
                  <c:v>1.6999999999999999E-3</c:v>
                </c:pt>
                <c:pt idx="9395">
                  <c:v>1.6999999999999999E-3</c:v>
                </c:pt>
                <c:pt idx="9396">
                  <c:v>1.6999999999999999E-3</c:v>
                </c:pt>
                <c:pt idx="9397">
                  <c:v>1.6999999999999999E-3</c:v>
                </c:pt>
                <c:pt idx="9398">
                  <c:v>1.6999999999999999E-3</c:v>
                </c:pt>
                <c:pt idx="9399">
                  <c:v>1.6999999999999999E-3</c:v>
                </c:pt>
                <c:pt idx="9400">
                  <c:v>1.8E-3</c:v>
                </c:pt>
                <c:pt idx="9401">
                  <c:v>1.8E-3</c:v>
                </c:pt>
                <c:pt idx="9402">
                  <c:v>1.8E-3</c:v>
                </c:pt>
                <c:pt idx="9403">
                  <c:v>1.8E-3</c:v>
                </c:pt>
                <c:pt idx="9404">
                  <c:v>1.8E-3</c:v>
                </c:pt>
                <c:pt idx="9405">
                  <c:v>1.8E-3</c:v>
                </c:pt>
                <c:pt idx="9406">
                  <c:v>1.8E-3</c:v>
                </c:pt>
                <c:pt idx="9407">
                  <c:v>1.8E-3</c:v>
                </c:pt>
                <c:pt idx="9408">
                  <c:v>1.8E-3</c:v>
                </c:pt>
                <c:pt idx="9409">
                  <c:v>1.8E-3</c:v>
                </c:pt>
                <c:pt idx="9410">
                  <c:v>1.8E-3</c:v>
                </c:pt>
                <c:pt idx="9411">
                  <c:v>1.8E-3</c:v>
                </c:pt>
                <c:pt idx="9412">
                  <c:v>1.8E-3</c:v>
                </c:pt>
                <c:pt idx="9413">
                  <c:v>1.8E-3</c:v>
                </c:pt>
                <c:pt idx="9414">
                  <c:v>1.8E-3</c:v>
                </c:pt>
                <c:pt idx="9415">
                  <c:v>1.8E-3</c:v>
                </c:pt>
                <c:pt idx="9416">
                  <c:v>1.8E-3</c:v>
                </c:pt>
                <c:pt idx="9417">
                  <c:v>1.8E-3</c:v>
                </c:pt>
                <c:pt idx="9418">
                  <c:v>1.8E-3</c:v>
                </c:pt>
                <c:pt idx="9419">
                  <c:v>1.8E-3</c:v>
                </c:pt>
                <c:pt idx="9420">
                  <c:v>1.8E-3</c:v>
                </c:pt>
                <c:pt idx="9421">
                  <c:v>1.8E-3</c:v>
                </c:pt>
                <c:pt idx="9422">
                  <c:v>1.8E-3</c:v>
                </c:pt>
                <c:pt idx="9423">
                  <c:v>1.8E-3</c:v>
                </c:pt>
                <c:pt idx="9424">
                  <c:v>1.8E-3</c:v>
                </c:pt>
                <c:pt idx="9425">
                  <c:v>1.8E-3</c:v>
                </c:pt>
                <c:pt idx="9426">
                  <c:v>1.8E-3</c:v>
                </c:pt>
                <c:pt idx="9427">
                  <c:v>1.8E-3</c:v>
                </c:pt>
                <c:pt idx="9428">
                  <c:v>1.8E-3</c:v>
                </c:pt>
                <c:pt idx="9429">
                  <c:v>1.8E-3</c:v>
                </c:pt>
                <c:pt idx="9430">
                  <c:v>1.8E-3</c:v>
                </c:pt>
                <c:pt idx="9431">
                  <c:v>1.8E-3</c:v>
                </c:pt>
                <c:pt idx="9432">
                  <c:v>1.8E-3</c:v>
                </c:pt>
                <c:pt idx="9433">
                  <c:v>1.8E-3</c:v>
                </c:pt>
                <c:pt idx="9434">
                  <c:v>1.8E-3</c:v>
                </c:pt>
                <c:pt idx="9435">
                  <c:v>1.8E-3</c:v>
                </c:pt>
                <c:pt idx="9436">
                  <c:v>1.8E-3</c:v>
                </c:pt>
                <c:pt idx="9437">
                  <c:v>1.8E-3</c:v>
                </c:pt>
                <c:pt idx="9438">
                  <c:v>1.8E-3</c:v>
                </c:pt>
                <c:pt idx="9439">
                  <c:v>1.8E-3</c:v>
                </c:pt>
                <c:pt idx="9440">
                  <c:v>1.8E-3</c:v>
                </c:pt>
                <c:pt idx="9441">
                  <c:v>1.8E-3</c:v>
                </c:pt>
                <c:pt idx="9442">
                  <c:v>1.8E-3</c:v>
                </c:pt>
                <c:pt idx="9443">
                  <c:v>1.8E-3</c:v>
                </c:pt>
                <c:pt idx="9444">
                  <c:v>1.8E-3</c:v>
                </c:pt>
                <c:pt idx="9445">
                  <c:v>1.8E-3</c:v>
                </c:pt>
                <c:pt idx="9446">
                  <c:v>1.8E-3</c:v>
                </c:pt>
                <c:pt idx="9447">
                  <c:v>1.8E-3</c:v>
                </c:pt>
                <c:pt idx="9448">
                  <c:v>1.8E-3</c:v>
                </c:pt>
                <c:pt idx="9449">
                  <c:v>1.8E-3</c:v>
                </c:pt>
                <c:pt idx="9450">
                  <c:v>1.9E-3</c:v>
                </c:pt>
                <c:pt idx="9451">
                  <c:v>1.9E-3</c:v>
                </c:pt>
                <c:pt idx="9452">
                  <c:v>1.9E-3</c:v>
                </c:pt>
                <c:pt idx="9453">
                  <c:v>1.9E-3</c:v>
                </c:pt>
                <c:pt idx="9454">
                  <c:v>1.9E-3</c:v>
                </c:pt>
                <c:pt idx="9455">
                  <c:v>1.9E-3</c:v>
                </c:pt>
                <c:pt idx="9456">
                  <c:v>1.9E-3</c:v>
                </c:pt>
                <c:pt idx="9457">
                  <c:v>1.9E-3</c:v>
                </c:pt>
                <c:pt idx="9458">
                  <c:v>1.9E-3</c:v>
                </c:pt>
                <c:pt idx="9459">
                  <c:v>1.9E-3</c:v>
                </c:pt>
                <c:pt idx="9460">
                  <c:v>1.9E-3</c:v>
                </c:pt>
                <c:pt idx="9461">
                  <c:v>1.9E-3</c:v>
                </c:pt>
                <c:pt idx="9462">
                  <c:v>1.9E-3</c:v>
                </c:pt>
                <c:pt idx="9463">
                  <c:v>1.9E-3</c:v>
                </c:pt>
                <c:pt idx="9464">
                  <c:v>1.9E-3</c:v>
                </c:pt>
                <c:pt idx="9465">
                  <c:v>1.9E-3</c:v>
                </c:pt>
                <c:pt idx="9466">
                  <c:v>1.9E-3</c:v>
                </c:pt>
                <c:pt idx="9467">
                  <c:v>1.9E-3</c:v>
                </c:pt>
                <c:pt idx="9468">
                  <c:v>1.9E-3</c:v>
                </c:pt>
                <c:pt idx="9469">
                  <c:v>1.9E-3</c:v>
                </c:pt>
                <c:pt idx="9470">
                  <c:v>1.9E-3</c:v>
                </c:pt>
                <c:pt idx="9471">
                  <c:v>1.9E-3</c:v>
                </c:pt>
                <c:pt idx="9472">
                  <c:v>1.9E-3</c:v>
                </c:pt>
                <c:pt idx="9473">
                  <c:v>1.9E-3</c:v>
                </c:pt>
                <c:pt idx="9474">
                  <c:v>1.9E-3</c:v>
                </c:pt>
                <c:pt idx="9475">
                  <c:v>1.9E-3</c:v>
                </c:pt>
                <c:pt idx="9476">
                  <c:v>1.9E-3</c:v>
                </c:pt>
                <c:pt idx="9477">
                  <c:v>1.9E-3</c:v>
                </c:pt>
                <c:pt idx="9478">
                  <c:v>1.9E-3</c:v>
                </c:pt>
                <c:pt idx="9479">
                  <c:v>1.9E-3</c:v>
                </c:pt>
                <c:pt idx="9480">
                  <c:v>1.9E-3</c:v>
                </c:pt>
                <c:pt idx="9481">
                  <c:v>1.9E-3</c:v>
                </c:pt>
                <c:pt idx="9482">
                  <c:v>1.9E-3</c:v>
                </c:pt>
                <c:pt idx="9483">
                  <c:v>1.9E-3</c:v>
                </c:pt>
                <c:pt idx="9484">
                  <c:v>1.9E-3</c:v>
                </c:pt>
                <c:pt idx="9485">
                  <c:v>1.9E-3</c:v>
                </c:pt>
                <c:pt idx="9486">
                  <c:v>1.9E-3</c:v>
                </c:pt>
                <c:pt idx="9487">
                  <c:v>1.9E-3</c:v>
                </c:pt>
                <c:pt idx="9488">
                  <c:v>1.9E-3</c:v>
                </c:pt>
                <c:pt idx="9489">
                  <c:v>1.9E-3</c:v>
                </c:pt>
                <c:pt idx="9490">
                  <c:v>1.9E-3</c:v>
                </c:pt>
                <c:pt idx="9491">
                  <c:v>1.9E-3</c:v>
                </c:pt>
                <c:pt idx="9492">
                  <c:v>1.9E-3</c:v>
                </c:pt>
                <c:pt idx="9493">
                  <c:v>1.9E-3</c:v>
                </c:pt>
                <c:pt idx="9494">
                  <c:v>1.9E-3</c:v>
                </c:pt>
                <c:pt idx="9495">
                  <c:v>1.9E-3</c:v>
                </c:pt>
                <c:pt idx="9496">
                  <c:v>1.9E-3</c:v>
                </c:pt>
                <c:pt idx="9497">
                  <c:v>1.9E-3</c:v>
                </c:pt>
                <c:pt idx="9498">
                  <c:v>1.9E-3</c:v>
                </c:pt>
                <c:pt idx="9499">
                  <c:v>1.9E-3</c:v>
                </c:pt>
                <c:pt idx="9500">
                  <c:v>2E-3</c:v>
                </c:pt>
                <c:pt idx="9501">
                  <c:v>2E-3</c:v>
                </c:pt>
                <c:pt idx="9502">
                  <c:v>2E-3</c:v>
                </c:pt>
                <c:pt idx="9503">
                  <c:v>2E-3</c:v>
                </c:pt>
                <c:pt idx="9504">
                  <c:v>2E-3</c:v>
                </c:pt>
                <c:pt idx="9505">
                  <c:v>2E-3</c:v>
                </c:pt>
                <c:pt idx="9506">
                  <c:v>2E-3</c:v>
                </c:pt>
                <c:pt idx="9507">
                  <c:v>2E-3</c:v>
                </c:pt>
                <c:pt idx="9508">
                  <c:v>2E-3</c:v>
                </c:pt>
                <c:pt idx="9509">
                  <c:v>2E-3</c:v>
                </c:pt>
                <c:pt idx="9510">
                  <c:v>2E-3</c:v>
                </c:pt>
                <c:pt idx="9511">
                  <c:v>2E-3</c:v>
                </c:pt>
                <c:pt idx="9512">
                  <c:v>2E-3</c:v>
                </c:pt>
                <c:pt idx="9513">
                  <c:v>2E-3</c:v>
                </c:pt>
                <c:pt idx="9514">
                  <c:v>2E-3</c:v>
                </c:pt>
                <c:pt idx="9515">
                  <c:v>2E-3</c:v>
                </c:pt>
                <c:pt idx="9516">
                  <c:v>2E-3</c:v>
                </c:pt>
                <c:pt idx="9517">
                  <c:v>2E-3</c:v>
                </c:pt>
                <c:pt idx="9518">
                  <c:v>2E-3</c:v>
                </c:pt>
                <c:pt idx="9519">
                  <c:v>2E-3</c:v>
                </c:pt>
                <c:pt idx="9520">
                  <c:v>2E-3</c:v>
                </c:pt>
                <c:pt idx="9521">
                  <c:v>2E-3</c:v>
                </c:pt>
                <c:pt idx="9522">
                  <c:v>2E-3</c:v>
                </c:pt>
                <c:pt idx="9523">
                  <c:v>2E-3</c:v>
                </c:pt>
                <c:pt idx="9524">
                  <c:v>2E-3</c:v>
                </c:pt>
                <c:pt idx="9525">
                  <c:v>2E-3</c:v>
                </c:pt>
                <c:pt idx="9526">
                  <c:v>2E-3</c:v>
                </c:pt>
                <c:pt idx="9527">
                  <c:v>2E-3</c:v>
                </c:pt>
                <c:pt idx="9528">
                  <c:v>2E-3</c:v>
                </c:pt>
                <c:pt idx="9529">
                  <c:v>2E-3</c:v>
                </c:pt>
                <c:pt idx="9530">
                  <c:v>2E-3</c:v>
                </c:pt>
                <c:pt idx="9531">
                  <c:v>2E-3</c:v>
                </c:pt>
                <c:pt idx="9532">
                  <c:v>2E-3</c:v>
                </c:pt>
                <c:pt idx="9533">
                  <c:v>2E-3</c:v>
                </c:pt>
                <c:pt idx="9534">
                  <c:v>2E-3</c:v>
                </c:pt>
                <c:pt idx="9535">
                  <c:v>2E-3</c:v>
                </c:pt>
                <c:pt idx="9536">
                  <c:v>2E-3</c:v>
                </c:pt>
                <c:pt idx="9537">
                  <c:v>2E-3</c:v>
                </c:pt>
                <c:pt idx="9538">
                  <c:v>2E-3</c:v>
                </c:pt>
                <c:pt idx="9539">
                  <c:v>2E-3</c:v>
                </c:pt>
                <c:pt idx="9540">
                  <c:v>2E-3</c:v>
                </c:pt>
                <c:pt idx="9541">
                  <c:v>2E-3</c:v>
                </c:pt>
                <c:pt idx="9542">
                  <c:v>2E-3</c:v>
                </c:pt>
                <c:pt idx="9543">
                  <c:v>2E-3</c:v>
                </c:pt>
                <c:pt idx="9544">
                  <c:v>2E-3</c:v>
                </c:pt>
                <c:pt idx="9545">
                  <c:v>2E-3</c:v>
                </c:pt>
                <c:pt idx="9546">
                  <c:v>2E-3</c:v>
                </c:pt>
                <c:pt idx="9547">
                  <c:v>2E-3</c:v>
                </c:pt>
                <c:pt idx="9548">
                  <c:v>2E-3</c:v>
                </c:pt>
                <c:pt idx="9549">
                  <c:v>2E-3</c:v>
                </c:pt>
                <c:pt idx="9550">
                  <c:v>2.0999999999999999E-3</c:v>
                </c:pt>
                <c:pt idx="9551">
                  <c:v>2.0999999999999999E-3</c:v>
                </c:pt>
                <c:pt idx="9552">
                  <c:v>2.0999999999999999E-3</c:v>
                </c:pt>
                <c:pt idx="9553">
                  <c:v>2.0999999999999999E-3</c:v>
                </c:pt>
                <c:pt idx="9554">
                  <c:v>2.0999999999999999E-3</c:v>
                </c:pt>
                <c:pt idx="9555">
                  <c:v>2.0999999999999999E-3</c:v>
                </c:pt>
                <c:pt idx="9556">
                  <c:v>2.0999999999999999E-3</c:v>
                </c:pt>
                <c:pt idx="9557">
                  <c:v>2.0999999999999999E-3</c:v>
                </c:pt>
                <c:pt idx="9558">
                  <c:v>2.0999999999999999E-3</c:v>
                </c:pt>
                <c:pt idx="9559">
                  <c:v>2.0999999999999999E-3</c:v>
                </c:pt>
                <c:pt idx="9560">
                  <c:v>2.0999999999999999E-3</c:v>
                </c:pt>
                <c:pt idx="9561">
                  <c:v>2.0999999999999999E-3</c:v>
                </c:pt>
                <c:pt idx="9562">
                  <c:v>2.0999999999999999E-3</c:v>
                </c:pt>
                <c:pt idx="9563">
                  <c:v>2.0999999999999999E-3</c:v>
                </c:pt>
                <c:pt idx="9564">
                  <c:v>2.0999999999999999E-3</c:v>
                </c:pt>
                <c:pt idx="9565">
                  <c:v>2.0999999999999999E-3</c:v>
                </c:pt>
                <c:pt idx="9566">
                  <c:v>2.0999999999999999E-3</c:v>
                </c:pt>
                <c:pt idx="9567">
                  <c:v>2.0999999999999999E-3</c:v>
                </c:pt>
                <c:pt idx="9568">
                  <c:v>2.0999999999999999E-3</c:v>
                </c:pt>
                <c:pt idx="9569">
                  <c:v>2.0999999999999999E-3</c:v>
                </c:pt>
                <c:pt idx="9570">
                  <c:v>2.0999999999999999E-3</c:v>
                </c:pt>
                <c:pt idx="9571">
                  <c:v>2.0999999999999999E-3</c:v>
                </c:pt>
                <c:pt idx="9572">
                  <c:v>2.0999999999999999E-3</c:v>
                </c:pt>
                <c:pt idx="9573">
                  <c:v>2.0999999999999999E-3</c:v>
                </c:pt>
                <c:pt idx="9574">
                  <c:v>2.0999999999999999E-3</c:v>
                </c:pt>
                <c:pt idx="9575">
                  <c:v>2.0999999999999999E-3</c:v>
                </c:pt>
                <c:pt idx="9576">
                  <c:v>2.0999999999999999E-3</c:v>
                </c:pt>
                <c:pt idx="9577">
                  <c:v>2.0999999999999999E-3</c:v>
                </c:pt>
                <c:pt idx="9578">
                  <c:v>2.0999999999999999E-3</c:v>
                </c:pt>
                <c:pt idx="9579">
                  <c:v>2.0999999999999999E-3</c:v>
                </c:pt>
                <c:pt idx="9580">
                  <c:v>2.0999999999999999E-3</c:v>
                </c:pt>
                <c:pt idx="9581">
                  <c:v>2.0999999999999999E-3</c:v>
                </c:pt>
                <c:pt idx="9582">
                  <c:v>2.0999999999999999E-3</c:v>
                </c:pt>
                <c:pt idx="9583">
                  <c:v>2.0999999999999999E-3</c:v>
                </c:pt>
                <c:pt idx="9584">
                  <c:v>2.0999999999999999E-3</c:v>
                </c:pt>
                <c:pt idx="9585">
                  <c:v>2.0999999999999999E-3</c:v>
                </c:pt>
                <c:pt idx="9586">
                  <c:v>2.0999999999999999E-3</c:v>
                </c:pt>
                <c:pt idx="9587">
                  <c:v>2.0999999999999999E-3</c:v>
                </c:pt>
                <c:pt idx="9588">
                  <c:v>2.0999999999999999E-3</c:v>
                </c:pt>
                <c:pt idx="9589">
                  <c:v>2.0999999999999999E-3</c:v>
                </c:pt>
                <c:pt idx="9590">
                  <c:v>2.0999999999999999E-3</c:v>
                </c:pt>
                <c:pt idx="9591">
                  <c:v>2.0999999999999999E-3</c:v>
                </c:pt>
                <c:pt idx="9592">
                  <c:v>2.0999999999999999E-3</c:v>
                </c:pt>
                <c:pt idx="9593">
                  <c:v>2.0999999999999999E-3</c:v>
                </c:pt>
                <c:pt idx="9594">
                  <c:v>2.0999999999999999E-3</c:v>
                </c:pt>
                <c:pt idx="9595">
                  <c:v>2.0999999999999999E-3</c:v>
                </c:pt>
                <c:pt idx="9596">
                  <c:v>2.0999999999999999E-3</c:v>
                </c:pt>
                <c:pt idx="9597">
                  <c:v>2.0999999999999999E-3</c:v>
                </c:pt>
                <c:pt idx="9598">
                  <c:v>2.0999999999999999E-3</c:v>
                </c:pt>
                <c:pt idx="9599">
                  <c:v>2.0999999999999999E-3</c:v>
                </c:pt>
                <c:pt idx="9600">
                  <c:v>2.2000000000000001E-3</c:v>
                </c:pt>
                <c:pt idx="9601">
                  <c:v>2.2000000000000001E-3</c:v>
                </c:pt>
                <c:pt idx="9602">
                  <c:v>2.2000000000000001E-3</c:v>
                </c:pt>
                <c:pt idx="9603">
                  <c:v>2.2000000000000001E-3</c:v>
                </c:pt>
                <c:pt idx="9604">
                  <c:v>2.2000000000000001E-3</c:v>
                </c:pt>
                <c:pt idx="9605">
                  <c:v>2.2000000000000001E-3</c:v>
                </c:pt>
                <c:pt idx="9606">
                  <c:v>2.2000000000000001E-3</c:v>
                </c:pt>
                <c:pt idx="9607">
                  <c:v>2.2000000000000001E-3</c:v>
                </c:pt>
                <c:pt idx="9608">
                  <c:v>2.2000000000000001E-3</c:v>
                </c:pt>
                <c:pt idx="9609">
                  <c:v>2.2000000000000001E-3</c:v>
                </c:pt>
                <c:pt idx="9610">
                  <c:v>2.2000000000000001E-3</c:v>
                </c:pt>
                <c:pt idx="9611">
                  <c:v>2.2000000000000001E-3</c:v>
                </c:pt>
                <c:pt idx="9612">
                  <c:v>2.2000000000000001E-3</c:v>
                </c:pt>
                <c:pt idx="9613">
                  <c:v>2.2000000000000001E-3</c:v>
                </c:pt>
                <c:pt idx="9614">
                  <c:v>2.2000000000000001E-3</c:v>
                </c:pt>
                <c:pt idx="9615">
                  <c:v>2.2000000000000001E-3</c:v>
                </c:pt>
                <c:pt idx="9616">
                  <c:v>2.2000000000000001E-3</c:v>
                </c:pt>
                <c:pt idx="9617">
                  <c:v>2.2000000000000001E-3</c:v>
                </c:pt>
                <c:pt idx="9618">
                  <c:v>2.2000000000000001E-3</c:v>
                </c:pt>
                <c:pt idx="9619">
                  <c:v>2.2000000000000001E-3</c:v>
                </c:pt>
                <c:pt idx="9620">
                  <c:v>2.2000000000000001E-3</c:v>
                </c:pt>
                <c:pt idx="9621">
                  <c:v>2.2000000000000001E-3</c:v>
                </c:pt>
                <c:pt idx="9622">
                  <c:v>2.2000000000000001E-3</c:v>
                </c:pt>
                <c:pt idx="9623">
                  <c:v>2.2000000000000001E-3</c:v>
                </c:pt>
                <c:pt idx="9624">
                  <c:v>2.2000000000000001E-3</c:v>
                </c:pt>
                <c:pt idx="9625">
                  <c:v>2.2000000000000001E-3</c:v>
                </c:pt>
                <c:pt idx="9626">
                  <c:v>2.2000000000000001E-3</c:v>
                </c:pt>
                <c:pt idx="9627">
                  <c:v>2.2000000000000001E-3</c:v>
                </c:pt>
                <c:pt idx="9628">
                  <c:v>2.2000000000000001E-3</c:v>
                </c:pt>
                <c:pt idx="9629">
                  <c:v>2.2000000000000001E-3</c:v>
                </c:pt>
                <c:pt idx="9630">
                  <c:v>2.2000000000000001E-3</c:v>
                </c:pt>
                <c:pt idx="9631">
                  <c:v>2.2000000000000001E-3</c:v>
                </c:pt>
                <c:pt idx="9632">
                  <c:v>2.2000000000000001E-3</c:v>
                </c:pt>
                <c:pt idx="9633">
                  <c:v>2.2000000000000001E-3</c:v>
                </c:pt>
                <c:pt idx="9634">
                  <c:v>2.2000000000000001E-3</c:v>
                </c:pt>
                <c:pt idx="9635">
                  <c:v>2.2000000000000001E-3</c:v>
                </c:pt>
                <c:pt idx="9636">
                  <c:v>2.2000000000000001E-3</c:v>
                </c:pt>
                <c:pt idx="9637">
                  <c:v>2.2000000000000001E-3</c:v>
                </c:pt>
                <c:pt idx="9638">
                  <c:v>2.2000000000000001E-3</c:v>
                </c:pt>
                <c:pt idx="9639">
                  <c:v>2.2000000000000001E-3</c:v>
                </c:pt>
                <c:pt idx="9640">
                  <c:v>2.2000000000000001E-3</c:v>
                </c:pt>
                <c:pt idx="9641">
                  <c:v>2.2000000000000001E-3</c:v>
                </c:pt>
                <c:pt idx="9642">
                  <c:v>2.2000000000000001E-3</c:v>
                </c:pt>
                <c:pt idx="9643">
                  <c:v>2.2000000000000001E-3</c:v>
                </c:pt>
                <c:pt idx="9644">
                  <c:v>2.2000000000000001E-3</c:v>
                </c:pt>
                <c:pt idx="9645">
                  <c:v>2.2000000000000001E-3</c:v>
                </c:pt>
                <c:pt idx="9646">
                  <c:v>2.2000000000000001E-3</c:v>
                </c:pt>
                <c:pt idx="9647">
                  <c:v>2.2000000000000001E-3</c:v>
                </c:pt>
                <c:pt idx="9648">
                  <c:v>2.2000000000000001E-3</c:v>
                </c:pt>
                <c:pt idx="9649">
                  <c:v>2.2000000000000001E-3</c:v>
                </c:pt>
                <c:pt idx="9650">
                  <c:v>2.3E-3</c:v>
                </c:pt>
                <c:pt idx="9651">
                  <c:v>2.3E-3</c:v>
                </c:pt>
                <c:pt idx="9652">
                  <c:v>2.3E-3</c:v>
                </c:pt>
                <c:pt idx="9653">
                  <c:v>2.3E-3</c:v>
                </c:pt>
                <c:pt idx="9654">
                  <c:v>2.3E-3</c:v>
                </c:pt>
                <c:pt idx="9655">
                  <c:v>2.3E-3</c:v>
                </c:pt>
                <c:pt idx="9656">
                  <c:v>2.3E-3</c:v>
                </c:pt>
                <c:pt idx="9657">
                  <c:v>2.3E-3</c:v>
                </c:pt>
                <c:pt idx="9658">
                  <c:v>2.3E-3</c:v>
                </c:pt>
                <c:pt idx="9659">
                  <c:v>2.3E-3</c:v>
                </c:pt>
                <c:pt idx="9660">
                  <c:v>2.3E-3</c:v>
                </c:pt>
                <c:pt idx="9661">
                  <c:v>2.3E-3</c:v>
                </c:pt>
                <c:pt idx="9662">
                  <c:v>2.3E-3</c:v>
                </c:pt>
                <c:pt idx="9663">
                  <c:v>2.3E-3</c:v>
                </c:pt>
                <c:pt idx="9664">
                  <c:v>2.3E-3</c:v>
                </c:pt>
                <c:pt idx="9665">
                  <c:v>2.3E-3</c:v>
                </c:pt>
                <c:pt idx="9666">
                  <c:v>2.3E-3</c:v>
                </c:pt>
                <c:pt idx="9667">
                  <c:v>2.3E-3</c:v>
                </c:pt>
                <c:pt idx="9668">
                  <c:v>2.3E-3</c:v>
                </c:pt>
                <c:pt idx="9669">
                  <c:v>2.3E-3</c:v>
                </c:pt>
                <c:pt idx="9670">
                  <c:v>2.3E-3</c:v>
                </c:pt>
                <c:pt idx="9671">
                  <c:v>2.3E-3</c:v>
                </c:pt>
                <c:pt idx="9672">
                  <c:v>2.3E-3</c:v>
                </c:pt>
                <c:pt idx="9673">
                  <c:v>2.3E-3</c:v>
                </c:pt>
                <c:pt idx="9674">
                  <c:v>2.3E-3</c:v>
                </c:pt>
                <c:pt idx="9675">
                  <c:v>2.3E-3</c:v>
                </c:pt>
                <c:pt idx="9676">
                  <c:v>2.3E-3</c:v>
                </c:pt>
                <c:pt idx="9677">
                  <c:v>2.3E-3</c:v>
                </c:pt>
                <c:pt idx="9678">
                  <c:v>2.3E-3</c:v>
                </c:pt>
                <c:pt idx="9679">
                  <c:v>2.3E-3</c:v>
                </c:pt>
                <c:pt idx="9680">
                  <c:v>2.3E-3</c:v>
                </c:pt>
                <c:pt idx="9681">
                  <c:v>2.3E-3</c:v>
                </c:pt>
                <c:pt idx="9682">
                  <c:v>2.3E-3</c:v>
                </c:pt>
                <c:pt idx="9683">
                  <c:v>2.3E-3</c:v>
                </c:pt>
                <c:pt idx="9684">
                  <c:v>2.3E-3</c:v>
                </c:pt>
                <c:pt idx="9685">
                  <c:v>2.3E-3</c:v>
                </c:pt>
                <c:pt idx="9686">
                  <c:v>2.3E-3</c:v>
                </c:pt>
                <c:pt idx="9687">
                  <c:v>2.3E-3</c:v>
                </c:pt>
                <c:pt idx="9688">
                  <c:v>2.3E-3</c:v>
                </c:pt>
                <c:pt idx="9689">
                  <c:v>2.3E-3</c:v>
                </c:pt>
                <c:pt idx="9690">
                  <c:v>2.3E-3</c:v>
                </c:pt>
                <c:pt idx="9691">
                  <c:v>2.3E-3</c:v>
                </c:pt>
                <c:pt idx="9692">
                  <c:v>2.3E-3</c:v>
                </c:pt>
                <c:pt idx="9693">
                  <c:v>2.3E-3</c:v>
                </c:pt>
                <c:pt idx="9694">
                  <c:v>2.3E-3</c:v>
                </c:pt>
                <c:pt idx="9695">
                  <c:v>2.3E-3</c:v>
                </c:pt>
                <c:pt idx="9696">
                  <c:v>2.3E-3</c:v>
                </c:pt>
                <c:pt idx="9697">
                  <c:v>2.3E-3</c:v>
                </c:pt>
                <c:pt idx="9698">
                  <c:v>2.3E-3</c:v>
                </c:pt>
                <c:pt idx="9699">
                  <c:v>2.3E-3</c:v>
                </c:pt>
                <c:pt idx="9700">
                  <c:v>2.3999999999999998E-3</c:v>
                </c:pt>
                <c:pt idx="9701">
                  <c:v>2.3999999999999998E-3</c:v>
                </c:pt>
                <c:pt idx="9702">
                  <c:v>2.3999999999999998E-3</c:v>
                </c:pt>
                <c:pt idx="9703">
                  <c:v>2.3999999999999998E-3</c:v>
                </c:pt>
                <c:pt idx="9704">
                  <c:v>2.3999999999999998E-3</c:v>
                </c:pt>
                <c:pt idx="9705">
                  <c:v>2.3999999999999998E-3</c:v>
                </c:pt>
                <c:pt idx="9706">
                  <c:v>2.3999999999999998E-3</c:v>
                </c:pt>
                <c:pt idx="9707">
                  <c:v>2.3999999999999998E-3</c:v>
                </c:pt>
                <c:pt idx="9708">
                  <c:v>2.3999999999999998E-3</c:v>
                </c:pt>
                <c:pt idx="9709">
                  <c:v>2.3999999999999998E-3</c:v>
                </c:pt>
                <c:pt idx="9710">
                  <c:v>2.3999999999999998E-3</c:v>
                </c:pt>
                <c:pt idx="9711">
                  <c:v>2.3999999999999998E-3</c:v>
                </c:pt>
                <c:pt idx="9712">
                  <c:v>2.3999999999999998E-3</c:v>
                </c:pt>
                <c:pt idx="9713">
                  <c:v>2.3999999999999998E-3</c:v>
                </c:pt>
                <c:pt idx="9714">
                  <c:v>2.3999999999999998E-3</c:v>
                </c:pt>
                <c:pt idx="9715">
                  <c:v>2.3999999999999998E-3</c:v>
                </c:pt>
                <c:pt idx="9716">
                  <c:v>2.3999999999999998E-3</c:v>
                </c:pt>
                <c:pt idx="9717">
                  <c:v>2.3999999999999998E-3</c:v>
                </c:pt>
                <c:pt idx="9718">
                  <c:v>2.3999999999999998E-3</c:v>
                </c:pt>
                <c:pt idx="9719">
                  <c:v>2.3999999999999998E-3</c:v>
                </c:pt>
                <c:pt idx="9720">
                  <c:v>2.3999999999999998E-3</c:v>
                </c:pt>
                <c:pt idx="9721">
                  <c:v>2.3999999999999998E-3</c:v>
                </c:pt>
                <c:pt idx="9722">
                  <c:v>2.3999999999999998E-3</c:v>
                </c:pt>
                <c:pt idx="9723">
                  <c:v>2.3999999999999998E-3</c:v>
                </c:pt>
                <c:pt idx="9724">
                  <c:v>2.3999999999999998E-3</c:v>
                </c:pt>
                <c:pt idx="9725">
                  <c:v>2.3999999999999998E-3</c:v>
                </c:pt>
                <c:pt idx="9726">
                  <c:v>2.3999999999999998E-3</c:v>
                </c:pt>
                <c:pt idx="9727">
                  <c:v>2.3999999999999998E-3</c:v>
                </c:pt>
                <c:pt idx="9728">
                  <c:v>2.3999999999999998E-3</c:v>
                </c:pt>
                <c:pt idx="9729">
                  <c:v>2.3999999999999998E-3</c:v>
                </c:pt>
                <c:pt idx="9730">
                  <c:v>2.3999999999999998E-3</c:v>
                </c:pt>
                <c:pt idx="9731">
                  <c:v>2.3999999999999998E-3</c:v>
                </c:pt>
                <c:pt idx="9732">
                  <c:v>2.3999999999999998E-3</c:v>
                </c:pt>
                <c:pt idx="9733">
                  <c:v>2.3999999999999998E-3</c:v>
                </c:pt>
                <c:pt idx="9734">
                  <c:v>2.3999999999999998E-3</c:v>
                </c:pt>
                <c:pt idx="9735">
                  <c:v>2.3999999999999998E-3</c:v>
                </c:pt>
                <c:pt idx="9736">
                  <c:v>2.3999999999999998E-3</c:v>
                </c:pt>
                <c:pt idx="9737">
                  <c:v>2.3999999999999998E-3</c:v>
                </c:pt>
                <c:pt idx="9738">
                  <c:v>2.3999999999999998E-3</c:v>
                </c:pt>
                <c:pt idx="9739">
                  <c:v>2.3999999999999998E-3</c:v>
                </c:pt>
                <c:pt idx="9740">
                  <c:v>2.3999999999999998E-3</c:v>
                </c:pt>
                <c:pt idx="9741">
                  <c:v>2.3999999999999998E-3</c:v>
                </c:pt>
                <c:pt idx="9742">
                  <c:v>2.3999999999999998E-3</c:v>
                </c:pt>
                <c:pt idx="9743">
                  <c:v>2.3999999999999998E-3</c:v>
                </c:pt>
                <c:pt idx="9744">
                  <c:v>2.3999999999999998E-3</c:v>
                </c:pt>
                <c:pt idx="9745">
                  <c:v>2.3999999999999998E-3</c:v>
                </c:pt>
                <c:pt idx="9746">
                  <c:v>2.3999999999999998E-3</c:v>
                </c:pt>
                <c:pt idx="9747">
                  <c:v>2.3999999999999998E-3</c:v>
                </c:pt>
                <c:pt idx="9748">
                  <c:v>2.3999999999999998E-3</c:v>
                </c:pt>
                <c:pt idx="9749">
                  <c:v>2.3999999999999998E-3</c:v>
                </c:pt>
                <c:pt idx="9750">
                  <c:v>2.5000000000000001E-3</c:v>
                </c:pt>
                <c:pt idx="9751">
                  <c:v>2.5000000000000001E-3</c:v>
                </c:pt>
                <c:pt idx="9752">
                  <c:v>2.5000000000000001E-3</c:v>
                </c:pt>
                <c:pt idx="9753">
                  <c:v>2.5000000000000001E-3</c:v>
                </c:pt>
                <c:pt idx="9754">
                  <c:v>2.5000000000000001E-3</c:v>
                </c:pt>
                <c:pt idx="9755">
                  <c:v>2.5000000000000001E-3</c:v>
                </c:pt>
                <c:pt idx="9756">
                  <c:v>2.5000000000000001E-3</c:v>
                </c:pt>
                <c:pt idx="9757">
                  <c:v>2.5000000000000001E-3</c:v>
                </c:pt>
                <c:pt idx="9758">
                  <c:v>2.5000000000000001E-3</c:v>
                </c:pt>
                <c:pt idx="9759">
                  <c:v>2.5000000000000001E-3</c:v>
                </c:pt>
                <c:pt idx="9760">
                  <c:v>2.5000000000000001E-3</c:v>
                </c:pt>
                <c:pt idx="9761">
                  <c:v>2.5000000000000001E-3</c:v>
                </c:pt>
                <c:pt idx="9762">
                  <c:v>2.5000000000000001E-3</c:v>
                </c:pt>
                <c:pt idx="9763">
                  <c:v>2.5000000000000001E-3</c:v>
                </c:pt>
                <c:pt idx="9764">
                  <c:v>2.5000000000000001E-3</c:v>
                </c:pt>
                <c:pt idx="9765">
                  <c:v>2.5000000000000001E-3</c:v>
                </c:pt>
                <c:pt idx="9766">
                  <c:v>2.5000000000000001E-3</c:v>
                </c:pt>
                <c:pt idx="9767">
                  <c:v>2.5000000000000001E-3</c:v>
                </c:pt>
                <c:pt idx="9768">
                  <c:v>2.5000000000000001E-3</c:v>
                </c:pt>
                <c:pt idx="9769">
                  <c:v>2.5000000000000001E-3</c:v>
                </c:pt>
                <c:pt idx="9770">
                  <c:v>2.5000000000000001E-3</c:v>
                </c:pt>
                <c:pt idx="9771">
                  <c:v>2.5000000000000001E-3</c:v>
                </c:pt>
                <c:pt idx="9772">
                  <c:v>2.5000000000000001E-3</c:v>
                </c:pt>
                <c:pt idx="9773">
                  <c:v>2.5000000000000001E-3</c:v>
                </c:pt>
                <c:pt idx="9774">
                  <c:v>2.5000000000000001E-3</c:v>
                </c:pt>
                <c:pt idx="9775">
                  <c:v>2.5000000000000001E-3</c:v>
                </c:pt>
                <c:pt idx="9776">
                  <c:v>2.5000000000000001E-3</c:v>
                </c:pt>
                <c:pt idx="9777">
                  <c:v>2.5000000000000001E-3</c:v>
                </c:pt>
                <c:pt idx="9778">
                  <c:v>2.5000000000000001E-3</c:v>
                </c:pt>
                <c:pt idx="9779">
                  <c:v>2.5000000000000001E-3</c:v>
                </c:pt>
                <c:pt idx="9780">
                  <c:v>2.5000000000000001E-3</c:v>
                </c:pt>
                <c:pt idx="9781">
                  <c:v>2.5000000000000001E-3</c:v>
                </c:pt>
                <c:pt idx="9782">
                  <c:v>2.5000000000000001E-3</c:v>
                </c:pt>
                <c:pt idx="9783">
                  <c:v>2.5000000000000001E-3</c:v>
                </c:pt>
                <c:pt idx="9784">
                  <c:v>2.5000000000000001E-3</c:v>
                </c:pt>
                <c:pt idx="9785">
                  <c:v>2.5000000000000001E-3</c:v>
                </c:pt>
                <c:pt idx="9786">
                  <c:v>2.5000000000000001E-3</c:v>
                </c:pt>
                <c:pt idx="9787">
                  <c:v>2.5000000000000001E-3</c:v>
                </c:pt>
                <c:pt idx="9788">
                  <c:v>2.5000000000000001E-3</c:v>
                </c:pt>
                <c:pt idx="9789">
                  <c:v>2.5000000000000001E-3</c:v>
                </c:pt>
                <c:pt idx="9790">
                  <c:v>2.5000000000000001E-3</c:v>
                </c:pt>
                <c:pt idx="9791">
                  <c:v>2.5000000000000001E-3</c:v>
                </c:pt>
                <c:pt idx="9792">
                  <c:v>2.5000000000000001E-3</c:v>
                </c:pt>
                <c:pt idx="9793">
                  <c:v>2.5000000000000001E-3</c:v>
                </c:pt>
                <c:pt idx="9794">
                  <c:v>2.5000000000000001E-3</c:v>
                </c:pt>
                <c:pt idx="9795">
                  <c:v>2.5000000000000001E-3</c:v>
                </c:pt>
                <c:pt idx="9796">
                  <c:v>2.5000000000000001E-3</c:v>
                </c:pt>
                <c:pt idx="9797">
                  <c:v>2.5000000000000001E-3</c:v>
                </c:pt>
                <c:pt idx="9798">
                  <c:v>2.5000000000000001E-3</c:v>
                </c:pt>
                <c:pt idx="9799">
                  <c:v>2.5000000000000001E-3</c:v>
                </c:pt>
                <c:pt idx="9800">
                  <c:v>2.5999999999999999E-3</c:v>
                </c:pt>
                <c:pt idx="9801">
                  <c:v>2.5999999999999999E-3</c:v>
                </c:pt>
                <c:pt idx="9802">
                  <c:v>2.5999999999999999E-3</c:v>
                </c:pt>
                <c:pt idx="9803">
                  <c:v>2.5999999999999999E-3</c:v>
                </c:pt>
                <c:pt idx="9804">
                  <c:v>2.5999999999999999E-3</c:v>
                </c:pt>
                <c:pt idx="9805">
                  <c:v>2.5999999999999999E-3</c:v>
                </c:pt>
                <c:pt idx="9806">
                  <c:v>2.5999999999999999E-3</c:v>
                </c:pt>
                <c:pt idx="9807">
                  <c:v>2.5999999999999999E-3</c:v>
                </c:pt>
                <c:pt idx="9808">
                  <c:v>2.5999999999999999E-3</c:v>
                </c:pt>
                <c:pt idx="9809">
                  <c:v>2.5999999999999999E-3</c:v>
                </c:pt>
                <c:pt idx="9810">
                  <c:v>2.5999999999999999E-3</c:v>
                </c:pt>
                <c:pt idx="9811">
                  <c:v>2.5999999999999999E-3</c:v>
                </c:pt>
                <c:pt idx="9812">
                  <c:v>2.5999999999999999E-3</c:v>
                </c:pt>
                <c:pt idx="9813">
                  <c:v>2.5999999999999999E-3</c:v>
                </c:pt>
                <c:pt idx="9814">
                  <c:v>2.5999999999999999E-3</c:v>
                </c:pt>
                <c:pt idx="9815">
                  <c:v>2.5999999999999999E-3</c:v>
                </c:pt>
                <c:pt idx="9816">
                  <c:v>2.5999999999999999E-3</c:v>
                </c:pt>
                <c:pt idx="9817">
                  <c:v>2.5999999999999999E-3</c:v>
                </c:pt>
                <c:pt idx="9818">
                  <c:v>2.5999999999999999E-3</c:v>
                </c:pt>
                <c:pt idx="9819">
                  <c:v>2.5999999999999999E-3</c:v>
                </c:pt>
                <c:pt idx="9820">
                  <c:v>2.5999999999999999E-3</c:v>
                </c:pt>
                <c:pt idx="9821">
                  <c:v>2.5999999999999999E-3</c:v>
                </c:pt>
                <c:pt idx="9822">
                  <c:v>2.5999999999999999E-3</c:v>
                </c:pt>
                <c:pt idx="9823">
                  <c:v>2.5999999999999999E-3</c:v>
                </c:pt>
                <c:pt idx="9824">
                  <c:v>2.5999999999999999E-3</c:v>
                </c:pt>
                <c:pt idx="9825">
                  <c:v>2.5999999999999999E-3</c:v>
                </c:pt>
                <c:pt idx="9826">
                  <c:v>2.5999999999999999E-3</c:v>
                </c:pt>
                <c:pt idx="9827">
                  <c:v>2.5999999999999999E-3</c:v>
                </c:pt>
                <c:pt idx="9828">
                  <c:v>2.5999999999999999E-3</c:v>
                </c:pt>
                <c:pt idx="9829">
                  <c:v>2.5999999999999999E-3</c:v>
                </c:pt>
                <c:pt idx="9830">
                  <c:v>2.5999999999999999E-3</c:v>
                </c:pt>
                <c:pt idx="9831">
                  <c:v>2.5999999999999999E-3</c:v>
                </c:pt>
                <c:pt idx="9832">
                  <c:v>2.5999999999999999E-3</c:v>
                </c:pt>
                <c:pt idx="9833">
                  <c:v>2.5999999999999999E-3</c:v>
                </c:pt>
                <c:pt idx="9834">
                  <c:v>2.5999999999999999E-3</c:v>
                </c:pt>
                <c:pt idx="9835">
                  <c:v>2.5999999999999999E-3</c:v>
                </c:pt>
                <c:pt idx="9836">
                  <c:v>2.5999999999999999E-3</c:v>
                </c:pt>
                <c:pt idx="9837">
                  <c:v>2.5999999999999999E-3</c:v>
                </c:pt>
                <c:pt idx="9838">
                  <c:v>2.5999999999999999E-3</c:v>
                </c:pt>
                <c:pt idx="9839">
                  <c:v>2.5999999999999999E-3</c:v>
                </c:pt>
                <c:pt idx="9840">
                  <c:v>2.5999999999999999E-3</c:v>
                </c:pt>
                <c:pt idx="9841">
                  <c:v>2.5999999999999999E-3</c:v>
                </c:pt>
                <c:pt idx="9842">
                  <c:v>2.5999999999999999E-3</c:v>
                </c:pt>
                <c:pt idx="9843">
                  <c:v>2.5999999999999999E-3</c:v>
                </c:pt>
                <c:pt idx="9844">
                  <c:v>2.5999999999999999E-3</c:v>
                </c:pt>
                <c:pt idx="9845">
                  <c:v>2.5999999999999999E-3</c:v>
                </c:pt>
                <c:pt idx="9846">
                  <c:v>2.5999999999999999E-3</c:v>
                </c:pt>
                <c:pt idx="9847">
                  <c:v>2.5999999999999999E-3</c:v>
                </c:pt>
                <c:pt idx="9848">
                  <c:v>2.5999999999999999E-3</c:v>
                </c:pt>
                <c:pt idx="9849">
                  <c:v>2.5999999999999999E-3</c:v>
                </c:pt>
                <c:pt idx="9850">
                  <c:v>2.7000000000000001E-3</c:v>
                </c:pt>
                <c:pt idx="9851">
                  <c:v>2.7000000000000001E-3</c:v>
                </c:pt>
                <c:pt idx="9852">
                  <c:v>2.7000000000000001E-3</c:v>
                </c:pt>
                <c:pt idx="9853">
                  <c:v>2.7000000000000001E-3</c:v>
                </c:pt>
                <c:pt idx="9854">
                  <c:v>2.7000000000000001E-3</c:v>
                </c:pt>
                <c:pt idx="9855">
                  <c:v>2.7000000000000001E-3</c:v>
                </c:pt>
                <c:pt idx="9856">
                  <c:v>2.7000000000000001E-3</c:v>
                </c:pt>
                <c:pt idx="9857">
                  <c:v>2.7000000000000001E-3</c:v>
                </c:pt>
                <c:pt idx="9858">
                  <c:v>2.7000000000000001E-3</c:v>
                </c:pt>
                <c:pt idx="9859">
                  <c:v>2.7000000000000001E-3</c:v>
                </c:pt>
                <c:pt idx="9860">
                  <c:v>2.7000000000000001E-3</c:v>
                </c:pt>
                <c:pt idx="9861">
                  <c:v>2.7000000000000001E-3</c:v>
                </c:pt>
                <c:pt idx="9862">
                  <c:v>2.7000000000000001E-3</c:v>
                </c:pt>
                <c:pt idx="9863">
                  <c:v>2.7000000000000001E-3</c:v>
                </c:pt>
                <c:pt idx="9864">
                  <c:v>2.7000000000000001E-3</c:v>
                </c:pt>
                <c:pt idx="9865">
                  <c:v>2.7000000000000001E-3</c:v>
                </c:pt>
                <c:pt idx="9866">
                  <c:v>2.7000000000000001E-3</c:v>
                </c:pt>
                <c:pt idx="9867">
                  <c:v>2.7000000000000001E-3</c:v>
                </c:pt>
                <c:pt idx="9868">
                  <c:v>2.7000000000000001E-3</c:v>
                </c:pt>
                <c:pt idx="9869">
                  <c:v>2.7000000000000001E-3</c:v>
                </c:pt>
                <c:pt idx="9870">
                  <c:v>2.7000000000000001E-3</c:v>
                </c:pt>
                <c:pt idx="9871">
                  <c:v>2.7000000000000001E-3</c:v>
                </c:pt>
                <c:pt idx="9872">
                  <c:v>2.7000000000000001E-3</c:v>
                </c:pt>
                <c:pt idx="9873">
                  <c:v>2.7000000000000001E-3</c:v>
                </c:pt>
                <c:pt idx="9874">
                  <c:v>2.7000000000000001E-3</c:v>
                </c:pt>
                <c:pt idx="9875">
                  <c:v>2.7000000000000001E-3</c:v>
                </c:pt>
                <c:pt idx="9876">
                  <c:v>2.7000000000000001E-3</c:v>
                </c:pt>
                <c:pt idx="9877">
                  <c:v>2.7000000000000001E-3</c:v>
                </c:pt>
                <c:pt idx="9878">
                  <c:v>2.7000000000000001E-3</c:v>
                </c:pt>
                <c:pt idx="9879">
                  <c:v>2.7000000000000001E-3</c:v>
                </c:pt>
                <c:pt idx="9880">
                  <c:v>2.7000000000000001E-3</c:v>
                </c:pt>
                <c:pt idx="9881">
                  <c:v>2.7000000000000001E-3</c:v>
                </c:pt>
                <c:pt idx="9882">
                  <c:v>2.7000000000000001E-3</c:v>
                </c:pt>
                <c:pt idx="9883">
                  <c:v>2.7000000000000001E-3</c:v>
                </c:pt>
                <c:pt idx="9884">
                  <c:v>2.7000000000000001E-3</c:v>
                </c:pt>
                <c:pt idx="9885">
                  <c:v>2.7000000000000001E-3</c:v>
                </c:pt>
                <c:pt idx="9886">
                  <c:v>2.7000000000000001E-3</c:v>
                </c:pt>
                <c:pt idx="9887">
                  <c:v>2.7000000000000001E-3</c:v>
                </c:pt>
                <c:pt idx="9888">
                  <c:v>2.7000000000000001E-3</c:v>
                </c:pt>
                <c:pt idx="9889">
                  <c:v>2.7000000000000001E-3</c:v>
                </c:pt>
                <c:pt idx="9890">
                  <c:v>2.7000000000000001E-3</c:v>
                </c:pt>
                <c:pt idx="9891">
                  <c:v>2.7000000000000001E-3</c:v>
                </c:pt>
                <c:pt idx="9892">
                  <c:v>2.7000000000000001E-3</c:v>
                </c:pt>
                <c:pt idx="9893">
                  <c:v>2.7000000000000001E-3</c:v>
                </c:pt>
                <c:pt idx="9894">
                  <c:v>2.7000000000000001E-3</c:v>
                </c:pt>
                <c:pt idx="9895">
                  <c:v>2.7000000000000001E-3</c:v>
                </c:pt>
                <c:pt idx="9896">
                  <c:v>2.7000000000000001E-3</c:v>
                </c:pt>
                <c:pt idx="9897">
                  <c:v>2.7000000000000001E-3</c:v>
                </c:pt>
                <c:pt idx="9898">
                  <c:v>2.7000000000000001E-3</c:v>
                </c:pt>
                <c:pt idx="9899">
                  <c:v>2.7000000000000001E-3</c:v>
                </c:pt>
                <c:pt idx="9900">
                  <c:v>2.8E-3</c:v>
                </c:pt>
                <c:pt idx="9901">
                  <c:v>2.8E-3</c:v>
                </c:pt>
                <c:pt idx="9902">
                  <c:v>2.8E-3</c:v>
                </c:pt>
                <c:pt idx="9903">
                  <c:v>2.8E-3</c:v>
                </c:pt>
                <c:pt idx="9904">
                  <c:v>2.8E-3</c:v>
                </c:pt>
                <c:pt idx="9905">
                  <c:v>2.8E-3</c:v>
                </c:pt>
                <c:pt idx="9906">
                  <c:v>2.8E-3</c:v>
                </c:pt>
                <c:pt idx="9907">
                  <c:v>2.8E-3</c:v>
                </c:pt>
                <c:pt idx="9908">
                  <c:v>2.8E-3</c:v>
                </c:pt>
                <c:pt idx="9909">
                  <c:v>2.8E-3</c:v>
                </c:pt>
                <c:pt idx="9910">
                  <c:v>2.8E-3</c:v>
                </c:pt>
                <c:pt idx="9911">
                  <c:v>2.8E-3</c:v>
                </c:pt>
                <c:pt idx="9912">
                  <c:v>2.8E-3</c:v>
                </c:pt>
                <c:pt idx="9913">
                  <c:v>2.8E-3</c:v>
                </c:pt>
                <c:pt idx="9914">
                  <c:v>2.8E-3</c:v>
                </c:pt>
                <c:pt idx="9915">
                  <c:v>2.8E-3</c:v>
                </c:pt>
                <c:pt idx="9916">
                  <c:v>2.8E-3</c:v>
                </c:pt>
                <c:pt idx="9917">
                  <c:v>2.8E-3</c:v>
                </c:pt>
                <c:pt idx="9918">
                  <c:v>2.8E-3</c:v>
                </c:pt>
                <c:pt idx="9919">
                  <c:v>2.8E-3</c:v>
                </c:pt>
                <c:pt idx="9920">
                  <c:v>2.8E-3</c:v>
                </c:pt>
                <c:pt idx="9921">
                  <c:v>2.8E-3</c:v>
                </c:pt>
                <c:pt idx="9922">
                  <c:v>2.8E-3</c:v>
                </c:pt>
                <c:pt idx="9923">
                  <c:v>2.8E-3</c:v>
                </c:pt>
                <c:pt idx="9924">
                  <c:v>2.8E-3</c:v>
                </c:pt>
                <c:pt idx="9925">
                  <c:v>2.8E-3</c:v>
                </c:pt>
                <c:pt idx="9926">
                  <c:v>2.8E-3</c:v>
                </c:pt>
                <c:pt idx="9927">
                  <c:v>2.8E-3</c:v>
                </c:pt>
                <c:pt idx="9928">
                  <c:v>2.8E-3</c:v>
                </c:pt>
                <c:pt idx="9929">
                  <c:v>2.8E-3</c:v>
                </c:pt>
                <c:pt idx="9930">
                  <c:v>2.8E-3</c:v>
                </c:pt>
                <c:pt idx="9931">
                  <c:v>2.8E-3</c:v>
                </c:pt>
                <c:pt idx="9932">
                  <c:v>2.8E-3</c:v>
                </c:pt>
                <c:pt idx="9933">
                  <c:v>2.8E-3</c:v>
                </c:pt>
                <c:pt idx="9934">
                  <c:v>2.8E-3</c:v>
                </c:pt>
                <c:pt idx="9935">
                  <c:v>2.8E-3</c:v>
                </c:pt>
                <c:pt idx="9936">
                  <c:v>2.8E-3</c:v>
                </c:pt>
                <c:pt idx="9937">
                  <c:v>2.8E-3</c:v>
                </c:pt>
                <c:pt idx="9938">
                  <c:v>2.8E-3</c:v>
                </c:pt>
                <c:pt idx="9939">
                  <c:v>2.8E-3</c:v>
                </c:pt>
                <c:pt idx="9940">
                  <c:v>2.8E-3</c:v>
                </c:pt>
                <c:pt idx="9941">
                  <c:v>2.8E-3</c:v>
                </c:pt>
                <c:pt idx="9942">
                  <c:v>2.8E-3</c:v>
                </c:pt>
                <c:pt idx="9943">
                  <c:v>2.8E-3</c:v>
                </c:pt>
                <c:pt idx="9944">
                  <c:v>2.8E-3</c:v>
                </c:pt>
                <c:pt idx="9945">
                  <c:v>2.8E-3</c:v>
                </c:pt>
                <c:pt idx="9946">
                  <c:v>2.8E-3</c:v>
                </c:pt>
                <c:pt idx="9947">
                  <c:v>2.8E-3</c:v>
                </c:pt>
                <c:pt idx="9948">
                  <c:v>2.8E-3</c:v>
                </c:pt>
                <c:pt idx="9949">
                  <c:v>2.8E-3</c:v>
                </c:pt>
                <c:pt idx="9950">
                  <c:v>2.8999999999999998E-3</c:v>
                </c:pt>
                <c:pt idx="9951">
                  <c:v>2.8999999999999998E-3</c:v>
                </c:pt>
                <c:pt idx="9952">
                  <c:v>2.8999999999999998E-3</c:v>
                </c:pt>
                <c:pt idx="9953">
                  <c:v>2.8999999999999998E-3</c:v>
                </c:pt>
                <c:pt idx="9954">
                  <c:v>2.8999999999999998E-3</c:v>
                </c:pt>
                <c:pt idx="9955">
                  <c:v>2.8999999999999998E-3</c:v>
                </c:pt>
                <c:pt idx="9956">
                  <c:v>2.8999999999999998E-3</c:v>
                </c:pt>
                <c:pt idx="9957">
                  <c:v>2.8999999999999998E-3</c:v>
                </c:pt>
                <c:pt idx="9958">
                  <c:v>2.8999999999999998E-3</c:v>
                </c:pt>
                <c:pt idx="9959">
                  <c:v>2.8999999999999998E-3</c:v>
                </c:pt>
                <c:pt idx="9960">
                  <c:v>2.8999999999999998E-3</c:v>
                </c:pt>
                <c:pt idx="9961">
                  <c:v>2.8999999999999998E-3</c:v>
                </c:pt>
                <c:pt idx="9962">
                  <c:v>2.8999999999999998E-3</c:v>
                </c:pt>
                <c:pt idx="9963">
                  <c:v>2.8999999999999998E-3</c:v>
                </c:pt>
                <c:pt idx="9964">
                  <c:v>2.8999999999999998E-3</c:v>
                </c:pt>
                <c:pt idx="9965">
                  <c:v>2.8999999999999998E-3</c:v>
                </c:pt>
                <c:pt idx="9966">
                  <c:v>2.8999999999999998E-3</c:v>
                </c:pt>
                <c:pt idx="9967">
                  <c:v>2.8999999999999998E-3</c:v>
                </c:pt>
                <c:pt idx="9968">
                  <c:v>2.8999999999999998E-3</c:v>
                </c:pt>
                <c:pt idx="9969">
                  <c:v>2.8999999999999998E-3</c:v>
                </c:pt>
                <c:pt idx="9970">
                  <c:v>2.8999999999999998E-3</c:v>
                </c:pt>
                <c:pt idx="9971">
                  <c:v>2.8999999999999998E-3</c:v>
                </c:pt>
                <c:pt idx="9972">
                  <c:v>2.8999999999999998E-3</c:v>
                </c:pt>
                <c:pt idx="9973">
                  <c:v>2.8999999999999998E-3</c:v>
                </c:pt>
                <c:pt idx="9974">
                  <c:v>2.8999999999999998E-3</c:v>
                </c:pt>
                <c:pt idx="9975">
                  <c:v>2.8999999999999998E-3</c:v>
                </c:pt>
                <c:pt idx="9976">
                  <c:v>2.8999999999999998E-3</c:v>
                </c:pt>
                <c:pt idx="9977">
                  <c:v>2.8999999999999998E-3</c:v>
                </c:pt>
                <c:pt idx="9978">
                  <c:v>2.8999999999999998E-3</c:v>
                </c:pt>
                <c:pt idx="9979">
                  <c:v>2.8999999999999998E-3</c:v>
                </c:pt>
                <c:pt idx="9980">
                  <c:v>2.8999999999999998E-3</c:v>
                </c:pt>
                <c:pt idx="9981">
                  <c:v>2.8999999999999998E-3</c:v>
                </c:pt>
                <c:pt idx="9982">
                  <c:v>2.8999999999999998E-3</c:v>
                </c:pt>
                <c:pt idx="9983">
                  <c:v>2.8999999999999998E-3</c:v>
                </c:pt>
                <c:pt idx="9984">
                  <c:v>2.8999999999999998E-3</c:v>
                </c:pt>
                <c:pt idx="9985">
                  <c:v>2.8999999999999998E-3</c:v>
                </c:pt>
                <c:pt idx="9986">
                  <c:v>2.8999999999999998E-3</c:v>
                </c:pt>
                <c:pt idx="9987">
                  <c:v>2.8999999999999998E-3</c:v>
                </c:pt>
                <c:pt idx="9988">
                  <c:v>2.8999999999999998E-3</c:v>
                </c:pt>
                <c:pt idx="9989">
                  <c:v>2.8999999999999998E-3</c:v>
                </c:pt>
                <c:pt idx="9990">
                  <c:v>2.8999999999999998E-3</c:v>
                </c:pt>
                <c:pt idx="9991">
                  <c:v>2.8999999999999998E-3</c:v>
                </c:pt>
                <c:pt idx="9992">
                  <c:v>2.8999999999999998E-3</c:v>
                </c:pt>
                <c:pt idx="9993">
                  <c:v>2.8999999999999998E-3</c:v>
                </c:pt>
                <c:pt idx="9994">
                  <c:v>2.8999999999999998E-3</c:v>
                </c:pt>
                <c:pt idx="9995">
                  <c:v>2.8999999999999998E-3</c:v>
                </c:pt>
                <c:pt idx="9996">
                  <c:v>2.8999999999999998E-3</c:v>
                </c:pt>
                <c:pt idx="9997">
                  <c:v>2.8999999999999998E-3</c:v>
                </c:pt>
                <c:pt idx="9998">
                  <c:v>2.8999999999999998E-3</c:v>
                </c:pt>
                <c:pt idx="9999">
                  <c:v>2.8999999999999998E-3</c:v>
                </c:pt>
                <c:pt idx="10000">
                  <c:v>3.0000000000000001E-3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780928"/>
        <c:axId val="379778968"/>
      </c:scatterChart>
      <c:valAx>
        <c:axId val="379780928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78968"/>
        <c:crosses val="autoZero"/>
        <c:crossBetween val="midCat"/>
        <c:majorUnit val="0.5"/>
      </c:valAx>
      <c:valAx>
        <c:axId val="379778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Loading</a:t>
                </a:r>
                <a:r>
                  <a:rPr lang="en-AU" baseline="0"/>
                  <a:t> Plat e Amplitude(m)</a:t>
                </a:r>
                <a:endParaRPr lang="en-A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80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LOADING PLATE DISPLATEMENT(m) vs TIME(s)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Sheet10!$C$1</c:f>
              <c:strCache>
                <c:ptCount val="1"/>
                <c:pt idx="0">
                  <c:v>DISP(m)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Sheet10!$A$2:$A$10002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Sheet10!$C$2:$C$10002</c:f>
              <c:numCache>
                <c:formatCode>0.00E+00</c:formatCode>
                <c:ptCount val="10001"/>
                <c:pt idx="0">
                  <c:v>0</c:v>
                </c:pt>
                <c:pt idx="1">
                  <c:v>0.11267000000000001</c:v>
                </c:pt>
                <c:pt idx="2">
                  <c:v>0.22278000000000001</c:v>
                </c:pt>
                <c:pt idx="3">
                  <c:v>0.32784000000000002</c:v>
                </c:pt>
                <c:pt idx="4">
                  <c:v>0.42544999999999999</c:v>
                </c:pt>
                <c:pt idx="5">
                  <c:v>0.51341000000000003</c:v>
                </c:pt>
                <c:pt idx="6">
                  <c:v>0.58972000000000002</c:v>
                </c:pt>
                <c:pt idx="7">
                  <c:v>0.65264</c:v>
                </c:pt>
                <c:pt idx="8">
                  <c:v>0.70074999999999998</c:v>
                </c:pt>
                <c:pt idx="9">
                  <c:v>0.73294999999999999</c:v>
                </c:pt>
                <c:pt idx="10">
                  <c:v>0.74851999999999996</c:v>
                </c:pt>
                <c:pt idx="11">
                  <c:v>0.74709999999999999</c:v>
                </c:pt>
                <c:pt idx="12">
                  <c:v>0.72872000000000003</c:v>
                </c:pt>
                <c:pt idx="13">
                  <c:v>0.69381000000000004</c:v>
                </c:pt>
                <c:pt idx="14">
                  <c:v>0.64314000000000004</c:v>
                </c:pt>
                <c:pt idx="15">
                  <c:v>0.57787999999999995</c:v>
                </c:pt>
                <c:pt idx="16">
                  <c:v>0.49951000000000001</c:v>
                </c:pt>
                <c:pt idx="17">
                  <c:v>0.4098</c:v>
                </c:pt>
                <c:pt idx="18">
                  <c:v>0.31078</c:v>
                </c:pt>
                <c:pt idx="19">
                  <c:v>0.20471</c:v>
                </c:pt>
                <c:pt idx="20">
                  <c:v>9.4E-2</c:v>
                </c:pt>
                <c:pt idx="21">
                  <c:v>-1.8848E-2</c:v>
                </c:pt>
                <c:pt idx="22">
                  <c:v>-0.13127</c:v>
                </c:pt>
                <c:pt idx="23">
                  <c:v>-0.24071000000000001</c:v>
                </c:pt>
                <c:pt idx="24">
                  <c:v>-0.34467999999999999</c:v>
                </c:pt>
                <c:pt idx="25">
                  <c:v>-0.44084000000000001</c:v>
                </c:pt>
                <c:pt idx="26">
                  <c:v>-0.52698999999999996</c:v>
                </c:pt>
                <c:pt idx="27">
                  <c:v>-0.60118000000000005</c:v>
                </c:pt>
                <c:pt idx="28">
                  <c:v>-0.66171999999999997</c:v>
                </c:pt>
                <c:pt idx="29">
                  <c:v>-0.70723999999999998</c:v>
                </c:pt>
                <c:pt idx="30">
                  <c:v>-0.73672000000000004</c:v>
                </c:pt>
                <c:pt idx="31">
                  <c:v>-0.74946999999999997</c:v>
                </c:pt>
                <c:pt idx="32">
                  <c:v>-0.74521000000000004</c:v>
                </c:pt>
                <c:pt idx="33">
                  <c:v>-0.72404000000000002</c:v>
                </c:pt>
                <c:pt idx="34">
                  <c:v>-0.68642999999999998</c:v>
                </c:pt>
                <c:pt idx="35">
                  <c:v>-0.63324999999999998</c:v>
                </c:pt>
                <c:pt idx="36">
                  <c:v>-0.56569000000000003</c:v>
                </c:pt>
                <c:pt idx="37">
                  <c:v>-0.48529</c:v>
                </c:pt>
                <c:pt idx="38">
                  <c:v>-0.39388000000000001</c:v>
                </c:pt>
                <c:pt idx="39">
                  <c:v>-0.29353000000000001</c:v>
                </c:pt>
                <c:pt idx="40">
                  <c:v>-0.18651999999999999</c:v>
                </c:pt>
                <c:pt idx="41">
                  <c:v>-7.5271000000000005E-2</c:v>
                </c:pt>
                <c:pt idx="42">
                  <c:v>3.7683000000000001E-2</c:v>
                </c:pt>
                <c:pt idx="43">
                  <c:v>0.14978</c:v>
                </c:pt>
                <c:pt idx="44">
                  <c:v>0.25847999999999999</c:v>
                </c:pt>
                <c:pt idx="45">
                  <c:v>0.36131999999999997</c:v>
                </c:pt>
                <c:pt idx="46">
                  <c:v>0.45595000000000002</c:v>
                </c:pt>
                <c:pt idx="47">
                  <c:v>0.54022999999999999</c:v>
                </c:pt>
                <c:pt idx="48">
                  <c:v>0.61224999999999996</c:v>
                </c:pt>
                <c:pt idx="49">
                  <c:v>0.67037999999999998</c:v>
                </c:pt>
                <c:pt idx="50">
                  <c:v>0.68952000000000002</c:v>
                </c:pt>
                <c:pt idx="51">
                  <c:v>0.71535000000000004</c:v>
                </c:pt>
                <c:pt idx="52">
                  <c:v>0.72494000000000003</c:v>
                </c:pt>
                <c:pt idx="53">
                  <c:v>0.71808000000000005</c:v>
                </c:pt>
                <c:pt idx="54">
                  <c:v>0.69493000000000005</c:v>
                </c:pt>
                <c:pt idx="55">
                  <c:v>0.65600000000000003</c:v>
                </c:pt>
                <c:pt idx="56">
                  <c:v>0.60218000000000005</c:v>
                </c:pt>
                <c:pt idx="57">
                  <c:v>0.53469999999999995</c:v>
                </c:pt>
                <c:pt idx="58">
                  <c:v>0.45507999999999998</c:v>
                </c:pt>
                <c:pt idx="59">
                  <c:v>0.36513000000000001</c:v>
                </c:pt>
                <c:pt idx="60">
                  <c:v>0.26689000000000002</c:v>
                </c:pt>
                <c:pt idx="61">
                  <c:v>0.16259999999999999</c:v>
                </c:pt>
                <c:pt idx="62">
                  <c:v>5.4612000000000001E-2</c:v>
                </c:pt>
                <c:pt idx="63">
                  <c:v>-5.4612000000000001E-2</c:v>
                </c:pt>
                <c:pt idx="64">
                  <c:v>-0.16259999999999999</c:v>
                </c:pt>
                <c:pt idx="65">
                  <c:v>-0.26689000000000002</c:v>
                </c:pt>
                <c:pt idx="66">
                  <c:v>-0.36513000000000001</c:v>
                </c:pt>
                <c:pt idx="67">
                  <c:v>-0.45507999999999998</c:v>
                </c:pt>
                <c:pt idx="68">
                  <c:v>-0.53469999999999995</c:v>
                </c:pt>
                <c:pt idx="69">
                  <c:v>-0.60218000000000005</c:v>
                </c:pt>
                <c:pt idx="70">
                  <c:v>-0.65600000000000003</c:v>
                </c:pt>
                <c:pt idx="71">
                  <c:v>-0.69493000000000005</c:v>
                </c:pt>
                <c:pt idx="72">
                  <c:v>-0.71808000000000005</c:v>
                </c:pt>
                <c:pt idx="73">
                  <c:v>-0.72494000000000003</c:v>
                </c:pt>
                <c:pt idx="74">
                  <c:v>-0.71535000000000004</c:v>
                </c:pt>
                <c:pt idx="75">
                  <c:v>-0.68952000000000002</c:v>
                </c:pt>
                <c:pt idx="76">
                  <c:v>-0.64803999999999995</c:v>
                </c:pt>
                <c:pt idx="77">
                  <c:v>-0.59184999999999999</c:v>
                </c:pt>
                <c:pt idx="78">
                  <c:v>-0.52222000000000002</c:v>
                </c:pt>
                <c:pt idx="79">
                  <c:v>-0.44074999999999998</c:v>
                </c:pt>
                <c:pt idx="80">
                  <c:v>-0.34927000000000002</c:v>
                </c:pt>
                <c:pt idx="81">
                  <c:v>-0.24987000000000001</c:v>
                </c:pt>
                <c:pt idx="82">
                  <c:v>-0.14479</c:v>
                </c:pt>
                <c:pt idx="83">
                  <c:v>-3.6427000000000001E-2</c:v>
                </c:pt>
                <c:pt idx="84">
                  <c:v>7.2761999999999993E-2</c:v>
                </c:pt>
                <c:pt idx="85">
                  <c:v>0.18029999999999999</c:v>
                </c:pt>
                <c:pt idx="86">
                  <c:v>0.28375</c:v>
                </c:pt>
                <c:pt idx="87">
                  <c:v>0.38074999999999998</c:v>
                </c:pt>
                <c:pt idx="88">
                  <c:v>0.46911999999999998</c:v>
                </c:pt>
                <c:pt idx="89">
                  <c:v>0.54683000000000004</c:v>
                </c:pt>
                <c:pt idx="90">
                  <c:v>0.61214000000000002</c:v>
                </c:pt>
                <c:pt idx="91">
                  <c:v>0.66354999999999997</c:v>
                </c:pt>
                <c:pt idx="92">
                  <c:v>0.69989999999999997</c:v>
                </c:pt>
                <c:pt idx="93">
                  <c:v>0.72036999999999995</c:v>
                </c:pt>
                <c:pt idx="94">
                  <c:v>0.72448000000000001</c:v>
                </c:pt>
                <c:pt idx="95">
                  <c:v>0.71216000000000002</c:v>
                </c:pt>
                <c:pt idx="96">
                  <c:v>0.68367</c:v>
                </c:pt>
                <c:pt idx="97">
                  <c:v>0.63966000000000001</c:v>
                </c:pt>
                <c:pt idx="98">
                  <c:v>0.58113999999999999</c:v>
                </c:pt>
                <c:pt idx="99">
                  <c:v>0.50941999999999998</c:v>
                </c:pt>
                <c:pt idx="100">
                  <c:v>0.41144999999999998</c:v>
                </c:pt>
                <c:pt idx="101">
                  <c:v>0.32171</c:v>
                </c:pt>
                <c:pt idx="102">
                  <c:v>0.22466</c:v>
                </c:pt>
                <c:pt idx="103">
                  <c:v>0.12252</c:v>
                </c:pt>
                <c:pt idx="104">
                  <c:v>1.7590999999999999E-2</c:v>
                </c:pt>
                <c:pt idx="105">
                  <c:v>-8.7733000000000005E-2</c:v>
                </c:pt>
                <c:pt idx="106">
                  <c:v>-0.19106999999999999</c:v>
                </c:pt>
                <c:pt idx="107">
                  <c:v>-0.29005999999999998</c:v>
                </c:pt>
                <c:pt idx="108">
                  <c:v>-0.38247999999999999</c:v>
                </c:pt>
                <c:pt idx="109">
                  <c:v>-0.46621000000000001</c:v>
                </c:pt>
                <c:pt idx="110">
                  <c:v>-0.53935999999999995</c:v>
                </c:pt>
                <c:pt idx="111">
                  <c:v>-0.60026999999999997</c:v>
                </c:pt>
                <c:pt idx="112">
                  <c:v>-0.64754999999999996</c:v>
                </c:pt>
                <c:pt idx="113">
                  <c:v>-0.68013999999999997</c:v>
                </c:pt>
                <c:pt idx="114">
                  <c:v>-0.69728999999999997</c:v>
                </c:pt>
                <c:pt idx="115">
                  <c:v>-0.69862000000000002</c:v>
                </c:pt>
                <c:pt idx="116">
                  <c:v>-0.68408999999999998</c:v>
                </c:pt>
                <c:pt idx="117">
                  <c:v>-0.65403</c:v>
                </c:pt>
                <c:pt idx="118">
                  <c:v>-0.60912999999999995</c:v>
                </c:pt>
                <c:pt idx="119">
                  <c:v>-0.5504</c:v>
                </c:pt>
                <c:pt idx="120">
                  <c:v>-0.47917999999999999</c:v>
                </c:pt>
                <c:pt idx="121">
                  <c:v>-0.39709</c:v>
                </c:pt>
                <c:pt idx="122">
                  <c:v>-0.30597999999999997</c:v>
                </c:pt>
                <c:pt idx="123">
                  <c:v>-0.20793</c:v>
                </c:pt>
                <c:pt idx="124">
                  <c:v>-0.10516</c:v>
                </c:pt>
                <c:pt idx="125">
                  <c:v>9.4332000000000003E-15</c:v>
                </c:pt>
                <c:pt idx="126">
                  <c:v>0.10516</c:v>
                </c:pt>
                <c:pt idx="127">
                  <c:v>0.20793</c:v>
                </c:pt>
                <c:pt idx="128">
                  <c:v>0.30597999999999997</c:v>
                </c:pt>
                <c:pt idx="129">
                  <c:v>0.39709</c:v>
                </c:pt>
                <c:pt idx="130">
                  <c:v>0.47917999999999999</c:v>
                </c:pt>
                <c:pt idx="131">
                  <c:v>0.5504</c:v>
                </c:pt>
                <c:pt idx="132">
                  <c:v>0.60912999999999995</c:v>
                </c:pt>
                <c:pt idx="133">
                  <c:v>0.65403</c:v>
                </c:pt>
                <c:pt idx="134">
                  <c:v>0.68408999999999998</c:v>
                </c:pt>
                <c:pt idx="135">
                  <c:v>0.69862000000000002</c:v>
                </c:pt>
                <c:pt idx="136">
                  <c:v>0.69728999999999997</c:v>
                </c:pt>
                <c:pt idx="137">
                  <c:v>0.68013999999999997</c:v>
                </c:pt>
                <c:pt idx="138">
                  <c:v>0.64754999999999996</c:v>
                </c:pt>
                <c:pt idx="139">
                  <c:v>0.60026999999999997</c:v>
                </c:pt>
                <c:pt idx="140">
                  <c:v>0.53935999999999995</c:v>
                </c:pt>
                <c:pt idx="141">
                  <c:v>0.46621000000000001</c:v>
                </c:pt>
                <c:pt idx="142">
                  <c:v>0.38247999999999999</c:v>
                </c:pt>
                <c:pt idx="143">
                  <c:v>0.29005999999999998</c:v>
                </c:pt>
                <c:pt idx="144">
                  <c:v>0.19106999999999999</c:v>
                </c:pt>
                <c:pt idx="145">
                  <c:v>8.7733000000000005E-2</c:v>
                </c:pt>
                <c:pt idx="146">
                  <c:v>-1.7590999999999999E-2</c:v>
                </c:pt>
                <c:pt idx="147">
                  <c:v>-0.12252</c:v>
                </c:pt>
                <c:pt idx="148">
                  <c:v>-0.22466</c:v>
                </c:pt>
                <c:pt idx="149">
                  <c:v>-0.32171</c:v>
                </c:pt>
                <c:pt idx="150">
                  <c:v>-0.39676</c:v>
                </c:pt>
                <c:pt idx="151">
                  <c:v>-0.47428999999999999</c:v>
                </c:pt>
                <c:pt idx="152">
                  <c:v>-0.54105999999999999</c:v>
                </c:pt>
                <c:pt idx="153">
                  <c:v>-0.59555000000000002</c:v>
                </c:pt>
                <c:pt idx="154">
                  <c:v>-0.63651999999999997</c:v>
                </c:pt>
                <c:pt idx="155">
                  <c:v>-0.66303999999999996</c:v>
                </c:pt>
                <c:pt idx="156">
                  <c:v>-0.67452000000000001</c:v>
                </c:pt>
                <c:pt idx="157">
                  <c:v>-0.67069000000000001</c:v>
                </c:pt>
                <c:pt idx="158">
                  <c:v>-0.65163000000000004</c:v>
                </c:pt>
                <c:pt idx="159">
                  <c:v>-0.61778999999999995</c:v>
                </c:pt>
                <c:pt idx="160">
                  <c:v>-0.56991999999999998</c:v>
                </c:pt>
                <c:pt idx="161">
                  <c:v>-0.50912000000000002</c:v>
                </c:pt>
                <c:pt idx="162">
                  <c:v>-0.43675999999999998</c:v>
                </c:pt>
                <c:pt idx="163">
                  <c:v>-0.35449000000000003</c:v>
                </c:pt>
                <c:pt idx="164">
                  <c:v>-0.26418000000000003</c:v>
                </c:pt>
                <c:pt idx="165">
                  <c:v>-0.16786999999999999</c:v>
                </c:pt>
                <c:pt idx="166">
                  <c:v>-6.7743999999999999E-2</c:v>
                </c:pt>
                <c:pt idx="167">
                  <c:v>3.3915000000000001E-2</c:v>
                </c:pt>
                <c:pt idx="168">
                  <c:v>0.1348</c:v>
                </c:pt>
                <c:pt idx="169">
                  <c:v>0.23263</c:v>
                </c:pt>
                <c:pt idx="170">
                  <c:v>0.32518000000000002</c:v>
                </c:pt>
                <c:pt idx="171">
                  <c:v>0.41034999999999999</c:v>
                </c:pt>
                <c:pt idx="172">
                  <c:v>0.48620999999999998</c:v>
                </c:pt>
                <c:pt idx="173">
                  <c:v>0.55103000000000002</c:v>
                </c:pt>
                <c:pt idx="174">
                  <c:v>0.60333999999999999</c:v>
                </c:pt>
                <c:pt idx="175">
                  <c:v>0.64195999999999998</c:v>
                </c:pt>
                <c:pt idx="176">
                  <c:v>0.66600999999999999</c:v>
                </c:pt>
                <c:pt idx="177">
                  <c:v>0.67495000000000005</c:v>
                </c:pt>
                <c:pt idx="178">
                  <c:v>0.66856000000000004</c:v>
                </c:pt>
                <c:pt idx="179">
                  <c:v>0.64700000000000002</c:v>
                </c:pt>
                <c:pt idx="180">
                  <c:v>0.61075999999999997</c:v>
                </c:pt>
                <c:pt idx="181">
                  <c:v>0.56064999999999998</c:v>
                </c:pt>
                <c:pt idx="182">
                  <c:v>0.49781999999999998</c:v>
                </c:pt>
                <c:pt idx="183">
                  <c:v>0.42369000000000001</c:v>
                </c:pt>
                <c:pt idx="184">
                  <c:v>0.33994999999999997</c:v>
                </c:pt>
                <c:pt idx="185">
                  <c:v>0.24848000000000001</c:v>
                </c:pt>
                <c:pt idx="186">
                  <c:v>0.15137999999999999</c:v>
                </c:pt>
                <c:pt idx="187">
                  <c:v>5.0846000000000002E-2</c:v>
                </c:pt>
                <c:pt idx="188">
                  <c:v>-5.0846000000000002E-2</c:v>
                </c:pt>
                <c:pt idx="189">
                  <c:v>-0.15137999999999999</c:v>
                </c:pt>
                <c:pt idx="190">
                  <c:v>-0.24848000000000001</c:v>
                </c:pt>
                <c:pt idx="191">
                  <c:v>-0.33994999999999997</c:v>
                </c:pt>
                <c:pt idx="192">
                  <c:v>-0.42369000000000001</c:v>
                </c:pt>
                <c:pt idx="193">
                  <c:v>-0.49781999999999998</c:v>
                </c:pt>
                <c:pt idx="194">
                  <c:v>-0.56064999999999998</c:v>
                </c:pt>
                <c:pt idx="195">
                  <c:v>-0.61075999999999997</c:v>
                </c:pt>
                <c:pt idx="196">
                  <c:v>-0.64700000000000002</c:v>
                </c:pt>
                <c:pt idx="197">
                  <c:v>-0.66856000000000004</c:v>
                </c:pt>
                <c:pt idx="198">
                  <c:v>-0.67495000000000005</c:v>
                </c:pt>
                <c:pt idx="199">
                  <c:v>-0.66600999999999999</c:v>
                </c:pt>
                <c:pt idx="200">
                  <c:v>-0.61819000000000002</c:v>
                </c:pt>
                <c:pt idx="201">
                  <c:v>-0.58099999999999996</c:v>
                </c:pt>
                <c:pt idx="202">
                  <c:v>-0.53061999999999998</c:v>
                </c:pt>
                <c:pt idx="203">
                  <c:v>-0.46820000000000001</c:v>
                </c:pt>
                <c:pt idx="204">
                  <c:v>-0.39515</c:v>
                </c:pt>
                <c:pt idx="205">
                  <c:v>-0.31313999999999997</c:v>
                </c:pt>
                <c:pt idx="206">
                  <c:v>-0.22402</c:v>
                </c:pt>
                <c:pt idx="207">
                  <c:v>-0.12981000000000001</c:v>
                </c:pt>
                <c:pt idx="208">
                  <c:v>-3.2659000000000001E-2</c:v>
                </c:pt>
                <c:pt idx="209">
                  <c:v>6.5235000000000001E-2</c:v>
                </c:pt>
                <c:pt idx="210">
                  <c:v>0.16164999999999999</c:v>
                </c:pt>
                <c:pt idx="211">
                  <c:v>0.25439000000000001</c:v>
                </c:pt>
                <c:pt idx="212">
                  <c:v>0.34136</c:v>
                </c:pt>
                <c:pt idx="213">
                  <c:v>0.42059000000000002</c:v>
                </c:pt>
                <c:pt idx="214">
                  <c:v>0.49025999999999997</c:v>
                </c:pt>
                <c:pt idx="215">
                  <c:v>0.54881000000000002</c:v>
                </c:pt>
                <c:pt idx="216">
                  <c:v>0.59491000000000005</c:v>
                </c:pt>
                <c:pt idx="217">
                  <c:v>0.62749999999999995</c:v>
                </c:pt>
                <c:pt idx="218">
                  <c:v>0.64585000000000004</c:v>
                </c:pt>
                <c:pt idx="219">
                  <c:v>0.64954000000000001</c:v>
                </c:pt>
                <c:pt idx="220">
                  <c:v>0.63849</c:v>
                </c:pt>
                <c:pt idx="221">
                  <c:v>0.61294000000000004</c:v>
                </c:pt>
                <c:pt idx="222">
                  <c:v>0.57349000000000006</c:v>
                </c:pt>
                <c:pt idx="223">
                  <c:v>0.52102000000000004</c:v>
                </c:pt>
                <c:pt idx="224">
                  <c:v>0.45672000000000001</c:v>
                </c:pt>
                <c:pt idx="225">
                  <c:v>0.38206000000000001</c:v>
                </c:pt>
                <c:pt idx="226">
                  <c:v>0.29873</c:v>
                </c:pt>
                <c:pt idx="227">
                  <c:v>0.20860999999999999</c:v>
                </c:pt>
                <c:pt idx="228">
                  <c:v>0.11376</c:v>
                </c:pt>
                <c:pt idx="229">
                  <c:v>1.6334999999999999E-2</c:v>
                </c:pt>
                <c:pt idx="230">
                  <c:v>-8.1466999999999998E-2</c:v>
                </c:pt>
                <c:pt idx="231">
                  <c:v>-0.17741999999999999</c:v>
                </c:pt>
                <c:pt idx="232">
                  <c:v>-0.26934000000000002</c:v>
                </c:pt>
                <c:pt idx="233">
                  <c:v>-0.35515999999999998</c:v>
                </c:pt>
                <c:pt idx="234">
                  <c:v>-0.43291000000000002</c:v>
                </c:pt>
                <c:pt idx="235">
                  <c:v>-0.50083</c:v>
                </c:pt>
                <c:pt idx="236">
                  <c:v>-0.55739000000000005</c:v>
                </c:pt>
                <c:pt idx="237">
                  <c:v>-0.60129999999999995</c:v>
                </c:pt>
                <c:pt idx="238">
                  <c:v>-0.63156000000000001</c:v>
                </c:pt>
                <c:pt idx="239">
                  <c:v>-0.64749000000000001</c:v>
                </c:pt>
                <c:pt idx="240">
                  <c:v>-0.64871999999999996</c:v>
                </c:pt>
                <c:pt idx="241">
                  <c:v>-0.63522000000000001</c:v>
                </c:pt>
                <c:pt idx="242">
                  <c:v>-0.60731000000000002</c:v>
                </c:pt>
                <c:pt idx="243">
                  <c:v>-0.56562000000000001</c:v>
                </c:pt>
                <c:pt idx="244">
                  <c:v>-0.51109000000000004</c:v>
                </c:pt>
                <c:pt idx="245">
                  <c:v>-0.44496000000000002</c:v>
                </c:pt>
                <c:pt idx="246">
                  <c:v>-0.36871999999999999</c:v>
                </c:pt>
                <c:pt idx="247">
                  <c:v>-0.28412999999999999</c:v>
                </c:pt>
                <c:pt idx="248">
                  <c:v>-0.19308</c:v>
                </c:pt>
                <c:pt idx="249">
                  <c:v>-9.7646999999999998E-2</c:v>
                </c:pt>
                <c:pt idx="250">
                  <c:v>1.6845E-14</c:v>
                </c:pt>
                <c:pt idx="251">
                  <c:v>9.3891000000000002E-2</c:v>
                </c:pt>
                <c:pt idx="252">
                  <c:v>0.18565000000000001</c:v>
                </c:pt>
                <c:pt idx="253">
                  <c:v>0.2732</c:v>
                </c:pt>
                <c:pt idx="254">
                  <c:v>0.35454000000000002</c:v>
                </c:pt>
                <c:pt idx="255">
                  <c:v>0.42784</c:v>
                </c:pt>
                <c:pt idx="256">
                  <c:v>0.49142999999999998</c:v>
                </c:pt>
                <c:pt idx="257">
                  <c:v>0.54386000000000001</c:v>
                </c:pt>
                <c:pt idx="258">
                  <c:v>0.58396000000000003</c:v>
                </c:pt>
                <c:pt idx="259">
                  <c:v>0.61079000000000006</c:v>
                </c:pt>
                <c:pt idx="260">
                  <c:v>0.62377000000000005</c:v>
                </c:pt>
                <c:pt idx="261">
                  <c:v>0.62258000000000002</c:v>
                </c:pt>
                <c:pt idx="262">
                  <c:v>0.60726999999999998</c:v>
                </c:pt>
                <c:pt idx="263">
                  <c:v>0.57816999999999996</c:v>
                </c:pt>
                <c:pt idx="264">
                  <c:v>0.53595000000000004</c:v>
                </c:pt>
                <c:pt idx="265">
                  <c:v>0.48157</c:v>
                </c:pt>
                <c:pt idx="266">
                  <c:v>0.41626000000000002</c:v>
                </c:pt>
                <c:pt idx="267">
                  <c:v>0.34150000000000003</c:v>
                </c:pt>
                <c:pt idx="268">
                  <c:v>0.25897999999999999</c:v>
                </c:pt>
                <c:pt idx="269">
                  <c:v>0.17058999999999999</c:v>
                </c:pt>
                <c:pt idx="270">
                  <c:v>7.8333E-2</c:v>
                </c:pt>
                <c:pt idx="271">
                  <c:v>-1.5706000000000001E-2</c:v>
                </c:pt>
                <c:pt idx="272">
                  <c:v>-0.10939</c:v>
                </c:pt>
                <c:pt idx="273">
                  <c:v>-0.20058999999999999</c:v>
                </c:pt>
                <c:pt idx="274">
                  <c:v>-0.28724</c:v>
                </c:pt>
                <c:pt idx="275">
                  <c:v>-0.36736999999999997</c:v>
                </c:pt>
                <c:pt idx="276">
                  <c:v>-0.43915999999999999</c:v>
                </c:pt>
                <c:pt idx="277">
                  <c:v>-0.50097999999999998</c:v>
                </c:pt>
                <c:pt idx="278">
                  <c:v>-0.55142999999999998</c:v>
                </c:pt>
                <c:pt idx="279">
                  <c:v>-0.58936999999999995</c:v>
                </c:pt>
                <c:pt idx="280">
                  <c:v>-0.61392999999999998</c:v>
                </c:pt>
                <c:pt idx="281">
                  <c:v>-0.62456</c:v>
                </c:pt>
                <c:pt idx="282">
                  <c:v>-0.62100999999999995</c:v>
                </c:pt>
                <c:pt idx="283">
                  <c:v>-0.60336000000000001</c:v>
                </c:pt>
                <c:pt idx="284">
                  <c:v>-0.57203000000000004</c:v>
                </c:pt>
                <c:pt idx="285">
                  <c:v>-0.52769999999999995</c:v>
                </c:pt>
                <c:pt idx="286">
                  <c:v>-0.47141</c:v>
                </c:pt>
                <c:pt idx="287">
                  <c:v>-0.40440999999999999</c:v>
                </c:pt>
                <c:pt idx="288">
                  <c:v>-0.32823000000000002</c:v>
                </c:pt>
                <c:pt idx="289">
                  <c:v>-0.24460999999999999</c:v>
                </c:pt>
                <c:pt idx="290">
                  <c:v>-0.15543000000000001</c:v>
                </c:pt>
                <c:pt idx="291">
                  <c:v>-6.2726000000000004E-2</c:v>
                </c:pt>
                <c:pt idx="292">
                  <c:v>3.1403E-2</c:v>
                </c:pt>
                <c:pt idx="293">
                  <c:v>0.12482</c:v>
                </c:pt>
                <c:pt idx="294">
                  <c:v>0.21540000000000001</c:v>
                </c:pt>
                <c:pt idx="295">
                  <c:v>0.30109999999999998</c:v>
                </c:pt>
                <c:pt idx="296">
                  <c:v>0.37996000000000002</c:v>
                </c:pt>
                <c:pt idx="297">
                  <c:v>0.45018999999999998</c:v>
                </c:pt>
                <c:pt idx="298">
                  <c:v>0.51021000000000005</c:v>
                </c:pt>
                <c:pt idx="299">
                  <c:v>0.55864999999999998</c:v>
                </c:pt>
                <c:pt idx="300">
                  <c:v>0.57062999999999997</c:v>
                </c:pt>
                <c:pt idx="301">
                  <c:v>0.59201000000000004</c:v>
                </c:pt>
                <c:pt idx="302">
                  <c:v>0.59994999999999998</c:v>
                </c:pt>
                <c:pt idx="303">
                  <c:v>0.59428000000000003</c:v>
                </c:pt>
                <c:pt idx="304">
                  <c:v>0.57511000000000001</c:v>
                </c:pt>
                <c:pt idx="305">
                  <c:v>0.54290000000000005</c:v>
                </c:pt>
                <c:pt idx="306">
                  <c:v>0.49836000000000003</c:v>
                </c:pt>
                <c:pt idx="307">
                  <c:v>0.44251000000000001</c:v>
                </c:pt>
                <c:pt idx="308">
                  <c:v>0.37661</c:v>
                </c:pt>
                <c:pt idx="309">
                  <c:v>0.30216999999999999</c:v>
                </c:pt>
                <c:pt idx="310">
                  <c:v>0.22087000000000001</c:v>
                </c:pt>
                <c:pt idx="311">
                  <c:v>0.13456000000000001</c:v>
                </c:pt>
                <c:pt idx="312">
                  <c:v>4.5196E-2</c:v>
                </c:pt>
                <c:pt idx="313">
                  <c:v>-4.5196E-2</c:v>
                </c:pt>
                <c:pt idx="314">
                  <c:v>-0.13456000000000001</c:v>
                </c:pt>
                <c:pt idx="315">
                  <c:v>-0.22087000000000001</c:v>
                </c:pt>
                <c:pt idx="316">
                  <c:v>-0.30216999999999999</c:v>
                </c:pt>
                <c:pt idx="317">
                  <c:v>-0.37661</c:v>
                </c:pt>
                <c:pt idx="318">
                  <c:v>-0.44251000000000001</c:v>
                </c:pt>
                <c:pt idx="319">
                  <c:v>-0.49836000000000003</c:v>
                </c:pt>
                <c:pt idx="320">
                  <c:v>-0.54290000000000005</c:v>
                </c:pt>
                <c:pt idx="321">
                  <c:v>-0.57511000000000001</c:v>
                </c:pt>
                <c:pt idx="322">
                  <c:v>-0.59428000000000003</c:v>
                </c:pt>
                <c:pt idx="323">
                  <c:v>-0.59994999999999998</c:v>
                </c:pt>
                <c:pt idx="324">
                  <c:v>-0.59201000000000004</c:v>
                </c:pt>
                <c:pt idx="325">
                  <c:v>-0.57062999999999997</c:v>
                </c:pt>
                <c:pt idx="326">
                  <c:v>-0.5363</c:v>
                </c:pt>
                <c:pt idx="327">
                  <c:v>-0.48980000000000001</c:v>
                </c:pt>
                <c:pt idx="328">
                  <c:v>-0.43219000000000002</c:v>
                </c:pt>
                <c:pt idx="329">
                  <c:v>-0.36475999999999997</c:v>
                </c:pt>
                <c:pt idx="330">
                  <c:v>-0.28904999999999997</c:v>
                </c:pt>
                <c:pt idx="331">
                  <c:v>-0.20679</c:v>
                </c:pt>
                <c:pt idx="332">
                  <c:v>-0.11983000000000001</c:v>
                </c:pt>
                <c:pt idx="333">
                  <c:v>-3.0147E-2</c:v>
                </c:pt>
                <c:pt idx="334">
                  <c:v>6.0217E-2</c:v>
                </c:pt>
                <c:pt idx="335">
                  <c:v>0.14921000000000001</c:v>
                </c:pt>
                <c:pt idx="336">
                  <c:v>0.23482</c:v>
                </c:pt>
                <c:pt idx="337">
                  <c:v>0.31509999999999999</c:v>
                </c:pt>
                <c:pt idx="338">
                  <c:v>0.38823000000000002</c:v>
                </c:pt>
                <c:pt idx="339">
                  <c:v>0.45255000000000001</c:v>
                </c:pt>
                <c:pt idx="340">
                  <c:v>0.50660000000000005</c:v>
                </c:pt>
                <c:pt idx="341">
                  <c:v>0.54913999999999996</c:v>
                </c:pt>
                <c:pt idx="342">
                  <c:v>0.57923000000000002</c:v>
                </c:pt>
                <c:pt idx="343">
                  <c:v>0.59616999999999998</c:v>
                </c:pt>
                <c:pt idx="344">
                  <c:v>0.59957000000000005</c:v>
                </c:pt>
                <c:pt idx="345">
                  <c:v>0.58936999999999995</c:v>
                </c:pt>
                <c:pt idx="346">
                  <c:v>0.56579000000000002</c:v>
                </c:pt>
                <c:pt idx="347">
                  <c:v>0.52937000000000001</c:v>
                </c:pt>
                <c:pt idx="348">
                  <c:v>0.48093999999999998</c:v>
                </c:pt>
                <c:pt idx="349">
                  <c:v>0.42159000000000002</c:v>
                </c:pt>
                <c:pt idx="350">
                  <c:v>0.33798</c:v>
                </c:pt>
                <c:pt idx="351">
                  <c:v>0.26425999999999999</c:v>
                </c:pt>
                <c:pt idx="352">
                  <c:v>0.18454000000000001</c:v>
                </c:pt>
                <c:pt idx="353">
                  <c:v>0.10063999999999999</c:v>
                </c:pt>
                <c:pt idx="354">
                  <c:v>1.4449999999999999E-2</c:v>
                </c:pt>
                <c:pt idx="355">
                  <c:v>-7.2067000000000006E-2</c:v>
                </c:pt>
                <c:pt idx="356">
                  <c:v>-0.15695000000000001</c:v>
                </c:pt>
                <c:pt idx="357">
                  <c:v>-0.23827000000000001</c:v>
                </c:pt>
                <c:pt idx="358">
                  <c:v>-0.31418000000000001</c:v>
                </c:pt>
                <c:pt idx="359">
                  <c:v>-0.38296000000000002</c:v>
                </c:pt>
                <c:pt idx="360">
                  <c:v>-0.44305</c:v>
                </c:pt>
                <c:pt idx="361">
                  <c:v>-0.49308000000000002</c:v>
                </c:pt>
                <c:pt idx="362">
                  <c:v>-0.53191999999999995</c:v>
                </c:pt>
                <c:pt idx="363">
                  <c:v>-0.55869000000000002</c:v>
                </c:pt>
                <c:pt idx="364">
                  <c:v>-0.57277999999999996</c:v>
                </c:pt>
                <c:pt idx="365">
                  <c:v>-0.57386999999999999</c:v>
                </c:pt>
                <c:pt idx="366">
                  <c:v>-0.56193000000000004</c:v>
                </c:pt>
                <c:pt idx="367">
                  <c:v>-0.53724000000000005</c:v>
                </c:pt>
                <c:pt idx="368">
                  <c:v>-0.50036000000000003</c:v>
                </c:pt>
                <c:pt idx="369">
                  <c:v>-0.45212000000000002</c:v>
                </c:pt>
                <c:pt idx="370">
                  <c:v>-0.39361000000000002</c:v>
                </c:pt>
                <c:pt idx="371">
                  <c:v>-0.32618000000000003</c:v>
                </c:pt>
                <c:pt idx="372">
                  <c:v>-0.25134000000000001</c:v>
                </c:pt>
                <c:pt idx="373">
                  <c:v>-0.17080000000000001</c:v>
                </c:pt>
                <c:pt idx="374">
                  <c:v>-8.6379999999999998E-2</c:v>
                </c:pt>
                <c:pt idx="375">
                  <c:v>2.3245999999999999E-14</c:v>
                </c:pt>
                <c:pt idx="376">
                  <c:v>8.6379999999999998E-2</c:v>
                </c:pt>
                <c:pt idx="377">
                  <c:v>0.17080000000000001</c:v>
                </c:pt>
                <c:pt idx="378">
                  <c:v>0.25134000000000001</c:v>
                </c:pt>
                <c:pt idx="379">
                  <c:v>0.32618000000000003</c:v>
                </c:pt>
                <c:pt idx="380">
                  <c:v>0.39361000000000002</c:v>
                </c:pt>
                <c:pt idx="381">
                  <c:v>0.45212000000000002</c:v>
                </c:pt>
                <c:pt idx="382">
                  <c:v>0.50036000000000003</c:v>
                </c:pt>
                <c:pt idx="383">
                  <c:v>0.53724000000000005</c:v>
                </c:pt>
                <c:pt idx="384">
                  <c:v>0.56193000000000004</c:v>
                </c:pt>
                <c:pt idx="385">
                  <c:v>0.57386999999999999</c:v>
                </c:pt>
                <c:pt idx="386">
                  <c:v>0.57277999999999996</c:v>
                </c:pt>
                <c:pt idx="387">
                  <c:v>0.55869000000000002</c:v>
                </c:pt>
                <c:pt idx="388">
                  <c:v>0.53191999999999995</c:v>
                </c:pt>
                <c:pt idx="389">
                  <c:v>0.49308000000000002</c:v>
                </c:pt>
                <c:pt idx="390">
                  <c:v>0.44305</c:v>
                </c:pt>
                <c:pt idx="391">
                  <c:v>0.38296000000000002</c:v>
                </c:pt>
                <c:pt idx="392">
                  <c:v>0.31418000000000001</c:v>
                </c:pt>
                <c:pt idx="393">
                  <c:v>0.23827000000000001</c:v>
                </c:pt>
                <c:pt idx="394">
                  <c:v>0.15695000000000001</c:v>
                </c:pt>
                <c:pt idx="395">
                  <c:v>7.2067000000000006E-2</c:v>
                </c:pt>
                <c:pt idx="396">
                  <c:v>-1.4449999999999999E-2</c:v>
                </c:pt>
                <c:pt idx="397">
                  <c:v>-0.10063999999999999</c:v>
                </c:pt>
                <c:pt idx="398">
                  <c:v>-0.18454000000000001</c:v>
                </c:pt>
                <c:pt idx="399">
                  <c:v>-0.26425999999999999</c:v>
                </c:pt>
                <c:pt idx="400">
                  <c:v>-0.32328000000000001</c:v>
                </c:pt>
                <c:pt idx="401">
                  <c:v>-0.38646000000000003</c:v>
                </c:pt>
                <c:pt idx="402">
                  <c:v>-0.44085999999999997</c:v>
                </c:pt>
                <c:pt idx="403">
                  <c:v>-0.48526000000000002</c:v>
                </c:pt>
                <c:pt idx="404">
                  <c:v>-0.51863999999999999</c:v>
                </c:pt>
                <c:pt idx="405">
                  <c:v>-0.54025999999999996</c:v>
                </c:pt>
                <c:pt idx="406">
                  <c:v>-0.54961000000000004</c:v>
                </c:pt>
                <c:pt idx="407">
                  <c:v>-0.54649000000000003</c:v>
                </c:pt>
                <c:pt idx="408">
                  <c:v>-0.53095999999999999</c:v>
                </c:pt>
                <c:pt idx="409">
                  <c:v>-0.50338000000000005</c:v>
                </c:pt>
                <c:pt idx="410">
                  <c:v>-0.46438000000000001</c:v>
                </c:pt>
                <c:pt idx="411">
                  <c:v>-0.41483999999999999</c:v>
                </c:pt>
                <c:pt idx="412">
                  <c:v>-0.35587999999999997</c:v>
                </c:pt>
                <c:pt idx="413">
                  <c:v>-0.28885</c:v>
                </c:pt>
                <c:pt idx="414">
                  <c:v>-0.21526000000000001</c:v>
                </c:pt>
                <c:pt idx="415">
                  <c:v>-0.13678000000000001</c:v>
                </c:pt>
                <c:pt idx="416">
                  <c:v>-5.5198999999999998E-2</c:v>
                </c:pt>
                <c:pt idx="417">
                  <c:v>2.7633999999999999E-2</c:v>
                </c:pt>
                <c:pt idx="418">
                  <c:v>0.10983999999999999</c:v>
                </c:pt>
                <c:pt idx="419">
                  <c:v>0.18955</c:v>
                </c:pt>
                <c:pt idx="420">
                  <c:v>0.26495999999999997</c:v>
                </c:pt>
                <c:pt idx="421">
                  <c:v>0.33435999999999999</c:v>
                </c:pt>
                <c:pt idx="422">
                  <c:v>0.39617000000000002</c:v>
                </c:pt>
                <c:pt idx="423">
                  <c:v>0.44899</c:v>
                </c:pt>
                <c:pt idx="424">
                  <c:v>0.49160999999999999</c:v>
                </c:pt>
                <c:pt idx="425">
                  <c:v>0.52307999999999999</c:v>
                </c:pt>
                <c:pt idx="426">
                  <c:v>0.54268000000000005</c:v>
                </c:pt>
                <c:pt idx="427">
                  <c:v>0.54996</c:v>
                </c:pt>
                <c:pt idx="428">
                  <c:v>0.54474999999999996</c:v>
                </c:pt>
                <c:pt idx="429">
                  <c:v>0.52719000000000005</c:v>
                </c:pt>
                <c:pt idx="430">
                  <c:v>0.49764999999999998</c:v>
                </c:pt>
                <c:pt idx="431">
                  <c:v>0.45683000000000001</c:v>
                </c:pt>
                <c:pt idx="432">
                  <c:v>0.40562999999999999</c:v>
                </c:pt>
                <c:pt idx="433">
                  <c:v>0.34522999999999998</c:v>
                </c:pt>
                <c:pt idx="434">
                  <c:v>0.27699000000000001</c:v>
                </c:pt>
                <c:pt idx="435">
                  <c:v>0.20247000000000001</c:v>
                </c:pt>
                <c:pt idx="436">
                  <c:v>0.12335</c:v>
                </c:pt>
                <c:pt idx="437">
                  <c:v>4.1430000000000002E-2</c:v>
                </c:pt>
                <c:pt idx="438">
                  <c:v>-4.1430000000000002E-2</c:v>
                </c:pt>
                <c:pt idx="439">
                  <c:v>-0.12335</c:v>
                </c:pt>
                <c:pt idx="440">
                  <c:v>-0.20247000000000001</c:v>
                </c:pt>
                <c:pt idx="441">
                  <c:v>-0.27699000000000001</c:v>
                </c:pt>
                <c:pt idx="442">
                  <c:v>-0.34522999999999998</c:v>
                </c:pt>
                <c:pt idx="443">
                  <c:v>-0.40562999999999999</c:v>
                </c:pt>
                <c:pt idx="444">
                  <c:v>-0.45683000000000001</c:v>
                </c:pt>
                <c:pt idx="445">
                  <c:v>-0.49764999999999998</c:v>
                </c:pt>
                <c:pt idx="446">
                  <c:v>-0.52719000000000005</c:v>
                </c:pt>
                <c:pt idx="447">
                  <c:v>-0.54474999999999996</c:v>
                </c:pt>
                <c:pt idx="448">
                  <c:v>-0.54996</c:v>
                </c:pt>
                <c:pt idx="449">
                  <c:v>-0.54268000000000005</c:v>
                </c:pt>
                <c:pt idx="450">
                  <c:v>-0.49930000000000002</c:v>
                </c:pt>
                <c:pt idx="451">
                  <c:v>-0.46927000000000002</c:v>
                </c:pt>
                <c:pt idx="452">
                  <c:v>-0.42858000000000002</c:v>
                </c:pt>
                <c:pt idx="453">
                  <c:v>-0.37816</c:v>
                </c:pt>
                <c:pt idx="454">
                  <c:v>-0.31916</c:v>
                </c:pt>
                <c:pt idx="455">
                  <c:v>-0.25291999999999998</c:v>
                </c:pt>
                <c:pt idx="456">
                  <c:v>-0.18093999999999999</c:v>
                </c:pt>
                <c:pt idx="457">
                  <c:v>-0.10485</c:v>
                </c:pt>
                <c:pt idx="458">
                  <c:v>-2.6377999999999999E-2</c:v>
                </c:pt>
                <c:pt idx="459">
                  <c:v>5.2690000000000001E-2</c:v>
                </c:pt>
                <c:pt idx="460">
                  <c:v>0.13056000000000001</c:v>
                </c:pt>
                <c:pt idx="461">
                  <c:v>0.20547000000000001</c:v>
                </c:pt>
                <c:pt idx="462">
                  <c:v>0.27572000000000002</c:v>
                </c:pt>
                <c:pt idx="463">
                  <c:v>0.3397</c:v>
                </c:pt>
                <c:pt idx="464">
                  <c:v>0.39598</c:v>
                </c:pt>
                <c:pt idx="465">
                  <c:v>0.44327</c:v>
                </c:pt>
                <c:pt idx="466">
                  <c:v>0.48049999999999998</c:v>
                </c:pt>
                <c:pt idx="467">
                  <c:v>0.50683</c:v>
                </c:pt>
                <c:pt idx="468">
                  <c:v>0.52164999999999995</c:v>
                </c:pt>
                <c:pt idx="469">
                  <c:v>0.52463000000000004</c:v>
                </c:pt>
                <c:pt idx="470">
                  <c:v>0.51570000000000005</c:v>
                </c:pt>
                <c:pt idx="471">
                  <c:v>0.49507000000000001</c:v>
                </c:pt>
                <c:pt idx="472">
                  <c:v>0.4632</c:v>
                </c:pt>
                <c:pt idx="473">
                  <c:v>0.42082000000000003</c:v>
                </c:pt>
                <c:pt idx="474">
                  <c:v>0.36889</c:v>
                </c:pt>
                <c:pt idx="475">
                  <c:v>0.30858999999999998</c:v>
                </c:pt>
                <c:pt idx="476">
                  <c:v>0.24127999999999999</c:v>
                </c:pt>
                <c:pt idx="477">
                  <c:v>0.16850000000000001</c:v>
                </c:pt>
                <c:pt idx="478">
                  <c:v>9.1886999999999996E-2</c:v>
                </c:pt>
                <c:pt idx="479">
                  <c:v>1.3193E-2</c:v>
                </c:pt>
                <c:pt idx="480">
                  <c:v>-6.5799999999999997E-2</c:v>
                </c:pt>
                <c:pt idx="481">
                  <c:v>-0.14330000000000001</c:v>
                </c:pt>
                <c:pt idx="482">
                  <c:v>-0.21754999999999999</c:v>
                </c:pt>
                <c:pt idx="483">
                  <c:v>-0.28686</c:v>
                </c:pt>
                <c:pt idx="484">
                  <c:v>-0.34966000000000003</c:v>
                </c:pt>
                <c:pt idx="485">
                  <c:v>-0.40451999999999999</c:v>
                </c:pt>
                <c:pt idx="486">
                  <c:v>-0.45019999999999999</c:v>
                </c:pt>
                <c:pt idx="487">
                  <c:v>-0.48566999999999999</c:v>
                </c:pt>
                <c:pt idx="488">
                  <c:v>-0.51010999999999995</c:v>
                </c:pt>
                <c:pt idx="489">
                  <c:v>-0.52297000000000005</c:v>
                </c:pt>
                <c:pt idx="490">
                  <c:v>-0.52395999999999998</c:v>
                </c:pt>
                <c:pt idx="491">
                  <c:v>-0.51307000000000003</c:v>
                </c:pt>
                <c:pt idx="492">
                  <c:v>-0.49052000000000001</c:v>
                </c:pt>
                <c:pt idx="493">
                  <c:v>-0.45684999999999998</c:v>
                </c:pt>
                <c:pt idx="494">
                  <c:v>-0.4128</c:v>
                </c:pt>
                <c:pt idx="495">
                  <c:v>-0.35938999999999999</c:v>
                </c:pt>
                <c:pt idx="496">
                  <c:v>-0.29781999999999997</c:v>
                </c:pt>
                <c:pt idx="497">
                  <c:v>-0.22949</c:v>
                </c:pt>
                <c:pt idx="498">
                  <c:v>-0.15595000000000001</c:v>
                </c:pt>
                <c:pt idx="499">
                  <c:v>-7.8867999999999994E-2</c:v>
                </c:pt>
                <c:pt idx="500">
                  <c:v>2.6952000000000001E-14</c:v>
                </c:pt>
                <c:pt idx="501">
                  <c:v>7.5112999999999999E-2</c:v>
                </c:pt>
                <c:pt idx="502">
                  <c:v>0.14852000000000001</c:v>
                </c:pt>
                <c:pt idx="503">
                  <c:v>0.21856</c:v>
                </c:pt>
                <c:pt idx="504">
                  <c:v>0.28362999999999999</c:v>
                </c:pt>
                <c:pt idx="505">
                  <c:v>0.34227000000000002</c:v>
                </c:pt>
                <c:pt idx="506">
                  <c:v>0.39313999999999999</c:v>
                </c:pt>
                <c:pt idx="507">
                  <c:v>0.43508999999999998</c:v>
                </c:pt>
                <c:pt idx="508">
                  <c:v>0.46716000000000002</c:v>
                </c:pt>
                <c:pt idx="509">
                  <c:v>0.48863000000000001</c:v>
                </c:pt>
                <c:pt idx="510">
                  <c:v>0.49901000000000001</c:v>
                </c:pt>
                <c:pt idx="511">
                  <c:v>0.49807000000000001</c:v>
                </c:pt>
                <c:pt idx="512">
                  <c:v>0.48581999999999997</c:v>
                </c:pt>
                <c:pt idx="513">
                  <c:v>0.46254000000000001</c:v>
                </c:pt>
                <c:pt idx="514">
                  <c:v>0.42875999999999997</c:v>
                </c:pt>
                <c:pt idx="515">
                  <c:v>0.38525999999999999</c:v>
                </c:pt>
                <c:pt idx="516">
                  <c:v>0.33300999999999997</c:v>
                </c:pt>
                <c:pt idx="517">
                  <c:v>0.2732</c:v>
                </c:pt>
                <c:pt idx="518">
                  <c:v>0.20719000000000001</c:v>
                </c:pt>
                <c:pt idx="519">
                  <c:v>0.13647999999999999</c:v>
                </c:pt>
                <c:pt idx="520">
                  <c:v>6.2667E-2</c:v>
                </c:pt>
                <c:pt idx="521">
                  <c:v>-1.2565E-2</c:v>
                </c:pt>
                <c:pt idx="522">
                  <c:v>-8.7512000000000006E-2</c:v>
                </c:pt>
                <c:pt idx="523">
                  <c:v>-0.16047</c:v>
                </c:pt>
                <c:pt idx="524">
                  <c:v>-0.22978999999999999</c:v>
                </c:pt>
                <c:pt idx="525">
                  <c:v>-0.29388999999999998</c:v>
                </c:pt>
                <c:pt idx="526">
                  <c:v>-0.35132000000000002</c:v>
                </c:pt>
                <c:pt idx="527">
                  <c:v>-0.40078000000000003</c:v>
                </c:pt>
                <c:pt idx="528">
                  <c:v>-0.44114999999999999</c:v>
                </c:pt>
                <c:pt idx="529">
                  <c:v>-0.47149999999999997</c:v>
                </c:pt>
                <c:pt idx="530">
                  <c:v>-0.49114000000000002</c:v>
                </c:pt>
                <c:pt idx="531">
                  <c:v>-0.49963999999999997</c:v>
                </c:pt>
                <c:pt idx="532">
                  <c:v>-0.49680999999999997</c:v>
                </c:pt>
                <c:pt idx="533">
                  <c:v>-0.48269000000000001</c:v>
                </c:pt>
                <c:pt idx="534">
                  <c:v>-0.45762000000000003</c:v>
                </c:pt>
                <c:pt idx="535">
                  <c:v>-0.42215999999999998</c:v>
                </c:pt>
                <c:pt idx="536">
                  <c:v>-0.37713000000000002</c:v>
                </c:pt>
                <c:pt idx="537">
                  <c:v>-0.32352999999999998</c:v>
                </c:pt>
                <c:pt idx="538">
                  <c:v>-0.26258999999999999</c:v>
                </c:pt>
                <c:pt idx="539">
                  <c:v>-0.19569</c:v>
                </c:pt>
                <c:pt idx="540">
                  <c:v>-0.12434000000000001</c:v>
                </c:pt>
                <c:pt idx="541">
                  <c:v>-5.0181000000000003E-2</c:v>
                </c:pt>
                <c:pt idx="542">
                  <c:v>2.5121999999999998E-2</c:v>
                </c:pt>
                <c:pt idx="543">
                  <c:v>9.9854999999999999E-2</c:v>
                </c:pt>
                <c:pt idx="544">
                  <c:v>0.17232</c:v>
                </c:pt>
                <c:pt idx="545">
                  <c:v>0.24088000000000001</c:v>
                </c:pt>
                <c:pt idx="546">
                  <c:v>0.30397000000000002</c:v>
                </c:pt>
                <c:pt idx="547">
                  <c:v>0.36015000000000003</c:v>
                </c:pt>
                <c:pt idx="548">
                  <c:v>0.40816999999999998</c:v>
                </c:pt>
                <c:pt idx="549">
                  <c:v>0.44691999999999998</c:v>
                </c:pt>
                <c:pt idx="550">
                  <c:v>0.45174999999999998</c:v>
                </c:pt>
                <c:pt idx="551">
                  <c:v>0.46867999999999999</c:v>
                </c:pt>
                <c:pt idx="552">
                  <c:v>0.47495999999999999</c:v>
                </c:pt>
                <c:pt idx="553">
                  <c:v>0.47047</c:v>
                </c:pt>
                <c:pt idx="554">
                  <c:v>0.45529999999999998</c:v>
                </c:pt>
                <c:pt idx="555">
                  <c:v>0.42979000000000001</c:v>
                </c:pt>
                <c:pt idx="556">
                  <c:v>0.39452999999999999</c:v>
                </c:pt>
                <c:pt idx="557">
                  <c:v>0.35032000000000002</c:v>
                </c:pt>
                <c:pt idx="558">
                  <c:v>0.29815000000000003</c:v>
                </c:pt>
                <c:pt idx="559">
                  <c:v>0.23921999999999999</c:v>
                </c:pt>
                <c:pt idx="560">
                  <c:v>0.17485999999999999</c:v>
                </c:pt>
                <c:pt idx="561">
                  <c:v>0.10653</c:v>
                </c:pt>
                <c:pt idx="562">
                  <c:v>3.5779999999999999E-2</c:v>
                </c:pt>
                <c:pt idx="563">
                  <c:v>-3.5779999999999999E-2</c:v>
                </c:pt>
                <c:pt idx="564">
                  <c:v>-0.10653</c:v>
                </c:pt>
                <c:pt idx="565">
                  <c:v>-0.17485999999999999</c:v>
                </c:pt>
                <c:pt idx="566">
                  <c:v>-0.23921999999999999</c:v>
                </c:pt>
                <c:pt idx="567">
                  <c:v>-0.29815000000000003</c:v>
                </c:pt>
                <c:pt idx="568">
                  <c:v>-0.35032000000000002</c:v>
                </c:pt>
                <c:pt idx="569">
                  <c:v>-0.39452999999999999</c:v>
                </c:pt>
                <c:pt idx="570">
                  <c:v>-0.42979000000000001</c:v>
                </c:pt>
                <c:pt idx="571">
                  <c:v>-0.45529999999999998</c:v>
                </c:pt>
                <c:pt idx="572">
                  <c:v>-0.47047</c:v>
                </c:pt>
                <c:pt idx="573">
                  <c:v>-0.47495999999999999</c:v>
                </c:pt>
                <c:pt idx="574">
                  <c:v>-0.46867999999999999</c:v>
                </c:pt>
                <c:pt idx="575">
                  <c:v>-0.45174999999999998</c:v>
                </c:pt>
                <c:pt idx="576">
                  <c:v>-0.42457</c:v>
                </c:pt>
                <c:pt idx="577">
                  <c:v>-0.38775999999999999</c:v>
                </c:pt>
                <c:pt idx="578">
                  <c:v>-0.34215000000000001</c:v>
                </c:pt>
                <c:pt idx="579">
                  <c:v>-0.28877000000000003</c:v>
                </c:pt>
                <c:pt idx="580">
                  <c:v>-0.22883000000000001</c:v>
                </c:pt>
                <c:pt idx="581">
                  <c:v>-0.16370999999999999</c:v>
                </c:pt>
                <c:pt idx="582">
                  <c:v>-9.4862000000000002E-2</c:v>
                </c:pt>
                <c:pt idx="583">
                  <c:v>-2.3865999999999998E-2</c:v>
                </c:pt>
                <c:pt idx="584">
                  <c:v>4.7671999999999999E-2</c:v>
                </c:pt>
                <c:pt idx="585">
                  <c:v>0.11813</c:v>
                </c:pt>
                <c:pt idx="586">
                  <c:v>0.18590000000000001</c:v>
                </c:pt>
                <c:pt idx="587">
                  <c:v>0.24945999999999999</c:v>
                </c:pt>
                <c:pt idx="588">
                  <c:v>0.30735000000000001</c:v>
                </c:pt>
                <c:pt idx="589">
                  <c:v>0.35826999999999998</c:v>
                </c:pt>
                <c:pt idx="590">
                  <c:v>0.40106000000000003</c:v>
                </c:pt>
                <c:pt idx="591">
                  <c:v>0.43474000000000002</c:v>
                </c:pt>
                <c:pt idx="592">
                  <c:v>0.45856000000000002</c:v>
                </c:pt>
                <c:pt idx="593">
                  <c:v>0.47197</c:v>
                </c:pt>
                <c:pt idx="594">
                  <c:v>0.47466000000000003</c:v>
                </c:pt>
                <c:pt idx="595">
                  <c:v>0.46659</c:v>
                </c:pt>
                <c:pt idx="596">
                  <c:v>0.44791999999999998</c:v>
                </c:pt>
                <c:pt idx="597">
                  <c:v>0.41909000000000002</c:v>
                </c:pt>
                <c:pt idx="598">
                  <c:v>0.38074000000000002</c:v>
                </c:pt>
                <c:pt idx="599">
                  <c:v>0.33376</c:v>
                </c:pt>
                <c:pt idx="600">
                  <c:v>0.26450000000000001</c:v>
                </c:pt>
                <c:pt idx="601">
                  <c:v>0.20680999999999999</c:v>
                </c:pt>
                <c:pt idx="602">
                  <c:v>0.14441999999999999</c:v>
                </c:pt>
                <c:pt idx="603">
                  <c:v>7.8759999999999997E-2</c:v>
                </c:pt>
                <c:pt idx="604">
                  <c:v>1.1309E-2</c:v>
                </c:pt>
                <c:pt idx="605">
                  <c:v>-5.6399999999999999E-2</c:v>
                </c:pt>
                <c:pt idx="606">
                  <c:v>-0.12282999999999999</c:v>
                </c:pt>
                <c:pt idx="607">
                  <c:v>-0.18647</c:v>
                </c:pt>
                <c:pt idx="608">
                  <c:v>-0.24587999999999999</c:v>
                </c:pt>
                <c:pt idx="609">
                  <c:v>-0.29970999999999998</c:v>
                </c:pt>
                <c:pt idx="610">
                  <c:v>-0.34672999999999998</c:v>
                </c:pt>
                <c:pt idx="611">
                  <c:v>-0.38589000000000001</c:v>
                </c:pt>
                <c:pt idx="612">
                  <c:v>-0.41627999999999998</c:v>
                </c:pt>
                <c:pt idx="613">
                  <c:v>-0.43723000000000001</c:v>
                </c:pt>
                <c:pt idx="614">
                  <c:v>-0.44825999999999999</c:v>
                </c:pt>
                <c:pt idx="615">
                  <c:v>-0.44911000000000001</c:v>
                </c:pt>
                <c:pt idx="616">
                  <c:v>-0.43976999999999999</c:v>
                </c:pt>
                <c:pt idx="617">
                  <c:v>-0.42044999999999999</c:v>
                </c:pt>
                <c:pt idx="618">
                  <c:v>-0.39157999999999998</c:v>
                </c:pt>
                <c:pt idx="619">
                  <c:v>-0.35382999999999998</c:v>
                </c:pt>
                <c:pt idx="620">
                  <c:v>-0.30804999999999999</c:v>
                </c:pt>
                <c:pt idx="621">
                  <c:v>-0.25527</c:v>
                </c:pt>
                <c:pt idx="622">
                  <c:v>-0.19670000000000001</c:v>
                </c:pt>
                <c:pt idx="623">
                  <c:v>-0.13367000000000001</c:v>
                </c:pt>
                <c:pt idx="624">
                  <c:v>-6.7601999999999995E-2</c:v>
                </c:pt>
                <c:pt idx="625">
                  <c:v>2.7124000000000001E-14</c:v>
                </c:pt>
                <c:pt idx="626">
                  <c:v>6.7601999999999995E-2</c:v>
                </c:pt>
                <c:pt idx="627">
                  <c:v>0.13367000000000001</c:v>
                </c:pt>
                <c:pt idx="628">
                  <c:v>0.19670000000000001</c:v>
                </c:pt>
                <c:pt idx="629">
                  <c:v>0.25527</c:v>
                </c:pt>
                <c:pt idx="630">
                  <c:v>0.30804999999999999</c:v>
                </c:pt>
                <c:pt idx="631">
                  <c:v>0.35382999999999998</c:v>
                </c:pt>
                <c:pt idx="632">
                  <c:v>0.39157999999999998</c:v>
                </c:pt>
                <c:pt idx="633">
                  <c:v>0.42044999999999999</c:v>
                </c:pt>
                <c:pt idx="634">
                  <c:v>0.43976999999999999</c:v>
                </c:pt>
                <c:pt idx="635">
                  <c:v>0.44911000000000001</c:v>
                </c:pt>
                <c:pt idx="636">
                  <c:v>0.44825999999999999</c:v>
                </c:pt>
                <c:pt idx="637">
                  <c:v>0.43723000000000001</c:v>
                </c:pt>
                <c:pt idx="638">
                  <c:v>0.41627999999999998</c:v>
                </c:pt>
                <c:pt idx="639">
                  <c:v>0.38589000000000001</c:v>
                </c:pt>
                <c:pt idx="640">
                  <c:v>0.34672999999999998</c:v>
                </c:pt>
                <c:pt idx="641">
                  <c:v>0.29970999999999998</c:v>
                </c:pt>
                <c:pt idx="642">
                  <c:v>0.24587999999999999</c:v>
                </c:pt>
                <c:pt idx="643">
                  <c:v>0.18647</c:v>
                </c:pt>
                <c:pt idx="644">
                  <c:v>0.12282999999999999</c:v>
                </c:pt>
                <c:pt idx="645">
                  <c:v>5.6399999999999999E-2</c:v>
                </c:pt>
                <c:pt idx="646">
                  <c:v>-1.1309E-2</c:v>
                </c:pt>
                <c:pt idx="647">
                  <c:v>-7.8759999999999997E-2</c:v>
                </c:pt>
                <c:pt idx="648">
                  <c:v>-0.14441999999999999</c:v>
                </c:pt>
                <c:pt idx="649">
                  <c:v>-0.20680999999999999</c:v>
                </c:pt>
                <c:pt idx="650">
                  <c:v>-0.24981</c:v>
                </c:pt>
                <c:pt idx="651">
                  <c:v>-0.29863000000000001</c:v>
                </c:pt>
                <c:pt idx="652">
                  <c:v>-0.34066999999999997</c:v>
                </c:pt>
                <c:pt idx="653">
                  <c:v>-0.37497000000000003</c:v>
                </c:pt>
                <c:pt idx="654">
                  <c:v>-0.40077000000000002</c:v>
                </c:pt>
                <c:pt idx="655">
                  <c:v>-0.41747000000000001</c:v>
                </c:pt>
                <c:pt idx="656">
                  <c:v>-0.42470000000000002</c:v>
                </c:pt>
                <c:pt idx="657">
                  <c:v>-0.42227999999999999</c:v>
                </c:pt>
                <c:pt idx="658">
                  <c:v>-0.41028999999999999</c:v>
                </c:pt>
                <c:pt idx="659">
                  <c:v>-0.38897999999999999</c:v>
                </c:pt>
                <c:pt idx="660">
                  <c:v>-0.35883999999999999</c:v>
                </c:pt>
                <c:pt idx="661">
                  <c:v>-0.32056000000000001</c:v>
                </c:pt>
                <c:pt idx="662">
                  <c:v>-0.27500000000000002</c:v>
                </c:pt>
                <c:pt idx="663">
                  <c:v>-0.22320000000000001</c:v>
                </c:pt>
                <c:pt idx="664">
                  <c:v>-0.16633000000000001</c:v>
                </c:pt>
                <c:pt idx="665">
                  <c:v>-0.10569000000000001</c:v>
                </c:pt>
                <c:pt idx="666">
                  <c:v>-4.2653999999999997E-2</c:v>
                </c:pt>
                <c:pt idx="667">
                  <c:v>2.1354000000000001E-2</c:v>
                </c:pt>
                <c:pt idx="668">
                  <c:v>8.4876999999999994E-2</c:v>
                </c:pt>
                <c:pt idx="669">
                  <c:v>0.14646999999999999</c:v>
                </c:pt>
                <c:pt idx="670">
                  <c:v>0.20474999999999999</c:v>
                </c:pt>
                <c:pt idx="671">
                  <c:v>0.25836999999999999</c:v>
                </c:pt>
                <c:pt idx="672">
                  <c:v>0.30613000000000001</c:v>
                </c:pt>
                <c:pt idx="673">
                  <c:v>0.34694000000000003</c:v>
                </c:pt>
                <c:pt idx="674">
                  <c:v>0.37988</c:v>
                </c:pt>
                <c:pt idx="675">
                  <c:v>0.4042</c:v>
                </c:pt>
                <c:pt idx="676">
                  <c:v>0.41933999999999999</c:v>
                </c:pt>
                <c:pt idx="677">
                  <c:v>0.42497000000000001</c:v>
                </c:pt>
                <c:pt idx="678">
                  <c:v>0.42094999999999999</c:v>
                </c:pt>
                <c:pt idx="679">
                  <c:v>0.40737000000000001</c:v>
                </c:pt>
                <c:pt idx="680">
                  <c:v>0.38455</c:v>
                </c:pt>
                <c:pt idx="681">
                  <c:v>0.35299999999999998</c:v>
                </c:pt>
                <c:pt idx="682">
                  <c:v>0.31344</c:v>
                </c:pt>
                <c:pt idx="683">
                  <c:v>0.26677000000000001</c:v>
                </c:pt>
                <c:pt idx="684">
                  <c:v>0.21404000000000001</c:v>
                </c:pt>
                <c:pt idx="685">
                  <c:v>0.15645000000000001</c:v>
                </c:pt>
                <c:pt idx="686">
                  <c:v>9.5314999999999997E-2</c:v>
                </c:pt>
                <c:pt idx="687">
                  <c:v>3.2014000000000001E-2</c:v>
                </c:pt>
                <c:pt idx="688">
                  <c:v>-3.2014000000000001E-2</c:v>
                </c:pt>
                <c:pt idx="689">
                  <c:v>-9.5314999999999997E-2</c:v>
                </c:pt>
                <c:pt idx="690">
                  <c:v>-0.15645000000000001</c:v>
                </c:pt>
                <c:pt idx="691">
                  <c:v>-0.21404000000000001</c:v>
                </c:pt>
                <c:pt idx="692">
                  <c:v>-0.26677000000000001</c:v>
                </c:pt>
                <c:pt idx="693">
                  <c:v>-0.31344</c:v>
                </c:pt>
                <c:pt idx="694">
                  <c:v>-0.35299999999999998</c:v>
                </c:pt>
                <c:pt idx="695">
                  <c:v>-0.38455</c:v>
                </c:pt>
                <c:pt idx="696">
                  <c:v>-0.40737000000000001</c:v>
                </c:pt>
                <c:pt idx="697">
                  <c:v>-0.42094999999999999</c:v>
                </c:pt>
                <c:pt idx="698">
                  <c:v>-0.42497000000000001</c:v>
                </c:pt>
                <c:pt idx="699">
                  <c:v>-0.41933999999999999</c:v>
                </c:pt>
                <c:pt idx="700">
                  <c:v>-0.38041999999999998</c:v>
                </c:pt>
                <c:pt idx="701">
                  <c:v>-0.35754000000000002</c:v>
                </c:pt>
                <c:pt idx="702">
                  <c:v>-0.32654</c:v>
                </c:pt>
                <c:pt idx="703">
                  <c:v>-0.28811999999999999</c:v>
                </c:pt>
                <c:pt idx="704">
                  <c:v>-0.24317</c:v>
                </c:pt>
                <c:pt idx="705">
                  <c:v>-0.19270000000000001</c:v>
                </c:pt>
                <c:pt idx="706">
                  <c:v>-0.13786000000000001</c:v>
                </c:pt>
                <c:pt idx="707">
                  <c:v>-7.9883999999999997E-2</c:v>
                </c:pt>
                <c:pt idx="708">
                  <c:v>-2.0098000000000001E-2</c:v>
                </c:pt>
                <c:pt idx="709">
                  <c:v>4.0145E-2</c:v>
                </c:pt>
                <c:pt idx="710">
                  <c:v>9.9475999999999995E-2</c:v>
                </c:pt>
                <c:pt idx="711">
                  <c:v>0.15654999999999999</c:v>
                </c:pt>
                <c:pt idx="712">
                  <c:v>0.21007000000000001</c:v>
                </c:pt>
                <c:pt idx="713">
                  <c:v>0.25881999999999999</c:v>
                </c:pt>
                <c:pt idx="714">
                  <c:v>0.30170000000000002</c:v>
                </c:pt>
                <c:pt idx="715">
                  <c:v>0.33772999999999997</c:v>
                </c:pt>
                <c:pt idx="716">
                  <c:v>0.36609999999999998</c:v>
                </c:pt>
                <c:pt idx="717">
                  <c:v>0.38614999999999999</c:v>
                </c:pt>
                <c:pt idx="718">
                  <c:v>0.39744000000000002</c:v>
                </c:pt>
                <c:pt idx="719">
                  <c:v>0.39972000000000002</c:v>
                </c:pt>
                <c:pt idx="720">
                  <c:v>0.39290999999999998</c:v>
                </c:pt>
                <c:pt idx="721">
                  <c:v>0.37719999999999998</c:v>
                </c:pt>
                <c:pt idx="722">
                  <c:v>0.35292000000000001</c:v>
                </c:pt>
                <c:pt idx="723">
                  <c:v>0.32063000000000003</c:v>
                </c:pt>
                <c:pt idx="724">
                  <c:v>0.28105999999999998</c:v>
                </c:pt>
                <c:pt idx="725">
                  <c:v>0.23511000000000001</c:v>
                </c:pt>
                <c:pt idx="726">
                  <c:v>0.18382999999999999</c:v>
                </c:pt>
                <c:pt idx="727">
                  <c:v>0.12837999999999999</c:v>
                </c:pt>
                <c:pt idx="728">
                  <c:v>7.0009000000000002E-2</c:v>
                </c:pt>
                <c:pt idx="729">
                  <c:v>1.0052E-2</c:v>
                </c:pt>
                <c:pt idx="730">
                  <c:v>-5.0132999999999997E-2</c:v>
                </c:pt>
                <c:pt idx="731">
                  <c:v>-0.10918</c:v>
                </c:pt>
                <c:pt idx="732">
                  <c:v>-0.16575000000000001</c:v>
                </c:pt>
                <c:pt idx="733">
                  <c:v>-0.21856</c:v>
                </c:pt>
                <c:pt idx="734">
                  <c:v>-0.26640000000000003</c:v>
                </c:pt>
                <c:pt idx="735">
                  <c:v>-0.30820999999999998</c:v>
                </c:pt>
                <c:pt idx="736">
                  <c:v>-0.34300999999999998</c:v>
                </c:pt>
                <c:pt idx="737">
                  <c:v>-0.37003000000000003</c:v>
                </c:pt>
                <c:pt idx="738">
                  <c:v>-0.38865</c:v>
                </c:pt>
                <c:pt idx="739">
                  <c:v>-0.39845000000000003</c:v>
                </c:pt>
                <c:pt idx="740">
                  <c:v>-0.39921000000000001</c:v>
                </c:pt>
                <c:pt idx="741">
                  <c:v>-0.39090999999999998</c:v>
                </c:pt>
                <c:pt idx="742">
                  <c:v>-0.37373000000000001</c:v>
                </c:pt>
                <c:pt idx="743">
                  <c:v>-0.34806999999999999</c:v>
                </c:pt>
                <c:pt idx="744">
                  <c:v>-0.31452000000000002</c:v>
                </c:pt>
                <c:pt idx="745">
                  <c:v>-0.27382000000000001</c:v>
                </c:pt>
                <c:pt idx="746">
                  <c:v>-0.22691</c:v>
                </c:pt>
                <c:pt idx="747">
                  <c:v>-0.17485000000000001</c:v>
                </c:pt>
                <c:pt idx="748">
                  <c:v>-0.11882</c:v>
                </c:pt>
                <c:pt idx="749">
                  <c:v>-6.0089999999999998E-2</c:v>
                </c:pt>
                <c:pt idx="750">
                  <c:v>3.0321E-14</c:v>
                </c:pt>
                <c:pt idx="751">
                  <c:v>5.6335000000000003E-2</c:v>
                </c:pt>
                <c:pt idx="752">
                  <c:v>0.11139</c:v>
                </c:pt>
                <c:pt idx="753">
                  <c:v>0.16392000000000001</c:v>
                </c:pt>
                <c:pt idx="754">
                  <c:v>0.21273</c:v>
                </c:pt>
                <c:pt idx="755">
                  <c:v>0.25670999999999999</c:v>
                </c:pt>
                <c:pt idx="756">
                  <c:v>0.29486000000000001</c:v>
                </c:pt>
                <c:pt idx="757">
                  <c:v>0.32632</c:v>
                </c:pt>
                <c:pt idx="758">
                  <c:v>0.35037000000000001</c:v>
                </c:pt>
                <c:pt idx="759">
                  <c:v>0.36647999999999997</c:v>
                </c:pt>
                <c:pt idx="760">
                  <c:v>0.37425999999999998</c:v>
                </c:pt>
                <c:pt idx="761">
                  <c:v>0.37354999999999999</c:v>
                </c:pt>
                <c:pt idx="762">
                  <c:v>0.36436000000000002</c:v>
                </c:pt>
                <c:pt idx="763">
                  <c:v>0.34689999999999999</c:v>
                </c:pt>
                <c:pt idx="764">
                  <c:v>0.32157000000000002</c:v>
                </c:pt>
                <c:pt idx="765">
                  <c:v>0.28893999999999997</c:v>
                </c:pt>
                <c:pt idx="766">
                  <c:v>0.24975</c:v>
                </c:pt>
                <c:pt idx="767">
                  <c:v>0.2049</c:v>
                </c:pt>
                <c:pt idx="768">
                  <c:v>0.15539</c:v>
                </c:pt>
                <c:pt idx="769">
                  <c:v>0.10236000000000001</c:v>
                </c:pt>
                <c:pt idx="770">
                  <c:v>4.7E-2</c:v>
                </c:pt>
                <c:pt idx="771">
                  <c:v>-9.4237999999999995E-3</c:v>
                </c:pt>
                <c:pt idx="772">
                  <c:v>-6.5633999999999998E-2</c:v>
                </c:pt>
                <c:pt idx="773">
                  <c:v>-0.12035</c:v>
                </c:pt>
                <c:pt idx="774">
                  <c:v>-0.17233999999999999</c:v>
                </c:pt>
                <c:pt idx="775">
                  <c:v>-0.22042</c:v>
                </c:pt>
                <c:pt idx="776">
                  <c:v>-0.26349</c:v>
                </c:pt>
                <c:pt idx="777">
                  <c:v>-0.30059000000000002</c:v>
                </c:pt>
                <c:pt idx="778">
                  <c:v>-0.33085999999999999</c:v>
                </c:pt>
                <c:pt idx="779">
                  <c:v>-0.35361999999999999</c:v>
                </c:pt>
                <c:pt idx="780">
                  <c:v>-0.36836000000000002</c:v>
                </c:pt>
                <c:pt idx="781">
                  <c:v>-0.37473000000000001</c:v>
                </c:pt>
                <c:pt idx="782">
                  <c:v>-0.37259999999999999</c:v>
                </c:pt>
                <c:pt idx="783">
                  <c:v>-0.36202000000000001</c:v>
                </c:pt>
                <c:pt idx="784">
                  <c:v>-0.34322000000000003</c:v>
                </c:pt>
                <c:pt idx="785">
                  <c:v>-0.31662000000000001</c:v>
                </c:pt>
                <c:pt idx="786">
                  <c:v>-0.28283999999999998</c:v>
                </c:pt>
                <c:pt idx="787">
                  <c:v>-0.24265</c:v>
                </c:pt>
                <c:pt idx="788">
                  <c:v>-0.19694</c:v>
                </c:pt>
                <c:pt idx="789">
                  <c:v>-0.14677000000000001</c:v>
                </c:pt>
                <c:pt idx="790">
                  <c:v>-9.3258999999999995E-2</c:v>
                </c:pt>
                <c:pt idx="791">
                  <c:v>-3.7636000000000003E-2</c:v>
                </c:pt>
                <c:pt idx="792">
                  <c:v>1.8842000000000001E-2</c:v>
                </c:pt>
                <c:pt idx="793">
                  <c:v>7.4890999999999999E-2</c:v>
                </c:pt>
                <c:pt idx="794">
                  <c:v>0.12923999999999999</c:v>
                </c:pt>
                <c:pt idx="795">
                  <c:v>0.18065999999999999</c:v>
                </c:pt>
                <c:pt idx="796">
                  <c:v>0.22797000000000001</c:v>
                </c:pt>
                <c:pt idx="797">
                  <c:v>0.27012000000000003</c:v>
                </c:pt>
                <c:pt idx="798">
                  <c:v>0.30613000000000001</c:v>
                </c:pt>
                <c:pt idx="799">
                  <c:v>0.33518999999999999</c:v>
                </c:pt>
                <c:pt idx="800">
                  <c:v>0.33287</c:v>
                </c:pt>
                <c:pt idx="801">
                  <c:v>0.34533999999999998</c:v>
                </c:pt>
                <c:pt idx="802">
                  <c:v>0.34997</c:v>
                </c:pt>
                <c:pt idx="803">
                  <c:v>0.34666000000000002</c:v>
                </c:pt>
                <c:pt idx="804">
                  <c:v>0.33548</c:v>
                </c:pt>
                <c:pt idx="805">
                  <c:v>0.31669000000000003</c:v>
                </c:pt>
                <c:pt idx="806">
                  <c:v>0.29071000000000002</c:v>
                </c:pt>
                <c:pt idx="807">
                  <c:v>0.25813000000000003</c:v>
                </c:pt>
                <c:pt idx="808">
                  <c:v>0.21969</c:v>
                </c:pt>
                <c:pt idx="809">
                  <c:v>0.17627000000000001</c:v>
                </c:pt>
                <c:pt idx="810">
                  <c:v>0.12884000000000001</c:v>
                </c:pt>
                <c:pt idx="811">
                  <c:v>7.8494999999999995E-2</c:v>
                </c:pt>
                <c:pt idx="812">
                  <c:v>2.6363999999999999E-2</c:v>
                </c:pt>
                <c:pt idx="813">
                  <c:v>-2.6363999999999999E-2</c:v>
                </c:pt>
                <c:pt idx="814">
                  <c:v>-7.8494999999999995E-2</c:v>
                </c:pt>
                <c:pt idx="815">
                  <c:v>-0.12884000000000001</c:v>
                </c:pt>
                <c:pt idx="816">
                  <c:v>-0.17627000000000001</c:v>
                </c:pt>
                <c:pt idx="817">
                  <c:v>-0.21969</c:v>
                </c:pt>
                <c:pt idx="818">
                  <c:v>-0.25813000000000003</c:v>
                </c:pt>
                <c:pt idx="819">
                  <c:v>-0.29071000000000002</c:v>
                </c:pt>
                <c:pt idx="820">
                  <c:v>-0.31669000000000003</c:v>
                </c:pt>
                <c:pt idx="821">
                  <c:v>-0.33548</c:v>
                </c:pt>
                <c:pt idx="822">
                  <c:v>-0.34666000000000002</c:v>
                </c:pt>
                <c:pt idx="823">
                  <c:v>-0.34997</c:v>
                </c:pt>
                <c:pt idx="824">
                  <c:v>-0.34533999999999998</c:v>
                </c:pt>
                <c:pt idx="825">
                  <c:v>-0.33287</c:v>
                </c:pt>
                <c:pt idx="826">
                  <c:v>-0.31284000000000001</c:v>
                </c:pt>
                <c:pt idx="827">
                  <c:v>-0.28571999999999997</c:v>
                </c:pt>
                <c:pt idx="828">
                  <c:v>-0.25211</c:v>
                </c:pt>
                <c:pt idx="829">
                  <c:v>-0.21278</c:v>
                </c:pt>
                <c:pt idx="830">
                  <c:v>-0.16861000000000001</c:v>
                </c:pt>
                <c:pt idx="831">
                  <c:v>-0.12063</c:v>
                </c:pt>
                <c:pt idx="832">
                  <c:v>-6.9898000000000002E-2</c:v>
                </c:pt>
                <c:pt idx="833">
                  <c:v>-1.7586000000000001E-2</c:v>
                </c:pt>
                <c:pt idx="834">
                  <c:v>3.5126999999999999E-2</c:v>
                </c:pt>
                <c:pt idx="835">
                  <c:v>8.7040999999999993E-2</c:v>
                </c:pt>
                <c:pt idx="836">
                  <c:v>0.13697999999999999</c:v>
                </c:pt>
                <c:pt idx="837">
                  <c:v>0.18381</c:v>
                </c:pt>
                <c:pt idx="838">
                  <c:v>0.22647</c:v>
                </c:pt>
                <c:pt idx="839">
                  <c:v>0.26399</c:v>
                </c:pt>
                <c:pt idx="840">
                  <c:v>0.29550999999999999</c:v>
                </c:pt>
                <c:pt idx="841">
                  <c:v>0.32033</c:v>
                </c:pt>
                <c:pt idx="842">
                  <c:v>0.33788000000000001</c:v>
                </c:pt>
                <c:pt idx="843">
                  <c:v>0.34776000000000001</c:v>
                </c:pt>
                <c:pt idx="844">
                  <c:v>0.34975000000000001</c:v>
                </c:pt>
                <c:pt idx="845">
                  <c:v>0.34379999999999999</c:v>
                </c:pt>
                <c:pt idx="846">
                  <c:v>0.33005000000000001</c:v>
                </c:pt>
                <c:pt idx="847">
                  <c:v>0.30880000000000002</c:v>
                </c:pt>
                <c:pt idx="848">
                  <c:v>0.28055000000000002</c:v>
                </c:pt>
                <c:pt idx="849">
                  <c:v>0.24593000000000001</c:v>
                </c:pt>
                <c:pt idx="850">
                  <c:v>0.19103000000000001</c:v>
                </c:pt>
                <c:pt idx="851">
                  <c:v>0.14935999999999999</c:v>
                </c:pt>
                <c:pt idx="852">
                  <c:v>0.10431</c:v>
                </c:pt>
                <c:pt idx="853">
                  <c:v>5.6882000000000002E-2</c:v>
                </c:pt>
                <c:pt idx="854">
                  <c:v>8.1673000000000006E-3</c:v>
                </c:pt>
                <c:pt idx="855">
                  <c:v>-4.0732999999999998E-2</c:v>
                </c:pt>
                <c:pt idx="856">
                  <c:v>-8.8708999999999996E-2</c:v>
                </c:pt>
                <c:pt idx="857">
                  <c:v>-0.13467000000000001</c:v>
                </c:pt>
                <c:pt idx="858">
                  <c:v>-0.17757999999999999</c:v>
                </c:pt>
                <c:pt idx="859">
                  <c:v>-0.21645</c:v>
                </c:pt>
                <c:pt idx="860">
                  <c:v>-0.25041999999999998</c:v>
                </c:pt>
                <c:pt idx="861">
                  <c:v>-0.2787</c:v>
                </c:pt>
                <c:pt idx="862">
                  <c:v>-0.30064999999999997</c:v>
                </c:pt>
                <c:pt idx="863">
                  <c:v>-0.31578000000000001</c:v>
                </c:pt>
                <c:pt idx="864">
                  <c:v>-0.32374000000000003</c:v>
                </c:pt>
                <c:pt idx="865">
                  <c:v>-0.32435999999999998</c:v>
                </c:pt>
                <c:pt idx="866">
                  <c:v>-0.31761</c:v>
                </c:pt>
                <c:pt idx="867">
                  <c:v>-0.30365999999999999</c:v>
                </c:pt>
                <c:pt idx="868">
                  <c:v>-0.28281000000000001</c:v>
                </c:pt>
                <c:pt idx="869">
                  <c:v>-0.25553999999999999</c:v>
                </c:pt>
                <c:pt idx="870">
                  <c:v>-0.22248000000000001</c:v>
                </c:pt>
                <c:pt idx="871">
                  <c:v>-0.18436</c:v>
                </c:pt>
                <c:pt idx="872">
                  <c:v>-0.14205999999999999</c:v>
                </c:pt>
                <c:pt idx="873">
                  <c:v>-9.6539E-2</c:v>
                </c:pt>
                <c:pt idx="874">
                  <c:v>-4.8822999999999998E-2</c:v>
                </c:pt>
                <c:pt idx="875">
                  <c:v>2.8349000000000001E-14</c:v>
                </c:pt>
                <c:pt idx="876">
                  <c:v>4.8822999999999998E-2</c:v>
                </c:pt>
                <c:pt idx="877">
                  <c:v>9.6539E-2</c:v>
                </c:pt>
                <c:pt idx="878">
                  <c:v>0.14205999999999999</c:v>
                </c:pt>
                <c:pt idx="879">
                  <c:v>0.18436</c:v>
                </c:pt>
                <c:pt idx="880">
                  <c:v>0.22248000000000001</c:v>
                </c:pt>
                <c:pt idx="881">
                  <c:v>0.25553999999999999</c:v>
                </c:pt>
                <c:pt idx="882">
                  <c:v>0.28281000000000001</c:v>
                </c:pt>
                <c:pt idx="883">
                  <c:v>0.30365999999999999</c:v>
                </c:pt>
                <c:pt idx="884">
                  <c:v>0.31761</c:v>
                </c:pt>
                <c:pt idx="885">
                  <c:v>0.32435999999999998</c:v>
                </c:pt>
                <c:pt idx="886">
                  <c:v>0.32374000000000003</c:v>
                </c:pt>
                <c:pt idx="887">
                  <c:v>0.31578000000000001</c:v>
                </c:pt>
                <c:pt idx="888">
                  <c:v>0.30064999999999997</c:v>
                </c:pt>
                <c:pt idx="889">
                  <c:v>0.2787</c:v>
                </c:pt>
                <c:pt idx="890">
                  <c:v>0.25041999999999998</c:v>
                </c:pt>
                <c:pt idx="891">
                  <c:v>0.21645</c:v>
                </c:pt>
                <c:pt idx="892">
                  <c:v>0.17757999999999999</c:v>
                </c:pt>
                <c:pt idx="893">
                  <c:v>0.13467000000000001</c:v>
                </c:pt>
                <c:pt idx="894">
                  <c:v>8.8708999999999996E-2</c:v>
                </c:pt>
                <c:pt idx="895">
                  <c:v>4.0732999999999998E-2</c:v>
                </c:pt>
                <c:pt idx="896">
                  <c:v>-8.1673000000000006E-3</c:v>
                </c:pt>
                <c:pt idx="897">
                  <c:v>-5.6882000000000002E-2</c:v>
                </c:pt>
                <c:pt idx="898">
                  <c:v>-0.10431</c:v>
                </c:pt>
                <c:pt idx="899">
                  <c:v>-0.14935999999999999</c:v>
                </c:pt>
                <c:pt idx="900">
                  <c:v>-0.17634</c:v>
                </c:pt>
                <c:pt idx="901">
                  <c:v>-0.21079000000000001</c:v>
                </c:pt>
                <c:pt idx="902">
                  <c:v>-0.24046999999999999</c:v>
                </c:pt>
                <c:pt idx="903">
                  <c:v>-0.26468999999999998</c:v>
                </c:pt>
                <c:pt idx="904">
                  <c:v>-0.28289999999999998</c:v>
                </c:pt>
                <c:pt idx="905">
                  <c:v>-0.29469000000000001</c:v>
                </c:pt>
                <c:pt idx="906">
                  <c:v>-0.29979</c:v>
                </c:pt>
                <c:pt idx="907">
                  <c:v>-0.29808000000000001</c:v>
                </c:pt>
                <c:pt idx="908">
                  <c:v>-0.28960999999999998</c:v>
                </c:pt>
                <c:pt idx="909">
                  <c:v>-0.27456999999999998</c:v>
                </c:pt>
                <c:pt idx="910">
                  <c:v>-0.25330000000000003</c:v>
                </c:pt>
                <c:pt idx="911">
                  <c:v>-0.22628000000000001</c:v>
                </c:pt>
                <c:pt idx="912">
                  <c:v>-0.19411999999999999</c:v>
                </c:pt>
                <c:pt idx="913">
                  <c:v>-0.15755</c:v>
                </c:pt>
                <c:pt idx="914">
                  <c:v>-0.11741</c:v>
                </c:pt>
                <c:pt idx="915">
                  <c:v>-7.4607000000000007E-2</c:v>
                </c:pt>
                <c:pt idx="916">
                  <c:v>-3.0109E-2</c:v>
                </c:pt>
                <c:pt idx="917">
                  <c:v>1.5073E-2</c:v>
                </c:pt>
                <c:pt idx="918">
                  <c:v>5.9913000000000001E-2</c:v>
                </c:pt>
                <c:pt idx="919">
                  <c:v>0.10339</c:v>
                </c:pt>
                <c:pt idx="920">
                  <c:v>0.14452999999999999</c:v>
                </c:pt>
                <c:pt idx="921">
                  <c:v>0.18237999999999999</c:v>
                </c:pt>
                <c:pt idx="922">
                  <c:v>0.21609</c:v>
                </c:pt>
                <c:pt idx="923">
                  <c:v>0.24490000000000001</c:v>
                </c:pt>
                <c:pt idx="924">
                  <c:v>0.26815</c:v>
                </c:pt>
                <c:pt idx="925">
                  <c:v>0.28532000000000002</c:v>
                </c:pt>
                <c:pt idx="926">
                  <c:v>0.29601</c:v>
                </c:pt>
                <c:pt idx="927">
                  <c:v>0.29998000000000002</c:v>
                </c:pt>
                <c:pt idx="928">
                  <c:v>0.29714000000000002</c:v>
                </c:pt>
                <c:pt idx="929">
                  <c:v>0.28755999999999998</c:v>
                </c:pt>
                <c:pt idx="930">
                  <c:v>0.27145000000000002</c:v>
                </c:pt>
                <c:pt idx="931">
                  <c:v>0.24918000000000001</c:v>
                </c:pt>
                <c:pt idx="932">
                  <c:v>0.22125</c:v>
                </c:pt>
                <c:pt idx="933">
                  <c:v>0.18831000000000001</c:v>
                </c:pt>
                <c:pt idx="934">
                  <c:v>0.15109</c:v>
                </c:pt>
                <c:pt idx="935">
                  <c:v>0.11044</c:v>
                </c:pt>
                <c:pt idx="936">
                  <c:v>6.7280999999999994E-2</c:v>
                </c:pt>
                <c:pt idx="937">
                  <c:v>2.2598E-2</c:v>
                </c:pt>
                <c:pt idx="938">
                  <c:v>-2.2598E-2</c:v>
                </c:pt>
                <c:pt idx="939">
                  <c:v>-6.7280999999999994E-2</c:v>
                </c:pt>
                <c:pt idx="940">
                  <c:v>-0.11044</c:v>
                </c:pt>
                <c:pt idx="941">
                  <c:v>-0.15109</c:v>
                </c:pt>
                <c:pt idx="942">
                  <c:v>-0.18831000000000001</c:v>
                </c:pt>
                <c:pt idx="943">
                  <c:v>-0.22125</c:v>
                </c:pt>
                <c:pt idx="944">
                  <c:v>-0.24918000000000001</c:v>
                </c:pt>
                <c:pt idx="945">
                  <c:v>-0.27145000000000002</c:v>
                </c:pt>
                <c:pt idx="946">
                  <c:v>-0.28755999999999998</c:v>
                </c:pt>
                <c:pt idx="947">
                  <c:v>-0.29714000000000002</c:v>
                </c:pt>
                <c:pt idx="948">
                  <c:v>-0.29998000000000002</c:v>
                </c:pt>
                <c:pt idx="949">
                  <c:v>-0.29601</c:v>
                </c:pt>
                <c:pt idx="950">
                  <c:v>-0.26153999999999999</c:v>
                </c:pt>
                <c:pt idx="951">
                  <c:v>-0.24581</c:v>
                </c:pt>
                <c:pt idx="952">
                  <c:v>-0.22449</c:v>
                </c:pt>
                <c:pt idx="953">
                  <c:v>-0.19808000000000001</c:v>
                </c:pt>
                <c:pt idx="954">
                  <c:v>-0.16718</c:v>
                </c:pt>
                <c:pt idx="955">
                  <c:v>-0.13247999999999999</c:v>
                </c:pt>
                <c:pt idx="956">
                  <c:v>-9.4777E-2</c:v>
                </c:pt>
                <c:pt idx="957">
                  <c:v>-5.4919999999999997E-2</c:v>
                </c:pt>
                <c:pt idx="958">
                  <c:v>-1.3816999999999999E-2</c:v>
                </c:pt>
                <c:pt idx="959">
                  <c:v>2.7598999999999999E-2</c:v>
                </c:pt>
                <c:pt idx="960">
                  <c:v>6.8390000000000006E-2</c:v>
                </c:pt>
                <c:pt idx="961">
                  <c:v>0.10763</c:v>
                </c:pt>
                <c:pt idx="962">
                  <c:v>0.14441999999999999</c:v>
                </c:pt>
                <c:pt idx="963">
                  <c:v>0.17793999999999999</c:v>
                </c:pt>
                <c:pt idx="964">
                  <c:v>0.20741999999999999</c:v>
                </c:pt>
                <c:pt idx="965">
                  <c:v>0.23219000000000001</c:v>
                </c:pt>
                <c:pt idx="966">
                  <c:v>0.25169000000000002</c:v>
                </c:pt>
                <c:pt idx="967">
                  <c:v>0.26547999999999999</c:v>
                </c:pt>
                <c:pt idx="968">
                  <c:v>0.27323999999999998</c:v>
                </c:pt>
                <c:pt idx="969">
                  <c:v>0.27479999999999999</c:v>
                </c:pt>
                <c:pt idx="970">
                  <c:v>0.27012999999999998</c:v>
                </c:pt>
                <c:pt idx="971">
                  <c:v>0.25931999999999999</c:v>
                </c:pt>
                <c:pt idx="972">
                  <c:v>0.24263000000000001</c:v>
                </c:pt>
                <c:pt idx="973">
                  <c:v>0.22042999999999999</c:v>
                </c:pt>
                <c:pt idx="974">
                  <c:v>0.19323000000000001</c:v>
                </c:pt>
                <c:pt idx="975">
                  <c:v>0.16164000000000001</c:v>
                </c:pt>
                <c:pt idx="976">
                  <c:v>0.12637999999999999</c:v>
                </c:pt>
                <c:pt idx="977">
                  <c:v>8.8259000000000004E-2</c:v>
                </c:pt>
                <c:pt idx="978">
                  <c:v>4.8131E-2</c:v>
                </c:pt>
                <c:pt idx="979">
                  <c:v>6.9107999999999999E-3</c:v>
                </c:pt>
                <c:pt idx="980">
                  <c:v>-3.4466999999999998E-2</c:v>
                </c:pt>
                <c:pt idx="981">
                  <c:v>-7.5062000000000004E-2</c:v>
                </c:pt>
                <c:pt idx="982">
                  <c:v>-0.11395</c:v>
                </c:pt>
                <c:pt idx="983">
                  <c:v>-0.15026</c:v>
                </c:pt>
                <c:pt idx="984">
                  <c:v>-0.18315000000000001</c:v>
                </c:pt>
                <c:pt idx="985">
                  <c:v>-0.21189</c:v>
                </c:pt>
                <c:pt idx="986">
                  <c:v>-0.23582</c:v>
                </c:pt>
                <c:pt idx="987">
                  <c:v>-0.25440000000000002</c:v>
                </c:pt>
                <c:pt idx="988">
                  <c:v>-0.26719999999999999</c:v>
                </c:pt>
                <c:pt idx="989">
                  <c:v>-0.27394000000000002</c:v>
                </c:pt>
                <c:pt idx="990">
                  <c:v>-0.27445999999999998</c:v>
                </c:pt>
                <c:pt idx="991">
                  <c:v>-0.26874999999999999</c:v>
                </c:pt>
                <c:pt idx="992">
                  <c:v>-0.25694</c:v>
                </c:pt>
                <c:pt idx="993">
                  <c:v>-0.23930000000000001</c:v>
                </c:pt>
                <c:pt idx="994">
                  <c:v>-0.21623000000000001</c:v>
                </c:pt>
                <c:pt idx="995">
                  <c:v>-0.18825</c:v>
                </c:pt>
                <c:pt idx="996">
                  <c:v>-0.156</c:v>
                </c:pt>
                <c:pt idx="997">
                  <c:v>-0.12021</c:v>
                </c:pt>
                <c:pt idx="998">
                  <c:v>-8.1685999999999995E-2</c:v>
                </c:pt>
                <c:pt idx="999">
                  <c:v>-4.1312000000000001E-2</c:v>
                </c:pt>
                <c:pt idx="1000">
                  <c:v>2.6952000000000001E-14</c:v>
                </c:pt>
                <c:pt idx="1001">
                  <c:v>3.7555999999999999E-2</c:v>
                </c:pt>
                <c:pt idx="1002">
                  <c:v>7.4260000000000007E-2</c:v>
                </c:pt>
                <c:pt idx="1003">
                  <c:v>0.10928</c:v>
                </c:pt>
                <c:pt idx="1004">
                  <c:v>0.14182</c:v>
                </c:pt>
                <c:pt idx="1005">
                  <c:v>0.17113999999999999</c:v>
                </c:pt>
                <c:pt idx="1006">
                  <c:v>0.19656999999999999</c:v>
                </c:pt>
                <c:pt idx="1007">
                  <c:v>0.21754999999999999</c:v>
                </c:pt>
                <c:pt idx="1008">
                  <c:v>0.23358000000000001</c:v>
                </c:pt>
                <c:pt idx="1009">
                  <c:v>0.24432000000000001</c:v>
                </c:pt>
                <c:pt idx="1010">
                  <c:v>0.24951000000000001</c:v>
                </c:pt>
                <c:pt idx="1011">
                  <c:v>0.24903</c:v>
                </c:pt>
                <c:pt idx="1012">
                  <c:v>0.24290999999999999</c:v>
                </c:pt>
                <c:pt idx="1013">
                  <c:v>0.23127</c:v>
                </c:pt>
                <c:pt idx="1014">
                  <c:v>0.21437999999999999</c:v>
                </c:pt>
                <c:pt idx="1015">
                  <c:v>0.19263</c:v>
                </c:pt>
                <c:pt idx="1016">
                  <c:v>0.16650000000000001</c:v>
                </c:pt>
                <c:pt idx="1017">
                  <c:v>0.1366</c:v>
                </c:pt>
                <c:pt idx="1018">
                  <c:v>0.10359</c:v>
                </c:pt>
                <c:pt idx="1019">
                  <c:v>6.8237999999999993E-2</c:v>
                </c:pt>
                <c:pt idx="1020">
                  <c:v>3.1333E-2</c:v>
                </c:pt>
                <c:pt idx="1021">
                  <c:v>-6.2824999999999999E-3</c:v>
                </c:pt>
                <c:pt idx="1022">
                  <c:v>-4.3756000000000003E-2</c:v>
                </c:pt>
                <c:pt idx="1023">
                  <c:v>-8.0236000000000002E-2</c:v>
                </c:pt>
                <c:pt idx="1024">
                  <c:v>-0.11489000000000001</c:v>
                </c:pt>
                <c:pt idx="1025">
                  <c:v>-0.14695</c:v>
                </c:pt>
                <c:pt idx="1026">
                  <c:v>-0.17566000000000001</c:v>
                </c:pt>
                <c:pt idx="1027">
                  <c:v>-0.20039000000000001</c:v>
                </c:pt>
                <c:pt idx="1028">
                  <c:v>-0.22056999999999999</c:v>
                </c:pt>
                <c:pt idx="1029">
                  <c:v>-0.23574999999999999</c:v>
                </c:pt>
                <c:pt idx="1030">
                  <c:v>-0.24557000000000001</c:v>
                </c:pt>
                <c:pt idx="1031">
                  <c:v>-0.24981999999999999</c:v>
                </c:pt>
                <c:pt idx="1032">
                  <c:v>-0.24840000000000001</c:v>
                </c:pt>
                <c:pt idx="1033">
                  <c:v>-0.24135000000000001</c:v>
                </c:pt>
                <c:pt idx="1034">
                  <c:v>-0.22881000000000001</c:v>
                </c:pt>
                <c:pt idx="1035">
                  <c:v>-0.21107999999999999</c:v>
                </c:pt>
                <c:pt idx="1036">
                  <c:v>-0.18856000000000001</c:v>
                </c:pt>
                <c:pt idx="1037">
                  <c:v>-0.16175999999999999</c:v>
                </c:pt>
                <c:pt idx="1038">
                  <c:v>-0.13128999999999999</c:v>
                </c:pt>
                <c:pt idx="1039">
                  <c:v>-9.7842999999999999E-2</c:v>
                </c:pt>
                <c:pt idx="1040">
                  <c:v>-6.2171999999999998E-2</c:v>
                </c:pt>
                <c:pt idx="1041">
                  <c:v>-2.5090000000000001E-2</c:v>
                </c:pt>
                <c:pt idx="1042">
                  <c:v>1.2560999999999999E-2</c:v>
                </c:pt>
                <c:pt idx="1043">
                  <c:v>4.9926999999999999E-2</c:v>
                </c:pt>
                <c:pt idx="1044">
                  <c:v>8.6161000000000001E-2</c:v>
                </c:pt>
                <c:pt idx="1045">
                  <c:v>0.12044000000000001</c:v>
                </c:pt>
                <c:pt idx="1046">
                  <c:v>0.15198</c:v>
                </c:pt>
                <c:pt idx="1047">
                  <c:v>0.18007999999999999</c:v>
                </c:pt>
                <c:pt idx="1048">
                  <c:v>0.20408000000000001</c:v>
                </c:pt>
                <c:pt idx="1049">
                  <c:v>0.22345999999999999</c:v>
                </c:pt>
                <c:pt idx="1050">
                  <c:v>0.21399000000000001</c:v>
                </c:pt>
                <c:pt idx="1051">
                  <c:v>0.222</c:v>
                </c:pt>
                <c:pt idx="1052">
                  <c:v>0.22498000000000001</c:v>
                </c:pt>
                <c:pt idx="1053">
                  <c:v>0.22284999999999999</c:v>
                </c:pt>
                <c:pt idx="1054">
                  <c:v>0.21567</c:v>
                </c:pt>
                <c:pt idx="1055">
                  <c:v>0.20358999999999999</c:v>
                </c:pt>
                <c:pt idx="1056">
                  <c:v>0.18687999999999999</c:v>
                </c:pt>
                <c:pt idx="1057">
                  <c:v>0.16594</c:v>
                </c:pt>
                <c:pt idx="1058">
                  <c:v>0.14122999999999999</c:v>
                </c:pt>
                <c:pt idx="1059">
                  <c:v>0.11332</c:v>
                </c:pt>
                <c:pt idx="1060">
                  <c:v>8.2827999999999999E-2</c:v>
                </c:pt>
                <c:pt idx="1061">
                  <c:v>5.0460999999999999E-2</c:v>
                </c:pt>
                <c:pt idx="1062">
                  <c:v>1.6948999999999999E-2</c:v>
                </c:pt>
                <c:pt idx="1063">
                  <c:v>-1.6948999999999999E-2</c:v>
                </c:pt>
                <c:pt idx="1064">
                  <c:v>-5.0460999999999999E-2</c:v>
                </c:pt>
                <c:pt idx="1065">
                  <c:v>-8.2827999999999999E-2</c:v>
                </c:pt>
                <c:pt idx="1066">
                  <c:v>-0.11332</c:v>
                </c:pt>
                <c:pt idx="1067">
                  <c:v>-0.14122999999999999</c:v>
                </c:pt>
                <c:pt idx="1068">
                  <c:v>-0.16594</c:v>
                </c:pt>
                <c:pt idx="1069">
                  <c:v>-0.18687999999999999</c:v>
                </c:pt>
                <c:pt idx="1070">
                  <c:v>-0.20358999999999999</c:v>
                </c:pt>
                <c:pt idx="1071">
                  <c:v>-0.21567</c:v>
                </c:pt>
                <c:pt idx="1072">
                  <c:v>-0.22284999999999999</c:v>
                </c:pt>
                <c:pt idx="1073">
                  <c:v>-0.22498000000000001</c:v>
                </c:pt>
                <c:pt idx="1074">
                  <c:v>-0.222</c:v>
                </c:pt>
                <c:pt idx="1075">
                  <c:v>-0.21399000000000001</c:v>
                </c:pt>
                <c:pt idx="1076">
                  <c:v>-0.20111000000000001</c:v>
                </c:pt>
                <c:pt idx="1077">
                  <c:v>-0.18368000000000001</c:v>
                </c:pt>
                <c:pt idx="1078">
                  <c:v>-0.16206999999999999</c:v>
                </c:pt>
                <c:pt idx="1079">
                  <c:v>-0.13678000000000001</c:v>
                </c:pt>
                <c:pt idx="1080">
                  <c:v>-0.10839</c:v>
                </c:pt>
                <c:pt idx="1081">
                  <c:v>-7.7545000000000003E-2</c:v>
                </c:pt>
                <c:pt idx="1082">
                  <c:v>-4.4935000000000003E-2</c:v>
                </c:pt>
                <c:pt idx="1083">
                  <c:v>-1.1305000000000001E-2</c:v>
                </c:pt>
                <c:pt idx="1084">
                  <c:v>2.2581E-2</c:v>
                </c:pt>
                <c:pt idx="1085">
                  <c:v>5.5954999999999998E-2</c:v>
                </c:pt>
                <c:pt idx="1086">
                  <c:v>8.8058999999999998E-2</c:v>
                </c:pt>
                <c:pt idx="1087">
                  <c:v>0.11816</c:v>
                </c:pt>
                <c:pt idx="1088">
                  <c:v>0.14559</c:v>
                </c:pt>
                <c:pt idx="1089">
                  <c:v>0.16971</c:v>
                </c:pt>
                <c:pt idx="1090">
                  <c:v>0.18997</c:v>
                </c:pt>
                <c:pt idx="1091">
                  <c:v>0.20593</c:v>
                </c:pt>
                <c:pt idx="1092">
                  <c:v>0.21720999999999999</c:v>
                </c:pt>
                <c:pt idx="1093">
                  <c:v>0.22356000000000001</c:v>
                </c:pt>
                <c:pt idx="1094">
                  <c:v>0.22484000000000001</c:v>
                </c:pt>
                <c:pt idx="1095">
                  <c:v>0.22101000000000001</c:v>
                </c:pt>
                <c:pt idx="1096">
                  <c:v>0.21217</c:v>
                </c:pt>
                <c:pt idx="1097">
                  <c:v>0.19852</c:v>
                </c:pt>
                <c:pt idx="1098">
                  <c:v>0.18035000000000001</c:v>
                </c:pt>
                <c:pt idx="1099">
                  <c:v>0.15809999999999999</c:v>
                </c:pt>
                <c:pt idx="1100">
                  <c:v>0.11756</c:v>
                </c:pt>
                <c:pt idx="1101">
                  <c:v>9.1915999999999998E-2</c:v>
                </c:pt>
                <c:pt idx="1102">
                  <c:v>6.4188999999999996E-2</c:v>
                </c:pt>
                <c:pt idx="1103">
                  <c:v>3.5005000000000001E-2</c:v>
                </c:pt>
                <c:pt idx="1104">
                  <c:v>5.0260000000000001E-3</c:v>
                </c:pt>
                <c:pt idx="1105">
                  <c:v>-2.5066999999999999E-2</c:v>
                </c:pt>
                <c:pt idx="1106">
                  <c:v>-5.459E-2</c:v>
                </c:pt>
                <c:pt idx="1107">
                  <c:v>-8.2875000000000004E-2</c:v>
                </c:pt>
                <c:pt idx="1108">
                  <c:v>-0.10928</c:v>
                </c:pt>
                <c:pt idx="1109">
                  <c:v>-0.13320000000000001</c:v>
                </c:pt>
                <c:pt idx="1110">
                  <c:v>-0.15409999999999999</c:v>
                </c:pt>
                <c:pt idx="1111">
                  <c:v>-0.17151</c:v>
                </c:pt>
                <c:pt idx="1112">
                  <c:v>-0.18501999999999999</c:v>
                </c:pt>
                <c:pt idx="1113">
                  <c:v>-0.19433</c:v>
                </c:pt>
                <c:pt idx="1114">
                  <c:v>-0.19922999999999999</c:v>
                </c:pt>
                <c:pt idx="1115">
                  <c:v>-0.19961000000000001</c:v>
                </c:pt>
                <c:pt idx="1116">
                  <c:v>-0.19545000000000001</c:v>
                </c:pt>
                <c:pt idx="1117">
                  <c:v>-0.18687000000000001</c:v>
                </c:pt>
                <c:pt idx="1118">
                  <c:v>-0.17404</c:v>
                </c:pt>
                <c:pt idx="1119">
                  <c:v>-0.15726000000000001</c:v>
                </c:pt>
                <c:pt idx="1120">
                  <c:v>-0.13691</c:v>
                </c:pt>
                <c:pt idx="1121">
                  <c:v>-0.11345</c:v>
                </c:pt>
                <c:pt idx="1122">
                  <c:v>-8.7423000000000001E-2</c:v>
                </c:pt>
                <c:pt idx="1123">
                  <c:v>-5.9408000000000002E-2</c:v>
                </c:pt>
                <c:pt idx="1124">
                  <c:v>-3.0044999999999999E-2</c:v>
                </c:pt>
                <c:pt idx="1125">
                  <c:v>-3.9496000000000002E-13</c:v>
                </c:pt>
                <c:pt idx="1126">
                  <c:v>3.0044999999999999E-2</c:v>
                </c:pt>
                <c:pt idx="1127">
                  <c:v>5.9408000000000002E-2</c:v>
                </c:pt>
                <c:pt idx="1128">
                  <c:v>8.7423000000000001E-2</c:v>
                </c:pt>
                <c:pt idx="1129">
                  <c:v>0.11345</c:v>
                </c:pt>
                <c:pt idx="1130">
                  <c:v>0.13691</c:v>
                </c:pt>
                <c:pt idx="1131">
                  <c:v>0.15726000000000001</c:v>
                </c:pt>
                <c:pt idx="1132">
                  <c:v>0.17404</c:v>
                </c:pt>
                <c:pt idx="1133">
                  <c:v>0.18687000000000001</c:v>
                </c:pt>
                <c:pt idx="1134">
                  <c:v>0.19545000000000001</c:v>
                </c:pt>
                <c:pt idx="1135">
                  <c:v>0.19961000000000001</c:v>
                </c:pt>
                <c:pt idx="1136">
                  <c:v>0.19922999999999999</c:v>
                </c:pt>
                <c:pt idx="1137">
                  <c:v>0.19433</c:v>
                </c:pt>
                <c:pt idx="1138">
                  <c:v>0.18501999999999999</c:v>
                </c:pt>
                <c:pt idx="1139">
                  <c:v>0.17151</c:v>
                </c:pt>
                <c:pt idx="1140">
                  <c:v>0.15409999999999999</c:v>
                </c:pt>
                <c:pt idx="1141">
                  <c:v>0.13320000000000001</c:v>
                </c:pt>
                <c:pt idx="1142">
                  <c:v>0.10928</c:v>
                </c:pt>
                <c:pt idx="1143">
                  <c:v>8.2875000000000004E-2</c:v>
                </c:pt>
                <c:pt idx="1144">
                  <c:v>5.459E-2</c:v>
                </c:pt>
                <c:pt idx="1145">
                  <c:v>2.5066999999999999E-2</c:v>
                </c:pt>
                <c:pt idx="1146">
                  <c:v>-5.0260000000000001E-3</c:v>
                </c:pt>
                <c:pt idx="1147">
                  <c:v>-3.5005000000000001E-2</c:v>
                </c:pt>
                <c:pt idx="1148">
                  <c:v>-6.4188999999999996E-2</c:v>
                </c:pt>
                <c:pt idx="1149">
                  <c:v>-9.1915999999999998E-2</c:v>
                </c:pt>
                <c:pt idx="1150">
                  <c:v>-0.10285999999999999</c:v>
                </c:pt>
                <c:pt idx="1151">
                  <c:v>-0.12296</c:v>
                </c:pt>
                <c:pt idx="1152">
                  <c:v>-0.14027000000000001</c:v>
                </c:pt>
                <c:pt idx="1153">
                  <c:v>-0.15440000000000001</c:v>
                </c:pt>
                <c:pt idx="1154">
                  <c:v>-0.16502</c:v>
                </c:pt>
                <c:pt idx="1155">
                  <c:v>-0.1719</c:v>
                </c:pt>
                <c:pt idx="1156">
                  <c:v>-0.17488000000000001</c:v>
                </c:pt>
                <c:pt idx="1157">
                  <c:v>-0.17388000000000001</c:v>
                </c:pt>
                <c:pt idx="1158">
                  <c:v>-0.16894000000000001</c:v>
                </c:pt>
                <c:pt idx="1159">
                  <c:v>-0.16017000000000001</c:v>
                </c:pt>
                <c:pt idx="1160">
                  <c:v>-0.14776</c:v>
                </c:pt>
                <c:pt idx="1161">
                  <c:v>-0.13199</c:v>
                </c:pt>
                <c:pt idx="1162">
                  <c:v>-0.11323</c:v>
                </c:pt>
                <c:pt idx="1163">
                  <c:v>-9.1906000000000002E-2</c:v>
                </c:pt>
                <c:pt idx="1164">
                  <c:v>-6.8489999999999995E-2</c:v>
                </c:pt>
                <c:pt idx="1165">
                  <c:v>-4.3520999999999997E-2</c:v>
                </c:pt>
                <c:pt idx="1166">
                  <c:v>-1.7562999999999999E-2</c:v>
                </c:pt>
                <c:pt idx="1167">
                  <c:v>8.7927999999999999E-3</c:v>
                </c:pt>
                <c:pt idx="1168">
                  <c:v>3.4949000000000001E-2</c:v>
                </c:pt>
                <c:pt idx="1169">
                  <c:v>6.0312999999999999E-2</c:v>
                </c:pt>
                <c:pt idx="1170">
                  <c:v>8.4307000000000007E-2</c:v>
                </c:pt>
                <c:pt idx="1171">
                  <c:v>0.10639</c:v>
                </c:pt>
                <c:pt idx="1172">
                  <c:v>0.12605</c:v>
                </c:pt>
                <c:pt idx="1173">
                  <c:v>0.14285999999999999</c:v>
                </c:pt>
                <c:pt idx="1174">
                  <c:v>0.15642</c:v>
                </c:pt>
                <c:pt idx="1175">
                  <c:v>0.16642999999999999</c:v>
                </c:pt>
                <c:pt idx="1176">
                  <c:v>0.17266999999999999</c:v>
                </c:pt>
                <c:pt idx="1177">
                  <c:v>0.17499000000000001</c:v>
                </c:pt>
                <c:pt idx="1178">
                  <c:v>0.17333000000000001</c:v>
                </c:pt>
                <c:pt idx="1179">
                  <c:v>0.16774</c:v>
                </c:pt>
                <c:pt idx="1180">
                  <c:v>0.15834000000000001</c:v>
                </c:pt>
                <c:pt idx="1181">
                  <c:v>0.14535000000000001</c:v>
                </c:pt>
                <c:pt idx="1182">
                  <c:v>0.12906000000000001</c:v>
                </c:pt>
                <c:pt idx="1183">
                  <c:v>0.10985</c:v>
                </c:pt>
                <c:pt idx="1184">
                  <c:v>8.8134000000000004E-2</c:v>
                </c:pt>
                <c:pt idx="1185">
                  <c:v>6.4421999999999993E-2</c:v>
                </c:pt>
                <c:pt idx="1186">
                  <c:v>3.9246999999999997E-2</c:v>
                </c:pt>
                <c:pt idx="1187">
                  <c:v>1.3181999999999999E-2</c:v>
                </c:pt>
                <c:pt idx="1188">
                  <c:v>-1.3181999999999999E-2</c:v>
                </c:pt>
                <c:pt idx="1189">
                  <c:v>-3.9246999999999997E-2</c:v>
                </c:pt>
                <c:pt idx="1190">
                  <c:v>-6.4421999999999993E-2</c:v>
                </c:pt>
                <c:pt idx="1191">
                  <c:v>-8.8134000000000004E-2</c:v>
                </c:pt>
                <c:pt idx="1192">
                  <c:v>-0.10985</c:v>
                </c:pt>
                <c:pt idx="1193">
                  <c:v>-0.12906000000000001</c:v>
                </c:pt>
                <c:pt idx="1194">
                  <c:v>-0.14535000000000001</c:v>
                </c:pt>
                <c:pt idx="1195">
                  <c:v>-0.15834000000000001</c:v>
                </c:pt>
                <c:pt idx="1196">
                  <c:v>-0.16774</c:v>
                </c:pt>
                <c:pt idx="1197">
                  <c:v>-0.17333000000000001</c:v>
                </c:pt>
                <c:pt idx="1198">
                  <c:v>-0.17499000000000001</c:v>
                </c:pt>
                <c:pt idx="1199">
                  <c:v>-0.17266999999999999</c:v>
                </c:pt>
                <c:pt idx="1200">
                  <c:v>-0.14266000000000001</c:v>
                </c:pt>
                <c:pt idx="1201">
                  <c:v>-0.13408</c:v>
                </c:pt>
                <c:pt idx="1202">
                  <c:v>-0.12245</c:v>
                </c:pt>
                <c:pt idx="1203">
                  <c:v>-0.10804999999999999</c:v>
                </c:pt>
                <c:pt idx="1204">
                  <c:v>-9.1189999999999993E-2</c:v>
                </c:pt>
                <c:pt idx="1205">
                  <c:v>-7.2262999999999994E-2</c:v>
                </c:pt>
                <c:pt idx="1206">
                  <c:v>-5.1695999999999999E-2</c:v>
                </c:pt>
                <c:pt idx="1207">
                  <c:v>-2.9956E-2</c:v>
                </c:pt>
                <c:pt idx="1208">
                  <c:v>-7.5366000000000001E-3</c:v>
                </c:pt>
                <c:pt idx="1209">
                  <c:v>1.5054E-2</c:v>
                </c:pt>
                <c:pt idx="1210">
                  <c:v>3.7303000000000003E-2</c:v>
                </c:pt>
                <c:pt idx="1211">
                  <c:v>5.8706000000000001E-2</c:v>
                </c:pt>
                <c:pt idx="1212">
                  <c:v>7.8775999999999999E-2</c:v>
                </c:pt>
                <c:pt idx="1213">
                  <c:v>9.7058000000000005E-2</c:v>
                </c:pt>
                <c:pt idx="1214">
                  <c:v>0.11314</c:v>
                </c:pt>
                <c:pt idx="1215">
                  <c:v>0.12665000000000001</c:v>
                </c:pt>
                <c:pt idx="1216">
                  <c:v>0.13729</c:v>
                </c:pt>
                <c:pt idx="1217">
                  <c:v>0.14480999999999999</c:v>
                </c:pt>
                <c:pt idx="1218">
                  <c:v>0.14904000000000001</c:v>
                </c:pt>
                <c:pt idx="1219">
                  <c:v>0.14989</c:v>
                </c:pt>
                <c:pt idx="1220">
                  <c:v>0.14734</c:v>
                </c:pt>
                <c:pt idx="1221">
                  <c:v>0.14144999999999999</c:v>
                </c:pt>
                <c:pt idx="1222">
                  <c:v>0.13234000000000001</c:v>
                </c:pt>
                <c:pt idx="1223">
                  <c:v>0.12024</c:v>
                </c:pt>
                <c:pt idx="1224">
                  <c:v>0.10539999999999999</c:v>
                </c:pt>
                <c:pt idx="1225">
                  <c:v>8.8167999999999996E-2</c:v>
                </c:pt>
                <c:pt idx="1226">
                  <c:v>6.8936999999999998E-2</c:v>
                </c:pt>
                <c:pt idx="1227">
                  <c:v>4.8141999999999997E-2</c:v>
                </c:pt>
                <c:pt idx="1228">
                  <c:v>2.6252999999999999E-2</c:v>
                </c:pt>
                <c:pt idx="1229">
                  <c:v>3.7694999999999998E-3</c:v>
                </c:pt>
                <c:pt idx="1230">
                  <c:v>-1.8800000000000001E-2</c:v>
                </c:pt>
                <c:pt idx="1231">
                  <c:v>-4.0943E-2</c:v>
                </c:pt>
                <c:pt idx="1232">
                  <c:v>-6.2156000000000003E-2</c:v>
                </c:pt>
                <c:pt idx="1233">
                  <c:v>-8.1959000000000004E-2</c:v>
                </c:pt>
                <c:pt idx="1234">
                  <c:v>-9.9902000000000005E-2</c:v>
                </c:pt>
                <c:pt idx="1235">
                  <c:v>-0.11558</c:v>
                </c:pt>
                <c:pt idx="1236">
                  <c:v>-0.12862999999999999</c:v>
                </c:pt>
                <c:pt idx="1237">
                  <c:v>-0.13875999999999999</c:v>
                </c:pt>
                <c:pt idx="1238">
                  <c:v>-0.14574000000000001</c:v>
                </c:pt>
                <c:pt idx="1239">
                  <c:v>-0.14942</c:v>
                </c:pt>
                <c:pt idx="1240">
                  <c:v>-0.1497</c:v>
                </c:pt>
                <c:pt idx="1241">
                  <c:v>-0.14659</c:v>
                </c:pt>
                <c:pt idx="1242">
                  <c:v>-0.14015</c:v>
                </c:pt>
                <c:pt idx="1243">
                  <c:v>-0.13053000000000001</c:v>
                </c:pt>
                <c:pt idx="1244">
                  <c:v>-0.11794</c:v>
                </c:pt>
                <c:pt idx="1245">
                  <c:v>-0.10267999999999999</c:v>
                </c:pt>
                <c:pt idx="1246">
                  <c:v>-8.5089999999999999E-2</c:v>
                </c:pt>
                <c:pt idx="1247">
                  <c:v>-6.5567E-2</c:v>
                </c:pt>
                <c:pt idx="1248">
                  <c:v>-4.4555999999999998E-2</c:v>
                </c:pt>
                <c:pt idx="1249">
                  <c:v>-2.2533999999999998E-2</c:v>
                </c:pt>
                <c:pt idx="1250">
                  <c:v>-5.0717999999999997E-13</c:v>
                </c:pt>
                <c:pt idx="1251">
                  <c:v>1.8778E-2</c:v>
                </c:pt>
                <c:pt idx="1252">
                  <c:v>3.7130000000000003E-2</c:v>
                </c:pt>
                <c:pt idx="1253">
                  <c:v>5.4639E-2</c:v>
                </c:pt>
                <c:pt idx="1254">
                  <c:v>7.0909E-2</c:v>
                </c:pt>
                <c:pt idx="1255">
                  <c:v>8.5568000000000005E-2</c:v>
                </c:pt>
                <c:pt idx="1256">
                  <c:v>9.8285999999999998E-2</c:v>
                </c:pt>
                <c:pt idx="1257">
                  <c:v>0.10877000000000001</c:v>
                </c:pt>
                <c:pt idx="1258">
                  <c:v>0.11679</c:v>
                </c:pt>
                <c:pt idx="1259">
                  <c:v>0.12216</c:v>
                </c:pt>
                <c:pt idx="1260">
                  <c:v>0.12475</c:v>
                </c:pt>
                <c:pt idx="1261">
                  <c:v>0.12452000000000001</c:v>
                </c:pt>
                <c:pt idx="1262">
                  <c:v>0.12145</c:v>
                </c:pt>
                <c:pt idx="1263">
                  <c:v>0.11563</c:v>
                </c:pt>
                <c:pt idx="1264">
                  <c:v>0.10718999999999999</c:v>
                </c:pt>
                <c:pt idx="1265">
                  <c:v>9.6313999999999997E-2</c:v>
                </c:pt>
                <c:pt idx="1266">
                  <c:v>8.3251000000000006E-2</c:v>
                </c:pt>
                <c:pt idx="1267">
                  <c:v>6.8298999999999999E-2</c:v>
                </c:pt>
                <c:pt idx="1268">
                  <c:v>5.1797000000000003E-2</c:v>
                </c:pt>
                <c:pt idx="1269">
                  <c:v>3.4118999999999997E-2</c:v>
                </c:pt>
                <c:pt idx="1270">
                  <c:v>1.5667E-2</c:v>
                </c:pt>
                <c:pt idx="1271">
                  <c:v>-3.1413000000000001E-3</c:v>
                </c:pt>
                <c:pt idx="1272">
                  <c:v>-2.1878000000000002E-2</c:v>
                </c:pt>
                <c:pt idx="1273">
                  <c:v>-4.0118000000000001E-2</c:v>
                </c:pt>
                <c:pt idx="1274">
                  <c:v>-5.7446999999999998E-2</c:v>
                </c:pt>
                <c:pt idx="1275">
                  <c:v>-7.3472999999999997E-2</c:v>
                </c:pt>
                <c:pt idx="1276">
                  <c:v>-8.7831000000000006E-2</c:v>
                </c:pt>
                <c:pt idx="1277">
                  <c:v>-0.1002</c:v>
                </c:pt>
                <c:pt idx="1278">
                  <c:v>-0.11029</c:v>
                </c:pt>
                <c:pt idx="1279">
                  <c:v>-0.11787</c:v>
                </c:pt>
                <c:pt idx="1280">
                  <c:v>-0.12279</c:v>
                </c:pt>
                <c:pt idx="1281">
                  <c:v>-0.12490999999999999</c:v>
                </c:pt>
                <c:pt idx="1282">
                  <c:v>-0.1242</c:v>
                </c:pt>
                <c:pt idx="1283">
                  <c:v>-0.12067</c:v>
                </c:pt>
                <c:pt idx="1284">
                  <c:v>-0.11441</c:v>
                </c:pt>
                <c:pt idx="1285">
                  <c:v>-0.10553999999999999</c:v>
                </c:pt>
                <c:pt idx="1286">
                  <c:v>-9.4281000000000004E-2</c:v>
                </c:pt>
                <c:pt idx="1287">
                  <c:v>-8.0881999999999996E-2</c:v>
                </c:pt>
                <c:pt idx="1288">
                  <c:v>-6.5646999999999997E-2</c:v>
                </c:pt>
                <c:pt idx="1289">
                  <c:v>-4.8922E-2</c:v>
                </c:pt>
                <c:pt idx="1290">
                  <c:v>-3.1085999999999999E-2</c:v>
                </c:pt>
                <c:pt idx="1291">
                  <c:v>-1.2545000000000001E-2</c:v>
                </c:pt>
                <c:pt idx="1292">
                  <c:v>6.2804999999999996E-3</c:v>
                </c:pt>
                <c:pt idx="1293">
                  <c:v>2.4964E-2</c:v>
                </c:pt>
                <c:pt idx="1294">
                  <c:v>4.308E-2</c:v>
                </c:pt>
                <c:pt idx="1295">
                  <c:v>6.0219000000000002E-2</c:v>
                </c:pt>
                <c:pt idx="1296">
                  <c:v>7.5991000000000003E-2</c:v>
                </c:pt>
                <c:pt idx="1297">
                  <c:v>9.0038999999999994E-2</c:v>
                </c:pt>
                <c:pt idx="1298">
                  <c:v>0.10204000000000001</c:v>
                </c:pt>
                <c:pt idx="1299">
                  <c:v>0.11173</c:v>
                </c:pt>
                <c:pt idx="1300">
                  <c:v>9.5105999999999996E-2</c:v>
                </c:pt>
                <c:pt idx="1301">
                  <c:v>9.8669000000000007E-2</c:v>
                </c:pt>
                <c:pt idx="1302">
                  <c:v>9.9991999999999998E-2</c:v>
                </c:pt>
                <c:pt idx="1303">
                  <c:v>9.9045999999999995E-2</c:v>
                </c:pt>
                <c:pt idx="1304">
                  <c:v>9.5852000000000007E-2</c:v>
                </c:pt>
                <c:pt idx="1305">
                  <c:v>9.0482999999999994E-2</c:v>
                </c:pt>
                <c:pt idx="1306">
                  <c:v>8.3059999999999995E-2</c:v>
                </c:pt>
                <c:pt idx="1307">
                  <c:v>7.3750999999999997E-2</c:v>
                </c:pt>
                <c:pt idx="1308">
                  <c:v>6.2769000000000005E-2</c:v>
                </c:pt>
                <c:pt idx="1309">
                  <c:v>5.0361999999999997E-2</c:v>
                </c:pt>
                <c:pt idx="1310">
                  <c:v>3.6811999999999998E-2</c:v>
                </c:pt>
                <c:pt idx="1311">
                  <c:v>2.2426999999999999E-2</c:v>
                </c:pt>
                <c:pt idx="1312">
                  <c:v>7.5326999999999998E-3</c:v>
                </c:pt>
                <c:pt idx="1313">
                  <c:v>-7.5326999999999998E-3</c:v>
                </c:pt>
                <c:pt idx="1314">
                  <c:v>-2.2426999999999999E-2</c:v>
                </c:pt>
                <c:pt idx="1315">
                  <c:v>-3.6811999999999998E-2</c:v>
                </c:pt>
                <c:pt idx="1316">
                  <c:v>-5.0361999999999997E-2</c:v>
                </c:pt>
                <c:pt idx="1317">
                  <c:v>-6.2769000000000005E-2</c:v>
                </c:pt>
                <c:pt idx="1318">
                  <c:v>-7.3750999999999997E-2</c:v>
                </c:pt>
                <c:pt idx="1319">
                  <c:v>-8.3059999999999995E-2</c:v>
                </c:pt>
                <c:pt idx="1320">
                  <c:v>-9.0482999999999994E-2</c:v>
                </c:pt>
                <c:pt idx="1321">
                  <c:v>-9.5852000000000007E-2</c:v>
                </c:pt>
                <c:pt idx="1322">
                  <c:v>-9.9045999999999995E-2</c:v>
                </c:pt>
                <c:pt idx="1323">
                  <c:v>-9.9991999999999998E-2</c:v>
                </c:pt>
                <c:pt idx="1324">
                  <c:v>-9.8669000000000007E-2</c:v>
                </c:pt>
                <c:pt idx="1325">
                  <c:v>-9.5105999999999996E-2</c:v>
                </c:pt>
                <c:pt idx="1326">
                  <c:v>-8.9384000000000005E-2</c:v>
                </c:pt>
                <c:pt idx="1327">
                  <c:v>-8.1633999999999998E-2</c:v>
                </c:pt>
                <c:pt idx="1328">
                  <c:v>-7.2030999999999998E-2</c:v>
                </c:pt>
                <c:pt idx="1329">
                  <c:v>-6.0793E-2</c:v>
                </c:pt>
                <c:pt idx="1330">
                  <c:v>-4.8175000000000003E-2</c:v>
                </c:pt>
                <c:pt idx="1331">
                  <c:v>-3.4464000000000002E-2</c:v>
                </c:pt>
                <c:pt idx="1332">
                  <c:v>-1.9970999999999999E-2</c:v>
                </c:pt>
                <c:pt idx="1333">
                  <c:v>-5.0244E-3</c:v>
                </c:pt>
                <c:pt idx="1334">
                  <c:v>1.0036E-2</c:v>
                </c:pt>
                <c:pt idx="1335">
                  <c:v>2.4868999999999999E-2</c:v>
                </c:pt>
                <c:pt idx="1336">
                  <c:v>3.9136999999999998E-2</c:v>
                </c:pt>
                <c:pt idx="1337">
                  <c:v>5.2517000000000001E-2</c:v>
                </c:pt>
                <c:pt idx="1338">
                  <c:v>6.4706E-2</c:v>
                </c:pt>
                <c:pt idx="1339">
                  <c:v>7.5425000000000006E-2</c:v>
                </c:pt>
                <c:pt idx="1340">
                  <c:v>8.4432999999999994E-2</c:v>
                </c:pt>
                <c:pt idx="1341">
                  <c:v>9.1523999999999994E-2</c:v>
                </c:pt>
                <c:pt idx="1342">
                  <c:v>9.6537999999999999E-2</c:v>
                </c:pt>
                <c:pt idx="1343">
                  <c:v>9.9361000000000005E-2</c:v>
                </c:pt>
                <c:pt idx="1344">
                  <c:v>9.9929000000000004E-2</c:v>
                </c:pt>
                <c:pt idx="1345">
                  <c:v>9.8228999999999997E-2</c:v>
                </c:pt>
                <c:pt idx="1346">
                  <c:v>9.4298999999999994E-2</c:v>
                </c:pt>
                <c:pt idx="1347">
                  <c:v>8.8229000000000002E-2</c:v>
                </c:pt>
                <c:pt idx="1348">
                  <c:v>8.0157000000000006E-2</c:v>
                </c:pt>
                <c:pt idx="1349">
                  <c:v>7.0264999999999994E-2</c:v>
                </c:pt>
                <c:pt idx="1350">
                  <c:v>4.4083999999999998E-2</c:v>
                </c:pt>
                <c:pt idx="1351">
                  <c:v>3.4467999999999999E-2</c:v>
                </c:pt>
                <c:pt idx="1352">
                  <c:v>2.4070999999999999E-2</c:v>
                </c:pt>
                <c:pt idx="1353">
                  <c:v>1.3127E-2</c:v>
                </c:pt>
                <c:pt idx="1354">
                  <c:v>1.8848000000000001E-3</c:v>
                </c:pt>
                <c:pt idx="1355">
                  <c:v>-9.4000000000000004E-3</c:v>
                </c:pt>
                <c:pt idx="1356">
                  <c:v>-2.0471E-2</c:v>
                </c:pt>
                <c:pt idx="1357">
                  <c:v>-3.1078000000000001E-2</c:v>
                </c:pt>
                <c:pt idx="1358">
                  <c:v>-4.0980000000000003E-2</c:v>
                </c:pt>
                <c:pt idx="1359">
                  <c:v>-4.9951000000000002E-2</c:v>
                </c:pt>
                <c:pt idx="1360">
                  <c:v>-5.7787999999999999E-2</c:v>
                </c:pt>
                <c:pt idx="1361">
                  <c:v>-6.4313999999999996E-2</c:v>
                </c:pt>
                <c:pt idx="1362">
                  <c:v>-6.9380999999999998E-2</c:v>
                </c:pt>
                <c:pt idx="1363">
                  <c:v>-7.2872000000000006E-2</c:v>
                </c:pt>
                <c:pt idx="1364">
                  <c:v>-7.4709999999999999E-2</c:v>
                </c:pt>
                <c:pt idx="1365">
                  <c:v>-7.4852000000000002E-2</c:v>
                </c:pt>
                <c:pt idx="1366">
                  <c:v>-7.3294999999999999E-2</c:v>
                </c:pt>
                <c:pt idx="1367">
                  <c:v>-7.0074999999999998E-2</c:v>
                </c:pt>
                <c:pt idx="1368">
                  <c:v>-6.5264000000000003E-2</c:v>
                </c:pt>
                <c:pt idx="1369">
                  <c:v>-5.8971999999999997E-2</c:v>
                </c:pt>
                <c:pt idx="1370">
                  <c:v>-5.1340999999999998E-2</c:v>
                </c:pt>
                <c:pt idx="1371">
                  <c:v>-4.2544999999999999E-2</c:v>
                </c:pt>
                <c:pt idx="1372">
                  <c:v>-3.2784000000000001E-2</c:v>
                </c:pt>
                <c:pt idx="1373">
                  <c:v>-2.2277999999999999E-2</c:v>
                </c:pt>
                <c:pt idx="1374">
                  <c:v>-1.1266999999999999E-2</c:v>
                </c:pt>
                <c:pt idx="1375">
                  <c:v>-4.6050000000000001E-13</c:v>
                </c:pt>
                <c:pt idx="1376">
                  <c:v>1.1266999999999999E-2</c:v>
                </c:pt>
                <c:pt idx="1377">
                  <c:v>2.2277999999999999E-2</c:v>
                </c:pt>
                <c:pt idx="1378">
                  <c:v>3.2784000000000001E-2</c:v>
                </c:pt>
                <c:pt idx="1379">
                  <c:v>4.2544999999999999E-2</c:v>
                </c:pt>
                <c:pt idx="1380">
                  <c:v>5.1340999999999998E-2</c:v>
                </c:pt>
                <c:pt idx="1381">
                  <c:v>5.8971999999999997E-2</c:v>
                </c:pt>
                <c:pt idx="1382">
                  <c:v>6.5264000000000003E-2</c:v>
                </c:pt>
                <c:pt idx="1383">
                  <c:v>7.0074999999999998E-2</c:v>
                </c:pt>
                <c:pt idx="1384">
                  <c:v>7.3294999999999999E-2</c:v>
                </c:pt>
                <c:pt idx="1385">
                  <c:v>7.4852000000000002E-2</c:v>
                </c:pt>
                <c:pt idx="1386">
                  <c:v>7.4709999999999999E-2</c:v>
                </c:pt>
                <c:pt idx="1387">
                  <c:v>7.2872000000000006E-2</c:v>
                </c:pt>
                <c:pt idx="1388">
                  <c:v>6.9380999999999998E-2</c:v>
                </c:pt>
                <c:pt idx="1389">
                  <c:v>6.4313999999999996E-2</c:v>
                </c:pt>
                <c:pt idx="1390">
                  <c:v>5.7787999999999999E-2</c:v>
                </c:pt>
                <c:pt idx="1391">
                  <c:v>4.9951000000000002E-2</c:v>
                </c:pt>
                <c:pt idx="1392">
                  <c:v>4.0980000000000003E-2</c:v>
                </c:pt>
                <c:pt idx="1393">
                  <c:v>3.1078000000000001E-2</c:v>
                </c:pt>
                <c:pt idx="1394">
                  <c:v>2.0471E-2</c:v>
                </c:pt>
                <c:pt idx="1395">
                  <c:v>9.4000000000000004E-3</c:v>
                </c:pt>
                <c:pt idx="1396">
                  <c:v>-1.8848000000000001E-3</c:v>
                </c:pt>
                <c:pt idx="1397">
                  <c:v>-1.3127E-2</c:v>
                </c:pt>
                <c:pt idx="1398">
                  <c:v>-2.4070999999999999E-2</c:v>
                </c:pt>
                <c:pt idx="1399">
                  <c:v>-3.4467999999999999E-2</c:v>
                </c:pt>
                <c:pt idx="1400">
                  <c:v>-2.9388999999999998E-2</c:v>
                </c:pt>
                <c:pt idx="1401">
                  <c:v>-3.5131999999999997E-2</c:v>
                </c:pt>
                <c:pt idx="1402">
                  <c:v>-4.0078000000000003E-2</c:v>
                </c:pt>
                <c:pt idx="1403">
                  <c:v>-4.4115000000000001E-2</c:v>
                </c:pt>
                <c:pt idx="1404">
                  <c:v>-4.7149999999999997E-2</c:v>
                </c:pt>
                <c:pt idx="1405">
                  <c:v>-4.9113999999999998E-2</c:v>
                </c:pt>
                <c:pt idx="1406">
                  <c:v>-4.9964000000000001E-2</c:v>
                </c:pt>
                <c:pt idx="1407">
                  <c:v>-4.9681000000000003E-2</c:v>
                </c:pt>
                <c:pt idx="1408">
                  <c:v>-4.8268999999999999E-2</c:v>
                </c:pt>
                <c:pt idx="1409">
                  <c:v>-4.5761999999999997E-2</c:v>
                </c:pt>
                <c:pt idx="1410">
                  <c:v>-4.2215999999999997E-2</c:v>
                </c:pt>
                <c:pt idx="1411">
                  <c:v>-3.7713000000000003E-2</c:v>
                </c:pt>
                <c:pt idx="1412">
                  <c:v>-3.2353E-2</c:v>
                </c:pt>
                <c:pt idx="1413">
                  <c:v>-2.6259000000000001E-2</c:v>
                </c:pt>
                <c:pt idx="1414">
                  <c:v>-1.9569E-2</c:v>
                </c:pt>
                <c:pt idx="1415">
                  <c:v>-1.2434000000000001E-2</c:v>
                </c:pt>
                <c:pt idx="1416">
                  <c:v>-5.0181000000000002E-3</c:v>
                </c:pt>
                <c:pt idx="1417">
                  <c:v>2.5122E-3</c:v>
                </c:pt>
                <c:pt idx="1418">
                  <c:v>9.9854999999999996E-3</c:v>
                </c:pt>
                <c:pt idx="1419">
                  <c:v>1.7232000000000001E-2</c:v>
                </c:pt>
                <c:pt idx="1420">
                  <c:v>2.4087999999999998E-2</c:v>
                </c:pt>
                <c:pt idx="1421">
                  <c:v>3.0397E-2</c:v>
                </c:pt>
                <c:pt idx="1422">
                  <c:v>3.6014999999999998E-2</c:v>
                </c:pt>
                <c:pt idx="1423">
                  <c:v>4.0816999999999999E-2</c:v>
                </c:pt>
                <c:pt idx="1424">
                  <c:v>4.4692000000000003E-2</c:v>
                </c:pt>
                <c:pt idx="1425">
                  <c:v>4.7552999999999998E-2</c:v>
                </c:pt>
                <c:pt idx="1426">
                  <c:v>4.9334000000000003E-2</c:v>
                </c:pt>
                <c:pt idx="1427">
                  <c:v>4.9995999999999999E-2</c:v>
                </c:pt>
                <c:pt idx="1428">
                  <c:v>4.9522999999999998E-2</c:v>
                </c:pt>
                <c:pt idx="1429">
                  <c:v>4.7926000000000003E-2</c:v>
                </c:pt>
                <c:pt idx="1430">
                  <c:v>4.5241000000000003E-2</c:v>
                </c:pt>
                <c:pt idx="1431">
                  <c:v>4.1529999999999997E-2</c:v>
                </c:pt>
                <c:pt idx="1432">
                  <c:v>3.6875999999999999E-2</c:v>
                </c:pt>
                <c:pt idx="1433">
                  <c:v>3.1385000000000003E-2</c:v>
                </c:pt>
                <c:pt idx="1434">
                  <c:v>2.5180999999999999E-2</c:v>
                </c:pt>
                <c:pt idx="1435">
                  <c:v>1.8405999999999999E-2</c:v>
                </c:pt>
                <c:pt idx="1436">
                  <c:v>1.1214E-2</c:v>
                </c:pt>
                <c:pt idx="1437">
                  <c:v>3.7663000000000002E-3</c:v>
                </c:pt>
                <c:pt idx="1438">
                  <c:v>-3.7663000000000002E-3</c:v>
                </c:pt>
                <c:pt idx="1439">
                  <c:v>-1.1214E-2</c:v>
                </c:pt>
                <c:pt idx="1440">
                  <c:v>-1.8405999999999999E-2</c:v>
                </c:pt>
                <c:pt idx="1441">
                  <c:v>-2.5180999999999999E-2</c:v>
                </c:pt>
                <c:pt idx="1442">
                  <c:v>-3.1385000000000003E-2</c:v>
                </c:pt>
                <c:pt idx="1443">
                  <c:v>-3.6875999999999999E-2</c:v>
                </c:pt>
                <c:pt idx="1444">
                  <c:v>-4.1529999999999997E-2</c:v>
                </c:pt>
                <c:pt idx="1445">
                  <c:v>-4.5241000000000003E-2</c:v>
                </c:pt>
                <c:pt idx="1446">
                  <c:v>-4.7926000000000003E-2</c:v>
                </c:pt>
                <c:pt idx="1447">
                  <c:v>-4.9522999999999998E-2</c:v>
                </c:pt>
                <c:pt idx="1448">
                  <c:v>-4.9995999999999999E-2</c:v>
                </c:pt>
                <c:pt idx="1449">
                  <c:v>-4.9334000000000003E-2</c:v>
                </c:pt>
                <c:pt idx="1450">
                  <c:v>-2.3775999999999999E-2</c:v>
                </c:pt>
                <c:pt idx="1451">
                  <c:v>-2.2346000000000001E-2</c:v>
                </c:pt>
                <c:pt idx="1452">
                  <c:v>-2.0407999999999999E-2</c:v>
                </c:pt>
                <c:pt idx="1453">
                  <c:v>-1.8008E-2</c:v>
                </c:pt>
                <c:pt idx="1454">
                  <c:v>-1.5198E-2</c:v>
                </c:pt>
                <c:pt idx="1455">
                  <c:v>-1.2043999999999999E-2</c:v>
                </c:pt>
                <c:pt idx="1456">
                  <c:v>-8.6160999999999998E-3</c:v>
                </c:pt>
                <c:pt idx="1457">
                  <c:v>-4.9927000000000001E-3</c:v>
                </c:pt>
                <c:pt idx="1458">
                  <c:v>-1.2561E-3</c:v>
                </c:pt>
                <c:pt idx="1459">
                  <c:v>2.5089999999999999E-3</c:v>
                </c:pt>
                <c:pt idx="1460">
                  <c:v>6.2172E-3</c:v>
                </c:pt>
                <c:pt idx="1461">
                  <c:v>9.7842999999999992E-3</c:v>
                </c:pt>
                <c:pt idx="1462">
                  <c:v>1.3129E-2</c:v>
                </c:pt>
                <c:pt idx="1463">
                  <c:v>1.6175999999999999E-2</c:v>
                </c:pt>
                <c:pt idx="1464">
                  <c:v>1.8856000000000001E-2</c:v>
                </c:pt>
                <c:pt idx="1465">
                  <c:v>2.1107999999999998E-2</c:v>
                </c:pt>
                <c:pt idx="1466">
                  <c:v>2.2880999999999999E-2</c:v>
                </c:pt>
                <c:pt idx="1467">
                  <c:v>2.4135E-2</c:v>
                </c:pt>
                <c:pt idx="1468">
                  <c:v>2.4840000000000001E-2</c:v>
                </c:pt>
                <c:pt idx="1469">
                  <c:v>2.4982000000000001E-2</c:v>
                </c:pt>
                <c:pt idx="1470">
                  <c:v>2.4556999999999999E-2</c:v>
                </c:pt>
                <c:pt idx="1471">
                  <c:v>2.3574999999999999E-2</c:v>
                </c:pt>
                <c:pt idx="1472">
                  <c:v>2.2057E-2</c:v>
                </c:pt>
                <c:pt idx="1473">
                  <c:v>2.0039000000000001E-2</c:v>
                </c:pt>
                <c:pt idx="1474">
                  <c:v>1.7565999999999998E-2</c:v>
                </c:pt>
                <c:pt idx="1475">
                  <c:v>1.4695E-2</c:v>
                </c:pt>
                <c:pt idx="1476">
                  <c:v>1.1488999999999999E-2</c:v>
                </c:pt>
                <c:pt idx="1477">
                  <c:v>8.0236000000000005E-3</c:v>
                </c:pt>
                <c:pt idx="1478">
                  <c:v>4.3756000000000003E-3</c:v>
                </c:pt>
                <c:pt idx="1479">
                  <c:v>6.2825000000000001E-4</c:v>
                </c:pt>
                <c:pt idx="1480">
                  <c:v>-3.1332999999999999E-3</c:v>
                </c:pt>
                <c:pt idx="1481">
                  <c:v>-6.8237999999999997E-3</c:v>
                </c:pt>
                <c:pt idx="1482">
                  <c:v>-1.0359E-2</c:v>
                </c:pt>
                <c:pt idx="1483">
                  <c:v>-1.366E-2</c:v>
                </c:pt>
                <c:pt idx="1484">
                  <c:v>-1.6650000000000002E-2</c:v>
                </c:pt>
                <c:pt idx="1485">
                  <c:v>-1.9262999999999999E-2</c:v>
                </c:pt>
                <c:pt idx="1486">
                  <c:v>-2.1437999999999999E-2</c:v>
                </c:pt>
                <c:pt idx="1487">
                  <c:v>-2.3127000000000002E-2</c:v>
                </c:pt>
                <c:pt idx="1488">
                  <c:v>-2.4291E-2</c:v>
                </c:pt>
                <c:pt idx="1489">
                  <c:v>-2.4903000000000002E-2</c:v>
                </c:pt>
                <c:pt idx="1490">
                  <c:v>-2.4951000000000001E-2</c:v>
                </c:pt>
                <c:pt idx="1491">
                  <c:v>-2.4431999999999999E-2</c:v>
                </c:pt>
                <c:pt idx="1492">
                  <c:v>-2.3358E-2</c:v>
                </c:pt>
                <c:pt idx="1493">
                  <c:v>-2.1755E-2</c:v>
                </c:pt>
                <c:pt idx="1494">
                  <c:v>-1.9657000000000001E-2</c:v>
                </c:pt>
                <c:pt idx="1495">
                  <c:v>-1.7114000000000001E-2</c:v>
                </c:pt>
                <c:pt idx="1496">
                  <c:v>-1.4182E-2</c:v>
                </c:pt>
                <c:pt idx="1497">
                  <c:v>-1.0928E-2</c:v>
                </c:pt>
                <c:pt idx="1498">
                  <c:v>-7.4260000000000003E-3</c:v>
                </c:pt>
                <c:pt idx="1499">
                  <c:v>-3.7556E-3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9.5105999999999994E-5</c:v>
                </c:pt>
                <c:pt idx="2551">
                  <c:v>9.8669E-5</c:v>
                </c:pt>
                <c:pt idx="2552">
                  <c:v>9.9992000000000001E-5</c:v>
                </c:pt>
                <c:pt idx="2553">
                  <c:v>9.9046E-5</c:v>
                </c:pt>
                <c:pt idx="2554">
                  <c:v>9.5852000000000003E-5</c:v>
                </c:pt>
                <c:pt idx="2555">
                  <c:v>9.0482999999999994E-5</c:v>
                </c:pt>
                <c:pt idx="2556">
                  <c:v>8.3059999999999994E-5</c:v>
                </c:pt>
                <c:pt idx="2557">
                  <c:v>7.3751000000000006E-5</c:v>
                </c:pt>
                <c:pt idx="2558">
                  <c:v>6.2768999999999995E-5</c:v>
                </c:pt>
                <c:pt idx="2559">
                  <c:v>5.0362000000000003E-5</c:v>
                </c:pt>
                <c:pt idx="2560">
                  <c:v>3.6811999999999999E-5</c:v>
                </c:pt>
                <c:pt idx="2561">
                  <c:v>2.2427000000000001E-5</c:v>
                </c:pt>
                <c:pt idx="2562">
                  <c:v>7.5326999999999999E-6</c:v>
                </c:pt>
                <c:pt idx="2563">
                  <c:v>-7.5326999999999999E-6</c:v>
                </c:pt>
                <c:pt idx="2564">
                  <c:v>-2.2427000000000001E-5</c:v>
                </c:pt>
                <c:pt idx="2565">
                  <c:v>-3.6811999999999999E-5</c:v>
                </c:pt>
                <c:pt idx="2566">
                  <c:v>-5.0362000000000003E-5</c:v>
                </c:pt>
                <c:pt idx="2567">
                  <c:v>-6.2768999999999995E-5</c:v>
                </c:pt>
                <c:pt idx="2568">
                  <c:v>-7.3751000000000006E-5</c:v>
                </c:pt>
                <c:pt idx="2569">
                  <c:v>-8.3059999999999994E-5</c:v>
                </c:pt>
                <c:pt idx="2570">
                  <c:v>-9.0482999999999994E-5</c:v>
                </c:pt>
                <c:pt idx="2571">
                  <c:v>-9.5852000000000003E-5</c:v>
                </c:pt>
                <c:pt idx="2572">
                  <c:v>-9.9046E-5</c:v>
                </c:pt>
                <c:pt idx="2573">
                  <c:v>-9.9992000000000001E-5</c:v>
                </c:pt>
                <c:pt idx="2574">
                  <c:v>-9.8669E-5</c:v>
                </c:pt>
                <c:pt idx="2575">
                  <c:v>-9.5105999999999994E-5</c:v>
                </c:pt>
                <c:pt idx="2576">
                  <c:v>-8.9383999999999997E-5</c:v>
                </c:pt>
                <c:pt idx="2577">
                  <c:v>-8.1633999999999998E-5</c:v>
                </c:pt>
                <c:pt idx="2578">
                  <c:v>-7.2031000000000002E-5</c:v>
                </c:pt>
                <c:pt idx="2579">
                  <c:v>-6.0792999999999999E-5</c:v>
                </c:pt>
                <c:pt idx="2580">
                  <c:v>-4.8174999999999999E-5</c:v>
                </c:pt>
                <c:pt idx="2581">
                  <c:v>-3.4464000000000001E-5</c:v>
                </c:pt>
                <c:pt idx="2582">
                  <c:v>-1.9970999999999999E-5</c:v>
                </c:pt>
                <c:pt idx="2583">
                  <c:v>-5.0243999999999997E-6</c:v>
                </c:pt>
                <c:pt idx="2584">
                  <c:v>1.0036E-5</c:v>
                </c:pt>
                <c:pt idx="2585">
                  <c:v>2.4868999999999999E-5</c:v>
                </c:pt>
                <c:pt idx="2586">
                  <c:v>3.9137000000000002E-5</c:v>
                </c:pt>
                <c:pt idx="2587">
                  <c:v>5.2516999999999999E-5</c:v>
                </c:pt>
                <c:pt idx="2588">
                  <c:v>6.4706E-5</c:v>
                </c:pt>
                <c:pt idx="2589">
                  <c:v>7.5425000000000004E-5</c:v>
                </c:pt>
                <c:pt idx="2590">
                  <c:v>8.4432999999999996E-5</c:v>
                </c:pt>
                <c:pt idx="2591">
                  <c:v>9.1524E-5</c:v>
                </c:pt>
                <c:pt idx="2592">
                  <c:v>9.6538000000000003E-5</c:v>
                </c:pt>
                <c:pt idx="2593">
                  <c:v>9.9361E-5</c:v>
                </c:pt>
                <c:pt idx="2594">
                  <c:v>9.9928999999999998E-5</c:v>
                </c:pt>
                <c:pt idx="2595">
                  <c:v>9.8228999999999998E-5</c:v>
                </c:pt>
                <c:pt idx="2596">
                  <c:v>9.4299E-5</c:v>
                </c:pt>
                <c:pt idx="2597">
                  <c:v>8.8228999999999998E-5</c:v>
                </c:pt>
                <c:pt idx="2598">
                  <c:v>8.0156999999999998E-5</c:v>
                </c:pt>
                <c:pt idx="2599">
                  <c:v>7.0265000000000006E-5</c:v>
                </c:pt>
                <c:pt idx="2600">
                  <c:v>1.1756000000000001E-4</c:v>
                </c:pt>
                <c:pt idx="2601">
                  <c:v>9.1916000000000006E-5</c:v>
                </c:pt>
                <c:pt idx="2602">
                  <c:v>6.4189000000000005E-5</c:v>
                </c:pt>
                <c:pt idx="2603">
                  <c:v>3.5005000000000001E-5</c:v>
                </c:pt>
                <c:pt idx="2604">
                  <c:v>5.0259999999999998E-6</c:v>
                </c:pt>
                <c:pt idx="2605">
                  <c:v>-2.5066999999999999E-5</c:v>
                </c:pt>
                <c:pt idx="2606">
                  <c:v>-5.4589999999999997E-5</c:v>
                </c:pt>
                <c:pt idx="2607">
                  <c:v>-8.2874999999999995E-5</c:v>
                </c:pt>
                <c:pt idx="2608">
                  <c:v>-1.0928E-4</c:v>
                </c:pt>
                <c:pt idx="2609">
                  <c:v>-1.3320000000000001E-4</c:v>
                </c:pt>
                <c:pt idx="2610">
                  <c:v>-1.5410000000000001E-4</c:v>
                </c:pt>
                <c:pt idx="2611">
                  <c:v>-1.7150999999999999E-4</c:v>
                </c:pt>
                <c:pt idx="2612">
                  <c:v>-1.8501999999999999E-4</c:v>
                </c:pt>
                <c:pt idx="2613">
                  <c:v>-1.9432999999999999E-4</c:v>
                </c:pt>
                <c:pt idx="2614">
                  <c:v>-1.9923E-4</c:v>
                </c:pt>
                <c:pt idx="2615">
                  <c:v>-1.9960999999999999E-4</c:v>
                </c:pt>
                <c:pt idx="2616">
                  <c:v>-1.9545000000000001E-4</c:v>
                </c:pt>
                <c:pt idx="2617">
                  <c:v>-1.8687E-4</c:v>
                </c:pt>
                <c:pt idx="2618">
                  <c:v>-1.7404000000000001E-4</c:v>
                </c:pt>
                <c:pt idx="2619">
                  <c:v>-1.5726E-4</c:v>
                </c:pt>
                <c:pt idx="2620">
                  <c:v>-1.3690999999999999E-4</c:v>
                </c:pt>
                <c:pt idx="2621">
                  <c:v>-1.1345000000000001E-4</c:v>
                </c:pt>
                <c:pt idx="2622">
                  <c:v>-8.7423000000000006E-5</c:v>
                </c:pt>
                <c:pt idx="2623">
                  <c:v>-5.9407999999999998E-5</c:v>
                </c:pt>
                <c:pt idx="2624">
                  <c:v>-3.0045000000000001E-5</c:v>
                </c:pt>
                <c:pt idx="2625">
                  <c:v>-5.3762000000000001E-15</c:v>
                </c:pt>
                <c:pt idx="2626">
                  <c:v>3.0045000000000001E-5</c:v>
                </c:pt>
                <c:pt idx="2627">
                  <c:v>5.9407999999999998E-5</c:v>
                </c:pt>
                <c:pt idx="2628">
                  <c:v>8.7423000000000006E-5</c:v>
                </c:pt>
                <c:pt idx="2629">
                  <c:v>1.1345000000000001E-4</c:v>
                </c:pt>
                <c:pt idx="2630">
                  <c:v>1.3690999999999999E-4</c:v>
                </c:pt>
                <c:pt idx="2631">
                  <c:v>1.5726E-4</c:v>
                </c:pt>
                <c:pt idx="2632">
                  <c:v>1.7404000000000001E-4</c:v>
                </c:pt>
                <c:pt idx="2633">
                  <c:v>1.8687E-4</c:v>
                </c:pt>
                <c:pt idx="2634">
                  <c:v>1.9545000000000001E-4</c:v>
                </c:pt>
                <c:pt idx="2635">
                  <c:v>1.9960999999999999E-4</c:v>
                </c:pt>
                <c:pt idx="2636">
                  <c:v>1.9923E-4</c:v>
                </c:pt>
                <c:pt idx="2637">
                  <c:v>1.9432999999999999E-4</c:v>
                </c:pt>
                <c:pt idx="2638">
                  <c:v>1.8501999999999999E-4</c:v>
                </c:pt>
                <c:pt idx="2639">
                  <c:v>1.7150999999999999E-4</c:v>
                </c:pt>
                <c:pt idx="2640">
                  <c:v>1.5410000000000001E-4</c:v>
                </c:pt>
                <c:pt idx="2641">
                  <c:v>1.3320000000000001E-4</c:v>
                </c:pt>
                <c:pt idx="2642">
                  <c:v>1.0928E-4</c:v>
                </c:pt>
                <c:pt idx="2643">
                  <c:v>8.2874999999999995E-5</c:v>
                </c:pt>
                <c:pt idx="2644">
                  <c:v>5.4589999999999997E-5</c:v>
                </c:pt>
                <c:pt idx="2645">
                  <c:v>2.5066999999999999E-5</c:v>
                </c:pt>
                <c:pt idx="2646">
                  <c:v>-5.0259999999999998E-6</c:v>
                </c:pt>
                <c:pt idx="2647">
                  <c:v>-3.5005000000000001E-5</c:v>
                </c:pt>
                <c:pt idx="2648">
                  <c:v>-6.4189000000000005E-5</c:v>
                </c:pt>
                <c:pt idx="2649">
                  <c:v>-9.1916000000000006E-5</c:v>
                </c:pt>
                <c:pt idx="2650">
                  <c:v>-1.7634000000000001E-4</c:v>
                </c:pt>
                <c:pt idx="2651">
                  <c:v>-2.1079000000000001E-4</c:v>
                </c:pt>
                <c:pt idx="2652">
                  <c:v>-2.4047000000000001E-4</c:v>
                </c:pt>
                <c:pt idx="2653">
                  <c:v>-2.6468999999999999E-4</c:v>
                </c:pt>
                <c:pt idx="2654">
                  <c:v>-2.8289999999999999E-4</c:v>
                </c:pt>
                <c:pt idx="2655">
                  <c:v>-2.9469000000000001E-4</c:v>
                </c:pt>
                <c:pt idx="2656">
                  <c:v>-2.9978999999999997E-4</c:v>
                </c:pt>
                <c:pt idx="2657">
                  <c:v>-2.9807999999999999E-4</c:v>
                </c:pt>
                <c:pt idx="2658">
                  <c:v>-2.8960999999999999E-4</c:v>
                </c:pt>
                <c:pt idx="2659">
                  <c:v>-2.7457000000000002E-4</c:v>
                </c:pt>
                <c:pt idx="2660">
                  <c:v>-2.5329999999999998E-4</c:v>
                </c:pt>
                <c:pt idx="2661">
                  <c:v>-2.2628000000000001E-4</c:v>
                </c:pt>
                <c:pt idx="2662">
                  <c:v>-1.9411999999999999E-4</c:v>
                </c:pt>
                <c:pt idx="2663">
                  <c:v>-1.5755000000000001E-4</c:v>
                </c:pt>
                <c:pt idx="2664">
                  <c:v>-1.1741E-4</c:v>
                </c:pt>
                <c:pt idx="2665">
                  <c:v>-7.4606999999999999E-5</c:v>
                </c:pt>
                <c:pt idx="2666">
                  <c:v>-3.0108999999999999E-5</c:v>
                </c:pt>
                <c:pt idx="2667">
                  <c:v>1.5073E-5</c:v>
                </c:pt>
                <c:pt idx="2668">
                  <c:v>5.9913E-5</c:v>
                </c:pt>
                <c:pt idx="2669">
                  <c:v>1.0339E-4</c:v>
                </c:pt>
                <c:pt idx="2670">
                  <c:v>1.4453E-4</c:v>
                </c:pt>
                <c:pt idx="2671">
                  <c:v>1.8238E-4</c:v>
                </c:pt>
                <c:pt idx="2672">
                  <c:v>2.1609E-4</c:v>
                </c:pt>
                <c:pt idx="2673">
                  <c:v>2.4489999999999999E-4</c:v>
                </c:pt>
                <c:pt idx="2674">
                  <c:v>2.6814999999999999E-4</c:v>
                </c:pt>
                <c:pt idx="2675">
                  <c:v>2.8531999999999999E-4</c:v>
                </c:pt>
                <c:pt idx="2676">
                  <c:v>2.9600999999999998E-4</c:v>
                </c:pt>
                <c:pt idx="2677">
                  <c:v>2.9997999999999998E-4</c:v>
                </c:pt>
                <c:pt idx="2678">
                  <c:v>2.9713999999999999E-4</c:v>
                </c:pt>
                <c:pt idx="2679">
                  <c:v>2.8756000000000002E-4</c:v>
                </c:pt>
                <c:pt idx="2680">
                  <c:v>2.7145000000000001E-4</c:v>
                </c:pt>
                <c:pt idx="2681">
                  <c:v>2.4918E-4</c:v>
                </c:pt>
                <c:pt idx="2682">
                  <c:v>2.2125000000000001E-4</c:v>
                </c:pt>
                <c:pt idx="2683">
                  <c:v>1.8830999999999999E-4</c:v>
                </c:pt>
                <c:pt idx="2684">
                  <c:v>1.5108999999999999E-4</c:v>
                </c:pt>
                <c:pt idx="2685">
                  <c:v>1.1044000000000001E-4</c:v>
                </c:pt>
                <c:pt idx="2686">
                  <c:v>6.7280999999999995E-5</c:v>
                </c:pt>
                <c:pt idx="2687">
                  <c:v>2.2597999999999999E-5</c:v>
                </c:pt>
                <c:pt idx="2688">
                  <c:v>-2.2597999999999999E-5</c:v>
                </c:pt>
                <c:pt idx="2689">
                  <c:v>-6.7280999999999995E-5</c:v>
                </c:pt>
                <c:pt idx="2690">
                  <c:v>-1.1044000000000001E-4</c:v>
                </c:pt>
                <c:pt idx="2691">
                  <c:v>-1.5108999999999999E-4</c:v>
                </c:pt>
                <c:pt idx="2692">
                  <c:v>-1.8830999999999999E-4</c:v>
                </c:pt>
                <c:pt idx="2693">
                  <c:v>-2.2125000000000001E-4</c:v>
                </c:pt>
                <c:pt idx="2694">
                  <c:v>-2.4918E-4</c:v>
                </c:pt>
                <c:pt idx="2695">
                  <c:v>-2.7145000000000001E-4</c:v>
                </c:pt>
                <c:pt idx="2696">
                  <c:v>-2.8756000000000002E-4</c:v>
                </c:pt>
                <c:pt idx="2697">
                  <c:v>-2.9713999999999999E-4</c:v>
                </c:pt>
                <c:pt idx="2698">
                  <c:v>-2.9997999999999998E-4</c:v>
                </c:pt>
                <c:pt idx="2699">
                  <c:v>-2.9600999999999998E-4</c:v>
                </c:pt>
                <c:pt idx="2700">
                  <c:v>-3.8042000000000002E-4</c:v>
                </c:pt>
                <c:pt idx="2701">
                  <c:v>-3.5754E-4</c:v>
                </c:pt>
                <c:pt idx="2702">
                  <c:v>-3.2654E-4</c:v>
                </c:pt>
                <c:pt idx="2703">
                  <c:v>-2.8812E-4</c:v>
                </c:pt>
                <c:pt idx="2704">
                  <c:v>-2.4316999999999999E-4</c:v>
                </c:pt>
                <c:pt idx="2705">
                  <c:v>-1.9269999999999999E-4</c:v>
                </c:pt>
                <c:pt idx="2706">
                  <c:v>-1.3786000000000001E-4</c:v>
                </c:pt>
                <c:pt idx="2707">
                  <c:v>-7.9883999999999996E-5</c:v>
                </c:pt>
                <c:pt idx="2708">
                  <c:v>-2.0098E-5</c:v>
                </c:pt>
                <c:pt idx="2709">
                  <c:v>4.0145000000000003E-5</c:v>
                </c:pt>
                <c:pt idx="2710">
                  <c:v>9.9475999999999994E-5</c:v>
                </c:pt>
                <c:pt idx="2711">
                  <c:v>1.5655000000000001E-4</c:v>
                </c:pt>
                <c:pt idx="2712">
                  <c:v>2.1007E-4</c:v>
                </c:pt>
                <c:pt idx="2713">
                  <c:v>2.5881999999999999E-4</c:v>
                </c:pt>
                <c:pt idx="2714">
                  <c:v>3.0170000000000002E-4</c:v>
                </c:pt>
                <c:pt idx="2715">
                  <c:v>3.3773000000000001E-4</c:v>
                </c:pt>
                <c:pt idx="2716">
                  <c:v>3.6610000000000001E-4</c:v>
                </c:pt>
                <c:pt idx="2717">
                  <c:v>3.8614999999999998E-4</c:v>
                </c:pt>
                <c:pt idx="2718">
                  <c:v>3.9743999999999999E-4</c:v>
                </c:pt>
                <c:pt idx="2719">
                  <c:v>3.9972E-4</c:v>
                </c:pt>
                <c:pt idx="2720">
                  <c:v>3.9291E-4</c:v>
                </c:pt>
                <c:pt idx="2721">
                  <c:v>3.7720000000000001E-4</c:v>
                </c:pt>
                <c:pt idx="2722">
                  <c:v>3.5292E-4</c:v>
                </c:pt>
                <c:pt idx="2723">
                  <c:v>3.2063000000000003E-4</c:v>
                </c:pt>
                <c:pt idx="2724">
                  <c:v>2.8106000000000002E-4</c:v>
                </c:pt>
                <c:pt idx="2725">
                  <c:v>2.3510999999999999E-4</c:v>
                </c:pt>
                <c:pt idx="2726">
                  <c:v>1.8383000000000001E-4</c:v>
                </c:pt>
                <c:pt idx="2727">
                  <c:v>1.2837999999999999E-4</c:v>
                </c:pt>
                <c:pt idx="2728">
                  <c:v>7.0009E-5</c:v>
                </c:pt>
                <c:pt idx="2729">
                  <c:v>1.0052E-5</c:v>
                </c:pt>
                <c:pt idx="2730">
                  <c:v>-5.0133000000000003E-5</c:v>
                </c:pt>
                <c:pt idx="2731">
                  <c:v>-1.0917999999999999E-4</c:v>
                </c:pt>
                <c:pt idx="2732">
                  <c:v>-1.6574999999999999E-4</c:v>
                </c:pt>
                <c:pt idx="2733">
                  <c:v>-2.1855999999999999E-4</c:v>
                </c:pt>
                <c:pt idx="2734">
                  <c:v>-2.6640000000000002E-4</c:v>
                </c:pt>
                <c:pt idx="2735">
                  <c:v>-3.0821000000000001E-4</c:v>
                </c:pt>
                <c:pt idx="2736">
                  <c:v>-3.4300999999999998E-4</c:v>
                </c:pt>
                <c:pt idx="2737">
                  <c:v>-3.7002999999999998E-4</c:v>
                </c:pt>
                <c:pt idx="2738">
                  <c:v>-3.8864999999999999E-4</c:v>
                </c:pt>
                <c:pt idx="2739">
                  <c:v>-3.9845000000000001E-4</c:v>
                </c:pt>
                <c:pt idx="2740">
                  <c:v>-3.9920999999999999E-4</c:v>
                </c:pt>
                <c:pt idx="2741">
                  <c:v>-3.9091000000000001E-4</c:v>
                </c:pt>
                <c:pt idx="2742">
                  <c:v>-3.7373000000000001E-4</c:v>
                </c:pt>
                <c:pt idx="2743">
                  <c:v>-3.4807000000000002E-4</c:v>
                </c:pt>
                <c:pt idx="2744">
                  <c:v>-3.1451999999999999E-4</c:v>
                </c:pt>
                <c:pt idx="2745">
                  <c:v>-2.7381999999999998E-4</c:v>
                </c:pt>
                <c:pt idx="2746">
                  <c:v>-2.2691000000000001E-4</c:v>
                </c:pt>
                <c:pt idx="2747">
                  <c:v>-1.7484999999999999E-4</c:v>
                </c:pt>
                <c:pt idx="2748">
                  <c:v>-1.1882E-4</c:v>
                </c:pt>
                <c:pt idx="2749">
                  <c:v>-6.0090000000000002E-5</c:v>
                </c:pt>
                <c:pt idx="2750">
                  <c:v>-1.4468000000000001E-14</c:v>
                </c:pt>
                <c:pt idx="2751">
                  <c:v>7.5112999999999997E-5</c:v>
                </c:pt>
                <c:pt idx="2752">
                  <c:v>1.4851999999999999E-4</c:v>
                </c:pt>
                <c:pt idx="2753">
                  <c:v>2.1855999999999999E-4</c:v>
                </c:pt>
                <c:pt idx="2754">
                  <c:v>2.8362999999999999E-4</c:v>
                </c:pt>
                <c:pt idx="2755">
                  <c:v>3.4226999999999999E-4</c:v>
                </c:pt>
                <c:pt idx="2756">
                  <c:v>3.9313999999999999E-4</c:v>
                </c:pt>
                <c:pt idx="2757">
                  <c:v>4.3509000000000001E-4</c:v>
                </c:pt>
                <c:pt idx="2758">
                  <c:v>4.6715999999999999E-4</c:v>
                </c:pt>
                <c:pt idx="2759">
                  <c:v>4.8862999999999999E-4</c:v>
                </c:pt>
                <c:pt idx="2760">
                  <c:v>4.9901000000000004E-4</c:v>
                </c:pt>
                <c:pt idx="2761">
                  <c:v>4.9806999999999998E-4</c:v>
                </c:pt>
                <c:pt idx="2762">
                  <c:v>4.8581999999999998E-4</c:v>
                </c:pt>
                <c:pt idx="2763">
                  <c:v>4.6254E-4</c:v>
                </c:pt>
                <c:pt idx="2764">
                  <c:v>4.2875999999999998E-4</c:v>
                </c:pt>
                <c:pt idx="2765">
                  <c:v>3.8526000000000001E-4</c:v>
                </c:pt>
                <c:pt idx="2766">
                  <c:v>3.3301000000000001E-4</c:v>
                </c:pt>
                <c:pt idx="2767">
                  <c:v>2.7320000000000003E-4</c:v>
                </c:pt>
                <c:pt idx="2768">
                  <c:v>2.0719E-4</c:v>
                </c:pt>
                <c:pt idx="2769">
                  <c:v>1.3647999999999999E-4</c:v>
                </c:pt>
                <c:pt idx="2770">
                  <c:v>6.2667000000000002E-5</c:v>
                </c:pt>
                <c:pt idx="2771">
                  <c:v>-1.2565000000000001E-5</c:v>
                </c:pt>
                <c:pt idx="2772">
                  <c:v>-8.7511999999999998E-5</c:v>
                </c:pt>
                <c:pt idx="2773">
                  <c:v>-1.6046999999999999E-4</c:v>
                </c:pt>
                <c:pt idx="2774">
                  <c:v>-2.2979000000000001E-4</c:v>
                </c:pt>
                <c:pt idx="2775">
                  <c:v>-2.9388999999999999E-4</c:v>
                </c:pt>
                <c:pt idx="2776">
                  <c:v>-3.5132000000000002E-4</c:v>
                </c:pt>
                <c:pt idx="2777">
                  <c:v>-4.0077999999999999E-4</c:v>
                </c:pt>
                <c:pt idx="2778">
                  <c:v>-4.4115000000000002E-4</c:v>
                </c:pt>
                <c:pt idx="2779">
                  <c:v>-4.7150000000000002E-4</c:v>
                </c:pt>
                <c:pt idx="2780">
                  <c:v>-4.9114000000000004E-4</c:v>
                </c:pt>
                <c:pt idx="2781">
                  <c:v>-4.9963999999999998E-4</c:v>
                </c:pt>
                <c:pt idx="2782">
                  <c:v>-4.9680999999999998E-4</c:v>
                </c:pt>
                <c:pt idx="2783">
                  <c:v>-4.8268999999999997E-4</c:v>
                </c:pt>
                <c:pt idx="2784">
                  <c:v>-4.5762E-4</c:v>
                </c:pt>
                <c:pt idx="2785">
                  <c:v>-4.2215999999999998E-4</c:v>
                </c:pt>
                <c:pt idx="2786">
                  <c:v>-3.7712999999999999E-4</c:v>
                </c:pt>
                <c:pt idx="2787">
                  <c:v>-3.2352999999999999E-4</c:v>
                </c:pt>
                <c:pt idx="2788">
                  <c:v>-2.6258999999999999E-4</c:v>
                </c:pt>
                <c:pt idx="2789">
                  <c:v>-1.9568999999999999E-4</c:v>
                </c:pt>
                <c:pt idx="2790">
                  <c:v>-1.2433999999999999E-4</c:v>
                </c:pt>
                <c:pt idx="2791">
                  <c:v>-5.0180999999999999E-5</c:v>
                </c:pt>
                <c:pt idx="2792">
                  <c:v>2.5122000000000001E-5</c:v>
                </c:pt>
                <c:pt idx="2793">
                  <c:v>9.9854999999999999E-5</c:v>
                </c:pt>
                <c:pt idx="2794">
                  <c:v>1.7232E-4</c:v>
                </c:pt>
                <c:pt idx="2795">
                  <c:v>2.4088000000000001E-4</c:v>
                </c:pt>
                <c:pt idx="2796">
                  <c:v>3.0396999999999998E-4</c:v>
                </c:pt>
                <c:pt idx="2797">
                  <c:v>3.6015E-4</c:v>
                </c:pt>
                <c:pt idx="2798">
                  <c:v>4.0817000000000002E-4</c:v>
                </c:pt>
                <c:pt idx="2799">
                  <c:v>4.4692000000000001E-4</c:v>
                </c:pt>
                <c:pt idx="2800">
                  <c:v>5.7063000000000003E-4</c:v>
                </c:pt>
                <c:pt idx="2801">
                  <c:v>5.9201000000000002E-4</c:v>
                </c:pt>
                <c:pt idx="2802">
                  <c:v>5.9995000000000003E-4</c:v>
                </c:pt>
                <c:pt idx="2803">
                  <c:v>5.9427999999999998E-4</c:v>
                </c:pt>
                <c:pt idx="2804">
                  <c:v>5.7510999999999999E-4</c:v>
                </c:pt>
                <c:pt idx="2805">
                  <c:v>5.4290000000000002E-4</c:v>
                </c:pt>
                <c:pt idx="2806">
                  <c:v>4.9835999999999999E-4</c:v>
                </c:pt>
                <c:pt idx="2807">
                  <c:v>4.4251000000000002E-4</c:v>
                </c:pt>
                <c:pt idx="2808">
                  <c:v>3.7660999999999999E-4</c:v>
                </c:pt>
                <c:pt idx="2809">
                  <c:v>3.0216999999999999E-4</c:v>
                </c:pt>
                <c:pt idx="2810">
                  <c:v>2.2086999999999999E-4</c:v>
                </c:pt>
                <c:pt idx="2811">
                  <c:v>1.3456000000000001E-4</c:v>
                </c:pt>
                <c:pt idx="2812">
                  <c:v>4.5195999999999999E-5</c:v>
                </c:pt>
                <c:pt idx="2813">
                  <c:v>-4.5195999999999999E-5</c:v>
                </c:pt>
                <c:pt idx="2814">
                  <c:v>-1.3456000000000001E-4</c:v>
                </c:pt>
                <c:pt idx="2815">
                  <c:v>-2.2086999999999999E-4</c:v>
                </c:pt>
                <c:pt idx="2816">
                  <c:v>-3.0216999999999999E-4</c:v>
                </c:pt>
                <c:pt idx="2817">
                  <c:v>-3.7660999999999999E-4</c:v>
                </c:pt>
                <c:pt idx="2818">
                  <c:v>-4.4251000000000002E-4</c:v>
                </c:pt>
                <c:pt idx="2819">
                  <c:v>-4.9835999999999999E-4</c:v>
                </c:pt>
                <c:pt idx="2820">
                  <c:v>-5.4290000000000002E-4</c:v>
                </c:pt>
                <c:pt idx="2821">
                  <c:v>-5.7510999999999999E-4</c:v>
                </c:pt>
                <c:pt idx="2822">
                  <c:v>-5.9427999999999998E-4</c:v>
                </c:pt>
                <c:pt idx="2823">
                  <c:v>-5.9995000000000003E-4</c:v>
                </c:pt>
                <c:pt idx="2824">
                  <c:v>-5.9201000000000002E-4</c:v>
                </c:pt>
                <c:pt idx="2825">
                  <c:v>-5.7063000000000003E-4</c:v>
                </c:pt>
                <c:pt idx="2826">
                  <c:v>-5.3629999999999997E-4</c:v>
                </c:pt>
                <c:pt idx="2827">
                  <c:v>-4.8979999999999998E-4</c:v>
                </c:pt>
                <c:pt idx="2828">
                  <c:v>-4.3218999999999999E-4</c:v>
                </c:pt>
                <c:pt idx="2829">
                  <c:v>-3.6476E-4</c:v>
                </c:pt>
                <c:pt idx="2830">
                  <c:v>-2.8905000000000001E-4</c:v>
                </c:pt>
                <c:pt idx="2831">
                  <c:v>-2.0678999999999999E-4</c:v>
                </c:pt>
                <c:pt idx="2832">
                  <c:v>-1.1983E-4</c:v>
                </c:pt>
                <c:pt idx="2833">
                  <c:v>-3.0147000000000001E-5</c:v>
                </c:pt>
                <c:pt idx="2834">
                  <c:v>6.0217000000000003E-5</c:v>
                </c:pt>
                <c:pt idx="2835">
                  <c:v>1.4920999999999999E-4</c:v>
                </c:pt>
                <c:pt idx="2836">
                  <c:v>2.3482E-4</c:v>
                </c:pt>
                <c:pt idx="2837">
                  <c:v>3.1510000000000002E-4</c:v>
                </c:pt>
                <c:pt idx="2838">
                  <c:v>3.8822999999999999E-4</c:v>
                </c:pt>
                <c:pt idx="2839">
                  <c:v>4.5255000000000002E-4</c:v>
                </c:pt>
                <c:pt idx="2840">
                  <c:v>5.0659999999999995E-4</c:v>
                </c:pt>
                <c:pt idx="2841">
                  <c:v>5.4914000000000004E-4</c:v>
                </c:pt>
                <c:pt idx="2842">
                  <c:v>5.7923000000000002E-4</c:v>
                </c:pt>
                <c:pt idx="2843">
                  <c:v>5.9617000000000003E-4</c:v>
                </c:pt>
                <c:pt idx="2844">
                  <c:v>5.9957000000000001E-4</c:v>
                </c:pt>
                <c:pt idx="2845">
                  <c:v>5.8936999999999998E-4</c:v>
                </c:pt>
                <c:pt idx="2846">
                  <c:v>5.6579000000000004E-4</c:v>
                </c:pt>
                <c:pt idx="2847">
                  <c:v>5.2937000000000004E-4</c:v>
                </c:pt>
                <c:pt idx="2848">
                  <c:v>4.8094000000000001E-4</c:v>
                </c:pt>
                <c:pt idx="2849">
                  <c:v>4.2159000000000001E-4</c:v>
                </c:pt>
                <c:pt idx="2850">
                  <c:v>4.1145E-4</c:v>
                </c:pt>
                <c:pt idx="2851">
                  <c:v>3.2171000000000001E-4</c:v>
                </c:pt>
                <c:pt idx="2852">
                  <c:v>2.2466000000000001E-4</c:v>
                </c:pt>
                <c:pt idx="2853">
                  <c:v>1.2252000000000001E-4</c:v>
                </c:pt>
                <c:pt idx="2854">
                  <c:v>1.7591000000000001E-5</c:v>
                </c:pt>
                <c:pt idx="2855">
                  <c:v>-8.7732999999999995E-5</c:v>
                </c:pt>
                <c:pt idx="2856">
                  <c:v>-1.9107E-4</c:v>
                </c:pt>
                <c:pt idx="2857">
                  <c:v>-2.9006000000000002E-4</c:v>
                </c:pt>
                <c:pt idx="2858">
                  <c:v>-3.8247999999999998E-4</c:v>
                </c:pt>
                <c:pt idx="2859">
                  <c:v>-4.6621E-4</c:v>
                </c:pt>
                <c:pt idx="2860">
                  <c:v>-5.3936000000000001E-4</c:v>
                </c:pt>
                <c:pt idx="2861">
                  <c:v>-6.0026999999999997E-4</c:v>
                </c:pt>
                <c:pt idx="2862">
                  <c:v>-6.4754999999999999E-4</c:v>
                </c:pt>
                <c:pt idx="2863">
                  <c:v>-6.8013999999999998E-4</c:v>
                </c:pt>
                <c:pt idx="2864">
                  <c:v>-6.9729000000000004E-4</c:v>
                </c:pt>
                <c:pt idx="2865">
                  <c:v>-6.9861999999999995E-4</c:v>
                </c:pt>
                <c:pt idx="2866">
                  <c:v>-6.8409000000000005E-4</c:v>
                </c:pt>
                <c:pt idx="2867">
                  <c:v>-6.5403E-4</c:v>
                </c:pt>
                <c:pt idx="2868">
                  <c:v>-6.0913000000000004E-4</c:v>
                </c:pt>
                <c:pt idx="2869">
                  <c:v>-5.5040000000000004E-4</c:v>
                </c:pt>
                <c:pt idx="2870">
                  <c:v>-4.7918E-4</c:v>
                </c:pt>
                <c:pt idx="2871">
                  <c:v>-3.9709000000000001E-4</c:v>
                </c:pt>
                <c:pt idx="2872">
                  <c:v>-3.0598000000000002E-4</c:v>
                </c:pt>
                <c:pt idx="2873">
                  <c:v>-2.0793E-4</c:v>
                </c:pt>
                <c:pt idx="2874">
                  <c:v>-1.0516E-4</c:v>
                </c:pt>
                <c:pt idx="2875">
                  <c:v>-2.1731999999999999E-14</c:v>
                </c:pt>
                <c:pt idx="2876">
                  <c:v>1.0516E-4</c:v>
                </c:pt>
                <c:pt idx="2877">
                  <c:v>2.0793E-4</c:v>
                </c:pt>
                <c:pt idx="2878">
                  <c:v>3.0598000000000002E-4</c:v>
                </c:pt>
                <c:pt idx="2879">
                  <c:v>3.9709000000000001E-4</c:v>
                </c:pt>
                <c:pt idx="2880">
                  <c:v>4.7918E-4</c:v>
                </c:pt>
                <c:pt idx="2881">
                  <c:v>5.5040000000000004E-4</c:v>
                </c:pt>
                <c:pt idx="2882">
                  <c:v>6.0913000000000004E-4</c:v>
                </c:pt>
                <c:pt idx="2883">
                  <c:v>6.5403E-4</c:v>
                </c:pt>
                <c:pt idx="2884">
                  <c:v>6.8409000000000005E-4</c:v>
                </c:pt>
                <c:pt idx="2885">
                  <c:v>6.9861999999999995E-4</c:v>
                </c:pt>
                <c:pt idx="2886">
                  <c:v>6.9729000000000004E-4</c:v>
                </c:pt>
                <c:pt idx="2887">
                  <c:v>6.8013999999999998E-4</c:v>
                </c:pt>
                <c:pt idx="2888">
                  <c:v>6.4754999999999999E-4</c:v>
                </c:pt>
                <c:pt idx="2889">
                  <c:v>6.0026999999999997E-4</c:v>
                </c:pt>
                <c:pt idx="2890">
                  <c:v>5.3936000000000001E-4</c:v>
                </c:pt>
                <c:pt idx="2891">
                  <c:v>4.6621E-4</c:v>
                </c:pt>
                <c:pt idx="2892">
                  <c:v>3.8247999999999998E-4</c:v>
                </c:pt>
                <c:pt idx="2893">
                  <c:v>2.9006000000000002E-4</c:v>
                </c:pt>
                <c:pt idx="2894">
                  <c:v>1.9107E-4</c:v>
                </c:pt>
                <c:pt idx="2895">
                  <c:v>8.7732999999999995E-5</c:v>
                </c:pt>
                <c:pt idx="2896">
                  <c:v>-1.7591000000000001E-5</c:v>
                </c:pt>
                <c:pt idx="2897">
                  <c:v>-1.2252000000000001E-4</c:v>
                </c:pt>
                <c:pt idx="2898">
                  <c:v>-2.2466000000000001E-4</c:v>
                </c:pt>
                <c:pt idx="2899">
                  <c:v>-3.2171000000000001E-4</c:v>
                </c:pt>
                <c:pt idx="2900">
                  <c:v>-4.7022999999999998E-4</c:v>
                </c:pt>
                <c:pt idx="2901">
                  <c:v>-5.6212000000000005E-4</c:v>
                </c:pt>
                <c:pt idx="2902">
                  <c:v>-6.4125E-4</c:v>
                </c:pt>
                <c:pt idx="2903">
                  <c:v>-7.0582999999999996E-4</c:v>
                </c:pt>
                <c:pt idx="2904">
                  <c:v>-7.5438999999999997E-4</c:v>
                </c:pt>
                <c:pt idx="2905">
                  <c:v>-7.8582999999999995E-4</c:v>
                </c:pt>
                <c:pt idx="2906">
                  <c:v>-7.9942999999999995E-4</c:v>
                </c:pt>
                <c:pt idx="2907">
                  <c:v>-7.9489000000000003E-4</c:v>
                </c:pt>
                <c:pt idx="2908">
                  <c:v>-7.7231000000000001E-4</c:v>
                </c:pt>
                <c:pt idx="2909">
                  <c:v>-7.3218999999999997E-4</c:v>
                </c:pt>
                <c:pt idx="2910">
                  <c:v>-6.7546000000000001E-4</c:v>
                </c:pt>
                <c:pt idx="2911">
                  <c:v>-6.0340000000000003E-4</c:v>
                </c:pt>
                <c:pt idx="2912">
                  <c:v>-5.1763999999999998E-4</c:v>
                </c:pt>
                <c:pt idx="2913">
                  <c:v>-4.2014E-4</c:v>
                </c:pt>
                <c:pt idx="2914">
                  <c:v>-3.1310000000000002E-4</c:v>
                </c:pt>
                <c:pt idx="2915">
                  <c:v>-1.9895000000000001E-4</c:v>
                </c:pt>
                <c:pt idx="2916">
                  <c:v>-8.0289000000000003E-5</c:v>
                </c:pt>
                <c:pt idx="2917">
                  <c:v>4.0194999999999997E-5</c:v>
                </c:pt>
                <c:pt idx="2918">
                  <c:v>1.5977E-4</c:v>
                </c:pt>
                <c:pt idx="2919">
                  <c:v>2.7570999999999997E-4</c:v>
                </c:pt>
                <c:pt idx="2920">
                  <c:v>3.8539999999999999E-4</c:v>
                </c:pt>
                <c:pt idx="2921">
                  <c:v>4.8633999999999998E-4</c:v>
                </c:pt>
                <c:pt idx="2922">
                  <c:v>5.7625000000000005E-4</c:v>
                </c:pt>
                <c:pt idx="2923">
                  <c:v>6.5306999999999995E-4</c:v>
                </c:pt>
                <c:pt idx="2924">
                  <c:v>7.1507000000000005E-4</c:v>
                </c:pt>
                <c:pt idx="2925">
                  <c:v>7.6084999999999998E-4</c:v>
                </c:pt>
                <c:pt idx="2926">
                  <c:v>7.8934999999999997E-4</c:v>
                </c:pt>
                <c:pt idx="2927">
                  <c:v>7.9993999999999996E-4</c:v>
                </c:pt>
                <c:pt idx="2928">
                  <c:v>7.9237000000000003E-4</c:v>
                </c:pt>
                <c:pt idx="2929">
                  <c:v>7.6681999999999998E-4</c:v>
                </c:pt>
                <c:pt idx="2930">
                  <c:v>7.2386E-4</c:v>
                </c:pt>
                <c:pt idx="2931">
                  <c:v>6.6447999999999995E-4</c:v>
                </c:pt>
                <c:pt idx="2932">
                  <c:v>5.9000999999999997E-4</c:v>
                </c:pt>
                <c:pt idx="2933">
                  <c:v>5.0215000000000004E-4</c:v>
                </c:pt>
                <c:pt idx="2934">
                  <c:v>4.0289999999999998E-4</c:v>
                </c:pt>
                <c:pt idx="2935">
                  <c:v>2.945E-4</c:v>
                </c:pt>
                <c:pt idx="2936">
                  <c:v>1.7942000000000001E-4</c:v>
                </c:pt>
                <c:pt idx="2937">
                  <c:v>6.0260999999999998E-5</c:v>
                </c:pt>
                <c:pt idx="2938">
                  <c:v>-6.0260999999999998E-5</c:v>
                </c:pt>
                <c:pt idx="2939">
                  <c:v>-1.7942000000000001E-4</c:v>
                </c:pt>
                <c:pt idx="2940">
                  <c:v>-2.945E-4</c:v>
                </c:pt>
                <c:pt idx="2941">
                  <c:v>-4.0289999999999998E-4</c:v>
                </c:pt>
                <c:pt idx="2942">
                  <c:v>-5.0215000000000004E-4</c:v>
                </c:pt>
                <c:pt idx="2943">
                  <c:v>-5.9000999999999997E-4</c:v>
                </c:pt>
                <c:pt idx="2944">
                  <c:v>-6.6447999999999995E-4</c:v>
                </c:pt>
                <c:pt idx="2945">
                  <c:v>-7.2386E-4</c:v>
                </c:pt>
                <c:pt idx="2946">
                  <c:v>-7.6681999999999998E-4</c:v>
                </c:pt>
                <c:pt idx="2947">
                  <c:v>-7.9237000000000003E-4</c:v>
                </c:pt>
                <c:pt idx="2948">
                  <c:v>-7.9993999999999996E-4</c:v>
                </c:pt>
                <c:pt idx="2949">
                  <c:v>-7.8934999999999997E-4</c:v>
                </c:pt>
                <c:pt idx="2950">
                  <c:v>-8.5594999999999996E-4</c:v>
                </c:pt>
                <c:pt idx="2951">
                  <c:v>-8.0446000000000001E-4</c:v>
                </c:pt>
                <c:pt idx="2952">
                  <c:v>-7.3470999999999996E-4</c:v>
                </c:pt>
                <c:pt idx="2953">
                  <c:v>-6.4827999999999999E-4</c:v>
                </c:pt>
                <c:pt idx="2954">
                  <c:v>-5.4714E-4</c:v>
                </c:pt>
                <c:pt idx="2955">
                  <c:v>-4.3357999999999998E-4</c:v>
                </c:pt>
                <c:pt idx="2956">
                  <c:v>-3.1018000000000002E-4</c:v>
                </c:pt>
                <c:pt idx="2957">
                  <c:v>-1.7974000000000001E-4</c:v>
                </c:pt>
                <c:pt idx="2958">
                  <c:v>-4.5219999999999997E-5</c:v>
                </c:pt>
                <c:pt idx="2959">
                  <c:v>9.0326000000000002E-5</c:v>
                </c:pt>
                <c:pt idx="2960">
                  <c:v>2.2382000000000001E-4</c:v>
                </c:pt>
                <c:pt idx="2961">
                  <c:v>3.5223999999999997E-4</c:v>
                </c:pt>
                <c:pt idx="2962">
                  <c:v>4.7266000000000002E-4</c:v>
                </c:pt>
                <c:pt idx="2963">
                  <c:v>5.8235000000000003E-4</c:v>
                </c:pt>
                <c:pt idx="2964">
                  <c:v>6.7882999999999995E-4</c:v>
                </c:pt>
                <c:pt idx="2965">
                  <c:v>7.5989999999999999E-4</c:v>
                </c:pt>
                <c:pt idx="2966">
                  <c:v>8.2372000000000001E-4</c:v>
                </c:pt>
                <c:pt idx="2967">
                  <c:v>8.6883999999999996E-4</c:v>
                </c:pt>
                <c:pt idx="2968">
                  <c:v>8.9424999999999997E-4</c:v>
                </c:pt>
                <c:pt idx="2969">
                  <c:v>8.9935999999999998E-4</c:v>
                </c:pt>
                <c:pt idx="2970">
                  <c:v>8.8405999999999999E-4</c:v>
                </c:pt>
                <c:pt idx="2971">
                  <c:v>8.4869000000000003E-4</c:v>
                </c:pt>
                <c:pt idx="2972">
                  <c:v>7.9405999999999997E-4</c:v>
                </c:pt>
                <c:pt idx="2973">
                  <c:v>7.2141000000000002E-4</c:v>
                </c:pt>
                <c:pt idx="2974">
                  <c:v>6.3237999999999999E-4</c:v>
                </c:pt>
                <c:pt idx="2975">
                  <c:v>5.2901000000000001E-4</c:v>
                </c:pt>
                <c:pt idx="2976">
                  <c:v>4.1362000000000001E-4</c:v>
                </c:pt>
                <c:pt idx="2977">
                  <c:v>2.8885E-4</c:v>
                </c:pt>
                <c:pt idx="2978">
                  <c:v>1.5752E-4</c:v>
                </c:pt>
                <c:pt idx="2979">
                  <c:v>2.2617E-5</c:v>
                </c:pt>
                <c:pt idx="2980">
                  <c:v>-1.128E-4</c:v>
                </c:pt>
                <c:pt idx="2981">
                  <c:v>-2.4565999999999998E-4</c:v>
                </c:pt>
                <c:pt idx="2982">
                  <c:v>-3.7293999999999999E-4</c:v>
                </c:pt>
                <c:pt idx="2983">
                  <c:v>-4.9175E-4</c:v>
                </c:pt>
                <c:pt idx="2984">
                  <c:v>-5.9940999999999998E-4</c:v>
                </c:pt>
                <c:pt idx="2985">
                  <c:v>-6.9346000000000002E-4</c:v>
                </c:pt>
                <c:pt idx="2986">
                  <c:v>-7.7176999999999996E-4</c:v>
                </c:pt>
                <c:pt idx="2987">
                  <c:v>-8.3257000000000003E-4</c:v>
                </c:pt>
                <c:pt idx="2988">
                  <c:v>-8.7447000000000002E-4</c:v>
                </c:pt>
                <c:pt idx="2989">
                  <c:v>-8.9652000000000004E-4</c:v>
                </c:pt>
                <c:pt idx="2990">
                  <c:v>-8.9822000000000003E-4</c:v>
                </c:pt>
                <c:pt idx="2991">
                  <c:v>-8.7954000000000005E-4</c:v>
                </c:pt>
                <c:pt idx="2992">
                  <c:v>-8.409E-4</c:v>
                </c:pt>
                <c:pt idx="2993">
                  <c:v>-7.8317000000000002E-4</c:v>
                </c:pt>
                <c:pt idx="2994">
                  <c:v>-7.0766000000000004E-4</c:v>
                </c:pt>
                <c:pt idx="2995">
                  <c:v>-6.1609000000000002E-4</c:v>
                </c:pt>
                <c:pt idx="2996">
                  <c:v>-5.1053999999999997E-4</c:v>
                </c:pt>
                <c:pt idx="2997">
                  <c:v>-3.9340000000000002E-4</c:v>
                </c:pt>
                <c:pt idx="2998">
                  <c:v>-2.6734000000000003E-4</c:v>
                </c:pt>
                <c:pt idx="2999">
                  <c:v>-1.3520000000000001E-4</c:v>
                </c:pt>
                <c:pt idx="3000">
                  <c:v>-3.3101000000000002E-14</c:v>
                </c:pt>
                <c:pt idx="3001">
                  <c:v>1.5023E-4</c:v>
                </c:pt>
                <c:pt idx="3002">
                  <c:v>2.9703999999999999E-4</c:v>
                </c:pt>
                <c:pt idx="3003">
                  <c:v>4.3711999999999999E-4</c:v>
                </c:pt>
                <c:pt idx="3004">
                  <c:v>5.6727000000000004E-4</c:v>
                </c:pt>
                <c:pt idx="3005">
                  <c:v>6.8455000000000002E-4</c:v>
                </c:pt>
                <c:pt idx="3006">
                  <c:v>7.8629000000000004E-4</c:v>
                </c:pt>
                <c:pt idx="3007">
                  <c:v>8.7018000000000002E-4</c:v>
                </c:pt>
                <c:pt idx="3008">
                  <c:v>9.3433000000000003E-4</c:v>
                </c:pt>
                <c:pt idx="3009">
                  <c:v>9.7726999999999992E-4</c:v>
                </c:pt>
                <c:pt idx="3010">
                  <c:v>9.9803000000000001E-4</c:v>
                </c:pt>
                <c:pt idx="3011">
                  <c:v>9.9613000000000002E-4</c:v>
                </c:pt>
                <c:pt idx="3012">
                  <c:v>9.7163000000000002E-4</c:v>
                </c:pt>
                <c:pt idx="3013">
                  <c:v>9.2508E-4</c:v>
                </c:pt>
                <c:pt idx="3014">
                  <c:v>8.5753000000000001E-4</c:v>
                </c:pt>
                <c:pt idx="3015">
                  <c:v>7.7050999999999997E-4</c:v>
                </c:pt>
                <c:pt idx="3016">
                  <c:v>6.6600999999999997E-4</c:v>
                </c:pt>
                <c:pt idx="3017">
                  <c:v>5.4639000000000001E-4</c:v>
                </c:pt>
                <c:pt idx="3018">
                  <c:v>4.1438E-4</c:v>
                </c:pt>
                <c:pt idx="3019">
                  <c:v>2.7294999999999999E-4</c:v>
                </c:pt>
                <c:pt idx="3020">
                  <c:v>1.2532999999999999E-4</c:v>
                </c:pt>
                <c:pt idx="3021">
                  <c:v>-2.5130000000000002E-5</c:v>
                </c:pt>
                <c:pt idx="3022">
                  <c:v>-1.7501999999999999E-4</c:v>
                </c:pt>
                <c:pt idx="3023">
                  <c:v>-3.2093999999999997E-4</c:v>
                </c:pt>
                <c:pt idx="3024">
                  <c:v>-4.5958000000000001E-4</c:v>
                </c:pt>
                <c:pt idx="3025">
                  <c:v>-5.8779000000000004E-4</c:v>
                </c:pt>
                <c:pt idx="3026">
                  <c:v>-7.0264999999999998E-4</c:v>
                </c:pt>
                <c:pt idx="3027">
                  <c:v>-8.0157000000000004E-4</c:v>
                </c:pt>
                <c:pt idx="3028">
                  <c:v>-8.8228999999999998E-4</c:v>
                </c:pt>
                <c:pt idx="3029">
                  <c:v>-9.4299E-4</c:v>
                </c:pt>
                <c:pt idx="3030">
                  <c:v>-9.8229000000000003E-4</c:v>
                </c:pt>
                <c:pt idx="3031">
                  <c:v>-9.992899999999999E-4</c:v>
                </c:pt>
                <c:pt idx="3032">
                  <c:v>-9.9361000000000002E-4</c:v>
                </c:pt>
                <c:pt idx="3033">
                  <c:v>-9.6537999999999995E-4</c:v>
                </c:pt>
                <c:pt idx="3034">
                  <c:v>-9.1524E-4</c:v>
                </c:pt>
                <c:pt idx="3035">
                  <c:v>-8.4433000000000002E-4</c:v>
                </c:pt>
                <c:pt idx="3036">
                  <c:v>-7.5425000000000004E-4</c:v>
                </c:pt>
                <c:pt idx="3037">
                  <c:v>-6.4705999999999997E-4</c:v>
                </c:pt>
                <c:pt idx="3038">
                  <c:v>-5.2517000000000004E-4</c:v>
                </c:pt>
                <c:pt idx="3039">
                  <c:v>-3.9136999999999999E-4</c:v>
                </c:pt>
                <c:pt idx="3040">
                  <c:v>-2.4868999999999998E-4</c:v>
                </c:pt>
                <c:pt idx="3041">
                  <c:v>-1.0035999999999999E-4</c:v>
                </c:pt>
                <c:pt idx="3042">
                  <c:v>5.0244000000000002E-5</c:v>
                </c:pt>
                <c:pt idx="3043">
                  <c:v>1.9971E-4</c:v>
                </c:pt>
                <c:pt idx="3044">
                  <c:v>3.4464000000000001E-4</c:v>
                </c:pt>
                <c:pt idx="3045">
                  <c:v>4.8174999999999997E-4</c:v>
                </c:pt>
                <c:pt idx="3046">
                  <c:v>6.0793000000000002E-4</c:v>
                </c:pt>
                <c:pt idx="3047">
                  <c:v>7.2031000000000005E-4</c:v>
                </c:pt>
                <c:pt idx="3048">
                  <c:v>8.1634000000000003E-4</c:v>
                </c:pt>
                <c:pt idx="3049">
                  <c:v>8.9384000000000002E-4</c:v>
                </c:pt>
                <c:pt idx="3050">
                  <c:v>1.0462E-3</c:v>
                </c:pt>
                <c:pt idx="3051">
                  <c:v>1.0854E-3</c:v>
                </c:pt>
                <c:pt idx="3052">
                  <c:v>1.0999E-3</c:v>
                </c:pt>
                <c:pt idx="3053">
                  <c:v>1.0895E-3</c:v>
                </c:pt>
                <c:pt idx="3054">
                  <c:v>1.0544E-3</c:v>
                </c:pt>
                <c:pt idx="3055">
                  <c:v>9.953099999999999E-4</c:v>
                </c:pt>
                <c:pt idx="3056">
                  <c:v>9.1365999999999995E-4</c:v>
                </c:pt>
                <c:pt idx="3057">
                  <c:v>8.1125999999999995E-4</c:v>
                </c:pt>
                <c:pt idx="3058">
                  <c:v>6.9046000000000005E-4</c:v>
                </c:pt>
                <c:pt idx="3059">
                  <c:v>5.5398999999999997E-4</c:v>
                </c:pt>
                <c:pt idx="3060">
                  <c:v>4.0494000000000001E-4</c:v>
                </c:pt>
                <c:pt idx="3061">
                  <c:v>2.4669999999999998E-4</c:v>
                </c:pt>
                <c:pt idx="3062">
                  <c:v>8.2859000000000001E-5</c:v>
                </c:pt>
                <c:pt idx="3063">
                  <c:v>-8.2859000000000001E-5</c:v>
                </c:pt>
                <c:pt idx="3064">
                  <c:v>-2.4669999999999998E-4</c:v>
                </c:pt>
                <c:pt idx="3065">
                  <c:v>-4.0494000000000001E-4</c:v>
                </c:pt>
                <c:pt idx="3066">
                  <c:v>-5.5398999999999997E-4</c:v>
                </c:pt>
                <c:pt idx="3067">
                  <c:v>-6.9046000000000005E-4</c:v>
                </c:pt>
                <c:pt idx="3068">
                  <c:v>-8.1125999999999995E-4</c:v>
                </c:pt>
                <c:pt idx="3069">
                  <c:v>-9.1365999999999995E-4</c:v>
                </c:pt>
                <c:pt idx="3070">
                  <c:v>-9.953099999999999E-4</c:v>
                </c:pt>
                <c:pt idx="3071">
                  <c:v>-1.0544E-3</c:v>
                </c:pt>
                <c:pt idx="3072">
                  <c:v>-1.0895E-3</c:v>
                </c:pt>
                <c:pt idx="3073">
                  <c:v>-1.0999E-3</c:v>
                </c:pt>
                <c:pt idx="3074">
                  <c:v>-1.0854E-3</c:v>
                </c:pt>
                <c:pt idx="3075">
                  <c:v>-1.0462E-3</c:v>
                </c:pt>
                <c:pt idx="3076">
                  <c:v>-9.8323000000000008E-4</c:v>
                </c:pt>
                <c:pt idx="3077">
                  <c:v>-8.9797E-4</c:v>
                </c:pt>
                <c:pt idx="3078">
                  <c:v>-7.9233999999999999E-4</c:v>
                </c:pt>
                <c:pt idx="3079">
                  <c:v>-6.6872000000000003E-4</c:v>
                </c:pt>
                <c:pt idx="3080">
                  <c:v>-5.2992999999999996E-4</c:v>
                </c:pt>
                <c:pt idx="3081">
                  <c:v>-3.7910999999999999E-4</c:v>
                </c:pt>
                <c:pt idx="3082">
                  <c:v>-2.1968000000000001E-4</c:v>
                </c:pt>
                <c:pt idx="3083">
                  <c:v>-5.5269000000000002E-5</c:v>
                </c:pt>
                <c:pt idx="3084">
                  <c:v>1.104E-4</c:v>
                </c:pt>
                <c:pt idx="3085">
                  <c:v>2.7356E-4</c:v>
                </c:pt>
                <c:pt idx="3086">
                  <c:v>4.3051E-4</c:v>
                </c:pt>
                <c:pt idx="3087">
                  <c:v>5.7768999999999995E-4</c:v>
                </c:pt>
                <c:pt idx="3088">
                  <c:v>7.1175999999999998E-4</c:v>
                </c:pt>
                <c:pt idx="3089">
                  <c:v>8.2967999999999996E-4</c:v>
                </c:pt>
                <c:pt idx="3090">
                  <c:v>9.2876000000000005E-4</c:v>
                </c:pt>
                <c:pt idx="3091">
                  <c:v>1.0068E-3</c:v>
                </c:pt>
                <c:pt idx="3092">
                  <c:v>1.0619E-3</c:v>
                </c:pt>
                <c:pt idx="3093">
                  <c:v>1.093E-3</c:v>
                </c:pt>
                <c:pt idx="3094">
                  <c:v>1.0992E-3</c:v>
                </c:pt>
                <c:pt idx="3095">
                  <c:v>1.0805000000000001E-3</c:v>
                </c:pt>
                <c:pt idx="3096">
                  <c:v>1.0372999999999999E-3</c:v>
                </c:pt>
                <c:pt idx="3097">
                  <c:v>9.7052E-4</c:v>
                </c:pt>
                <c:pt idx="3098">
                  <c:v>8.8172000000000001E-4</c:v>
                </c:pt>
                <c:pt idx="3099">
                  <c:v>7.7291000000000002E-4</c:v>
                </c:pt>
                <c:pt idx="3100">
                  <c:v>7.0534000000000005E-4</c:v>
                </c:pt>
                <c:pt idx="3101">
                  <c:v>5.5150000000000002E-4</c:v>
                </c:pt>
                <c:pt idx="3102">
                  <c:v>3.8513000000000002E-4</c:v>
                </c:pt>
                <c:pt idx="3103">
                  <c:v>2.1002999999999999E-4</c:v>
                </c:pt>
                <c:pt idx="3104">
                  <c:v>3.0156000000000001E-5</c:v>
                </c:pt>
                <c:pt idx="3105">
                  <c:v>-1.504E-4</c:v>
                </c:pt>
                <c:pt idx="3106">
                  <c:v>-3.2754000000000003E-4</c:v>
                </c:pt>
                <c:pt idx="3107">
                  <c:v>-4.9724999999999997E-4</c:v>
                </c:pt>
                <c:pt idx="3108">
                  <c:v>-6.5567000000000002E-4</c:v>
                </c:pt>
                <c:pt idx="3109">
                  <c:v>-7.9920999999999996E-4</c:v>
                </c:pt>
                <c:pt idx="3110">
                  <c:v>-9.2462000000000002E-4</c:v>
                </c:pt>
                <c:pt idx="3111">
                  <c:v>-1.029E-3</c:v>
                </c:pt>
                <c:pt idx="3112">
                  <c:v>-1.1100999999999999E-3</c:v>
                </c:pt>
                <c:pt idx="3113">
                  <c:v>-1.1659999999999999E-3</c:v>
                </c:pt>
                <c:pt idx="3114">
                  <c:v>-1.1954000000000001E-3</c:v>
                </c:pt>
                <c:pt idx="3115">
                  <c:v>-1.1976000000000001E-3</c:v>
                </c:pt>
                <c:pt idx="3116">
                  <c:v>-1.1727E-3</c:v>
                </c:pt>
                <c:pt idx="3117">
                  <c:v>-1.1211999999999999E-3</c:v>
                </c:pt>
                <c:pt idx="3118">
                  <c:v>-1.0441999999999999E-3</c:v>
                </c:pt>
                <c:pt idx="3119">
                  <c:v>-9.4355000000000003E-4</c:v>
                </c:pt>
                <c:pt idx="3120">
                  <c:v>-8.2145999999999999E-4</c:v>
                </c:pt>
                <c:pt idx="3121">
                  <c:v>-6.8072E-4</c:v>
                </c:pt>
                <c:pt idx="3122">
                  <c:v>-5.2453999999999999E-4</c:v>
                </c:pt>
                <c:pt idx="3123">
                  <c:v>-3.5645000000000002E-4</c:v>
                </c:pt>
                <c:pt idx="3124">
                  <c:v>-1.8027000000000001E-4</c:v>
                </c:pt>
                <c:pt idx="3125">
                  <c:v>-4.2186000000000002E-14</c:v>
                </c:pt>
                <c:pt idx="3126">
                  <c:v>1.8027000000000001E-4</c:v>
                </c:pt>
                <c:pt idx="3127">
                  <c:v>3.5645000000000002E-4</c:v>
                </c:pt>
                <c:pt idx="3128">
                  <c:v>5.2453999999999999E-4</c:v>
                </c:pt>
                <c:pt idx="3129">
                  <c:v>6.8072E-4</c:v>
                </c:pt>
                <c:pt idx="3130">
                  <c:v>8.2145999999999999E-4</c:v>
                </c:pt>
                <c:pt idx="3131">
                  <c:v>9.4355000000000003E-4</c:v>
                </c:pt>
                <c:pt idx="3132">
                  <c:v>1.0441999999999999E-3</c:v>
                </c:pt>
                <c:pt idx="3133">
                  <c:v>1.1211999999999999E-3</c:v>
                </c:pt>
                <c:pt idx="3134">
                  <c:v>1.1727E-3</c:v>
                </c:pt>
                <c:pt idx="3135">
                  <c:v>1.1976000000000001E-3</c:v>
                </c:pt>
                <c:pt idx="3136">
                  <c:v>1.1954000000000001E-3</c:v>
                </c:pt>
                <c:pt idx="3137">
                  <c:v>1.1659999999999999E-3</c:v>
                </c:pt>
                <c:pt idx="3138">
                  <c:v>1.1100999999999999E-3</c:v>
                </c:pt>
                <c:pt idx="3139">
                  <c:v>1.029E-3</c:v>
                </c:pt>
                <c:pt idx="3140">
                  <c:v>9.2462000000000002E-4</c:v>
                </c:pt>
                <c:pt idx="3141">
                  <c:v>7.9920999999999996E-4</c:v>
                </c:pt>
                <c:pt idx="3142">
                  <c:v>6.5567000000000002E-4</c:v>
                </c:pt>
                <c:pt idx="3143">
                  <c:v>4.9724999999999997E-4</c:v>
                </c:pt>
                <c:pt idx="3144">
                  <c:v>3.2754000000000003E-4</c:v>
                </c:pt>
                <c:pt idx="3145">
                  <c:v>1.504E-4</c:v>
                </c:pt>
                <c:pt idx="3146">
                  <c:v>-3.0156000000000001E-5</c:v>
                </c:pt>
                <c:pt idx="3147">
                  <c:v>-2.1002999999999999E-4</c:v>
                </c:pt>
                <c:pt idx="3148">
                  <c:v>-3.8513000000000002E-4</c:v>
                </c:pt>
                <c:pt idx="3149">
                  <c:v>-5.5150000000000002E-4</c:v>
                </c:pt>
                <c:pt idx="3150">
                  <c:v>-7.6411999999999997E-4</c:v>
                </c:pt>
                <c:pt idx="3151">
                  <c:v>-9.1343999999999996E-4</c:v>
                </c:pt>
                <c:pt idx="3152">
                  <c:v>-1.042E-3</c:v>
                </c:pt>
                <c:pt idx="3153">
                  <c:v>-1.147E-3</c:v>
                </c:pt>
                <c:pt idx="3154">
                  <c:v>-1.2259E-3</c:v>
                </c:pt>
                <c:pt idx="3155">
                  <c:v>-1.2769999999999999E-3</c:v>
                </c:pt>
                <c:pt idx="3156">
                  <c:v>-1.2991000000000001E-3</c:v>
                </c:pt>
                <c:pt idx="3157">
                  <c:v>-1.2917E-3</c:v>
                </c:pt>
                <c:pt idx="3158">
                  <c:v>-1.255E-3</c:v>
                </c:pt>
                <c:pt idx="3159">
                  <c:v>-1.1898E-3</c:v>
                </c:pt>
                <c:pt idx="3160">
                  <c:v>-1.0976E-3</c:v>
                </c:pt>
                <c:pt idx="3161">
                  <c:v>-9.8053000000000007E-4</c:v>
                </c:pt>
                <c:pt idx="3162">
                  <c:v>-8.4117000000000003E-4</c:v>
                </c:pt>
                <c:pt idx="3163">
                  <c:v>-6.8272999999999999E-4</c:v>
                </c:pt>
                <c:pt idx="3164">
                  <c:v>-5.0878999999999996E-4</c:v>
                </c:pt>
                <c:pt idx="3165">
                  <c:v>-3.233E-4</c:v>
                </c:pt>
                <c:pt idx="3166">
                  <c:v>-1.3046999999999999E-4</c:v>
                </c:pt>
                <c:pt idx="3167">
                  <c:v>6.5318E-5</c:v>
                </c:pt>
                <c:pt idx="3168">
                  <c:v>2.5962000000000001E-4</c:v>
                </c:pt>
                <c:pt idx="3169">
                  <c:v>4.4804000000000003E-4</c:v>
                </c:pt>
                <c:pt idx="3170">
                  <c:v>6.2628E-4</c:v>
                </c:pt>
                <c:pt idx="3171">
                  <c:v>7.9031000000000001E-4</c:v>
                </c:pt>
                <c:pt idx="3172">
                  <c:v>9.3639999999999999E-4</c:v>
                </c:pt>
                <c:pt idx="3173">
                  <c:v>1.0612E-3</c:v>
                </c:pt>
                <c:pt idx="3174">
                  <c:v>1.1620000000000001E-3</c:v>
                </c:pt>
                <c:pt idx="3175">
                  <c:v>1.2363999999999999E-3</c:v>
                </c:pt>
                <c:pt idx="3176">
                  <c:v>1.2826999999999999E-3</c:v>
                </c:pt>
                <c:pt idx="3177">
                  <c:v>1.2999000000000001E-3</c:v>
                </c:pt>
                <c:pt idx="3178">
                  <c:v>1.2876000000000001E-3</c:v>
                </c:pt>
                <c:pt idx="3179">
                  <c:v>1.2461E-3</c:v>
                </c:pt>
                <c:pt idx="3180">
                  <c:v>1.1762999999999999E-3</c:v>
                </c:pt>
                <c:pt idx="3181">
                  <c:v>1.0797999999999999E-3</c:v>
                </c:pt>
                <c:pt idx="3182">
                  <c:v>9.5876999999999996E-4</c:v>
                </c:pt>
                <c:pt idx="3183">
                  <c:v>8.1599999999999999E-4</c:v>
                </c:pt>
                <c:pt idx="3184">
                  <c:v>6.5470999999999997E-4</c:v>
                </c:pt>
                <c:pt idx="3185">
                  <c:v>4.7856E-4</c:v>
                </c:pt>
                <c:pt idx="3186">
                  <c:v>2.9155000000000001E-4</c:v>
                </c:pt>
                <c:pt idx="3187">
                  <c:v>9.7924999999999995E-5</c:v>
                </c:pt>
                <c:pt idx="3188">
                  <c:v>-9.7924999999999995E-5</c:v>
                </c:pt>
                <c:pt idx="3189">
                  <c:v>-2.9155000000000001E-4</c:v>
                </c:pt>
                <c:pt idx="3190">
                  <c:v>-4.7856E-4</c:v>
                </c:pt>
                <c:pt idx="3191">
                  <c:v>-6.5470999999999997E-4</c:v>
                </c:pt>
                <c:pt idx="3192">
                  <c:v>-8.1599999999999999E-4</c:v>
                </c:pt>
                <c:pt idx="3193">
                  <c:v>-9.5876999999999996E-4</c:v>
                </c:pt>
                <c:pt idx="3194">
                  <c:v>-1.0797999999999999E-3</c:v>
                </c:pt>
                <c:pt idx="3195">
                  <c:v>-1.1762999999999999E-3</c:v>
                </c:pt>
                <c:pt idx="3196">
                  <c:v>-1.2461E-3</c:v>
                </c:pt>
                <c:pt idx="3197">
                  <c:v>-1.2876000000000001E-3</c:v>
                </c:pt>
                <c:pt idx="3198">
                  <c:v>-1.2999000000000001E-3</c:v>
                </c:pt>
                <c:pt idx="3199">
                  <c:v>-1.2826999999999999E-3</c:v>
                </c:pt>
                <c:pt idx="3200">
                  <c:v>-1.3315E-3</c:v>
                </c:pt>
                <c:pt idx="3201">
                  <c:v>-1.2514E-3</c:v>
                </c:pt>
                <c:pt idx="3202">
                  <c:v>-1.1429000000000001E-3</c:v>
                </c:pt>
                <c:pt idx="3203">
                  <c:v>-1.0084E-3</c:v>
                </c:pt>
                <c:pt idx="3204">
                  <c:v>-8.5110000000000003E-4</c:v>
                </c:pt>
                <c:pt idx="3205">
                  <c:v>-6.7445999999999999E-4</c:v>
                </c:pt>
                <c:pt idx="3206">
                  <c:v>-4.8250000000000002E-4</c:v>
                </c:pt>
                <c:pt idx="3207">
                  <c:v>-2.7959000000000003E-4</c:v>
                </c:pt>
                <c:pt idx="3208">
                  <c:v>-7.0341999999999998E-5</c:v>
                </c:pt>
                <c:pt idx="3209">
                  <c:v>1.4050999999999999E-4</c:v>
                </c:pt>
                <c:pt idx="3210">
                  <c:v>3.4817000000000002E-4</c:v>
                </c:pt>
                <c:pt idx="3211">
                  <c:v>5.4792000000000003E-4</c:v>
                </c:pt>
                <c:pt idx="3212">
                  <c:v>7.3523999999999996E-4</c:v>
                </c:pt>
                <c:pt idx="3213">
                  <c:v>9.0587999999999997E-4</c:v>
                </c:pt>
                <c:pt idx="3214">
                  <c:v>1.0560000000000001E-3</c:v>
                </c:pt>
                <c:pt idx="3215">
                  <c:v>1.1820999999999999E-3</c:v>
                </c:pt>
                <c:pt idx="3216">
                  <c:v>1.2813E-3</c:v>
                </c:pt>
                <c:pt idx="3217">
                  <c:v>1.3515000000000001E-3</c:v>
                </c:pt>
                <c:pt idx="3218">
                  <c:v>1.3910999999999999E-3</c:v>
                </c:pt>
                <c:pt idx="3219">
                  <c:v>1.3990000000000001E-3</c:v>
                </c:pt>
                <c:pt idx="3220">
                  <c:v>1.3752E-3</c:v>
                </c:pt>
                <c:pt idx="3221">
                  <c:v>1.3202000000000001E-3</c:v>
                </c:pt>
                <c:pt idx="3222">
                  <c:v>1.2352000000000001E-3</c:v>
                </c:pt>
                <c:pt idx="3223">
                  <c:v>1.1222000000000001E-3</c:v>
                </c:pt>
                <c:pt idx="3224">
                  <c:v>9.8371000000000005E-4</c:v>
                </c:pt>
                <c:pt idx="3225">
                  <c:v>8.229E-4</c:v>
                </c:pt>
                <c:pt idx="3226">
                  <c:v>6.4340999999999997E-4</c:v>
                </c:pt>
                <c:pt idx="3227">
                  <c:v>4.4932000000000001E-4</c:v>
                </c:pt>
                <c:pt idx="3228">
                  <c:v>2.4502999999999998E-4</c:v>
                </c:pt>
                <c:pt idx="3229">
                  <c:v>3.5182000000000003E-5</c:v>
                </c:pt>
                <c:pt idx="3230">
                  <c:v>-1.7547E-4</c:v>
                </c:pt>
                <c:pt idx="3231">
                  <c:v>-3.8213E-4</c:v>
                </c:pt>
                <c:pt idx="3232">
                  <c:v>-5.8012999999999999E-4</c:v>
                </c:pt>
                <c:pt idx="3233">
                  <c:v>-7.6495000000000003E-4</c:v>
                </c:pt>
                <c:pt idx="3234">
                  <c:v>-9.3241999999999999E-4</c:v>
                </c:pt>
                <c:pt idx="3235">
                  <c:v>-1.0786999999999999E-3</c:v>
                </c:pt>
                <c:pt idx="3236">
                  <c:v>-1.2005E-3</c:v>
                </c:pt>
                <c:pt idx="3237">
                  <c:v>-1.2951E-3</c:v>
                </c:pt>
                <c:pt idx="3238">
                  <c:v>-1.3603000000000001E-3</c:v>
                </c:pt>
                <c:pt idx="3239">
                  <c:v>-1.3946E-3</c:v>
                </c:pt>
                <c:pt idx="3240">
                  <c:v>-1.3971999999999999E-3</c:v>
                </c:pt>
                <c:pt idx="3241">
                  <c:v>-1.3682E-3</c:v>
                </c:pt>
                <c:pt idx="3242">
                  <c:v>-1.3081E-3</c:v>
                </c:pt>
                <c:pt idx="3243">
                  <c:v>-1.2183000000000001E-3</c:v>
                </c:pt>
                <c:pt idx="3244">
                  <c:v>-1.1008000000000001E-3</c:v>
                </c:pt>
                <c:pt idx="3245">
                  <c:v>-9.5836999999999995E-4</c:v>
                </c:pt>
                <c:pt idx="3246">
                  <c:v>-7.9418000000000002E-4</c:v>
                </c:pt>
                <c:pt idx="3247">
                  <c:v>-6.1196000000000004E-4</c:v>
                </c:pt>
                <c:pt idx="3248">
                  <c:v>-4.1585999999999999E-4</c:v>
                </c:pt>
                <c:pt idx="3249">
                  <c:v>-2.1032000000000001E-4</c:v>
                </c:pt>
                <c:pt idx="3250">
                  <c:v>-5.5898999999999997E-14</c:v>
                </c:pt>
                <c:pt idx="3251">
                  <c:v>2.2534000000000001E-4</c:v>
                </c:pt>
                <c:pt idx="3252">
                  <c:v>4.4556000000000001E-4</c:v>
                </c:pt>
                <c:pt idx="3253">
                  <c:v>6.5567000000000002E-4</c:v>
                </c:pt>
                <c:pt idx="3254">
                  <c:v>8.5090000000000003E-4</c:v>
                </c:pt>
                <c:pt idx="3255">
                  <c:v>1.0268E-3</c:v>
                </c:pt>
                <c:pt idx="3256">
                  <c:v>1.1793999999999999E-3</c:v>
                </c:pt>
                <c:pt idx="3257">
                  <c:v>1.3052999999999999E-3</c:v>
                </c:pt>
                <c:pt idx="3258">
                  <c:v>1.4015E-3</c:v>
                </c:pt>
                <c:pt idx="3259">
                  <c:v>1.4659E-3</c:v>
                </c:pt>
                <c:pt idx="3260">
                  <c:v>1.4970000000000001E-3</c:v>
                </c:pt>
                <c:pt idx="3261">
                  <c:v>1.4942E-3</c:v>
                </c:pt>
                <c:pt idx="3262">
                  <c:v>1.4574E-3</c:v>
                </c:pt>
                <c:pt idx="3263">
                  <c:v>1.3875999999999999E-3</c:v>
                </c:pt>
                <c:pt idx="3264">
                  <c:v>1.2863E-3</c:v>
                </c:pt>
                <c:pt idx="3265">
                  <c:v>1.1558E-3</c:v>
                </c:pt>
                <c:pt idx="3266">
                  <c:v>9.9901999999999999E-4</c:v>
                </c:pt>
                <c:pt idx="3267">
                  <c:v>8.1959000000000003E-4</c:v>
                </c:pt>
                <c:pt idx="3268">
                  <c:v>6.2155999999999995E-4</c:v>
                </c:pt>
                <c:pt idx="3269">
                  <c:v>4.0943000000000002E-4</c:v>
                </c:pt>
                <c:pt idx="3270">
                  <c:v>1.8799999999999999E-4</c:v>
                </c:pt>
                <c:pt idx="3271">
                  <c:v>-3.7694999999999997E-5</c:v>
                </c:pt>
                <c:pt idx="3272">
                  <c:v>-2.6253000000000002E-4</c:v>
                </c:pt>
                <c:pt idx="3273">
                  <c:v>-4.8141999999999998E-4</c:v>
                </c:pt>
                <c:pt idx="3274">
                  <c:v>-6.8937000000000002E-4</c:v>
                </c:pt>
                <c:pt idx="3275">
                  <c:v>-8.8168000000000003E-4</c:v>
                </c:pt>
                <c:pt idx="3276">
                  <c:v>-1.054E-3</c:v>
                </c:pt>
                <c:pt idx="3277">
                  <c:v>-1.2024E-3</c:v>
                </c:pt>
                <c:pt idx="3278">
                  <c:v>-1.3234E-3</c:v>
                </c:pt>
                <c:pt idx="3279">
                  <c:v>-1.4145E-3</c:v>
                </c:pt>
                <c:pt idx="3280">
                  <c:v>-1.4733999999999999E-3</c:v>
                </c:pt>
                <c:pt idx="3281">
                  <c:v>-1.4989000000000001E-3</c:v>
                </c:pt>
                <c:pt idx="3282">
                  <c:v>-1.4904E-3</c:v>
                </c:pt>
                <c:pt idx="3283">
                  <c:v>-1.4480999999999999E-3</c:v>
                </c:pt>
                <c:pt idx="3284">
                  <c:v>-1.3729E-3</c:v>
                </c:pt>
                <c:pt idx="3285">
                  <c:v>-1.2665E-3</c:v>
                </c:pt>
                <c:pt idx="3286">
                  <c:v>-1.1314000000000001E-3</c:v>
                </c:pt>
                <c:pt idx="3287">
                  <c:v>-9.7057999999999997E-4</c:v>
                </c:pt>
                <c:pt idx="3288">
                  <c:v>-7.8775999999999998E-4</c:v>
                </c:pt>
                <c:pt idx="3289">
                  <c:v>-5.8706000000000003E-4</c:v>
                </c:pt>
                <c:pt idx="3290">
                  <c:v>-3.7303E-4</c:v>
                </c:pt>
                <c:pt idx="3291">
                  <c:v>-1.5054000000000001E-4</c:v>
                </c:pt>
                <c:pt idx="3292">
                  <c:v>7.5365999999999996E-5</c:v>
                </c:pt>
                <c:pt idx="3293">
                  <c:v>2.9955999999999998E-4</c:v>
                </c:pt>
                <c:pt idx="3294">
                  <c:v>5.1696000000000001E-4</c:v>
                </c:pt>
                <c:pt idx="3295">
                  <c:v>7.2263000000000004E-4</c:v>
                </c:pt>
                <c:pt idx="3296">
                  <c:v>9.1189999999999999E-4</c:v>
                </c:pt>
                <c:pt idx="3297">
                  <c:v>1.0805000000000001E-3</c:v>
                </c:pt>
                <c:pt idx="3298">
                  <c:v>1.2244999999999999E-3</c:v>
                </c:pt>
                <c:pt idx="3299">
                  <c:v>1.3408000000000001E-3</c:v>
                </c:pt>
                <c:pt idx="3300">
                  <c:v>1.5217E-3</c:v>
                </c:pt>
                <c:pt idx="3301">
                  <c:v>1.5786999999999999E-3</c:v>
                </c:pt>
                <c:pt idx="3302">
                  <c:v>1.5999E-3</c:v>
                </c:pt>
                <c:pt idx="3303">
                  <c:v>1.5847000000000001E-3</c:v>
                </c:pt>
                <c:pt idx="3304">
                  <c:v>1.5336E-3</c:v>
                </c:pt>
                <c:pt idx="3305">
                  <c:v>1.4476999999999999E-3</c:v>
                </c:pt>
                <c:pt idx="3306">
                  <c:v>1.3290000000000001E-3</c:v>
                </c:pt>
                <c:pt idx="3307">
                  <c:v>1.1800000000000001E-3</c:v>
                </c:pt>
                <c:pt idx="3308">
                  <c:v>1.0043000000000001E-3</c:v>
                </c:pt>
                <c:pt idx="3309">
                  <c:v>8.0579999999999996E-4</c:v>
                </c:pt>
                <c:pt idx="3310">
                  <c:v>5.8900000000000001E-4</c:v>
                </c:pt>
                <c:pt idx="3311">
                  <c:v>3.5882999999999998E-4</c:v>
                </c:pt>
                <c:pt idx="3312">
                  <c:v>1.2052E-4</c:v>
                </c:pt>
                <c:pt idx="3313">
                  <c:v>-1.2052E-4</c:v>
                </c:pt>
                <c:pt idx="3314">
                  <c:v>-3.5882999999999998E-4</c:v>
                </c:pt>
                <c:pt idx="3315">
                  <c:v>-5.8900000000000001E-4</c:v>
                </c:pt>
                <c:pt idx="3316">
                  <c:v>-8.0579999999999996E-4</c:v>
                </c:pt>
                <c:pt idx="3317">
                  <c:v>-1.0043000000000001E-3</c:v>
                </c:pt>
                <c:pt idx="3318">
                  <c:v>-1.1800000000000001E-3</c:v>
                </c:pt>
                <c:pt idx="3319">
                  <c:v>-1.3290000000000001E-3</c:v>
                </c:pt>
                <c:pt idx="3320">
                  <c:v>-1.4476999999999999E-3</c:v>
                </c:pt>
                <c:pt idx="3321">
                  <c:v>-1.5336E-3</c:v>
                </c:pt>
                <c:pt idx="3322">
                  <c:v>-1.5847000000000001E-3</c:v>
                </c:pt>
                <c:pt idx="3323">
                  <c:v>-1.5999E-3</c:v>
                </c:pt>
                <c:pt idx="3324">
                  <c:v>-1.5786999999999999E-3</c:v>
                </c:pt>
                <c:pt idx="3325">
                  <c:v>-1.5217E-3</c:v>
                </c:pt>
                <c:pt idx="3326">
                  <c:v>-1.4300999999999999E-3</c:v>
                </c:pt>
                <c:pt idx="3327">
                  <c:v>-1.3060999999999999E-3</c:v>
                </c:pt>
                <c:pt idx="3328">
                  <c:v>-1.1525000000000001E-3</c:v>
                </c:pt>
                <c:pt idx="3329">
                  <c:v>-9.7269000000000001E-4</c:v>
                </c:pt>
                <c:pt idx="3330">
                  <c:v>-7.7081000000000003E-4</c:v>
                </c:pt>
                <c:pt idx="3331">
                  <c:v>-5.5143E-4</c:v>
                </c:pt>
                <c:pt idx="3332">
                  <c:v>-3.1953999999999999E-4</c:v>
                </c:pt>
                <c:pt idx="3333">
                  <c:v>-8.0390999999999997E-5</c:v>
                </c:pt>
                <c:pt idx="3334">
                  <c:v>1.6058000000000001E-4</c:v>
                </c:pt>
                <c:pt idx="3335">
                  <c:v>3.9790000000000002E-4</c:v>
                </c:pt>
                <c:pt idx="3336">
                  <c:v>6.2620000000000004E-4</c:v>
                </c:pt>
                <c:pt idx="3337">
                  <c:v>8.4028E-4</c:v>
                </c:pt>
                <c:pt idx="3338">
                  <c:v>1.0353000000000001E-3</c:v>
                </c:pt>
                <c:pt idx="3339">
                  <c:v>1.2068000000000001E-3</c:v>
                </c:pt>
                <c:pt idx="3340">
                  <c:v>1.3508999999999999E-3</c:v>
                </c:pt>
                <c:pt idx="3341">
                  <c:v>1.4644E-3</c:v>
                </c:pt>
                <c:pt idx="3342">
                  <c:v>1.5445999999999999E-3</c:v>
                </c:pt>
                <c:pt idx="3343">
                  <c:v>1.5897999999999999E-3</c:v>
                </c:pt>
                <c:pt idx="3344">
                  <c:v>1.5989000000000001E-3</c:v>
                </c:pt>
                <c:pt idx="3345">
                  <c:v>1.5717000000000001E-3</c:v>
                </c:pt>
                <c:pt idx="3346">
                  <c:v>1.5088E-3</c:v>
                </c:pt>
                <c:pt idx="3347">
                  <c:v>1.4117000000000001E-3</c:v>
                </c:pt>
                <c:pt idx="3348">
                  <c:v>1.2825E-3</c:v>
                </c:pt>
                <c:pt idx="3349">
                  <c:v>1.1241999999999999E-3</c:v>
                </c:pt>
                <c:pt idx="3350">
                  <c:v>9.9923000000000004E-4</c:v>
                </c:pt>
                <c:pt idx="3351">
                  <c:v>7.8129000000000002E-4</c:v>
                </c:pt>
                <c:pt idx="3352">
                  <c:v>5.4560000000000003E-4</c:v>
                </c:pt>
                <c:pt idx="3353">
                  <c:v>2.9754E-4</c:v>
                </c:pt>
                <c:pt idx="3354">
                  <c:v>4.2721E-5</c:v>
                </c:pt>
                <c:pt idx="3355">
                  <c:v>-2.1306999999999999E-4</c:v>
                </c:pt>
                <c:pt idx="3356">
                  <c:v>-4.6401999999999999E-4</c:v>
                </c:pt>
                <c:pt idx="3357">
                  <c:v>-7.0443999999999997E-4</c:v>
                </c:pt>
                <c:pt idx="3358">
                  <c:v>-9.2887000000000004E-4</c:v>
                </c:pt>
                <c:pt idx="3359">
                  <c:v>-1.1322000000000001E-3</c:v>
                </c:pt>
                <c:pt idx="3360">
                  <c:v>-1.3098999999999999E-3</c:v>
                </c:pt>
                <c:pt idx="3361">
                  <c:v>-1.4578E-3</c:v>
                </c:pt>
                <c:pt idx="3362">
                  <c:v>-1.5726E-3</c:v>
                </c:pt>
                <c:pt idx="3363">
                  <c:v>-1.6517999999999999E-3</c:v>
                </c:pt>
                <c:pt idx="3364">
                  <c:v>-1.6934000000000001E-3</c:v>
                </c:pt>
                <c:pt idx="3365">
                  <c:v>-1.6965999999999999E-3</c:v>
                </c:pt>
                <c:pt idx="3366">
                  <c:v>-1.6613999999999999E-3</c:v>
                </c:pt>
                <c:pt idx="3367">
                  <c:v>-1.5884E-3</c:v>
                </c:pt>
                <c:pt idx="3368">
                  <c:v>-1.4793E-3</c:v>
                </c:pt>
                <c:pt idx="3369">
                  <c:v>-1.3366999999999999E-3</c:v>
                </c:pt>
                <c:pt idx="3370">
                  <c:v>-1.1636999999999999E-3</c:v>
                </c:pt>
                <c:pt idx="3371">
                  <c:v>-9.6436000000000004E-4</c:v>
                </c:pt>
                <c:pt idx="3372">
                  <c:v>-7.4310000000000001E-4</c:v>
                </c:pt>
                <c:pt idx="3373">
                  <c:v>-5.0496999999999998E-4</c:v>
                </c:pt>
                <c:pt idx="3374">
                  <c:v>-2.5537999999999998E-4</c:v>
                </c:pt>
                <c:pt idx="3375">
                  <c:v>-6.6843999999999995E-14</c:v>
                </c:pt>
                <c:pt idx="3376">
                  <c:v>2.5537999999999998E-4</c:v>
                </c:pt>
                <c:pt idx="3377">
                  <c:v>5.0496999999999998E-4</c:v>
                </c:pt>
                <c:pt idx="3378">
                  <c:v>7.4310000000000001E-4</c:v>
                </c:pt>
                <c:pt idx="3379">
                  <c:v>9.6436000000000004E-4</c:v>
                </c:pt>
                <c:pt idx="3380">
                  <c:v>1.1636999999999999E-3</c:v>
                </c:pt>
                <c:pt idx="3381">
                  <c:v>1.3366999999999999E-3</c:v>
                </c:pt>
                <c:pt idx="3382">
                  <c:v>1.4793E-3</c:v>
                </c:pt>
                <c:pt idx="3383">
                  <c:v>1.5884E-3</c:v>
                </c:pt>
                <c:pt idx="3384">
                  <c:v>1.6613999999999999E-3</c:v>
                </c:pt>
                <c:pt idx="3385">
                  <c:v>1.6965999999999999E-3</c:v>
                </c:pt>
                <c:pt idx="3386">
                  <c:v>1.6934000000000001E-3</c:v>
                </c:pt>
                <c:pt idx="3387">
                  <c:v>1.6517999999999999E-3</c:v>
                </c:pt>
                <c:pt idx="3388">
                  <c:v>1.5726E-3</c:v>
                </c:pt>
                <c:pt idx="3389">
                  <c:v>1.4578E-3</c:v>
                </c:pt>
                <c:pt idx="3390">
                  <c:v>1.3098999999999999E-3</c:v>
                </c:pt>
                <c:pt idx="3391">
                  <c:v>1.1322000000000001E-3</c:v>
                </c:pt>
                <c:pt idx="3392">
                  <c:v>9.2887000000000004E-4</c:v>
                </c:pt>
                <c:pt idx="3393">
                  <c:v>7.0443999999999997E-4</c:v>
                </c:pt>
                <c:pt idx="3394">
                  <c:v>4.6401999999999999E-4</c:v>
                </c:pt>
                <c:pt idx="3395">
                  <c:v>2.1306999999999999E-4</c:v>
                </c:pt>
                <c:pt idx="3396">
                  <c:v>-4.2721E-5</c:v>
                </c:pt>
                <c:pt idx="3397">
                  <c:v>-2.9754E-4</c:v>
                </c:pt>
                <c:pt idx="3398">
                  <c:v>-5.4560000000000003E-4</c:v>
                </c:pt>
                <c:pt idx="3399">
                  <c:v>-7.8129000000000002E-4</c:v>
                </c:pt>
                <c:pt idx="3400">
                  <c:v>-1.0579999999999999E-3</c:v>
                </c:pt>
                <c:pt idx="3401">
                  <c:v>-1.2648E-3</c:v>
                </c:pt>
                <c:pt idx="3402">
                  <c:v>-1.4427999999999999E-3</c:v>
                </c:pt>
                <c:pt idx="3403">
                  <c:v>-1.5881000000000001E-3</c:v>
                </c:pt>
                <c:pt idx="3404">
                  <c:v>-1.6974E-3</c:v>
                </c:pt>
                <c:pt idx="3405">
                  <c:v>-1.7681000000000001E-3</c:v>
                </c:pt>
                <c:pt idx="3406">
                  <c:v>-1.7987000000000001E-3</c:v>
                </c:pt>
                <c:pt idx="3407">
                  <c:v>-1.7884999999999999E-3</c:v>
                </c:pt>
                <c:pt idx="3408">
                  <c:v>-1.7377E-3</c:v>
                </c:pt>
                <c:pt idx="3409">
                  <c:v>-1.6474E-3</c:v>
                </c:pt>
                <c:pt idx="3410">
                  <c:v>-1.5198E-3</c:v>
                </c:pt>
                <c:pt idx="3411">
                  <c:v>-1.3577000000000001E-3</c:v>
                </c:pt>
                <c:pt idx="3412">
                  <c:v>-1.1647000000000001E-3</c:v>
                </c:pt>
                <c:pt idx="3413">
                  <c:v>-9.4530999999999999E-4</c:v>
                </c:pt>
                <c:pt idx="3414">
                  <c:v>-7.0447000000000001E-4</c:v>
                </c:pt>
                <c:pt idx="3415">
                  <c:v>-4.4764000000000002E-4</c:v>
                </c:pt>
                <c:pt idx="3416">
                  <c:v>-1.8065E-4</c:v>
                </c:pt>
                <c:pt idx="3417">
                  <c:v>9.0439999999999995E-5</c:v>
                </c:pt>
                <c:pt idx="3418">
                  <c:v>3.5948000000000002E-4</c:v>
                </c:pt>
                <c:pt idx="3419">
                  <c:v>6.2036000000000003E-4</c:v>
                </c:pt>
                <c:pt idx="3420">
                  <c:v>8.6715999999999996E-4</c:v>
                </c:pt>
                <c:pt idx="3421">
                  <c:v>1.0943000000000001E-3</c:v>
                </c:pt>
                <c:pt idx="3422">
                  <c:v>1.2966E-3</c:v>
                </c:pt>
                <c:pt idx="3423">
                  <c:v>1.4694E-3</c:v>
                </c:pt>
                <c:pt idx="3424">
                  <c:v>1.6088999999999999E-3</c:v>
                </c:pt>
                <c:pt idx="3425">
                  <c:v>1.7118999999999999E-3</c:v>
                </c:pt>
                <c:pt idx="3426">
                  <c:v>1.776E-3</c:v>
                </c:pt>
                <c:pt idx="3427">
                  <c:v>1.7998999999999999E-3</c:v>
                </c:pt>
                <c:pt idx="3428">
                  <c:v>1.7828E-3</c:v>
                </c:pt>
                <c:pt idx="3429">
                  <c:v>1.7252999999999999E-3</c:v>
                </c:pt>
                <c:pt idx="3430">
                  <c:v>1.6287000000000001E-3</c:v>
                </c:pt>
                <c:pt idx="3431">
                  <c:v>1.4951000000000001E-3</c:v>
                </c:pt>
                <c:pt idx="3432">
                  <c:v>1.3274999999999999E-3</c:v>
                </c:pt>
                <c:pt idx="3433">
                  <c:v>1.1298E-3</c:v>
                </c:pt>
                <c:pt idx="3434">
                  <c:v>9.0651999999999996E-4</c:v>
                </c:pt>
                <c:pt idx="3435">
                  <c:v>6.6262000000000005E-4</c:v>
                </c:pt>
                <c:pt idx="3436">
                  <c:v>4.0369000000000001E-4</c:v>
                </c:pt>
                <c:pt idx="3437">
                  <c:v>1.3558999999999999E-4</c:v>
                </c:pt>
                <c:pt idx="3438">
                  <c:v>-1.3558999999999999E-4</c:v>
                </c:pt>
                <c:pt idx="3439">
                  <c:v>-4.0369000000000001E-4</c:v>
                </c:pt>
                <c:pt idx="3440">
                  <c:v>-6.6262000000000005E-4</c:v>
                </c:pt>
                <c:pt idx="3441">
                  <c:v>-9.0651999999999996E-4</c:v>
                </c:pt>
                <c:pt idx="3442">
                  <c:v>-1.1298E-3</c:v>
                </c:pt>
                <c:pt idx="3443">
                  <c:v>-1.3274999999999999E-3</c:v>
                </c:pt>
                <c:pt idx="3444">
                  <c:v>-1.4951000000000001E-3</c:v>
                </c:pt>
                <c:pt idx="3445">
                  <c:v>-1.6287000000000001E-3</c:v>
                </c:pt>
                <c:pt idx="3446">
                  <c:v>-1.7252999999999999E-3</c:v>
                </c:pt>
                <c:pt idx="3447">
                  <c:v>-1.7828E-3</c:v>
                </c:pt>
                <c:pt idx="3448">
                  <c:v>-1.7998999999999999E-3</c:v>
                </c:pt>
                <c:pt idx="3449">
                  <c:v>-1.776E-3</c:v>
                </c:pt>
                <c:pt idx="3450">
                  <c:v>-1.807E-3</c:v>
                </c:pt>
                <c:pt idx="3451">
                  <c:v>-1.6983E-3</c:v>
                </c:pt>
                <c:pt idx="3452">
                  <c:v>-1.5510000000000001E-3</c:v>
                </c:pt>
                <c:pt idx="3453">
                  <c:v>-1.3686E-3</c:v>
                </c:pt>
                <c:pt idx="3454">
                  <c:v>-1.1551000000000001E-3</c:v>
                </c:pt>
                <c:pt idx="3455">
                  <c:v>-9.1533000000000001E-4</c:v>
                </c:pt>
                <c:pt idx="3456">
                  <c:v>-6.5481999999999997E-4</c:v>
                </c:pt>
                <c:pt idx="3457">
                  <c:v>-3.7944999999999998E-4</c:v>
                </c:pt>
                <c:pt idx="3458">
                  <c:v>-9.5464000000000006E-5</c:v>
                </c:pt>
                <c:pt idx="3459">
                  <c:v>1.9069000000000001E-4</c:v>
                </c:pt>
                <c:pt idx="3460">
                  <c:v>4.7250999999999999E-4</c:v>
                </c:pt>
                <c:pt idx="3461">
                  <c:v>7.4361000000000002E-4</c:v>
                </c:pt>
                <c:pt idx="3462">
                  <c:v>9.978299999999999E-4</c:v>
                </c:pt>
                <c:pt idx="3463">
                  <c:v>1.2294000000000001E-3</c:v>
                </c:pt>
                <c:pt idx="3464">
                  <c:v>1.4331000000000001E-3</c:v>
                </c:pt>
                <c:pt idx="3465">
                  <c:v>1.6042000000000001E-3</c:v>
                </c:pt>
                <c:pt idx="3466">
                  <c:v>1.7390000000000001E-3</c:v>
                </c:pt>
                <c:pt idx="3467">
                  <c:v>1.8342E-3</c:v>
                </c:pt>
                <c:pt idx="3468">
                  <c:v>1.8879000000000001E-3</c:v>
                </c:pt>
                <c:pt idx="3469">
                  <c:v>1.8986000000000001E-3</c:v>
                </c:pt>
                <c:pt idx="3470">
                  <c:v>1.8663E-3</c:v>
                </c:pt>
                <c:pt idx="3471">
                  <c:v>1.7917E-3</c:v>
                </c:pt>
                <c:pt idx="3472">
                  <c:v>1.6764E-3</c:v>
                </c:pt>
                <c:pt idx="3473">
                  <c:v>1.523E-3</c:v>
                </c:pt>
                <c:pt idx="3474">
                  <c:v>1.335E-3</c:v>
                </c:pt>
                <c:pt idx="3475">
                  <c:v>1.1168E-3</c:v>
                </c:pt>
                <c:pt idx="3476">
                  <c:v>8.7319999999999997E-4</c:v>
                </c:pt>
                <c:pt idx="3477">
                  <c:v>6.0979000000000003E-4</c:v>
                </c:pt>
                <c:pt idx="3478">
                  <c:v>3.3253999999999998E-4</c:v>
                </c:pt>
                <c:pt idx="3479">
                  <c:v>4.7747000000000002E-5</c:v>
                </c:pt>
                <c:pt idx="3480">
                  <c:v>-2.3813E-4</c:v>
                </c:pt>
                <c:pt idx="3481">
                  <c:v>-5.1860999999999997E-4</c:v>
                </c:pt>
                <c:pt idx="3482">
                  <c:v>-7.8731000000000005E-4</c:v>
                </c:pt>
                <c:pt idx="3483">
                  <c:v>-1.0380999999999999E-3</c:v>
                </c:pt>
                <c:pt idx="3484">
                  <c:v>-1.2654000000000001E-3</c:v>
                </c:pt>
                <c:pt idx="3485">
                  <c:v>-1.464E-3</c:v>
                </c:pt>
                <c:pt idx="3486">
                  <c:v>-1.6293E-3</c:v>
                </c:pt>
                <c:pt idx="3487">
                  <c:v>-1.7576E-3</c:v>
                </c:pt>
                <c:pt idx="3488">
                  <c:v>-1.8461E-3</c:v>
                </c:pt>
                <c:pt idx="3489">
                  <c:v>-1.8927E-3</c:v>
                </c:pt>
                <c:pt idx="3490">
                  <c:v>-1.8963000000000001E-3</c:v>
                </c:pt>
                <c:pt idx="3491">
                  <c:v>-1.8568E-3</c:v>
                </c:pt>
                <c:pt idx="3492">
                  <c:v>-1.7752E-3</c:v>
                </c:pt>
                <c:pt idx="3493">
                  <c:v>-1.6532999999999999E-3</c:v>
                </c:pt>
                <c:pt idx="3494">
                  <c:v>-1.4939E-3</c:v>
                </c:pt>
                <c:pt idx="3495">
                  <c:v>-1.3006000000000001E-3</c:v>
                </c:pt>
                <c:pt idx="3496">
                  <c:v>-1.0778000000000001E-3</c:v>
                </c:pt>
                <c:pt idx="3497">
                  <c:v>-8.3051999999999996E-4</c:v>
                </c:pt>
                <c:pt idx="3498">
                  <c:v>-5.6437999999999996E-4</c:v>
                </c:pt>
                <c:pt idx="3499">
                  <c:v>-2.8542999999999998E-4</c:v>
                </c:pt>
                <c:pt idx="3500">
                  <c:v>-8.2747999999999995E-14</c:v>
                </c:pt>
                <c:pt idx="3501">
                  <c:v>3.0045000000000001E-4</c:v>
                </c:pt>
                <c:pt idx="3502">
                  <c:v>5.9407999999999998E-4</c:v>
                </c:pt>
                <c:pt idx="3503">
                  <c:v>8.7423000000000004E-4</c:v>
                </c:pt>
                <c:pt idx="3504">
                  <c:v>1.1345000000000001E-3</c:v>
                </c:pt>
                <c:pt idx="3505">
                  <c:v>1.3691E-3</c:v>
                </c:pt>
                <c:pt idx="3506">
                  <c:v>1.5726E-3</c:v>
                </c:pt>
                <c:pt idx="3507">
                  <c:v>1.7404E-3</c:v>
                </c:pt>
                <c:pt idx="3508">
                  <c:v>1.8687E-3</c:v>
                </c:pt>
                <c:pt idx="3509">
                  <c:v>1.9545000000000001E-3</c:v>
                </c:pt>
                <c:pt idx="3510">
                  <c:v>1.9960999999999998E-3</c:v>
                </c:pt>
                <c:pt idx="3511">
                  <c:v>1.9922999999999998E-3</c:v>
                </c:pt>
                <c:pt idx="3512">
                  <c:v>1.9433E-3</c:v>
                </c:pt>
                <c:pt idx="3513">
                  <c:v>1.8502E-3</c:v>
                </c:pt>
                <c:pt idx="3514">
                  <c:v>1.7151E-3</c:v>
                </c:pt>
                <c:pt idx="3515">
                  <c:v>1.5410000000000001E-3</c:v>
                </c:pt>
                <c:pt idx="3516">
                  <c:v>1.3320000000000001E-3</c:v>
                </c:pt>
                <c:pt idx="3517">
                  <c:v>1.0928000000000001E-3</c:v>
                </c:pt>
                <c:pt idx="3518">
                  <c:v>8.2874999999999995E-4</c:v>
                </c:pt>
                <c:pt idx="3519">
                  <c:v>5.4589999999999999E-4</c:v>
                </c:pt>
                <c:pt idx="3520">
                  <c:v>2.5066999999999998E-4</c:v>
                </c:pt>
                <c:pt idx="3521">
                  <c:v>-5.0260000000000003E-5</c:v>
                </c:pt>
                <c:pt idx="3522">
                  <c:v>-3.5005000000000002E-4</c:v>
                </c:pt>
                <c:pt idx="3523">
                  <c:v>-6.4189E-4</c:v>
                </c:pt>
                <c:pt idx="3524">
                  <c:v>-9.1916000000000003E-4</c:v>
                </c:pt>
                <c:pt idx="3525">
                  <c:v>-1.1756E-3</c:v>
                </c:pt>
                <c:pt idx="3526">
                  <c:v>-1.4053E-3</c:v>
                </c:pt>
                <c:pt idx="3527">
                  <c:v>-1.6031000000000001E-3</c:v>
                </c:pt>
                <c:pt idx="3528">
                  <c:v>-1.7646000000000001E-3</c:v>
                </c:pt>
                <c:pt idx="3529">
                  <c:v>-1.8860000000000001E-3</c:v>
                </c:pt>
                <c:pt idx="3530">
                  <c:v>-1.9645999999999999E-3</c:v>
                </c:pt>
                <c:pt idx="3531">
                  <c:v>-1.9986000000000001E-3</c:v>
                </c:pt>
                <c:pt idx="3532">
                  <c:v>-1.9872000000000002E-3</c:v>
                </c:pt>
                <c:pt idx="3533">
                  <c:v>-1.9308000000000001E-3</c:v>
                </c:pt>
                <c:pt idx="3534">
                  <c:v>-1.8305000000000001E-3</c:v>
                </c:pt>
                <c:pt idx="3535">
                  <c:v>-1.6887E-3</c:v>
                </c:pt>
                <c:pt idx="3536">
                  <c:v>-1.5085000000000001E-3</c:v>
                </c:pt>
                <c:pt idx="3537">
                  <c:v>-1.2941000000000001E-3</c:v>
                </c:pt>
                <c:pt idx="3538">
                  <c:v>-1.0503000000000001E-3</c:v>
                </c:pt>
                <c:pt idx="3539">
                  <c:v>-7.8275000000000003E-4</c:v>
                </c:pt>
                <c:pt idx="3540">
                  <c:v>-4.9737999999999996E-4</c:v>
                </c:pt>
                <c:pt idx="3541">
                  <c:v>-2.0071999999999999E-4</c:v>
                </c:pt>
                <c:pt idx="3542">
                  <c:v>1.0049E-4</c:v>
                </c:pt>
                <c:pt idx="3543">
                  <c:v>3.9941999999999999E-4</c:v>
                </c:pt>
                <c:pt idx="3544">
                  <c:v>6.8928999999999995E-4</c:v>
                </c:pt>
                <c:pt idx="3545">
                  <c:v>9.6351E-4</c:v>
                </c:pt>
                <c:pt idx="3546">
                  <c:v>1.2159E-3</c:v>
                </c:pt>
                <c:pt idx="3547">
                  <c:v>1.4406E-3</c:v>
                </c:pt>
                <c:pt idx="3548">
                  <c:v>1.6326999999999999E-3</c:v>
                </c:pt>
                <c:pt idx="3549">
                  <c:v>1.7876999999999999E-3</c:v>
                </c:pt>
                <c:pt idx="3550">
                  <c:v>1.9972000000000002E-3</c:v>
                </c:pt>
                <c:pt idx="3551">
                  <c:v>2.0720000000000001E-3</c:v>
                </c:pt>
                <c:pt idx="3552">
                  <c:v>2.0998000000000002E-3</c:v>
                </c:pt>
                <c:pt idx="3553">
                  <c:v>2.0799999999999998E-3</c:v>
                </c:pt>
                <c:pt idx="3554">
                  <c:v>2.0129000000000002E-3</c:v>
                </c:pt>
                <c:pt idx="3555">
                  <c:v>1.9001000000000001E-3</c:v>
                </c:pt>
                <c:pt idx="3556">
                  <c:v>1.7443000000000001E-3</c:v>
                </c:pt>
                <c:pt idx="3557">
                  <c:v>1.5487999999999999E-3</c:v>
                </c:pt>
                <c:pt idx="3558">
                  <c:v>1.3182000000000001E-3</c:v>
                </c:pt>
                <c:pt idx="3559">
                  <c:v>1.0575999999999999E-3</c:v>
                </c:pt>
                <c:pt idx="3560">
                  <c:v>7.7306E-4</c:v>
                </c:pt>
                <c:pt idx="3561">
                  <c:v>4.7097000000000003E-4</c:v>
                </c:pt>
                <c:pt idx="3562">
                  <c:v>1.5819E-4</c:v>
                </c:pt>
                <c:pt idx="3563">
                  <c:v>-1.5819E-4</c:v>
                </c:pt>
                <c:pt idx="3564">
                  <c:v>-4.7097000000000003E-4</c:v>
                </c:pt>
                <c:pt idx="3565">
                  <c:v>-7.7306E-4</c:v>
                </c:pt>
                <c:pt idx="3566">
                  <c:v>-1.0575999999999999E-3</c:v>
                </c:pt>
                <c:pt idx="3567">
                  <c:v>-1.3182000000000001E-3</c:v>
                </c:pt>
                <c:pt idx="3568">
                  <c:v>-1.5487999999999999E-3</c:v>
                </c:pt>
                <c:pt idx="3569">
                  <c:v>-1.7443000000000001E-3</c:v>
                </c:pt>
                <c:pt idx="3570">
                  <c:v>-1.9001000000000001E-3</c:v>
                </c:pt>
                <c:pt idx="3571">
                  <c:v>-2.0129000000000002E-3</c:v>
                </c:pt>
                <c:pt idx="3572">
                  <c:v>-2.0799999999999998E-3</c:v>
                </c:pt>
                <c:pt idx="3573">
                  <c:v>-2.0998000000000002E-3</c:v>
                </c:pt>
                <c:pt idx="3574">
                  <c:v>-2.0720000000000001E-3</c:v>
                </c:pt>
                <c:pt idx="3575">
                  <c:v>-1.9972000000000002E-3</c:v>
                </c:pt>
                <c:pt idx="3576">
                  <c:v>-1.8771E-3</c:v>
                </c:pt>
                <c:pt idx="3577">
                  <c:v>-1.7143E-3</c:v>
                </c:pt>
                <c:pt idx="3578">
                  <c:v>-1.5126E-3</c:v>
                </c:pt>
                <c:pt idx="3579">
                  <c:v>-1.2767E-3</c:v>
                </c:pt>
                <c:pt idx="3580">
                  <c:v>-1.0116999999999999E-3</c:v>
                </c:pt>
                <c:pt idx="3581">
                  <c:v>-7.2375E-4</c:v>
                </c:pt>
                <c:pt idx="3582">
                  <c:v>-4.1939000000000001E-4</c:v>
                </c:pt>
                <c:pt idx="3583">
                  <c:v>-1.0551E-4</c:v>
                </c:pt>
                <c:pt idx="3584">
                  <c:v>2.1075999999999999E-4</c:v>
                </c:pt>
                <c:pt idx="3585">
                  <c:v>5.2225000000000004E-4</c:v>
                </c:pt>
                <c:pt idx="3586">
                  <c:v>8.2187999999999998E-4</c:v>
                </c:pt>
                <c:pt idx="3587">
                  <c:v>1.1029E-3</c:v>
                </c:pt>
                <c:pt idx="3588">
                  <c:v>1.3588000000000001E-3</c:v>
                </c:pt>
                <c:pt idx="3589">
                  <c:v>1.5839000000000001E-3</c:v>
                </c:pt>
                <c:pt idx="3590">
                  <c:v>1.7730999999999999E-3</c:v>
                </c:pt>
                <c:pt idx="3591">
                  <c:v>1.9220000000000001E-3</c:v>
                </c:pt>
                <c:pt idx="3592">
                  <c:v>2.0273000000000001E-3</c:v>
                </c:pt>
                <c:pt idx="3593">
                  <c:v>2.0866000000000001E-3</c:v>
                </c:pt>
                <c:pt idx="3594">
                  <c:v>2.0985000000000001E-3</c:v>
                </c:pt>
                <c:pt idx="3595">
                  <c:v>2.0628000000000001E-3</c:v>
                </c:pt>
                <c:pt idx="3596">
                  <c:v>1.9802999999999999E-3</c:v>
                </c:pt>
                <c:pt idx="3597">
                  <c:v>1.8527999999999999E-3</c:v>
                </c:pt>
                <c:pt idx="3598">
                  <c:v>1.6833E-3</c:v>
                </c:pt>
                <c:pt idx="3599">
                  <c:v>1.4756000000000001E-3</c:v>
                </c:pt>
                <c:pt idx="3600">
                  <c:v>1.2930999999999999E-3</c:v>
                </c:pt>
                <c:pt idx="3601">
                  <c:v>1.0111E-3</c:v>
                </c:pt>
                <c:pt idx="3602">
                  <c:v>7.0607999999999999E-4</c:v>
                </c:pt>
                <c:pt idx="3603">
                  <c:v>3.8505000000000001E-4</c:v>
                </c:pt>
                <c:pt idx="3604">
                  <c:v>5.5285999999999999E-5</c:v>
                </c:pt>
                <c:pt idx="3605">
                  <c:v>-2.7573000000000002E-4</c:v>
                </c:pt>
                <c:pt idx="3606">
                  <c:v>-6.0048999999999996E-4</c:v>
                </c:pt>
                <c:pt idx="3607">
                  <c:v>-9.1162999999999997E-4</c:v>
                </c:pt>
                <c:pt idx="3608">
                  <c:v>-1.2021E-3</c:v>
                </c:pt>
                <c:pt idx="3609">
                  <c:v>-1.4652000000000001E-3</c:v>
                </c:pt>
                <c:pt idx="3610">
                  <c:v>-1.6950999999999999E-3</c:v>
                </c:pt>
                <c:pt idx="3611">
                  <c:v>-1.8866E-3</c:v>
                </c:pt>
                <c:pt idx="3612">
                  <c:v>-2.0352E-3</c:v>
                </c:pt>
                <c:pt idx="3613">
                  <c:v>-2.1375999999999999E-3</c:v>
                </c:pt>
                <c:pt idx="3614">
                  <c:v>-2.1914999999999999E-3</c:v>
                </c:pt>
                <c:pt idx="3615">
                  <c:v>-2.1957000000000001E-3</c:v>
                </c:pt>
                <c:pt idx="3616">
                  <c:v>-2.15E-3</c:v>
                </c:pt>
                <c:pt idx="3617">
                  <c:v>-2.0555E-3</c:v>
                </c:pt>
                <c:pt idx="3618">
                  <c:v>-1.9143999999999999E-3</c:v>
                </c:pt>
                <c:pt idx="3619">
                  <c:v>-1.7298000000000001E-3</c:v>
                </c:pt>
                <c:pt idx="3620">
                  <c:v>-1.506E-3</c:v>
                </c:pt>
                <c:pt idx="3621">
                  <c:v>-1.248E-3</c:v>
                </c:pt>
                <c:pt idx="3622">
                  <c:v>-9.6164999999999998E-4</c:v>
                </c:pt>
                <c:pt idx="3623">
                  <c:v>-6.5348999999999995E-4</c:v>
                </c:pt>
                <c:pt idx="3624">
                  <c:v>-3.3050000000000001E-4</c:v>
                </c:pt>
                <c:pt idx="3625">
                  <c:v>-9.5666999999999995E-14</c:v>
                </c:pt>
                <c:pt idx="3626">
                  <c:v>3.3050000000000001E-4</c:v>
                </c:pt>
                <c:pt idx="3627">
                  <c:v>6.5348999999999995E-4</c:v>
                </c:pt>
                <c:pt idx="3628">
                  <c:v>9.6164999999999998E-4</c:v>
                </c:pt>
                <c:pt idx="3629">
                  <c:v>1.248E-3</c:v>
                </c:pt>
                <c:pt idx="3630">
                  <c:v>1.506E-3</c:v>
                </c:pt>
                <c:pt idx="3631">
                  <c:v>1.7298000000000001E-3</c:v>
                </c:pt>
                <c:pt idx="3632">
                  <c:v>1.9143999999999999E-3</c:v>
                </c:pt>
                <c:pt idx="3633">
                  <c:v>2.0555E-3</c:v>
                </c:pt>
                <c:pt idx="3634">
                  <c:v>2.15E-3</c:v>
                </c:pt>
                <c:pt idx="3635">
                  <c:v>2.1957000000000001E-3</c:v>
                </c:pt>
                <c:pt idx="3636">
                  <c:v>2.1914999999999999E-3</c:v>
                </c:pt>
                <c:pt idx="3637">
                  <c:v>2.1375999999999999E-3</c:v>
                </c:pt>
                <c:pt idx="3638">
                  <c:v>2.0352E-3</c:v>
                </c:pt>
                <c:pt idx="3639">
                  <c:v>1.8866E-3</c:v>
                </c:pt>
                <c:pt idx="3640">
                  <c:v>1.6950999999999999E-3</c:v>
                </c:pt>
                <c:pt idx="3641">
                  <c:v>1.4652000000000001E-3</c:v>
                </c:pt>
                <c:pt idx="3642">
                  <c:v>1.2021E-3</c:v>
                </c:pt>
                <c:pt idx="3643">
                  <c:v>9.1162999999999997E-4</c:v>
                </c:pt>
                <c:pt idx="3644">
                  <c:v>6.0048999999999996E-4</c:v>
                </c:pt>
                <c:pt idx="3645">
                  <c:v>2.7573000000000002E-4</c:v>
                </c:pt>
                <c:pt idx="3646">
                  <c:v>-5.5285999999999999E-5</c:v>
                </c:pt>
                <c:pt idx="3647">
                  <c:v>-3.8505000000000001E-4</c:v>
                </c:pt>
                <c:pt idx="3648">
                  <c:v>-7.0607999999999999E-4</c:v>
                </c:pt>
                <c:pt idx="3649">
                  <c:v>-1.0111E-3</c:v>
                </c:pt>
                <c:pt idx="3650">
                  <c:v>-1.3519000000000001E-3</c:v>
                </c:pt>
                <c:pt idx="3651">
                  <c:v>-1.6161000000000001E-3</c:v>
                </c:pt>
                <c:pt idx="3652">
                  <c:v>-1.8435999999999999E-3</c:v>
                </c:pt>
                <c:pt idx="3653">
                  <c:v>-2.0292999999999999E-3</c:v>
                </c:pt>
                <c:pt idx="3654">
                  <c:v>-2.1689000000000001E-3</c:v>
                </c:pt>
                <c:pt idx="3655">
                  <c:v>-2.2593000000000001E-3</c:v>
                </c:pt>
                <c:pt idx="3656">
                  <c:v>-2.2983999999999999E-3</c:v>
                </c:pt>
                <c:pt idx="3657">
                  <c:v>-2.2853000000000001E-3</c:v>
                </c:pt>
                <c:pt idx="3658">
                  <c:v>-2.2204E-3</c:v>
                </c:pt>
                <c:pt idx="3659">
                  <c:v>-2.1050999999999999E-3</c:v>
                </c:pt>
                <c:pt idx="3660">
                  <c:v>-1.9419999999999999E-3</c:v>
                </c:pt>
                <c:pt idx="3661">
                  <c:v>-1.7348000000000001E-3</c:v>
                </c:pt>
                <c:pt idx="3662">
                  <c:v>-1.4882000000000001E-3</c:v>
                </c:pt>
                <c:pt idx="3663">
                  <c:v>-1.2079E-3</c:v>
                </c:pt>
                <c:pt idx="3664">
                  <c:v>-9.0016E-4</c:v>
                </c:pt>
                <c:pt idx="3665">
                  <c:v>-5.7198999999999998E-4</c:v>
                </c:pt>
                <c:pt idx="3666">
                  <c:v>-2.3083000000000001E-4</c:v>
                </c:pt>
                <c:pt idx="3667">
                  <c:v>1.1556E-4</c:v>
                </c:pt>
                <c:pt idx="3668">
                  <c:v>4.5932999999999998E-4</c:v>
                </c:pt>
                <c:pt idx="3669">
                  <c:v>7.9268000000000003E-4</c:v>
                </c:pt>
                <c:pt idx="3670">
                  <c:v>1.108E-3</c:v>
                </c:pt>
                <c:pt idx="3671">
                  <c:v>1.3982000000000001E-3</c:v>
                </c:pt>
                <c:pt idx="3672">
                  <c:v>1.6567000000000001E-3</c:v>
                </c:pt>
                <c:pt idx="3673">
                  <c:v>1.8776000000000001E-3</c:v>
                </c:pt>
                <c:pt idx="3674">
                  <c:v>2.0558E-3</c:v>
                </c:pt>
                <c:pt idx="3675">
                  <c:v>2.1873999999999999E-3</c:v>
                </c:pt>
                <c:pt idx="3676">
                  <c:v>2.2694E-3</c:v>
                </c:pt>
                <c:pt idx="3677">
                  <c:v>2.2997999999999998E-3</c:v>
                </c:pt>
                <c:pt idx="3678">
                  <c:v>2.2780999999999999E-3</c:v>
                </c:pt>
                <c:pt idx="3679">
                  <c:v>2.2046000000000001E-3</c:v>
                </c:pt>
                <c:pt idx="3680">
                  <c:v>2.0810999999999998E-3</c:v>
                </c:pt>
                <c:pt idx="3681">
                  <c:v>1.9104E-3</c:v>
                </c:pt>
                <c:pt idx="3682">
                  <c:v>1.6963E-3</c:v>
                </c:pt>
                <c:pt idx="3683">
                  <c:v>1.4437E-3</c:v>
                </c:pt>
                <c:pt idx="3684">
                  <c:v>1.1582999999999999E-3</c:v>
                </c:pt>
                <c:pt idx="3685">
                  <c:v>8.4668999999999999E-4</c:v>
                </c:pt>
                <c:pt idx="3686">
                  <c:v>5.1581999999999995E-4</c:v>
                </c:pt>
                <c:pt idx="3687">
                  <c:v>1.7325000000000001E-4</c:v>
                </c:pt>
                <c:pt idx="3688">
                  <c:v>-1.7325000000000001E-4</c:v>
                </c:pt>
                <c:pt idx="3689">
                  <c:v>-5.1581999999999995E-4</c:v>
                </c:pt>
                <c:pt idx="3690">
                  <c:v>-8.4668999999999999E-4</c:v>
                </c:pt>
                <c:pt idx="3691">
                  <c:v>-1.1582999999999999E-3</c:v>
                </c:pt>
                <c:pt idx="3692">
                  <c:v>-1.4437E-3</c:v>
                </c:pt>
                <c:pt idx="3693">
                  <c:v>-1.6963E-3</c:v>
                </c:pt>
                <c:pt idx="3694">
                  <c:v>-1.9104E-3</c:v>
                </c:pt>
                <c:pt idx="3695">
                  <c:v>-2.0810999999999998E-3</c:v>
                </c:pt>
                <c:pt idx="3696">
                  <c:v>-2.2046000000000001E-3</c:v>
                </c:pt>
                <c:pt idx="3697">
                  <c:v>-2.2780999999999999E-3</c:v>
                </c:pt>
                <c:pt idx="3698">
                  <c:v>-2.2997999999999998E-3</c:v>
                </c:pt>
                <c:pt idx="3699">
                  <c:v>-2.2694E-3</c:v>
                </c:pt>
                <c:pt idx="3700">
                  <c:v>-2.2824999999999998E-3</c:v>
                </c:pt>
                <c:pt idx="3701">
                  <c:v>-2.1451999999999999E-3</c:v>
                </c:pt>
                <c:pt idx="3702">
                  <c:v>-1.9591999999999999E-3</c:v>
                </c:pt>
                <c:pt idx="3703">
                  <c:v>-1.7286999999999999E-3</c:v>
                </c:pt>
                <c:pt idx="3704">
                  <c:v>-1.459E-3</c:v>
                </c:pt>
                <c:pt idx="3705">
                  <c:v>-1.1562E-3</c:v>
                </c:pt>
                <c:pt idx="3706">
                  <c:v>-8.2713999999999997E-4</c:v>
                </c:pt>
                <c:pt idx="3707">
                  <c:v>-4.793E-4</c:v>
                </c:pt>
                <c:pt idx="3708">
                  <c:v>-1.2059E-4</c:v>
                </c:pt>
                <c:pt idx="3709">
                  <c:v>2.4086999999999999E-4</c:v>
                </c:pt>
                <c:pt idx="3710">
                  <c:v>5.9685999999999995E-4</c:v>
                </c:pt>
                <c:pt idx="3711">
                  <c:v>9.3930000000000001E-4</c:v>
                </c:pt>
                <c:pt idx="3712">
                  <c:v>1.2604000000000001E-3</c:v>
                </c:pt>
                <c:pt idx="3713">
                  <c:v>1.5529000000000001E-3</c:v>
                </c:pt>
                <c:pt idx="3714">
                  <c:v>1.8102000000000001E-3</c:v>
                </c:pt>
                <c:pt idx="3715">
                  <c:v>2.0263999999999998E-3</c:v>
                </c:pt>
                <c:pt idx="3716">
                  <c:v>2.1965999999999999E-3</c:v>
                </c:pt>
                <c:pt idx="3717">
                  <c:v>2.3169000000000002E-3</c:v>
                </c:pt>
                <c:pt idx="3718">
                  <c:v>2.3847E-3</c:v>
                </c:pt>
                <c:pt idx="3719">
                  <c:v>2.3982999999999999E-3</c:v>
                </c:pt>
                <c:pt idx="3720">
                  <c:v>2.3574999999999998E-3</c:v>
                </c:pt>
                <c:pt idx="3721">
                  <c:v>2.2631999999999999E-3</c:v>
                </c:pt>
                <c:pt idx="3722">
                  <c:v>2.1175E-3</c:v>
                </c:pt>
                <c:pt idx="3723">
                  <c:v>1.9238E-3</c:v>
                </c:pt>
                <c:pt idx="3724">
                  <c:v>1.6864E-3</c:v>
                </c:pt>
                <c:pt idx="3725">
                  <c:v>1.4107E-3</c:v>
                </c:pt>
                <c:pt idx="3726">
                  <c:v>1.103E-3</c:v>
                </c:pt>
                <c:pt idx="3727">
                  <c:v>7.7026000000000004E-4</c:v>
                </c:pt>
                <c:pt idx="3728">
                  <c:v>4.2005999999999999E-4</c:v>
                </c:pt>
                <c:pt idx="3729">
                  <c:v>6.0312000000000001E-5</c:v>
                </c:pt>
                <c:pt idx="3730">
                  <c:v>-3.0079999999999999E-4</c:v>
                </c:pt>
                <c:pt idx="3731">
                  <c:v>-6.5508000000000005E-4</c:v>
                </c:pt>
                <c:pt idx="3732">
                  <c:v>-9.9449999999999994E-4</c:v>
                </c:pt>
                <c:pt idx="3733">
                  <c:v>-1.3113000000000001E-3</c:v>
                </c:pt>
                <c:pt idx="3734">
                  <c:v>-1.5984E-3</c:v>
                </c:pt>
                <c:pt idx="3735">
                  <c:v>-1.8492000000000001E-3</c:v>
                </c:pt>
                <c:pt idx="3736">
                  <c:v>-2.0581000000000002E-3</c:v>
                </c:pt>
                <c:pt idx="3737">
                  <c:v>-2.2201999999999999E-3</c:v>
                </c:pt>
                <c:pt idx="3738">
                  <c:v>-2.3319E-3</c:v>
                </c:pt>
                <c:pt idx="3739">
                  <c:v>-2.3906999999999999E-3</c:v>
                </c:pt>
                <c:pt idx="3740">
                  <c:v>-2.3952999999999999E-3</c:v>
                </c:pt>
                <c:pt idx="3741">
                  <c:v>-2.3454000000000001E-3</c:v>
                </c:pt>
                <c:pt idx="3742">
                  <c:v>-2.2423999999999999E-3</c:v>
                </c:pt>
                <c:pt idx="3743">
                  <c:v>-2.0883999999999998E-3</c:v>
                </c:pt>
                <c:pt idx="3744">
                  <c:v>-1.8871000000000001E-3</c:v>
                </c:pt>
                <c:pt idx="3745">
                  <c:v>-1.6429000000000001E-3</c:v>
                </c:pt>
                <c:pt idx="3746">
                  <c:v>-1.3614E-3</c:v>
                </c:pt>
                <c:pt idx="3747">
                  <c:v>-1.0491000000000001E-3</c:v>
                </c:pt>
                <c:pt idx="3748">
                  <c:v>-7.1290000000000004E-4</c:v>
                </c:pt>
                <c:pt idx="3749">
                  <c:v>-3.6054000000000001E-4</c:v>
                </c:pt>
                <c:pt idx="3750">
                  <c:v>-1.1399E-13</c:v>
                </c:pt>
                <c:pt idx="3751">
                  <c:v>3.7555999999999999E-4</c:v>
                </c:pt>
                <c:pt idx="3752">
                  <c:v>7.4260000000000005E-4</c:v>
                </c:pt>
                <c:pt idx="3753">
                  <c:v>1.0928000000000001E-3</c:v>
                </c:pt>
                <c:pt idx="3754">
                  <c:v>1.4182000000000001E-3</c:v>
                </c:pt>
                <c:pt idx="3755">
                  <c:v>1.7114000000000001E-3</c:v>
                </c:pt>
                <c:pt idx="3756">
                  <c:v>1.9656999999999999E-3</c:v>
                </c:pt>
                <c:pt idx="3757">
                  <c:v>2.1754999999999999E-3</c:v>
                </c:pt>
                <c:pt idx="3758">
                  <c:v>2.3357999999999999E-3</c:v>
                </c:pt>
                <c:pt idx="3759">
                  <c:v>2.4432E-3</c:v>
                </c:pt>
                <c:pt idx="3760">
                  <c:v>2.4951000000000001E-3</c:v>
                </c:pt>
                <c:pt idx="3761">
                  <c:v>2.4903E-3</c:v>
                </c:pt>
                <c:pt idx="3762">
                  <c:v>2.4291E-3</c:v>
                </c:pt>
                <c:pt idx="3763">
                  <c:v>2.3127E-3</c:v>
                </c:pt>
                <c:pt idx="3764">
                  <c:v>2.1438E-3</c:v>
                </c:pt>
                <c:pt idx="3765">
                  <c:v>1.9262999999999999E-3</c:v>
                </c:pt>
                <c:pt idx="3766">
                  <c:v>1.665E-3</c:v>
                </c:pt>
                <c:pt idx="3767">
                  <c:v>1.366E-3</c:v>
                </c:pt>
                <c:pt idx="3768">
                  <c:v>1.0359E-3</c:v>
                </c:pt>
                <c:pt idx="3769">
                  <c:v>6.8238000000000001E-4</c:v>
                </c:pt>
                <c:pt idx="3770">
                  <c:v>3.1333000000000001E-4</c:v>
                </c:pt>
                <c:pt idx="3771">
                  <c:v>-6.2824999999999996E-5</c:v>
                </c:pt>
                <c:pt idx="3772">
                  <c:v>-4.3755999999999998E-4</c:v>
                </c:pt>
                <c:pt idx="3773">
                  <c:v>-8.0236000000000001E-4</c:v>
                </c:pt>
                <c:pt idx="3774">
                  <c:v>-1.1489E-3</c:v>
                </c:pt>
                <c:pt idx="3775">
                  <c:v>-1.4695000000000001E-3</c:v>
                </c:pt>
                <c:pt idx="3776">
                  <c:v>-1.7566000000000001E-3</c:v>
                </c:pt>
                <c:pt idx="3777">
                  <c:v>-2.0038999999999999E-3</c:v>
                </c:pt>
                <c:pt idx="3778">
                  <c:v>-2.2057000000000001E-3</c:v>
                </c:pt>
                <c:pt idx="3779">
                  <c:v>-2.3574999999999998E-3</c:v>
                </c:pt>
                <c:pt idx="3780">
                  <c:v>-2.4556999999999999E-3</c:v>
                </c:pt>
                <c:pt idx="3781">
                  <c:v>-2.4981999999999999E-3</c:v>
                </c:pt>
                <c:pt idx="3782">
                  <c:v>-2.4840000000000001E-3</c:v>
                </c:pt>
                <c:pt idx="3783">
                  <c:v>-2.4134999999999998E-3</c:v>
                </c:pt>
                <c:pt idx="3784">
                  <c:v>-2.2880999999999999E-3</c:v>
                </c:pt>
                <c:pt idx="3785">
                  <c:v>-2.1107999999999999E-3</c:v>
                </c:pt>
                <c:pt idx="3786">
                  <c:v>-1.8856000000000001E-3</c:v>
                </c:pt>
                <c:pt idx="3787">
                  <c:v>-1.6176000000000001E-3</c:v>
                </c:pt>
                <c:pt idx="3788">
                  <c:v>-1.3129000000000001E-3</c:v>
                </c:pt>
                <c:pt idx="3789">
                  <c:v>-9.7842999999999997E-4</c:v>
                </c:pt>
                <c:pt idx="3790">
                  <c:v>-6.2171999999999998E-4</c:v>
                </c:pt>
                <c:pt idx="3791">
                  <c:v>-2.5090000000000003E-4</c:v>
                </c:pt>
                <c:pt idx="3792">
                  <c:v>1.2561000000000001E-4</c:v>
                </c:pt>
                <c:pt idx="3793">
                  <c:v>4.9927000000000001E-4</c:v>
                </c:pt>
                <c:pt idx="3794">
                  <c:v>8.6160999999999996E-4</c:v>
                </c:pt>
                <c:pt idx="3795">
                  <c:v>1.2044E-3</c:v>
                </c:pt>
                <c:pt idx="3796">
                  <c:v>1.5198E-3</c:v>
                </c:pt>
                <c:pt idx="3797">
                  <c:v>1.8008E-3</c:v>
                </c:pt>
                <c:pt idx="3798">
                  <c:v>2.0408000000000002E-3</c:v>
                </c:pt>
                <c:pt idx="3799">
                  <c:v>2.2346000000000002E-3</c:v>
                </c:pt>
                <c:pt idx="3800">
                  <c:v>2.4727E-3</c:v>
                </c:pt>
                <c:pt idx="3801">
                  <c:v>2.5653999999999998E-3</c:v>
                </c:pt>
                <c:pt idx="3802">
                  <c:v>2.5998000000000002E-3</c:v>
                </c:pt>
                <c:pt idx="3803">
                  <c:v>2.5752000000000001E-3</c:v>
                </c:pt>
                <c:pt idx="3804">
                  <c:v>2.4922E-3</c:v>
                </c:pt>
                <c:pt idx="3805">
                  <c:v>2.3525999999999998E-3</c:v>
                </c:pt>
                <c:pt idx="3806">
                  <c:v>2.1595E-3</c:v>
                </c:pt>
                <c:pt idx="3807">
                  <c:v>1.9174999999999999E-3</c:v>
                </c:pt>
                <c:pt idx="3808">
                  <c:v>1.632E-3</c:v>
                </c:pt>
                <c:pt idx="3809">
                  <c:v>1.3094000000000001E-3</c:v>
                </c:pt>
                <c:pt idx="3810">
                  <c:v>9.5712E-4</c:v>
                </c:pt>
                <c:pt idx="3811">
                  <c:v>5.8310000000000002E-4</c:v>
                </c:pt>
                <c:pt idx="3812">
                  <c:v>1.9584999999999999E-4</c:v>
                </c:pt>
                <c:pt idx="3813">
                  <c:v>-1.9584999999999999E-4</c:v>
                </c:pt>
                <c:pt idx="3814">
                  <c:v>-5.8310000000000002E-4</c:v>
                </c:pt>
                <c:pt idx="3815">
                  <c:v>-9.5712E-4</c:v>
                </c:pt>
                <c:pt idx="3816">
                  <c:v>-1.3094000000000001E-3</c:v>
                </c:pt>
                <c:pt idx="3817">
                  <c:v>-1.632E-3</c:v>
                </c:pt>
                <c:pt idx="3818">
                  <c:v>-1.9174999999999999E-3</c:v>
                </c:pt>
                <c:pt idx="3819">
                  <c:v>-2.1595E-3</c:v>
                </c:pt>
                <c:pt idx="3820">
                  <c:v>-2.3525999999999998E-3</c:v>
                </c:pt>
                <c:pt idx="3821">
                  <c:v>-2.4922E-3</c:v>
                </c:pt>
                <c:pt idx="3822">
                  <c:v>-2.5752000000000001E-3</c:v>
                </c:pt>
                <c:pt idx="3823">
                  <c:v>-2.5998000000000002E-3</c:v>
                </c:pt>
                <c:pt idx="3824">
                  <c:v>-2.5653999999999998E-3</c:v>
                </c:pt>
                <c:pt idx="3825">
                  <c:v>-2.4727E-3</c:v>
                </c:pt>
                <c:pt idx="3826">
                  <c:v>-2.3240000000000001E-3</c:v>
                </c:pt>
                <c:pt idx="3827">
                  <c:v>-2.1224999999999998E-3</c:v>
                </c:pt>
                <c:pt idx="3828">
                  <c:v>-1.8728E-3</c:v>
                </c:pt>
                <c:pt idx="3829">
                  <c:v>-1.5805999999999999E-3</c:v>
                </c:pt>
                <c:pt idx="3830">
                  <c:v>-1.2526E-3</c:v>
                </c:pt>
                <c:pt idx="3831">
                  <c:v>-8.9607E-4</c:v>
                </c:pt>
                <c:pt idx="3832">
                  <c:v>-5.1924999999999996E-4</c:v>
                </c:pt>
                <c:pt idx="3833">
                  <c:v>-1.3064000000000001E-4</c:v>
                </c:pt>
                <c:pt idx="3834">
                  <c:v>2.6093999999999998E-4</c:v>
                </c:pt>
                <c:pt idx="3835">
                  <c:v>6.4658999999999995E-4</c:v>
                </c:pt>
                <c:pt idx="3836">
                  <c:v>1.0176E-3</c:v>
                </c:pt>
                <c:pt idx="3837">
                  <c:v>1.3655E-3</c:v>
                </c:pt>
                <c:pt idx="3838">
                  <c:v>1.6823000000000001E-3</c:v>
                </c:pt>
                <c:pt idx="3839">
                  <c:v>1.9610999999999999E-3</c:v>
                </c:pt>
                <c:pt idx="3840">
                  <c:v>2.1952999999999999E-3</c:v>
                </c:pt>
                <c:pt idx="3841">
                  <c:v>2.3795999999999999E-3</c:v>
                </c:pt>
                <c:pt idx="3842">
                  <c:v>2.5100000000000001E-3</c:v>
                </c:pt>
                <c:pt idx="3843">
                  <c:v>2.5834E-3</c:v>
                </c:pt>
                <c:pt idx="3844">
                  <c:v>2.5982000000000002E-3</c:v>
                </c:pt>
                <c:pt idx="3845">
                  <c:v>2.5539E-3</c:v>
                </c:pt>
                <c:pt idx="3846">
                  <c:v>2.4518000000000001E-3</c:v>
                </c:pt>
                <c:pt idx="3847">
                  <c:v>2.294E-3</c:v>
                </c:pt>
                <c:pt idx="3848">
                  <c:v>2.0841000000000002E-3</c:v>
                </c:pt>
                <c:pt idx="3849">
                  <c:v>1.8269E-3</c:v>
                </c:pt>
                <c:pt idx="3850">
                  <c:v>1.5870000000000001E-3</c:v>
                </c:pt>
                <c:pt idx="3851">
                  <c:v>1.2409000000000001E-3</c:v>
                </c:pt>
                <c:pt idx="3852">
                  <c:v>8.6655E-4</c:v>
                </c:pt>
                <c:pt idx="3853">
                  <c:v>4.7256000000000002E-4</c:v>
                </c:pt>
                <c:pt idx="3854">
                  <c:v>6.7850999999999998E-5</c:v>
                </c:pt>
                <c:pt idx="3855">
                  <c:v>-3.3839999999999999E-4</c:v>
                </c:pt>
                <c:pt idx="3856">
                  <c:v>-7.3696999999999999E-4</c:v>
                </c:pt>
                <c:pt idx="3857">
                  <c:v>-1.1188000000000001E-3</c:v>
                </c:pt>
                <c:pt idx="3858">
                  <c:v>-1.4752999999999999E-3</c:v>
                </c:pt>
                <c:pt idx="3859">
                  <c:v>-1.7982E-3</c:v>
                </c:pt>
                <c:pt idx="3860">
                  <c:v>-2.0804E-3</c:v>
                </c:pt>
                <c:pt idx="3861">
                  <c:v>-2.3153000000000002E-3</c:v>
                </c:pt>
                <c:pt idx="3862">
                  <c:v>-2.4976999999999998E-3</c:v>
                </c:pt>
                <c:pt idx="3863">
                  <c:v>-2.6234000000000001E-3</c:v>
                </c:pt>
                <c:pt idx="3864">
                  <c:v>-2.6895999999999999E-3</c:v>
                </c:pt>
                <c:pt idx="3865">
                  <c:v>-2.6947E-3</c:v>
                </c:pt>
                <c:pt idx="3866">
                  <c:v>-2.6386000000000001E-3</c:v>
                </c:pt>
                <c:pt idx="3867">
                  <c:v>-2.5227000000000001E-3</c:v>
                </c:pt>
                <c:pt idx="3868">
                  <c:v>-2.3495E-3</c:v>
                </c:pt>
                <c:pt idx="3869">
                  <c:v>-2.1229999999999999E-3</c:v>
                </c:pt>
                <c:pt idx="3870">
                  <c:v>-1.8483E-3</c:v>
                </c:pt>
                <c:pt idx="3871">
                  <c:v>-1.5315999999999999E-3</c:v>
                </c:pt>
                <c:pt idx="3872">
                  <c:v>-1.1802E-3</c:v>
                </c:pt>
                <c:pt idx="3873">
                  <c:v>-8.0201000000000003E-4</c:v>
                </c:pt>
                <c:pt idx="3874">
                  <c:v>-4.0560999999999999E-4</c:v>
                </c:pt>
                <c:pt idx="3875">
                  <c:v>-1.2850000000000001E-13</c:v>
                </c:pt>
                <c:pt idx="3876">
                  <c:v>4.0560999999999999E-4</c:v>
                </c:pt>
                <c:pt idx="3877">
                  <c:v>8.0201000000000003E-4</c:v>
                </c:pt>
                <c:pt idx="3878">
                  <c:v>1.1802E-3</c:v>
                </c:pt>
                <c:pt idx="3879">
                  <c:v>1.5315999999999999E-3</c:v>
                </c:pt>
                <c:pt idx="3880">
                  <c:v>1.8483E-3</c:v>
                </c:pt>
                <c:pt idx="3881">
                  <c:v>2.1229999999999999E-3</c:v>
                </c:pt>
                <c:pt idx="3882">
                  <c:v>2.3495E-3</c:v>
                </c:pt>
                <c:pt idx="3883">
                  <c:v>2.5227000000000001E-3</c:v>
                </c:pt>
                <c:pt idx="3884">
                  <c:v>2.6386000000000001E-3</c:v>
                </c:pt>
                <c:pt idx="3885">
                  <c:v>2.6947E-3</c:v>
                </c:pt>
                <c:pt idx="3886">
                  <c:v>2.6895999999999999E-3</c:v>
                </c:pt>
                <c:pt idx="3887">
                  <c:v>2.6234000000000001E-3</c:v>
                </c:pt>
                <c:pt idx="3888">
                  <c:v>2.4976999999999998E-3</c:v>
                </c:pt>
                <c:pt idx="3889">
                  <c:v>2.3153000000000002E-3</c:v>
                </c:pt>
                <c:pt idx="3890">
                  <c:v>2.0804E-3</c:v>
                </c:pt>
                <c:pt idx="3891">
                  <c:v>1.7982E-3</c:v>
                </c:pt>
                <c:pt idx="3892">
                  <c:v>1.4752999999999999E-3</c:v>
                </c:pt>
                <c:pt idx="3893">
                  <c:v>1.1188000000000001E-3</c:v>
                </c:pt>
                <c:pt idx="3894">
                  <c:v>7.3696999999999999E-4</c:v>
                </c:pt>
                <c:pt idx="3895">
                  <c:v>3.3839999999999999E-4</c:v>
                </c:pt>
                <c:pt idx="3896">
                  <c:v>-6.7850999999999998E-5</c:v>
                </c:pt>
                <c:pt idx="3897">
                  <c:v>-4.7256000000000002E-4</c:v>
                </c:pt>
                <c:pt idx="3898">
                  <c:v>-8.6655E-4</c:v>
                </c:pt>
                <c:pt idx="3899">
                  <c:v>-1.2409000000000001E-3</c:v>
                </c:pt>
                <c:pt idx="3900">
                  <c:v>-1.6458E-3</c:v>
                </c:pt>
                <c:pt idx="3901">
                  <c:v>-1.9673999999999998E-3</c:v>
                </c:pt>
                <c:pt idx="3902">
                  <c:v>-2.2444000000000001E-3</c:v>
                </c:pt>
                <c:pt idx="3903">
                  <c:v>-2.4704000000000002E-3</c:v>
                </c:pt>
                <c:pt idx="3904">
                  <c:v>-2.6404000000000002E-3</c:v>
                </c:pt>
                <c:pt idx="3905">
                  <c:v>-2.7504000000000001E-3</c:v>
                </c:pt>
                <c:pt idx="3906">
                  <c:v>-2.7980000000000001E-3</c:v>
                </c:pt>
                <c:pt idx="3907">
                  <c:v>-2.7821E-3</c:v>
                </c:pt>
                <c:pt idx="3908">
                  <c:v>-2.7030999999999999E-3</c:v>
                </c:pt>
                <c:pt idx="3909">
                  <c:v>-2.5626999999999998E-3</c:v>
                </c:pt>
                <c:pt idx="3910">
                  <c:v>-2.3641000000000001E-3</c:v>
                </c:pt>
                <c:pt idx="3911">
                  <c:v>-2.1118999999999999E-3</c:v>
                </c:pt>
                <c:pt idx="3912">
                  <c:v>-1.8117999999999999E-3</c:v>
                </c:pt>
                <c:pt idx="3913">
                  <c:v>-1.4705E-3</c:v>
                </c:pt>
                <c:pt idx="3914">
                  <c:v>-1.0958000000000001E-3</c:v>
                </c:pt>
                <c:pt idx="3915">
                  <c:v>-6.9633E-4</c:v>
                </c:pt>
                <c:pt idx="3916">
                  <c:v>-2.8100999999999999E-4</c:v>
                </c:pt>
                <c:pt idx="3917">
                  <c:v>1.4067999999999999E-4</c:v>
                </c:pt>
                <c:pt idx="3918">
                  <c:v>5.5918999999999999E-4</c:v>
                </c:pt>
                <c:pt idx="3919">
                  <c:v>9.6500000000000004E-4</c:v>
                </c:pt>
                <c:pt idx="3920">
                  <c:v>1.3489000000000001E-3</c:v>
                </c:pt>
                <c:pt idx="3921">
                  <c:v>1.7022000000000001E-3</c:v>
                </c:pt>
                <c:pt idx="3922">
                  <c:v>2.0168999999999999E-3</c:v>
                </c:pt>
                <c:pt idx="3923">
                  <c:v>2.2856999999999999E-3</c:v>
                </c:pt>
                <c:pt idx="3924">
                  <c:v>2.5027999999999999E-3</c:v>
                </c:pt>
                <c:pt idx="3925">
                  <c:v>2.663E-3</c:v>
                </c:pt>
                <c:pt idx="3926">
                  <c:v>2.7626999999999999E-3</c:v>
                </c:pt>
                <c:pt idx="3927">
                  <c:v>2.7997999999999999E-3</c:v>
                </c:pt>
                <c:pt idx="3928">
                  <c:v>2.7732999999999998E-3</c:v>
                </c:pt>
                <c:pt idx="3929">
                  <c:v>2.6838999999999999E-3</c:v>
                </c:pt>
                <c:pt idx="3930">
                  <c:v>2.5335000000000002E-3</c:v>
                </c:pt>
                <c:pt idx="3931">
                  <c:v>2.3257E-3</c:v>
                </c:pt>
                <c:pt idx="3932">
                  <c:v>2.065E-3</c:v>
                </c:pt>
                <c:pt idx="3933">
                  <c:v>1.7574999999999999E-3</c:v>
                </c:pt>
                <c:pt idx="3934">
                  <c:v>1.4101000000000001E-3</c:v>
                </c:pt>
                <c:pt idx="3935">
                  <c:v>1.0307000000000001E-3</c:v>
                </c:pt>
                <c:pt idx="3936">
                  <c:v>6.2796E-4</c:v>
                </c:pt>
                <c:pt idx="3937">
                  <c:v>2.1091999999999999E-4</c:v>
                </c:pt>
                <c:pt idx="3938">
                  <c:v>-2.1091999999999999E-4</c:v>
                </c:pt>
                <c:pt idx="3939">
                  <c:v>-6.2796E-4</c:v>
                </c:pt>
                <c:pt idx="3940">
                  <c:v>-1.0307000000000001E-3</c:v>
                </c:pt>
                <c:pt idx="3941">
                  <c:v>-1.4101000000000001E-3</c:v>
                </c:pt>
                <c:pt idx="3942">
                  <c:v>-1.7574999999999999E-3</c:v>
                </c:pt>
                <c:pt idx="3943">
                  <c:v>-2.065E-3</c:v>
                </c:pt>
                <c:pt idx="3944">
                  <c:v>-2.3257E-3</c:v>
                </c:pt>
                <c:pt idx="3945">
                  <c:v>-2.5335000000000002E-3</c:v>
                </c:pt>
                <c:pt idx="3946">
                  <c:v>-2.6838999999999999E-3</c:v>
                </c:pt>
                <c:pt idx="3947">
                  <c:v>-2.7732999999999998E-3</c:v>
                </c:pt>
                <c:pt idx="3948">
                  <c:v>-2.7997999999999999E-3</c:v>
                </c:pt>
                <c:pt idx="3949">
                  <c:v>-2.7626999999999999E-3</c:v>
                </c:pt>
                <c:pt idx="3950">
                  <c:v>-2.7580999999999999E-3</c:v>
                </c:pt>
                <c:pt idx="3951">
                  <c:v>-2.5921E-3</c:v>
                </c:pt>
                <c:pt idx="3952">
                  <c:v>-2.3674E-3</c:v>
                </c:pt>
                <c:pt idx="3953">
                  <c:v>-2.0888999999999999E-3</c:v>
                </c:pt>
                <c:pt idx="3954">
                  <c:v>-1.763E-3</c:v>
                </c:pt>
                <c:pt idx="3955">
                  <c:v>-1.3971000000000001E-3</c:v>
                </c:pt>
                <c:pt idx="3956">
                  <c:v>-9.9945999999999998E-4</c:v>
                </c:pt>
                <c:pt idx="3957">
                  <c:v>-5.7916E-4</c:v>
                </c:pt>
                <c:pt idx="3958">
                  <c:v>-1.4571000000000001E-4</c:v>
                </c:pt>
                <c:pt idx="3959">
                  <c:v>2.9105E-4</c:v>
                </c:pt>
                <c:pt idx="3960">
                  <c:v>7.2119999999999997E-4</c:v>
                </c:pt>
                <c:pt idx="3961">
                  <c:v>1.1349999999999999E-3</c:v>
                </c:pt>
                <c:pt idx="3962">
                  <c:v>1.523E-3</c:v>
                </c:pt>
                <c:pt idx="3963">
                  <c:v>1.8764999999999999E-3</c:v>
                </c:pt>
                <c:pt idx="3964">
                  <c:v>2.1873000000000001E-3</c:v>
                </c:pt>
                <c:pt idx="3965">
                  <c:v>2.4486E-3</c:v>
                </c:pt>
                <c:pt idx="3966">
                  <c:v>2.6541999999999998E-3</c:v>
                </c:pt>
                <c:pt idx="3967">
                  <c:v>2.7996000000000002E-3</c:v>
                </c:pt>
                <c:pt idx="3968">
                  <c:v>2.8814999999999999E-3</c:v>
                </c:pt>
                <c:pt idx="3969">
                  <c:v>2.8979000000000001E-3</c:v>
                </c:pt>
                <c:pt idx="3970">
                  <c:v>2.8486000000000002E-3</c:v>
                </c:pt>
                <c:pt idx="3971">
                  <c:v>2.7347000000000001E-3</c:v>
                </c:pt>
                <c:pt idx="3972">
                  <c:v>2.5585999999999999E-3</c:v>
                </c:pt>
                <c:pt idx="3973">
                  <c:v>2.3245000000000002E-3</c:v>
                </c:pt>
                <c:pt idx="3974">
                  <c:v>2.0376999999999999E-3</c:v>
                </c:pt>
                <c:pt idx="3975">
                  <c:v>1.7045999999999999E-3</c:v>
                </c:pt>
                <c:pt idx="3976">
                  <c:v>1.3328000000000001E-3</c:v>
                </c:pt>
                <c:pt idx="3977">
                  <c:v>9.3074E-4</c:v>
                </c:pt>
                <c:pt idx="3978">
                  <c:v>5.0757000000000005E-4</c:v>
                </c:pt>
                <c:pt idx="3979">
                  <c:v>7.2877E-5</c:v>
                </c:pt>
                <c:pt idx="3980">
                  <c:v>-3.6347000000000001E-4</c:v>
                </c:pt>
                <c:pt idx="3981">
                  <c:v>-7.9155999999999996E-4</c:v>
                </c:pt>
                <c:pt idx="3982">
                  <c:v>-1.2017E-3</c:v>
                </c:pt>
                <c:pt idx="3983">
                  <c:v>-1.5845E-3</c:v>
                </c:pt>
                <c:pt idx="3984">
                  <c:v>-1.9314E-3</c:v>
                </c:pt>
                <c:pt idx="3985">
                  <c:v>-2.2344999999999999E-3</c:v>
                </c:pt>
                <c:pt idx="3986">
                  <c:v>-2.4867999999999999E-3</c:v>
                </c:pt>
                <c:pt idx="3987">
                  <c:v>-2.6827000000000001E-3</c:v>
                </c:pt>
                <c:pt idx="3988">
                  <c:v>-2.8176999999999998E-3</c:v>
                </c:pt>
                <c:pt idx="3989">
                  <c:v>-2.8888E-3</c:v>
                </c:pt>
                <c:pt idx="3990">
                  <c:v>-2.8942999999999998E-3</c:v>
                </c:pt>
                <c:pt idx="3991">
                  <c:v>-2.8341E-3</c:v>
                </c:pt>
                <c:pt idx="3992">
                  <c:v>-2.7095999999999999E-3</c:v>
                </c:pt>
                <c:pt idx="3993">
                  <c:v>-2.5235000000000001E-3</c:v>
                </c:pt>
                <c:pt idx="3994">
                  <c:v>-2.2802E-3</c:v>
                </c:pt>
                <c:pt idx="3995">
                  <c:v>-1.9851999999999999E-3</c:v>
                </c:pt>
                <c:pt idx="3996">
                  <c:v>-1.6451E-3</c:v>
                </c:pt>
                <c:pt idx="3997">
                  <c:v>-1.2676E-3</c:v>
                </c:pt>
                <c:pt idx="3998">
                  <c:v>-8.6142E-4</c:v>
                </c:pt>
                <c:pt idx="3999">
                  <c:v>-4.3564999999999999E-4</c:v>
                </c:pt>
                <c:pt idx="4000">
                  <c:v>-1.4911000000000001E-13</c:v>
                </c:pt>
                <c:pt idx="4001">
                  <c:v>4.5068000000000002E-4</c:v>
                </c:pt>
                <c:pt idx="4002">
                  <c:v>8.9112000000000002E-4</c:v>
                </c:pt>
                <c:pt idx="4003">
                  <c:v>1.3113000000000001E-3</c:v>
                </c:pt>
                <c:pt idx="4004">
                  <c:v>1.7018000000000001E-3</c:v>
                </c:pt>
                <c:pt idx="4005">
                  <c:v>2.0536E-3</c:v>
                </c:pt>
                <c:pt idx="4006">
                  <c:v>2.3589000000000001E-3</c:v>
                </c:pt>
                <c:pt idx="4007">
                  <c:v>2.6105999999999998E-3</c:v>
                </c:pt>
                <c:pt idx="4008">
                  <c:v>2.8029999999999999E-3</c:v>
                </c:pt>
                <c:pt idx="4009">
                  <c:v>2.9318E-3</c:v>
                </c:pt>
                <c:pt idx="4010">
                  <c:v>2.9941E-3</c:v>
                </c:pt>
                <c:pt idx="4011">
                  <c:v>2.9884E-3</c:v>
                </c:pt>
                <c:pt idx="4012">
                  <c:v>2.9149000000000002E-3</c:v>
                </c:pt>
                <c:pt idx="4013">
                  <c:v>2.7751999999999998E-3</c:v>
                </c:pt>
                <c:pt idx="4014">
                  <c:v>2.5726E-3</c:v>
                </c:pt>
                <c:pt idx="4015">
                  <c:v>2.3115000000000002E-3</c:v>
                </c:pt>
                <c:pt idx="4016">
                  <c:v>1.9980000000000002E-3</c:v>
                </c:pt>
                <c:pt idx="4017">
                  <c:v>1.6391999999999999E-3</c:v>
                </c:pt>
                <c:pt idx="4018">
                  <c:v>1.2431E-3</c:v>
                </c:pt>
                <c:pt idx="4019">
                  <c:v>8.1886000000000003E-4</c:v>
                </c:pt>
                <c:pt idx="4020">
                  <c:v>3.7599999999999998E-4</c:v>
                </c:pt>
                <c:pt idx="4021">
                  <c:v>-7.5389999999999995E-5</c:v>
                </c:pt>
                <c:pt idx="4022">
                  <c:v>-5.2506999999999999E-4</c:v>
                </c:pt>
                <c:pt idx="4023">
                  <c:v>-9.6283000000000002E-4</c:v>
                </c:pt>
                <c:pt idx="4024">
                  <c:v>-1.3787000000000001E-3</c:v>
                </c:pt>
                <c:pt idx="4025">
                  <c:v>-1.7634E-3</c:v>
                </c:pt>
                <c:pt idx="4026">
                  <c:v>-2.1078999999999998E-3</c:v>
                </c:pt>
                <c:pt idx="4027">
                  <c:v>-2.4047000000000001E-3</c:v>
                </c:pt>
                <c:pt idx="4028">
                  <c:v>-2.6469000000000002E-3</c:v>
                </c:pt>
                <c:pt idx="4029">
                  <c:v>-2.8289999999999999E-3</c:v>
                </c:pt>
                <c:pt idx="4030">
                  <c:v>-2.9469000000000001E-3</c:v>
                </c:pt>
                <c:pt idx="4031">
                  <c:v>-2.9979E-3</c:v>
                </c:pt>
                <c:pt idx="4032">
                  <c:v>-2.9808E-3</c:v>
                </c:pt>
                <c:pt idx="4033">
                  <c:v>-2.8961E-3</c:v>
                </c:pt>
                <c:pt idx="4034">
                  <c:v>-2.7456999999999998E-3</c:v>
                </c:pt>
                <c:pt idx="4035">
                  <c:v>-2.5330000000000001E-3</c:v>
                </c:pt>
                <c:pt idx="4036">
                  <c:v>-2.2628000000000001E-3</c:v>
                </c:pt>
                <c:pt idx="4037">
                  <c:v>-1.9411999999999999E-3</c:v>
                </c:pt>
                <c:pt idx="4038">
                  <c:v>-1.5755000000000001E-3</c:v>
                </c:pt>
                <c:pt idx="4039">
                  <c:v>-1.1741E-3</c:v>
                </c:pt>
                <c:pt idx="4040">
                  <c:v>-7.4607000000000004E-4</c:v>
                </c:pt>
                <c:pt idx="4041">
                  <c:v>-3.0109000000000001E-4</c:v>
                </c:pt>
                <c:pt idx="4042">
                  <c:v>1.5072999999999999E-4</c:v>
                </c:pt>
                <c:pt idx="4043">
                  <c:v>5.9913000000000002E-4</c:v>
                </c:pt>
                <c:pt idx="4044">
                  <c:v>1.0338999999999999E-3</c:v>
                </c:pt>
                <c:pt idx="4045">
                  <c:v>1.4453000000000001E-3</c:v>
                </c:pt>
                <c:pt idx="4046">
                  <c:v>1.8238E-3</c:v>
                </c:pt>
                <c:pt idx="4047">
                  <c:v>2.1608999999999999E-3</c:v>
                </c:pt>
                <c:pt idx="4048">
                  <c:v>2.4489999999999998E-3</c:v>
                </c:pt>
                <c:pt idx="4049">
                  <c:v>2.6814999999999999E-3</c:v>
                </c:pt>
                <c:pt idx="4050">
                  <c:v>2.9483000000000001E-3</c:v>
                </c:pt>
                <c:pt idx="4051">
                  <c:v>3.0587000000000001E-3</c:v>
                </c:pt>
                <c:pt idx="4052">
                  <c:v>3.0998000000000002E-3</c:v>
                </c:pt>
                <c:pt idx="4053">
                  <c:v>3.0704E-3</c:v>
                </c:pt>
                <c:pt idx="4054">
                  <c:v>2.9713999999999999E-3</c:v>
                </c:pt>
                <c:pt idx="4055">
                  <c:v>2.8050000000000002E-3</c:v>
                </c:pt>
                <c:pt idx="4056">
                  <c:v>2.5747999999999999E-3</c:v>
                </c:pt>
                <c:pt idx="4057">
                  <c:v>2.2862999999999998E-3</c:v>
                </c:pt>
                <c:pt idx="4058">
                  <c:v>1.9457999999999999E-3</c:v>
                </c:pt>
                <c:pt idx="4059">
                  <c:v>1.5612E-3</c:v>
                </c:pt>
                <c:pt idx="4060">
                  <c:v>1.1412E-3</c:v>
                </c:pt>
                <c:pt idx="4061">
                  <c:v>6.9523999999999996E-4</c:v>
                </c:pt>
                <c:pt idx="4062">
                  <c:v>2.3351000000000001E-4</c:v>
                </c:pt>
                <c:pt idx="4063">
                  <c:v>-2.3351000000000001E-4</c:v>
                </c:pt>
                <c:pt idx="4064">
                  <c:v>-6.9523999999999996E-4</c:v>
                </c:pt>
                <c:pt idx="4065">
                  <c:v>-1.1412E-3</c:v>
                </c:pt>
                <c:pt idx="4066">
                  <c:v>-1.5612E-3</c:v>
                </c:pt>
                <c:pt idx="4067">
                  <c:v>-1.9457999999999999E-3</c:v>
                </c:pt>
                <c:pt idx="4068">
                  <c:v>-2.2862999999999998E-3</c:v>
                </c:pt>
                <c:pt idx="4069">
                  <c:v>-2.5747999999999999E-3</c:v>
                </c:pt>
                <c:pt idx="4070">
                  <c:v>-2.8050000000000002E-3</c:v>
                </c:pt>
                <c:pt idx="4071">
                  <c:v>-2.9713999999999999E-3</c:v>
                </c:pt>
                <c:pt idx="4072">
                  <c:v>-3.0704E-3</c:v>
                </c:pt>
                <c:pt idx="4073">
                  <c:v>-3.0998000000000002E-3</c:v>
                </c:pt>
                <c:pt idx="4074">
                  <c:v>-3.0587000000000001E-3</c:v>
                </c:pt>
                <c:pt idx="4075">
                  <c:v>-2.9483000000000001E-3</c:v>
                </c:pt>
                <c:pt idx="4076">
                  <c:v>-2.7709000000000002E-3</c:v>
                </c:pt>
                <c:pt idx="4077">
                  <c:v>-2.5306999999999999E-3</c:v>
                </c:pt>
                <c:pt idx="4078">
                  <c:v>-2.2330000000000002E-3</c:v>
                </c:pt>
                <c:pt idx="4079">
                  <c:v>-1.8845999999999999E-3</c:v>
                </c:pt>
                <c:pt idx="4080">
                  <c:v>-1.4934E-3</c:v>
                </c:pt>
                <c:pt idx="4081">
                  <c:v>-1.0683999999999999E-3</c:v>
                </c:pt>
                <c:pt idx="4082">
                  <c:v>-6.1910000000000003E-4</c:v>
                </c:pt>
                <c:pt idx="4083">
                  <c:v>-1.5576000000000001E-4</c:v>
                </c:pt>
                <c:pt idx="4084">
                  <c:v>3.1112000000000002E-4</c:v>
                </c:pt>
                <c:pt idx="4085">
                  <c:v>7.7094000000000002E-4</c:v>
                </c:pt>
                <c:pt idx="4086">
                  <c:v>1.2133000000000001E-3</c:v>
                </c:pt>
                <c:pt idx="4087">
                  <c:v>1.6280000000000001E-3</c:v>
                </c:pt>
                <c:pt idx="4088">
                  <c:v>2.0059000000000001E-3</c:v>
                </c:pt>
                <c:pt idx="4089">
                  <c:v>2.3381999999999999E-3</c:v>
                </c:pt>
                <c:pt idx="4090">
                  <c:v>2.6174000000000002E-3</c:v>
                </c:pt>
                <c:pt idx="4091">
                  <c:v>2.8371999999999998E-3</c:v>
                </c:pt>
                <c:pt idx="4092">
                  <c:v>2.9927E-3</c:v>
                </c:pt>
                <c:pt idx="4093">
                  <c:v>3.0802E-3</c:v>
                </c:pt>
                <c:pt idx="4094">
                  <c:v>3.0977999999999999E-3</c:v>
                </c:pt>
                <c:pt idx="4095">
                  <c:v>3.0450999999999998E-3</c:v>
                </c:pt>
                <c:pt idx="4096">
                  <c:v>2.9233000000000002E-3</c:v>
                </c:pt>
                <c:pt idx="4097">
                  <c:v>2.7350999999999999E-3</c:v>
                </c:pt>
                <c:pt idx="4098">
                  <c:v>2.4849E-3</c:v>
                </c:pt>
                <c:pt idx="4099">
                  <c:v>2.1781999999999999E-3</c:v>
                </c:pt>
                <c:pt idx="4100">
                  <c:v>1.8809E-3</c:v>
                </c:pt>
                <c:pt idx="4101">
                  <c:v>1.4706999999999999E-3</c:v>
                </c:pt>
                <c:pt idx="4102">
                  <c:v>1.0269999999999999E-3</c:v>
                </c:pt>
                <c:pt idx="4103">
                  <c:v>5.6006999999999997E-4</c:v>
                </c:pt>
                <c:pt idx="4104">
                  <c:v>8.0415999999999997E-5</c:v>
                </c:pt>
                <c:pt idx="4105">
                  <c:v>-4.0107000000000001E-4</c:v>
                </c:pt>
                <c:pt idx="4106">
                  <c:v>-8.7345000000000001E-4</c:v>
                </c:pt>
                <c:pt idx="4107">
                  <c:v>-1.3259999999999999E-3</c:v>
                </c:pt>
                <c:pt idx="4108">
                  <c:v>-1.7485000000000001E-3</c:v>
                </c:pt>
                <c:pt idx="4109">
                  <c:v>-2.1312000000000002E-3</c:v>
                </c:pt>
                <c:pt idx="4110">
                  <c:v>-2.4656000000000001E-3</c:v>
                </c:pt>
                <c:pt idx="4111">
                  <c:v>-2.7441000000000002E-3</c:v>
                </c:pt>
                <c:pt idx="4112">
                  <c:v>-2.9602000000000001E-3</c:v>
                </c:pt>
                <c:pt idx="4113">
                  <c:v>-3.1091999999999999E-3</c:v>
                </c:pt>
                <c:pt idx="4114">
                  <c:v>-3.1876000000000001E-3</c:v>
                </c:pt>
                <c:pt idx="4115">
                  <c:v>-3.1936999999999998E-3</c:v>
                </c:pt>
                <c:pt idx="4116">
                  <c:v>-3.1273E-3</c:v>
                </c:pt>
                <c:pt idx="4117">
                  <c:v>-2.9899000000000002E-3</c:v>
                </c:pt>
                <c:pt idx="4118">
                  <c:v>-2.7845999999999999E-3</c:v>
                </c:pt>
                <c:pt idx="4119">
                  <c:v>-2.5160999999999998E-3</c:v>
                </c:pt>
                <c:pt idx="4120">
                  <c:v>-2.1906E-3</c:v>
                </c:pt>
                <c:pt idx="4121">
                  <c:v>-1.8152999999999999E-3</c:v>
                </c:pt>
                <c:pt idx="4122">
                  <c:v>-1.3988E-3</c:v>
                </c:pt>
                <c:pt idx="4123">
                  <c:v>-9.5052999999999999E-4</c:v>
                </c:pt>
                <c:pt idx="4124">
                  <c:v>-4.8072000000000002E-4</c:v>
                </c:pt>
                <c:pt idx="4125">
                  <c:v>-1.3889E-13</c:v>
                </c:pt>
                <c:pt idx="4126">
                  <c:v>4.8072000000000002E-4</c:v>
                </c:pt>
                <c:pt idx="4127">
                  <c:v>9.5052999999999999E-4</c:v>
                </c:pt>
                <c:pt idx="4128">
                  <c:v>1.3988E-3</c:v>
                </c:pt>
                <c:pt idx="4129">
                  <c:v>1.8152999999999999E-3</c:v>
                </c:pt>
                <c:pt idx="4130">
                  <c:v>2.1906E-3</c:v>
                </c:pt>
                <c:pt idx="4131">
                  <c:v>2.5160999999999998E-3</c:v>
                </c:pt>
                <c:pt idx="4132">
                  <c:v>2.7845999999999999E-3</c:v>
                </c:pt>
                <c:pt idx="4133">
                  <c:v>2.9899000000000002E-3</c:v>
                </c:pt>
                <c:pt idx="4134">
                  <c:v>3.1273E-3</c:v>
                </c:pt>
                <c:pt idx="4135">
                  <c:v>3.1936999999999998E-3</c:v>
                </c:pt>
                <c:pt idx="4136">
                  <c:v>3.1876000000000001E-3</c:v>
                </c:pt>
                <c:pt idx="4137">
                  <c:v>3.1091999999999999E-3</c:v>
                </c:pt>
                <c:pt idx="4138">
                  <c:v>2.9602000000000001E-3</c:v>
                </c:pt>
                <c:pt idx="4139">
                  <c:v>2.7441000000000002E-3</c:v>
                </c:pt>
                <c:pt idx="4140">
                  <c:v>2.4656000000000001E-3</c:v>
                </c:pt>
                <c:pt idx="4141">
                  <c:v>2.1312000000000002E-3</c:v>
                </c:pt>
                <c:pt idx="4142">
                  <c:v>1.7485000000000001E-3</c:v>
                </c:pt>
                <c:pt idx="4143">
                  <c:v>1.3259999999999999E-3</c:v>
                </c:pt>
                <c:pt idx="4144">
                  <c:v>8.7345000000000001E-4</c:v>
                </c:pt>
                <c:pt idx="4145">
                  <c:v>4.0107000000000001E-4</c:v>
                </c:pt>
                <c:pt idx="4146">
                  <c:v>-8.0415999999999997E-5</c:v>
                </c:pt>
                <c:pt idx="4147">
                  <c:v>-5.6006999999999997E-4</c:v>
                </c:pt>
                <c:pt idx="4148">
                  <c:v>-1.0269999999999999E-3</c:v>
                </c:pt>
                <c:pt idx="4149">
                  <c:v>-1.4706999999999999E-3</c:v>
                </c:pt>
                <c:pt idx="4150">
                  <c:v>-1.9396999999999999E-3</c:v>
                </c:pt>
                <c:pt idx="4151">
                  <c:v>-2.3186999999999999E-3</c:v>
                </c:pt>
                <c:pt idx="4152">
                  <c:v>-2.6451999999999999E-3</c:v>
                </c:pt>
                <c:pt idx="4153">
                  <c:v>-2.9115999999999999E-3</c:v>
                </c:pt>
                <c:pt idx="4154">
                  <c:v>-3.1118999999999999E-3</c:v>
                </c:pt>
                <c:pt idx="4155">
                  <c:v>-3.2415E-3</c:v>
                </c:pt>
                <c:pt idx="4156">
                  <c:v>-3.2977000000000002E-3</c:v>
                </c:pt>
                <c:pt idx="4157">
                  <c:v>-3.2789E-3</c:v>
                </c:pt>
                <c:pt idx="4158">
                  <c:v>-3.1857999999999999E-3</c:v>
                </c:pt>
                <c:pt idx="4159">
                  <c:v>-3.0203000000000001E-3</c:v>
                </c:pt>
                <c:pt idx="4160">
                  <c:v>-2.7862999999999998E-3</c:v>
                </c:pt>
                <c:pt idx="4161">
                  <c:v>-2.4889999999999999E-3</c:v>
                </c:pt>
                <c:pt idx="4162">
                  <c:v>-2.1353000000000001E-3</c:v>
                </c:pt>
                <c:pt idx="4163">
                  <c:v>-1.7331E-3</c:v>
                </c:pt>
                <c:pt idx="4164">
                  <c:v>-1.2914999999999999E-3</c:v>
                </c:pt>
                <c:pt idx="4165">
                  <c:v>-8.2067999999999996E-4</c:v>
                </c:pt>
                <c:pt idx="4166">
                  <c:v>-3.3118999999999998E-4</c:v>
                </c:pt>
                <c:pt idx="4167">
                  <c:v>1.6581000000000001E-4</c:v>
                </c:pt>
                <c:pt idx="4168">
                  <c:v>6.5903999999999995E-4</c:v>
                </c:pt>
                <c:pt idx="4169">
                  <c:v>1.1372999999999999E-3</c:v>
                </c:pt>
                <c:pt idx="4170">
                  <c:v>1.5897999999999999E-3</c:v>
                </c:pt>
                <c:pt idx="4171">
                  <c:v>2.0062000000000001E-3</c:v>
                </c:pt>
                <c:pt idx="4172">
                  <c:v>2.3770000000000002E-3</c:v>
                </c:pt>
                <c:pt idx="4173">
                  <c:v>2.6938999999999999E-3</c:v>
                </c:pt>
                <c:pt idx="4174">
                  <c:v>2.9497E-3</c:v>
                </c:pt>
                <c:pt idx="4175">
                  <c:v>3.1384999999999998E-3</c:v>
                </c:pt>
                <c:pt idx="4176">
                  <c:v>3.2561000000000001E-3</c:v>
                </c:pt>
                <c:pt idx="4177">
                  <c:v>3.2997E-3</c:v>
                </c:pt>
                <c:pt idx="4178">
                  <c:v>3.2685000000000001E-3</c:v>
                </c:pt>
                <c:pt idx="4179">
                  <c:v>3.1630999999999999E-3</c:v>
                </c:pt>
                <c:pt idx="4180">
                  <c:v>2.9859000000000001E-3</c:v>
                </c:pt>
                <c:pt idx="4181">
                  <c:v>2.7409999999999999E-3</c:v>
                </c:pt>
                <c:pt idx="4182">
                  <c:v>2.4337999999999999E-3</c:v>
                </c:pt>
                <c:pt idx="4183">
                  <c:v>2.0714000000000002E-3</c:v>
                </c:pt>
                <c:pt idx="4184">
                  <c:v>1.6620000000000001E-3</c:v>
                </c:pt>
                <c:pt idx="4185">
                  <c:v>1.2148E-3</c:v>
                </c:pt>
                <c:pt idx="4186">
                  <c:v>7.4009E-4</c:v>
                </c:pt>
                <c:pt idx="4187">
                  <c:v>2.4857999999999998E-4</c:v>
                </c:pt>
                <c:pt idx="4188">
                  <c:v>-2.4857999999999998E-4</c:v>
                </c:pt>
                <c:pt idx="4189">
                  <c:v>-7.4009E-4</c:v>
                </c:pt>
                <c:pt idx="4190">
                  <c:v>-1.2148E-3</c:v>
                </c:pt>
                <c:pt idx="4191">
                  <c:v>-1.6620000000000001E-3</c:v>
                </c:pt>
                <c:pt idx="4192">
                  <c:v>-2.0714000000000002E-3</c:v>
                </c:pt>
                <c:pt idx="4193">
                  <c:v>-2.4337999999999999E-3</c:v>
                </c:pt>
                <c:pt idx="4194">
                  <c:v>-2.7409999999999999E-3</c:v>
                </c:pt>
                <c:pt idx="4195">
                  <c:v>-2.9859000000000001E-3</c:v>
                </c:pt>
                <c:pt idx="4196">
                  <c:v>-3.1630999999999999E-3</c:v>
                </c:pt>
                <c:pt idx="4197">
                  <c:v>-3.2685000000000001E-3</c:v>
                </c:pt>
                <c:pt idx="4198">
                  <c:v>-3.2997E-3</c:v>
                </c:pt>
                <c:pt idx="4199">
                  <c:v>-3.2561000000000001E-3</c:v>
                </c:pt>
                <c:pt idx="4200">
                  <c:v>-3.2336000000000001E-3</c:v>
                </c:pt>
                <c:pt idx="4201">
                  <c:v>-3.0390999999999999E-3</c:v>
                </c:pt>
                <c:pt idx="4202">
                  <c:v>-2.7756E-3</c:v>
                </c:pt>
                <c:pt idx="4203">
                  <c:v>-2.4491000000000001E-3</c:v>
                </c:pt>
                <c:pt idx="4204">
                  <c:v>-2.0669999999999998E-3</c:v>
                </c:pt>
                <c:pt idx="4205">
                  <c:v>-1.6379999999999999E-3</c:v>
                </c:pt>
                <c:pt idx="4206">
                  <c:v>-1.1718E-3</c:v>
                </c:pt>
                <c:pt idx="4207">
                  <c:v>-6.7900999999999997E-4</c:v>
                </c:pt>
                <c:pt idx="4208">
                  <c:v>-1.7082999999999999E-4</c:v>
                </c:pt>
                <c:pt idx="4209">
                  <c:v>3.4122999999999998E-4</c:v>
                </c:pt>
                <c:pt idx="4210">
                  <c:v>8.4555000000000003E-4</c:v>
                </c:pt>
                <c:pt idx="4211">
                  <c:v>1.3307E-3</c:v>
                </c:pt>
                <c:pt idx="4212">
                  <c:v>1.7856E-3</c:v>
                </c:pt>
                <c:pt idx="4213">
                  <c:v>2.2000000000000001E-3</c:v>
                </c:pt>
                <c:pt idx="4214">
                  <c:v>2.5644999999999999E-3</c:v>
                </c:pt>
                <c:pt idx="4215">
                  <c:v>2.8706999999999999E-3</c:v>
                </c:pt>
                <c:pt idx="4216">
                  <c:v>3.1118000000000001E-3</c:v>
                </c:pt>
                <c:pt idx="4217">
                  <c:v>3.2823000000000001E-3</c:v>
                </c:pt>
                <c:pt idx="4218">
                  <c:v>3.3782999999999999E-3</c:v>
                </c:pt>
                <c:pt idx="4219">
                  <c:v>3.3976000000000002E-3</c:v>
                </c:pt>
                <c:pt idx="4220">
                  <c:v>3.3398E-3</c:v>
                </c:pt>
                <c:pt idx="4221">
                  <c:v>3.2062000000000002E-3</c:v>
                </c:pt>
                <c:pt idx="4222">
                  <c:v>2.9997999999999999E-3</c:v>
                </c:pt>
                <c:pt idx="4223">
                  <c:v>2.7252999999999999E-3</c:v>
                </c:pt>
                <c:pt idx="4224">
                  <c:v>2.3890000000000001E-3</c:v>
                </c:pt>
                <c:pt idx="4225">
                  <c:v>1.9984999999999998E-3</c:v>
                </c:pt>
                <c:pt idx="4226">
                  <c:v>1.5625999999999999E-3</c:v>
                </c:pt>
                <c:pt idx="4227">
                  <c:v>1.0912000000000001E-3</c:v>
                </c:pt>
                <c:pt idx="4228">
                  <c:v>5.9508E-4</c:v>
                </c:pt>
                <c:pt idx="4229">
                  <c:v>8.5442E-5</c:v>
                </c:pt>
                <c:pt idx="4230">
                  <c:v>-4.2612999999999999E-4</c:v>
                </c:pt>
                <c:pt idx="4231">
                  <c:v>-9.2803999999999998E-4</c:v>
                </c:pt>
                <c:pt idx="4232">
                  <c:v>-1.4089E-3</c:v>
                </c:pt>
                <c:pt idx="4233">
                  <c:v>-1.8577000000000001E-3</c:v>
                </c:pt>
                <c:pt idx="4234">
                  <c:v>-2.2644000000000002E-3</c:v>
                </c:pt>
                <c:pt idx="4235">
                  <c:v>-2.6197E-3</c:v>
                </c:pt>
                <c:pt idx="4236">
                  <c:v>-2.9156E-3</c:v>
                </c:pt>
                <c:pt idx="4237">
                  <c:v>-3.1453000000000002E-3</c:v>
                </c:pt>
                <c:pt idx="4238">
                  <c:v>-3.3035E-3</c:v>
                </c:pt>
                <c:pt idx="4239">
                  <c:v>-3.3869E-3</c:v>
                </c:pt>
                <c:pt idx="4240">
                  <c:v>-3.3933000000000001E-3</c:v>
                </c:pt>
                <c:pt idx="4241">
                  <c:v>-3.3227E-3</c:v>
                </c:pt>
                <c:pt idx="4242">
                  <c:v>-3.1767000000000002E-3</c:v>
                </c:pt>
                <c:pt idx="4243">
                  <c:v>-2.9586E-3</c:v>
                </c:pt>
                <c:pt idx="4244">
                  <c:v>-2.6733999999999998E-3</c:v>
                </c:pt>
                <c:pt idx="4245">
                  <c:v>-2.3275000000000001E-3</c:v>
                </c:pt>
                <c:pt idx="4246">
                  <c:v>-1.9287E-3</c:v>
                </c:pt>
                <c:pt idx="4247">
                  <c:v>-1.4862E-3</c:v>
                </c:pt>
                <c:pt idx="4248">
                  <c:v>-1.0099E-3</c:v>
                </c:pt>
                <c:pt idx="4249">
                  <c:v>-5.1077000000000002E-4</c:v>
                </c:pt>
                <c:pt idx="4250">
                  <c:v>-1.2985E-13</c:v>
                </c:pt>
                <c:pt idx="4251">
                  <c:v>5.2579000000000005E-4</c:v>
                </c:pt>
                <c:pt idx="4252">
                  <c:v>1.0395999999999999E-3</c:v>
                </c:pt>
                <c:pt idx="4253">
                  <c:v>1.5299000000000001E-3</c:v>
                </c:pt>
                <c:pt idx="4254">
                  <c:v>1.9854E-3</c:v>
                </c:pt>
                <c:pt idx="4255">
                  <c:v>2.3958999999999999E-3</c:v>
                </c:pt>
                <c:pt idx="4256">
                  <c:v>2.7520000000000001E-3</c:v>
                </c:pt>
                <c:pt idx="4257">
                  <c:v>3.0455999999999999E-3</c:v>
                </c:pt>
                <c:pt idx="4258">
                  <c:v>3.2702E-3</c:v>
                </c:pt>
                <c:pt idx="4259">
                  <c:v>3.4204000000000001E-3</c:v>
                </c:pt>
                <c:pt idx="4260">
                  <c:v>3.4930999999999999E-3</c:v>
                </c:pt>
                <c:pt idx="4261">
                  <c:v>3.4865E-3</c:v>
                </c:pt>
                <c:pt idx="4262">
                  <c:v>3.4007E-3</c:v>
                </c:pt>
                <c:pt idx="4263">
                  <c:v>3.2377999999999999E-3</c:v>
                </c:pt>
                <c:pt idx="4264">
                  <c:v>3.0013000000000001E-3</c:v>
                </c:pt>
                <c:pt idx="4265">
                  <c:v>2.6968000000000001E-3</c:v>
                </c:pt>
                <c:pt idx="4266">
                  <c:v>2.3310000000000002E-3</c:v>
                </c:pt>
                <c:pt idx="4267">
                  <c:v>1.9124000000000001E-3</c:v>
                </c:pt>
                <c:pt idx="4268">
                  <c:v>1.4503000000000001E-3</c:v>
                </c:pt>
                <c:pt idx="4269">
                  <c:v>9.5533E-4</c:v>
                </c:pt>
                <c:pt idx="4270">
                  <c:v>4.3867E-4</c:v>
                </c:pt>
                <c:pt idx="4271">
                  <c:v>-8.7954999999999994E-5</c:v>
                </c:pt>
                <c:pt idx="4272">
                  <c:v>-6.1258000000000005E-4</c:v>
                </c:pt>
                <c:pt idx="4273">
                  <c:v>-1.1233E-3</c:v>
                </c:pt>
                <c:pt idx="4274">
                  <c:v>-1.6084999999999999E-3</c:v>
                </c:pt>
                <c:pt idx="4275">
                  <c:v>-2.0571999999999999E-3</c:v>
                </c:pt>
                <c:pt idx="4276">
                  <c:v>-2.4593000000000002E-3</c:v>
                </c:pt>
                <c:pt idx="4277">
                  <c:v>-2.8054999999999998E-3</c:v>
                </c:pt>
                <c:pt idx="4278">
                  <c:v>-3.088E-3</c:v>
                </c:pt>
                <c:pt idx="4279">
                  <c:v>-3.3005E-3</c:v>
                </c:pt>
                <c:pt idx="4280">
                  <c:v>-3.4380000000000001E-3</c:v>
                </c:pt>
                <c:pt idx="4281">
                  <c:v>-3.4975000000000002E-3</c:v>
                </c:pt>
                <c:pt idx="4282">
                  <c:v>-3.4776E-3</c:v>
                </c:pt>
                <c:pt idx="4283">
                  <c:v>-3.3787999999999999E-3</c:v>
                </c:pt>
                <c:pt idx="4284">
                  <c:v>-3.2033000000000001E-3</c:v>
                </c:pt>
                <c:pt idx="4285">
                  <c:v>-2.9551E-3</c:v>
                </c:pt>
                <c:pt idx="4286">
                  <c:v>-2.6399000000000001E-3</c:v>
                </c:pt>
                <c:pt idx="4287">
                  <c:v>-2.2647000000000001E-3</c:v>
                </c:pt>
                <c:pt idx="4288">
                  <c:v>-1.8381000000000001E-3</c:v>
                </c:pt>
                <c:pt idx="4289">
                  <c:v>-1.3698E-3</c:v>
                </c:pt>
                <c:pt idx="4290">
                  <c:v>-8.7040999999999996E-4</c:v>
                </c:pt>
                <c:pt idx="4291">
                  <c:v>-3.5126999999999999E-4</c:v>
                </c:pt>
                <c:pt idx="4292">
                  <c:v>1.7585999999999999E-4</c:v>
                </c:pt>
                <c:pt idx="4293">
                  <c:v>6.9897999999999998E-4</c:v>
                </c:pt>
                <c:pt idx="4294">
                  <c:v>1.2063E-3</c:v>
                </c:pt>
                <c:pt idx="4295">
                  <c:v>1.6861000000000001E-3</c:v>
                </c:pt>
                <c:pt idx="4296">
                  <c:v>2.1278E-3</c:v>
                </c:pt>
                <c:pt idx="4297">
                  <c:v>2.5211000000000001E-3</c:v>
                </c:pt>
                <c:pt idx="4298">
                  <c:v>2.8571999999999998E-3</c:v>
                </c:pt>
                <c:pt idx="4299">
                  <c:v>3.1283999999999999E-3</c:v>
                </c:pt>
                <c:pt idx="4300">
                  <c:v>3.4237999999999998E-3</c:v>
                </c:pt>
                <c:pt idx="4301">
                  <c:v>3.5520999999999999E-3</c:v>
                </c:pt>
                <c:pt idx="4302">
                  <c:v>3.5996999999999999E-3</c:v>
                </c:pt>
                <c:pt idx="4303">
                  <c:v>3.5657000000000002E-3</c:v>
                </c:pt>
                <c:pt idx="4304">
                  <c:v>3.4507000000000001E-3</c:v>
                </c:pt>
                <c:pt idx="4305">
                  <c:v>3.2574000000000001E-3</c:v>
                </c:pt>
                <c:pt idx="4306">
                  <c:v>2.9900999999999999E-3</c:v>
                </c:pt>
                <c:pt idx="4307">
                  <c:v>2.6549999999999998E-3</c:v>
                </c:pt>
                <c:pt idx="4308">
                  <c:v>2.2596999999999999E-3</c:v>
                </c:pt>
                <c:pt idx="4309">
                  <c:v>1.8129999999999999E-3</c:v>
                </c:pt>
                <c:pt idx="4310">
                  <c:v>1.3251999999999999E-3</c:v>
                </c:pt>
                <c:pt idx="4311">
                  <c:v>8.0736999999999996E-4</c:v>
                </c:pt>
                <c:pt idx="4312">
                  <c:v>2.7117999999999999E-4</c:v>
                </c:pt>
                <c:pt idx="4313">
                  <c:v>-2.7117999999999999E-4</c:v>
                </c:pt>
                <c:pt idx="4314">
                  <c:v>-8.0736999999999996E-4</c:v>
                </c:pt>
                <c:pt idx="4315">
                  <c:v>-1.3251999999999999E-3</c:v>
                </c:pt>
                <c:pt idx="4316">
                  <c:v>-1.8129999999999999E-3</c:v>
                </c:pt>
                <c:pt idx="4317">
                  <c:v>-2.2596999999999999E-3</c:v>
                </c:pt>
                <c:pt idx="4318">
                  <c:v>-2.6549999999999998E-3</c:v>
                </c:pt>
                <c:pt idx="4319">
                  <c:v>-2.9900999999999999E-3</c:v>
                </c:pt>
                <c:pt idx="4320">
                  <c:v>-3.2574000000000001E-3</c:v>
                </c:pt>
                <c:pt idx="4321">
                  <c:v>-3.4507000000000001E-3</c:v>
                </c:pt>
                <c:pt idx="4322">
                  <c:v>-3.5657000000000002E-3</c:v>
                </c:pt>
                <c:pt idx="4323">
                  <c:v>-3.5996999999999999E-3</c:v>
                </c:pt>
                <c:pt idx="4324">
                  <c:v>-3.5520999999999999E-3</c:v>
                </c:pt>
                <c:pt idx="4325">
                  <c:v>-3.4237999999999998E-3</c:v>
                </c:pt>
                <c:pt idx="4326">
                  <c:v>-3.2177999999999998E-3</c:v>
                </c:pt>
                <c:pt idx="4327">
                  <c:v>-2.9388000000000001E-3</c:v>
                </c:pt>
                <c:pt idx="4328">
                  <c:v>-2.5931000000000001E-3</c:v>
                </c:pt>
                <c:pt idx="4329">
                  <c:v>-2.1884999999999999E-3</c:v>
                </c:pt>
                <c:pt idx="4330">
                  <c:v>-1.7343E-3</c:v>
                </c:pt>
                <c:pt idx="4331">
                  <c:v>-1.2407E-3</c:v>
                </c:pt>
                <c:pt idx="4332">
                  <c:v>-7.1896000000000004E-4</c:v>
                </c:pt>
                <c:pt idx="4333">
                  <c:v>-1.8087999999999999E-4</c:v>
                </c:pt>
                <c:pt idx="4334">
                  <c:v>3.613E-4</c:v>
                </c:pt>
                <c:pt idx="4335">
                  <c:v>8.9528000000000003E-4</c:v>
                </c:pt>
                <c:pt idx="4336">
                  <c:v>1.4089E-3</c:v>
                </c:pt>
                <c:pt idx="4337">
                  <c:v>1.8906000000000001E-3</c:v>
                </c:pt>
                <c:pt idx="4338">
                  <c:v>2.3294000000000001E-3</c:v>
                </c:pt>
                <c:pt idx="4339">
                  <c:v>2.7152999999999999E-3</c:v>
                </c:pt>
                <c:pt idx="4340">
                  <c:v>3.0395999999999999E-3</c:v>
                </c:pt>
                <c:pt idx="4341">
                  <c:v>3.2948999999999999E-3</c:v>
                </c:pt>
                <c:pt idx="4342">
                  <c:v>3.4754E-3</c:v>
                </c:pt>
                <c:pt idx="4343">
                  <c:v>3.5769999999999999E-3</c:v>
                </c:pt>
                <c:pt idx="4344">
                  <c:v>3.5974000000000002E-3</c:v>
                </c:pt>
                <c:pt idx="4345">
                  <c:v>3.5362000000000002E-3</c:v>
                </c:pt>
                <c:pt idx="4346">
                  <c:v>3.3947999999999999E-3</c:v>
                </c:pt>
                <c:pt idx="4347">
                  <c:v>3.1762000000000001E-3</c:v>
                </c:pt>
                <c:pt idx="4348">
                  <c:v>2.8855999999999999E-3</c:v>
                </c:pt>
                <c:pt idx="4349">
                  <c:v>2.5295000000000001E-3</c:v>
                </c:pt>
                <c:pt idx="4350">
                  <c:v>2.1748000000000002E-3</c:v>
                </c:pt>
                <c:pt idx="4351">
                  <c:v>1.7003999999999999E-3</c:v>
                </c:pt>
                <c:pt idx="4352">
                  <c:v>1.1875E-3</c:v>
                </c:pt>
                <c:pt idx="4353">
                  <c:v>6.4758999999999997E-4</c:v>
                </c:pt>
                <c:pt idx="4354">
                  <c:v>9.2980999999999996E-5</c:v>
                </c:pt>
                <c:pt idx="4355">
                  <c:v>-4.6372999999999998E-4</c:v>
                </c:pt>
                <c:pt idx="4356">
                  <c:v>-1.0099E-3</c:v>
                </c:pt>
                <c:pt idx="4357">
                  <c:v>-1.5332E-3</c:v>
                </c:pt>
                <c:pt idx="4358">
                  <c:v>-2.0217E-3</c:v>
                </c:pt>
                <c:pt idx="4359">
                  <c:v>-2.4642000000000002E-3</c:v>
                </c:pt>
                <c:pt idx="4360">
                  <c:v>-2.8509E-3</c:v>
                </c:pt>
                <c:pt idx="4361">
                  <c:v>-3.1727999999999999E-3</c:v>
                </c:pt>
                <c:pt idx="4362">
                  <c:v>-3.4228000000000001E-3</c:v>
                </c:pt>
                <c:pt idx="4363">
                  <c:v>-3.5950000000000001E-3</c:v>
                </c:pt>
                <c:pt idx="4364">
                  <c:v>-3.6857000000000001E-3</c:v>
                </c:pt>
                <c:pt idx="4365">
                  <c:v>-3.6927000000000001E-3</c:v>
                </c:pt>
                <c:pt idx="4366">
                  <c:v>-3.6159E-3</c:v>
                </c:pt>
                <c:pt idx="4367">
                  <c:v>-3.457E-3</c:v>
                </c:pt>
                <c:pt idx="4368">
                  <c:v>-3.2196999999999998E-3</c:v>
                </c:pt>
                <c:pt idx="4369">
                  <c:v>-2.9093000000000001E-3</c:v>
                </c:pt>
                <c:pt idx="4370">
                  <c:v>-2.5328E-3</c:v>
                </c:pt>
                <c:pt idx="4371">
                  <c:v>-2.0988999999999999E-3</c:v>
                </c:pt>
                <c:pt idx="4372">
                  <c:v>-1.6172999999999999E-3</c:v>
                </c:pt>
                <c:pt idx="4373">
                  <c:v>-1.0991E-3</c:v>
                </c:pt>
                <c:pt idx="4374">
                  <c:v>-5.5583E-4</c:v>
                </c:pt>
                <c:pt idx="4375">
                  <c:v>-1.1396E-13</c:v>
                </c:pt>
                <c:pt idx="4376">
                  <c:v>5.5583E-4</c:v>
                </c:pt>
                <c:pt idx="4377">
                  <c:v>1.0991E-3</c:v>
                </c:pt>
                <c:pt idx="4378">
                  <c:v>1.6172999999999999E-3</c:v>
                </c:pt>
                <c:pt idx="4379">
                  <c:v>2.0988999999999999E-3</c:v>
                </c:pt>
                <c:pt idx="4380">
                  <c:v>2.5328E-3</c:v>
                </c:pt>
                <c:pt idx="4381">
                  <c:v>2.9093000000000001E-3</c:v>
                </c:pt>
                <c:pt idx="4382">
                  <c:v>3.2196999999999998E-3</c:v>
                </c:pt>
                <c:pt idx="4383">
                  <c:v>3.457E-3</c:v>
                </c:pt>
                <c:pt idx="4384">
                  <c:v>3.6159E-3</c:v>
                </c:pt>
                <c:pt idx="4385">
                  <c:v>3.6927000000000001E-3</c:v>
                </c:pt>
                <c:pt idx="4386">
                  <c:v>3.6857000000000001E-3</c:v>
                </c:pt>
                <c:pt idx="4387">
                  <c:v>3.5950000000000001E-3</c:v>
                </c:pt>
                <c:pt idx="4388">
                  <c:v>3.4228000000000001E-3</c:v>
                </c:pt>
                <c:pt idx="4389">
                  <c:v>3.1727999999999999E-3</c:v>
                </c:pt>
                <c:pt idx="4390">
                  <c:v>2.8509E-3</c:v>
                </c:pt>
                <c:pt idx="4391">
                  <c:v>2.4642000000000002E-3</c:v>
                </c:pt>
                <c:pt idx="4392">
                  <c:v>2.0217E-3</c:v>
                </c:pt>
                <c:pt idx="4393">
                  <c:v>1.5332E-3</c:v>
                </c:pt>
                <c:pt idx="4394">
                  <c:v>1.0099E-3</c:v>
                </c:pt>
                <c:pt idx="4395">
                  <c:v>4.6372999999999998E-4</c:v>
                </c:pt>
                <c:pt idx="4396">
                  <c:v>-9.2980999999999996E-5</c:v>
                </c:pt>
                <c:pt idx="4397">
                  <c:v>-6.4758999999999997E-4</c:v>
                </c:pt>
                <c:pt idx="4398">
                  <c:v>-1.1875E-3</c:v>
                </c:pt>
                <c:pt idx="4399">
                  <c:v>-1.7003999999999999E-3</c:v>
                </c:pt>
                <c:pt idx="4400">
                  <c:v>-2.2336000000000001E-3</c:v>
                </c:pt>
                <c:pt idx="4401">
                  <c:v>-2.6700999999999999E-3</c:v>
                </c:pt>
                <c:pt idx="4402">
                  <c:v>-3.0460000000000001E-3</c:v>
                </c:pt>
                <c:pt idx="4403">
                  <c:v>-3.3527000000000001E-3</c:v>
                </c:pt>
                <c:pt idx="4404">
                  <c:v>-3.5834E-3</c:v>
                </c:pt>
                <c:pt idx="4405">
                  <c:v>-3.7326999999999998E-3</c:v>
                </c:pt>
                <c:pt idx="4406">
                  <c:v>-3.7973E-3</c:v>
                </c:pt>
                <c:pt idx="4407">
                  <c:v>-3.7756999999999999E-3</c:v>
                </c:pt>
                <c:pt idx="4408">
                  <c:v>-3.6684999999999999E-3</c:v>
                </c:pt>
                <c:pt idx="4409">
                  <c:v>-3.4778999999999999E-3</c:v>
                </c:pt>
                <c:pt idx="4410">
                  <c:v>-3.2084000000000001E-3</c:v>
                </c:pt>
                <c:pt idx="4411">
                  <c:v>-2.8662000000000002E-3</c:v>
                </c:pt>
                <c:pt idx="4412">
                  <c:v>-2.4588000000000001E-3</c:v>
                </c:pt>
                <c:pt idx="4413">
                  <c:v>-1.9957E-3</c:v>
                </c:pt>
                <c:pt idx="4414">
                  <c:v>-1.4871999999999999E-3</c:v>
                </c:pt>
                <c:pt idx="4415">
                  <c:v>-9.4501999999999997E-4</c:v>
                </c:pt>
                <c:pt idx="4416">
                  <c:v>-3.8137000000000002E-4</c:v>
                </c:pt>
                <c:pt idx="4417">
                  <c:v>1.9092999999999999E-4</c:v>
                </c:pt>
                <c:pt idx="4418">
                  <c:v>7.5889999999999996E-4</c:v>
                </c:pt>
                <c:pt idx="4419">
                  <c:v>1.3096E-3</c:v>
                </c:pt>
                <c:pt idx="4420">
                  <c:v>1.8307E-3</c:v>
                </c:pt>
                <c:pt idx="4421">
                  <c:v>2.3100999999999998E-3</c:v>
                </c:pt>
                <c:pt idx="4422">
                  <c:v>2.7372E-3</c:v>
                </c:pt>
                <c:pt idx="4423">
                  <c:v>3.1021E-3</c:v>
                </c:pt>
                <c:pt idx="4424">
                  <c:v>3.3966000000000001E-3</c:v>
                </c:pt>
                <c:pt idx="4425">
                  <c:v>3.614E-3</c:v>
                </c:pt>
                <c:pt idx="4426">
                  <c:v>3.7494E-3</c:v>
                </c:pt>
                <c:pt idx="4427">
                  <c:v>3.7997E-3</c:v>
                </c:pt>
                <c:pt idx="4428">
                  <c:v>3.7637999999999999E-3</c:v>
                </c:pt>
                <c:pt idx="4429">
                  <c:v>3.6424000000000001E-3</c:v>
                </c:pt>
                <c:pt idx="4430">
                  <c:v>3.4383E-3</c:v>
                </c:pt>
                <c:pt idx="4431">
                  <c:v>3.1562999999999999E-3</c:v>
                </c:pt>
                <c:pt idx="4432">
                  <c:v>2.8024999999999999E-3</c:v>
                </c:pt>
                <c:pt idx="4433">
                  <c:v>2.3852000000000001E-3</c:v>
                </c:pt>
                <c:pt idx="4434">
                  <c:v>1.9138E-3</c:v>
                </c:pt>
                <c:pt idx="4435">
                  <c:v>1.3989E-3</c:v>
                </c:pt>
                <c:pt idx="4436">
                  <c:v>8.5223000000000004E-4</c:v>
                </c:pt>
                <c:pt idx="4437">
                  <c:v>2.8624E-4</c:v>
                </c:pt>
                <c:pt idx="4438">
                  <c:v>-2.8624E-4</c:v>
                </c:pt>
                <c:pt idx="4439">
                  <c:v>-8.5223000000000004E-4</c:v>
                </c:pt>
                <c:pt idx="4440">
                  <c:v>-1.3989E-3</c:v>
                </c:pt>
                <c:pt idx="4441">
                  <c:v>-1.9138E-3</c:v>
                </c:pt>
                <c:pt idx="4442">
                  <c:v>-2.3852000000000001E-3</c:v>
                </c:pt>
                <c:pt idx="4443">
                  <c:v>-2.8024999999999999E-3</c:v>
                </c:pt>
                <c:pt idx="4444">
                  <c:v>-3.1562999999999999E-3</c:v>
                </c:pt>
                <c:pt idx="4445">
                  <c:v>-3.4383E-3</c:v>
                </c:pt>
                <c:pt idx="4446">
                  <c:v>-3.6424000000000001E-3</c:v>
                </c:pt>
                <c:pt idx="4447">
                  <c:v>-3.7637999999999999E-3</c:v>
                </c:pt>
                <c:pt idx="4448">
                  <c:v>-3.7997E-3</c:v>
                </c:pt>
                <c:pt idx="4449">
                  <c:v>-3.7494E-3</c:v>
                </c:pt>
                <c:pt idx="4450">
                  <c:v>-3.7090999999999999E-3</c:v>
                </c:pt>
                <c:pt idx="4451">
                  <c:v>-3.4859999999999999E-3</c:v>
                </c:pt>
                <c:pt idx="4452">
                  <c:v>-3.1836999999999998E-3</c:v>
                </c:pt>
                <c:pt idx="4453">
                  <c:v>-2.8092E-3</c:v>
                </c:pt>
                <c:pt idx="4454">
                  <c:v>-2.3709E-3</c:v>
                </c:pt>
                <c:pt idx="4455">
                  <c:v>-1.8787999999999999E-3</c:v>
                </c:pt>
                <c:pt idx="4456">
                  <c:v>-1.3441E-3</c:v>
                </c:pt>
                <c:pt idx="4457">
                  <c:v>-7.7886999999999997E-4</c:v>
                </c:pt>
                <c:pt idx="4458">
                  <c:v>-1.9594999999999999E-4</c:v>
                </c:pt>
                <c:pt idx="4459">
                  <c:v>3.9141000000000002E-4</c:v>
                </c:pt>
                <c:pt idx="4460">
                  <c:v>9.6989000000000005E-4</c:v>
                </c:pt>
                <c:pt idx="4461">
                  <c:v>1.5264E-3</c:v>
                </c:pt>
                <c:pt idx="4462">
                  <c:v>2.0482E-3</c:v>
                </c:pt>
                <c:pt idx="4463">
                  <c:v>2.5235000000000001E-3</c:v>
                </c:pt>
                <c:pt idx="4464">
                  <c:v>2.9415999999999999E-3</c:v>
                </c:pt>
                <c:pt idx="4465">
                  <c:v>3.2929000000000001E-3</c:v>
                </c:pt>
                <c:pt idx="4466">
                  <c:v>3.5693999999999999E-3</c:v>
                </c:pt>
                <c:pt idx="4467">
                  <c:v>3.7650000000000001E-3</c:v>
                </c:pt>
                <c:pt idx="4468">
                  <c:v>3.8750999999999998E-3</c:v>
                </c:pt>
                <c:pt idx="4469">
                  <c:v>3.8972E-3</c:v>
                </c:pt>
                <c:pt idx="4470">
                  <c:v>3.8308999999999999E-3</c:v>
                </c:pt>
                <c:pt idx="4471">
                  <c:v>3.6776999999999999E-3</c:v>
                </c:pt>
                <c:pt idx="4472">
                  <c:v>3.4409000000000002E-3</c:v>
                </c:pt>
                <c:pt idx="4473">
                  <c:v>3.1261000000000001E-3</c:v>
                </c:pt>
                <c:pt idx="4474">
                  <c:v>2.7403000000000002E-3</c:v>
                </c:pt>
                <c:pt idx="4475">
                  <c:v>2.2924E-3</c:v>
                </c:pt>
                <c:pt idx="4476">
                  <c:v>1.7924E-3</c:v>
                </c:pt>
                <c:pt idx="4477">
                  <c:v>1.2516999999999999E-3</c:v>
                </c:pt>
                <c:pt idx="4478">
                  <c:v>6.8258999999999995E-4</c:v>
                </c:pt>
                <c:pt idx="4479">
                  <c:v>9.8006999999999999E-5</c:v>
                </c:pt>
                <c:pt idx="4480">
                  <c:v>-4.8879999999999996E-4</c:v>
                </c:pt>
                <c:pt idx="4481">
                  <c:v>-1.0644999999999999E-3</c:v>
                </c:pt>
                <c:pt idx="4482">
                  <c:v>-1.6161000000000001E-3</c:v>
                </c:pt>
                <c:pt idx="4483">
                  <c:v>-2.1308999999999998E-3</c:v>
                </c:pt>
                <c:pt idx="4484">
                  <c:v>-2.5974000000000001E-3</c:v>
                </c:pt>
                <c:pt idx="4485">
                  <c:v>-3.0049999999999999E-3</c:v>
                </c:pt>
                <c:pt idx="4486">
                  <c:v>-3.3444E-3</c:v>
                </c:pt>
                <c:pt idx="4487">
                  <c:v>-3.6078E-3</c:v>
                </c:pt>
                <c:pt idx="4488">
                  <c:v>-3.7894000000000001E-3</c:v>
                </c:pt>
                <c:pt idx="4489">
                  <c:v>-3.8849000000000002E-3</c:v>
                </c:pt>
                <c:pt idx="4490">
                  <c:v>-3.8923E-3</c:v>
                </c:pt>
                <c:pt idx="4491">
                  <c:v>-3.8113000000000001E-3</c:v>
                </c:pt>
                <c:pt idx="4492">
                  <c:v>-3.6438999999999998E-3</c:v>
                </c:pt>
                <c:pt idx="4493">
                  <c:v>-3.3936999999999999E-3</c:v>
                </c:pt>
                <c:pt idx="4494">
                  <c:v>-3.0665000000000002E-3</c:v>
                </c:pt>
                <c:pt idx="4495">
                  <c:v>-2.6697000000000001E-3</c:v>
                </c:pt>
                <c:pt idx="4496">
                  <c:v>-2.2122999999999999E-3</c:v>
                </c:pt>
                <c:pt idx="4497">
                  <c:v>-1.7048E-3</c:v>
                </c:pt>
                <c:pt idx="4498">
                  <c:v>-1.1585E-3</c:v>
                </c:pt>
                <c:pt idx="4499">
                  <c:v>-5.8587999999999999E-4</c:v>
                </c:pt>
                <c:pt idx="4500">
                  <c:v>-9.7989999999999994E-14</c:v>
                </c:pt>
                <c:pt idx="4501">
                  <c:v>6.0090000000000002E-4</c:v>
                </c:pt>
                <c:pt idx="4502">
                  <c:v>1.1881999999999999E-3</c:v>
                </c:pt>
                <c:pt idx="4503">
                  <c:v>1.7485000000000001E-3</c:v>
                </c:pt>
                <c:pt idx="4504">
                  <c:v>2.2691E-3</c:v>
                </c:pt>
                <c:pt idx="4505">
                  <c:v>2.7382000000000001E-3</c:v>
                </c:pt>
                <c:pt idx="4506">
                  <c:v>3.1451999999999999E-3</c:v>
                </c:pt>
                <c:pt idx="4507">
                  <c:v>3.4807000000000002E-3</c:v>
                </c:pt>
                <c:pt idx="4508">
                  <c:v>3.7372999999999998E-3</c:v>
                </c:pt>
                <c:pt idx="4509">
                  <c:v>3.9091000000000004E-3</c:v>
                </c:pt>
                <c:pt idx="4510">
                  <c:v>3.9921000000000002E-3</c:v>
                </c:pt>
                <c:pt idx="4511">
                  <c:v>3.9845000000000002E-3</c:v>
                </c:pt>
                <c:pt idx="4512">
                  <c:v>3.8865000000000002E-3</c:v>
                </c:pt>
                <c:pt idx="4513">
                  <c:v>3.7003000000000001E-3</c:v>
                </c:pt>
                <c:pt idx="4514">
                  <c:v>3.4301000000000002E-3</c:v>
                </c:pt>
                <c:pt idx="4515">
                  <c:v>3.0820999999999999E-3</c:v>
                </c:pt>
                <c:pt idx="4516">
                  <c:v>2.6640000000000001E-3</c:v>
                </c:pt>
                <c:pt idx="4517">
                  <c:v>2.1856000000000002E-3</c:v>
                </c:pt>
                <c:pt idx="4518">
                  <c:v>1.6574999999999999E-3</c:v>
                </c:pt>
                <c:pt idx="4519">
                  <c:v>1.0918E-3</c:v>
                </c:pt>
                <c:pt idx="4520">
                  <c:v>5.0133000000000003E-4</c:v>
                </c:pt>
                <c:pt idx="4521">
                  <c:v>-1.0052000000000001E-4</c:v>
                </c:pt>
                <c:pt idx="4522">
                  <c:v>-7.0009E-4</c:v>
                </c:pt>
                <c:pt idx="4523">
                  <c:v>-1.2838000000000001E-3</c:v>
                </c:pt>
                <c:pt idx="4524">
                  <c:v>-1.8383E-3</c:v>
                </c:pt>
                <c:pt idx="4525">
                  <c:v>-2.3511000000000001E-3</c:v>
                </c:pt>
                <c:pt idx="4526">
                  <c:v>-2.8105999999999999E-3</c:v>
                </c:pt>
                <c:pt idx="4527">
                  <c:v>-3.2063E-3</c:v>
                </c:pt>
                <c:pt idx="4528">
                  <c:v>-3.5292000000000001E-3</c:v>
                </c:pt>
                <c:pt idx="4529">
                  <c:v>-3.7720000000000002E-3</c:v>
                </c:pt>
                <c:pt idx="4530">
                  <c:v>-3.9290999999999996E-3</c:v>
                </c:pt>
                <c:pt idx="4531">
                  <c:v>-3.9972000000000002E-3</c:v>
                </c:pt>
                <c:pt idx="4532">
                  <c:v>-3.9744000000000003E-3</c:v>
                </c:pt>
                <c:pt idx="4533">
                  <c:v>-3.8614999999999999E-3</c:v>
                </c:pt>
                <c:pt idx="4534">
                  <c:v>-3.6610000000000002E-3</c:v>
                </c:pt>
                <c:pt idx="4535">
                  <c:v>-3.3773000000000002E-3</c:v>
                </c:pt>
                <c:pt idx="4536">
                  <c:v>-3.0170000000000002E-3</c:v>
                </c:pt>
                <c:pt idx="4537">
                  <c:v>-2.5882000000000001E-3</c:v>
                </c:pt>
                <c:pt idx="4538">
                  <c:v>-2.1007E-3</c:v>
                </c:pt>
                <c:pt idx="4539">
                  <c:v>-1.5655000000000001E-3</c:v>
                </c:pt>
                <c:pt idx="4540">
                  <c:v>-9.9475999999999992E-4</c:v>
                </c:pt>
                <c:pt idx="4541">
                  <c:v>-4.0144999999999997E-4</c:v>
                </c:pt>
                <c:pt idx="4542">
                  <c:v>2.0097999999999999E-4</c:v>
                </c:pt>
                <c:pt idx="4543">
                  <c:v>7.9883999999999999E-4</c:v>
                </c:pt>
                <c:pt idx="4544">
                  <c:v>1.3786E-3</c:v>
                </c:pt>
                <c:pt idx="4545">
                  <c:v>1.9269999999999999E-3</c:v>
                </c:pt>
                <c:pt idx="4546">
                  <c:v>2.4317000000000002E-3</c:v>
                </c:pt>
                <c:pt idx="4547">
                  <c:v>2.8812E-3</c:v>
                </c:pt>
                <c:pt idx="4548">
                  <c:v>3.2653999999999999E-3</c:v>
                </c:pt>
                <c:pt idx="4549">
                  <c:v>3.5753999999999998E-3</c:v>
                </c:pt>
                <c:pt idx="4550">
                  <c:v>3.8993000000000001E-3</c:v>
                </c:pt>
                <c:pt idx="4551">
                  <c:v>4.0454000000000002E-3</c:v>
                </c:pt>
                <c:pt idx="4552">
                  <c:v>4.0997000000000004E-3</c:v>
                </c:pt>
                <c:pt idx="4553">
                  <c:v>4.0609000000000001E-3</c:v>
                </c:pt>
                <c:pt idx="4554">
                  <c:v>3.9299000000000001E-3</c:v>
                </c:pt>
                <c:pt idx="4555">
                  <c:v>3.7098000000000001E-3</c:v>
                </c:pt>
                <c:pt idx="4556">
                  <c:v>3.4053999999999998E-3</c:v>
                </c:pt>
                <c:pt idx="4557">
                  <c:v>3.0238000000000001E-3</c:v>
                </c:pt>
                <c:pt idx="4558">
                  <c:v>2.5734999999999998E-3</c:v>
                </c:pt>
                <c:pt idx="4559">
                  <c:v>2.0649000000000002E-3</c:v>
                </c:pt>
                <c:pt idx="4560">
                  <c:v>1.5093000000000001E-3</c:v>
                </c:pt>
                <c:pt idx="4561">
                  <c:v>9.1951000000000001E-4</c:v>
                </c:pt>
                <c:pt idx="4562">
                  <c:v>3.0884E-4</c:v>
                </c:pt>
                <c:pt idx="4563">
                  <c:v>-3.0884E-4</c:v>
                </c:pt>
                <c:pt idx="4564">
                  <c:v>-9.1951000000000001E-4</c:v>
                </c:pt>
                <c:pt idx="4565">
                  <c:v>-1.5093000000000001E-3</c:v>
                </c:pt>
                <c:pt idx="4566">
                  <c:v>-2.0649000000000002E-3</c:v>
                </c:pt>
                <c:pt idx="4567">
                  <c:v>-2.5734999999999998E-3</c:v>
                </c:pt>
                <c:pt idx="4568">
                  <c:v>-3.0238000000000001E-3</c:v>
                </c:pt>
                <c:pt idx="4569">
                  <c:v>-3.4053999999999998E-3</c:v>
                </c:pt>
                <c:pt idx="4570">
                  <c:v>-3.7098000000000001E-3</c:v>
                </c:pt>
                <c:pt idx="4571">
                  <c:v>-3.9299000000000001E-3</c:v>
                </c:pt>
                <c:pt idx="4572">
                  <c:v>-4.0609000000000001E-3</c:v>
                </c:pt>
                <c:pt idx="4573">
                  <c:v>-4.0997000000000004E-3</c:v>
                </c:pt>
                <c:pt idx="4574">
                  <c:v>-4.0454000000000002E-3</c:v>
                </c:pt>
                <c:pt idx="4575">
                  <c:v>-3.8993000000000001E-3</c:v>
                </c:pt>
                <c:pt idx="4576">
                  <c:v>-3.6646999999999999E-3</c:v>
                </c:pt>
                <c:pt idx="4577">
                  <c:v>-3.3470000000000001E-3</c:v>
                </c:pt>
                <c:pt idx="4578">
                  <c:v>-2.9532999999999998E-3</c:v>
                </c:pt>
                <c:pt idx="4579">
                  <c:v>-2.4924999999999999E-3</c:v>
                </c:pt>
                <c:pt idx="4580">
                  <c:v>-1.9751999999999999E-3</c:v>
                </c:pt>
                <c:pt idx="4581">
                  <c:v>-1.413E-3</c:v>
                </c:pt>
                <c:pt idx="4582">
                  <c:v>-8.1881E-4</c:v>
                </c:pt>
                <c:pt idx="4583">
                  <c:v>-2.0599999999999999E-4</c:v>
                </c:pt>
                <c:pt idx="4584">
                  <c:v>4.1147999999999998E-4</c:v>
                </c:pt>
                <c:pt idx="4585">
                  <c:v>1.0196000000000001E-3</c:v>
                </c:pt>
                <c:pt idx="4586">
                  <c:v>1.6046000000000001E-3</c:v>
                </c:pt>
                <c:pt idx="4587">
                  <c:v>2.1532000000000001E-3</c:v>
                </c:pt>
                <c:pt idx="4588">
                  <c:v>2.6529000000000001E-3</c:v>
                </c:pt>
                <c:pt idx="4589">
                  <c:v>3.0923999999999999E-3</c:v>
                </c:pt>
                <c:pt idx="4590">
                  <c:v>3.4616999999999998E-3</c:v>
                </c:pt>
                <c:pt idx="4591">
                  <c:v>3.7525000000000002E-3</c:v>
                </c:pt>
                <c:pt idx="4592">
                  <c:v>3.9581E-3</c:v>
                </c:pt>
                <c:pt idx="4593">
                  <c:v>4.0737999999999998E-3</c:v>
                </c:pt>
                <c:pt idx="4594">
                  <c:v>4.0971000000000002E-3</c:v>
                </c:pt>
                <c:pt idx="4595">
                  <c:v>4.0274000000000004E-3</c:v>
                </c:pt>
                <c:pt idx="4596">
                  <c:v>3.8663E-3</c:v>
                </c:pt>
                <c:pt idx="4597">
                  <c:v>3.6174000000000002E-3</c:v>
                </c:pt>
                <c:pt idx="4598">
                  <c:v>3.2864000000000001E-3</c:v>
                </c:pt>
                <c:pt idx="4599">
                  <c:v>2.8809E-3</c:v>
                </c:pt>
                <c:pt idx="4600">
                  <c:v>2.4686999999999999E-3</c:v>
                </c:pt>
                <c:pt idx="4601">
                  <c:v>1.9302E-3</c:v>
                </c:pt>
                <c:pt idx="4602">
                  <c:v>1.348E-3</c:v>
                </c:pt>
                <c:pt idx="4603">
                  <c:v>7.3510000000000003E-4</c:v>
                </c:pt>
                <c:pt idx="4604">
                  <c:v>1.0555E-4</c:v>
                </c:pt>
                <c:pt idx="4605">
                  <c:v>-5.264E-4</c:v>
                </c:pt>
                <c:pt idx="4606">
                  <c:v>-1.1463999999999999E-3</c:v>
                </c:pt>
                <c:pt idx="4607">
                  <c:v>-1.7404E-3</c:v>
                </c:pt>
                <c:pt idx="4608">
                  <c:v>-2.2948999999999999E-3</c:v>
                </c:pt>
                <c:pt idx="4609">
                  <c:v>-2.7972000000000001E-3</c:v>
                </c:pt>
                <c:pt idx="4610">
                  <c:v>-3.2361999999999998E-3</c:v>
                </c:pt>
                <c:pt idx="4611">
                  <c:v>-3.6015999999999999E-3</c:v>
                </c:pt>
                <c:pt idx="4612">
                  <c:v>-3.8853E-3</c:v>
                </c:pt>
                <c:pt idx="4613">
                  <c:v>-4.0809000000000002E-3</c:v>
                </c:pt>
                <c:pt idx="4614">
                  <c:v>-4.1837999999999997E-3</c:v>
                </c:pt>
                <c:pt idx="4615">
                  <c:v>-4.1916999999999996E-3</c:v>
                </c:pt>
                <c:pt idx="4616">
                  <c:v>-4.1044999999999996E-3</c:v>
                </c:pt>
                <c:pt idx="4617">
                  <c:v>-3.9242000000000001E-3</c:v>
                </c:pt>
                <c:pt idx="4618">
                  <c:v>-3.6548000000000001E-3</c:v>
                </c:pt>
                <c:pt idx="4619">
                  <c:v>-3.3024E-3</c:v>
                </c:pt>
                <c:pt idx="4620">
                  <c:v>-2.8750999999999998E-3</c:v>
                </c:pt>
                <c:pt idx="4621">
                  <c:v>-2.3825000000000001E-3</c:v>
                </c:pt>
                <c:pt idx="4622">
                  <c:v>-1.8358999999999999E-3</c:v>
                </c:pt>
                <c:pt idx="4623">
                  <c:v>-1.2476E-3</c:v>
                </c:pt>
                <c:pt idx="4624">
                  <c:v>-6.3095000000000002E-4</c:v>
                </c:pt>
                <c:pt idx="4625">
                  <c:v>-7.6421999999999997E-14</c:v>
                </c:pt>
                <c:pt idx="4626">
                  <c:v>6.3095000000000002E-4</c:v>
                </c:pt>
                <c:pt idx="4627">
                  <c:v>1.2476E-3</c:v>
                </c:pt>
                <c:pt idx="4628">
                  <c:v>1.8358999999999999E-3</c:v>
                </c:pt>
                <c:pt idx="4629">
                  <c:v>2.3825000000000001E-3</c:v>
                </c:pt>
                <c:pt idx="4630">
                  <c:v>2.8750999999999998E-3</c:v>
                </c:pt>
                <c:pt idx="4631">
                  <c:v>3.3024E-3</c:v>
                </c:pt>
                <c:pt idx="4632">
                  <c:v>3.6548000000000001E-3</c:v>
                </c:pt>
                <c:pt idx="4633">
                  <c:v>3.9242000000000001E-3</c:v>
                </c:pt>
                <c:pt idx="4634">
                  <c:v>4.1044999999999996E-3</c:v>
                </c:pt>
                <c:pt idx="4635">
                  <c:v>4.1916999999999996E-3</c:v>
                </c:pt>
                <c:pt idx="4636">
                  <c:v>4.1837999999999997E-3</c:v>
                </c:pt>
                <c:pt idx="4637">
                  <c:v>4.0809000000000002E-3</c:v>
                </c:pt>
                <c:pt idx="4638">
                  <c:v>3.8853E-3</c:v>
                </c:pt>
                <c:pt idx="4639">
                  <c:v>3.6015999999999999E-3</c:v>
                </c:pt>
                <c:pt idx="4640">
                  <c:v>3.2361999999999998E-3</c:v>
                </c:pt>
                <c:pt idx="4641">
                  <c:v>2.7972000000000001E-3</c:v>
                </c:pt>
                <c:pt idx="4642">
                  <c:v>2.2948999999999999E-3</c:v>
                </c:pt>
                <c:pt idx="4643">
                  <c:v>1.7404E-3</c:v>
                </c:pt>
                <c:pt idx="4644">
                  <c:v>1.1463999999999999E-3</c:v>
                </c:pt>
                <c:pt idx="4645">
                  <c:v>5.264E-4</c:v>
                </c:pt>
                <c:pt idx="4646">
                  <c:v>-1.0555E-4</c:v>
                </c:pt>
                <c:pt idx="4647">
                  <c:v>-7.3510000000000003E-4</c:v>
                </c:pt>
                <c:pt idx="4648">
                  <c:v>-1.348E-3</c:v>
                </c:pt>
                <c:pt idx="4649">
                  <c:v>-1.9302E-3</c:v>
                </c:pt>
                <c:pt idx="4650">
                  <c:v>-2.5274999999999998E-3</c:v>
                </c:pt>
                <c:pt idx="4651">
                  <c:v>-3.0214E-3</c:v>
                </c:pt>
                <c:pt idx="4652">
                  <c:v>-3.4467E-3</c:v>
                </c:pt>
                <c:pt idx="4653">
                  <c:v>-3.7938999999999998E-3</c:v>
                </c:pt>
                <c:pt idx="4654">
                  <c:v>-4.0549000000000002E-3</c:v>
                </c:pt>
                <c:pt idx="4655">
                  <c:v>-4.2237999999999998E-3</c:v>
                </c:pt>
                <c:pt idx="4656">
                  <c:v>-4.2969000000000002E-3</c:v>
                </c:pt>
                <c:pt idx="4657">
                  <c:v>-4.2725000000000003E-3</c:v>
                </c:pt>
                <c:pt idx="4658">
                  <c:v>-4.1510999999999996E-3</c:v>
                </c:pt>
                <c:pt idx="4659">
                  <c:v>-3.9354999999999998E-3</c:v>
                </c:pt>
                <c:pt idx="4660">
                  <c:v>-3.6305999999999999E-3</c:v>
                </c:pt>
                <c:pt idx="4661">
                  <c:v>-3.2433000000000002E-3</c:v>
                </c:pt>
                <c:pt idx="4662">
                  <c:v>-2.7823000000000001E-3</c:v>
                </c:pt>
                <c:pt idx="4663">
                  <c:v>-2.2583E-3</c:v>
                </c:pt>
                <c:pt idx="4664">
                  <c:v>-1.6829E-3</c:v>
                </c:pt>
                <c:pt idx="4665">
                  <c:v>-1.0694000000000001E-3</c:v>
                </c:pt>
                <c:pt idx="4666">
                  <c:v>-4.3155999999999999E-4</c:v>
                </c:pt>
                <c:pt idx="4667">
                  <c:v>2.1604999999999999E-4</c:v>
                </c:pt>
                <c:pt idx="4668">
                  <c:v>8.5875000000000003E-4</c:v>
                </c:pt>
                <c:pt idx="4669">
                  <c:v>1.482E-3</c:v>
                </c:pt>
                <c:pt idx="4670">
                  <c:v>2.0715E-3</c:v>
                </c:pt>
                <c:pt idx="4671">
                  <c:v>2.6140999999999998E-3</c:v>
                </c:pt>
                <c:pt idx="4672">
                  <c:v>3.0972999999999999E-3</c:v>
                </c:pt>
                <c:pt idx="4673">
                  <c:v>3.5103000000000001E-3</c:v>
                </c:pt>
                <c:pt idx="4674">
                  <c:v>3.8435000000000001E-3</c:v>
                </c:pt>
                <c:pt idx="4675">
                  <c:v>4.0895000000000003E-3</c:v>
                </c:pt>
                <c:pt idx="4676">
                  <c:v>4.2427000000000003E-3</c:v>
                </c:pt>
                <c:pt idx="4677">
                  <c:v>4.2997E-3</c:v>
                </c:pt>
                <c:pt idx="4678">
                  <c:v>4.2589999999999998E-3</c:v>
                </c:pt>
                <c:pt idx="4679">
                  <c:v>4.1215999999999996E-3</c:v>
                </c:pt>
                <c:pt idx="4680">
                  <c:v>3.8907999999999998E-3</c:v>
                </c:pt>
                <c:pt idx="4681">
                  <c:v>3.5715999999999999E-3</c:v>
                </c:pt>
                <c:pt idx="4682">
                  <c:v>3.1713000000000002E-3</c:v>
                </c:pt>
                <c:pt idx="4683">
                  <c:v>2.6990999999999999E-3</c:v>
                </c:pt>
                <c:pt idx="4684">
                  <c:v>2.1656000000000002E-3</c:v>
                </c:pt>
                <c:pt idx="4685">
                  <c:v>1.5828999999999999E-3</c:v>
                </c:pt>
                <c:pt idx="4686">
                  <c:v>9.6436000000000004E-4</c:v>
                </c:pt>
                <c:pt idx="4687">
                  <c:v>3.2391000000000001E-4</c:v>
                </c:pt>
                <c:pt idx="4688">
                  <c:v>-3.2391000000000001E-4</c:v>
                </c:pt>
                <c:pt idx="4689">
                  <c:v>-9.6436000000000004E-4</c:v>
                </c:pt>
                <c:pt idx="4690">
                  <c:v>-1.5828999999999999E-3</c:v>
                </c:pt>
                <c:pt idx="4691">
                  <c:v>-2.1656000000000002E-3</c:v>
                </c:pt>
                <c:pt idx="4692">
                  <c:v>-2.6990999999999999E-3</c:v>
                </c:pt>
                <c:pt idx="4693">
                  <c:v>-3.1713000000000002E-3</c:v>
                </c:pt>
                <c:pt idx="4694">
                  <c:v>-3.5715999999999999E-3</c:v>
                </c:pt>
                <c:pt idx="4695">
                  <c:v>-3.8907999999999998E-3</c:v>
                </c:pt>
                <c:pt idx="4696">
                  <c:v>-4.1215999999999996E-3</c:v>
                </c:pt>
                <c:pt idx="4697">
                  <c:v>-4.2589999999999998E-3</c:v>
                </c:pt>
                <c:pt idx="4698">
                  <c:v>-4.2997E-3</c:v>
                </c:pt>
                <c:pt idx="4699">
                  <c:v>-4.2427000000000003E-3</c:v>
                </c:pt>
                <c:pt idx="4700">
                  <c:v>-4.1846000000000001E-3</c:v>
                </c:pt>
                <c:pt idx="4701">
                  <c:v>-3.9328999999999996E-3</c:v>
                </c:pt>
                <c:pt idx="4702">
                  <c:v>-3.5918999999999999E-3</c:v>
                </c:pt>
                <c:pt idx="4703">
                  <c:v>-3.1694000000000002E-3</c:v>
                </c:pt>
                <c:pt idx="4704">
                  <c:v>-2.6749E-3</c:v>
                </c:pt>
                <c:pt idx="4705">
                  <c:v>-2.1197E-3</c:v>
                </c:pt>
                <c:pt idx="4706">
                  <c:v>-1.5164E-3</c:v>
                </c:pt>
                <c:pt idx="4707">
                  <c:v>-8.7872000000000004E-4</c:v>
                </c:pt>
                <c:pt idx="4708">
                  <c:v>-2.2107999999999999E-4</c:v>
                </c:pt>
                <c:pt idx="4709">
                  <c:v>4.4159000000000001E-4</c:v>
                </c:pt>
                <c:pt idx="4710">
                  <c:v>1.0942E-3</c:v>
                </c:pt>
                <c:pt idx="4711">
                  <c:v>1.722E-3</c:v>
                </c:pt>
                <c:pt idx="4712">
                  <c:v>2.3108E-3</c:v>
                </c:pt>
                <c:pt idx="4713">
                  <c:v>2.8470000000000001E-3</c:v>
                </c:pt>
                <c:pt idx="4714">
                  <c:v>3.3186999999999999E-3</c:v>
                </c:pt>
                <c:pt idx="4715">
                  <c:v>3.715E-3</c:v>
                </c:pt>
                <c:pt idx="4716">
                  <c:v>4.0270999999999996E-3</c:v>
                </c:pt>
                <c:pt idx="4717">
                  <c:v>4.2477000000000001E-3</c:v>
                </c:pt>
                <c:pt idx="4718">
                  <c:v>4.3718999999999997E-3</c:v>
                </c:pt>
                <c:pt idx="4719">
                  <c:v>4.3968999999999996E-3</c:v>
                </c:pt>
                <c:pt idx="4720">
                  <c:v>4.3220999999999997E-3</c:v>
                </c:pt>
                <c:pt idx="4721">
                  <c:v>4.1491999999999996E-3</c:v>
                </c:pt>
                <c:pt idx="4722">
                  <c:v>3.8820999999999999E-3</c:v>
                </c:pt>
                <c:pt idx="4723">
                  <c:v>3.5268999999999999E-3</c:v>
                </c:pt>
                <c:pt idx="4724">
                  <c:v>3.0917000000000002E-3</c:v>
                </c:pt>
                <c:pt idx="4725">
                  <c:v>2.5863000000000001E-3</c:v>
                </c:pt>
                <c:pt idx="4726">
                  <c:v>2.0222E-3</c:v>
                </c:pt>
                <c:pt idx="4727">
                  <c:v>1.4122E-3</c:v>
                </c:pt>
                <c:pt idx="4728">
                  <c:v>7.7010000000000002E-4</c:v>
                </c:pt>
                <c:pt idx="4729">
                  <c:v>1.1056999999999999E-4</c:v>
                </c:pt>
                <c:pt idx="4730">
                  <c:v>-5.5146999999999998E-4</c:v>
                </c:pt>
                <c:pt idx="4731">
                  <c:v>-1.201E-3</c:v>
                </c:pt>
                <c:pt idx="4732">
                  <c:v>-1.8232999999999999E-3</c:v>
                </c:pt>
                <c:pt idx="4733">
                  <c:v>-2.4041000000000002E-3</c:v>
                </c:pt>
                <c:pt idx="4734">
                  <c:v>-2.9304999999999999E-3</c:v>
                </c:pt>
                <c:pt idx="4735">
                  <c:v>-3.3903000000000002E-3</c:v>
                </c:pt>
                <c:pt idx="4736">
                  <c:v>-3.7731000000000002E-3</c:v>
                </c:pt>
                <c:pt idx="4737">
                  <c:v>-4.0702999999999998E-3</c:v>
                </c:pt>
                <c:pt idx="4738">
                  <c:v>-4.2751999999999998E-3</c:v>
                </c:pt>
                <c:pt idx="4739">
                  <c:v>-4.3829999999999997E-3</c:v>
                </c:pt>
                <c:pt idx="4740">
                  <c:v>-4.3912999999999999E-3</c:v>
                </c:pt>
                <c:pt idx="4741">
                  <c:v>-4.3E-3</c:v>
                </c:pt>
                <c:pt idx="4742">
                  <c:v>-4.1110000000000001E-3</c:v>
                </c:pt>
                <c:pt idx="4743">
                  <c:v>-3.8287999999999998E-3</c:v>
                </c:pt>
                <c:pt idx="4744">
                  <c:v>-3.4597E-3</c:v>
                </c:pt>
                <c:pt idx="4745">
                  <c:v>-3.0119999999999999E-3</c:v>
                </c:pt>
                <c:pt idx="4746">
                  <c:v>-2.496E-3</c:v>
                </c:pt>
                <c:pt idx="4747">
                  <c:v>-1.9233E-3</c:v>
                </c:pt>
                <c:pt idx="4748">
                  <c:v>-1.307E-3</c:v>
                </c:pt>
                <c:pt idx="4749">
                  <c:v>-6.6098999999999997E-4</c:v>
                </c:pt>
                <c:pt idx="4750">
                  <c:v>-5.3522999999999998E-14</c:v>
                </c:pt>
                <c:pt idx="4751">
                  <c:v>6.7602000000000005E-4</c:v>
                </c:pt>
                <c:pt idx="4752">
                  <c:v>1.3366999999999999E-3</c:v>
                </c:pt>
                <c:pt idx="4753">
                  <c:v>1.967E-3</c:v>
                </c:pt>
                <c:pt idx="4754">
                  <c:v>2.5527000000000002E-3</c:v>
                </c:pt>
                <c:pt idx="4755">
                  <c:v>3.0804999999999999E-3</c:v>
                </c:pt>
                <c:pt idx="4756">
                  <c:v>3.5382999999999999E-3</c:v>
                </c:pt>
                <c:pt idx="4757">
                  <c:v>3.9157999999999997E-3</c:v>
                </c:pt>
                <c:pt idx="4758">
                  <c:v>4.2044999999999999E-3</c:v>
                </c:pt>
                <c:pt idx="4759">
                  <c:v>4.3977E-3</c:v>
                </c:pt>
                <c:pt idx="4760">
                  <c:v>4.4910999999999996E-3</c:v>
                </c:pt>
                <c:pt idx="4761">
                  <c:v>4.4825999999999998E-3</c:v>
                </c:pt>
                <c:pt idx="4762">
                  <c:v>4.3723E-3</c:v>
                </c:pt>
                <c:pt idx="4763">
                  <c:v>4.1628000000000004E-3</c:v>
                </c:pt>
                <c:pt idx="4764">
                  <c:v>3.8589000000000002E-3</c:v>
                </c:pt>
                <c:pt idx="4765">
                  <c:v>3.4673E-3</c:v>
                </c:pt>
                <c:pt idx="4766">
                  <c:v>2.9970999999999999E-3</c:v>
                </c:pt>
                <c:pt idx="4767">
                  <c:v>2.4588000000000001E-3</c:v>
                </c:pt>
                <c:pt idx="4768">
                  <c:v>1.8647E-3</c:v>
                </c:pt>
                <c:pt idx="4769">
                  <c:v>1.2283000000000001E-3</c:v>
                </c:pt>
                <c:pt idx="4770">
                  <c:v>5.6400000000000005E-4</c:v>
                </c:pt>
                <c:pt idx="4771">
                  <c:v>-1.1309E-4</c:v>
                </c:pt>
                <c:pt idx="4772">
                  <c:v>-7.8759999999999995E-4</c:v>
                </c:pt>
                <c:pt idx="4773">
                  <c:v>-1.4442000000000001E-3</c:v>
                </c:pt>
                <c:pt idx="4774">
                  <c:v>-2.0680999999999998E-3</c:v>
                </c:pt>
                <c:pt idx="4775">
                  <c:v>-2.6450000000000002E-3</c:v>
                </c:pt>
                <c:pt idx="4776">
                  <c:v>-3.1619E-3</c:v>
                </c:pt>
                <c:pt idx="4777">
                  <c:v>-3.6070999999999998E-3</c:v>
                </c:pt>
                <c:pt idx="4778">
                  <c:v>-3.9703000000000004E-3</c:v>
                </c:pt>
                <c:pt idx="4779">
                  <c:v>-4.2434999999999999E-3</c:v>
                </c:pt>
                <c:pt idx="4780">
                  <c:v>-4.4203000000000003E-3</c:v>
                </c:pt>
                <c:pt idx="4781">
                  <c:v>-4.4967999999999996E-3</c:v>
                </c:pt>
                <c:pt idx="4782">
                  <c:v>-4.4713000000000001E-3</c:v>
                </c:pt>
                <c:pt idx="4783">
                  <c:v>-4.3442000000000003E-3</c:v>
                </c:pt>
                <c:pt idx="4784">
                  <c:v>-4.1186E-3</c:v>
                </c:pt>
                <c:pt idx="4785">
                  <c:v>-3.7994999999999999E-3</c:v>
                </c:pt>
                <c:pt idx="4786">
                  <c:v>-3.3941000000000002E-3</c:v>
                </c:pt>
                <c:pt idx="4787">
                  <c:v>-2.9118E-3</c:v>
                </c:pt>
                <c:pt idx="4788">
                  <c:v>-2.3633E-3</c:v>
                </c:pt>
                <c:pt idx="4789">
                  <c:v>-1.7612000000000001E-3</c:v>
                </c:pt>
                <c:pt idx="4790">
                  <c:v>-1.1191E-3</c:v>
                </c:pt>
                <c:pt idx="4791">
                  <c:v>-4.5163000000000001E-4</c:v>
                </c:pt>
                <c:pt idx="4792">
                  <c:v>2.2609999999999999E-4</c:v>
                </c:pt>
                <c:pt idx="4793">
                  <c:v>8.9868999999999995E-4</c:v>
                </c:pt>
                <c:pt idx="4794">
                  <c:v>1.5509E-3</c:v>
                </c:pt>
                <c:pt idx="4795">
                  <c:v>2.1678999999999999E-3</c:v>
                </c:pt>
                <c:pt idx="4796">
                  <c:v>2.7357000000000002E-3</c:v>
                </c:pt>
                <c:pt idx="4797">
                  <c:v>3.2414000000000002E-3</c:v>
                </c:pt>
                <c:pt idx="4798">
                  <c:v>3.6735000000000001E-3</c:v>
                </c:pt>
                <c:pt idx="4799">
                  <c:v>4.0223000000000004E-3</c:v>
                </c:pt>
                <c:pt idx="4800">
                  <c:v>4.3749000000000001E-3</c:v>
                </c:pt>
                <c:pt idx="4801">
                  <c:v>4.5388E-3</c:v>
                </c:pt>
                <c:pt idx="4802">
                  <c:v>4.5995999999999997E-3</c:v>
                </c:pt>
                <c:pt idx="4803">
                  <c:v>4.5561000000000004E-3</c:v>
                </c:pt>
                <c:pt idx="4804">
                  <c:v>4.4092000000000003E-3</c:v>
                </c:pt>
                <c:pt idx="4805">
                  <c:v>4.1621999999999996E-3</c:v>
                </c:pt>
                <c:pt idx="4806">
                  <c:v>3.8206999999999998E-3</c:v>
                </c:pt>
                <c:pt idx="4807">
                  <c:v>3.3926E-3</c:v>
                </c:pt>
                <c:pt idx="4808">
                  <c:v>2.8874E-3</c:v>
                </c:pt>
                <c:pt idx="4809">
                  <c:v>2.3167000000000001E-3</c:v>
                </c:pt>
                <c:pt idx="4810">
                  <c:v>1.6934000000000001E-3</c:v>
                </c:pt>
                <c:pt idx="4811">
                  <c:v>1.0315999999999999E-3</c:v>
                </c:pt>
                <c:pt idx="4812">
                  <c:v>3.4650000000000002E-4</c:v>
                </c:pt>
                <c:pt idx="4813">
                  <c:v>-3.4650000000000002E-4</c:v>
                </c:pt>
                <c:pt idx="4814">
                  <c:v>-1.0315999999999999E-3</c:v>
                </c:pt>
                <c:pt idx="4815">
                  <c:v>-1.6934000000000001E-3</c:v>
                </c:pt>
                <c:pt idx="4816">
                  <c:v>-2.3167000000000001E-3</c:v>
                </c:pt>
                <c:pt idx="4817">
                  <c:v>-2.8874E-3</c:v>
                </c:pt>
                <c:pt idx="4818">
                  <c:v>-3.3926E-3</c:v>
                </c:pt>
                <c:pt idx="4819">
                  <c:v>-3.8206999999999998E-3</c:v>
                </c:pt>
                <c:pt idx="4820">
                  <c:v>-4.1621999999999996E-3</c:v>
                </c:pt>
                <c:pt idx="4821">
                  <c:v>-4.4092000000000003E-3</c:v>
                </c:pt>
                <c:pt idx="4822">
                  <c:v>-4.5561000000000004E-3</c:v>
                </c:pt>
                <c:pt idx="4823">
                  <c:v>-4.5995999999999997E-3</c:v>
                </c:pt>
                <c:pt idx="4824">
                  <c:v>-4.5388E-3</c:v>
                </c:pt>
                <c:pt idx="4825">
                  <c:v>-4.3749000000000001E-3</c:v>
                </c:pt>
                <c:pt idx="4826">
                  <c:v>-4.1117000000000003E-3</c:v>
                </c:pt>
                <c:pt idx="4827">
                  <c:v>-3.7552000000000002E-3</c:v>
                </c:pt>
                <c:pt idx="4828">
                  <c:v>-3.3134000000000002E-3</c:v>
                </c:pt>
                <c:pt idx="4829">
                  <c:v>-2.7964999999999999E-3</c:v>
                </c:pt>
                <c:pt idx="4830">
                  <c:v>-2.2160999999999999E-3</c:v>
                </c:pt>
                <c:pt idx="4831">
                  <c:v>-1.5854E-3</c:v>
                </c:pt>
                <c:pt idx="4832">
                  <c:v>-9.1867000000000001E-4</c:v>
                </c:pt>
                <c:pt idx="4833">
                  <c:v>-2.3112E-4</c:v>
                </c:pt>
                <c:pt idx="4834">
                  <c:v>4.6166000000000002E-4</c:v>
                </c:pt>
                <c:pt idx="4835">
                  <c:v>1.1440000000000001E-3</c:v>
                </c:pt>
                <c:pt idx="4836">
                  <c:v>1.8002999999999999E-3</c:v>
                </c:pt>
                <c:pt idx="4837">
                  <c:v>2.4158000000000001E-3</c:v>
                </c:pt>
                <c:pt idx="4838">
                  <c:v>2.9765E-3</c:v>
                </c:pt>
                <c:pt idx="4839">
                  <c:v>3.4696000000000002E-3</c:v>
                </c:pt>
                <c:pt idx="4840">
                  <c:v>3.8839E-3</c:v>
                </c:pt>
                <c:pt idx="4841">
                  <c:v>4.2100999999999996E-3</c:v>
                </c:pt>
                <c:pt idx="4842">
                  <c:v>4.4408E-3</c:v>
                </c:pt>
                <c:pt idx="4843">
                  <c:v>4.5706000000000002E-3</c:v>
                </c:pt>
                <c:pt idx="4844">
                  <c:v>4.5966999999999996E-3</c:v>
                </c:pt>
                <c:pt idx="4845">
                  <c:v>4.5184999999999999E-3</c:v>
                </c:pt>
                <c:pt idx="4846">
                  <c:v>4.3378000000000002E-3</c:v>
                </c:pt>
                <c:pt idx="4847">
                  <c:v>4.0584999999999996E-3</c:v>
                </c:pt>
                <c:pt idx="4848">
                  <c:v>3.6871999999999999E-3</c:v>
                </c:pt>
                <c:pt idx="4849">
                  <c:v>3.2322000000000002E-3</c:v>
                </c:pt>
                <c:pt idx="4850">
                  <c:v>2.7626E-3</c:v>
                </c:pt>
                <c:pt idx="4851">
                  <c:v>2.16E-3</c:v>
                </c:pt>
                <c:pt idx="4852">
                  <c:v>1.5084E-3</c:v>
                </c:pt>
                <c:pt idx="4853">
                  <c:v>8.2260999999999999E-4</c:v>
                </c:pt>
                <c:pt idx="4854">
                  <c:v>1.1811000000000001E-4</c:v>
                </c:pt>
                <c:pt idx="4855">
                  <c:v>-5.8907000000000002E-4</c:v>
                </c:pt>
                <c:pt idx="4856">
                  <c:v>-1.2829E-3</c:v>
                </c:pt>
                <c:pt idx="4857">
                  <c:v>-1.9476000000000001E-3</c:v>
                </c:pt>
                <c:pt idx="4858">
                  <c:v>-2.5680999999999998E-3</c:v>
                </c:pt>
                <c:pt idx="4859">
                  <c:v>-3.1302999999999999E-3</c:v>
                </c:pt>
                <c:pt idx="4860">
                  <c:v>-3.6213999999999999E-3</c:v>
                </c:pt>
                <c:pt idx="4861">
                  <c:v>-4.0304E-3</c:v>
                </c:pt>
                <c:pt idx="4862">
                  <c:v>-4.3479E-3</c:v>
                </c:pt>
                <c:pt idx="4863">
                  <c:v>-4.5666999999999999E-3</c:v>
                </c:pt>
                <c:pt idx="4864">
                  <c:v>-4.6817999999999999E-3</c:v>
                </c:pt>
                <c:pt idx="4865">
                  <c:v>-4.6906999999999999E-3</c:v>
                </c:pt>
                <c:pt idx="4866">
                  <c:v>-4.5932000000000004E-3</c:v>
                </c:pt>
                <c:pt idx="4867">
                  <c:v>-4.3912999999999999E-3</c:v>
                </c:pt>
                <c:pt idx="4868">
                  <c:v>-4.0898999999999996E-3</c:v>
                </c:pt>
                <c:pt idx="4869">
                  <c:v>-3.6955999999999998E-3</c:v>
                </c:pt>
                <c:pt idx="4870">
                  <c:v>-3.2174E-3</c:v>
                </c:pt>
                <c:pt idx="4871">
                  <c:v>-2.6662000000000001E-3</c:v>
                </c:pt>
                <c:pt idx="4872">
                  <c:v>-2.0544000000000001E-3</c:v>
                </c:pt>
                <c:pt idx="4873">
                  <c:v>-1.3960999999999999E-3</c:v>
                </c:pt>
                <c:pt idx="4874">
                  <c:v>-7.0606E-4</c:v>
                </c:pt>
                <c:pt idx="4875">
                  <c:v>-2.6818E-14</c:v>
                </c:pt>
                <c:pt idx="4876">
                  <c:v>7.0606E-4</c:v>
                </c:pt>
                <c:pt idx="4877">
                  <c:v>1.3960999999999999E-3</c:v>
                </c:pt>
                <c:pt idx="4878">
                  <c:v>2.0544000000000001E-3</c:v>
                </c:pt>
                <c:pt idx="4879">
                  <c:v>2.6662000000000001E-3</c:v>
                </c:pt>
                <c:pt idx="4880">
                  <c:v>3.2174E-3</c:v>
                </c:pt>
                <c:pt idx="4881">
                  <c:v>3.6955999999999998E-3</c:v>
                </c:pt>
                <c:pt idx="4882">
                  <c:v>4.0898999999999996E-3</c:v>
                </c:pt>
                <c:pt idx="4883">
                  <c:v>4.3912999999999999E-3</c:v>
                </c:pt>
                <c:pt idx="4884">
                  <c:v>4.5932000000000004E-3</c:v>
                </c:pt>
                <c:pt idx="4885">
                  <c:v>4.6906999999999999E-3</c:v>
                </c:pt>
                <c:pt idx="4886">
                  <c:v>4.6817999999999999E-3</c:v>
                </c:pt>
                <c:pt idx="4887">
                  <c:v>4.5666999999999999E-3</c:v>
                </c:pt>
                <c:pt idx="4888">
                  <c:v>4.3479E-3</c:v>
                </c:pt>
                <c:pt idx="4889">
                  <c:v>4.0304E-3</c:v>
                </c:pt>
                <c:pt idx="4890">
                  <c:v>3.6213999999999999E-3</c:v>
                </c:pt>
                <c:pt idx="4891">
                  <c:v>3.1302999999999999E-3</c:v>
                </c:pt>
                <c:pt idx="4892">
                  <c:v>2.5680999999999998E-3</c:v>
                </c:pt>
                <c:pt idx="4893">
                  <c:v>1.9476000000000001E-3</c:v>
                </c:pt>
                <c:pt idx="4894">
                  <c:v>1.2829E-3</c:v>
                </c:pt>
                <c:pt idx="4895">
                  <c:v>5.8907000000000002E-4</c:v>
                </c:pt>
                <c:pt idx="4896">
                  <c:v>-1.1811000000000001E-4</c:v>
                </c:pt>
                <c:pt idx="4897">
                  <c:v>-8.2260999999999999E-4</c:v>
                </c:pt>
                <c:pt idx="4898">
                  <c:v>-1.5084E-3</c:v>
                </c:pt>
                <c:pt idx="4899">
                  <c:v>-2.16E-3</c:v>
                </c:pt>
                <c:pt idx="4900">
                  <c:v>-2.8213999999999999E-3</c:v>
                </c:pt>
                <c:pt idx="4901">
                  <c:v>-3.3727000000000002E-3</c:v>
                </c:pt>
                <c:pt idx="4902">
                  <c:v>-3.8474999999999998E-3</c:v>
                </c:pt>
                <c:pt idx="4903">
                  <c:v>-4.235E-3</c:v>
                </c:pt>
                <c:pt idx="4904">
                  <c:v>-4.5263999999999999E-3</c:v>
                </c:pt>
                <c:pt idx="4905">
                  <c:v>-4.7149999999999996E-3</c:v>
                </c:pt>
                <c:pt idx="4906">
                  <c:v>-4.7965999999999998E-3</c:v>
                </c:pt>
                <c:pt idx="4907">
                  <c:v>-4.7692999999999998E-3</c:v>
                </c:pt>
                <c:pt idx="4908">
                  <c:v>-4.6338000000000004E-3</c:v>
                </c:pt>
                <c:pt idx="4909">
                  <c:v>-4.3931999999999999E-3</c:v>
                </c:pt>
                <c:pt idx="4910">
                  <c:v>-4.0527999999999996E-3</c:v>
                </c:pt>
                <c:pt idx="4911">
                  <c:v>-3.6204000000000002E-3</c:v>
                </c:pt>
                <c:pt idx="4912">
                  <c:v>-3.1059E-3</c:v>
                </c:pt>
                <c:pt idx="4913">
                  <c:v>-2.5208000000000001E-3</c:v>
                </c:pt>
                <c:pt idx="4914">
                  <c:v>-1.8786E-3</c:v>
                </c:pt>
                <c:pt idx="4915">
                  <c:v>-1.1937E-3</c:v>
                </c:pt>
                <c:pt idx="4916">
                  <c:v>-4.8173999999999998E-4</c:v>
                </c:pt>
                <c:pt idx="4917">
                  <c:v>2.4117E-4</c:v>
                </c:pt>
                <c:pt idx="4918">
                  <c:v>9.5861000000000004E-4</c:v>
                </c:pt>
                <c:pt idx="4919">
                  <c:v>1.6543E-3</c:v>
                </c:pt>
                <c:pt idx="4920">
                  <c:v>2.3124E-3</c:v>
                </c:pt>
                <c:pt idx="4921">
                  <c:v>2.9180999999999999E-3</c:v>
                </c:pt>
                <c:pt idx="4922">
                  <c:v>3.4575000000000001E-3</c:v>
                </c:pt>
                <c:pt idx="4923">
                  <c:v>3.9183999999999998E-3</c:v>
                </c:pt>
                <c:pt idx="4924">
                  <c:v>4.2903999999999998E-3</c:v>
                </c:pt>
                <c:pt idx="4925">
                  <c:v>4.5650999999999999E-3</c:v>
                </c:pt>
                <c:pt idx="4926">
                  <c:v>4.7361E-3</c:v>
                </c:pt>
                <c:pt idx="4927">
                  <c:v>4.7996000000000002E-3</c:v>
                </c:pt>
                <c:pt idx="4928">
                  <c:v>4.7542000000000001E-3</c:v>
                </c:pt>
                <c:pt idx="4929">
                  <c:v>4.6008999999999998E-3</c:v>
                </c:pt>
                <c:pt idx="4930">
                  <c:v>4.3432000000000002E-3</c:v>
                </c:pt>
                <c:pt idx="4931">
                  <c:v>3.9868999999999998E-3</c:v>
                </c:pt>
                <c:pt idx="4932">
                  <c:v>3.5401E-3</c:v>
                </c:pt>
                <c:pt idx="4933">
                  <c:v>3.0129000000000002E-3</c:v>
                </c:pt>
                <c:pt idx="4934">
                  <c:v>2.4174000000000001E-3</c:v>
                </c:pt>
                <c:pt idx="4935">
                  <c:v>1.7669999999999999E-3</c:v>
                </c:pt>
                <c:pt idx="4936">
                  <c:v>1.0765E-3</c:v>
                </c:pt>
                <c:pt idx="4937">
                  <c:v>3.6157000000000002E-4</c:v>
                </c:pt>
                <c:pt idx="4938">
                  <c:v>-3.6157000000000002E-4</c:v>
                </c:pt>
                <c:pt idx="4939">
                  <c:v>-1.0765E-3</c:v>
                </c:pt>
                <c:pt idx="4940">
                  <c:v>-1.7669999999999999E-3</c:v>
                </c:pt>
                <c:pt idx="4941">
                  <c:v>-2.4174000000000001E-3</c:v>
                </c:pt>
                <c:pt idx="4942">
                  <c:v>-3.0129000000000002E-3</c:v>
                </c:pt>
                <c:pt idx="4943">
                  <c:v>-3.5401E-3</c:v>
                </c:pt>
                <c:pt idx="4944">
                  <c:v>-3.9868999999999998E-3</c:v>
                </c:pt>
                <c:pt idx="4945">
                  <c:v>-4.3432000000000002E-3</c:v>
                </c:pt>
                <c:pt idx="4946">
                  <c:v>-4.6008999999999998E-3</c:v>
                </c:pt>
                <c:pt idx="4947">
                  <c:v>-4.7542000000000001E-3</c:v>
                </c:pt>
                <c:pt idx="4948">
                  <c:v>-4.7996000000000002E-3</c:v>
                </c:pt>
                <c:pt idx="4949">
                  <c:v>-4.7361E-3</c:v>
                </c:pt>
                <c:pt idx="4950">
                  <c:v>-4.6601999999999998E-3</c:v>
                </c:pt>
                <c:pt idx="4951">
                  <c:v>-4.3797999999999997E-3</c:v>
                </c:pt>
                <c:pt idx="4952">
                  <c:v>-4.0001000000000004E-3</c:v>
                </c:pt>
                <c:pt idx="4953">
                  <c:v>-3.5295000000000001E-3</c:v>
                </c:pt>
                <c:pt idx="4954">
                  <c:v>-2.9789E-3</c:v>
                </c:pt>
                <c:pt idx="4955">
                  <c:v>-2.3606E-3</c:v>
                </c:pt>
                <c:pt idx="4956">
                  <c:v>-1.6888000000000001E-3</c:v>
                </c:pt>
                <c:pt idx="4957">
                  <c:v>-9.7857999999999994E-4</c:v>
                </c:pt>
                <c:pt idx="4958">
                  <c:v>-2.4620000000000002E-4</c:v>
                </c:pt>
                <c:pt idx="4959">
                  <c:v>4.9176999999999999E-4</c:v>
                </c:pt>
                <c:pt idx="4960">
                  <c:v>1.2186E-3</c:v>
                </c:pt>
                <c:pt idx="4961">
                  <c:v>1.9177E-3</c:v>
                </c:pt>
                <c:pt idx="4962">
                  <c:v>2.5734E-3</c:v>
                </c:pt>
                <c:pt idx="4963">
                  <c:v>3.1706E-3</c:v>
                </c:pt>
                <c:pt idx="4964">
                  <c:v>3.6958E-3</c:v>
                </c:pt>
                <c:pt idx="4965">
                  <c:v>4.1371999999999997E-3</c:v>
                </c:pt>
                <c:pt idx="4966">
                  <c:v>4.4847000000000003E-3</c:v>
                </c:pt>
                <c:pt idx="4967">
                  <c:v>4.7304000000000001E-3</c:v>
                </c:pt>
                <c:pt idx="4968">
                  <c:v>4.8687000000000001E-3</c:v>
                </c:pt>
                <c:pt idx="4969">
                  <c:v>4.8964999999999998E-3</c:v>
                </c:pt>
                <c:pt idx="4970">
                  <c:v>4.8132000000000001E-3</c:v>
                </c:pt>
                <c:pt idx="4971">
                  <c:v>4.6207000000000002E-3</c:v>
                </c:pt>
                <c:pt idx="4972">
                  <c:v>4.3232000000000001E-3</c:v>
                </c:pt>
                <c:pt idx="4973">
                  <c:v>3.9277000000000001E-3</c:v>
                </c:pt>
                <c:pt idx="4974">
                  <c:v>3.4429999999999999E-3</c:v>
                </c:pt>
                <c:pt idx="4975">
                  <c:v>2.8801E-3</c:v>
                </c:pt>
                <c:pt idx="4976">
                  <c:v>2.2518999999999998E-3</c:v>
                </c:pt>
                <c:pt idx="4977">
                  <c:v>1.5726E-3</c:v>
                </c:pt>
                <c:pt idx="4978">
                  <c:v>8.5760999999999997E-4</c:v>
                </c:pt>
                <c:pt idx="4979">
                  <c:v>1.2313999999999999E-4</c:v>
                </c:pt>
                <c:pt idx="4980">
                  <c:v>-6.1412999999999995E-4</c:v>
                </c:pt>
                <c:pt idx="4981">
                  <c:v>-1.3374999999999999E-3</c:v>
                </c:pt>
                <c:pt idx="4982">
                  <c:v>-2.0303999999999999E-3</c:v>
                </c:pt>
                <c:pt idx="4983">
                  <c:v>-2.6773000000000001E-3</c:v>
                </c:pt>
                <c:pt idx="4984">
                  <c:v>-3.2634999999999999E-3</c:v>
                </c:pt>
                <c:pt idx="4985">
                  <c:v>-3.7755000000000002E-3</c:v>
                </c:pt>
                <c:pt idx="4986">
                  <c:v>-4.2018999999999997E-3</c:v>
                </c:pt>
                <c:pt idx="4987">
                  <c:v>-4.5329000000000003E-3</c:v>
                </c:pt>
                <c:pt idx="4988">
                  <c:v>-4.7609999999999996E-3</c:v>
                </c:pt>
                <c:pt idx="4989">
                  <c:v>-4.8811000000000002E-3</c:v>
                </c:pt>
                <c:pt idx="4990">
                  <c:v>-4.8903000000000002E-3</c:v>
                </c:pt>
                <c:pt idx="4991">
                  <c:v>-4.7885999999999996E-3</c:v>
                </c:pt>
                <c:pt idx="4992">
                  <c:v>-4.5782000000000002E-3</c:v>
                </c:pt>
                <c:pt idx="4993">
                  <c:v>-4.2639000000000002E-3</c:v>
                </c:pt>
                <c:pt idx="4994">
                  <c:v>-3.8528E-3</c:v>
                </c:pt>
                <c:pt idx="4995">
                  <c:v>-3.3543000000000002E-3</c:v>
                </c:pt>
                <c:pt idx="4996">
                  <c:v>-2.7796000000000001E-3</c:v>
                </c:pt>
                <c:pt idx="4997">
                  <c:v>-2.1419E-3</c:v>
                </c:pt>
                <c:pt idx="4998">
                  <c:v>-1.4555E-3</c:v>
                </c:pt>
                <c:pt idx="4999">
                  <c:v>-7.3611E-4</c:v>
                </c:pt>
                <c:pt idx="5000">
                  <c:v>2.9793999999999999E-15</c:v>
                </c:pt>
                <c:pt idx="5001">
                  <c:v>7.5113000000000003E-4</c:v>
                </c:pt>
                <c:pt idx="5002">
                  <c:v>1.4852000000000001E-3</c:v>
                </c:pt>
                <c:pt idx="5003">
                  <c:v>2.1856000000000002E-3</c:v>
                </c:pt>
                <c:pt idx="5004">
                  <c:v>2.8362999999999999E-3</c:v>
                </c:pt>
                <c:pt idx="5005">
                  <c:v>3.4226999999999999E-3</c:v>
                </c:pt>
                <c:pt idx="5006">
                  <c:v>3.9313999999999998E-3</c:v>
                </c:pt>
                <c:pt idx="5007">
                  <c:v>4.3509000000000004E-3</c:v>
                </c:pt>
                <c:pt idx="5008">
                  <c:v>4.6715999999999997E-3</c:v>
                </c:pt>
                <c:pt idx="5009">
                  <c:v>4.8862999999999997E-3</c:v>
                </c:pt>
                <c:pt idx="5010">
                  <c:v>4.9900999999999999E-3</c:v>
                </c:pt>
                <c:pt idx="5011">
                  <c:v>4.9807000000000002E-3</c:v>
                </c:pt>
                <c:pt idx="5012">
                  <c:v>4.8582E-3</c:v>
                </c:pt>
                <c:pt idx="5013">
                  <c:v>4.6254E-3</c:v>
                </c:pt>
                <c:pt idx="5014">
                  <c:v>4.2875999999999999E-3</c:v>
                </c:pt>
                <c:pt idx="5015">
                  <c:v>3.8525999999999999E-3</c:v>
                </c:pt>
                <c:pt idx="5016">
                  <c:v>3.3300999999999999E-3</c:v>
                </c:pt>
                <c:pt idx="5017">
                  <c:v>2.7320000000000001E-3</c:v>
                </c:pt>
                <c:pt idx="5018">
                  <c:v>2.0718999999999998E-3</c:v>
                </c:pt>
                <c:pt idx="5019">
                  <c:v>1.3648E-3</c:v>
                </c:pt>
                <c:pt idx="5020">
                  <c:v>6.2666999999999996E-4</c:v>
                </c:pt>
                <c:pt idx="5021">
                  <c:v>-1.2564999999999999E-4</c:v>
                </c:pt>
                <c:pt idx="5022">
                  <c:v>-8.7511999999999996E-4</c:v>
                </c:pt>
                <c:pt idx="5023">
                  <c:v>-1.6046999999999999E-3</c:v>
                </c:pt>
                <c:pt idx="5024">
                  <c:v>-2.2978999999999999E-3</c:v>
                </c:pt>
                <c:pt idx="5025">
                  <c:v>-2.9388999999999999E-3</c:v>
                </c:pt>
                <c:pt idx="5026">
                  <c:v>-3.5132000000000002E-3</c:v>
                </c:pt>
                <c:pt idx="5027">
                  <c:v>-4.0077999999999997E-3</c:v>
                </c:pt>
                <c:pt idx="5028">
                  <c:v>-4.4114999999999996E-3</c:v>
                </c:pt>
                <c:pt idx="5029">
                  <c:v>-4.7149999999999996E-3</c:v>
                </c:pt>
                <c:pt idx="5030">
                  <c:v>-4.9113999999999998E-3</c:v>
                </c:pt>
                <c:pt idx="5031">
                  <c:v>-4.9963999999999998E-3</c:v>
                </c:pt>
                <c:pt idx="5032">
                  <c:v>-4.9680999999999996E-3</c:v>
                </c:pt>
                <c:pt idx="5033">
                  <c:v>-4.8269000000000003E-3</c:v>
                </c:pt>
                <c:pt idx="5034">
                  <c:v>-4.5761999999999999E-3</c:v>
                </c:pt>
                <c:pt idx="5035">
                  <c:v>-4.2215999999999998E-3</c:v>
                </c:pt>
                <c:pt idx="5036">
                  <c:v>-3.7713E-3</c:v>
                </c:pt>
                <c:pt idx="5037">
                  <c:v>-3.2353E-3</c:v>
                </c:pt>
                <c:pt idx="5038">
                  <c:v>-2.6259E-3</c:v>
                </c:pt>
                <c:pt idx="5039">
                  <c:v>-1.9569000000000001E-3</c:v>
                </c:pt>
                <c:pt idx="5040">
                  <c:v>-1.2434E-3</c:v>
                </c:pt>
                <c:pt idx="5041">
                  <c:v>-5.0180999999999999E-4</c:v>
                </c:pt>
                <c:pt idx="5042">
                  <c:v>2.5122000000000002E-4</c:v>
                </c:pt>
                <c:pt idx="5043">
                  <c:v>9.9854999999999996E-4</c:v>
                </c:pt>
                <c:pt idx="5044">
                  <c:v>1.7232E-3</c:v>
                </c:pt>
                <c:pt idx="5045">
                  <c:v>2.4088E-3</c:v>
                </c:pt>
                <c:pt idx="5046">
                  <c:v>3.0397000000000002E-3</c:v>
                </c:pt>
                <c:pt idx="5047">
                  <c:v>3.6015000000000001E-3</c:v>
                </c:pt>
                <c:pt idx="5048">
                  <c:v>4.0816999999999997E-3</c:v>
                </c:pt>
                <c:pt idx="5049">
                  <c:v>4.4692000000000004E-3</c:v>
                </c:pt>
                <c:pt idx="5050">
                  <c:v>4.8504000000000004E-3</c:v>
                </c:pt>
                <c:pt idx="5051">
                  <c:v>5.0321000000000003E-3</c:v>
                </c:pt>
                <c:pt idx="5052">
                  <c:v>5.0996000000000001E-3</c:v>
                </c:pt>
                <c:pt idx="5053">
                  <c:v>5.0514000000000002E-3</c:v>
                </c:pt>
                <c:pt idx="5054">
                  <c:v>4.8884999999999996E-3</c:v>
                </c:pt>
                <c:pt idx="5055">
                  <c:v>4.6146E-3</c:v>
                </c:pt>
                <c:pt idx="5056">
                  <c:v>4.2360000000000002E-3</c:v>
                </c:pt>
                <c:pt idx="5057">
                  <c:v>3.7613E-3</c:v>
                </c:pt>
                <c:pt idx="5058">
                  <c:v>3.2012E-3</c:v>
                </c:pt>
                <c:pt idx="5059">
                  <c:v>2.5685E-3</c:v>
                </c:pt>
                <c:pt idx="5060">
                  <c:v>1.8774E-3</c:v>
                </c:pt>
                <c:pt idx="5061">
                  <c:v>1.1437999999999999E-3</c:v>
                </c:pt>
                <c:pt idx="5062">
                  <c:v>3.8416999999999998E-4</c:v>
                </c:pt>
                <c:pt idx="5063">
                  <c:v>-3.8416999999999998E-4</c:v>
                </c:pt>
                <c:pt idx="5064">
                  <c:v>-1.1437999999999999E-3</c:v>
                </c:pt>
                <c:pt idx="5065">
                  <c:v>-1.8774E-3</c:v>
                </c:pt>
                <c:pt idx="5066">
                  <c:v>-2.5685E-3</c:v>
                </c:pt>
                <c:pt idx="5067">
                  <c:v>-3.2012E-3</c:v>
                </c:pt>
                <c:pt idx="5068">
                  <c:v>-3.7613E-3</c:v>
                </c:pt>
                <c:pt idx="5069">
                  <c:v>-4.2360000000000002E-3</c:v>
                </c:pt>
                <c:pt idx="5070">
                  <c:v>-4.6146E-3</c:v>
                </c:pt>
                <c:pt idx="5071">
                  <c:v>-4.8884999999999996E-3</c:v>
                </c:pt>
                <c:pt idx="5072">
                  <c:v>-5.0514000000000002E-3</c:v>
                </c:pt>
                <c:pt idx="5073">
                  <c:v>-5.0996000000000001E-3</c:v>
                </c:pt>
                <c:pt idx="5074">
                  <c:v>-5.0321000000000003E-3</c:v>
                </c:pt>
                <c:pt idx="5075">
                  <c:v>-4.8504000000000004E-3</c:v>
                </c:pt>
                <c:pt idx="5076">
                  <c:v>-4.5586000000000003E-3</c:v>
                </c:pt>
                <c:pt idx="5077">
                  <c:v>-4.1633E-3</c:v>
                </c:pt>
                <c:pt idx="5078">
                  <c:v>-3.6736E-3</c:v>
                </c:pt>
                <c:pt idx="5079">
                  <c:v>-3.1004000000000001E-3</c:v>
                </c:pt>
                <c:pt idx="5080">
                  <c:v>-2.4569000000000001E-3</c:v>
                </c:pt>
                <c:pt idx="5081">
                  <c:v>-1.7577000000000001E-3</c:v>
                </c:pt>
                <c:pt idx="5082">
                  <c:v>-1.0185000000000001E-3</c:v>
                </c:pt>
                <c:pt idx="5083">
                  <c:v>-2.5625000000000002E-4</c:v>
                </c:pt>
                <c:pt idx="5084">
                  <c:v>5.1183999999999995E-4</c:v>
                </c:pt>
                <c:pt idx="5085">
                  <c:v>1.2683E-3</c:v>
                </c:pt>
                <c:pt idx="5086">
                  <c:v>1.9959999999999999E-3</c:v>
                </c:pt>
                <c:pt idx="5087">
                  <c:v>2.6784000000000001E-3</c:v>
                </c:pt>
                <c:pt idx="5088">
                  <c:v>3.3E-3</c:v>
                </c:pt>
                <c:pt idx="5089">
                  <c:v>3.8467000000000002E-3</c:v>
                </c:pt>
                <c:pt idx="5090">
                  <c:v>4.3061000000000002E-3</c:v>
                </c:pt>
                <c:pt idx="5091">
                  <c:v>4.6677000000000003E-3</c:v>
                </c:pt>
                <c:pt idx="5092">
                  <c:v>4.9233999999999997E-3</c:v>
                </c:pt>
                <c:pt idx="5093">
                  <c:v>5.0673999999999997E-3</c:v>
                </c:pt>
                <c:pt idx="5094">
                  <c:v>5.0964000000000001E-3</c:v>
                </c:pt>
                <c:pt idx="5095">
                  <c:v>5.0096999999999997E-3</c:v>
                </c:pt>
                <c:pt idx="5096">
                  <c:v>4.8092999999999999E-3</c:v>
                </c:pt>
                <c:pt idx="5097">
                  <c:v>4.4996999999999997E-3</c:v>
                </c:pt>
                <c:pt idx="5098">
                  <c:v>4.0879999999999996E-3</c:v>
                </c:pt>
                <c:pt idx="5099">
                  <c:v>3.5834999999999999E-3</c:v>
                </c:pt>
                <c:pt idx="5100">
                  <c:v>3.0565000000000002E-3</c:v>
                </c:pt>
                <c:pt idx="5101">
                  <c:v>2.3898000000000001E-3</c:v>
                </c:pt>
                <c:pt idx="5102">
                  <c:v>1.6689000000000001E-3</c:v>
                </c:pt>
                <c:pt idx="5103">
                  <c:v>9.1012000000000005E-4</c:v>
                </c:pt>
                <c:pt idx="5104">
                  <c:v>1.3067999999999999E-4</c:v>
                </c:pt>
                <c:pt idx="5105">
                  <c:v>-6.5173E-4</c:v>
                </c:pt>
                <c:pt idx="5106">
                  <c:v>-1.4193999999999999E-3</c:v>
                </c:pt>
                <c:pt idx="5107">
                  <c:v>-2.1548000000000001E-3</c:v>
                </c:pt>
                <c:pt idx="5108">
                  <c:v>-2.8413000000000002E-3</c:v>
                </c:pt>
                <c:pt idx="5109">
                  <c:v>-3.4632999999999999E-3</c:v>
                </c:pt>
                <c:pt idx="5110">
                  <c:v>-4.0067000000000002E-3</c:v>
                </c:pt>
                <c:pt idx="5111">
                  <c:v>-4.4590999999999997E-3</c:v>
                </c:pt>
                <c:pt idx="5112">
                  <c:v>-4.8104000000000003E-3</c:v>
                </c:pt>
                <c:pt idx="5113">
                  <c:v>-5.0524999999999997E-3</c:v>
                </c:pt>
                <c:pt idx="5114">
                  <c:v>-5.1799000000000003E-3</c:v>
                </c:pt>
                <c:pt idx="5115">
                  <c:v>-5.1897000000000002E-3</c:v>
                </c:pt>
                <c:pt idx="5116">
                  <c:v>-5.0818E-3</c:v>
                </c:pt>
                <c:pt idx="5117">
                  <c:v>-4.8585E-3</c:v>
                </c:pt>
                <c:pt idx="5118">
                  <c:v>-4.5250000000000004E-3</c:v>
                </c:pt>
                <c:pt idx="5119">
                  <c:v>-4.0886999999999998E-3</c:v>
                </c:pt>
                <c:pt idx="5120">
                  <c:v>-3.5596E-3</c:v>
                </c:pt>
                <c:pt idx="5121">
                  <c:v>-2.9497999999999998E-3</c:v>
                </c:pt>
                <c:pt idx="5122">
                  <c:v>-2.2729999999999998E-3</c:v>
                </c:pt>
                <c:pt idx="5123">
                  <c:v>-1.5445999999999999E-3</c:v>
                </c:pt>
                <c:pt idx="5124">
                  <c:v>-7.8116999999999998E-4</c:v>
                </c:pt>
                <c:pt idx="5125">
                  <c:v>3.5868000000000003E-14</c:v>
                </c:pt>
                <c:pt idx="5126">
                  <c:v>7.8116999999999998E-4</c:v>
                </c:pt>
                <c:pt idx="5127">
                  <c:v>1.5445999999999999E-3</c:v>
                </c:pt>
                <c:pt idx="5128">
                  <c:v>2.2729999999999998E-3</c:v>
                </c:pt>
                <c:pt idx="5129">
                  <c:v>2.9497999999999998E-3</c:v>
                </c:pt>
                <c:pt idx="5130">
                  <c:v>3.5596E-3</c:v>
                </c:pt>
                <c:pt idx="5131">
                  <c:v>4.0886999999999998E-3</c:v>
                </c:pt>
                <c:pt idx="5132">
                  <c:v>4.5250000000000004E-3</c:v>
                </c:pt>
                <c:pt idx="5133">
                  <c:v>4.8585E-3</c:v>
                </c:pt>
                <c:pt idx="5134">
                  <c:v>5.0818E-3</c:v>
                </c:pt>
                <c:pt idx="5135">
                  <c:v>5.1897000000000002E-3</c:v>
                </c:pt>
                <c:pt idx="5136">
                  <c:v>5.1799000000000003E-3</c:v>
                </c:pt>
                <c:pt idx="5137">
                  <c:v>5.0524999999999997E-3</c:v>
                </c:pt>
                <c:pt idx="5138">
                  <c:v>4.8104000000000003E-3</c:v>
                </c:pt>
                <c:pt idx="5139">
                  <c:v>4.4590999999999997E-3</c:v>
                </c:pt>
                <c:pt idx="5140">
                  <c:v>4.0067000000000002E-3</c:v>
                </c:pt>
                <c:pt idx="5141">
                  <c:v>3.4632999999999999E-3</c:v>
                </c:pt>
                <c:pt idx="5142">
                  <c:v>2.8413000000000002E-3</c:v>
                </c:pt>
                <c:pt idx="5143">
                  <c:v>2.1548000000000001E-3</c:v>
                </c:pt>
                <c:pt idx="5144">
                  <c:v>1.4193999999999999E-3</c:v>
                </c:pt>
                <c:pt idx="5145">
                  <c:v>6.5173E-4</c:v>
                </c:pt>
                <c:pt idx="5146">
                  <c:v>-1.3067999999999999E-4</c:v>
                </c:pt>
                <c:pt idx="5147">
                  <c:v>-9.1012000000000005E-4</c:v>
                </c:pt>
                <c:pt idx="5148">
                  <c:v>-1.6689000000000001E-3</c:v>
                </c:pt>
                <c:pt idx="5149">
                  <c:v>-2.3898000000000001E-3</c:v>
                </c:pt>
                <c:pt idx="5150">
                  <c:v>-3.1153000000000001E-3</c:v>
                </c:pt>
                <c:pt idx="5151">
                  <c:v>-3.7239999999999999E-3</c:v>
                </c:pt>
                <c:pt idx="5152">
                  <c:v>-4.2483E-3</c:v>
                </c:pt>
                <c:pt idx="5153">
                  <c:v>-4.6760999999999999E-3</c:v>
                </c:pt>
                <c:pt idx="5154">
                  <c:v>-4.9978000000000002E-3</c:v>
                </c:pt>
                <c:pt idx="5155">
                  <c:v>-5.2061E-3</c:v>
                </c:pt>
                <c:pt idx="5156">
                  <c:v>-5.2962E-3</c:v>
                </c:pt>
                <c:pt idx="5157">
                  <c:v>-5.2661000000000001E-3</c:v>
                </c:pt>
                <c:pt idx="5158">
                  <c:v>-5.1165000000000004E-3</c:v>
                </c:pt>
                <c:pt idx="5159">
                  <c:v>-4.8507999999999997E-3</c:v>
                </c:pt>
                <c:pt idx="5160">
                  <c:v>-4.4749000000000004E-3</c:v>
                </c:pt>
                <c:pt idx="5161">
                  <c:v>-3.9975000000000002E-3</c:v>
                </c:pt>
                <c:pt idx="5162">
                  <c:v>-3.4294E-3</c:v>
                </c:pt>
                <c:pt idx="5163">
                  <c:v>-2.7834000000000001E-3</c:v>
                </c:pt>
                <c:pt idx="5164">
                  <c:v>-2.0742999999999998E-3</c:v>
                </c:pt>
                <c:pt idx="5165">
                  <c:v>-1.3181E-3</c:v>
                </c:pt>
                <c:pt idx="5166">
                  <c:v>-5.3191999999999996E-4</c:v>
                </c:pt>
                <c:pt idx="5167">
                  <c:v>2.6628999999999997E-4</c:v>
                </c:pt>
                <c:pt idx="5168">
                  <c:v>1.0585E-3</c:v>
                </c:pt>
                <c:pt idx="5169">
                  <c:v>1.8266000000000001E-3</c:v>
                </c:pt>
                <c:pt idx="5170">
                  <c:v>2.5533000000000001E-3</c:v>
                </c:pt>
                <c:pt idx="5171">
                  <c:v>3.222E-3</c:v>
                </c:pt>
                <c:pt idx="5172">
                  <c:v>3.8176E-3</c:v>
                </c:pt>
                <c:pt idx="5173">
                  <c:v>4.3265999999999999E-3</c:v>
                </c:pt>
                <c:pt idx="5174">
                  <c:v>4.7374000000000001E-3</c:v>
                </c:pt>
                <c:pt idx="5175">
                  <c:v>5.0406000000000001E-3</c:v>
                </c:pt>
                <c:pt idx="5176">
                  <c:v>5.2294000000000004E-3</c:v>
                </c:pt>
                <c:pt idx="5177">
                  <c:v>5.2995999999999998E-3</c:v>
                </c:pt>
                <c:pt idx="5178">
                  <c:v>5.2494000000000004E-3</c:v>
                </c:pt>
                <c:pt idx="5179">
                  <c:v>5.0802E-3</c:v>
                </c:pt>
                <c:pt idx="5180">
                  <c:v>4.7955999999999997E-3</c:v>
                </c:pt>
                <c:pt idx="5181">
                  <c:v>4.4022000000000002E-3</c:v>
                </c:pt>
                <c:pt idx="5182">
                  <c:v>3.9087999999999996E-3</c:v>
                </c:pt>
                <c:pt idx="5183">
                  <c:v>3.3268E-3</c:v>
                </c:pt>
                <c:pt idx="5184">
                  <c:v>2.6692E-3</c:v>
                </c:pt>
                <c:pt idx="5185">
                  <c:v>1.9511000000000001E-3</c:v>
                </c:pt>
                <c:pt idx="5186">
                  <c:v>1.1885999999999999E-3</c:v>
                </c:pt>
                <c:pt idx="5187">
                  <c:v>3.9922999999999998E-4</c:v>
                </c:pt>
                <c:pt idx="5188">
                  <c:v>-3.9922999999999998E-4</c:v>
                </c:pt>
                <c:pt idx="5189">
                  <c:v>-1.1885999999999999E-3</c:v>
                </c:pt>
                <c:pt idx="5190">
                  <c:v>-1.9511000000000001E-3</c:v>
                </c:pt>
                <c:pt idx="5191">
                  <c:v>-2.6692E-3</c:v>
                </c:pt>
                <c:pt idx="5192">
                  <c:v>-3.3268E-3</c:v>
                </c:pt>
                <c:pt idx="5193">
                  <c:v>-3.9087999999999996E-3</c:v>
                </c:pt>
                <c:pt idx="5194">
                  <c:v>-4.4022000000000002E-3</c:v>
                </c:pt>
                <c:pt idx="5195">
                  <c:v>-4.7955999999999997E-3</c:v>
                </c:pt>
                <c:pt idx="5196">
                  <c:v>-5.0802E-3</c:v>
                </c:pt>
                <c:pt idx="5197">
                  <c:v>-5.2494000000000004E-3</c:v>
                </c:pt>
                <c:pt idx="5198">
                  <c:v>-5.2995999999999998E-3</c:v>
                </c:pt>
                <c:pt idx="5199">
                  <c:v>-5.2294000000000004E-3</c:v>
                </c:pt>
                <c:pt idx="5200">
                  <c:v>-5.1357E-3</c:v>
                </c:pt>
                <c:pt idx="5201">
                  <c:v>-4.8266999999999997E-3</c:v>
                </c:pt>
                <c:pt idx="5202">
                  <c:v>-4.4082000000000001E-3</c:v>
                </c:pt>
                <c:pt idx="5203">
                  <c:v>-3.8896999999999998E-3</c:v>
                </c:pt>
                <c:pt idx="5204">
                  <c:v>-3.2828000000000002E-3</c:v>
                </c:pt>
                <c:pt idx="5205">
                  <c:v>-2.6015000000000001E-3</c:v>
                </c:pt>
                <c:pt idx="5206">
                  <c:v>-1.8611000000000001E-3</c:v>
                </c:pt>
                <c:pt idx="5207">
                  <c:v>-1.0784E-3</c:v>
                </c:pt>
                <c:pt idx="5208">
                  <c:v>-2.7132000000000002E-4</c:v>
                </c:pt>
                <c:pt idx="5209">
                  <c:v>5.4195000000000003E-4</c:v>
                </c:pt>
                <c:pt idx="5210">
                  <c:v>1.3429E-3</c:v>
                </c:pt>
                <c:pt idx="5211">
                  <c:v>2.1134000000000001E-3</c:v>
                </c:pt>
                <c:pt idx="5212">
                  <c:v>2.8359000000000001E-3</c:v>
                </c:pt>
                <c:pt idx="5213">
                  <c:v>3.4941E-3</c:v>
                </c:pt>
                <c:pt idx="5214">
                  <c:v>4.0730000000000002E-3</c:v>
                </c:pt>
                <c:pt idx="5215">
                  <c:v>4.5593999999999999E-3</c:v>
                </c:pt>
                <c:pt idx="5216">
                  <c:v>4.9423000000000002E-3</c:v>
                </c:pt>
                <c:pt idx="5217">
                  <c:v>5.2131E-3</c:v>
                </c:pt>
                <c:pt idx="5218">
                  <c:v>5.3654999999999996E-3</c:v>
                </c:pt>
                <c:pt idx="5219">
                  <c:v>5.3962000000000003E-3</c:v>
                </c:pt>
                <c:pt idx="5220">
                  <c:v>5.3043999999999999E-3</c:v>
                </c:pt>
                <c:pt idx="5221">
                  <c:v>5.0920999999999996E-3</c:v>
                </c:pt>
                <c:pt idx="5222">
                  <c:v>4.7644000000000002E-3</c:v>
                </c:pt>
                <c:pt idx="5223">
                  <c:v>4.3284999999999999E-3</c:v>
                </c:pt>
                <c:pt idx="5224">
                  <c:v>3.7943E-3</c:v>
                </c:pt>
                <c:pt idx="5225">
                  <c:v>3.1740000000000002E-3</c:v>
                </c:pt>
                <c:pt idx="5226">
                  <c:v>2.4816999999999999E-3</c:v>
                </c:pt>
                <c:pt idx="5227">
                  <c:v>1.7331E-3</c:v>
                </c:pt>
                <c:pt idx="5228">
                  <c:v>9.4512000000000003E-4</c:v>
                </c:pt>
                <c:pt idx="5229">
                  <c:v>1.3569999999999999E-4</c:v>
                </c:pt>
                <c:pt idx="5230">
                  <c:v>-6.7679999999999997E-4</c:v>
                </c:pt>
                <c:pt idx="5231">
                  <c:v>-1.4739E-3</c:v>
                </c:pt>
                <c:pt idx="5232">
                  <c:v>-2.2376000000000002E-3</c:v>
                </c:pt>
                <c:pt idx="5233">
                  <c:v>-2.9505E-3</c:v>
                </c:pt>
                <c:pt idx="5234">
                  <c:v>-3.5964999999999999E-3</c:v>
                </c:pt>
                <c:pt idx="5235">
                  <c:v>-4.1608000000000001E-3</c:v>
                </c:pt>
                <c:pt idx="5236">
                  <c:v>-4.6306000000000003E-3</c:v>
                </c:pt>
                <c:pt idx="5237">
                  <c:v>-4.9953999999999997E-3</c:v>
                </c:pt>
                <c:pt idx="5238">
                  <c:v>-5.2468000000000002E-3</c:v>
                </c:pt>
                <c:pt idx="5239">
                  <c:v>-5.3791000000000004E-3</c:v>
                </c:pt>
                <c:pt idx="5240">
                  <c:v>-5.3892999999999996E-3</c:v>
                </c:pt>
                <c:pt idx="5241">
                  <c:v>-5.2772000000000001E-3</c:v>
                </c:pt>
                <c:pt idx="5242">
                  <c:v>-5.0454000000000002E-3</c:v>
                </c:pt>
                <c:pt idx="5243">
                  <c:v>-4.6990000000000001E-3</c:v>
                </c:pt>
                <c:pt idx="5244">
                  <c:v>-4.2459999999999998E-3</c:v>
                </c:pt>
                <c:pt idx="5245">
                  <c:v>-3.6966E-3</c:v>
                </c:pt>
                <c:pt idx="5246">
                  <c:v>-3.0633000000000001E-3</c:v>
                </c:pt>
                <c:pt idx="5247">
                  <c:v>-2.3603999999999999E-3</c:v>
                </c:pt>
                <c:pt idx="5248">
                  <c:v>-1.604E-3</c:v>
                </c:pt>
                <c:pt idx="5249">
                  <c:v>-8.1121999999999997E-4</c:v>
                </c:pt>
                <c:pt idx="5250">
                  <c:v>7.2596999999999999E-14</c:v>
                </c:pt>
                <c:pt idx="5251">
                  <c:v>8.2624E-4</c:v>
                </c:pt>
                <c:pt idx="5252">
                  <c:v>1.6337000000000001E-3</c:v>
                </c:pt>
                <c:pt idx="5253">
                  <c:v>2.4041000000000002E-3</c:v>
                </c:pt>
                <c:pt idx="5254">
                  <c:v>3.1199999999999999E-3</c:v>
                </c:pt>
                <c:pt idx="5255">
                  <c:v>3.7650000000000001E-3</c:v>
                </c:pt>
                <c:pt idx="5256">
                  <c:v>4.3245999999999996E-3</c:v>
                </c:pt>
                <c:pt idx="5257">
                  <c:v>4.7860000000000003E-3</c:v>
                </c:pt>
                <c:pt idx="5258">
                  <c:v>5.1387999999999998E-3</c:v>
                </c:pt>
                <c:pt idx="5259">
                  <c:v>5.3749999999999996E-3</c:v>
                </c:pt>
                <c:pt idx="5260">
                  <c:v>5.4891000000000002E-3</c:v>
                </c:pt>
                <c:pt idx="5261">
                  <c:v>5.4787000000000004E-3</c:v>
                </c:pt>
                <c:pt idx="5262">
                  <c:v>5.3439999999999998E-3</c:v>
                </c:pt>
                <c:pt idx="5263">
                  <c:v>5.0879000000000002E-3</c:v>
                </c:pt>
                <c:pt idx="5264">
                  <c:v>4.7163999999999999E-3</c:v>
                </c:pt>
                <c:pt idx="5265">
                  <c:v>4.2377999999999999E-3</c:v>
                </c:pt>
                <c:pt idx="5266">
                  <c:v>3.6630999999999999E-3</c:v>
                </c:pt>
                <c:pt idx="5267">
                  <c:v>3.0052E-3</c:v>
                </c:pt>
                <c:pt idx="5268">
                  <c:v>2.2791E-3</c:v>
                </c:pt>
                <c:pt idx="5269">
                  <c:v>1.5012000000000001E-3</c:v>
                </c:pt>
                <c:pt idx="5270">
                  <c:v>6.8933000000000004E-4</c:v>
                </c:pt>
                <c:pt idx="5271">
                  <c:v>-1.3821999999999999E-4</c:v>
                </c:pt>
                <c:pt idx="5272">
                  <c:v>-9.6263000000000002E-4</c:v>
                </c:pt>
                <c:pt idx="5273">
                  <c:v>-1.7652E-3</c:v>
                </c:pt>
                <c:pt idx="5274">
                  <c:v>-2.5276999999999999E-3</c:v>
                </c:pt>
                <c:pt idx="5275">
                  <c:v>-3.2328000000000001E-3</c:v>
                </c:pt>
                <c:pt idx="5276">
                  <c:v>-3.8646000000000002E-3</c:v>
                </c:pt>
                <c:pt idx="5277">
                  <c:v>-4.4086000000000004E-3</c:v>
                </c:pt>
                <c:pt idx="5278">
                  <c:v>-4.8526000000000003E-3</c:v>
                </c:pt>
                <c:pt idx="5279">
                  <c:v>-5.1863999999999999E-3</c:v>
                </c:pt>
                <c:pt idx="5280">
                  <c:v>-5.4025999999999996E-3</c:v>
                </c:pt>
                <c:pt idx="5281">
                  <c:v>-5.4961000000000003E-3</c:v>
                </c:pt>
                <c:pt idx="5282">
                  <c:v>-5.4649E-3</c:v>
                </c:pt>
                <c:pt idx="5283">
                  <c:v>-5.3096000000000003E-3</c:v>
                </c:pt>
                <c:pt idx="5284">
                  <c:v>-5.0337999999999997E-3</c:v>
                </c:pt>
                <c:pt idx="5285">
                  <c:v>-4.6438E-3</c:v>
                </c:pt>
                <c:pt idx="5286">
                  <c:v>-4.1484E-3</c:v>
                </c:pt>
                <c:pt idx="5287">
                  <c:v>-3.5588E-3</c:v>
                </c:pt>
                <c:pt idx="5288">
                  <c:v>-2.8885E-3</c:v>
                </c:pt>
                <c:pt idx="5289">
                  <c:v>-2.1526000000000002E-3</c:v>
                </c:pt>
                <c:pt idx="5290">
                  <c:v>-1.3678E-3</c:v>
                </c:pt>
                <c:pt idx="5291">
                  <c:v>-5.5199000000000003E-4</c:v>
                </c:pt>
                <c:pt idx="5292">
                  <c:v>2.7633999999999997E-4</c:v>
                </c:pt>
                <c:pt idx="5293">
                  <c:v>1.0984E-3</c:v>
                </c:pt>
                <c:pt idx="5294">
                  <c:v>1.8955E-3</c:v>
                </c:pt>
                <c:pt idx="5295">
                  <c:v>2.6495999999999998E-3</c:v>
                </c:pt>
                <c:pt idx="5296">
                  <c:v>3.3436E-3</c:v>
                </c:pt>
                <c:pt idx="5297">
                  <c:v>3.9617000000000003E-3</c:v>
                </c:pt>
                <c:pt idx="5298">
                  <c:v>4.4898999999999998E-3</c:v>
                </c:pt>
                <c:pt idx="5299">
                  <c:v>4.9160999999999996E-3</c:v>
                </c:pt>
                <c:pt idx="5300">
                  <c:v>5.3258999999999997E-3</c:v>
                </c:pt>
                <c:pt idx="5301">
                  <c:v>5.5253999999999998E-3</c:v>
                </c:pt>
                <c:pt idx="5302">
                  <c:v>5.5995999999999997E-3</c:v>
                </c:pt>
                <c:pt idx="5303">
                  <c:v>5.5465999999999996E-3</c:v>
                </c:pt>
                <c:pt idx="5304">
                  <c:v>5.3677000000000004E-3</c:v>
                </c:pt>
                <c:pt idx="5305">
                  <c:v>5.0670000000000003E-3</c:v>
                </c:pt>
                <c:pt idx="5306">
                  <c:v>4.6512999999999997E-3</c:v>
                </c:pt>
                <c:pt idx="5307">
                  <c:v>4.1301000000000003E-3</c:v>
                </c:pt>
                <c:pt idx="5308">
                  <c:v>3.5151000000000002E-3</c:v>
                </c:pt>
                <c:pt idx="5309">
                  <c:v>2.8203E-3</c:v>
                </c:pt>
                <c:pt idx="5310">
                  <c:v>2.0615E-3</c:v>
                </c:pt>
                <c:pt idx="5311">
                  <c:v>1.2558999999999999E-3</c:v>
                </c:pt>
                <c:pt idx="5312">
                  <c:v>4.2182999999999999E-4</c:v>
                </c:pt>
                <c:pt idx="5313">
                  <c:v>-4.2182999999999999E-4</c:v>
                </c:pt>
                <c:pt idx="5314">
                  <c:v>-1.2558999999999999E-3</c:v>
                </c:pt>
                <c:pt idx="5315">
                  <c:v>-2.0615E-3</c:v>
                </c:pt>
                <c:pt idx="5316">
                  <c:v>-2.8203E-3</c:v>
                </c:pt>
                <c:pt idx="5317">
                  <c:v>-3.5151000000000002E-3</c:v>
                </c:pt>
                <c:pt idx="5318">
                  <c:v>-4.1301000000000003E-3</c:v>
                </c:pt>
                <c:pt idx="5319">
                  <c:v>-4.6512999999999997E-3</c:v>
                </c:pt>
                <c:pt idx="5320">
                  <c:v>-5.0670000000000003E-3</c:v>
                </c:pt>
                <c:pt idx="5321">
                  <c:v>-5.3677000000000004E-3</c:v>
                </c:pt>
                <c:pt idx="5322">
                  <c:v>-5.5465999999999996E-3</c:v>
                </c:pt>
                <c:pt idx="5323">
                  <c:v>-5.5995999999999997E-3</c:v>
                </c:pt>
                <c:pt idx="5324">
                  <c:v>-5.5253999999999998E-3</c:v>
                </c:pt>
                <c:pt idx="5325">
                  <c:v>-5.3258999999999997E-3</c:v>
                </c:pt>
                <c:pt idx="5326">
                  <c:v>-5.0055000000000004E-3</c:v>
                </c:pt>
                <c:pt idx="5327">
                  <c:v>-4.5715E-3</c:v>
                </c:pt>
                <c:pt idx="5328">
                  <c:v>-4.0337000000000003E-3</c:v>
                </c:pt>
                <c:pt idx="5329">
                  <c:v>-3.4044000000000001E-3</c:v>
                </c:pt>
                <c:pt idx="5330">
                  <c:v>-2.6978000000000002E-3</c:v>
                </c:pt>
                <c:pt idx="5331">
                  <c:v>-1.9300000000000001E-3</c:v>
                </c:pt>
                <c:pt idx="5332">
                  <c:v>-1.1184000000000001E-3</c:v>
                </c:pt>
                <c:pt idx="5333">
                  <c:v>-2.8137000000000003E-4</c:v>
                </c:pt>
                <c:pt idx="5334">
                  <c:v>5.6203000000000004E-4</c:v>
                </c:pt>
                <c:pt idx="5335">
                  <c:v>1.3927E-3</c:v>
                </c:pt>
                <c:pt idx="5336">
                  <c:v>2.1917E-3</c:v>
                </c:pt>
                <c:pt idx="5337">
                  <c:v>2.941E-3</c:v>
                </c:pt>
                <c:pt idx="5338">
                  <c:v>3.6235E-3</c:v>
                </c:pt>
                <c:pt idx="5339">
                  <c:v>4.2237999999999998E-3</c:v>
                </c:pt>
                <c:pt idx="5340">
                  <c:v>4.7282000000000001E-3</c:v>
                </c:pt>
                <c:pt idx="5341">
                  <c:v>5.1253999999999996E-3</c:v>
                </c:pt>
                <c:pt idx="5342">
                  <c:v>5.4060999999999996E-3</c:v>
                </c:pt>
                <c:pt idx="5343">
                  <c:v>5.5642E-3</c:v>
                </c:pt>
                <c:pt idx="5344">
                  <c:v>5.5960000000000003E-3</c:v>
                </c:pt>
                <c:pt idx="5345">
                  <c:v>5.5008000000000001E-3</c:v>
                </c:pt>
                <c:pt idx="5346">
                  <c:v>5.2807000000000002E-3</c:v>
                </c:pt>
                <c:pt idx="5347">
                  <c:v>4.9408000000000004E-3</c:v>
                </c:pt>
                <c:pt idx="5348">
                  <c:v>4.4888000000000003E-3</c:v>
                </c:pt>
                <c:pt idx="5349">
                  <c:v>3.9347999999999996E-3</c:v>
                </c:pt>
                <c:pt idx="5350">
                  <c:v>3.3503999999999999E-3</c:v>
                </c:pt>
                <c:pt idx="5351">
                  <c:v>2.6196000000000001E-3</c:v>
                </c:pt>
                <c:pt idx="5352">
                  <c:v>1.8293999999999999E-3</c:v>
                </c:pt>
                <c:pt idx="5353">
                  <c:v>9.9763E-4</c:v>
                </c:pt>
                <c:pt idx="5354">
                  <c:v>1.4323999999999999E-4</c:v>
                </c:pt>
                <c:pt idx="5355">
                  <c:v>-7.1440000000000002E-4</c:v>
                </c:pt>
                <c:pt idx="5356">
                  <c:v>-1.5558E-3</c:v>
                </c:pt>
                <c:pt idx="5357">
                  <c:v>-2.3619000000000001E-3</c:v>
                </c:pt>
                <c:pt idx="5358">
                  <c:v>-3.1143999999999998E-3</c:v>
                </c:pt>
                <c:pt idx="5359">
                  <c:v>-3.7962999999999998E-3</c:v>
                </c:pt>
                <c:pt idx="5360">
                  <c:v>-4.3918999999999998E-3</c:v>
                </c:pt>
                <c:pt idx="5361">
                  <c:v>-4.8878999999999997E-3</c:v>
                </c:pt>
                <c:pt idx="5362">
                  <c:v>-5.2728999999999996E-3</c:v>
                </c:pt>
                <c:pt idx="5363">
                  <c:v>-5.5383000000000003E-3</c:v>
                </c:pt>
                <c:pt idx="5364">
                  <c:v>-5.6779999999999999E-3</c:v>
                </c:pt>
                <c:pt idx="5365">
                  <c:v>-5.6887999999999999E-3</c:v>
                </c:pt>
                <c:pt idx="5366">
                  <c:v>-5.5703999999999997E-3</c:v>
                </c:pt>
                <c:pt idx="5367">
                  <c:v>-5.3257000000000001E-3</c:v>
                </c:pt>
                <c:pt idx="5368">
                  <c:v>-4.96E-3</c:v>
                </c:pt>
                <c:pt idx="5369">
                  <c:v>-4.4818000000000002E-3</c:v>
                </c:pt>
                <c:pt idx="5370">
                  <c:v>-3.9018999999999998E-3</c:v>
                </c:pt>
                <c:pt idx="5371">
                  <c:v>-3.2334E-3</c:v>
                </c:pt>
                <c:pt idx="5372">
                  <c:v>-2.4916000000000001E-3</c:v>
                </c:pt>
                <c:pt idx="5373">
                  <c:v>-1.6930999999999999E-3</c:v>
                </c:pt>
                <c:pt idx="5374">
                  <c:v>-8.5629E-4</c:v>
                </c:pt>
                <c:pt idx="5375">
                  <c:v>1.1116E-13</c:v>
                </c:pt>
                <c:pt idx="5376">
                  <c:v>8.5629E-4</c:v>
                </c:pt>
                <c:pt idx="5377">
                  <c:v>1.6930999999999999E-3</c:v>
                </c:pt>
                <c:pt idx="5378">
                  <c:v>2.4916000000000001E-3</c:v>
                </c:pt>
                <c:pt idx="5379">
                  <c:v>3.2334E-3</c:v>
                </c:pt>
                <c:pt idx="5380">
                  <c:v>3.9018999999999998E-3</c:v>
                </c:pt>
                <c:pt idx="5381">
                  <c:v>4.4818000000000002E-3</c:v>
                </c:pt>
                <c:pt idx="5382">
                  <c:v>4.96E-3</c:v>
                </c:pt>
                <c:pt idx="5383">
                  <c:v>5.3257000000000001E-3</c:v>
                </c:pt>
                <c:pt idx="5384">
                  <c:v>5.5703999999999997E-3</c:v>
                </c:pt>
                <c:pt idx="5385">
                  <c:v>5.6887999999999999E-3</c:v>
                </c:pt>
                <c:pt idx="5386">
                  <c:v>5.6779999999999999E-3</c:v>
                </c:pt>
                <c:pt idx="5387">
                  <c:v>5.5383000000000003E-3</c:v>
                </c:pt>
                <c:pt idx="5388">
                  <c:v>5.2728999999999996E-3</c:v>
                </c:pt>
                <c:pt idx="5389">
                  <c:v>4.8878999999999997E-3</c:v>
                </c:pt>
                <c:pt idx="5390">
                  <c:v>4.3918999999999998E-3</c:v>
                </c:pt>
                <c:pt idx="5391">
                  <c:v>3.7962999999999998E-3</c:v>
                </c:pt>
                <c:pt idx="5392">
                  <c:v>3.1143999999999998E-3</c:v>
                </c:pt>
                <c:pt idx="5393">
                  <c:v>2.3619000000000001E-3</c:v>
                </c:pt>
                <c:pt idx="5394">
                  <c:v>1.5558E-3</c:v>
                </c:pt>
                <c:pt idx="5395">
                  <c:v>7.1440000000000002E-4</c:v>
                </c:pt>
                <c:pt idx="5396">
                  <c:v>-1.4323999999999999E-4</c:v>
                </c:pt>
                <c:pt idx="5397">
                  <c:v>-9.9763E-4</c:v>
                </c:pt>
                <c:pt idx="5398">
                  <c:v>-1.8293999999999999E-3</c:v>
                </c:pt>
                <c:pt idx="5399">
                  <c:v>-2.6196000000000001E-3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5.8779000000000001E-5</c:v>
                </c:pt>
                <c:pt idx="5601">
                  <c:v>4.5958000000000003E-5</c:v>
                </c:pt>
                <c:pt idx="5602">
                  <c:v>3.2094000000000001E-5</c:v>
                </c:pt>
                <c:pt idx="5603">
                  <c:v>1.7501999999999999E-5</c:v>
                </c:pt>
                <c:pt idx="5604">
                  <c:v>2.5129999999999999E-6</c:v>
                </c:pt>
                <c:pt idx="5605">
                  <c:v>-1.2533E-5</c:v>
                </c:pt>
                <c:pt idx="5606">
                  <c:v>-2.7294999999999999E-5</c:v>
                </c:pt>
                <c:pt idx="5607">
                  <c:v>-4.1437999999999999E-5</c:v>
                </c:pt>
                <c:pt idx="5608">
                  <c:v>-5.4639000000000003E-5</c:v>
                </c:pt>
                <c:pt idx="5609">
                  <c:v>-6.6600999999999995E-5</c:v>
                </c:pt>
                <c:pt idx="5610">
                  <c:v>-7.7051000000000005E-5</c:v>
                </c:pt>
                <c:pt idx="5611">
                  <c:v>-8.5753000000000004E-5</c:v>
                </c:pt>
                <c:pt idx="5612">
                  <c:v>-9.2508000000000003E-5</c:v>
                </c:pt>
                <c:pt idx="5613">
                  <c:v>-9.7163000000000005E-5</c:v>
                </c:pt>
                <c:pt idx="5614">
                  <c:v>-9.9612999999999996E-5</c:v>
                </c:pt>
                <c:pt idx="5615">
                  <c:v>-9.9803000000000007E-5</c:v>
                </c:pt>
                <c:pt idx="5616">
                  <c:v>-9.7726999999999995E-5</c:v>
                </c:pt>
                <c:pt idx="5617">
                  <c:v>-9.3432999999999998E-5</c:v>
                </c:pt>
                <c:pt idx="5618">
                  <c:v>-8.7017999999999999E-5</c:v>
                </c:pt>
                <c:pt idx="5619">
                  <c:v>-7.8628999999999995E-5</c:v>
                </c:pt>
                <c:pt idx="5620">
                  <c:v>-6.8454999999999994E-5</c:v>
                </c:pt>
                <c:pt idx="5621">
                  <c:v>-5.6727000000000001E-5</c:v>
                </c:pt>
                <c:pt idx="5622">
                  <c:v>-4.3711999999999998E-5</c:v>
                </c:pt>
                <c:pt idx="5623">
                  <c:v>-2.9703999999999999E-5</c:v>
                </c:pt>
                <c:pt idx="5624">
                  <c:v>-1.5023E-5</c:v>
                </c:pt>
                <c:pt idx="5625">
                  <c:v>3.2105E-15</c:v>
                </c:pt>
                <c:pt idx="5626">
                  <c:v>1.5023E-5</c:v>
                </c:pt>
                <c:pt idx="5627">
                  <c:v>2.9703999999999999E-5</c:v>
                </c:pt>
                <c:pt idx="5628">
                  <c:v>4.3711999999999998E-5</c:v>
                </c:pt>
                <c:pt idx="5629">
                  <c:v>5.6727000000000001E-5</c:v>
                </c:pt>
                <c:pt idx="5630">
                  <c:v>6.8454999999999994E-5</c:v>
                </c:pt>
                <c:pt idx="5631">
                  <c:v>7.8628999999999995E-5</c:v>
                </c:pt>
                <c:pt idx="5632">
                  <c:v>8.7017999999999999E-5</c:v>
                </c:pt>
                <c:pt idx="5633">
                  <c:v>9.3432999999999998E-5</c:v>
                </c:pt>
                <c:pt idx="5634">
                  <c:v>9.7726999999999995E-5</c:v>
                </c:pt>
                <c:pt idx="5635">
                  <c:v>9.9803000000000007E-5</c:v>
                </c:pt>
                <c:pt idx="5636">
                  <c:v>9.9612999999999996E-5</c:v>
                </c:pt>
                <c:pt idx="5637">
                  <c:v>9.7163000000000005E-5</c:v>
                </c:pt>
                <c:pt idx="5638">
                  <c:v>9.2508000000000003E-5</c:v>
                </c:pt>
                <c:pt idx="5639">
                  <c:v>8.5753000000000004E-5</c:v>
                </c:pt>
                <c:pt idx="5640">
                  <c:v>7.7051000000000005E-5</c:v>
                </c:pt>
                <c:pt idx="5641">
                  <c:v>6.6600999999999995E-5</c:v>
                </c:pt>
                <c:pt idx="5642">
                  <c:v>5.4639000000000003E-5</c:v>
                </c:pt>
                <c:pt idx="5643">
                  <c:v>4.1437999999999999E-5</c:v>
                </c:pt>
                <c:pt idx="5644">
                  <c:v>2.7294999999999999E-5</c:v>
                </c:pt>
                <c:pt idx="5645">
                  <c:v>1.2533E-5</c:v>
                </c:pt>
                <c:pt idx="5646">
                  <c:v>-2.5129999999999999E-6</c:v>
                </c:pt>
                <c:pt idx="5647">
                  <c:v>-1.7501999999999999E-5</c:v>
                </c:pt>
                <c:pt idx="5648">
                  <c:v>-3.2094000000000001E-5</c:v>
                </c:pt>
                <c:pt idx="5649">
                  <c:v>-4.5958000000000003E-5</c:v>
                </c:pt>
                <c:pt idx="5650">
                  <c:v>-1.1756000000000001E-4</c:v>
                </c:pt>
                <c:pt idx="5651">
                  <c:v>-1.4053000000000001E-4</c:v>
                </c:pt>
                <c:pt idx="5652">
                  <c:v>-1.6030999999999999E-4</c:v>
                </c:pt>
                <c:pt idx="5653">
                  <c:v>-1.7646E-4</c:v>
                </c:pt>
                <c:pt idx="5654">
                  <c:v>-1.886E-4</c:v>
                </c:pt>
                <c:pt idx="5655">
                  <c:v>-1.9646E-4</c:v>
                </c:pt>
                <c:pt idx="5656">
                  <c:v>-1.9986E-4</c:v>
                </c:pt>
                <c:pt idx="5657">
                  <c:v>-1.9871999999999999E-4</c:v>
                </c:pt>
                <c:pt idx="5658">
                  <c:v>-1.9307999999999999E-4</c:v>
                </c:pt>
                <c:pt idx="5659">
                  <c:v>-1.8305E-4</c:v>
                </c:pt>
                <c:pt idx="5660">
                  <c:v>-1.6887E-4</c:v>
                </c:pt>
                <c:pt idx="5661">
                  <c:v>-1.5085000000000001E-4</c:v>
                </c:pt>
                <c:pt idx="5662">
                  <c:v>-1.2941E-4</c:v>
                </c:pt>
                <c:pt idx="5663">
                  <c:v>-1.0503E-4</c:v>
                </c:pt>
                <c:pt idx="5664">
                  <c:v>-7.8275000000000005E-5</c:v>
                </c:pt>
                <c:pt idx="5665">
                  <c:v>-4.9737999999999997E-5</c:v>
                </c:pt>
                <c:pt idx="5666">
                  <c:v>-2.0072E-5</c:v>
                </c:pt>
                <c:pt idx="5667">
                  <c:v>1.0049E-5</c:v>
                </c:pt>
                <c:pt idx="5668">
                  <c:v>3.9941999999999998E-5</c:v>
                </c:pt>
                <c:pt idx="5669">
                  <c:v>6.8929000000000004E-5</c:v>
                </c:pt>
                <c:pt idx="5670">
                  <c:v>9.6351E-5</c:v>
                </c:pt>
                <c:pt idx="5671">
                  <c:v>1.2159000000000001E-4</c:v>
                </c:pt>
                <c:pt idx="5672">
                  <c:v>1.4406E-4</c:v>
                </c:pt>
                <c:pt idx="5673">
                  <c:v>1.6327E-4</c:v>
                </c:pt>
                <c:pt idx="5674">
                  <c:v>1.7877E-4</c:v>
                </c:pt>
                <c:pt idx="5675">
                  <c:v>1.9021000000000001E-4</c:v>
                </c:pt>
                <c:pt idx="5676">
                  <c:v>1.9734E-4</c:v>
                </c:pt>
                <c:pt idx="5677">
                  <c:v>1.9997999999999999E-4</c:v>
                </c:pt>
                <c:pt idx="5678">
                  <c:v>1.9809E-4</c:v>
                </c:pt>
                <c:pt idx="5679">
                  <c:v>1.917E-4</c:v>
                </c:pt>
                <c:pt idx="5680">
                  <c:v>1.8097E-4</c:v>
                </c:pt>
                <c:pt idx="5681">
                  <c:v>1.6611999999999999E-4</c:v>
                </c:pt>
                <c:pt idx="5682">
                  <c:v>1.4750000000000001E-4</c:v>
                </c:pt>
                <c:pt idx="5683">
                  <c:v>1.2553999999999999E-4</c:v>
                </c:pt>
                <c:pt idx="5684">
                  <c:v>1.0072E-4</c:v>
                </c:pt>
                <c:pt idx="5685">
                  <c:v>7.3625000000000001E-5</c:v>
                </c:pt>
                <c:pt idx="5686">
                  <c:v>4.4854000000000001E-5</c:v>
                </c:pt>
                <c:pt idx="5687">
                  <c:v>1.5065000000000001E-5</c:v>
                </c:pt>
                <c:pt idx="5688">
                  <c:v>-1.5065000000000001E-5</c:v>
                </c:pt>
                <c:pt idx="5689">
                  <c:v>-4.4854000000000001E-5</c:v>
                </c:pt>
                <c:pt idx="5690">
                  <c:v>-7.3625000000000001E-5</c:v>
                </c:pt>
                <c:pt idx="5691">
                  <c:v>-1.0072E-4</c:v>
                </c:pt>
                <c:pt idx="5692">
                  <c:v>-1.2553999999999999E-4</c:v>
                </c:pt>
                <c:pt idx="5693">
                  <c:v>-1.4750000000000001E-4</c:v>
                </c:pt>
                <c:pt idx="5694">
                  <c:v>-1.6611999999999999E-4</c:v>
                </c:pt>
                <c:pt idx="5695">
                  <c:v>-1.8097E-4</c:v>
                </c:pt>
                <c:pt idx="5696">
                  <c:v>-1.917E-4</c:v>
                </c:pt>
                <c:pt idx="5697">
                  <c:v>-1.9809E-4</c:v>
                </c:pt>
                <c:pt idx="5698">
                  <c:v>-1.9997999999999999E-4</c:v>
                </c:pt>
                <c:pt idx="5699">
                  <c:v>-1.9734E-4</c:v>
                </c:pt>
                <c:pt idx="5700">
                  <c:v>-2.8531999999999999E-4</c:v>
                </c:pt>
                <c:pt idx="5701">
                  <c:v>-2.6814999999999999E-4</c:v>
                </c:pt>
                <c:pt idx="5702">
                  <c:v>-2.4489999999999999E-4</c:v>
                </c:pt>
                <c:pt idx="5703">
                  <c:v>-2.1609E-4</c:v>
                </c:pt>
                <c:pt idx="5704">
                  <c:v>-1.8238E-4</c:v>
                </c:pt>
                <c:pt idx="5705">
                  <c:v>-1.4453E-4</c:v>
                </c:pt>
                <c:pt idx="5706">
                  <c:v>-1.0339E-4</c:v>
                </c:pt>
                <c:pt idx="5707">
                  <c:v>-5.9913E-5</c:v>
                </c:pt>
                <c:pt idx="5708">
                  <c:v>-1.5073E-5</c:v>
                </c:pt>
                <c:pt idx="5709">
                  <c:v>3.0108999999999999E-5</c:v>
                </c:pt>
                <c:pt idx="5710">
                  <c:v>7.4606999999999999E-5</c:v>
                </c:pt>
                <c:pt idx="5711">
                  <c:v>1.1741E-4</c:v>
                </c:pt>
                <c:pt idx="5712">
                  <c:v>1.5755000000000001E-4</c:v>
                </c:pt>
                <c:pt idx="5713">
                  <c:v>1.9411999999999999E-4</c:v>
                </c:pt>
                <c:pt idx="5714">
                  <c:v>2.2628000000000001E-4</c:v>
                </c:pt>
                <c:pt idx="5715">
                  <c:v>2.5329999999999998E-4</c:v>
                </c:pt>
                <c:pt idx="5716">
                  <c:v>2.7457000000000002E-4</c:v>
                </c:pt>
                <c:pt idx="5717">
                  <c:v>2.8960999999999999E-4</c:v>
                </c:pt>
                <c:pt idx="5718">
                  <c:v>2.9807999999999999E-4</c:v>
                </c:pt>
                <c:pt idx="5719">
                  <c:v>2.9978999999999997E-4</c:v>
                </c:pt>
                <c:pt idx="5720">
                  <c:v>2.9469000000000001E-4</c:v>
                </c:pt>
                <c:pt idx="5721">
                  <c:v>2.8289999999999999E-4</c:v>
                </c:pt>
                <c:pt idx="5722">
                  <c:v>2.6468999999999999E-4</c:v>
                </c:pt>
                <c:pt idx="5723">
                  <c:v>2.4047000000000001E-4</c:v>
                </c:pt>
                <c:pt idx="5724">
                  <c:v>2.1079000000000001E-4</c:v>
                </c:pt>
                <c:pt idx="5725">
                  <c:v>1.7634000000000001E-4</c:v>
                </c:pt>
                <c:pt idx="5726">
                  <c:v>1.3787000000000001E-4</c:v>
                </c:pt>
                <c:pt idx="5727">
                  <c:v>9.6283E-5</c:v>
                </c:pt>
                <c:pt idx="5728">
                  <c:v>5.2506999999999997E-5</c:v>
                </c:pt>
                <c:pt idx="5729">
                  <c:v>7.5390000000000002E-6</c:v>
                </c:pt>
                <c:pt idx="5730">
                  <c:v>-3.7599999999999999E-5</c:v>
                </c:pt>
                <c:pt idx="5731">
                  <c:v>-8.1885999999999995E-5</c:v>
                </c:pt>
                <c:pt idx="5732">
                  <c:v>-1.2431000000000001E-4</c:v>
                </c:pt>
                <c:pt idx="5733">
                  <c:v>-1.6391999999999999E-4</c:v>
                </c:pt>
                <c:pt idx="5734">
                  <c:v>-1.998E-4</c:v>
                </c:pt>
                <c:pt idx="5735">
                  <c:v>-2.3115000000000001E-4</c:v>
                </c:pt>
                <c:pt idx="5736">
                  <c:v>-2.5725999999999999E-4</c:v>
                </c:pt>
                <c:pt idx="5737">
                  <c:v>-2.7752000000000001E-4</c:v>
                </c:pt>
                <c:pt idx="5738">
                  <c:v>-2.9148999999999999E-4</c:v>
                </c:pt>
                <c:pt idx="5739">
                  <c:v>-2.9883999999999998E-4</c:v>
                </c:pt>
                <c:pt idx="5740">
                  <c:v>-2.9941000000000001E-4</c:v>
                </c:pt>
                <c:pt idx="5741">
                  <c:v>-2.9317999999999998E-4</c:v>
                </c:pt>
                <c:pt idx="5742">
                  <c:v>-2.8029999999999998E-4</c:v>
                </c:pt>
                <c:pt idx="5743">
                  <c:v>-2.6106000000000002E-4</c:v>
                </c:pt>
                <c:pt idx="5744">
                  <c:v>-2.3588999999999999E-4</c:v>
                </c:pt>
                <c:pt idx="5745">
                  <c:v>-2.0536E-4</c:v>
                </c:pt>
                <c:pt idx="5746">
                  <c:v>-1.7018E-4</c:v>
                </c:pt>
                <c:pt idx="5747">
                  <c:v>-1.3113E-4</c:v>
                </c:pt>
                <c:pt idx="5748">
                  <c:v>-8.9111999999999997E-5</c:v>
                </c:pt>
                <c:pt idx="5749">
                  <c:v>-4.5068000000000003E-5</c:v>
                </c:pt>
                <c:pt idx="5750">
                  <c:v>1.5363E-14</c:v>
                </c:pt>
                <c:pt idx="5751">
                  <c:v>6.0090000000000002E-5</c:v>
                </c:pt>
                <c:pt idx="5752">
                  <c:v>1.1882E-4</c:v>
                </c:pt>
                <c:pt idx="5753">
                  <c:v>1.7484999999999999E-4</c:v>
                </c:pt>
                <c:pt idx="5754">
                  <c:v>2.2691000000000001E-4</c:v>
                </c:pt>
                <c:pt idx="5755">
                  <c:v>2.7381999999999998E-4</c:v>
                </c:pt>
                <c:pt idx="5756">
                  <c:v>3.1451999999999999E-4</c:v>
                </c:pt>
                <c:pt idx="5757">
                  <c:v>3.4807000000000002E-4</c:v>
                </c:pt>
                <c:pt idx="5758">
                  <c:v>3.7373000000000001E-4</c:v>
                </c:pt>
                <c:pt idx="5759">
                  <c:v>3.9091000000000001E-4</c:v>
                </c:pt>
                <c:pt idx="5760">
                  <c:v>3.9920999999999999E-4</c:v>
                </c:pt>
                <c:pt idx="5761">
                  <c:v>3.9845000000000001E-4</c:v>
                </c:pt>
                <c:pt idx="5762">
                  <c:v>3.8864999999999999E-4</c:v>
                </c:pt>
                <c:pt idx="5763">
                  <c:v>3.7002999999999998E-4</c:v>
                </c:pt>
                <c:pt idx="5764">
                  <c:v>3.4300999999999998E-4</c:v>
                </c:pt>
                <c:pt idx="5765">
                  <c:v>3.0821000000000001E-4</c:v>
                </c:pt>
                <c:pt idx="5766">
                  <c:v>2.6640000000000002E-4</c:v>
                </c:pt>
                <c:pt idx="5767">
                  <c:v>2.1855999999999999E-4</c:v>
                </c:pt>
                <c:pt idx="5768">
                  <c:v>1.6574999999999999E-4</c:v>
                </c:pt>
                <c:pt idx="5769">
                  <c:v>1.0917999999999999E-4</c:v>
                </c:pt>
                <c:pt idx="5770">
                  <c:v>5.0133000000000003E-5</c:v>
                </c:pt>
                <c:pt idx="5771">
                  <c:v>-1.0052E-5</c:v>
                </c:pt>
                <c:pt idx="5772">
                  <c:v>-7.0009E-5</c:v>
                </c:pt>
                <c:pt idx="5773">
                  <c:v>-1.2837999999999999E-4</c:v>
                </c:pt>
                <c:pt idx="5774">
                  <c:v>-1.8383000000000001E-4</c:v>
                </c:pt>
                <c:pt idx="5775">
                  <c:v>-2.3510999999999999E-4</c:v>
                </c:pt>
                <c:pt idx="5776">
                  <c:v>-2.8106000000000002E-4</c:v>
                </c:pt>
                <c:pt idx="5777">
                  <c:v>-3.2063000000000003E-4</c:v>
                </c:pt>
                <c:pt idx="5778">
                  <c:v>-3.5292E-4</c:v>
                </c:pt>
                <c:pt idx="5779">
                  <c:v>-3.7720000000000001E-4</c:v>
                </c:pt>
                <c:pt idx="5780">
                  <c:v>-3.9291E-4</c:v>
                </c:pt>
                <c:pt idx="5781">
                  <c:v>-3.9972E-4</c:v>
                </c:pt>
                <c:pt idx="5782">
                  <c:v>-3.9743999999999999E-4</c:v>
                </c:pt>
                <c:pt idx="5783">
                  <c:v>-3.8614999999999998E-4</c:v>
                </c:pt>
                <c:pt idx="5784">
                  <c:v>-3.6610000000000001E-4</c:v>
                </c:pt>
                <c:pt idx="5785">
                  <c:v>-3.3773000000000001E-4</c:v>
                </c:pt>
                <c:pt idx="5786">
                  <c:v>-3.0170000000000002E-4</c:v>
                </c:pt>
                <c:pt idx="5787">
                  <c:v>-2.5881999999999999E-4</c:v>
                </c:pt>
                <c:pt idx="5788">
                  <c:v>-2.1007E-4</c:v>
                </c:pt>
                <c:pt idx="5789">
                  <c:v>-1.5655000000000001E-4</c:v>
                </c:pt>
                <c:pt idx="5790">
                  <c:v>-9.9475999999999994E-5</c:v>
                </c:pt>
                <c:pt idx="5791">
                  <c:v>-4.0145000000000003E-5</c:v>
                </c:pt>
                <c:pt idx="5792">
                  <c:v>2.0098E-5</c:v>
                </c:pt>
                <c:pt idx="5793">
                  <c:v>7.9883999999999996E-5</c:v>
                </c:pt>
                <c:pt idx="5794">
                  <c:v>1.3786000000000001E-4</c:v>
                </c:pt>
                <c:pt idx="5795">
                  <c:v>1.9269999999999999E-4</c:v>
                </c:pt>
                <c:pt idx="5796">
                  <c:v>2.4316999999999999E-4</c:v>
                </c:pt>
                <c:pt idx="5797">
                  <c:v>2.8812E-4</c:v>
                </c:pt>
                <c:pt idx="5798">
                  <c:v>3.2654E-4</c:v>
                </c:pt>
                <c:pt idx="5799">
                  <c:v>3.5754E-4</c:v>
                </c:pt>
                <c:pt idx="5800">
                  <c:v>4.7553E-4</c:v>
                </c:pt>
                <c:pt idx="5801">
                  <c:v>4.9333999999999999E-4</c:v>
                </c:pt>
                <c:pt idx="5802">
                  <c:v>4.9996000000000003E-4</c:v>
                </c:pt>
                <c:pt idx="5803">
                  <c:v>4.9523000000000004E-4</c:v>
                </c:pt>
                <c:pt idx="5804">
                  <c:v>4.7926000000000002E-4</c:v>
                </c:pt>
                <c:pt idx="5805">
                  <c:v>4.5240999999999999E-4</c:v>
                </c:pt>
                <c:pt idx="5806">
                  <c:v>4.1530000000000001E-4</c:v>
                </c:pt>
                <c:pt idx="5807">
                  <c:v>3.6875999999999999E-4</c:v>
                </c:pt>
                <c:pt idx="5808">
                  <c:v>3.1385000000000001E-4</c:v>
                </c:pt>
                <c:pt idx="5809">
                  <c:v>2.5180999999999999E-4</c:v>
                </c:pt>
                <c:pt idx="5810">
                  <c:v>1.8406E-4</c:v>
                </c:pt>
                <c:pt idx="5811">
                  <c:v>1.1213999999999999E-4</c:v>
                </c:pt>
                <c:pt idx="5812">
                  <c:v>3.7663000000000002E-5</c:v>
                </c:pt>
                <c:pt idx="5813">
                  <c:v>-3.7663000000000002E-5</c:v>
                </c:pt>
                <c:pt idx="5814">
                  <c:v>-1.1213999999999999E-4</c:v>
                </c:pt>
                <c:pt idx="5815">
                  <c:v>-1.8406E-4</c:v>
                </c:pt>
                <c:pt idx="5816">
                  <c:v>-2.5180999999999999E-4</c:v>
                </c:pt>
                <c:pt idx="5817">
                  <c:v>-3.1385000000000001E-4</c:v>
                </c:pt>
                <c:pt idx="5818">
                  <c:v>-3.6875999999999999E-4</c:v>
                </c:pt>
                <c:pt idx="5819">
                  <c:v>-4.1530000000000001E-4</c:v>
                </c:pt>
                <c:pt idx="5820">
                  <c:v>-4.5240999999999999E-4</c:v>
                </c:pt>
                <c:pt idx="5821">
                  <c:v>-4.7926000000000002E-4</c:v>
                </c:pt>
                <c:pt idx="5822">
                  <c:v>-4.9523000000000004E-4</c:v>
                </c:pt>
                <c:pt idx="5823">
                  <c:v>-4.9996000000000003E-4</c:v>
                </c:pt>
                <c:pt idx="5824">
                  <c:v>-4.9333999999999999E-4</c:v>
                </c:pt>
                <c:pt idx="5825">
                  <c:v>-4.7553E-4</c:v>
                </c:pt>
                <c:pt idx="5826">
                  <c:v>-4.4692000000000001E-4</c:v>
                </c:pt>
                <c:pt idx="5827">
                  <c:v>-4.0817000000000002E-4</c:v>
                </c:pt>
                <c:pt idx="5828">
                  <c:v>-3.6015E-4</c:v>
                </c:pt>
                <c:pt idx="5829">
                  <c:v>-3.0396999999999998E-4</c:v>
                </c:pt>
                <c:pt idx="5830">
                  <c:v>-2.4088000000000001E-4</c:v>
                </c:pt>
                <c:pt idx="5831">
                  <c:v>-1.7232E-4</c:v>
                </c:pt>
                <c:pt idx="5832">
                  <c:v>-9.9854999999999999E-5</c:v>
                </c:pt>
                <c:pt idx="5833">
                  <c:v>-2.5122000000000001E-5</c:v>
                </c:pt>
                <c:pt idx="5834">
                  <c:v>5.0180999999999999E-5</c:v>
                </c:pt>
                <c:pt idx="5835">
                  <c:v>1.2433999999999999E-4</c:v>
                </c:pt>
                <c:pt idx="5836">
                  <c:v>1.9568999999999999E-4</c:v>
                </c:pt>
                <c:pt idx="5837">
                  <c:v>2.6258999999999999E-4</c:v>
                </c:pt>
                <c:pt idx="5838">
                  <c:v>3.2352999999999999E-4</c:v>
                </c:pt>
                <c:pt idx="5839">
                  <c:v>3.7712999999999999E-4</c:v>
                </c:pt>
                <c:pt idx="5840">
                  <c:v>4.2215999999999998E-4</c:v>
                </c:pt>
                <c:pt idx="5841">
                  <c:v>4.5762E-4</c:v>
                </c:pt>
                <c:pt idx="5842">
                  <c:v>4.8268999999999997E-4</c:v>
                </c:pt>
                <c:pt idx="5843">
                  <c:v>4.9680999999999998E-4</c:v>
                </c:pt>
                <c:pt idx="5844">
                  <c:v>4.9963999999999998E-4</c:v>
                </c:pt>
                <c:pt idx="5845">
                  <c:v>4.9114000000000004E-4</c:v>
                </c:pt>
                <c:pt idx="5846">
                  <c:v>4.7150000000000002E-4</c:v>
                </c:pt>
                <c:pt idx="5847">
                  <c:v>4.4115000000000002E-4</c:v>
                </c:pt>
                <c:pt idx="5848">
                  <c:v>4.0077999999999999E-4</c:v>
                </c:pt>
                <c:pt idx="5849">
                  <c:v>3.5132000000000002E-4</c:v>
                </c:pt>
                <c:pt idx="5850">
                  <c:v>3.5267000000000002E-4</c:v>
                </c:pt>
                <c:pt idx="5851">
                  <c:v>2.7575000000000001E-4</c:v>
                </c:pt>
                <c:pt idx="5852">
                  <c:v>1.9257000000000001E-4</c:v>
                </c:pt>
                <c:pt idx="5853">
                  <c:v>1.0501E-4</c:v>
                </c:pt>
                <c:pt idx="5854">
                  <c:v>1.5078E-5</c:v>
                </c:pt>
                <c:pt idx="5855">
                  <c:v>-7.5199999999999998E-5</c:v>
                </c:pt>
                <c:pt idx="5856">
                  <c:v>-1.6377000000000001E-4</c:v>
                </c:pt>
                <c:pt idx="5857">
                  <c:v>-2.4863000000000001E-4</c:v>
                </c:pt>
                <c:pt idx="5858">
                  <c:v>-3.2783999999999998E-4</c:v>
                </c:pt>
                <c:pt idx="5859">
                  <c:v>-3.9961E-4</c:v>
                </c:pt>
                <c:pt idx="5860">
                  <c:v>-4.6231000000000001E-4</c:v>
                </c:pt>
                <c:pt idx="5861">
                  <c:v>-5.1451999999999997E-4</c:v>
                </c:pt>
                <c:pt idx="5862">
                  <c:v>-5.5504999999999997E-4</c:v>
                </c:pt>
                <c:pt idx="5863">
                  <c:v>-5.8297999999999998E-4</c:v>
                </c:pt>
                <c:pt idx="5864">
                  <c:v>-5.9767999999999996E-4</c:v>
                </c:pt>
                <c:pt idx="5865">
                  <c:v>-5.9882000000000002E-4</c:v>
                </c:pt>
                <c:pt idx="5866">
                  <c:v>-5.8635999999999996E-4</c:v>
                </c:pt>
                <c:pt idx="5867">
                  <c:v>-5.6059999999999997E-4</c:v>
                </c:pt>
                <c:pt idx="5868">
                  <c:v>-5.2211E-4</c:v>
                </c:pt>
                <c:pt idx="5869">
                  <c:v>-4.7176999999999999E-4</c:v>
                </c:pt>
                <c:pt idx="5870">
                  <c:v>-4.1072999999999999E-4</c:v>
                </c:pt>
                <c:pt idx="5871">
                  <c:v>-3.4036E-4</c:v>
                </c:pt>
                <c:pt idx="5872">
                  <c:v>-2.6226999999999999E-4</c:v>
                </c:pt>
                <c:pt idx="5873">
                  <c:v>-1.7822000000000001E-4</c:v>
                </c:pt>
                <c:pt idx="5874">
                  <c:v>-9.0135000000000004E-5</c:v>
                </c:pt>
                <c:pt idx="5875">
                  <c:v>2.6824999999999999E-14</c:v>
                </c:pt>
                <c:pt idx="5876">
                  <c:v>9.0135000000000004E-5</c:v>
                </c:pt>
                <c:pt idx="5877">
                  <c:v>1.7822000000000001E-4</c:v>
                </c:pt>
                <c:pt idx="5878">
                  <c:v>2.6226999999999999E-4</c:v>
                </c:pt>
                <c:pt idx="5879">
                  <c:v>3.4036E-4</c:v>
                </c:pt>
                <c:pt idx="5880">
                  <c:v>4.1072999999999999E-4</c:v>
                </c:pt>
                <c:pt idx="5881">
                  <c:v>4.7176999999999999E-4</c:v>
                </c:pt>
                <c:pt idx="5882">
                  <c:v>5.2211E-4</c:v>
                </c:pt>
                <c:pt idx="5883">
                  <c:v>5.6059999999999997E-4</c:v>
                </c:pt>
                <c:pt idx="5884">
                  <c:v>5.8635999999999996E-4</c:v>
                </c:pt>
                <c:pt idx="5885">
                  <c:v>5.9882000000000002E-4</c:v>
                </c:pt>
                <c:pt idx="5886">
                  <c:v>5.9767999999999996E-4</c:v>
                </c:pt>
                <c:pt idx="5887">
                  <c:v>5.8297999999999998E-4</c:v>
                </c:pt>
                <c:pt idx="5888">
                  <c:v>5.5504999999999997E-4</c:v>
                </c:pt>
                <c:pt idx="5889">
                  <c:v>5.1451999999999997E-4</c:v>
                </c:pt>
                <c:pt idx="5890">
                  <c:v>4.6231000000000001E-4</c:v>
                </c:pt>
                <c:pt idx="5891">
                  <c:v>3.9961E-4</c:v>
                </c:pt>
                <c:pt idx="5892">
                  <c:v>3.2783999999999998E-4</c:v>
                </c:pt>
                <c:pt idx="5893">
                  <c:v>2.4863000000000001E-4</c:v>
                </c:pt>
                <c:pt idx="5894">
                  <c:v>1.6377000000000001E-4</c:v>
                </c:pt>
                <c:pt idx="5895">
                  <c:v>7.5199999999999998E-5</c:v>
                </c:pt>
                <c:pt idx="5896">
                  <c:v>-1.5078E-5</c:v>
                </c:pt>
                <c:pt idx="5897">
                  <c:v>-1.0501E-4</c:v>
                </c:pt>
                <c:pt idx="5898">
                  <c:v>-1.9257000000000001E-4</c:v>
                </c:pt>
                <c:pt idx="5899">
                  <c:v>-2.7575000000000001E-4</c:v>
                </c:pt>
                <c:pt idx="5900">
                  <c:v>-4.1145E-4</c:v>
                </c:pt>
                <c:pt idx="5901">
                  <c:v>-4.9184999999999995E-4</c:v>
                </c:pt>
                <c:pt idx="5902">
                  <c:v>-5.6110000000000003E-4</c:v>
                </c:pt>
                <c:pt idx="5903">
                  <c:v>-6.1760000000000005E-4</c:v>
                </c:pt>
                <c:pt idx="5904">
                  <c:v>-6.6009E-4</c:v>
                </c:pt>
                <c:pt idx="5905">
                  <c:v>-6.8760000000000002E-4</c:v>
                </c:pt>
                <c:pt idx="5906">
                  <c:v>-6.9950000000000003E-4</c:v>
                </c:pt>
                <c:pt idx="5907">
                  <c:v>-6.9552999999999998E-4</c:v>
                </c:pt>
                <c:pt idx="5908">
                  <c:v>-6.7577000000000002E-4</c:v>
                </c:pt>
                <c:pt idx="5909">
                  <c:v>-6.4066999999999998E-4</c:v>
                </c:pt>
                <c:pt idx="5910">
                  <c:v>-5.9102999999999998E-4</c:v>
                </c:pt>
                <c:pt idx="5911">
                  <c:v>-5.2798000000000005E-4</c:v>
                </c:pt>
                <c:pt idx="5912">
                  <c:v>-4.5293999999999998E-4</c:v>
                </c:pt>
                <c:pt idx="5913">
                  <c:v>-3.6761999999999998E-4</c:v>
                </c:pt>
                <c:pt idx="5914">
                  <c:v>-2.7396000000000001E-4</c:v>
                </c:pt>
                <c:pt idx="5915">
                  <c:v>-1.7407999999999999E-4</c:v>
                </c:pt>
                <c:pt idx="5916">
                  <c:v>-7.0253000000000007E-5</c:v>
                </c:pt>
                <c:pt idx="5917">
                  <c:v>3.5170999999999999E-5</c:v>
                </c:pt>
                <c:pt idx="5918">
                  <c:v>1.3980000000000001E-4</c:v>
                </c:pt>
                <c:pt idx="5919">
                  <c:v>2.4125000000000001E-4</c:v>
                </c:pt>
                <c:pt idx="5920">
                  <c:v>3.3723E-4</c:v>
                </c:pt>
                <c:pt idx="5921">
                  <c:v>4.2555000000000002E-4</c:v>
                </c:pt>
                <c:pt idx="5922">
                  <c:v>5.0421999999999999E-4</c:v>
                </c:pt>
                <c:pt idx="5923">
                  <c:v>5.7143999999999999E-4</c:v>
                </c:pt>
                <c:pt idx="5924">
                  <c:v>6.2569000000000004E-4</c:v>
                </c:pt>
                <c:pt idx="5925">
                  <c:v>6.6573999999999995E-4</c:v>
                </c:pt>
                <c:pt idx="5926">
                  <c:v>6.9068000000000005E-4</c:v>
                </c:pt>
                <c:pt idx="5927">
                  <c:v>6.9994000000000002E-4</c:v>
                </c:pt>
                <c:pt idx="5928">
                  <c:v>6.9331999999999998E-4</c:v>
                </c:pt>
                <c:pt idx="5929">
                  <c:v>6.7097000000000001E-4</c:v>
                </c:pt>
                <c:pt idx="5930">
                  <c:v>6.3338000000000001E-4</c:v>
                </c:pt>
                <c:pt idx="5931">
                  <c:v>5.8142000000000003E-4</c:v>
                </c:pt>
                <c:pt idx="5932">
                  <c:v>5.1626000000000005E-4</c:v>
                </c:pt>
                <c:pt idx="5933">
                  <c:v>4.3938000000000001E-4</c:v>
                </c:pt>
                <c:pt idx="5934">
                  <c:v>3.5253999999999998E-4</c:v>
                </c:pt>
                <c:pt idx="5935">
                  <c:v>2.5768999999999998E-4</c:v>
                </c:pt>
                <c:pt idx="5936">
                  <c:v>1.5699E-4</c:v>
                </c:pt>
                <c:pt idx="5937">
                  <c:v>5.2729000000000003E-5</c:v>
                </c:pt>
                <c:pt idx="5938">
                  <c:v>-5.2729000000000003E-5</c:v>
                </c:pt>
                <c:pt idx="5939">
                  <c:v>-1.5699E-4</c:v>
                </c:pt>
                <c:pt idx="5940">
                  <c:v>-2.5768999999999998E-4</c:v>
                </c:pt>
                <c:pt idx="5941">
                  <c:v>-3.5253999999999998E-4</c:v>
                </c:pt>
                <c:pt idx="5942">
                  <c:v>-4.3938000000000001E-4</c:v>
                </c:pt>
                <c:pt idx="5943">
                  <c:v>-5.1626000000000005E-4</c:v>
                </c:pt>
                <c:pt idx="5944">
                  <c:v>-5.8142000000000003E-4</c:v>
                </c:pt>
                <c:pt idx="5945">
                  <c:v>-6.3338000000000001E-4</c:v>
                </c:pt>
                <c:pt idx="5946">
                  <c:v>-6.7097000000000001E-4</c:v>
                </c:pt>
                <c:pt idx="5947">
                  <c:v>-6.9331999999999998E-4</c:v>
                </c:pt>
                <c:pt idx="5948">
                  <c:v>-6.9994000000000002E-4</c:v>
                </c:pt>
                <c:pt idx="5949">
                  <c:v>-6.9068000000000005E-4</c:v>
                </c:pt>
                <c:pt idx="5950">
                  <c:v>-7.6084999999999998E-4</c:v>
                </c:pt>
                <c:pt idx="5951">
                  <c:v>-7.1507000000000005E-4</c:v>
                </c:pt>
                <c:pt idx="5952">
                  <c:v>-6.5306999999999995E-4</c:v>
                </c:pt>
                <c:pt idx="5953">
                  <c:v>-5.7625000000000005E-4</c:v>
                </c:pt>
                <c:pt idx="5954">
                  <c:v>-4.8633999999999998E-4</c:v>
                </c:pt>
                <c:pt idx="5955">
                  <c:v>-3.8539999999999999E-4</c:v>
                </c:pt>
                <c:pt idx="5956">
                  <c:v>-2.7570999999999997E-4</c:v>
                </c:pt>
                <c:pt idx="5957">
                  <c:v>-1.5977E-4</c:v>
                </c:pt>
                <c:pt idx="5958">
                  <c:v>-4.0194999999999997E-5</c:v>
                </c:pt>
                <c:pt idx="5959">
                  <c:v>8.0289000000000003E-5</c:v>
                </c:pt>
                <c:pt idx="5960">
                  <c:v>1.9895000000000001E-4</c:v>
                </c:pt>
                <c:pt idx="5961">
                  <c:v>3.1310000000000002E-4</c:v>
                </c:pt>
                <c:pt idx="5962">
                  <c:v>4.2014E-4</c:v>
                </c:pt>
                <c:pt idx="5963">
                  <c:v>5.1763999999999998E-4</c:v>
                </c:pt>
                <c:pt idx="5964">
                  <c:v>6.0340000000000003E-4</c:v>
                </c:pt>
                <c:pt idx="5965">
                  <c:v>6.7546000000000001E-4</c:v>
                </c:pt>
                <c:pt idx="5966">
                  <c:v>7.3218999999999997E-4</c:v>
                </c:pt>
                <c:pt idx="5967">
                  <c:v>7.7231000000000001E-4</c:v>
                </c:pt>
                <c:pt idx="5968">
                  <c:v>7.9489000000000003E-4</c:v>
                </c:pt>
                <c:pt idx="5969">
                  <c:v>7.9942999999999995E-4</c:v>
                </c:pt>
                <c:pt idx="5970">
                  <c:v>7.8582999999999995E-4</c:v>
                </c:pt>
                <c:pt idx="5971">
                  <c:v>7.5438999999999997E-4</c:v>
                </c:pt>
                <c:pt idx="5972">
                  <c:v>7.0582999999999996E-4</c:v>
                </c:pt>
                <c:pt idx="5973">
                  <c:v>6.4125E-4</c:v>
                </c:pt>
                <c:pt idx="5974">
                  <c:v>5.6212000000000005E-4</c:v>
                </c:pt>
                <c:pt idx="5975">
                  <c:v>4.7022999999999998E-4</c:v>
                </c:pt>
                <c:pt idx="5976">
                  <c:v>3.6766000000000001E-4</c:v>
                </c:pt>
                <c:pt idx="5977">
                  <c:v>2.5674999999999998E-4</c:v>
                </c:pt>
                <c:pt idx="5978">
                  <c:v>1.4002E-4</c:v>
                </c:pt>
                <c:pt idx="5979">
                  <c:v>2.0103999999999999E-5</c:v>
                </c:pt>
                <c:pt idx="5980">
                  <c:v>-1.0027E-4</c:v>
                </c:pt>
                <c:pt idx="5981">
                  <c:v>-2.1835999999999999E-4</c:v>
                </c:pt>
                <c:pt idx="5982">
                  <c:v>-3.3149999999999998E-4</c:v>
                </c:pt>
                <c:pt idx="5983">
                  <c:v>-4.3711999999999999E-4</c:v>
                </c:pt>
                <c:pt idx="5984">
                  <c:v>-5.3280999999999999E-4</c:v>
                </c:pt>
                <c:pt idx="5985">
                  <c:v>-6.1640999999999996E-4</c:v>
                </c:pt>
                <c:pt idx="5986">
                  <c:v>-6.8601999999999997E-4</c:v>
                </c:pt>
                <c:pt idx="5987">
                  <c:v>-7.4005999999999996E-4</c:v>
                </c:pt>
                <c:pt idx="5988">
                  <c:v>-7.7731000000000002E-4</c:v>
                </c:pt>
                <c:pt idx="5989">
                  <c:v>-7.9690999999999996E-4</c:v>
                </c:pt>
                <c:pt idx="5990">
                  <c:v>-7.9841999999999999E-4</c:v>
                </c:pt>
                <c:pt idx="5991">
                  <c:v>-7.8180999999999997E-4</c:v>
                </c:pt>
                <c:pt idx="5992">
                  <c:v>-7.4746000000000003E-4</c:v>
                </c:pt>
                <c:pt idx="5993">
                  <c:v>-6.9614999999999998E-4</c:v>
                </c:pt>
                <c:pt idx="5994">
                  <c:v>-6.2903000000000004E-4</c:v>
                </c:pt>
                <c:pt idx="5995">
                  <c:v>-5.4763999999999995E-4</c:v>
                </c:pt>
                <c:pt idx="5996">
                  <c:v>-4.5382000000000002E-4</c:v>
                </c:pt>
                <c:pt idx="5997">
                  <c:v>-3.4968999999999999E-4</c:v>
                </c:pt>
                <c:pt idx="5998">
                  <c:v>-2.3763000000000001E-4</c:v>
                </c:pt>
                <c:pt idx="5999">
                  <c:v>-1.2018E-4</c:v>
                </c:pt>
                <c:pt idx="6000">
                  <c:v>4.5909E-14</c:v>
                </c:pt>
                <c:pt idx="6001">
                  <c:v>1.3520000000000001E-4</c:v>
                </c:pt>
                <c:pt idx="6002">
                  <c:v>2.6734000000000003E-4</c:v>
                </c:pt>
                <c:pt idx="6003">
                  <c:v>3.9340000000000002E-4</c:v>
                </c:pt>
                <c:pt idx="6004">
                  <c:v>5.1053999999999997E-4</c:v>
                </c:pt>
                <c:pt idx="6005">
                  <c:v>6.1609000000000002E-4</c:v>
                </c:pt>
                <c:pt idx="6006">
                  <c:v>7.0766000000000004E-4</c:v>
                </c:pt>
                <c:pt idx="6007">
                  <c:v>7.8317000000000002E-4</c:v>
                </c:pt>
                <c:pt idx="6008">
                  <c:v>8.409E-4</c:v>
                </c:pt>
                <c:pt idx="6009">
                  <c:v>8.7954000000000005E-4</c:v>
                </c:pt>
                <c:pt idx="6010">
                  <c:v>8.9822000000000003E-4</c:v>
                </c:pt>
                <c:pt idx="6011">
                  <c:v>8.9652000000000004E-4</c:v>
                </c:pt>
                <c:pt idx="6012">
                  <c:v>8.7447000000000002E-4</c:v>
                </c:pt>
                <c:pt idx="6013">
                  <c:v>8.3257000000000003E-4</c:v>
                </c:pt>
                <c:pt idx="6014">
                  <c:v>7.7176999999999996E-4</c:v>
                </c:pt>
                <c:pt idx="6015">
                  <c:v>6.9346000000000002E-4</c:v>
                </c:pt>
                <c:pt idx="6016">
                  <c:v>5.9940999999999998E-4</c:v>
                </c:pt>
                <c:pt idx="6017">
                  <c:v>4.9175E-4</c:v>
                </c:pt>
                <c:pt idx="6018">
                  <c:v>3.7293999999999999E-4</c:v>
                </c:pt>
                <c:pt idx="6019">
                  <c:v>2.4565999999999998E-4</c:v>
                </c:pt>
                <c:pt idx="6020">
                  <c:v>1.128E-4</c:v>
                </c:pt>
                <c:pt idx="6021">
                  <c:v>-2.2617E-5</c:v>
                </c:pt>
                <c:pt idx="6022">
                  <c:v>-1.5752E-4</c:v>
                </c:pt>
                <c:pt idx="6023">
                  <c:v>-2.8885E-4</c:v>
                </c:pt>
                <c:pt idx="6024">
                  <c:v>-4.1362000000000001E-4</c:v>
                </c:pt>
                <c:pt idx="6025">
                  <c:v>-5.2901000000000001E-4</c:v>
                </c:pt>
                <c:pt idx="6026">
                  <c:v>-6.3237999999999999E-4</c:v>
                </c:pt>
                <c:pt idx="6027">
                  <c:v>-7.2141000000000002E-4</c:v>
                </c:pt>
                <c:pt idx="6028">
                  <c:v>-7.9405999999999997E-4</c:v>
                </c:pt>
                <c:pt idx="6029">
                  <c:v>-8.4869000000000003E-4</c:v>
                </c:pt>
                <c:pt idx="6030">
                  <c:v>-8.8405999999999999E-4</c:v>
                </c:pt>
                <c:pt idx="6031">
                  <c:v>-8.9935999999999998E-4</c:v>
                </c:pt>
                <c:pt idx="6032">
                  <c:v>-8.9424999999999997E-4</c:v>
                </c:pt>
                <c:pt idx="6033">
                  <c:v>-8.6883999999999996E-4</c:v>
                </c:pt>
                <c:pt idx="6034">
                  <c:v>-8.2372000000000001E-4</c:v>
                </c:pt>
                <c:pt idx="6035">
                  <c:v>-7.5989999999999999E-4</c:v>
                </c:pt>
                <c:pt idx="6036">
                  <c:v>-6.7882999999999995E-4</c:v>
                </c:pt>
                <c:pt idx="6037">
                  <c:v>-5.8235000000000003E-4</c:v>
                </c:pt>
                <c:pt idx="6038">
                  <c:v>-4.7266000000000002E-4</c:v>
                </c:pt>
                <c:pt idx="6039">
                  <c:v>-3.5223999999999997E-4</c:v>
                </c:pt>
                <c:pt idx="6040">
                  <c:v>-2.2382000000000001E-4</c:v>
                </c:pt>
                <c:pt idx="6041">
                  <c:v>-9.0326000000000002E-5</c:v>
                </c:pt>
                <c:pt idx="6042">
                  <c:v>4.5219999999999997E-5</c:v>
                </c:pt>
                <c:pt idx="6043">
                  <c:v>1.7974000000000001E-4</c:v>
                </c:pt>
                <c:pt idx="6044">
                  <c:v>3.1018000000000002E-4</c:v>
                </c:pt>
                <c:pt idx="6045">
                  <c:v>4.3357999999999998E-4</c:v>
                </c:pt>
                <c:pt idx="6046">
                  <c:v>5.4714E-4</c:v>
                </c:pt>
                <c:pt idx="6047">
                  <c:v>6.4827999999999999E-4</c:v>
                </c:pt>
                <c:pt idx="6048">
                  <c:v>7.3470999999999996E-4</c:v>
                </c:pt>
                <c:pt idx="6049">
                  <c:v>8.0446000000000001E-4</c:v>
                </c:pt>
                <c:pt idx="6050">
                  <c:v>9.5105999999999999E-4</c:v>
                </c:pt>
                <c:pt idx="6051">
                  <c:v>9.8668999999999992E-4</c:v>
                </c:pt>
                <c:pt idx="6052">
                  <c:v>9.9992000000000006E-4</c:v>
                </c:pt>
                <c:pt idx="6053">
                  <c:v>9.9046000000000008E-4</c:v>
                </c:pt>
                <c:pt idx="6054">
                  <c:v>9.5852000000000003E-4</c:v>
                </c:pt>
                <c:pt idx="6055">
                  <c:v>9.0483000000000002E-4</c:v>
                </c:pt>
                <c:pt idx="6056">
                  <c:v>8.3060000000000002E-4</c:v>
                </c:pt>
                <c:pt idx="6057">
                  <c:v>7.3751000000000003E-4</c:v>
                </c:pt>
                <c:pt idx="6058">
                  <c:v>6.2768999999999998E-4</c:v>
                </c:pt>
                <c:pt idx="6059">
                  <c:v>5.0361999999999998E-4</c:v>
                </c:pt>
                <c:pt idx="6060">
                  <c:v>3.6811999999999999E-4</c:v>
                </c:pt>
                <c:pt idx="6061">
                  <c:v>2.2426999999999999E-4</c:v>
                </c:pt>
                <c:pt idx="6062">
                  <c:v>7.5327000000000006E-5</c:v>
                </c:pt>
                <c:pt idx="6063">
                  <c:v>-7.5327000000000006E-5</c:v>
                </c:pt>
                <c:pt idx="6064">
                  <c:v>-2.2426999999999999E-4</c:v>
                </c:pt>
                <c:pt idx="6065">
                  <c:v>-3.6811999999999999E-4</c:v>
                </c:pt>
                <c:pt idx="6066">
                  <c:v>-5.0361999999999998E-4</c:v>
                </c:pt>
                <c:pt idx="6067">
                  <c:v>-6.2768999999999998E-4</c:v>
                </c:pt>
                <c:pt idx="6068">
                  <c:v>-7.3751000000000003E-4</c:v>
                </c:pt>
                <c:pt idx="6069">
                  <c:v>-8.3060000000000002E-4</c:v>
                </c:pt>
                <c:pt idx="6070">
                  <c:v>-9.0483000000000002E-4</c:v>
                </c:pt>
                <c:pt idx="6071">
                  <c:v>-9.5852000000000003E-4</c:v>
                </c:pt>
                <c:pt idx="6072">
                  <c:v>-9.9046000000000008E-4</c:v>
                </c:pt>
                <c:pt idx="6073">
                  <c:v>-9.9992000000000006E-4</c:v>
                </c:pt>
                <c:pt idx="6074">
                  <c:v>-9.8668999999999992E-4</c:v>
                </c:pt>
                <c:pt idx="6075">
                  <c:v>-9.5105999999999999E-4</c:v>
                </c:pt>
                <c:pt idx="6076">
                  <c:v>-8.9384000000000002E-4</c:v>
                </c:pt>
                <c:pt idx="6077">
                  <c:v>-8.1634000000000003E-4</c:v>
                </c:pt>
                <c:pt idx="6078">
                  <c:v>-7.2031000000000005E-4</c:v>
                </c:pt>
                <c:pt idx="6079">
                  <c:v>-6.0793000000000002E-4</c:v>
                </c:pt>
                <c:pt idx="6080">
                  <c:v>-4.8174999999999997E-4</c:v>
                </c:pt>
                <c:pt idx="6081">
                  <c:v>-3.4464000000000001E-4</c:v>
                </c:pt>
                <c:pt idx="6082">
                  <c:v>-1.9971E-4</c:v>
                </c:pt>
                <c:pt idx="6083">
                  <c:v>-5.0244000000000002E-5</c:v>
                </c:pt>
                <c:pt idx="6084">
                  <c:v>1.0035999999999999E-4</c:v>
                </c:pt>
                <c:pt idx="6085">
                  <c:v>2.4868999999999998E-4</c:v>
                </c:pt>
                <c:pt idx="6086">
                  <c:v>3.9136999999999999E-4</c:v>
                </c:pt>
                <c:pt idx="6087">
                  <c:v>5.2517000000000004E-4</c:v>
                </c:pt>
                <c:pt idx="6088">
                  <c:v>6.4705999999999997E-4</c:v>
                </c:pt>
                <c:pt idx="6089">
                  <c:v>7.5425000000000004E-4</c:v>
                </c:pt>
                <c:pt idx="6090">
                  <c:v>8.4433000000000002E-4</c:v>
                </c:pt>
                <c:pt idx="6091">
                  <c:v>9.1524E-4</c:v>
                </c:pt>
                <c:pt idx="6092">
                  <c:v>9.6537999999999995E-4</c:v>
                </c:pt>
                <c:pt idx="6093">
                  <c:v>9.9361000000000002E-4</c:v>
                </c:pt>
                <c:pt idx="6094">
                  <c:v>9.992899999999999E-4</c:v>
                </c:pt>
                <c:pt idx="6095">
                  <c:v>9.8229000000000003E-4</c:v>
                </c:pt>
                <c:pt idx="6096">
                  <c:v>9.4299E-4</c:v>
                </c:pt>
                <c:pt idx="6097">
                  <c:v>8.8228999999999998E-4</c:v>
                </c:pt>
                <c:pt idx="6098">
                  <c:v>8.0157000000000004E-4</c:v>
                </c:pt>
                <c:pt idx="6099">
                  <c:v>7.0264999999999998E-4</c:v>
                </c:pt>
                <c:pt idx="6100">
                  <c:v>6.4656000000000002E-4</c:v>
                </c:pt>
                <c:pt idx="6101">
                  <c:v>5.0553999999999996E-4</c:v>
                </c:pt>
                <c:pt idx="6102">
                  <c:v>3.5303999999999999E-4</c:v>
                </c:pt>
                <c:pt idx="6103">
                  <c:v>1.9253E-4</c:v>
                </c:pt>
                <c:pt idx="6104">
                  <c:v>2.7642999999999999E-5</c:v>
                </c:pt>
                <c:pt idx="6105">
                  <c:v>-1.3787000000000001E-4</c:v>
                </c:pt>
                <c:pt idx="6106">
                  <c:v>-3.0025000000000001E-4</c:v>
                </c:pt>
                <c:pt idx="6107">
                  <c:v>-4.5581000000000002E-4</c:v>
                </c:pt>
                <c:pt idx="6108">
                  <c:v>-6.0103000000000001E-4</c:v>
                </c:pt>
                <c:pt idx="6109">
                  <c:v>-7.3260999999999997E-4</c:v>
                </c:pt>
                <c:pt idx="6110">
                  <c:v>-8.4756000000000002E-4</c:v>
                </c:pt>
                <c:pt idx="6111">
                  <c:v>-9.4328000000000001E-4</c:v>
                </c:pt>
                <c:pt idx="6112">
                  <c:v>-1.0176E-3</c:v>
                </c:pt>
                <c:pt idx="6113">
                  <c:v>-1.0688E-3</c:v>
                </c:pt>
                <c:pt idx="6114">
                  <c:v>-1.0957E-3</c:v>
                </c:pt>
                <c:pt idx="6115">
                  <c:v>-1.0977999999999999E-3</c:v>
                </c:pt>
                <c:pt idx="6116">
                  <c:v>-1.075E-3</c:v>
                </c:pt>
                <c:pt idx="6117">
                  <c:v>-1.0277999999999999E-3</c:v>
                </c:pt>
                <c:pt idx="6118">
                  <c:v>-9.5719999999999996E-4</c:v>
                </c:pt>
                <c:pt idx="6119">
                  <c:v>-8.6492000000000003E-4</c:v>
                </c:pt>
                <c:pt idx="6120">
                  <c:v>-7.5299999999999998E-4</c:v>
                </c:pt>
                <c:pt idx="6121">
                  <c:v>-6.2399999999999999E-4</c:v>
                </c:pt>
                <c:pt idx="6122">
                  <c:v>-4.8083000000000002E-4</c:v>
                </c:pt>
                <c:pt idx="6123">
                  <c:v>-3.2675E-4</c:v>
                </c:pt>
                <c:pt idx="6124">
                  <c:v>-1.6525000000000001E-4</c:v>
                </c:pt>
                <c:pt idx="6125">
                  <c:v>6.3043000000000005E-14</c:v>
                </c:pt>
                <c:pt idx="6126">
                  <c:v>1.6525000000000001E-4</c:v>
                </c:pt>
                <c:pt idx="6127">
                  <c:v>3.2675E-4</c:v>
                </c:pt>
                <c:pt idx="6128">
                  <c:v>4.8083000000000002E-4</c:v>
                </c:pt>
                <c:pt idx="6129">
                  <c:v>6.2399999999999999E-4</c:v>
                </c:pt>
                <c:pt idx="6130">
                  <c:v>7.5299999999999998E-4</c:v>
                </c:pt>
                <c:pt idx="6131">
                  <c:v>8.6492000000000003E-4</c:v>
                </c:pt>
                <c:pt idx="6132">
                  <c:v>9.5719999999999996E-4</c:v>
                </c:pt>
                <c:pt idx="6133">
                  <c:v>1.0277999999999999E-3</c:v>
                </c:pt>
                <c:pt idx="6134">
                  <c:v>1.075E-3</c:v>
                </c:pt>
                <c:pt idx="6135">
                  <c:v>1.0977999999999999E-3</c:v>
                </c:pt>
                <c:pt idx="6136">
                  <c:v>1.0957E-3</c:v>
                </c:pt>
                <c:pt idx="6137">
                  <c:v>1.0688E-3</c:v>
                </c:pt>
                <c:pt idx="6138">
                  <c:v>1.0176E-3</c:v>
                </c:pt>
                <c:pt idx="6139">
                  <c:v>9.4328000000000001E-4</c:v>
                </c:pt>
                <c:pt idx="6140">
                  <c:v>8.4756000000000002E-4</c:v>
                </c:pt>
                <c:pt idx="6141">
                  <c:v>7.3260999999999997E-4</c:v>
                </c:pt>
                <c:pt idx="6142">
                  <c:v>6.0103000000000001E-4</c:v>
                </c:pt>
                <c:pt idx="6143">
                  <c:v>4.5581000000000002E-4</c:v>
                </c:pt>
                <c:pt idx="6144">
                  <c:v>3.0025000000000001E-4</c:v>
                </c:pt>
                <c:pt idx="6145">
                  <c:v>1.3787000000000001E-4</c:v>
                </c:pt>
                <c:pt idx="6146">
                  <c:v>-2.7642999999999999E-5</c:v>
                </c:pt>
                <c:pt idx="6147">
                  <c:v>-1.9253E-4</c:v>
                </c:pt>
                <c:pt idx="6148">
                  <c:v>-3.5303999999999999E-4</c:v>
                </c:pt>
                <c:pt idx="6149">
                  <c:v>-5.0553999999999996E-4</c:v>
                </c:pt>
                <c:pt idx="6150">
                  <c:v>-7.0534000000000005E-4</c:v>
                </c:pt>
                <c:pt idx="6151">
                  <c:v>-8.4318000000000001E-4</c:v>
                </c:pt>
                <c:pt idx="6152">
                  <c:v>-9.6188000000000003E-4</c:v>
                </c:pt>
                <c:pt idx="6153">
                  <c:v>-1.0587000000000001E-3</c:v>
                </c:pt>
                <c:pt idx="6154">
                  <c:v>-1.1316E-3</c:v>
                </c:pt>
                <c:pt idx="6155">
                  <c:v>-1.1787E-3</c:v>
                </c:pt>
                <c:pt idx="6156">
                  <c:v>-1.1991E-3</c:v>
                </c:pt>
                <c:pt idx="6157">
                  <c:v>-1.1923000000000001E-3</c:v>
                </c:pt>
                <c:pt idx="6158">
                  <c:v>-1.1585E-3</c:v>
                </c:pt>
                <c:pt idx="6159">
                  <c:v>-1.0983E-3</c:v>
                </c:pt>
                <c:pt idx="6160">
                  <c:v>-1.0131999999999999E-3</c:v>
                </c:pt>
                <c:pt idx="6161">
                  <c:v>-9.0510000000000005E-4</c:v>
                </c:pt>
                <c:pt idx="6162">
                  <c:v>-7.7647000000000002E-4</c:v>
                </c:pt>
                <c:pt idx="6163">
                  <c:v>-6.3020999999999997E-4</c:v>
                </c:pt>
                <c:pt idx="6164">
                  <c:v>-4.6965E-4</c:v>
                </c:pt>
                <c:pt idx="6165">
                  <c:v>-2.9842999999999997E-4</c:v>
                </c:pt>
                <c:pt idx="6166">
                  <c:v>-1.2043E-4</c:v>
                </c:pt>
                <c:pt idx="6167">
                  <c:v>6.0293E-5</c:v>
                </c:pt>
                <c:pt idx="6168">
                  <c:v>2.3965E-4</c:v>
                </c:pt>
                <c:pt idx="6169">
                  <c:v>4.1356999999999999E-4</c:v>
                </c:pt>
                <c:pt idx="6170">
                  <c:v>5.7810000000000001E-4</c:v>
                </c:pt>
                <c:pt idx="6171">
                  <c:v>7.2951999999999999E-4</c:v>
                </c:pt>
                <c:pt idx="6172">
                  <c:v>8.6437000000000005E-4</c:v>
                </c:pt>
                <c:pt idx="6173">
                  <c:v>9.796099999999999E-4</c:v>
                </c:pt>
                <c:pt idx="6174">
                  <c:v>1.0725999999999999E-3</c:v>
                </c:pt>
                <c:pt idx="6175">
                  <c:v>1.1413E-3</c:v>
                </c:pt>
                <c:pt idx="6176">
                  <c:v>1.1839999999999999E-3</c:v>
                </c:pt>
                <c:pt idx="6177">
                  <c:v>1.1999000000000001E-3</c:v>
                </c:pt>
                <c:pt idx="6178">
                  <c:v>1.1885999999999999E-3</c:v>
                </c:pt>
                <c:pt idx="6179">
                  <c:v>1.1502000000000001E-3</c:v>
                </c:pt>
                <c:pt idx="6180">
                  <c:v>1.0858E-3</c:v>
                </c:pt>
                <c:pt idx="6181">
                  <c:v>9.9671999999999998E-4</c:v>
                </c:pt>
                <c:pt idx="6182">
                  <c:v>8.8502000000000003E-4</c:v>
                </c:pt>
                <c:pt idx="6183">
                  <c:v>7.5323000000000002E-4</c:v>
                </c:pt>
                <c:pt idx="6184">
                  <c:v>6.0435000000000003E-4</c:v>
                </c:pt>
                <c:pt idx="6185">
                  <c:v>4.4174999999999998E-4</c:v>
                </c:pt>
                <c:pt idx="6186">
                  <c:v>2.6912000000000003E-4</c:v>
                </c:pt>
                <c:pt idx="6187">
                  <c:v>9.0391999999999998E-5</c:v>
                </c:pt>
                <c:pt idx="6188">
                  <c:v>-9.0391999999999998E-5</c:v>
                </c:pt>
                <c:pt idx="6189">
                  <c:v>-2.6912000000000003E-4</c:v>
                </c:pt>
                <c:pt idx="6190">
                  <c:v>-4.4174999999999998E-4</c:v>
                </c:pt>
                <c:pt idx="6191">
                  <c:v>-6.0435000000000003E-4</c:v>
                </c:pt>
                <c:pt idx="6192">
                  <c:v>-7.5323000000000002E-4</c:v>
                </c:pt>
                <c:pt idx="6193">
                  <c:v>-8.8502000000000003E-4</c:v>
                </c:pt>
                <c:pt idx="6194">
                  <c:v>-9.9671999999999998E-4</c:v>
                </c:pt>
                <c:pt idx="6195">
                  <c:v>-1.0858E-3</c:v>
                </c:pt>
                <c:pt idx="6196">
                  <c:v>-1.1502000000000001E-3</c:v>
                </c:pt>
                <c:pt idx="6197">
                  <c:v>-1.1885999999999999E-3</c:v>
                </c:pt>
                <c:pt idx="6198">
                  <c:v>-1.1999000000000001E-3</c:v>
                </c:pt>
                <c:pt idx="6199">
                  <c:v>-1.1839999999999999E-3</c:v>
                </c:pt>
                <c:pt idx="6200">
                  <c:v>-1.2363999999999999E-3</c:v>
                </c:pt>
                <c:pt idx="6201">
                  <c:v>-1.1620000000000001E-3</c:v>
                </c:pt>
                <c:pt idx="6202">
                  <c:v>-1.0612E-3</c:v>
                </c:pt>
                <c:pt idx="6203">
                  <c:v>-9.3639999999999999E-4</c:v>
                </c:pt>
                <c:pt idx="6204">
                  <c:v>-7.9031000000000001E-4</c:v>
                </c:pt>
                <c:pt idx="6205">
                  <c:v>-6.2628E-4</c:v>
                </c:pt>
                <c:pt idx="6206">
                  <c:v>-4.4804000000000003E-4</c:v>
                </c:pt>
                <c:pt idx="6207">
                  <c:v>-2.5962000000000001E-4</c:v>
                </c:pt>
                <c:pt idx="6208">
                  <c:v>-6.5318E-5</c:v>
                </c:pt>
                <c:pt idx="6209">
                  <c:v>1.3046999999999999E-4</c:v>
                </c:pt>
                <c:pt idx="6210">
                  <c:v>3.233E-4</c:v>
                </c:pt>
                <c:pt idx="6211">
                  <c:v>5.0878999999999996E-4</c:v>
                </c:pt>
                <c:pt idx="6212">
                  <c:v>6.8272999999999999E-4</c:v>
                </c:pt>
                <c:pt idx="6213">
                  <c:v>8.4117000000000003E-4</c:v>
                </c:pt>
                <c:pt idx="6214">
                  <c:v>9.8053000000000007E-4</c:v>
                </c:pt>
                <c:pt idx="6215">
                  <c:v>1.0976E-3</c:v>
                </c:pt>
                <c:pt idx="6216">
                  <c:v>1.1898E-3</c:v>
                </c:pt>
                <c:pt idx="6217">
                  <c:v>1.255E-3</c:v>
                </c:pt>
                <c:pt idx="6218">
                  <c:v>1.2917E-3</c:v>
                </c:pt>
                <c:pt idx="6219">
                  <c:v>1.2991000000000001E-3</c:v>
                </c:pt>
                <c:pt idx="6220">
                  <c:v>1.2769999999999999E-3</c:v>
                </c:pt>
                <c:pt idx="6221">
                  <c:v>1.2259E-3</c:v>
                </c:pt>
                <c:pt idx="6222">
                  <c:v>1.147E-3</c:v>
                </c:pt>
                <c:pt idx="6223">
                  <c:v>1.042E-3</c:v>
                </c:pt>
                <c:pt idx="6224">
                  <c:v>9.1343999999999996E-4</c:v>
                </c:pt>
                <c:pt idx="6225">
                  <c:v>7.6411999999999997E-4</c:v>
                </c:pt>
                <c:pt idx="6226">
                  <c:v>5.9745000000000002E-4</c:v>
                </c:pt>
                <c:pt idx="6227">
                  <c:v>4.1722999999999999E-4</c:v>
                </c:pt>
                <c:pt idx="6228">
                  <c:v>2.2753000000000001E-4</c:v>
                </c:pt>
                <c:pt idx="6229">
                  <c:v>3.2669000000000002E-5</c:v>
                </c:pt>
                <c:pt idx="6230">
                  <c:v>-1.6292999999999999E-4</c:v>
                </c:pt>
                <c:pt idx="6231">
                  <c:v>-3.5483999999999998E-4</c:v>
                </c:pt>
                <c:pt idx="6232">
                  <c:v>-5.3868999999999998E-4</c:v>
                </c:pt>
                <c:pt idx="6233">
                  <c:v>-7.1031000000000002E-4</c:v>
                </c:pt>
                <c:pt idx="6234">
                  <c:v>-8.6582E-4</c:v>
                </c:pt>
                <c:pt idx="6235">
                  <c:v>-1.0016999999999999E-3</c:v>
                </c:pt>
                <c:pt idx="6236">
                  <c:v>-1.1148E-3</c:v>
                </c:pt>
                <c:pt idx="6237">
                  <c:v>-1.2026000000000001E-3</c:v>
                </c:pt>
                <c:pt idx="6238">
                  <c:v>-1.2631000000000001E-3</c:v>
                </c:pt>
                <c:pt idx="6239">
                  <c:v>-1.2949999999999999E-3</c:v>
                </c:pt>
                <c:pt idx="6240">
                  <c:v>-1.2974E-3</c:v>
                </c:pt>
                <c:pt idx="6241">
                  <c:v>-1.2704000000000001E-3</c:v>
                </c:pt>
                <c:pt idx="6242">
                  <c:v>-1.2145999999999999E-3</c:v>
                </c:pt>
                <c:pt idx="6243">
                  <c:v>-1.1312E-3</c:v>
                </c:pt>
                <c:pt idx="6244">
                  <c:v>-1.0222E-3</c:v>
                </c:pt>
                <c:pt idx="6245">
                  <c:v>-8.8991000000000005E-4</c:v>
                </c:pt>
                <c:pt idx="6246">
                  <c:v>-7.3744999999999995E-4</c:v>
                </c:pt>
                <c:pt idx="6247">
                  <c:v>-5.6824999999999996E-4</c:v>
                </c:pt>
                <c:pt idx="6248">
                  <c:v>-3.8614999999999998E-4</c:v>
                </c:pt>
                <c:pt idx="6249">
                  <c:v>-1.9529000000000001E-4</c:v>
                </c:pt>
                <c:pt idx="6250">
                  <c:v>8.9059000000000005E-14</c:v>
                </c:pt>
                <c:pt idx="6251">
                  <c:v>2.1032000000000001E-4</c:v>
                </c:pt>
                <c:pt idx="6252">
                  <c:v>4.1585999999999999E-4</c:v>
                </c:pt>
                <c:pt idx="6253">
                  <c:v>6.1196000000000004E-4</c:v>
                </c:pt>
                <c:pt idx="6254">
                  <c:v>7.9418000000000002E-4</c:v>
                </c:pt>
                <c:pt idx="6255">
                  <c:v>9.5836999999999995E-4</c:v>
                </c:pt>
                <c:pt idx="6256">
                  <c:v>1.1008000000000001E-3</c:v>
                </c:pt>
                <c:pt idx="6257">
                  <c:v>1.2183000000000001E-3</c:v>
                </c:pt>
                <c:pt idx="6258">
                  <c:v>1.3081E-3</c:v>
                </c:pt>
                <c:pt idx="6259">
                  <c:v>1.3682E-3</c:v>
                </c:pt>
                <c:pt idx="6260">
                  <c:v>1.3971999999999999E-3</c:v>
                </c:pt>
                <c:pt idx="6261">
                  <c:v>1.3946E-3</c:v>
                </c:pt>
                <c:pt idx="6262">
                  <c:v>1.3603000000000001E-3</c:v>
                </c:pt>
                <c:pt idx="6263">
                  <c:v>1.2951E-3</c:v>
                </c:pt>
                <c:pt idx="6264">
                  <c:v>1.2005E-3</c:v>
                </c:pt>
                <c:pt idx="6265">
                  <c:v>1.0786999999999999E-3</c:v>
                </c:pt>
                <c:pt idx="6266">
                  <c:v>9.3241999999999999E-4</c:v>
                </c:pt>
                <c:pt idx="6267">
                  <c:v>7.6495000000000003E-4</c:v>
                </c:pt>
                <c:pt idx="6268">
                  <c:v>5.8012999999999999E-4</c:v>
                </c:pt>
                <c:pt idx="6269">
                  <c:v>3.8213E-4</c:v>
                </c:pt>
                <c:pt idx="6270">
                  <c:v>1.7547E-4</c:v>
                </c:pt>
                <c:pt idx="6271">
                  <c:v>-3.5182000000000003E-5</c:v>
                </c:pt>
                <c:pt idx="6272">
                  <c:v>-2.4502999999999998E-4</c:v>
                </c:pt>
                <c:pt idx="6273">
                  <c:v>-4.4932000000000001E-4</c:v>
                </c:pt>
                <c:pt idx="6274">
                  <c:v>-6.4340999999999997E-4</c:v>
                </c:pt>
                <c:pt idx="6275">
                  <c:v>-8.229E-4</c:v>
                </c:pt>
                <c:pt idx="6276">
                  <c:v>-9.8371000000000005E-4</c:v>
                </c:pt>
                <c:pt idx="6277">
                  <c:v>-1.1222000000000001E-3</c:v>
                </c:pt>
                <c:pt idx="6278">
                  <c:v>-1.2352000000000001E-3</c:v>
                </c:pt>
                <c:pt idx="6279">
                  <c:v>-1.3202000000000001E-3</c:v>
                </c:pt>
                <c:pt idx="6280">
                  <c:v>-1.3752E-3</c:v>
                </c:pt>
                <c:pt idx="6281">
                  <c:v>-1.3990000000000001E-3</c:v>
                </c:pt>
                <c:pt idx="6282">
                  <c:v>-1.3910999999999999E-3</c:v>
                </c:pt>
                <c:pt idx="6283">
                  <c:v>-1.3515000000000001E-3</c:v>
                </c:pt>
                <c:pt idx="6284">
                  <c:v>-1.2813E-3</c:v>
                </c:pt>
                <c:pt idx="6285">
                  <c:v>-1.1820999999999999E-3</c:v>
                </c:pt>
                <c:pt idx="6286">
                  <c:v>-1.0560000000000001E-3</c:v>
                </c:pt>
                <c:pt idx="6287">
                  <c:v>-9.0587999999999997E-4</c:v>
                </c:pt>
                <c:pt idx="6288">
                  <c:v>-7.3523999999999996E-4</c:v>
                </c:pt>
                <c:pt idx="6289">
                  <c:v>-5.4792000000000003E-4</c:v>
                </c:pt>
                <c:pt idx="6290">
                  <c:v>-3.4817000000000002E-4</c:v>
                </c:pt>
                <c:pt idx="6291">
                  <c:v>-1.4050999999999999E-4</c:v>
                </c:pt>
                <c:pt idx="6292">
                  <c:v>7.0341999999999998E-5</c:v>
                </c:pt>
                <c:pt idx="6293">
                  <c:v>2.7959000000000003E-4</c:v>
                </c:pt>
                <c:pt idx="6294">
                  <c:v>4.8250000000000002E-4</c:v>
                </c:pt>
                <c:pt idx="6295">
                  <c:v>6.7445999999999999E-4</c:v>
                </c:pt>
                <c:pt idx="6296">
                  <c:v>8.5110000000000003E-4</c:v>
                </c:pt>
                <c:pt idx="6297">
                  <c:v>1.0084E-3</c:v>
                </c:pt>
                <c:pt idx="6298">
                  <c:v>1.1429000000000001E-3</c:v>
                </c:pt>
                <c:pt idx="6299">
                  <c:v>1.2514E-3</c:v>
                </c:pt>
                <c:pt idx="6300">
                  <c:v>1.4266000000000001E-3</c:v>
                </c:pt>
                <c:pt idx="6301">
                  <c:v>1.48E-3</c:v>
                </c:pt>
                <c:pt idx="6302">
                  <c:v>1.4999E-3</c:v>
                </c:pt>
                <c:pt idx="6303">
                  <c:v>1.4857E-3</c:v>
                </c:pt>
                <c:pt idx="6304">
                  <c:v>1.4377999999999999E-3</c:v>
                </c:pt>
                <c:pt idx="6305">
                  <c:v>1.3572E-3</c:v>
                </c:pt>
                <c:pt idx="6306">
                  <c:v>1.2459000000000001E-3</c:v>
                </c:pt>
                <c:pt idx="6307">
                  <c:v>1.1062999999999999E-3</c:v>
                </c:pt>
                <c:pt idx="6308">
                  <c:v>9.4154000000000004E-4</c:v>
                </c:pt>
                <c:pt idx="6309">
                  <c:v>7.5542999999999997E-4</c:v>
                </c:pt>
                <c:pt idx="6310">
                  <c:v>5.5219000000000004E-4</c:v>
                </c:pt>
                <c:pt idx="6311">
                  <c:v>3.3640999999999999E-4</c:v>
                </c:pt>
                <c:pt idx="6312">
                  <c:v>1.1299E-4</c:v>
                </c:pt>
                <c:pt idx="6313">
                  <c:v>-1.1299E-4</c:v>
                </c:pt>
                <c:pt idx="6314">
                  <c:v>-3.3640999999999999E-4</c:v>
                </c:pt>
                <c:pt idx="6315">
                  <c:v>-5.5219000000000004E-4</c:v>
                </c:pt>
                <c:pt idx="6316">
                  <c:v>-7.5542999999999997E-4</c:v>
                </c:pt>
                <c:pt idx="6317">
                  <c:v>-9.4154000000000004E-4</c:v>
                </c:pt>
                <c:pt idx="6318">
                  <c:v>-1.1062999999999999E-3</c:v>
                </c:pt>
                <c:pt idx="6319">
                  <c:v>-1.2459000000000001E-3</c:v>
                </c:pt>
                <c:pt idx="6320">
                  <c:v>-1.3572E-3</c:v>
                </c:pt>
                <c:pt idx="6321">
                  <c:v>-1.4377999999999999E-3</c:v>
                </c:pt>
                <c:pt idx="6322">
                  <c:v>-1.4857E-3</c:v>
                </c:pt>
                <c:pt idx="6323">
                  <c:v>-1.4999E-3</c:v>
                </c:pt>
                <c:pt idx="6324">
                  <c:v>-1.48E-3</c:v>
                </c:pt>
                <c:pt idx="6325">
                  <c:v>-1.4266000000000001E-3</c:v>
                </c:pt>
                <c:pt idx="6326">
                  <c:v>-1.3408000000000001E-3</c:v>
                </c:pt>
                <c:pt idx="6327">
                  <c:v>-1.2244999999999999E-3</c:v>
                </c:pt>
                <c:pt idx="6328">
                  <c:v>-1.0805000000000001E-3</c:v>
                </c:pt>
                <c:pt idx="6329">
                  <c:v>-9.1189999999999999E-4</c:v>
                </c:pt>
                <c:pt idx="6330">
                  <c:v>-7.2263000000000004E-4</c:v>
                </c:pt>
                <c:pt idx="6331">
                  <c:v>-5.1696000000000001E-4</c:v>
                </c:pt>
                <c:pt idx="6332">
                  <c:v>-2.9955999999999998E-4</c:v>
                </c:pt>
                <c:pt idx="6333">
                  <c:v>-7.5365999999999996E-5</c:v>
                </c:pt>
                <c:pt idx="6334">
                  <c:v>1.5054000000000001E-4</c:v>
                </c:pt>
                <c:pt idx="6335">
                  <c:v>3.7303E-4</c:v>
                </c:pt>
                <c:pt idx="6336">
                  <c:v>5.8706000000000003E-4</c:v>
                </c:pt>
                <c:pt idx="6337">
                  <c:v>7.8775999999999998E-4</c:v>
                </c:pt>
                <c:pt idx="6338">
                  <c:v>9.7057999999999997E-4</c:v>
                </c:pt>
                <c:pt idx="6339">
                  <c:v>1.1314000000000001E-3</c:v>
                </c:pt>
                <c:pt idx="6340">
                  <c:v>1.2665E-3</c:v>
                </c:pt>
                <c:pt idx="6341">
                  <c:v>1.3729E-3</c:v>
                </c:pt>
                <c:pt idx="6342">
                  <c:v>1.4480999999999999E-3</c:v>
                </c:pt>
                <c:pt idx="6343">
                  <c:v>1.4904E-3</c:v>
                </c:pt>
                <c:pt idx="6344">
                  <c:v>1.4989000000000001E-3</c:v>
                </c:pt>
                <c:pt idx="6345">
                  <c:v>1.4733999999999999E-3</c:v>
                </c:pt>
                <c:pt idx="6346">
                  <c:v>1.4145E-3</c:v>
                </c:pt>
                <c:pt idx="6347">
                  <c:v>1.3234E-3</c:v>
                </c:pt>
                <c:pt idx="6348">
                  <c:v>1.2024E-3</c:v>
                </c:pt>
                <c:pt idx="6349">
                  <c:v>1.054E-3</c:v>
                </c:pt>
                <c:pt idx="6350">
                  <c:v>9.4045999999999995E-4</c:v>
                </c:pt>
                <c:pt idx="6351">
                  <c:v>7.3532999999999997E-4</c:v>
                </c:pt>
                <c:pt idx="6352">
                  <c:v>5.1351000000000001E-4</c:v>
                </c:pt>
                <c:pt idx="6353">
                  <c:v>2.8004000000000001E-4</c:v>
                </c:pt>
                <c:pt idx="6354">
                  <c:v>4.0207999999999999E-5</c:v>
                </c:pt>
                <c:pt idx="6355">
                  <c:v>-2.0053000000000001E-4</c:v>
                </c:pt>
                <c:pt idx="6356">
                  <c:v>-4.3671999999999998E-4</c:v>
                </c:pt>
                <c:pt idx="6357">
                  <c:v>-6.6299999999999996E-4</c:v>
                </c:pt>
                <c:pt idx="6358">
                  <c:v>-8.7423000000000004E-4</c:v>
                </c:pt>
                <c:pt idx="6359">
                  <c:v>-1.0656000000000001E-3</c:v>
                </c:pt>
                <c:pt idx="6360">
                  <c:v>-1.2328E-3</c:v>
                </c:pt>
                <c:pt idx="6361">
                  <c:v>-1.372E-3</c:v>
                </c:pt>
                <c:pt idx="6362">
                  <c:v>-1.4801E-3</c:v>
                </c:pt>
                <c:pt idx="6363">
                  <c:v>-1.5545999999999999E-3</c:v>
                </c:pt>
                <c:pt idx="6364">
                  <c:v>-1.5938E-3</c:v>
                </c:pt>
                <c:pt idx="6365">
                  <c:v>-1.5968E-3</c:v>
                </c:pt>
                <c:pt idx="6366">
                  <c:v>-1.5636000000000001E-3</c:v>
                </c:pt>
                <c:pt idx="6367">
                  <c:v>-1.4949E-3</c:v>
                </c:pt>
                <c:pt idx="6368">
                  <c:v>-1.3923E-3</c:v>
                </c:pt>
                <c:pt idx="6369">
                  <c:v>-1.2581000000000001E-3</c:v>
                </c:pt>
                <c:pt idx="6370">
                  <c:v>-1.0953E-3</c:v>
                </c:pt>
                <c:pt idx="6371">
                  <c:v>-9.0762999999999998E-4</c:v>
                </c:pt>
                <c:pt idx="6372">
                  <c:v>-6.9939000000000004E-4</c:v>
                </c:pt>
                <c:pt idx="6373">
                  <c:v>-4.7527000000000002E-4</c:v>
                </c:pt>
                <c:pt idx="6374">
                  <c:v>-2.4036000000000001E-4</c:v>
                </c:pt>
                <c:pt idx="6375">
                  <c:v>1.1186E-13</c:v>
                </c:pt>
                <c:pt idx="6376">
                  <c:v>2.4036000000000001E-4</c:v>
                </c:pt>
                <c:pt idx="6377">
                  <c:v>4.7527000000000002E-4</c:v>
                </c:pt>
                <c:pt idx="6378">
                  <c:v>6.9939000000000004E-4</c:v>
                </c:pt>
                <c:pt idx="6379">
                  <c:v>9.0762999999999998E-4</c:v>
                </c:pt>
                <c:pt idx="6380">
                  <c:v>1.0953E-3</c:v>
                </c:pt>
                <c:pt idx="6381">
                  <c:v>1.2581000000000001E-3</c:v>
                </c:pt>
                <c:pt idx="6382">
                  <c:v>1.3923E-3</c:v>
                </c:pt>
                <c:pt idx="6383">
                  <c:v>1.4949E-3</c:v>
                </c:pt>
                <c:pt idx="6384">
                  <c:v>1.5636000000000001E-3</c:v>
                </c:pt>
                <c:pt idx="6385">
                  <c:v>1.5968E-3</c:v>
                </c:pt>
                <c:pt idx="6386">
                  <c:v>1.5938E-3</c:v>
                </c:pt>
                <c:pt idx="6387">
                  <c:v>1.5545999999999999E-3</c:v>
                </c:pt>
                <c:pt idx="6388">
                  <c:v>1.4801E-3</c:v>
                </c:pt>
                <c:pt idx="6389">
                  <c:v>1.372E-3</c:v>
                </c:pt>
                <c:pt idx="6390">
                  <c:v>1.2328E-3</c:v>
                </c:pt>
                <c:pt idx="6391">
                  <c:v>1.0656000000000001E-3</c:v>
                </c:pt>
                <c:pt idx="6392">
                  <c:v>8.7423000000000004E-4</c:v>
                </c:pt>
                <c:pt idx="6393">
                  <c:v>6.6299999999999996E-4</c:v>
                </c:pt>
                <c:pt idx="6394">
                  <c:v>4.3671999999999998E-4</c:v>
                </c:pt>
                <c:pt idx="6395">
                  <c:v>2.0053000000000001E-4</c:v>
                </c:pt>
                <c:pt idx="6396">
                  <c:v>-4.0207999999999999E-5</c:v>
                </c:pt>
                <c:pt idx="6397">
                  <c:v>-2.8004000000000001E-4</c:v>
                </c:pt>
                <c:pt idx="6398">
                  <c:v>-5.1351000000000001E-4</c:v>
                </c:pt>
                <c:pt idx="6399">
                  <c:v>-7.3532999999999997E-4</c:v>
                </c:pt>
                <c:pt idx="6400">
                  <c:v>-9.9923000000000004E-4</c:v>
                </c:pt>
                <c:pt idx="6401">
                  <c:v>-1.1945E-3</c:v>
                </c:pt>
                <c:pt idx="6402">
                  <c:v>-1.3626999999999999E-3</c:v>
                </c:pt>
                <c:pt idx="6403">
                  <c:v>-1.4999E-3</c:v>
                </c:pt>
                <c:pt idx="6404">
                  <c:v>-1.6031000000000001E-3</c:v>
                </c:pt>
                <c:pt idx="6405">
                  <c:v>-1.6699E-3</c:v>
                </c:pt>
                <c:pt idx="6406">
                  <c:v>-1.6988000000000001E-3</c:v>
                </c:pt>
                <c:pt idx="6407">
                  <c:v>-1.6891E-3</c:v>
                </c:pt>
                <c:pt idx="6408">
                  <c:v>-1.6410999999999999E-3</c:v>
                </c:pt>
                <c:pt idx="6409">
                  <c:v>-1.5559E-3</c:v>
                </c:pt>
                <c:pt idx="6410">
                  <c:v>-1.4354000000000001E-3</c:v>
                </c:pt>
                <c:pt idx="6411">
                  <c:v>-1.2822E-3</c:v>
                </c:pt>
                <c:pt idx="6412">
                  <c:v>-1.1000000000000001E-3</c:v>
                </c:pt>
                <c:pt idx="6413">
                  <c:v>-8.9280000000000002E-4</c:v>
                </c:pt>
                <c:pt idx="6414">
                  <c:v>-6.6534000000000005E-4</c:v>
                </c:pt>
                <c:pt idx="6415">
                  <c:v>-4.2276999999999999E-4</c:v>
                </c:pt>
                <c:pt idx="6416">
                  <c:v>-1.7060999999999999E-4</c:v>
                </c:pt>
                <c:pt idx="6417">
                  <c:v>8.5414999999999995E-5</c:v>
                </c:pt>
                <c:pt idx="6418">
                  <c:v>3.3951000000000001E-4</c:v>
                </c:pt>
                <c:pt idx="6419">
                  <c:v>5.8589000000000004E-4</c:v>
                </c:pt>
                <c:pt idx="6420">
                  <c:v>8.1897999999999997E-4</c:v>
                </c:pt>
                <c:pt idx="6421">
                  <c:v>1.0334999999999999E-3</c:v>
                </c:pt>
                <c:pt idx="6422">
                  <c:v>1.2244999999999999E-3</c:v>
                </c:pt>
                <c:pt idx="6423">
                  <c:v>1.3878E-3</c:v>
                </c:pt>
                <c:pt idx="6424">
                  <c:v>1.5195E-3</c:v>
                </c:pt>
                <c:pt idx="6425">
                  <c:v>1.6168000000000001E-3</c:v>
                </c:pt>
                <c:pt idx="6426">
                  <c:v>1.6773999999999999E-3</c:v>
                </c:pt>
                <c:pt idx="6427">
                  <c:v>1.6999000000000001E-3</c:v>
                </c:pt>
                <c:pt idx="6428">
                  <c:v>1.6838000000000001E-3</c:v>
                </c:pt>
                <c:pt idx="6429">
                  <c:v>1.6295000000000001E-3</c:v>
                </c:pt>
                <c:pt idx="6430">
                  <c:v>1.5382E-3</c:v>
                </c:pt>
                <c:pt idx="6431">
                  <c:v>1.4120000000000001E-3</c:v>
                </c:pt>
                <c:pt idx="6432">
                  <c:v>1.2538E-3</c:v>
                </c:pt>
                <c:pt idx="6433">
                  <c:v>1.0671000000000001E-3</c:v>
                </c:pt>
                <c:pt idx="6434">
                  <c:v>8.5616000000000002E-4</c:v>
                </c:pt>
                <c:pt idx="6435">
                  <c:v>6.2580999999999997E-4</c:v>
                </c:pt>
                <c:pt idx="6436">
                  <c:v>3.8126000000000002E-4</c:v>
                </c:pt>
                <c:pt idx="6437">
                  <c:v>1.2805999999999999E-4</c:v>
                </c:pt>
                <c:pt idx="6438">
                  <c:v>-1.2805999999999999E-4</c:v>
                </c:pt>
                <c:pt idx="6439">
                  <c:v>-3.8126000000000002E-4</c:v>
                </c:pt>
                <c:pt idx="6440">
                  <c:v>-6.2580999999999997E-4</c:v>
                </c:pt>
                <c:pt idx="6441">
                  <c:v>-8.5616000000000002E-4</c:v>
                </c:pt>
                <c:pt idx="6442">
                  <c:v>-1.0671000000000001E-3</c:v>
                </c:pt>
                <c:pt idx="6443">
                  <c:v>-1.2538E-3</c:v>
                </c:pt>
                <c:pt idx="6444">
                  <c:v>-1.4120000000000001E-3</c:v>
                </c:pt>
                <c:pt idx="6445">
                  <c:v>-1.5382E-3</c:v>
                </c:pt>
                <c:pt idx="6446">
                  <c:v>-1.6295000000000001E-3</c:v>
                </c:pt>
                <c:pt idx="6447">
                  <c:v>-1.6838000000000001E-3</c:v>
                </c:pt>
                <c:pt idx="6448">
                  <c:v>-1.6999000000000001E-3</c:v>
                </c:pt>
                <c:pt idx="6449">
                  <c:v>-1.6773999999999999E-3</c:v>
                </c:pt>
                <c:pt idx="6450">
                  <c:v>-1.7118999999999999E-3</c:v>
                </c:pt>
                <c:pt idx="6451">
                  <c:v>-1.6088999999999999E-3</c:v>
                </c:pt>
                <c:pt idx="6452">
                  <c:v>-1.4694E-3</c:v>
                </c:pt>
                <c:pt idx="6453">
                  <c:v>-1.2966E-3</c:v>
                </c:pt>
                <c:pt idx="6454">
                  <c:v>-1.0943000000000001E-3</c:v>
                </c:pt>
                <c:pt idx="6455">
                  <c:v>-8.6715999999999996E-4</c:v>
                </c:pt>
                <c:pt idx="6456">
                  <c:v>-6.2036000000000003E-4</c:v>
                </c:pt>
                <c:pt idx="6457">
                  <c:v>-3.5948000000000002E-4</c:v>
                </c:pt>
                <c:pt idx="6458">
                  <c:v>-9.0439999999999995E-5</c:v>
                </c:pt>
                <c:pt idx="6459">
                  <c:v>1.8065E-4</c:v>
                </c:pt>
                <c:pt idx="6460">
                  <c:v>4.4764000000000002E-4</c:v>
                </c:pt>
                <c:pt idx="6461">
                  <c:v>7.0447000000000001E-4</c:v>
                </c:pt>
                <c:pt idx="6462">
                  <c:v>9.4530999999999999E-4</c:v>
                </c:pt>
                <c:pt idx="6463">
                  <c:v>1.1647000000000001E-3</c:v>
                </c:pt>
                <c:pt idx="6464">
                  <c:v>1.3577000000000001E-3</c:v>
                </c:pt>
                <c:pt idx="6465">
                  <c:v>1.5198E-3</c:v>
                </c:pt>
                <c:pt idx="6466">
                  <c:v>1.6474E-3</c:v>
                </c:pt>
                <c:pt idx="6467">
                  <c:v>1.7377E-3</c:v>
                </c:pt>
                <c:pt idx="6468">
                  <c:v>1.7884999999999999E-3</c:v>
                </c:pt>
                <c:pt idx="6469">
                  <c:v>1.7987000000000001E-3</c:v>
                </c:pt>
                <c:pt idx="6470">
                  <c:v>1.7681000000000001E-3</c:v>
                </c:pt>
                <c:pt idx="6471">
                  <c:v>1.6974E-3</c:v>
                </c:pt>
                <c:pt idx="6472">
                  <c:v>1.5881000000000001E-3</c:v>
                </c:pt>
                <c:pt idx="6473">
                  <c:v>1.4427999999999999E-3</c:v>
                </c:pt>
                <c:pt idx="6474">
                  <c:v>1.2648E-3</c:v>
                </c:pt>
                <c:pt idx="6475">
                  <c:v>1.0579999999999999E-3</c:v>
                </c:pt>
                <c:pt idx="6476">
                  <c:v>8.2724000000000003E-4</c:v>
                </c:pt>
                <c:pt idx="6477">
                  <c:v>5.777E-4</c:v>
                </c:pt>
                <c:pt idx="6478">
                  <c:v>3.1503999999999999E-4</c:v>
                </c:pt>
                <c:pt idx="6479">
                  <c:v>4.5234000000000001E-5</c:v>
                </c:pt>
                <c:pt idx="6480">
                  <c:v>-2.2560000000000001E-4</c:v>
                </c:pt>
                <c:pt idx="6481">
                  <c:v>-4.9131000000000001E-4</c:v>
                </c:pt>
                <c:pt idx="6482">
                  <c:v>-7.4587999999999998E-4</c:v>
                </c:pt>
                <c:pt idx="6483">
                  <c:v>-9.8350999999999994E-4</c:v>
                </c:pt>
                <c:pt idx="6484">
                  <c:v>-1.1988000000000001E-3</c:v>
                </c:pt>
                <c:pt idx="6485">
                  <c:v>-1.3868999999999999E-3</c:v>
                </c:pt>
                <c:pt idx="6486">
                  <c:v>-1.5435E-3</c:v>
                </c:pt>
                <c:pt idx="6487">
                  <c:v>-1.6651000000000001E-3</c:v>
                </c:pt>
                <c:pt idx="6488">
                  <c:v>-1.7489000000000001E-3</c:v>
                </c:pt>
                <c:pt idx="6489">
                  <c:v>-1.7930000000000001E-3</c:v>
                </c:pt>
                <c:pt idx="6490">
                  <c:v>-1.7964000000000001E-3</c:v>
                </c:pt>
                <c:pt idx="6491">
                  <c:v>-1.7591E-3</c:v>
                </c:pt>
                <c:pt idx="6492">
                  <c:v>-1.6818E-3</c:v>
                </c:pt>
                <c:pt idx="6493">
                  <c:v>-1.5663000000000001E-3</c:v>
                </c:pt>
                <c:pt idx="6494">
                  <c:v>-1.4153E-3</c:v>
                </c:pt>
                <c:pt idx="6495">
                  <c:v>-1.2321999999999999E-3</c:v>
                </c:pt>
                <c:pt idx="6496">
                  <c:v>-1.0211E-3</c:v>
                </c:pt>
                <c:pt idx="6497">
                  <c:v>-7.8680999999999998E-4</c:v>
                </c:pt>
                <c:pt idx="6498">
                  <c:v>-5.3467E-4</c:v>
                </c:pt>
                <c:pt idx="6499">
                  <c:v>-2.7041000000000001E-4</c:v>
                </c:pt>
                <c:pt idx="6500">
                  <c:v>1.4480999999999999E-13</c:v>
                </c:pt>
                <c:pt idx="6501">
                  <c:v>2.8542999999999998E-4</c:v>
                </c:pt>
                <c:pt idx="6502">
                  <c:v>5.6437999999999996E-4</c:v>
                </c:pt>
                <c:pt idx="6503">
                  <c:v>8.3051999999999996E-4</c:v>
                </c:pt>
                <c:pt idx="6504">
                  <c:v>1.0778000000000001E-3</c:v>
                </c:pt>
                <c:pt idx="6505">
                  <c:v>1.3006000000000001E-3</c:v>
                </c:pt>
                <c:pt idx="6506">
                  <c:v>1.4939E-3</c:v>
                </c:pt>
                <c:pt idx="6507">
                  <c:v>1.6532999999999999E-3</c:v>
                </c:pt>
                <c:pt idx="6508">
                  <c:v>1.7752E-3</c:v>
                </c:pt>
                <c:pt idx="6509">
                  <c:v>1.8568E-3</c:v>
                </c:pt>
                <c:pt idx="6510">
                  <c:v>1.8963000000000001E-3</c:v>
                </c:pt>
                <c:pt idx="6511">
                  <c:v>1.8927E-3</c:v>
                </c:pt>
                <c:pt idx="6512">
                  <c:v>1.8461E-3</c:v>
                </c:pt>
                <c:pt idx="6513">
                  <c:v>1.7576E-3</c:v>
                </c:pt>
                <c:pt idx="6514">
                  <c:v>1.6293E-3</c:v>
                </c:pt>
                <c:pt idx="6515">
                  <c:v>1.464E-3</c:v>
                </c:pt>
                <c:pt idx="6516">
                  <c:v>1.2654000000000001E-3</c:v>
                </c:pt>
                <c:pt idx="6517">
                  <c:v>1.0380999999999999E-3</c:v>
                </c:pt>
                <c:pt idx="6518">
                  <c:v>7.8731000000000005E-4</c:v>
                </c:pt>
                <c:pt idx="6519">
                  <c:v>5.1860999999999997E-4</c:v>
                </c:pt>
                <c:pt idx="6520">
                  <c:v>2.3813E-4</c:v>
                </c:pt>
                <c:pt idx="6521">
                  <c:v>-4.7747000000000002E-5</c:v>
                </c:pt>
                <c:pt idx="6522">
                  <c:v>-3.3253999999999998E-4</c:v>
                </c:pt>
                <c:pt idx="6523">
                  <c:v>-6.0979000000000003E-4</c:v>
                </c:pt>
                <c:pt idx="6524">
                  <c:v>-8.7319999999999997E-4</c:v>
                </c:pt>
                <c:pt idx="6525">
                  <c:v>-1.1168E-3</c:v>
                </c:pt>
                <c:pt idx="6526">
                  <c:v>-1.335E-3</c:v>
                </c:pt>
                <c:pt idx="6527">
                  <c:v>-1.523E-3</c:v>
                </c:pt>
                <c:pt idx="6528">
                  <c:v>-1.6764E-3</c:v>
                </c:pt>
                <c:pt idx="6529">
                  <c:v>-1.7917E-3</c:v>
                </c:pt>
                <c:pt idx="6530">
                  <c:v>-1.8663E-3</c:v>
                </c:pt>
                <c:pt idx="6531">
                  <c:v>-1.8986000000000001E-3</c:v>
                </c:pt>
                <c:pt idx="6532">
                  <c:v>-1.8879000000000001E-3</c:v>
                </c:pt>
                <c:pt idx="6533">
                  <c:v>-1.8342E-3</c:v>
                </c:pt>
                <c:pt idx="6534">
                  <c:v>-1.7390000000000001E-3</c:v>
                </c:pt>
                <c:pt idx="6535">
                  <c:v>-1.6042000000000001E-3</c:v>
                </c:pt>
                <c:pt idx="6536">
                  <c:v>-1.4331000000000001E-3</c:v>
                </c:pt>
                <c:pt idx="6537">
                  <c:v>-1.2294000000000001E-3</c:v>
                </c:pt>
                <c:pt idx="6538">
                  <c:v>-9.978299999999999E-4</c:v>
                </c:pt>
                <c:pt idx="6539">
                  <c:v>-7.4361000000000002E-4</c:v>
                </c:pt>
                <c:pt idx="6540">
                  <c:v>-4.7250999999999999E-4</c:v>
                </c:pt>
                <c:pt idx="6541">
                  <c:v>-1.9069000000000001E-4</c:v>
                </c:pt>
                <c:pt idx="6542">
                  <c:v>9.5464000000000006E-5</c:v>
                </c:pt>
                <c:pt idx="6543">
                  <c:v>3.7944999999999998E-4</c:v>
                </c:pt>
                <c:pt idx="6544">
                  <c:v>6.5481999999999997E-4</c:v>
                </c:pt>
                <c:pt idx="6545">
                  <c:v>9.1533000000000001E-4</c:v>
                </c:pt>
                <c:pt idx="6546">
                  <c:v>1.1551000000000001E-3</c:v>
                </c:pt>
                <c:pt idx="6547">
                  <c:v>1.3686E-3</c:v>
                </c:pt>
                <c:pt idx="6548">
                  <c:v>1.5510000000000001E-3</c:v>
                </c:pt>
                <c:pt idx="6549">
                  <c:v>1.6983E-3</c:v>
                </c:pt>
                <c:pt idx="6550">
                  <c:v>1.9021000000000001E-3</c:v>
                </c:pt>
                <c:pt idx="6551">
                  <c:v>1.9734000000000002E-3</c:v>
                </c:pt>
                <c:pt idx="6552">
                  <c:v>1.9997999999999999E-3</c:v>
                </c:pt>
                <c:pt idx="6553">
                  <c:v>1.9808999999999998E-3</c:v>
                </c:pt>
                <c:pt idx="6554">
                  <c:v>1.9170000000000001E-3</c:v>
                </c:pt>
                <c:pt idx="6555">
                  <c:v>1.8097E-3</c:v>
                </c:pt>
                <c:pt idx="6556">
                  <c:v>1.6612E-3</c:v>
                </c:pt>
                <c:pt idx="6557">
                  <c:v>1.475E-3</c:v>
                </c:pt>
                <c:pt idx="6558">
                  <c:v>1.2554E-3</c:v>
                </c:pt>
                <c:pt idx="6559">
                  <c:v>1.0072E-3</c:v>
                </c:pt>
                <c:pt idx="6560">
                  <c:v>7.3625000000000003E-4</c:v>
                </c:pt>
                <c:pt idx="6561">
                  <c:v>4.4853999999999998E-4</c:v>
                </c:pt>
                <c:pt idx="6562">
                  <c:v>1.5065E-4</c:v>
                </c:pt>
                <c:pt idx="6563">
                  <c:v>-1.5065E-4</c:v>
                </c:pt>
                <c:pt idx="6564">
                  <c:v>-4.4853999999999998E-4</c:v>
                </c:pt>
                <c:pt idx="6565">
                  <c:v>-7.3625000000000003E-4</c:v>
                </c:pt>
                <c:pt idx="6566">
                  <c:v>-1.0072E-3</c:v>
                </c:pt>
                <c:pt idx="6567">
                  <c:v>-1.2554E-3</c:v>
                </c:pt>
                <c:pt idx="6568">
                  <c:v>-1.475E-3</c:v>
                </c:pt>
                <c:pt idx="6569">
                  <c:v>-1.6612E-3</c:v>
                </c:pt>
                <c:pt idx="6570">
                  <c:v>-1.8097E-3</c:v>
                </c:pt>
                <c:pt idx="6571">
                  <c:v>-1.9170000000000001E-3</c:v>
                </c:pt>
                <c:pt idx="6572">
                  <c:v>-1.9808999999999998E-3</c:v>
                </c:pt>
                <c:pt idx="6573">
                  <c:v>-1.9997999999999999E-3</c:v>
                </c:pt>
                <c:pt idx="6574">
                  <c:v>-1.9734000000000002E-3</c:v>
                </c:pt>
                <c:pt idx="6575">
                  <c:v>-1.9021000000000001E-3</c:v>
                </c:pt>
                <c:pt idx="6576">
                  <c:v>-1.7876999999999999E-3</c:v>
                </c:pt>
                <c:pt idx="6577">
                  <c:v>-1.6326999999999999E-3</c:v>
                </c:pt>
                <c:pt idx="6578">
                  <c:v>-1.4406E-3</c:v>
                </c:pt>
                <c:pt idx="6579">
                  <c:v>-1.2159E-3</c:v>
                </c:pt>
                <c:pt idx="6580">
                  <c:v>-9.6351E-4</c:v>
                </c:pt>
                <c:pt idx="6581">
                  <c:v>-6.8928999999999995E-4</c:v>
                </c:pt>
                <c:pt idx="6582">
                  <c:v>-3.9941999999999999E-4</c:v>
                </c:pt>
                <c:pt idx="6583">
                  <c:v>-1.0049E-4</c:v>
                </c:pt>
                <c:pt idx="6584">
                  <c:v>2.0071999999999999E-4</c:v>
                </c:pt>
                <c:pt idx="6585">
                  <c:v>4.9737999999999996E-4</c:v>
                </c:pt>
                <c:pt idx="6586">
                  <c:v>7.8275000000000003E-4</c:v>
                </c:pt>
                <c:pt idx="6587">
                  <c:v>1.0503000000000001E-3</c:v>
                </c:pt>
                <c:pt idx="6588">
                  <c:v>1.2941000000000001E-3</c:v>
                </c:pt>
                <c:pt idx="6589">
                  <c:v>1.5085000000000001E-3</c:v>
                </c:pt>
                <c:pt idx="6590">
                  <c:v>1.6887E-3</c:v>
                </c:pt>
                <c:pt idx="6591">
                  <c:v>1.8305000000000001E-3</c:v>
                </c:pt>
                <c:pt idx="6592">
                  <c:v>1.9308000000000001E-3</c:v>
                </c:pt>
                <c:pt idx="6593">
                  <c:v>1.9872000000000002E-3</c:v>
                </c:pt>
                <c:pt idx="6594">
                  <c:v>1.9986000000000001E-3</c:v>
                </c:pt>
                <c:pt idx="6595">
                  <c:v>1.9645999999999999E-3</c:v>
                </c:pt>
                <c:pt idx="6596">
                  <c:v>1.8860000000000001E-3</c:v>
                </c:pt>
                <c:pt idx="6597">
                  <c:v>1.7646000000000001E-3</c:v>
                </c:pt>
                <c:pt idx="6598">
                  <c:v>1.6031000000000001E-3</c:v>
                </c:pt>
                <c:pt idx="6599">
                  <c:v>1.4053E-3</c:v>
                </c:pt>
                <c:pt idx="6600">
                  <c:v>1.2343E-3</c:v>
                </c:pt>
                <c:pt idx="6601">
                  <c:v>9.6511999999999998E-4</c:v>
                </c:pt>
                <c:pt idx="6602">
                  <c:v>6.7398000000000002E-4</c:v>
                </c:pt>
                <c:pt idx="6603">
                  <c:v>3.6755000000000002E-4</c:v>
                </c:pt>
                <c:pt idx="6604">
                  <c:v>5.2772999999999998E-5</c:v>
                </c:pt>
                <c:pt idx="6605">
                  <c:v>-2.632E-4</c:v>
                </c:pt>
                <c:pt idx="6606">
                  <c:v>-5.7319999999999995E-4</c:v>
                </c:pt>
                <c:pt idx="6607">
                  <c:v>-8.7018999999999996E-4</c:v>
                </c:pt>
                <c:pt idx="6608">
                  <c:v>-1.1474E-3</c:v>
                </c:pt>
                <c:pt idx="6609">
                  <c:v>-1.3986000000000001E-3</c:v>
                </c:pt>
                <c:pt idx="6610">
                  <c:v>-1.6180999999999999E-3</c:v>
                </c:pt>
                <c:pt idx="6611">
                  <c:v>-1.8008E-3</c:v>
                </c:pt>
                <c:pt idx="6612">
                  <c:v>-1.9426999999999999E-3</c:v>
                </c:pt>
                <c:pt idx="6613">
                  <c:v>-2.0403999999999999E-3</c:v>
                </c:pt>
                <c:pt idx="6614">
                  <c:v>-2.0918999999999998E-3</c:v>
                </c:pt>
                <c:pt idx="6615">
                  <c:v>-2.0958999999999999E-3</c:v>
                </c:pt>
                <c:pt idx="6616">
                  <c:v>-2.0523E-3</c:v>
                </c:pt>
                <c:pt idx="6617">
                  <c:v>-1.9621E-3</c:v>
                </c:pt>
                <c:pt idx="6618">
                  <c:v>-1.8274000000000001E-3</c:v>
                </c:pt>
                <c:pt idx="6619">
                  <c:v>-1.6512E-3</c:v>
                </c:pt>
                <c:pt idx="6620">
                  <c:v>-1.4375E-3</c:v>
                </c:pt>
                <c:pt idx="6621">
                  <c:v>-1.1913E-3</c:v>
                </c:pt>
                <c:pt idx="6622">
                  <c:v>-9.1794000000000001E-4</c:v>
                </c:pt>
                <c:pt idx="6623">
                  <c:v>-6.2379000000000004E-4</c:v>
                </c:pt>
                <c:pt idx="6624">
                  <c:v>-3.1546999999999999E-4</c:v>
                </c:pt>
                <c:pt idx="6625">
                  <c:v>1.7329000000000001E-13</c:v>
                </c:pt>
                <c:pt idx="6626">
                  <c:v>3.1546999999999999E-4</c:v>
                </c:pt>
                <c:pt idx="6627">
                  <c:v>6.2379000000000004E-4</c:v>
                </c:pt>
                <c:pt idx="6628">
                  <c:v>9.1794000000000001E-4</c:v>
                </c:pt>
                <c:pt idx="6629">
                  <c:v>1.1913E-3</c:v>
                </c:pt>
                <c:pt idx="6630">
                  <c:v>1.4375E-3</c:v>
                </c:pt>
                <c:pt idx="6631">
                  <c:v>1.6512E-3</c:v>
                </c:pt>
                <c:pt idx="6632">
                  <c:v>1.8274000000000001E-3</c:v>
                </c:pt>
                <c:pt idx="6633">
                  <c:v>1.9621E-3</c:v>
                </c:pt>
                <c:pt idx="6634">
                  <c:v>2.0523E-3</c:v>
                </c:pt>
                <c:pt idx="6635">
                  <c:v>2.0958999999999999E-3</c:v>
                </c:pt>
                <c:pt idx="6636">
                  <c:v>2.0918999999999998E-3</c:v>
                </c:pt>
                <c:pt idx="6637">
                  <c:v>2.0403999999999999E-3</c:v>
                </c:pt>
                <c:pt idx="6638">
                  <c:v>1.9426999999999999E-3</c:v>
                </c:pt>
                <c:pt idx="6639">
                  <c:v>1.8008E-3</c:v>
                </c:pt>
                <c:pt idx="6640">
                  <c:v>1.6180999999999999E-3</c:v>
                </c:pt>
                <c:pt idx="6641">
                  <c:v>1.3986000000000001E-3</c:v>
                </c:pt>
                <c:pt idx="6642">
                  <c:v>1.1474E-3</c:v>
                </c:pt>
                <c:pt idx="6643">
                  <c:v>8.7018999999999996E-4</c:v>
                </c:pt>
                <c:pt idx="6644">
                  <c:v>5.7319999999999995E-4</c:v>
                </c:pt>
                <c:pt idx="6645">
                  <c:v>2.632E-4</c:v>
                </c:pt>
                <c:pt idx="6646">
                  <c:v>-5.2772999999999998E-5</c:v>
                </c:pt>
                <c:pt idx="6647">
                  <c:v>-3.6755000000000002E-4</c:v>
                </c:pt>
                <c:pt idx="6648">
                  <c:v>-6.7398000000000002E-4</c:v>
                </c:pt>
                <c:pt idx="6649">
                  <c:v>-9.6511999999999998E-4</c:v>
                </c:pt>
                <c:pt idx="6650">
                  <c:v>-1.2930999999999999E-3</c:v>
                </c:pt>
                <c:pt idx="6651">
                  <c:v>-1.5458E-3</c:v>
                </c:pt>
                <c:pt idx="6652">
                  <c:v>-1.7634E-3</c:v>
                </c:pt>
                <c:pt idx="6653">
                  <c:v>-1.941E-3</c:v>
                </c:pt>
                <c:pt idx="6654">
                  <c:v>-2.0745999999999998E-3</c:v>
                </c:pt>
                <c:pt idx="6655">
                  <c:v>-2.1610000000000002E-3</c:v>
                </c:pt>
                <c:pt idx="6656">
                  <c:v>-2.1984000000000001E-3</c:v>
                </c:pt>
                <c:pt idx="6657">
                  <c:v>-2.1859000000000002E-3</c:v>
                </c:pt>
                <c:pt idx="6658">
                  <c:v>-2.1237999999999999E-3</c:v>
                </c:pt>
                <c:pt idx="6659">
                  <c:v>-2.0135000000000001E-3</c:v>
                </c:pt>
                <c:pt idx="6660">
                  <c:v>-1.8575E-3</c:v>
                </c:pt>
                <c:pt idx="6661">
                  <c:v>-1.6593999999999999E-3</c:v>
                </c:pt>
                <c:pt idx="6662">
                  <c:v>-1.4235000000000001E-3</c:v>
                </c:pt>
                <c:pt idx="6663">
                  <c:v>-1.1554E-3</c:v>
                </c:pt>
                <c:pt idx="6664">
                  <c:v>-8.6101999999999999E-4</c:v>
                </c:pt>
                <c:pt idx="6665">
                  <c:v>-5.4712000000000001E-4</c:v>
                </c:pt>
                <c:pt idx="6666">
                  <c:v>-2.208E-4</c:v>
                </c:pt>
                <c:pt idx="6667">
                  <c:v>1.1054E-4</c:v>
                </c:pt>
                <c:pt idx="6668">
                  <c:v>4.3936000000000002E-4</c:v>
                </c:pt>
                <c:pt idx="6669">
                  <c:v>7.5821000000000005E-4</c:v>
                </c:pt>
                <c:pt idx="6670">
                  <c:v>1.0598999999999999E-3</c:v>
                </c:pt>
                <c:pt idx="6671">
                  <c:v>1.3374000000000001E-3</c:v>
                </c:pt>
                <c:pt idx="6672">
                  <c:v>1.5847000000000001E-3</c:v>
                </c:pt>
                <c:pt idx="6673">
                  <c:v>1.7959E-3</c:v>
                </c:pt>
                <c:pt idx="6674">
                  <c:v>1.9664999999999999E-3</c:v>
                </c:pt>
                <c:pt idx="6675">
                  <c:v>2.0923000000000001E-3</c:v>
                </c:pt>
                <c:pt idx="6676">
                  <c:v>2.1706999999999998E-3</c:v>
                </c:pt>
                <c:pt idx="6677">
                  <c:v>2.1998E-3</c:v>
                </c:pt>
                <c:pt idx="6678">
                  <c:v>2.1789999999999999E-3</c:v>
                </c:pt>
                <c:pt idx="6679">
                  <c:v>2.1086999999999998E-3</c:v>
                </c:pt>
                <c:pt idx="6680">
                  <c:v>1.9905999999999999E-3</c:v>
                </c:pt>
                <c:pt idx="6681">
                  <c:v>1.8273E-3</c:v>
                </c:pt>
                <c:pt idx="6682">
                  <c:v>1.6225E-3</c:v>
                </c:pt>
                <c:pt idx="6683">
                  <c:v>1.3809E-3</c:v>
                </c:pt>
                <c:pt idx="6684">
                  <c:v>1.108E-3</c:v>
                </c:pt>
                <c:pt idx="6685">
                  <c:v>8.0986999999999997E-4</c:v>
                </c:pt>
                <c:pt idx="6686">
                  <c:v>4.9339999999999996E-4</c:v>
                </c:pt>
                <c:pt idx="6687">
                  <c:v>1.6572000000000001E-4</c:v>
                </c:pt>
                <c:pt idx="6688">
                  <c:v>-1.6572000000000001E-4</c:v>
                </c:pt>
                <c:pt idx="6689">
                  <c:v>-4.9339999999999996E-4</c:v>
                </c:pt>
                <c:pt idx="6690">
                  <c:v>-8.0986999999999997E-4</c:v>
                </c:pt>
                <c:pt idx="6691">
                  <c:v>-1.108E-3</c:v>
                </c:pt>
                <c:pt idx="6692">
                  <c:v>-1.3809E-3</c:v>
                </c:pt>
                <c:pt idx="6693">
                  <c:v>-1.6225E-3</c:v>
                </c:pt>
                <c:pt idx="6694">
                  <c:v>-1.8273E-3</c:v>
                </c:pt>
                <c:pt idx="6695">
                  <c:v>-1.9905999999999999E-3</c:v>
                </c:pt>
                <c:pt idx="6696">
                  <c:v>-2.1086999999999998E-3</c:v>
                </c:pt>
                <c:pt idx="6697">
                  <c:v>-2.1789999999999999E-3</c:v>
                </c:pt>
                <c:pt idx="6698">
                  <c:v>-2.1998E-3</c:v>
                </c:pt>
                <c:pt idx="6699">
                  <c:v>-2.1706999999999998E-3</c:v>
                </c:pt>
                <c:pt idx="6700">
                  <c:v>-2.1873999999999999E-3</c:v>
                </c:pt>
                <c:pt idx="6701">
                  <c:v>-2.0558E-3</c:v>
                </c:pt>
                <c:pt idx="6702">
                  <c:v>-1.8776000000000001E-3</c:v>
                </c:pt>
                <c:pt idx="6703">
                  <c:v>-1.6567000000000001E-3</c:v>
                </c:pt>
                <c:pt idx="6704">
                  <c:v>-1.3982000000000001E-3</c:v>
                </c:pt>
                <c:pt idx="6705">
                  <c:v>-1.108E-3</c:v>
                </c:pt>
                <c:pt idx="6706">
                  <c:v>-7.9268000000000003E-4</c:v>
                </c:pt>
                <c:pt idx="6707">
                  <c:v>-4.5932999999999998E-4</c:v>
                </c:pt>
                <c:pt idx="6708">
                  <c:v>-1.1556E-4</c:v>
                </c:pt>
                <c:pt idx="6709">
                  <c:v>2.3083000000000001E-4</c:v>
                </c:pt>
                <c:pt idx="6710">
                  <c:v>5.7198999999999998E-4</c:v>
                </c:pt>
                <c:pt idx="6711">
                  <c:v>9.0016E-4</c:v>
                </c:pt>
                <c:pt idx="6712">
                  <c:v>1.2079E-3</c:v>
                </c:pt>
                <c:pt idx="6713">
                  <c:v>1.4882000000000001E-3</c:v>
                </c:pt>
                <c:pt idx="6714">
                  <c:v>1.7348000000000001E-3</c:v>
                </c:pt>
                <c:pt idx="6715">
                  <c:v>1.9419999999999999E-3</c:v>
                </c:pt>
                <c:pt idx="6716">
                  <c:v>2.1050999999999999E-3</c:v>
                </c:pt>
                <c:pt idx="6717">
                  <c:v>2.2204E-3</c:v>
                </c:pt>
                <c:pt idx="6718">
                  <c:v>2.2853000000000001E-3</c:v>
                </c:pt>
                <c:pt idx="6719">
                  <c:v>2.2983999999999999E-3</c:v>
                </c:pt>
                <c:pt idx="6720">
                  <c:v>2.2593000000000001E-3</c:v>
                </c:pt>
                <c:pt idx="6721">
                  <c:v>2.1689000000000001E-3</c:v>
                </c:pt>
                <c:pt idx="6722">
                  <c:v>2.0292999999999999E-3</c:v>
                </c:pt>
                <c:pt idx="6723">
                  <c:v>1.8435999999999999E-3</c:v>
                </c:pt>
                <c:pt idx="6724">
                  <c:v>1.6161000000000001E-3</c:v>
                </c:pt>
                <c:pt idx="6725">
                  <c:v>1.3519000000000001E-3</c:v>
                </c:pt>
                <c:pt idx="6726">
                  <c:v>1.057E-3</c:v>
                </c:pt>
                <c:pt idx="6727">
                  <c:v>7.3817000000000002E-4</c:v>
                </c:pt>
                <c:pt idx="6728">
                  <c:v>4.0255E-4</c:v>
                </c:pt>
                <c:pt idx="6729">
                  <c:v>5.7799E-5</c:v>
                </c:pt>
                <c:pt idx="6730">
                  <c:v>-2.8826999999999998E-4</c:v>
                </c:pt>
                <c:pt idx="6731">
                  <c:v>-6.2779000000000003E-4</c:v>
                </c:pt>
                <c:pt idx="6732">
                  <c:v>-9.5306000000000004E-4</c:v>
                </c:pt>
                <c:pt idx="6733">
                  <c:v>-1.2566999999999999E-3</c:v>
                </c:pt>
                <c:pt idx="6734">
                  <c:v>-1.5318E-3</c:v>
                </c:pt>
                <c:pt idx="6735">
                  <c:v>-1.7722E-3</c:v>
                </c:pt>
                <c:pt idx="6736">
                  <c:v>-1.9723000000000002E-3</c:v>
                </c:pt>
                <c:pt idx="6737">
                  <c:v>-2.1277000000000002E-3</c:v>
                </c:pt>
                <c:pt idx="6738">
                  <c:v>-2.2347999999999999E-3</c:v>
                </c:pt>
                <c:pt idx="6739">
                  <c:v>-2.2910999999999999E-3</c:v>
                </c:pt>
                <c:pt idx="6740">
                  <c:v>-2.2954999999999998E-3</c:v>
                </c:pt>
                <c:pt idx="6741">
                  <c:v>-2.2477E-3</c:v>
                </c:pt>
                <c:pt idx="6742">
                  <c:v>-2.1489999999999999E-3</c:v>
                </c:pt>
                <c:pt idx="6743">
                  <c:v>-2.0014E-3</c:v>
                </c:pt>
                <c:pt idx="6744">
                  <c:v>-1.8085E-3</c:v>
                </c:pt>
                <c:pt idx="6745">
                  <c:v>-1.5744999999999999E-3</c:v>
                </c:pt>
                <c:pt idx="6746">
                  <c:v>-1.3047E-3</c:v>
                </c:pt>
                <c:pt idx="6747">
                  <c:v>-1.0054E-3</c:v>
                </c:pt>
                <c:pt idx="6748">
                  <c:v>-6.8320000000000002E-4</c:v>
                </c:pt>
                <c:pt idx="6749">
                  <c:v>-3.4551999999999999E-4</c:v>
                </c:pt>
                <c:pt idx="6750">
                  <c:v>2.1290000000000001E-13</c:v>
                </c:pt>
                <c:pt idx="6751">
                  <c:v>3.6054000000000001E-4</c:v>
                </c:pt>
                <c:pt idx="6752">
                  <c:v>7.1290000000000004E-4</c:v>
                </c:pt>
                <c:pt idx="6753">
                  <c:v>1.0491000000000001E-3</c:v>
                </c:pt>
                <c:pt idx="6754">
                  <c:v>1.3614E-3</c:v>
                </c:pt>
                <c:pt idx="6755">
                  <c:v>1.6429000000000001E-3</c:v>
                </c:pt>
                <c:pt idx="6756">
                  <c:v>1.8871000000000001E-3</c:v>
                </c:pt>
                <c:pt idx="6757">
                  <c:v>2.0883999999999998E-3</c:v>
                </c:pt>
                <c:pt idx="6758">
                  <c:v>2.2423999999999999E-3</c:v>
                </c:pt>
                <c:pt idx="6759">
                  <c:v>2.3454000000000001E-3</c:v>
                </c:pt>
                <c:pt idx="6760">
                  <c:v>2.3952999999999999E-3</c:v>
                </c:pt>
                <c:pt idx="6761">
                  <c:v>2.3906999999999999E-3</c:v>
                </c:pt>
                <c:pt idx="6762">
                  <c:v>2.3319E-3</c:v>
                </c:pt>
                <c:pt idx="6763">
                  <c:v>2.2201999999999999E-3</c:v>
                </c:pt>
                <c:pt idx="6764">
                  <c:v>2.0581000000000002E-3</c:v>
                </c:pt>
                <c:pt idx="6765">
                  <c:v>1.8492000000000001E-3</c:v>
                </c:pt>
                <c:pt idx="6766">
                  <c:v>1.5984E-3</c:v>
                </c:pt>
                <c:pt idx="6767">
                  <c:v>1.3113000000000001E-3</c:v>
                </c:pt>
                <c:pt idx="6768">
                  <c:v>9.9449999999999994E-4</c:v>
                </c:pt>
                <c:pt idx="6769">
                  <c:v>6.5508000000000005E-4</c:v>
                </c:pt>
                <c:pt idx="6770">
                  <c:v>3.0079999999999999E-4</c:v>
                </c:pt>
                <c:pt idx="6771">
                  <c:v>-6.0312000000000001E-5</c:v>
                </c:pt>
                <c:pt idx="6772">
                  <c:v>-4.2005999999999999E-4</c:v>
                </c:pt>
                <c:pt idx="6773">
                  <c:v>-7.7026000000000004E-4</c:v>
                </c:pt>
                <c:pt idx="6774">
                  <c:v>-1.103E-3</c:v>
                </c:pt>
                <c:pt idx="6775">
                  <c:v>-1.4107E-3</c:v>
                </c:pt>
                <c:pt idx="6776">
                  <c:v>-1.6864E-3</c:v>
                </c:pt>
                <c:pt idx="6777">
                  <c:v>-1.9238E-3</c:v>
                </c:pt>
                <c:pt idx="6778">
                  <c:v>-2.1175E-3</c:v>
                </c:pt>
                <c:pt idx="6779">
                  <c:v>-2.2631999999999999E-3</c:v>
                </c:pt>
                <c:pt idx="6780">
                  <c:v>-2.3574999999999998E-3</c:v>
                </c:pt>
                <c:pt idx="6781">
                  <c:v>-2.3982999999999999E-3</c:v>
                </c:pt>
                <c:pt idx="6782">
                  <c:v>-2.3847E-3</c:v>
                </c:pt>
                <c:pt idx="6783">
                  <c:v>-2.3169000000000002E-3</c:v>
                </c:pt>
                <c:pt idx="6784">
                  <c:v>-2.1965999999999999E-3</c:v>
                </c:pt>
                <c:pt idx="6785">
                  <c:v>-2.0263999999999998E-3</c:v>
                </c:pt>
                <c:pt idx="6786">
                  <c:v>-1.8102000000000001E-3</c:v>
                </c:pt>
                <c:pt idx="6787">
                  <c:v>-1.5529000000000001E-3</c:v>
                </c:pt>
                <c:pt idx="6788">
                  <c:v>-1.2604000000000001E-3</c:v>
                </c:pt>
                <c:pt idx="6789">
                  <c:v>-9.3930000000000001E-4</c:v>
                </c:pt>
                <c:pt idx="6790">
                  <c:v>-5.9685999999999995E-4</c:v>
                </c:pt>
                <c:pt idx="6791">
                  <c:v>-2.4086999999999999E-4</c:v>
                </c:pt>
                <c:pt idx="6792">
                  <c:v>1.2059E-4</c:v>
                </c:pt>
                <c:pt idx="6793">
                  <c:v>4.793E-4</c:v>
                </c:pt>
                <c:pt idx="6794">
                  <c:v>8.2713999999999997E-4</c:v>
                </c:pt>
                <c:pt idx="6795">
                  <c:v>1.1562E-3</c:v>
                </c:pt>
                <c:pt idx="6796">
                  <c:v>1.459E-3</c:v>
                </c:pt>
                <c:pt idx="6797">
                  <c:v>1.7286999999999999E-3</c:v>
                </c:pt>
                <c:pt idx="6798">
                  <c:v>1.9591999999999999E-3</c:v>
                </c:pt>
                <c:pt idx="6799">
                  <c:v>2.1451999999999999E-3</c:v>
                </c:pt>
                <c:pt idx="6800">
                  <c:v>2.3776000000000001E-3</c:v>
                </c:pt>
                <c:pt idx="6801">
                  <c:v>2.4667000000000001E-3</c:v>
                </c:pt>
                <c:pt idx="6802">
                  <c:v>2.4997999999999999E-3</c:v>
                </c:pt>
                <c:pt idx="6803">
                  <c:v>2.4762E-3</c:v>
                </c:pt>
                <c:pt idx="6804">
                  <c:v>2.3963000000000001E-3</c:v>
                </c:pt>
                <c:pt idx="6805">
                  <c:v>2.2621E-3</c:v>
                </c:pt>
                <c:pt idx="6806">
                  <c:v>2.0764999999999998E-3</c:v>
                </c:pt>
                <c:pt idx="6807">
                  <c:v>1.8438E-3</c:v>
                </c:pt>
                <c:pt idx="6808">
                  <c:v>1.5692E-3</c:v>
                </c:pt>
                <c:pt idx="6809">
                  <c:v>1.2591E-3</c:v>
                </c:pt>
                <c:pt idx="6810">
                  <c:v>9.2031000000000003E-4</c:v>
                </c:pt>
                <c:pt idx="6811">
                  <c:v>5.6068000000000003E-4</c:v>
                </c:pt>
                <c:pt idx="6812">
                  <c:v>1.8832000000000001E-4</c:v>
                </c:pt>
                <c:pt idx="6813">
                  <c:v>-1.8832000000000001E-4</c:v>
                </c:pt>
                <c:pt idx="6814">
                  <c:v>-5.6068000000000003E-4</c:v>
                </c:pt>
                <c:pt idx="6815">
                  <c:v>-9.2031000000000003E-4</c:v>
                </c:pt>
                <c:pt idx="6816">
                  <c:v>-1.2591E-3</c:v>
                </c:pt>
                <c:pt idx="6817">
                  <c:v>-1.5692E-3</c:v>
                </c:pt>
                <c:pt idx="6818">
                  <c:v>-1.8438E-3</c:v>
                </c:pt>
                <c:pt idx="6819">
                  <c:v>-2.0764999999999998E-3</c:v>
                </c:pt>
                <c:pt idx="6820">
                  <c:v>-2.2621E-3</c:v>
                </c:pt>
                <c:pt idx="6821">
                  <c:v>-2.3963000000000001E-3</c:v>
                </c:pt>
                <c:pt idx="6822">
                  <c:v>-2.4762E-3</c:v>
                </c:pt>
                <c:pt idx="6823">
                  <c:v>-2.4997999999999999E-3</c:v>
                </c:pt>
                <c:pt idx="6824">
                  <c:v>-2.4667000000000001E-3</c:v>
                </c:pt>
                <c:pt idx="6825">
                  <c:v>-2.3776000000000001E-3</c:v>
                </c:pt>
                <c:pt idx="6826">
                  <c:v>-2.2346000000000002E-3</c:v>
                </c:pt>
                <c:pt idx="6827">
                  <c:v>-2.0408000000000002E-3</c:v>
                </c:pt>
                <c:pt idx="6828">
                  <c:v>-1.8008E-3</c:v>
                </c:pt>
                <c:pt idx="6829">
                  <c:v>-1.5198E-3</c:v>
                </c:pt>
                <c:pt idx="6830">
                  <c:v>-1.2044E-3</c:v>
                </c:pt>
                <c:pt idx="6831">
                  <c:v>-8.6160999999999996E-4</c:v>
                </c:pt>
                <c:pt idx="6832">
                  <c:v>-4.9927000000000001E-4</c:v>
                </c:pt>
                <c:pt idx="6833">
                  <c:v>-1.2561000000000001E-4</c:v>
                </c:pt>
                <c:pt idx="6834">
                  <c:v>2.5090000000000003E-4</c:v>
                </c:pt>
                <c:pt idx="6835">
                  <c:v>6.2171999999999998E-4</c:v>
                </c:pt>
                <c:pt idx="6836">
                  <c:v>9.7842999999999997E-4</c:v>
                </c:pt>
                <c:pt idx="6837">
                  <c:v>1.3129000000000001E-3</c:v>
                </c:pt>
                <c:pt idx="6838">
                  <c:v>1.6176000000000001E-3</c:v>
                </c:pt>
                <c:pt idx="6839">
                  <c:v>1.8856000000000001E-3</c:v>
                </c:pt>
                <c:pt idx="6840">
                  <c:v>2.1107999999999999E-3</c:v>
                </c:pt>
                <c:pt idx="6841">
                  <c:v>2.2880999999999999E-3</c:v>
                </c:pt>
                <c:pt idx="6842">
                  <c:v>2.4134999999999998E-3</c:v>
                </c:pt>
                <c:pt idx="6843">
                  <c:v>2.4840000000000001E-3</c:v>
                </c:pt>
                <c:pt idx="6844">
                  <c:v>2.4981999999999999E-3</c:v>
                </c:pt>
                <c:pt idx="6845">
                  <c:v>2.4556999999999999E-3</c:v>
                </c:pt>
                <c:pt idx="6846">
                  <c:v>2.3574999999999998E-3</c:v>
                </c:pt>
                <c:pt idx="6847">
                  <c:v>2.2057000000000001E-3</c:v>
                </c:pt>
                <c:pt idx="6848">
                  <c:v>2.0038999999999999E-3</c:v>
                </c:pt>
                <c:pt idx="6849">
                  <c:v>1.7566000000000001E-3</c:v>
                </c:pt>
                <c:pt idx="6850">
                  <c:v>1.5282E-3</c:v>
                </c:pt>
                <c:pt idx="6851">
                  <c:v>1.1949E-3</c:v>
                </c:pt>
                <c:pt idx="6852">
                  <c:v>8.3445000000000004E-4</c:v>
                </c:pt>
                <c:pt idx="6853">
                  <c:v>4.5506000000000002E-4</c:v>
                </c:pt>
                <c:pt idx="6854">
                  <c:v>6.5338000000000004E-5</c:v>
                </c:pt>
                <c:pt idx="6855">
                  <c:v>-3.2587000000000002E-4</c:v>
                </c:pt>
                <c:pt idx="6856">
                  <c:v>-7.0967999999999997E-4</c:v>
                </c:pt>
                <c:pt idx="6857">
                  <c:v>-1.0774000000000001E-3</c:v>
                </c:pt>
                <c:pt idx="6858">
                  <c:v>-1.4205999999999999E-3</c:v>
                </c:pt>
                <c:pt idx="6859">
                  <c:v>-1.7316E-3</c:v>
                </c:pt>
                <c:pt idx="6860">
                  <c:v>-2.0033E-3</c:v>
                </c:pt>
                <c:pt idx="6861">
                  <c:v>-2.2296E-3</c:v>
                </c:pt>
                <c:pt idx="6862">
                  <c:v>-2.4052000000000001E-3</c:v>
                </c:pt>
                <c:pt idx="6863">
                  <c:v>-2.5262000000000001E-3</c:v>
                </c:pt>
                <c:pt idx="6864">
                  <c:v>-2.5899E-3</c:v>
                </c:pt>
                <c:pt idx="6865">
                  <c:v>-2.5948999999999998E-3</c:v>
                </c:pt>
                <c:pt idx="6866">
                  <c:v>-2.5409E-3</c:v>
                </c:pt>
                <c:pt idx="6867">
                  <c:v>-2.4293000000000001E-3</c:v>
                </c:pt>
                <c:pt idx="6868">
                  <c:v>-2.2625000000000002E-3</c:v>
                </c:pt>
                <c:pt idx="6869">
                  <c:v>-2.0443000000000002E-3</c:v>
                </c:pt>
                <c:pt idx="6870">
                  <c:v>-1.7798E-3</c:v>
                </c:pt>
                <c:pt idx="6871">
                  <c:v>-1.4748999999999999E-3</c:v>
                </c:pt>
                <c:pt idx="6872">
                  <c:v>-1.1364999999999999E-3</c:v>
                </c:pt>
                <c:pt idx="6873">
                  <c:v>-7.7231000000000001E-4</c:v>
                </c:pt>
                <c:pt idx="6874">
                  <c:v>-3.9059000000000001E-4</c:v>
                </c:pt>
                <c:pt idx="6875">
                  <c:v>2.4732E-13</c:v>
                </c:pt>
                <c:pt idx="6876">
                  <c:v>3.9059000000000001E-4</c:v>
                </c:pt>
                <c:pt idx="6877">
                  <c:v>7.7231000000000001E-4</c:v>
                </c:pt>
                <c:pt idx="6878">
                  <c:v>1.1364999999999999E-3</c:v>
                </c:pt>
                <c:pt idx="6879">
                  <c:v>1.4748999999999999E-3</c:v>
                </c:pt>
                <c:pt idx="6880">
                  <c:v>1.7798E-3</c:v>
                </c:pt>
                <c:pt idx="6881">
                  <c:v>2.0443000000000002E-3</c:v>
                </c:pt>
                <c:pt idx="6882">
                  <c:v>2.2625000000000002E-3</c:v>
                </c:pt>
                <c:pt idx="6883">
                  <c:v>2.4293000000000001E-3</c:v>
                </c:pt>
                <c:pt idx="6884">
                  <c:v>2.5409E-3</c:v>
                </c:pt>
                <c:pt idx="6885">
                  <c:v>2.5948999999999998E-3</c:v>
                </c:pt>
                <c:pt idx="6886">
                  <c:v>2.5899E-3</c:v>
                </c:pt>
                <c:pt idx="6887">
                  <c:v>2.5262000000000001E-3</c:v>
                </c:pt>
                <c:pt idx="6888">
                  <c:v>2.4052000000000001E-3</c:v>
                </c:pt>
                <c:pt idx="6889">
                  <c:v>2.2296E-3</c:v>
                </c:pt>
                <c:pt idx="6890">
                  <c:v>2.0033E-3</c:v>
                </c:pt>
                <c:pt idx="6891">
                  <c:v>1.7316E-3</c:v>
                </c:pt>
                <c:pt idx="6892">
                  <c:v>1.4205999999999999E-3</c:v>
                </c:pt>
                <c:pt idx="6893">
                  <c:v>1.0774000000000001E-3</c:v>
                </c:pt>
                <c:pt idx="6894">
                  <c:v>7.0967999999999997E-4</c:v>
                </c:pt>
                <c:pt idx="6895">
                  <c:v>3.2587000000000002E-4</c:v>
                </c:pt>
                <c:pt idx="6896">
                  <c:v>-6.5338000000000004E-5</c:v>
                </c:pt>
                <c:pt idx="6897">
                  <c:v>-4.5506000000000002E-4</c:v>
                </c:pt>
                <c:pt idx="6898">
                  <c:v>-8.3445000000000004E-4</c:v>
                </c:pt>
                <c:pt idx="6899">
                  <c:v>-1.1949E-3</c:v>
                </c:pt>
                <c:pt idx="6900">
                  <c:v>-1.5870000000000001E-3</c:v>
                </c:pt>
                <c:pt idx="6901">
                  <c:v>-1.8971999999999999E-3</c:v>
                </c:pt>
                <c:pt idx="6902">
                  <c:v>-2.1641999999999998E-3</c:v>
                </c:pt>
                <c:pt idx="6903">
                  <c:v>-2.3822000000000001E-3</c:v>
                </c:pt>
                <c:pt idx="6904">
                  <c:v>-2.5460999999999999E-3</c:v>
                </c:pt>
                <c:pt idx="6905">
                  <c:v>-2.6522E-3</c:v>
                </c:pt>
                <c:pt idx="6906">
                  <c:v>-2.6981000000000002E-3</c:v>
                </c:pt>
                <c:pt idx="6907">
                  <c:v>-2.6827999999999999E-3</c:v>
                </c:pt>
                <c:pt idx="6908">
                  <c:v>-2.6064999999999999E-3</c:v>
                </c:pt>
                <c:pt idx="6909">
                  <c:v>-2.4711999999999998E-3</c:v>
                </c:pt>
                <c:pt idx="6910">
                  <c:v>-2.2797E-3</c:v>
                </c:pt>
                <c:pt idx="6911">
                  <c:v>-2.0365000000000001E-3</c:v>
                </c:pt>
                <c:pt idx="6912">
                  <c:v>-1.7470999999999999E-3</c:v>
                </c:pt>
                <c:pt idx="6913">
                  <c:v>-1.418E-3</c:v>
                </c:pt>
                <c:pt idx="6914">
                  <c:v>-1.0567E-3</c:v>
                </c:pt>
                <c:pt idx="6915">
                  <c:v>-6.7146000000000003E-4</c:v>
                </c:pt>
                <c:pt idx="6916">
                  <c:v>-2.7097999999999998E-4</c:v>
                </c:pt>
                <c:pt idx="6917">
                  <c:v>1.3566000000000001E-4</c:v>
                </c:pt>
                <c:pt idx="6918">
                  <c:v>5.3921999999999998E-4</c:v>
                </c:pt>
                <c:pt idx="6919">
                  <c:v>9.3053999999999999E-4</c:v>
                </c:pt>
                <c:pt idx="6920">
                  <c:v>1.3006999999999999E-3</c:v>
                </c:pt>
                <c:pt idx="6921">
                  <c:v>1.6414000000000001E-3</c:v>
                </c:pt>
                <c:pt idx="6922">
                  <c:v>1.9448E-3</c:v>
                </c:pt>
                <c:pt idx="6923">
                  <c:v>2.2041000000000001E-3</c:v>
                </c:pt>
                <c:pt idx="6924">
                  <c:v>2.4134E-3</c:v>
                </c:pt>
                <c:pt idx="6925">
                  <c:v>2.5679000000000001E-3</c:v>
                </c:pt>
                <c:pt idx="6926">
                  <c:v>2.6641E-3</c:v>
                </c:pt>
                <c:pt idx="6927">
                  <c:v>2.6998E-3</c:v>
                </c:pt>
                <c:pt idx="6928">
                  <c:v>2.6741999999999998E-3</c:v>
                </c:pt>
                <c:pt idx="6929">
                  <c:v>2.588E-3</c:v>
                </c:pt>
                <c:pt idx="6930">
                  <c:v>2.4429999999999999E-3</c:v>
                </c:pt>
                <c:pt idx="6931">
                  <c:v>2.2426E-3</c:v>
                </c:pt>
                <c:pt idx="6932">
                  <c:v>1.9913000000000001E-3</c:v>
                </c:pt>
                <c:pt idx="6933">
                  <c:v>1.6948E-3</c:v>
                </c:pt>
                <c:pt idx="6934">
                  <c:v>1.3598E-3</c:v>
                </c:pt>
                <c:pt idx="6935">
                  <c:v>9.9394000000000001E-4</c:v>
                </c:pt>
                <c:pt idx="6936">
                  <c:v>6.0552999999999996E-4</c:v>
                </c:pt>
                <c:pt idx="6937">
                  <c:v>2.0337999999999999E-4</c:v>
                </c:pt>
                <c:pt idx="6938">
                  <c:v>-2.0337999999999999E-4</c:v>
                </c:pt>
                <c:pt idx="6939">
                  <c:v>-6.0552999999999996E-4</c:v>
                </c:pt>
                <c:pt idx="6940">
                  <c:v>-9.9394000000000001E-4</c:v>
                </c:pt>
                <c:pt idx="6941">
                  <c:v>-1.3598E-3</c:v>
                </c:pt>
                <c:pt idx="6942">
                  <c:v>-1.6948E-3</c:v>
                </c:pt>
                <c:pt idx="6943">
                  <c:v>-1.9913000000000001E-3</c:v>
                </c:pt>
                <c:pt idx="6944">
                  <c:v>-2.2426E-3</c:v>
                </c:pt>
                <c:pt idx="6945">
                  <c:v>-2.4429999999999999E-3</c:v>
                </c:pt>
                <c:pt idx="6946">
                  <c:v>-2.588E-3</c:v>
                </c:pt>
                <c:pt idx="6947">
                  <c:v>-2.6741999999999998E-3</c:v>
                </c:pt>
                <c:pt idx="6948">
                  <c:v>-2.6998E-3</c:v>
                </c:pt>
                <c:pt idx="6949">
                  <c:v>-2.6641E-3</c:v>
                </c:pt>
                <c:pt idx="6950">
                  <c:v>-2.663E-3</c:v>
                </c:pt>
                <c:pt idx="6951">
                  <c:v>-2.5027999999999999E-3</c:v>
                </c:pt>
                <c:pt idx="6952">
                  <c:v>-2.2856999999999999E-3</c:v>
                </c:pt>
                <c:pt idx="6953">
                  <c:v>-2.0168999999999999E-3</c:v>
                </c:pt>
                <c:pt idx="6954">
                  <c:v>-1.7022000000000001E-3</c:v>
                </c:pt>
                <c:pt idx="6955">
                  <c:v>-1.3489000000000001E-3</c:v>
                </c:pt>
                <c:pt idx="6956">
                  <c:v>-9.6500000000000004E-4</c:v>
                </c:pt>
                <c:pt idx="6957">
                  <c:v>-5.5918999999999999E-4</c:v>
                </c:pt>
                <c:pt idx="6958">
                  <c:v>-1.4067999999999999E-4</c:v>
                </c:pt>
                <c:pt idx="6959">
                  <c:v>2.8100999999999999E-4</c:v>
                </c:pt>
                <c:pt idx="6960">
                  <c:v>6.9633E-4</c:v>
                </c:pt>
                <c:pt idx="6961">
                  <c:v>1.0958000000000001E-3</c:v>
                </c:pt>
                <c:pt idx="6962">
                  <c:v>1.4705E-3</c:v>
                </c:pt>
                <c:pt idx="6963">
                  <c:v>1.8117999999999999E-3</c:v>
                </c:pt>
                <c:pt idx="6964">
                  <c:v>2.1118999999999999E-3</c:v>
                </c:pt>
                <c:pt idx="6965">
                  <c:v>2.3641000000000001E-3</c:v>
                </c:pt>
                <c:pt idx="6966">
                  <c:v>2.5626999999999998E-3</c:v>
                </c:pt>
                <c:pt idx="6967">
                  <c:v>2.7030999999999999E-3</c:v>
                </c:pt>
                <c:pt idx="6968">
                  <c:v>2.7821E-3</c:v>
                </c:pt>
                <c:pt idx="6969">
                  <c:v>2.7980000000000001E-3</c:v>
                </c:pt>
                <c:pt idx="6970">
                  <c:v>2.7504000000000001E-3</c:v>
                </c:pt>
                <c:pt idx="6971">
                  <c:v>2.6404000000000002E-3</c:v>
                </c:pt>
                <c:pt idx="6972">
                  <c:v>2.4704000000000002E-3</c:v>
                </c:pt>
                <c:pt idx="6973">
                  <c:v>2.2444000000000001E-3</c:v>
                </c:pt>
                <c:pt idx="6974">
                  <c:v>1.9673999999999998E-3</c:v>
                </c:pt>
                <c:pt idx="6975">
                  <c:v>1.6458E-3</c:v>
                </c:pt>
                <c:pt idx="6976">
                  <c:v>1.2868000000000001E-3</c:v>
                </c:pt>
                <c:pt idx="6977">
                  <c:v>8.9864000000000003E-4</c:v>
                </c:pt>
                <c:pt idx="6978">
                  <c:v>4.9005999999999995E-4</c:v>
                </c:pt>
                <c:pt idx="6979">
                  <c:v>7.0364000000000006E-5</c:v>
                </c:pt>
                <c:pt idx="6980">
                  <c:v>-3.5093E-4</c:v>
                </c:pt>
                <c:pt idx="6981">
                  <c:v>-7.6427000000000005E-4</c:v>
                </c:pt>
                <c:pt idx="6982">
                  <c:v>-1.1603E-3</c:v>
                </c:pt>
                <c:pt idx="6983">
                  <c:v>-1.5299000000000001E-3</c:v>
                </c:pt>
                <c:pt idx="6984">
                  <c:v>-1.8648E-3</c:v>
                </c:pt>
                <c:pt idx="6985">
                  <c:v>-2.1573999999999999E-3</c:v>
                </c:pt>
                <c:pt idx="6986">
                  <c:v>-2.4011000000000002E-3</c:v>
                </c:pt>
                <c:pt idx="6987">
                  <c:v>-2.5902E-3</c:v>
                </c:pt>
                <c:pt idx="6988">
                  <c:v>-2.7206000000000001E-3</c:v>
                </c:pt>
                <c:pt idx="6989">
                  <c:v>-2.7891999999999999E-3</c:v>
                </c:pt>
                <c:pt idx="6990">
                  <c:v>-2.7945000000000001E-3</c:v>
                </c:pt>
                <c:pt idx="6991">
                  <c:v>-2.7363999999999999E-3</c:v>
                </c:pt>
                <c:pt idx="6992">
                  <c:v>-2.6161000000000001E-3</c:v>
                </c:pt>
                <c:pt idx="6993">
                  <c:v>-2.4364999999999999E-3</c:v>
                </c:pt>
                <c:pt idx="6994">
                  <c:v>-2.2016000000000002E-3</c:v>
                </c:pt>
                <c:pt idx="6995">
                  <c:v>-1.9166999999999999E-3</c:v>
                </c:pt>
                <c:pt idx="6996">
                  <c:v>-1.5884E-3</c:v>
                </c:pt>
                <c:pt idx="6997">
                  <c:v>-1.2239E-3</c:v>
                </c:pt>
                <c:pt idx="6998">
                  <c:v>-8.3171999999999999E-4</c:v>
                </c:pt>
                <c:pt idx="6999">
                  <c:v>-4.2063000000000002E-4</c:v>
                </c:pt>
                <c:pt idx="7000">
                  <c:v>2.9412999999999998E-13</c:v>
                </c:pt>
                <c:pt idx="7001">
                  <c:v>4.3564999999999999E-4</c:v>
                </c:pt>
                <c:pt idx="7002">
                  <c:v>8.6142E-4</c:v>
                </c:pt>
                <c:pt idx="7003">
                  <c:v>1.2676E-3</c:v>
                </c:pt>
                <c:pt idx="7004">
                  <c:v>1.6451E-3</c:v>
                </c:pt>
                <c:pt idx="7005">
                  <c:v>1.9851999999999999E-3</c:v>
                </c:pt>
                <c:pt idx="7006">
                  <c:v>2.2802E-3</c:v>
                </c:pt>
                <c:pt idx="7007">
                  <c:v>2.5235000000000001E-3</c:v>
                </c:pt>
                <c:pt idx="7008">
                  <c:v>2.7095999999999999E-3</c:v>
                </c:pt>
                <c:pt idx="7009">
                  <c:v>2.8341E-3</c:v>
                </c:pt>
                <c:pt idx="7010">
                  <c:v>2.8942999999999998E-3</c:v>
                </c:pt>
                <c:pt idx="7011">
                  <c:v>2.8888E-3</c:v>
                </c:pt>
                <c:pt idx="7012">
                  <c:v>2.8176999999999998E-3</c:v>
                </c:pt>
                <c:pt idx="7013">
                  <c:v>2.6827000000000001E-3</c:v>
                </c:pt>
                <c:pt idx="7014">
                  <c:v>2.4867999999999999E-3</c:v>
                </c:pt>
                <c:pt idx="7015">
                  <c:v>2.2344999999999999E-3</c:v>
                </c:pt>
                <c:pt idx="7016">
                  <c:v>1.9314E-3</c:v>
                </c:pt>
                <c:pt idx="7017">
                  <c:v>1.5845E-3</c:v>
                </c:pt>
                <c:pt idx="7018">
                  <c:v>1.2017E-3</c:v>
                </c:pt>
                <c:pt idx="7019">
                  <c:v>7.9155999999999996E-4</c:v>
                </c:pt>
                <c:pt idx="7020">
                  <c:v>3.6347000000000001E-4</c:v>
                </c:pt>
                <c:pt idx="7021">
                  <c:v>-7.2877E-5</c:v>
                </c:pt>
                <c:pt idx="7022">
                  <c:v>-5.0757000000000005E-4</c:v>
                </c:pt>
                <c:pt idx="7023">
                  <c:v>-9.3074E-4</c:v>
                </c:pt>
                <c:pt idx="7024">
                  <c:v>-1.3328000000000001E-3</c:v>
                </c:pt>
                <c:pt idx="7025">
                  <c:v>-1.7045999999999999E-3</c:v>
                </c:pt>
                <c:pt idx="7026">
                  <c:v>-2.0376999999999999E-3</c:v>
                </c:pt>
                <c:pt idx="7027">
                  <c:v>-2.3245000000000002E-3</c:v>
                </c:pt>
                <c:pt idx="7028">
                  <c:v>-2.5585999999999999E-3</c:v>
                </c:pt>
                <c:pt idx="7029">
                  <c:v>-2.7347000000000001E-3</c:v>
                </c:pt>
                <c:pt idx="7030">
                  <c:v>-2.8486000000000002E-3</c:v>
                </c:pt>
                <c:pt idx="7031">
                  <c:v>-2.8979000000000001E-3</c:v>
                </c:pt>
                <c:pt idx="7032">
                  <c:v>-2.8814999999999999E-3</c:v>
                </c:pt>
                <c:pt idx="7033">
                  <c:v>-2.7996000000000002E-3</c:v>
                </c:pt>
                <c:pt idx="7034">
                  <c:v>-2.6541999999999998E-3</c:v>
                </c:pt>
                <c:pt idx="7035">
                  <c:v>-2.4486E-3</c:v>
                </c:pt>
                <c:pt idx="7036">
                  <c:v>-2.1873000000000001E-3</c:v>
                </c:pt>
                <c:pt idx="7037">
                  <c:v>-1.8764999999999999E-3</c:v>
                </c:pt>
                <c:pt idx="7038">
                  <c:v>-1.523E-3</c:v>
                </c:pt>
                <c:pt idx="7039">
                  <c:v>-1.1349999999999999E-3</c:v>
                </c:pt>
                <c:pt idx="7040">
                  <c:v>-7.2119999999999997E-4</c:v>
                </c:pt>
                <c:pt idx="7041">
                  <c:v>-2.9105E-4</c:v>
                </c:pt>
                <c:pt idx="7042">
                  <c:v>1.4571000000000001E-4</c:v>
                </c:pt>
                <c:pt idx="7043">
                  <c:v>5.7916E-4</c:v>
                </c:pt>
                <c:pt idx="7044">
                  <c:v>9.9945999999999998E-4</c:v>
                </c:pt>
                <c:pt idx="7045">
                  <c:v>1.3971000000000001E-3</c:v>
                </c:pt>
                <c:pt idx="7046">
                  <c:v>1.763E-3</c:v>
                </c:pt>
                <c:pt idx="7047">
                  <c:v>2.0888999999999999E-3</c:v>
                </c:pt>
                <c:pt idx="7048">
                  <c:v>2.3674E-3</c:v>
                </c:pt>
                <c:pt idx="7049">
                  <c:v>2.5921E-3</c:v>
                </c:pt>
                <c:pt idx="7050">
                  <c:v>2.8532000000000002E-3</c:v>
                </c:pt>
                <c:pt idx="7051">
                  <c:v>2.9600999999999998E-3</c:v>
                </c:pt>
                <c:pt idx="7052">
                  <c:v>2.9997999999999999E-3</c:v>
                </c:pt>
                <c:pt idx="7053">
                  <c:v>2.9713999999999999E-3</c:v>
                </c:pt>
                <c:pt idx="7054">
                  <c:v>2.8755999999999999E-3</c:v>
                </c:pt>
                <c:pt idx="7055">
                  <c:v>2.7144999999999999E-3</c:v>
                </c:pt>
                <c:pt idx="7056">
                  <c:v>2.4918000000000002E-3</c:v>
                </c:pt>
                <c:pt idx="7057">
                  <c:v>2.2125000000000001E-3</c:v>
                </c:pt>
                <c:pt idx="7058">
                  <c:v>1.8831E-3</c:v>
                </c:pt>
                <c:pt idx="7059">
                  <c:v>1.5108999999999999E-3</c:v>
                </c:pt>
                <c:pt idx="7060">
                  <c:v>1.1044E-3</c:v>
                </c:pt>
                <c:pt idx="7061">
                  <c:v>6.7281000000000003E-4</c:v>
                </c:pt>
                <c:pt idx="7062">
                  <c:v>2.2598E-4</c:v>
                </c:pt>
                <c:pt idx="7063">
                  <c:v>-2.2598E-4</c:v>
                </c:pt>
                <c:pt idx="7064">
                  <c:v>-6.7281000000000003E-4</c:v>
                </c:pt>
                <c:pt idx="7065">
                  <c:v>-1.1044E-3</c:v>
                </c:pt>
                <c:pt idx="7066">
                  <c:v>-1.5108999999999999E-3</c:v>
                </c:pt>
                <c:pt idx="7067">
                  <c:v>-1.8831E-3</c:v>
                </c:pt>
                <c:pt idx="7068">
                  <c:v>-2.2125000000000001E-3</c:v>
                </c:pt>
                <c:pt idx="7069">
                  <c:v>-2.4918000000000002E-3</c:v>
                </c:pt>
                <c:pt idx="7070">
                  <c:v>-2.7144999999999999E-3</c:v>
                </c:pt>
                <c:pt idx="7071">
                  <c:v>-2.8755999999999999E-3</c:v>
                </c:pt>
                <c:pt idx="7072">
                  <c:v>-2.9713999999999999E-3</c:v>
                </c:pt>
                <c:pt idx="7073">
                  <c:v>-2.9997999999999999E-3</c:v>
                </c:pt>
                <c:pt idx="7074">
                  <c:v>-2.9600999999999998E-3</c:v>
                </c:pt>
                <c:pt idx="7075">
                  <c:v>-2.8532000000000002E-3</c:v>
                </c:pt>
                <c:pt idx="7076">
                  <c:v>-2.6814999999999999E-3</c:v>
                </c:pt>
                <c:pt idx="7077">
                  <c:v>-2.4489999999999998E-3</c:v>
                </c:pt>
                <c:pt idx="7078">
                  <c:v>-2.1608999999999999E-3</c:v>
                </c:pt>
                <c:pt idx="7079">
                  <c:v>-1.8238E-3</c:v>
                </c:pt>
                <c:pt idx="7080">
                  <c:v>-1.4453000000000001E-3</c:v>
                </c:pt>
                <c:pt idx="7081">
                  <c:v>-1.0338999999999999E-3</c:v>
                </c:pt>
                <c:pt idx="7082">
                  <c:v>-5.9913000000000002E-4</c:v>
                </c:pt>
                <c:pt idx="7083">
                  <c:v>-1.5072999999999999E-4</c:v>
                </c:pt>
                <c:pt idx="7084">
                  <c:v>3.0109000000000001E-4</c:v>
                </c:pt>
                <c:pt idx="7085">
                  <c:v>7.4607000000000004E-4</c:v>
                </c:pt>
                <c:pt idx="7086">
                  <c:v>1.1741E-3</c:v>
                </c:pt>
                <c:pt idx="7087">
                  <c:v>1.5755000000000001E-3</c:v>
                </c:pt>
                <c:pt idx="7088">
                  <c:v>1.9411999999999999E-3</c:v>
                </c:pt>
                <c:pt idx="7089">
                  <c:v>2.2628000000000001E-3</c:v>
                </c:pt>
                <c:pt idx="7090">
                  <c:v>2.5330000000000001E-3</c:v>
                </c:pt>
                <c:pt idx="7091">
                  <c:v>2.7456999999999998E-3</c:v>
                </c:pt>
                <c:pt idx="7092">
                  <c:v>2.8961E-3</c:v>
                </c:pt>
                <c:pt idx="7093">
                  <c:v>2.9808E-3</c:v>
                </c:pt>
                <c:pt idx="7094">
                  <c:v>2.9979E-3</c:v>
                </c:pt>
                <c:pt idx="7095">
                  <c:v>2.9469000000000001E-3</c:v>
                </c:pt>
                <c:pt idx="7096">
                  <c:v>2.8289999999999999E-3</c:v>
                </c:pt>
                <c:pt idx="7097">
                  <c:v>2.6469000000000002E-3</c:v>
                </c:pt>
                <c:pt idx="7098">
                  <c:v>2.4047000000000001E-3</c:v>
                </c:pt>
                <c:pt idx="7099">
                  <c:v>2.1078999999999998E-3</c:v>
                </c:pt>
                <c:pt idx="7100">
                  <c:v>1.8220999999999999E-3</c:v>
                </c:pt>
                <c:pt idx="7101">
                  <c:v>1.4247000000000001E-3</c:v>
                </c:pt>
                <c:pt idx="7102">
                  <c:v>9.9492999999999999E-4</c:v>
                </c:pt>
                <c:pt idx="7103">
                  <c:v>5.4257000000000003E-4</c:v>
                </c:pt>
                <c:pt idx="7104">
                  <c:v>7.7903000000000003E-5</c:v>
                </c:pt>
                <c:pt idx="7105">
                  <c:v>-3.8853E-4</c:v>
                </c:pt>
                <c:pt idx="7106">
                  <c:v>-8.4615000000000005E-4</c:v>
                </c:pt>
                <c:pt idx="7107">
                  <c:v>-1.2846000000000001E-3</c:v>
                </c:pt>
                <c:pt idx="7108">
                  <c:v>-1.6938000000000001E-3</c:v>
                </c:pt>
                <c:pt idx="7109">
                  <c:v>-2.0646000000000002E-3</c:v>
                </c:pt>
                <c:pt idx="7110">
                  <c:v>-2.3885999999999998E-3</c:v>
                </c:pt>
                <c:pt idx="7111">
                  <c:v>-2.6583000000000002E-3</c:v>
                </c:pt>
                <c:pt idx="7112">
                  <c:v>-2.8676999999999999E-3</c:v>
                </c:pt>
                <c:pt idx="7113">
                  <c:v>-3.0121000000000002E-3</c:v>
                </c:pt>
                <c:pt idx="7114">
                  <c:v>-3.088E-3</c:v>
                </c:pt>
                <c:pt idx="7115">
                  <c:v>-3.0939000000000001E-3</c:v>
                </c:pt>
                <c:pt idx="7116">
                  <c:v>-3.0295000000000001E-3</c:v>
                </c:pt>
                <c:pt idx="7117">
                  <c:v>-2.8963999999999999E-3</c:v>
                </c:pt>
                <c:pt idx="7118">
                  <c:v>-2.6976000000000001E-3</c:v>
                </c:pt>
                <c:pt idx="7119">
                  <c:v>-2.4375E-3</c:v>
                </c:pt>
                <c:pt idx="7120">
                  <c:v>-2.1221E-3</c:v>
                </c:pt>
                <c:pt idx="7121">
                  <c:v>-1.7585000000000001E-3</c:v>
                </c:pt>
                <c:pt idx="7122">
                  <c:v>-1.3550999999999999E-3</c:v>
                </c:pt>
                <c:pt idx="7123">
                  <c:v>-9.2082999999999998E-4</c:v>
                </c:pt>
                <c:pt idx="7124">
                  <c:v>-4.6569999999999999E-4</c:v>
                </c:pt>
                <c:pt idx="7125">
                  <c:v>3.3395000000000001E-13</c:v>
                </c:pt>
                <c:pt idx="7126">
                  <c:v>4.6569999999999999E-4</c:v>
                </c:pt>
                <c:pt idx="7127">
                  <c:v>9.2082999999999998E-4</c:v>
                </c:pt>
                <c:pt idx="7128">
                  <c:v>1.3550999999999999E-3</c:v>
                </c:pt>
                <c:pt idx="7129">
                  <c:v>1.7585000000000001E-3</c:v>
                </c:pt>
                <c:pt idx="7130">
                  <c:v>2.1221E-3</c:v>
                </c:pt>
                <c:pt idx="7131">
                  <c:v>2.4375E-3</c:v>
                </c:pt>
                <c:pt idx="7132">
                  <c:v>2.6976000000000001E-3</c:v>
                </c:pt>
                <c:pt idx="7133">
                  <c:v>2.8963999999999999E-3</c:v>
                </c:pt>
                <c:pt idx="7134">
                  <c:v>3.0295000000000001E-3</c:v>
                </c:pt>
                <c:pt idx="7135">
                  <c:v>3.0939000000000001E-3</c:v>
                </c:pt>
                <c:pt idx="7136">
                  <c:v>3.088E-3</c:v>
                </c:pt>
                <c:pt idx="7137">
                  <c:v>3.0121000000000002E-3</c:v>
                </c:pt>
                <c:pt idx="7138">
                  <c:v>2.8676999999999999E-3</c:v>
                </c:pt>
                <c:pt idx="7139">
                  <c:v>2.6583000000000002E-3</c:v>
                </c:pt>
                <c:pt idx="7140">
                  <c:v>2.3885999999999998E-3</c:v>
                </c:pt>
                <c:pt idx="7141">
                  <c:v>2.0646000000000002E-3</c:v>
                </c:pt>
                <c:pt idx="7142">
                  <c:v>1.6938000000000001E-3</c:v>
                </c:pt>
                <c:pt idx="7143">
                  <c:v>1.2846000000000001E-3</c:v>
                </c:pt>
                <c:pt idx="7144">
                  <c:v>8.4615000000000005E-4</c:v>
                </c:pt>
                <c:pt idx="7145">
                  <c:v>3.8853E-4</c:v>
                </c:pt>
                <c:pt idx="7146">
                  <c:v>-7.7903000000000003E-5</c:v>
                </c:pt>
                <c:pt idx="7147">
                  <c:v>-5.4257000000000003E-4</c:v>
                </c:pt>
                <c:pt idx="7148">
                  <c:v>-9.9492999999999999E-4</c:v>
                </c:pt>
                <c:pt idx="7149">
                  <c:v>-1.4247000000000001E-3</c:v>
                </c:pt>
                <c:pt idx="7150">
                  <c:v>-1.8809E-3</c:v>
                </c:pt>
                <c:pt idx="7151">
                  <c:v>-2.2485000000000001E-3</c:v>
                </c:pt>
                <c:pt idx="7152">
                  <c:v>-2.565E-3</c:v>
                </c:pt>
                <c:pt idx="7153">
                  <c:v>-2.8232999999999999E-3</c:v>
                </c:pt>
                <c:pt idx="7154">
                  <c:v>-3.0176000000000001E-3</c:v>
                </c:pt>
                <c:pt idx="7155">
                  <c:v>-3.1432999999999999E-3</c:v>
                </c:pt>
                <c:pt idx="7156">
                  <c:v>-3.1976999999999999E-3</c:v>
                </c:pt>
                <c:pt idx="7157">
                  <c:v>-3.1795999999999999E-3</c:v>
                </c:pt>
                <c:pt idx="7158">
                  <c:v>-3.0891999999999998E-3</c:v>
                </c:pt>
                <c:pt idx="7159">
                  <c:v>-2.9288000000000001E-3</c:v>
                </c:pt>
                <c:pt idx="7160">
                  <c:v>-2.7017999999999999E-3</c:v>
                </c:pt>
                <c:pt idx="7161">
                  <c:v>-2.4136000000000001E-3</c:v>
                </c:pt>
                <c:pt idx="7162">
                  <c:v>-2.0706000000000001E-3</c:v>
                </c:pt>
                <c:pt idx="7163">
                  <c:v>-1.6806E-3</c:v>
                </c:pt>
                <c:pt idx="7164">
                  <c:v>-1.2524000000000001E-3</c:v>
                </c:pt>
                <c:pt idx="7165">
                  <c:v>-7.9580999999999999E-4</c:v>
                </c:pt>
                <c:pt idx="7166">
                  <c:v>-3.2116000000000002E-4</c:v>
                </c:pt>
                <c:pt idx="7167">
                  <c:v>1.6077999999999999E-4</c:v>
                </c:pt>
                <c:pt idx="7168">
                  <c:v>6.3907000000000005E-4</c:v>
                </c:pt>
                <c:pt idx="7169">
                  <c:v>1.1029E-3</c:v>
                </c:pt>
                <c:pt idx="7170">
                  <c:v>1.5416E-3</c:v>
                </c:pt>
                <c:pt idx="7171">
                  <c:v>1.9453999999999999E-3</c:v>
                </c:pt>
                <c:pt idx="7172">
                  <c:v>2.3050000000000002E-3</c:v>
                </c:pt>
                <c:pt idx="7173">
                  <c:v>2.6123000000000001E-3</c:v>
                </c:pt>
                <c:pt idx="7174">
                  <c:v>2.8603000000000001E-3</c:v>
                </c:pt>
                <c:pt idx="7175">
                  <c:v>3.0433999999999999E-3</c:v>
                </c:pt>
                <c:pt idx="7176">
                  <c:v>3.1573999999999999E-3</c:v>
                </c:pt>
                <c:pt idx="7177">
                  <c:v>3.1997000000000002E-3</c:v>
                </c:pt>
                <c:pt idx="7178">
                  <c:v>3.1695E-3</c:v>
                </c:pt>
                <c:pt idx="7179">
                  <c:v>3.0672999999999998E-3</c:v>
                </c:pt>
                <c:pt idx="7180">
                  <c:v>2.8953999999999998E-3</c:v>
                </c:pt>
                <c:pt idx="7181">
                  <c:v>2.6578999999999999E-3</c:v>
                </c:pt>
                <c:pt idx="7182">
                  <c:v>2.3600000000000001E-3</c:v>
                </c:pt>
                <c:pt idx="7183">
                  <c:v>2.0086000000000001E-3</c:v>
                </c:pt>
                <c:pt idx="7184">
                  <c:v>1.6115999999999999E-3</c:v>
                </c:pt>
                <c:pt idx="7185">
                  <c:v>1.178E-3</c:v>
                </c:pt>
                <c:pt idx="7186">
                  <c:v>7.1767E-4</c:v>
                </c:pt>
                <c:pt idx="7187">
                  <c:v>2.4105E-4</c:v>
                </c:pt>
                <c:pt idx="7188">
                  <c:v>-2.4105E-4</c:v>
                </c:pt>
                <c:pt idx="7189">
                  <c:v>-7.1767E-4</c:v>
                </c:pt>
                <c:pt idx="7190">
                  <c:v>-1.178E-3</c:v>
                </c:pt>
                <c:pt idx="7191">
                  <c:v>-1.6115999999999999E-3</c:v>
                </c:pt>
                <c:pt idx="7192">
                  <c:v>-2.0086000000000001E-3</c:v>
                </c:pt>
                <c:pt idx="7193">
                  <c:v>-2.3600000000000001E-3</c:v>
                </c:pt>
                <c:pt idx="7194">
                  <c:v>-2.6578999999999999E-3</c:v>
                </c:pt>
                <c:pt idx="7195">
                  <c:v>-2.8953999999999998E-3</c:v>
                </c:pt>
                <c:pt idx="7196">
                  <c:v>-3.0672999999999998E-3</c:v>
                </c:pt>
                <c:pt idx="7197">
                  <c:v>-3.1695E-3</c:v>
                </c:pt>
                <c:pt idx="7198">
                  <c:v>-3.1997000000000002E-3</c:v>
                </c:pt>
                <c:pt idx="7199">
                  <c:v>-3.1573999999999999E-3</c:v>
                </c:pt>
                <c:pt idx="7200">
                  <c:v>-3.1384999999999998E-3</c:v>
                </c:pt>
                <c:pt idx="7201">
                  <c:v>-2.9497E-3</c:v>
                </c:pt>
                <c:pt idx="7202">
                  <c:v>-2.6938999999999999E-3</c:v>
                </c:pt>
                <c:pt idx="7203">
                  <c:v>-2.3770000000000002E-3</c:v>
                </c:pt>
                <c:pt idx="7204">
                  <c:v>-2.0062000000000001E-3</c:v>
                </c:pt>
                <c:pt idx="7205">
                  <c:v>-1.5897999999999999E-3</c:v>
                </c:pt>
                <c:pt idx="7206">
                  <c:v>-1.1372999999999999E-3</c:v>
                </c:pt>
                <c:pt idx="7207">
                  <c:v>-6.5903999999999995E-4</c:v>
                </c:pt>
                <c:pt idx="7208">
                  <c:v>-1.6581000000000001E-4</c:v>
                </c:pt>
                <c:pt idx="7209">
                  <c:v>3.3118999999999998E-4</c:v>
                </c:pt>
                <c:pt idx="7210">
                  <c:v>8.2067999999999996E-4</c:v>
                </c:pt>
                <c:pt idx="7211">
                  <c:v>1.2914999999999999E-3</c:v>
                </c:pt>
                <c:pt idx="7212">
                  <c:v>1.7331E-3</c:v>
                </c:pt>
                <c:pt idx="7213">
                  <c:v>2.1353000000000001E-3</c:v>
                </c:pt>
                <c:pt idx="7214">
                  <c:v>2.4889999999999999E-3</c:v>
                </c:pt>
                <c:pt idx="7215">
                  <c:v>2.7862999999999998E-3</c:v>
                </c:pt>
                <c:pt idx="7216">
                  <c:v>3.0203000000000001E-3</c:v>
                </c:pt>
                <c:pt idx="7217">
                  <c:v>3.1857999999999999E-3</c:v>
                </c:pt>
                <c:pt idx="7218">
                  <c:v>3.2789E-3</c:v>
                </c:pt>
                <c:pt idx="7219">
                  <c:v>3.2977000000000002E-3</c:v>
                </c:pt>
                <c:pt idx="7220">
                  <c:v>3.2415E-3</c:v>
                </c:pt>
                <c:pt idx="7221">
                  <c:v>3.1118999999999999E-3</c:v>
                </c:pt>
                <c:pt idx="7222">
                  <c:v>2.9115999999999999E-3</c:v>
                </c:pt>
                <c:pt idx="7223">
                  <c:v>2.6451999999999999E-3</c:v>
                </c:pt>
                <c:pt idx="7224">
                  <c:v>2.3186999999999999E-3</c:v>
                </c:pt>
                <c:pt idx="7225">
                  <c:v>1.9396999999999999E-3</c:v>
                </c:pt>
                <c:pt idx="7226">
                  <c:v>1.5165999999999999E-3</c:v>
                </c:pt>
                <c:pt idx="7227">
                  <c:v>1.0591000000000001E-3</c:v>
                </c:pt>
                <c:pt idx="7228">
                  <c:v>5.7757999999999996E-4</c:v>
                </c:pt>
                <c:pt idx="7229">
                  <c:v>8.2929000000000005E-5</c:v>
                </c:pt>
                <c:pt idx="7230">
                  <c:v>-4.1360000000000002E-4</c:v>
                </c:pt>
                <c:pt idx="7231">
                  <c:v>-9.0074000000000003E-4</c:v>
                </c:pt>
                <c:pt idx="7232">
                  <c:v>-1.3674E-3</c:v>
                </c:pt>
                <c:pt idx="7233">
                  <c:v>-1.8031E-3</c:v>
                </c:pt>
                <c:pt idx="7234">
                  <c:v>-2.1978000000000002E-3</c:v>
                </c:pt>
                <c:pt idx="7235">
                  <c:v>-2.5427000000000002E-3</c:v>
                </c:pt>
                <c:pt idx="7236">
                  <c:v>-2.8297999999999999E-3</c:v>
                </c:pt>
                <c:pt idx="7237">
                  <c:v>-3.0528E-3</c:v>
                </c:pt>
                <c:pt idx="7238">
                  <c:v>-3.2063999999999999E-3</c:v>
                </c:pt>
                <c:pt idx="7239">
                  <c:v>-3.2872000000000001E-3</c:v>
                </c:pt>
                <c:pt idx="7240">
                  <c:v>-3.2935E-3</c:v>
                </c:pt>
                <c:pt idx="7241">
                  <c:v>-3.225E-3</c:v>
                </c:pt>
                <c:pt idx="7242">
                  <c:v>-3.0833000000000002E-3</c:v>
                </c:pt>
                <c:pt idx="7243">
                  <c:v>-2.8716000000000002E-3</c:v>
                </c:pt>
                <c:pt idx="7244">
                  <c:v>-2.5948E-3</c:v>
                </c:pt>
                <c:pt idx="7245">
                  <c:v>-2.2590000000000002E-3</c:v>
                </c:pt>
                <c:pt idx="7246">
                  <c:v>-1.872E-3</c:v>
                </c:pt>
                <c:pt idx="7247">
                  <c:v>-1.4425E-3</c:v>
                </c:pt>
                <c:pt idx="7248">
                  <c:v>-9.8024000000000006E-4</c:v>
                </c:pt>
                <c:pt idx="7249">
                  <c:v>-4.9574000000000005E-4</c:v>
                </c:pt>
                <c:pt idx="7250">
                  <c:v>3.8768999999999999E-13</c:v>
                </c:pt>
                <c:pt idx="7251">
                  <c:v>5.1077000000000002E-4</c:v>
                </c:pt>
                <c:pt idx="7252">
                  <c:v>1.0099E-3</c:v>
                </c:pt>
                <c:pt idx="7253">
                  <c:v>1.4862E-3</c:v>
                </c:pt>
                <c:pt idx="7254">
                  <c:v>1.9287E-3</c:v>
                </c:pt>
                <c:pt idx="7255">
                  <c:v>2.3275000000000001E-3</c:v>
                </c:pt>
                <c:pt idx="7256">
                  <c:v>2.6733999999999998E-3</c:v>
                </c:pt>
                <c:pt idx="7257">
                  <c:v>2.9586E-3</c:v>
                </c:pt>
                <c:pt idx="7258">
                  <c:v>3.1767000000000002E-3</c:v>
                </c:pt>
                <c:pt idx="7259">
                  <c:v>3.3227E-3</c:v>
                </c:pt>
                <c:pt idx="7260">
                  <c:v>3.3933000000000001E-3</c:v>
                </c:pt>
                <c:pt idx="7261">
                  <c:v>3.3869E-3</c:v>
                </c:pt>
                <c:pt idx="7262">
                  <c:v>3.3035E-3</c:v>
                </c:pt>
                <c:pt idx="7263">
                  <c:v>3.1453000000000002E-3</c:v>
                </c:pt>
                <c:pt idx="7264">
                  <c:v>2.9156E-3</c:v>
                </c:pt>
                <c:pt idx="7265">
                  <c:v>2.6197E-3</c:v>
                </c:pt>
                <c:pt idx="7266">
                  <c:v>2.2644000000000002E-3</c:v>
                </c:pt>
                <c:pt idx="7267">
                  <c:v>1.8577000000000001E-3</c:v>
                </c:pt>
                <c:pt idx="7268">
                  <c:v>1.4089E-3</c:v>
                </c:pt>
                <c:pt idx="7269">
                  <c:v>9.2803999999999998E-4</c:v>
                </c:pt>
                <c:pt idx="7270">
                  <c:v>4.2612999999999999E-4</c:v>
                </c:pt>
                <c:pt idx="7271">
                  <c:v>-8.5442E-5</c:v>
                </c:pt>
                <c:pt idx="7272">
                  <c:v>-5.9508E-4</c:v>
                </c:pt>
                <c:pt idx="7273">
                  <c:v>-1.0912000000000001E-3</c:v>
                </c:pt>
                <c:pt idx="7274">
                  <c:v>-1.5625999999999999E-3</c:v>
                </c:pt>
                <c:pt idx="7275">
                  <c:v>-1.9984999999999998E-3</c:v>
                </c:pt>
                <c:pt idx="7276">
                  <c:v>-2.3890000000000001E-3</c:v>
                </c:pt>
                <c:pt idx="7277">
                  <c:v>-2.7252999999999999E-3</c:v>
                </c:pt>
                <c:pt idx="7278">
                  <c:v>-2.9997999999999999E-3</c:v>
                </c:pt>
                <c:pt idx="7279">
                  <c:v>-3.2062000000000002E-3</c:v>
                </c:pt>
                <c:pt idx="7280">
                  <c:v>-3.3398E-3</c:v>
                </c:pt>
                <c:pt idx="7281">
                  <c:v>-3.3976000000000002E-3</c:v>
                </c:pt>
                <c:pt idx="7282">
                  <c:v>-3.3782999999999999E-3</c:v>
                </c:pt>
                <c:pt idx="7283">
                  <c:v>-3.2823000000000001E-3</c:v>
                </c:pt>
                <c:pt idx="7284">
                  <c:v>-3.1118000000000001E-3</c:v>
                </c:pt>
                <c:pt idx="7285">
                  <c:v>-2.8706999999999999E-3</c:v>
                </c:pt>
                <c:pt idx="7286">
                  <c:v>-2.5644999999999999E-3</c:v>
                </c:pt>
                <c:pt idx="7287">
                  <c:v>-2.2000000000000001E-3</c:v>
                </c:pt>
                <c:pt idx="7288">
                  <c:v>-1.7856E-3</c:v>
                </c:pt>
                <c:pt idx="7289">
                  <c:v>-1.3307E-3</c:v>
                </c:pt>
                <c:pt idx="7290">
                  <c:v>-8.4555000000000003E-4</c:v>
                </c:pt>
                <c:pt idx="7291">
                  <c:v>-3.4122999999999998E-4</c:v>
                </c:pt>
                <c:pt idx="7292">
                  <c:v>1.7082999999999999E-4</c:v>
                </c:pt>
                <c:pt idx="7293">
                  <c:v>6.7900999999999997E-4</c:v>
                </c:pt>
                <c:pt idx="7294">
                  <c:v>1.1718E-3</c:v>
                </c:pt>
                <c:pt idx="7295">
                  <c:v>1.6379999999999999E-3</c:v>
                </c:pt>
                <c:pt idx="7296">
                  <c:v>2.0669999999999998E-3</c:v>
                </c:pt>
                <c:pt idx="7297">
                  <c:v>2.4491000000000001E-3</c:v>
                </c:pt>
                <c:pt idx="7298">
                  <c:v>2.7756E-3</c:v>
                </c:pt>
                <c:pt idx="7299">
                  <c:v>3.0390999999999999E-3</c:v>
                </c:pt>
                <c:pt idx="7300">
                  <c:v>3.3287E-3</c:v>
                </c:pt>
                <c:pt idx="7301">
                  <c:v>3.4534000000000001E-3</c:v>
                </c:pt>
                <c:pt idx="7302">
                  <c:v>3.4997000000000001E-3</c:v>
                </c:pt>
                <c:pt idx="7303">
                  <c:v>3.4665999999999998E-3</c:v>
                </c:pt>
                <c:pt idx="7304">
                  <c:v>3.3547999999999998E-3</c:v>
                </c:pt>
                <c:pt idx="7305">
                  <c:v>3.1668999999999998E-3</c:v>
                </c:pt>
                <c:pt idx="7306">
                  <c:v>2.9071000000000001E-3</c:v>
                </c:pt>
                <c:pt idx="7307">
                  <c:v>2.5812999999999999E-3</c:v>
                </c:pt>
                <c:pt idx="7308">
                  <c:v>2.1968999999999999E-3</c:v>
                </c:pt>
                <c:pt idx="7309">
                  <c:v>1.7627000000000001E-3</c:v>
                </c:pt>
                <c:pt idx="7310">
                  <c:v>1.2884000000000001E-3</c:v>
                </c:pt>
                <c:pt idx="7311">
                  <c:v>7.8494999999999997E-4</c:v>
                </c:pt>
                <c:pt idx="7312">
                  <c:v>2.6363999999999999E-4</c:v>
                </c:pt>
                <c:pt idx="7313">
                  <c:v>-2.6363999999999999E-4</c:v>
                </c:pt>
                <c:pt idx="7314">
                  <c:v>-7.8494999999999997E-4</c:v>
                </c:pt>
                <c:pt idx="7315">
                  <c:v>-1.2884000000000001E-3</c:v>
                </c:pt>
                <c:pt idx="7316">
                  <c:v>-1.7627000000000001E-3</c:v>
                </c:pt>
                <c:pt idx="7317">
                  <c:v>-2.1968999999999999E-3</c:v>
                </c:pt>
                <c:pt idx="7318">
                  <c:v>-2.5812999999999999E-3</c:v>
                </c:pt>
                <c:pt idx="7319">
                  <c:v>-2.9071000000000001E-3</c:v>
                </c:pt>
                <c:pt idx="7320">
                  <c:v>-3.1668999999999998E-3</c:v>
                </c:pt>
                <c:pt idx="7321">
                  <c:v>-3.3547999999999998E-3</c:v>
                </c:pt>
                <c:pt idx="7322">
                  <c:v>-3.4665999999999998E-3</c:v>
                </c:pt>
                <c:pt idx="7323">
                  <c:v>-3.4997000000000001E-3</c:v>
                </c:pt>
                <c:pt idx="7324">
                  <c:v>-3.4534000000000001E-3</c:v>
                </c:pt>
                <c:pt idx="7325">
                  <c:v>-3.3287E-3</c:v>
                </c:pt>
                <c:pt idx="7326">
                  <c:v>-3.1283999999999999E-3</c:v>
                </c:pt>
                <c:pt idx="7327">
                  <c:v>-2.8571999999999998E-3</c:v>
                </c:pt>
                <c:pt idx="7328">
                  <c:v>-2.5211000000000001E-3</c:v>
                </c:pt>
                <c:pt idx="7329">
                  <c:v>-2.1278E-3</c:v>
                </c:pt>
                <c:pt idx="7330">
                  <c:v>-1.6861000000000001E-3</c:v>
                </c:pt>
                <c:pt idx="7331">
                  <c:v>-1.2063E-3</c:v>
                </c:pt>
                <c:pt idx="7332">
                  <c:v>-6.9897999999999998E-4</c:v>
                </c:pt>
                <c:pt idx="7333">
                  <c:v>-1.7585999999999999E-4</c:v>
                </c:pt>
                <c:pt idx="7334">
                  <c:v>3.5126999999999999E-4</c:v>
                </c:pt>
                <c:pt idx="7335">
                  <c:v>8.7040999999999996E-4</c:v>
                </c:pt>
                <c:pt idx="7336">
                  <c:v>1.3698E-3</c:v>
                </c:pt>
                <c:pt idx="7337">
                  <c:v>1.8381000000000001E-3</c:v>
                </c:pt>
                <c:pt idx="7338">
                  <c:v>2.2647000000000001E-3</c:v>
                </c:pt>
                <c:pt idx="7339">
                  <c:v>2.6399000000000001E-3</c:v>
                </c:pt>
                <c:pt idx="7340">
                  <c:v>2.9551E-3</c:v>
                </c:pt>
                <c:pt idx="7341">
                  <c:v>3.2033000000000001E-3</c:v>
                </c:pt>
                <c:pt idx="7342">
                  <c:v>3.3787999999999999E-3</c:v>
                </c:pt>
                <c:pt idx="7343">
                  <c:v>3.4776E-3</c:v>
                </c:pt>
                <c:pt idx="7344">
                  <c:v>3.4975000000000002E-3</c:v>
                </c:pt>
                <c:pt idx="7345">
                  <c:v>3.4380000000000001E-3</c:v>
                </c:pt>
                <c:pt idx="7346">
                  <c:v>3.3005E-3</c:v>
                </c:pt>
                <c:pt idx="7347">
                  <c:v>3.088E-3</c:v>
                </c:pt>
                <c:pt idx="7348">
                  <c:v>2.8054999999999998E-3</c:v>
                </c:pt>
                <c:pt idx="7349">
                  <c:v>2.4593000000000002E-3</c:v>
                </c:pt>
                <c:pt idx="7350">
                  <c:v>2.1159999999999998E-3</c:v>
                </c:pt>
                <c:pt idx="7351">
                  <c:v>1.6544999999999999E-3</c:v>
                </c:pt>
                <c:pt idx="7352">
                  <c:v>1.1554E-3</c:v>
                </c:pt>
                <c:pt idx="7353">
                  <c:v>6.3007999999999998E-4</c:v>
                </c:pt>
                <c:pt idx="7354">
                  <c:v>9.0468000000000002E-5</c:v>
                </c:pt>
                <c:pt idx="7355">
                  <c:v>-4.5120000000000002E-4</c:v>
                </c:pt>
                <c:pt idx="7356">
                  <c:v>-9.8262999999999996E-4</c:v>
                </c:pt>
                <c:pt idx="7357">
                  <c:v>-1.4917999999999999E-3</c:v>
                </c:pt>
                <c:pt idx="7358">
                  <c:v>-1.967E-3</c:v>
                </c:pt>
                <c:pt idx="7359">
                  <c:v>-2.3976000000000002E-3</c:v>
                </c:pt>
                <c:pt idx="7360">
                  <c:v>-2.7737999999999999E-3</c:v>
                </c:pt>
                <c:pt idx="7361">
                  <c:v>-3.0871000000000002E-3</c:v>
                </c:pt>
                <c:pt idx="7362">
                  <c:v>-3.3303E-3</c:v>
                </c:pt>
                <c:pt idx="7363">
                  <c:v>-3.4979E-3</c:v>
                </c:pt>
                <c:pt idx="7364">
                  <c:v>-3.5861000000000001E-3</c:v>
                </c:pt>
                <c:pt idx="7365">
                  <c:v>-3.5929E-3</c:v>
                </c:pt>
                <c:pt idx="7366">
                  <c:v>-3.5182E-3</c:v>
                </c:pt>
                <c:pt idx="7367">
                  <c:v>-3.3636E-3</c:v>
                </c:pt>
                <c:pt idx="7368">
                  <c:v>-3.1327E-3</c:v>
                </c:pt>
                <c:pt idx="7369">
                  <c:v>-2.8306E-3</c:v>
                </c:pt>
                <c:pt idx="7370">
                  <c:v>-2.4643999999999998E-3</c:v>
                </c:pt>
                <c:pt idx="7371">
                  <c:v>-2.0422000000000001E-3</c:v>
                </c:pt>
                <c:pt idx="7372">
                  <c:v>-1.5736000000000001E-3</c:v>
                </c:pt>
                <c:pt idx="7373">
                  <c:v>-1.0693E-3</c:v>
                </c:pt>
                <c:pt idx="7374">
                  <c:v>-5.4080999999999997E-4</c:v>
                </c:pt>
                <c:pt idx="7375">
                  <c:v>4.3318999999999999E-13</c:v>
                </c:pt>
                <c:pt idx="7376">
                  <c:v>5.4080999999999997E-4</c:v>
                </c:pt>
                <c:pt idx="7377">
                  <c:v>1.0693E-3</c:v>
                </c:pt>
                <c:pt idx="7378">
                  <c:v>1.5736000000000001E-3</c:v>
                </c:pt>
                <c:pt idx="7379">
                  <c:v>2.0422000000000001E-3</c:v>
                </c:pt>
                <c:pt idx="7380">
                  <c:v>2.4643999999999998E-3</c:v>
                </c:pt>
                <c:pt idx="7381">
                  <c:v>2.8306E-3</c:v>
                </c:pt>
                <c:pt idx="7382">
                  <c:v>3.1327E-3</c:v>
                </c:pt>
                <c:pt idx="7383">
                  <c:v>3.3636E-3</c:v>
                </c:pt>
                <c:pt idx="7384">
                  <c:v>3.5182E-3</c:v>
                </c:pt>
                <c:pt idx="7385">
                  <c:v>3.5929E-3</c:v>
                </c:pt>
                <c:pt idx="7386">
                  <c:v>3.5861000000000001E-3</c:v>
                </c:pt>
                <c:pt idx="7387">
                  <c:v>3.4979E-3</c:v>
                </c:pt>
                <c:pt idx="7388">
                  <c:v>3.3303E-3</c:v>
                </c:pt>
                <c:pt idx="7389">
                  <c:v>3.0871000000000002E-3</c:v>
                </c:pt>
                <c:pt idx="7390">
                  <c:v>2.7737999999999999E-3</c:v>
                </c:pt>
                <c:pt idx="7391">
                  <c:v>2.3976000000000002E-3</c:v>
                </c:pt>
                <c:pt idx="7392">
                  <c:v>1.967E-3</c:v>
                </c:pt>
                <c:pt idx="7393">
                  <c:v>1.4917999999999999E-3</c:v>
                </c:pt>
                <c:pt idx="7394">
                  <c:v>9.8262999999999996E-4</c:v>
                </c:pt>
                <c:pt idx="7395">
                  <c:v>4.5120000000000002E-4</c:v>
                </c:pt>
                <c:pt idx="7396">
                  <c:v>-9.0468000000000002E-5</c:v>
                </c:pt>
                <c:pt idx="7397">
                  <c:v>-6.3007999999999998E-4</c:v>
                </c:pt>
                <c:pt idx="7398">
                  <c:v>-1.1554E-3</c:v>
                </c:pt>
                <c:pt idx="7399">
                  <c:v>-1.6544999999999999E-3</c:v>
                </c:pt>
                <c:pt idx="7400">
                  <c:v>-2.1748000000000002E-3</c:v>
                </c:pt>
                <c:pt idx="7401">
                  <c:v>-2.5998000000000002E-3</c:v>
                </c:pt>
                <c:pt idx="7402">
                  <c:v>-2.9658000000000002E-3</c:v>
                </c:pt>
                <c:pt idx="7403">
                  <c:v>-3.2645E-3</c:v>
                </c:pt>
                <c:pt idx="7404">
                  <c:v>-3.4891000000000002E-3</c:v>
                </c:pt>
                <c:pt idx="7405">
                  <c:v>-3.6345000000000001E-3</c:v>
                </c:pt>
                <c:pt idx="7406">
                  <c:v>-3.6974E-3</c:v>
                </c:pt>
                <c:pt idx="7407">
                  <c:v>-3.6763999999999998E-3</c:v>
                </c:pt>
                <c:pt idx="7408">
                  <c:v>-3.5718999999999998E-3</c:v>
                </c:pt>
                <c:pt idx="7409">
                  <c:v>-3.3863999999999999E-3</c:v>
                </c:pt>
                <c:pt idx="7410">
                  <c:v>-3.124E-3</c:v>
                </c:pt>
                <c:pt idx="7411">
                  <c:v>-2.7907000000000001E-3</c:v>
                </c:pt>
                <c:pt idx="7412">
                  <c:v>-2.3941000000000001E-3</c:v>
                </c:pt>
                <c:pt idx="7413">
                  <c:v>-1.9430999999999999E-3</c:v>
                </c:pt>
                <c:pt idx="7414">
                  <c:v>-1.4480999999999999E-3</c:v>
                </c:pt>
                <c:pt idx="7415">
                  <c:v>-9.2015E-4</c:v>
                </c:pt>
                <c:pt idx="7416">
                  <c:v>-3.7134000000000001E-4</c:v>
                </c:pt>
                <c:pt idx="7417">
                  <c:v>1.8589999999999999E-4</c:v>
                </c:pt>
                <c:pt idx="7418">
                  <c:v>7.3892999999999995E-4</c:v>
                </c:pt>
                <c:pt idx="7419">
                  <c:v>1.2752E-3</c:v>
                </c:pt>
                <c:pt idx="7420">
                  <c:v>1.7825E-3</c:v>
                </c:pt>
                <c:pt idx="7421">
                  <c:v>2.2493000000000001E-3</c:v>
                </c:pt>
                <c:pt idx="7422">
                  <c:v>2.6651000000000001E-3</c:v>
                </c:pt>
                <c:pt idx="7423">
                  <c:v>3.0205000000000002E-3</c:v>
                </c:pt>
                <c:pt idx="7424">
                  <c:v>3.3072000000000002E-3</c:v>
                </c:pt>
                <c:pt idx="7425">
                  <c:v>3.5189000000000002E-3</c:v>
                </c:pt>
                <c:pt idx="7426">
                  <c:v>3.6507000000000002E-3</c:v>
                </c:pt>
                <c:pt idx="7427">
                  <c:v>3.6997000000000002E-3</c:v>
                </c:pt>
                <c:pt idx="7428">
                  <c:v>3.6646999999999999E-3</c:v>
                </c:pt>
                <c:pt idx="7429">
                  <c:v>3.5465000000000002E-3</c:v>
                </c:pt>
                <c:pt idx="7430">
                  <c:v>3.3479E-3</c:v>
                </c:pt>
                <c:pt idx="7431">
                  <c:v>3.0731999999999999E-3</c:v>
                </c:pt>
                <c:pt idx="7432">
                  <c:v>2.7288E-3</c:v>
                </c:pt>
                <c:pt idx="7433">
                  <c:v>2.3224999999999999E-3</c:v>
                </c:pt>
                <c:pt idx="7434">
                  <c:v>1.8634000000000001E-3</c:v>
                </c:pt>
                <c:pt idx="7435">
                  <c:v>1.3621E-3</c:v>
                </c:pt>
                <c:pt idx="7436">
                  <c:v>8.298E-4</c:v>
                </c:pt>
                <c:pt idx="7437">
                  <c:v>2.7870999999999999E-4</c:v>
                </c:pt>
                <c:pt idx="7438">
                  <c:v>-2.7870999999999999E-4</c:v>
                </c:pt>
                <c:pt idx="7439">
                  <c:v>-8.298E-4</c:v>
                </c:pt>
                <c:pt idx="7440">
                  <c:v>-1.3621E-3</c:v>
                </c:pt>
                <c:pt idx="7441">
                  <c:v>-1.8634000000000001E-3</c:v>
                </c:pt>
                <c:pt idx="7442">
                  <c:v>-2.3224999999999999E-3</c:v>
                </c:pt>
                <c:pt idx="7443">
                  <c:v>-2.7288E-3</c:v>
                </c:pt>
                <c:pt idx="7444">
                  <c:v>-3.0731999999999999E-3</c:v>
                </c:pt>
                <c:pt idx="7445">
                  <c:v>-3.3479E-3</c:v>
                </c:pt>
                <c:pt idx="7446">
                  <c:v>-3.5465000000000002E-3</c:v>
                </c:pt>
                <c:pt idx="7447">
                  <c:v>-3.6646999999999999E-3</c:v>
                </c:pt>
                <c:pt idx="7448">
                  <c:v>-3.6997000000000002E-3</c:v>
                </c:pt>
                <c:pt idx="7449">
                  <c:v>-3.6507000000000002E-3</c:v>
                </c:pt>
                <c:pt idx="7450">
                  <c:v>-3.614E-3</c:v>
                </c:pt>
                <c:pt idx="7451">
                  <c:v>-3.3966000000000001E-3</c:v>
                </c:pt>
                <c:pt idx="7452">
                  <c:v>-3.1021E-3</c:v>
                </c:pt>
                <c:pt idx="7453">
                  <c:v>-2.7372E-3</c:v>
                </c:pt>
                <c:pt idx="7454">
                  <c:v>-2.3100999999999998E-3</c:v>
                </c:pt>
                <c:pt idx="7455">
                  <c:v>-1.8307E-3</c:v>
                </c:pt>
                <c:pt idx="7456">
                  <c:v>-1.3096E-3</c:v>
                </c:pt>
                <c:pt idx="7457">
                  <c:v>-7.5889999999999996E-4</c:v>
                </c:pt>
                <c:pt idx="7458">
                  <c:v>-1.9092999999999999E-4</c:v>
                </c:pt>
                <c:pt idx="7459">
                  <c:v>3.8137000000000002E-4</c:v>
                </c:pt>
                <c:pt idx="7460">
                  <c:v>9.4501999999999997E-4</c:v>
                </c:pt>
                <c:pt idx="7461">
                  <c:v>1.4871999999999999E-3</c:v>
                </c:pt>
                <c:pt idx="7462">
                  <c:v>1.9957E-3</c:v>
                </c:pt>
                <c:pt idx="7463">
                  <c:v>2.4588000000000001E-3</c:v>
                </c:pt>
                <c:pt idx="7464">
                  <c:v>2.8662000000000002E-3</c:v>
                </c:pt>
                <c:pt idx="7465">
                  <c:v>3.2084000000000001E-3</c:v>
                </c:pt>
                <c:pt idx="7466">
                  <c:v>3.4778999999999999E-3</c:v>
                </c:pt>
                <c:pt idx="7467">
                  <c:v>3.6684999999999999E-3</c:v>
                </c:pt>
                <c:pt idx="7468">
                  <c:v>3.7756999999999999E-3</c:v>
                </c:pt>
                <c:pt idx="7469">
                  <c:v>3.7973E-3</c:v>
                </c:pt>
                <c:pt idx="7470">
                  <c:v>3.7326999999999998E-3</c:v>
                </c:pt>
                <c:pt idx="7471">
                  <c:v>3.5834E-3</c:v>
                </c:pt>
                <c:pt idx="7472">
                  <c:v>3.3527000000000001E-3</c:v>
                </c:pt>
                <c:pt idx="7473">
                  <c:v>3.0460000000000001E-3</c:v>
                </c:pt>
                <c:pt idx="7474">
                  <c:v>2.6700999999999999E-3</c:v>
                </c:pt>
                <c:pt idx="7475">
                  <c:v>2.2336000000000001E-3</c:v>
                </c:pt>
                <c:pt idx="7476">
                  <c:v>1.7463999999999999E-3</c:v>
                </c:pt>
                <c:pt idx="7477">
                  <c:v>1.2195999999999999E-3</c:v>
                </c:pt>
                <c:pt idx="7478">
                  <c:v>6.6509000000000002E-4</c:v>
                </c:pt>
                <c:pt idx="7479">
                  <c:v>9.5494000000000004E-5</c:v>
                </c:pt>
                <c:pt idx="7480">
                  <c:v>-4.7626999999999999E-4</c:v>
                </c:pt>
                <c:pt idx="7481">
                  <c:v>-1.0372000000000001E-3</c:v>
                </c:pt>
                <c:pt idx="7482">
                  <c:v>-1.5746E-3</c:v>
                </c:pt>
                <c:pt idx="7483">
                  <c:v>-2.0763000000000001E-3</c:v>
                </c:pt>
                <c:pt idx="7484">
                  <c:v>-2.5308000000000002E-3</c:v>
                </c:pt>
                <c:pt idx="7485">
                  <c:v>-2.928E-3</c:v>
                </c:pt>
                <c:pt idx="7486">
                  <c:v>-3.2586E-3</c:v>
                </c:pt>
                <c:pt idx="7487">
                  <c:v>-3.5152999999999998E-3</c:v>
                </c:pt>
                <c:pt idx="7488">
                  <c:v>-3.6922000000000001E-3</c:v>
                </c:pt>
                <c:pt idx="7489">
                  <c:v>-3.7853000000000001E-3</c:v>
                </c:pt>
                <c:pt idx="7490">
                  <c:v>-3.7924999999999999E-3</c:v>
                </c:pt>
                <c:pt idx="7491">
                  <c:v>-3.7136000000000001E-3</c:v>
                </c:pt>
                <c:pt idx="7492">
                  <c:v>-3.5504E-3</c:v>
                </c:pt>
                <c:pt idx="7493">
                  <c:v>-3.3067000000000001E-3</c:v>
                </c:pt>
                <c:pt idx="7494">
                  <c:v>-2.9878999999999999E-3</c:v>
                </c:pt>
                <c:pt idx="7495">
                  <c:v>-2.6013E-3</c:v>
                </c:pt>
                <c:pt idx="7496">
                  <c:v>-2.1556000000000001E-3</c:v>
                </c:pt>
                <c:pt idx="7497">
                  <c:v>-1.6609999999999999E-3</c:v>
                </c:pt>
                <c:pt idx="7498">
                  <c:v>-1.1287999999999999E-3</c:v>
                </c:pt>
                <c:pt idx="7499">
                  <c:v>-5.7085999999999997E-4</c:v>
                </c:pt>
                <c:pt idx="7500">
                  <c:v>4.9385999999999998E-13</c:v>
                </c:pt>
                <c:pt idx="7501">
                  <c:v>5.8587999999999999E-4</c:v>
                </c:pt>
                <c:pt idx="7502">
                  <c:v>1.1585E-3</c:v>
                </c:pt>
                <c:pt idx="7503">
                  <c:v>1.7048E-3</c:v>
                </c:pt>
                <c:pt idx="7504">
                  <c:v>2.2122999999999999E-3</c:v>
                </c:pt>
                <c:pt idx="7505">
                  <c:v>2.6697000000000001E-3</c:v>
                </c:pt>
                <c:pt idx="7506">
                  <c:v>3.0665000000000002E-3</c:v>
                </c:pt>
                <c:pt idx="7507">
                  <c:v>3.3936999999999999E-3</c:v>
                </c:pt>
                <c:pt idx="7508">
                  <c:v>3.6438999999999998E-3</c:v>
                </c:pt>
                <c:pt idx="7509">
                  <c:v>3.8113000000000001E-3</c:v>
                </c:pt>
                <c:pt idx="7510">
                  <c:v>3.8923E-3</c:v>
                </c:pt>
                <c:pt idx="7511">
                  <c:v>3.8849000000000002E-3</c:v>
                </c:pt>
                <c:pt idx="7512">
                  <c:v>3.7894000000000001E-3</c:v>
                </c:pt>
                <c:pt idx="7513">
                  <c:v>3.6078E-3</c:v>
                </c:pt>
                <c:pt idx="7514">
                  <c:v>3.3444E-3</c:v>
                </c:pt>
                <c:pt idx="7515">
                  <c:v>3.0049999999999999E-3</c:v>
                </c:pt>
                <c:pt idx="7516">
                  <c:v>2.5974000000000001E-3</c:v>
                </c:pt>
                <c:pt idx="7517">
                  <c:v>2.1308999999999998E-3</c:v>
                </c:pt>
                <c:pt idx="7518">
                  <c:v>1.6161000000000001E-3</c:v>
                </c:pt>
                <c:pt idx="7519">
                  <c:v>1.0644999999999999E-3</c:v>
                </c:pt>
                <c:pt idx="7520">
                  <c:v>4.8879999999999996E-4</c:v>
                </c:pt>
                <c:pt idx="7521">
                  <c:v>-9.8006999999999999E-5</c:v>
                </c:pt>
                <c:pt idx="7522">
                  <c:v>-6.8258999999999995E-4</c:v>
                </c:pt>
                <c:pt idx="7523">
                  <c:v>-1.2516999999999999E-3</c:v>
                </c:pt>
                <c:pt idx="7524">
                  <c:v>-1.7924E-3</c:v>
                </c:pt>
                <c:pt idx="7525">
                  <c:v>-2.2924E-3</c:v>
                </c:pt>
                <c:pt idx="7526">
                  <c:v>-2.7403000000000002E-3</c:v>
                </c:pt>
                <c:pt idx="7527">
                  <c:v>-3.1261000000000001E-3</c:v>
                </c:pt>
                <c:pt idx="7528">
                  <c:v>-3.4409000000000002E-3</c:v>
                </c:pt>
                <c:pt idx="7529">
                  <c:v>-3.6776999999999999E-3</c:v>
                </c:pt>
                <c:pt idx="7530">
                  <c:v>-3.8308999999999999E-3</c:v>
                </c:pt>
                <c:pt idx="7531">
                  <c:v>-3.8972E-3</c:v>
                </c:pt>
                <c:pt idx="7532">
                  <c:v>-3.8750999999999998E-3</c:v>
                </c:pt>
                <c:pt idx="7533">
                  <c:v>-3.7650000000000001E-3</c:v>
                </c:pt>
                <c:pt idx="7534">
                  <c:v>-3.5693999999999999E-3</c:v>
                </c:pt>
                <c:pt idx="7535">
                  <c:v>-3.2929000000000001E-3</c:v>
                </c:pt>
                <c:pt idx="7536">
                  <c:v>-2.9415999999999999E-3</c:v>
                </c:pt>
                <c:pt idx="7537">
                  <c:v>-2.5235000000000001E-3</c:v>
                </c:pt>
                <c:pt idx="7538">
                  <c:v>-2.0482E-3</c:v>
                </c:pt>
                <c:pt idx="7539">
                  <c:v>-1.5264E-3</c:v>
                </c:pt>
                <c:pt idx="7540">
                  <c:v>-9.6989000000000005E-4</c:v>
                </c:pt>
                <c:pt idx="7541">
                  <c:v>-3.9141000000000002E-4</c:v>
                </c:pt>
                <c:pt idx="7542">
                  <c:v>1.9594999999999999E-4</c:v>
                </c:pt>
                <c:pt idx="7543">
                  <c:v>7.7886999999999997E-4</c:v>
                </c:pt>
                <c:pt idx="7544">
                  <c:v>1.3441E-3</c:v>
                </c:pt>
                <c:pt idx="7545">
                  <c:v>1.8787999999999999E-3</c:v>
                </c:pt>
                <c:pt idx="7546">
                  <c:v>2.3709E-3</c:v>
                </c:pt>
                <c:pt idx="7547">
                  <c:v>2.8092E-3</c:v>
                </c:pt>
                <c:pt idx="7548">
                  <c:v>3.1836999999999998E-3</c:v>
                </c:pt>
                <c:pt idx="7549">
                  <c:v>3.4859999999999999E-3</c:v>
                </c:pt>
                <c:pt idx="7550">
                  <c:v>3.8042000000000002E-3</c:v>
                </c:pt>
                <c:pt idx="7551">
                  <c:v>3.9467E-3</c:v>
                </c:pt>
                <c:pt idx="7552">
                  <c:v>3.9997000000000001E-3</c:v>
                </c:pt>
                <c:pt idx="7553">
                  <c:v>3.9617999999999997E-3</c:v>
                </c:pt>
                <c:pt idx="7554">
                  <c:v>3.8341E-3</c:v>
                </c:pt>
                <c:pt idx="7555">
                  <c:v>3.6193000000000002E-3</c:v>
                </c:pt>
                <c:pt idx="7556">
                  <c:v>3.3224000000000001E-3</c:v>
                </c:pt>
                <c:pt idx="7557">
                  <c:v>2.9501000000000002E-3</c:v>
                </c:pt>
                <c:pt idx="7558">
                  <c:v>2.5108000000000001E-3</c:v>
                </c:pt>
                <c:pt idx="7559">
                  <c:v>2.0144999999999998E-3</c:v>
                </c:pt>
                <c:pt idx="7560">
                  <c:v>1.4725000000000001E-3</c:v>
                </c:pt>
                <c:pt idx="7561">
                  <c:v>8.9707999999999997E-4</c:v>
                </c:pt>
                <c:pt idx="7562">
                  <c:v>3.0131E-4</c:v>
                </c:pt>
                <c:pt idx="7563">
                  <c:v>-3.0131E-4</c:v>
                </c:pt>
                <c:pt idx="7564">
                  <c:v>-8.9707999999999997E-4</c:v>
                </c:pt>
                <c:pt idx="7565">
                  <c:v>-1.4725000000000001E-3</c:v>
                </c:pt>
                <c:pt idx="7566">
                  <c:v>-2.0144999999999998E-3</c:v>
                </c:pt>
                <c:pt idx="7567">
                  <c:v>-2.5108000000000001E-3</c:v>
                </c:pt>
                <c:pt idx="7568">
                  <c:v>-2.9501000000000002E-3</c:v>
                </c:pt>
                <c:pt idx="7569">
                  <c:v>-3.3224000000000001E-3</c:v>
                </c:pt>
                <c:pt idx="7570">
                  <c:v>-3.6193000000000002E-3</c:v>
                </c:pt>
                <c:pt idx="7571">
                  <c:v>-3.8341E-3</c:v>
                </c:pt>
                <c:pt idx="7572">
                  <c:v>-3.9617999999999997E-3</c:v>
                </c:pt>
                <c:pt idx="7573">
                  <c:v>-3.9997000000000001E-3</c:v>
                </c:pt>
                <c:pt idx="7574">
                  <c:v>-3.9467E-3</c:v>
                </c:pt>
                <c:pt idx="7575">
                  <c:v>-3.8042000000000002E-3</c:v>
                </c:pt>
                <c:pt idx="7576">
                  <c:v>-3.5753999999999998E-3</c:v>
                </c:pt>
                <c:pt idx="7577">
                  <c:v>-3.2653999999999999E-3</c:v>
                </c:pt>
                <c:pt idx="7578">
                  <c:v>-2.8812E-3</c:v>
                </c:pt>
                <c:pt idx="7579">
                  <c:v>-2.4317000000000002E-3</c:v>
                </c:pt>
                <c:pt idx="7580">
                  <c:v>-1.9269999999999999E-3</c:v>
                </c:pt>
                <c:pt idx="7581">
                  <c:v>-1.3786E-3</c:v>
                </c:pt>
                <c:pt idx="7582">
                  <c:v>-7.9883999999999999E-4</c:v>
                </c:pt>
                <c:pt idx="7583">
                  <c:v>-2.0097999999999999E-4</c:v>
                </c:pt>
                <c:pt idx="7584">
                  <c:v>4.0144999999999997E-4</c:v>
                </c:pt>
                <c:pt idx="7585">
                  <c:v>9.9475999999999992E-4</c:v>
                </c:pt>
                <c:pt idx="7586">
                  <c:v>1.5655000000000001E-3</c:v>
                </c:pt>
                <c:pt idx="7587">
                  <c:v>2.1007E-3</c:v>
                </c:pt>
                <c:pt idx="7588">
                  <c:v>2.5882000000000001E-3</c:v>
                </c:pt>
                <c:pt idx="7589">
                  <c:v>3.0170000000000002E-3</c:v>
                </c:pt>
                <c:pt idx="7590">
                  <c:v>3.3773000000000002E-3</c:v>
                </c:pt>
                <c:pt idx="7591">
                  <c:v>3.6610000000000002E-3</c:v>
                </c:pt>
                <c:pt idx="7592">
                  <c:v>3.8614999999999999E-3</c:v>
                </c:pt>
                <c:pt idx="7593">
                  <c:v>3.9744000000000003E-3</c:v>
                </c:pt>
                <c:pt idx="7594">
                  <c:v>3.9972000000000002E-3</c:v>
                </c:pt>
                <c:pt idx="7595">
                  <c:v>3.9290999999999996E-3</c:v>
                </c:pt>
                <c:pt idx="7596">
                  <c:v>3.7720000000000002E-3</c:v>
                </c:pt>
                <c:pt idx="7597">
                  <c:v>3.5292000000000001E-3</c:v>
                </c:pt>
                <c:pt idx="7598">
                  <c:v>3.2063E-3</c:v>
                </c:pt>
                <c:pt idx="7599">
                  <c:v>2.8105999999999999E-3</c:v>
                </c:pt>
                <c:pt idx="7600">
                  <c:v>2.4099E-3</c:v>
                </c:pt>
                <c:pt idx="7601">
                  <c:v>1.8843E-3</c:v>
                </c:pt>
                <c:pt idx="7602">
                  <c:v>1.3159000000000001E-3</c:v>
                </c:pt>
                <c:pt idx="7603">
                  <c:v>7.1759000000000005E-4</c:v>
                </c:pt>
                <c:pt idx="7604">
                  <c:v>1.0302999999999999E-4</c:v>
                </c:pt>
                <c:pt idx="7605">
                  <c:v>-5.1387000000000004E-4</c:v>
                </c:pt>
                <c:pt idx="7606">
                  <c:v>-1.1191E-3</c:v>
                </c:pt>
                <c:pt idx="7607">
                  <c:v>-1.6988999999999999E-3</c:v>
                </c:pt>
                <c:pt idx="7608">
                  <c:v>-2.2401999999999999E-3</c:v>
                </c:pt>
                <c:pt idx="7609">
                  <c:v>-2.7306000000000001E-3</c:v>
                </c:pt>
                <c:pt idx="7610">
                  <c:v>-3.1591000000000002E-3</c:v>
                </c:pt>
                <c:pt idx="7611">
                  <c:v>-3.5159000000000002E-3</c:v>
                </c:pt>
                <c:pt idx="7612">
                  <c:v>-3.7927999999999998E-3</c:v>
                </c:pt>
                <c:pt idx="7613">
                  <c:v>-3.9836999999999997E-3</c:v>
                </c:pt>
                <c:pt idx="7614">
                  <c:v>-4.0841000000000002E-3</c:v>
                </c:pt>
                <c:pt idx="7615">
                  <c:v>-4.0918999999999999E-3</c:v>
                </c:pt>
                <c:pt idx="7616">
                  <c:v>-4.0067999999999996E-3</c:v>
                </c:pt>
                <c:pt idx="7617">
                  <c:v>-3.8306999999999998E-3</c:v>
                </c:pt>
                <c:pt idx="7618">
                  <c:v>-3.5677999999999999E-3</c:v>
                </c:pt>
                <c:pt idx="7619">
                  <c:v>-3.2238000000000002E-3</c:v>
                </c:pt>
                <c:pt idx="7620">
                  <c:v>-2.8065999999999998E-3</c:v>
                </c:pt>
                <c:pt idx="7621">
                  <c:v>-2.3257999999999998E-3</c:v>
                </c:pt>
                <c:pt idx="7622">
                  <c:v>-1.7922000000000001E-3</c:v>
                </c:pt>
                <c:pt idx="7623">
                  <c:v>-1.2179000000000001E-3</c:v>
                </c:pt>
                <c:pt idx="7624">
                  <c:v>-6.1592000000000005E-4</c:v>
                </c:pt>
                <c:pt idx="7625">
                  <c:v>5.4408999999999996E-13</c:v>
                </c:pt>
                <c:pt idx="7626">
                  <c:v>6.1592000000000005E-4</c:v>
                </c:pt>
                <c:pt idx="7627">
                  <c:v>1.2179000000000001E-3</c:v>
                </c:pt>
                <c:pt idx="7628">
                  <c:v>1.7922000000000001E-3</c:v>
                </c:pt>
                <c:pt idx="7629">
                  <c:v>2.3257999999999998E-3</c:v>
                </c:pt>
                <c:pt idx="7630">
                  <c:v>2.8065999999999998E-3</c:v>
                </c:pt>
                <c:pt idx="7631">
                  <c:v>3.2238000000000002E-3</c:v>
                </c:pt>
                <c:pt idx="7632">
                  <c:v>3.5677999999999999E-3</c:v>
                </c:pt>
                <c:pt idx="7633">
                  <c:v>3.8306999999999998E-3</c:v>
                </c:pt>
                <c:pt idx="7634">
                  <c:v>4.0067999999999996E-3</c:v>
                </c:pt>
                <c:pt idx="7635">
                  <c:v>4.0918999999999999E-3</c:v>
                </c:pt>
                <c:pt idx="7636">
                  <c:v>4.0841000000000002E-3</c:v>
                </c:pt>
                <c:pt idx="7637">
                  <c:v>3.9836999999999997E-3</c:v>
                </c:pt>
                <c:pt idx="7638">
                  <c:v>3.7927999999999998E-3</c:v>
                </c:pt>
                <c:pt idx="7639">
                  <c:v>3.5159000000000002E-3</c:v>
                </c:pt>
                <c:pt idx="7640">
                  <c:v>3.1591000000000002E-3</c:v>
                </c:pt>
                <c:pt idx="7641">
                  <c:v>2.7306000000000001E-3</c:v>
                </c:pt>
                <c:pt idx="7642">
                  <c:v>2.2401999999999999E-3</c:v>
                </c:pt>
                <c:pt idx="7643">
                  <c:v>1.6988999999999999E-3</c:v>
                </c:pt>
                <c:pt idx="7644">
                  <c:v>1.1191E-3</c:v>
                </c:pt>
                <c:pt idx="7645">
                  <c:v>5.1387000000000004E-4</c:v>
                </c:pt>
                <c:pt idx="7646">
                  <c:v>-1.0302999999999999E-4</c:v>
                </c:pt>
                <c:pt idx="7647">
                  <c:v>-7.1759000000000005E-4</c:v>
                </c:pt>
                <c:pt idx="7648">
                  <c:v>-1.3159000000000001E-3</c:v>
                </c:pt>
                <c:pt idx="7649">
                  <c:v>-1.8843E-3</c:v>
                </c:pt>
                <c:pt idx="7650">
                  <c:v>-2.4686999999999999E-3</c:v>
                </c:pt>
                <c:pt idx="7651">
                  <c:v>-2.9510999999999999E-3</c:v>
                </c:pt>
                <c:pt idx="7652">
                  <c:v>-3.3666E-3</c:v>
                </c:pt>
                <c:pt idx="7653">
                  <c:v>-3.7055999999999999E-3</c:v>
                </c:pt>
                <c:pt idx="7654">
                  <c:v>-3.9605999999999999E-3</c:v>
                </c:pt>
                <c:pt idx="7655">
                  <c:v>-4.1256000000000001E-3</c:v>
                </c:pt>
                <c:pt idx="7656">
                  <c:v>-4.1970000000000002E-3</c:v>
                </c:pt>
                <c:pt idx="7657">
                  <c:v>-4.1732000000000002E-3</c:v>
                </c:pt>
                <c:pt idx="7658">
                  <c:v>-4.0546000000000002E-3</c:v>
                </c:pt>
                <c:pt idx="7659">
                  <c:v>-3.8440000000000002E-3</c:v>
                </c:pt>
                <c:pt idx="7660">
                  <c:v>-3.5461999999999998E-3</c:v>
                </c:pt>
                <c:pt idx="7661">
                  <c:v>-3.1679E-3</c:v>
                </c:pt>
                <c:pt idx="7662">
                  <c:v>-2.7176000000000001E-3</c:v>
                </c:pt>
                <c:pt idx="7663">
                  <c:v>-2.2057000000000001E-3</c:v>
                </c:pt>
                <c:pt idx="7664">
                  <c:v>-1.6437999999999999E-3</c:v>
                </c:pt>
                <c:pt idx="7665">
                  <c:v>-1.0445000000000001E-3</c:v>
                </c:pt>
                <c:pt idx="7666">
                  <c:v>-4.2151999999999999E-4</c:v>
                </c:pt>
                <c:pt idx="7667">
                  <c:v>2.1102999999999999E-4</c:v>
                </c:pt>
                <c:pt idx="7668">
                  <c:v>8.3878000000000002E-4</c:v>
                </c:pt>
                <c:pt idx="7669">
                  <c:v>1.4475E-3</c:v>
                </c:pt>
                <c:pt idx="7670">
                  <c:v>2.0233999999999999E-3</c:v>
                </c:pt>
                <c:pt idx="7671">
                  <c:v>2.5533000000000001E-3</c:v>
                </c:pt>
                <c:pt idx="7672">
                  <c:v>3.0252999999999999E-3</c:v>
                </c:pt>
                <c:pt idx="7673">
                  <c:v>3.4286E-3</c:v>
                </c:pt>
                <c:pt idx="7674">
                  <c:v>3.7540999999999998E-3</c:v>
                </c:pt>
                <c:pt idx="7675">
                  <c:v>3.9944000000000004E-3</c:v>
                </c:pt>
                <c:pt idx="7676">
                  <c:v>4.1441000000000004E-3</c:v>
                </c:pt>
                <c:pt idx="7677">
                  <c:v>4.1996999999999998E-3</c:v>
                </c:pt>
                <c:pt idx="7678">
                  <c:v>4.1599000000000002E-3</c:v>
                </c:pt>
                <c:pt idx="7679">
                  <c:v>4.0258000000000004E-3</c:v>
                </c:pt>
                <c:pt idx="7680">
                  <c:v>3.8002999999999999E-3</c:v>
                </c:pt>
                <c:pt idx="7681">
                  <c:v>3.4884999999999998E-3</c:v>
                </c:pt>
                <c:pt idx="7682">
                  <c:v>3.0975999999999998E-3</c:v>
                </c:pt>
                <c:pt idx="7683">
                  <c:v>2.6362999999999998E-3</c:v>
                </c:pt>
                <c:pt idx="7684">
                  <c:v>2.1151999999999998E-3</c:v>
                </c:pt>
                <c:pt idx="7685">
                  <c:v>1.5460999999999999E-3</c:v>
                </c:pt>
                <c:pt idx="7686">
                  <c:v>9.4194000000000005E-4</c:v>
                </c:pt>
                <c:pt idx="7687">
                  <c:v>3.1637000000000001E-4</c:v>
                </c:pt>
                <c:pt idx="7688">
                  <c:v>-3.1637000000000001E-4</c:v>
                </c:pt>
                <c:pt idx="7689">
                  <c:v>-9.4194000000000005E-4</c:v>
                </c:pt>
                <c:pt idx="7690">
                  <c:v>-1.5460999999999999E-3</c:v>
                </c:pt>
                <c:pt idx="7691">
                  <c:v>-2.1151999999999998E-3</c:v>
                </c:pt>
                <c:pt idx="7692">
                  <c:v>-2.6362999999999998E-3</c:v>
                </c:pt>
                <c:pt idx="7693">
                  <c:v>-3.0975999999999998E-3</c:v>
                </c:pt>
                <c:pt idx="7694">
                  <c:v>-3.4884999999999998E-3</c:v>
                </c:pt>
                <c:pt idx="7695">
                  <c:v>-3.8002999999999999E-3</c:v>
                </c:pt>
                <c:pt idx="7696">
                  <c:v>-4.0258000000000004E-3</c:v>
                </c:pt>
                <c:pt idx="7697">
                  <c:v>-4.1599000000000002E-3</c:v>
                </c:pt>
                <c:pt idx="7698">
                  <c:v>-4.1996999999999998E-3</c:v>
                </c:pt>
                <c:pt idx="7699">
                  <c:v>-4.1441000000000004E-3</c:v>
                </c:pt>
                <c:pt idx="7700">
                  <c:v>-4.0895000000000003E-3</c:v>
                </c:pt>
                <c:pt idx="7701">
                  <c:v>-3.8435000000000001E-3</c:v>
                </c:pt>
                <c:pt idx="7702">
                  <c:v>-3.5103000000000001E-3</c:v>
                </c:pt>
                <c:pt idx="7703">
                  <c:v>-3.0972999999999999E-3</c:v>
                </c:pt>
                <c:pt idx="7704">
                  <c:v>-2.6140999999999998E-3</c:v>
                </c:pt>
                <c:pt idx="7705">
                  <c:v>-2.0715E-3</c:v>
                </c:pt>
                <c:pt idx="7706">
                  <c:v>-1.482E-3</c:v>
                </c:pt>
                <c:pt idx="7707">
                  <c:v>-8.5875000000000003E-4</c:v>
                </c:pt>
                <c:pt idx="7708">
                  <c:v>-2.1604999999999999E-4</c:v>
                </c:pt>
                <c:pt idx="7709">
                  <c:v>4.3155999999999999E-4</c:v>
                </c:pt>
                <c:pt idx="7710">
                  <c:v>1.0694000000000001E-3</c:v>
                </c:pt>
                <c:pt idx="7711">
                  <c:v>1.6829E-3</c:v>
                </c:pt>
                <c:pt idx="7712">
                  <c:v>2.2583E-3</c:v>
                </c:pt>
                <c:pt idx="7713">
                  <c:v>2.7823000000000001E-3</c:v>
                </c:pt>
                <c:pt idx="7714">
                  <c:v>3.2433000000000002E-3</c:v>
                </c:pt>
                <c:pt idx="7715">
                  <c:v>3.6305999999999999E-3</c:v>
                </c:pt>
                <c:pt idx="7716">
                  <c:v>3.9354999999999998E-3</c:v>
                </c:pt>
                <c:pt idx="7717">
                  <c:v>4.1510999999999996E-3</c:v>
                </c:pt>
                <c:pt idx="7718">
                  <c:v>4.2725000000000003E-3</c:v>
                </c:pt>
                <c:pt idx="7719">
                  <c:v>4.2969000000000002E-3</c:v>
                </c:pt>
                <c:pt idx="7720">
                  <c:v>4.2237999999999998E-3</c:v>
                </c:pt>
                <c:pt idx="7721">
                  <c:v>4.0549000000000002E-3</c:v>
                </c:pt>
                <c:pt idx="7722">
                  <c:v>3.7938999999999998E-3</c:v>
                </c:pt>
                <c:pt idx="7723">
                  <c:v>3.4467E-3</c:v>
                </c:pt>
                <c:pt idx="7724">
                  <c:v>3.0214E-3</c:v>
                </c:pt>
                <c:pt idx="7725">
                  <c:v>2.5274999999999998E-3</c:v>
                </c:pt>
                <c:pt idx="7726">
                  <c:v>1.9762E-3</c:v>
                </c:pt>
                <c:pt idx="7727">
                  <c:v>1.3801E-3</c:v>
                </c:pt>
                <c:pt idx="7728">
                  <c:v>7.5259999999999997E-4</c:v>
                </c:pt>
                <c:pt idx="7729">
                  <c:v>1.0806000000000001E-4</c:v>
                </c:pt>
                <c:pt idx="7730">
                  <c:v>-5.3892999999999996E-4</c:v>
                </c:pt>
                <c:pt idx="7731">
                  <c:v>-1.1737E-3</c:v>
                </c:pt>
                <c:pt idx="7732">
                  <c:v>-1.7818000000000001E-3</c:v>
                </c:pt>
                <c:pt idx="7733">
                  <c:v>-2.3495E-3</c:v>
                </c:pt>
                <c:pt idx="7734">
                  <c:v>-2.8639E-3</c:v>
                </c:pt>
                <c:pt idx="7735">
                  <c:v>-3.3132000000000001E-3</c:v>
                </c:pt>
                <c:pt idx="7736">
                  <c:v>-3.6874E-3</c:v>
                </c:pt>
                <c:pt idx="7737">
                  <c:v>-3.9778000000000001E-3</c:v>
                </c:pt>
                <c:pt idx="7738">
                  <c:v>-4.1780000000000003E-3</c:v>
                </c:pt>
                <c:pt idx="7739">
                  <c:v>-4.2833999999999997E-3</c:v>
                </c:pt>
                <c:pt idx="7740">
                  <c:v>-4.2915000000000002E-3</c:v>
                </c:pt>
                <c:pt idx="7741">
                  <c:v>-4.2023E-3</c:v>
                </c:pt>
                <c:pt idx="7742">
                  <c:v>-4.0175999999999996E-3</c:v>
                </c:pt>
                <c:pt idx="7743">
                  <c:v>-3.7418E-3</c:v>
                </c:pt>
                <c:pt idx="7744">
                  <c:v>-3.3809999999999999E-3</c:v>
                </c:pt>
                <c:pt idx="7745">
                  <c:v>-2.9436000000000002E-3</c:v>
                </c:pt>
                <c:pt idx="7746">
                  <c:v>-2.4393000000000001E-3</c:v>
                </c:pt>
                <c:pt idx="7747">
                  <c:v>-1.8795999999999999E-3</c:v>
                </c:pt>
                <c:pt idx="7748">
                  <c:v>-1.2773000000000001E-3</c:v>
                </c:pt>
                <c:pt idx="7749">
                  <c:v>-6.4597000000000005E-4</c:v>
                </c:pt>
                <c:pt idx="7750">
                  <c:v>6.1162999999999999E-13</c:v>
                </c:pt>
                <c:pt idx="7751">
                  <c:v>6.6098999999999997E-4</c:v>
                </c:pt>
                <c:pt idx="7752">
                  <c:v>1.307E-3</c:v>
                </c:pt>
                <c:pt idx="7753">
                  <c:v>1.9233E-3</c:v>
                </c:pt>
                <c:pt idx="7754">
                  <c:v>2.496E-3</c:v>
                </c:pt>
                <c:pt idx="7755">
                  <c:v>3.0119999999999999E-3</c:v>
                </c:pt>
                <c:pt idx="7756">
                  <c:v>3.4597E-3</c:v>
                </c:pt>
                <c:pt idx="7757">
                  <c:v>3.8287999999999998E-3</c:v>
                </c:pt>
                <c:pt idx="7758">
                  <c:v>4.1110000000000001E-3</c:v>
                </c:pt>
                <c:pt idx="7759">
                  <c:v>4.3E-3</c:v>
                </c:pt>
                <c:pt idx="7760">
                  <c:v>4.3912999999999999E-3</c:v>
                </c:pt>
                <c:pt idx="7761">
                  <c:v>4.3829999999999997E-3</c:v>
                </c:pt>
                <c:pt idx="7762">
                  <c:v>4.2751999999999998E-3</c:v>
                </c:pt>
                <c:pt idx="7763">
                  <c:v>4.0702999999999998E-3</c:v>
                </c:pt>
                <c:pt idx="7764">
                  <c:v>3.7731000000000002E-3</c:v>
                </c:pt>
                <c:pt idx="7765">
                  <c:v>3.3903000000000002E-3</c:v>
                </c:pt>
                <c:pt idx="7766">
                  <c:v>2.9304999999999999E-3</c:v>
                </c:pt>
                <c:pt idx="7767">
                  <c:v>2.4041000000000002E-3</c:v>
                </c:pt>
                <c:pt idx="7768">
                  <c:v>1.8232999999999999E-3</c:v>
                </c:pt>
                <c:pt idx="7769">
                  <c:v>1.201E-3</c:v>
                </c:pt>
                <c:pt idx="7770">
                  <c:v>5.5146999999999998E-4</c:v>
                </c:pt>
                <c:pt idx="7771">
                  <c:v>-1.1056999999999999E-4</c:v>
                </c:pt>
                <c:pt idx="7772">
                  <c:v>-7.7010000000000002E-4</c:v>
                </c:pt>
                <c:pt idx="7773">
                  <c:v>-1.4122E-3</c:v>
                </c:pt>
                <c:pt idx="7774">
                  <c:v>-2.0222E-3</c:v>
                </c:pt>
                <c:pt idx="7775">
                  <c:v>-2.5863000000000001E-3</c:v>
                </c:pt>
                <c:pt idx="7776">
                  <c:v>-3.0917000000000002E-3</c:v>
                </c:pt>
                <c:pt idx="7777">
                  <c:v>-3.5268999999999999E-3</c:v>
                </c:pt>
                <c:pt idx="7778">
                  <c:v>-3.8820999999999999E-3</c:v>
                </c:pt>
                <c:pt idx="7779">
                  <c:v>-4.1491999999999996E-3</c:v>
                </c:pt>
                <c:pt idx="7780">
                  <c:v>-4.3220999999999997E-3</c:v>
                </c:pt>
                <c:pt idx="7781">
                  <c:v>-4.3968999999999996E-3</c:v>
                </c:pt>
                <c:pt idx="7782">
                  <c:v>-4.3718999999999997E-3</c:v>
                </c:pt>
                <c:pt idx="7783">
                  <c:v>-4.2477000000000001E-3</c:v>
                </c:pt>
                <c:pt idx="7784">
                  <c:v>-4.0270999999999996E-3</c:v>
                </c:pt>
                <c:pt idx="7785">
                  <c:v>-3.715E-3</c:v>
                </c:pt>
                <c:pt idx="7786">
                  <c:v>-3.3186999999999999E-3</c:v>
                </c:pt>
                <c:pt idx="7787">
                  <c:v>-2.8470000000000001E-3</c:v>
                </c:pt>
                <c:pt idx="7788">
                  <c:v>-2.3108E-3</c:v>
                </c:pt>
                <c:pt idx="7789">
                  <c:v>-1.722E-3</c:v>
                </c:pt>
                <c:pt idx="7790">
                  <c:v>-1.0942E-3</c:v>
                </c:pt>
                <c:pt idx="7791">
                  <c:v>-4.4159000000000001E-4</c:v>
                </c:pt>
                <c:pt idx="7792">
                  <c:v>2.2107999999999999E-4</c:v>
                </c:pt>
                <c:pt idx="7793">
                  <c:v>8.7872000000000004E-4</c:v>
                </c:pt>
                <c:pt idx="7794">
                  <c:v>1.5164E-3</c:v>
                </c:pt>
                <c:pt idx="7795">
                  <c:v>2.1197E-3</c:v>
                </c:pt>
                <c:pt idx="7796">
                  <c:v>2.6749E-3</c:v>
                </c:pt>
                <c:pt idx="7797">
                  <c:v>3.1694000000000002E-3</c:v>
                </c:pt>
                <c:pt idx="7798">
                  <c:v>3.5918999999999999E-3</c:v>
                </c:pt>
                <c:pt idx="7799">
                  <c:v>3.9328999999999996E-3</c:v>
                </c:pt>
                <c:pt idx="7800">
                  <c:v>4.2798000000000003E-3</c:v>
                </c:pt>
                <c:pt idx="7801">
                  <c:v>4.4400999999999998E-3</c:v>
                </c:pt>
                <c:pt idx="7802">
                  <c:v>4.4996000000000003E-3</c:v>
                </c:pt>
                <c:pt idx="7803">
                  <c:v>4.4571000000000003E-3</c:v>
                </c:pt>
                <c:pt idx="7804">
                  <c:v>4.3132999999999999E-3</c:v>
                </c:pt>
                <c:pt idx="7805">
                  <c:v>4.0717000000000001E-3</c:v>
                </c:pt>
                <c:pt idx="7806">
                  <c:v>3.7377000000000001E-3</c:v>
                </c:pt>
                <c:pt idx="7807">
                  <c:v>3.3187999999999998E-3</c:v>
                </c:pt>
                <c:pt idx="7808">
                  <c:v>2.8246E-3</c:v>
                </c:pt>
                <c:pt idx="7809">
                  <c:v>2.2663000000000002E-3</c:v>
                </c:pt>
                <c:pt idx="7810">
                  <c:v>1.6566E-3</c:v>
                </c:pt>
                <c:pt idx="7811">
                  <c:v>1.0092E-3</c:v>
                </c:pt>
                <c:pt idx="7812">
                  <c:v>3.3897000000000002E-4</c:v>
                </c:pt>
                <c:pt idx="7813">
                  <c:v>-3.3897000000000002E-4</c:v>
                </c:pt>
                <c:pt idx="7814">
                  <c:v>-1.0092E-3</c:v>
                </c:pt>
                <c:pt idx="7815">
                  <c:v>-1.6566E-3</c:v>
                </c:pt>
                <c:pt idx="7816">
                  <c:v>-2.2663000000000002E-3</c:v>
                </c:pt>
                <c:pt idx="7817">
                  <c:v>-2.8246E-3</c:v>
                </c:pt>
                <c:pt idx="7818">
                  <c:v>-3.3187999999999998E-3</c:v>
                </c:pt>
                <c:pt idx="7819">
                  <c:v>-3.7377000000000001E-3</c:v>
                </c:pt>
                <c:pt idx="7820">
                  <c:v>-4.0717000000000001E-3</c:v>
                </c:pt>
                <c:pt idx="7821">
                  <c:v>-4.3132999999999999E-3</c:v>
                </c:pt>
                <c:pt idx="7822">
                  <c:v>-4.4571000000000003E-3</c:v>
                </c:pt>
                <c:pt idx="7823">
                  <c:v>-4.4996000000000003E-3</c:v>
                </c:pt>
                <c:pt idx="7824">
                  <c:v>-4.4400999999999998E-3</c:v>
                </c:pt>
                <c:pt idx="7825">
                  <c:v>-4.2798000000000003E-3</c:v>
                </c:pt>
                <c:pt idx="7826">
                  <c:v>-4.0223000000000004E-3</c:v>
                </c:pt>
                <c:pt idx="7827">
                  <c:v>-3.6735000000000001E-3</c:v>
                </c:pt>
                <c:pt idx="7828">
                  <c:v>-3.2414000000000002E-3</c:v>
                </c:pt>
                <c:pt idx="7829">
                  <c:v>-2.7357000000000002E-3</c:v>
                </c:pt>
                <c:pt idx="7830">
                  <c:v>-2.1678999999999999E-3</c:v>
                </c:pt>
                <c:pt idx="7831">
                  <c:v>-1.5509E-3</c:v>
                </c:pt>
                <c:pt idx="7832">
                  <c:v>-8.9868999999999995E-4</c:v>
                </c:pt>
                <c:pt idx="7833">
                  <c:v>-2.2609999999999999E-4</c:v>
                </c:pt>
                <c:pt idx="7834">
                  <c:v>4.5163000000000001E-4</c:v>
                </c:pt>
                <c:pt idx="7835">
                  <c:v>1.1191E-3</c:v>
                </c:pt>
                <c:pt idx="7836">
                  <c:v>1.7612000000000001E-3</c:v>
                </c:pt>
                <c:pt idx="7837">
                  <c:v>2.3633E-3</c:v>
                </c:pt>
                <c:pt idx="7838">
                  <c:v>2.9118E-3</c:v>
                </c:pt>
                <c:pt idx="7839">
                  <c:v>3.3941000000000002E-3</c:v>
                </c:pt>
                <c:pt idx="7840">
                  <c:v>3.7994999999999999E-3</c:v>
                </c:pt>
                <c:pt idx="7841">
                  <c:v>4.1186E-3</c:v>
                </c:pt>
                <c:pt idx="7842">
                  <c:v>4.3442000000000003E-3</c:v>
                </c:pt>
                <c:pt idx="7843">
                  <c:v>4.4713000000000001E-3</c:v>
                </c:pt>
                <c:pt idx="7844">
                  <c:v>4.4967999999999996E-3</c:v>
                </c:pt>
                <c:pt idx="7845">
                  <c:v>4.4203000000000003E-3</c:v>
                </c:pt>
                <c:pt idx="7846">
                  <c:v>4.2434999999999999E-3</c:v>
                </c:pt>
                <c:pt idx="7847">
                  <c:v>3.9703000000000004E-3</c:v>
                </c:pt>
                <c:pt idx="7848">
                  <c:v>3.6070999999999998E-3</c:v>
                </c:pt>
                <c:pt idx="7849">
                  <c:v>3.1619E-3</c:v>
                </c:pt>
                <c:pt idx="7850">
                  <c:v>2.7038000000000001E-3</c:v>
                </c:pt>
                <c:pt idx="7851">
                  <c:v>2.1140999999999998E-3</c:v>
                </c:pt>
                <c:pt idx="7852">
                  <c:v>1.4763000000000001E-3</c:v>
                </c:pt>
                <c:pt idx="7853">
                  <c:v>8.0511000000000005E-4</c:v>
                </c:pt>
                <c:pt idx="7854">
                  <c:v>1.156E-4</c:v>
                </c:pt>
                <c:pt idx="7855">
                  <c:v>-5.7653000000000001E-4</c:v>
                </c:pt>
                <c:pt idx="7856">
                  <c:v>-1.2555999999999999E-3</c:v>
                </c:pt>
                <c:pt idx="7857">
                  <c:v>-1.9061E-3</c:v>
                </c:pt>
                <c:pt idx="7858">
                  <c:v>-2.5133999999999998E-3</c:v>
                </c:pt>
                <c:pt idx="7859">
                  <c:v>-3.0636999999999999E-3</c:v>
                </c:pt>
                <c:pt idx="7860">
                  <c:v>-3.5444000000000001E-3</c:v>
                </c:pt>
                <c:pt idx="7861">
                  <c:v>-3.9446000000000004E-3</c:v>
                </c:pt>
                <c:pt idx="7862">
                  <c:v>-4.2554000000000003E-3</c:v>
                </c:pt>
                <c:pt idx="7863">
                  <c:v>-4.4695000000000004E-3</c:v>
                </c:pt>
                <c:pt idx="7864">
                  <c:v>-4.5821999999999998E-3</c:v>
                </c:pt>
                <c:pt idx="7865">
                  <c:v>-4.5909000000000002E-3</c:v>
                </c:pt>
                <c:pt idx="7866">
                  <c:v>-4.4954000000000001E-3</c:v>
                </c:pt>
                <c:pt idx="7867">
                  <c:v>-4.2979000000000003E-3</c:v>
                </c:pt>
                <c:pt idx="7868">
                  <c:v>-4.0027999999999999E-3</c:v>
                </c:pt>
                <c:pt idx="7869">
                  <c:v>-3.6169000000000001E-3</c:v>
                </c:pt>
                <c:pt idx="7870">
                  <c:v>-3.1489E-3</c:v>
                </c:pt>
                <c:pt idx="7871">
                  <c:v>-2.6094E-3</c:v>
                </c:pt>
                <c:pt idx="7872">
                  <c:v>-2.0106999999999998E-3</c:v>
                </c:pt>
                <c:pt idx="7873">
                  <c:v>-1.3664E-3</c:v>
                </c:pt>
                <c:pt idx="7874">
                  <c:v>-6.9103999999999997E-4</c:v>
                </c:pt>
                <c:pt idx="7875">
                  <c:v>6.6841999999999999E-13</c:v>
                </c:pt>
                <c:pt idx="7876">
                  <c:v>6.9103999999999997E-4</c:v>
                </c:pt>
                <c:pt idx="7877">
                  <c:v>1.3664E-3</c:v>
                </c:pt>
                <c:pt idx="7878">
                  <c:v>2.0106999999999998E-3</c:v>
                </c:pt>
                <c:pt idx="7879">
                  <c:v>2.6094E-3</c:v>
                </c:pt>
                <c:pt idx="7880">
                  <c:v>3.1489E-3</c:v>
                </c:pt>
                <c:pt idx="7881">
                  <c:v>3.6169000000000001E-3</c:v>
                </c:pt>
                <c:pt idx="7882">
                  <c:v>4.0027999999999999E-3</c:v>
                </c:pt>
                <c:pt idx="7883">
                  <c:v>4.2979000000000003E-3</c:v>
                </c:pt>
                <c:pt idx="7884">
                  <c:v>4.4954000000000001E-3</c:v>
                </c:pt>
                <c:pt idx="7885">
                  <c:v>4.5909000000000002E-3</c:v>
                </c:pt>
                <c:pt idx="7886">
                  <c:v>4.5821999999999998E-3</c:v>
                </c:pt>
                <c:pt idx="7887">
                  <c:v>4.4695000000000004E-3</c:v>
                </c:pt>
                <c:pt idx="7888">
                  <c:v>4.2554000000000003E-3</c:v>
                </c:pt>
                <c:pt idx="7889">
                  <c:v>3.9446000000000004E-3</c:v>
                </c:pt>
                <c:pt idx="7890">
                  <c:v>3.5444000000000001E-3</c:v>
                </c:pt>
                <c:pt idx="7891">
                  <c:v>3.0636999999999999E-3</c:v>
                </c:pt>
                <c:pt idx="7892">
                  <c:v>2.5133999999999998E-3</c:v>
                </c:pt>
                <c:pt idx="7893">
                  <c:v>1.9061E-3</c:v>
                </c:pt>
                <c:pt idx="7894">
                  <c:v>1.2555999999999999E-3</c:v>
                </c:pt>
                <c:pt idx="7895">
                  <c:v>5.7653000000000001E-4</c:v>
                </c:pt>
                <c:pt idx="7896">
                  <c:v>-1.156E-4</c:v>
                </c:pt>
                <c:pt idx="7897">
                  <c:v>-8.0511000000000005E-4</c:v>
                </c:pt>
                <c:pt idx="7898">
                  <c:v>-1.4763000000000001E-3</c:v>
                </c:pt>
                <c:pt idx="7899">
                  <c:v>-2.1140999999999998E-3</c:v>
                </c:pt>
                <c:pt idx="7900">
                  <c:v>-2.7626E-3</c:v>
                </c:pt>
                <c:pt idx="7901">
                  <c:v>-3.3024999999999999E-3</c:v>
                </c:pt>
                <c:pt idx="7902">
                  <c:v>-3.7674000000000002E-3</c:v>
                </c:pt>
                <c:pt idx="7903">
                  <c:v>-4.1468E-3</c:v>
                </c:pt>
                <c:pt idx="7904">
                  <c:v>-4.4320999999999996E-3</c:v>
                </c:pt>
                <c:pt idx="7905">
                  <c:v>-4.6167999999999999E-3</c:v>
                </c:pt>
                <c:pt idx="7906">
                  <c:v>-4.6966999999999998E-3</c:v>
                </c:pt>
                <c:pt idx="7907">
                  <c:v>-4.6699999999999997E-3</c:v>
                </c:pt>
                <c:pt idx="7908">
                  <c:v>-4.5373000000000002E-3</c:v>
                </c:pt>
                <c:pt idx="7909">
                  <c:v>-4.3016E-3</c:v>
                </c:pt>
                <c:pt idx="7910">
                  <c:v>-3.9683000000000001E-3</c:v>
                </c:pt>
                <c:pt idx="7911">
                  <c:v>-3.545E-3</c:v>
                </c:pt>
                <c:pt idx="7912">
                  <c:v>-3.0412E-3</c:v>
                </c:pt>
                <c:pt idx="7913">
                  <c:v>-2.4683000000000001E-3</c:v>
                </c:pt>
                <c:pt idx="7914">
                  <c:v>-1.8395E-3</c:v>
                </c:pt>
                <c:pt idx="7915">
                  <c:v>-1.1688E-3</c:v>
                </c:pt>
                <c:pt idx="7916">
                  <c:v>-4.7169999999999997E-4</c:v>
                </c:pt>
                <c:pt idx="7917">
                  <c:v>2.3614999999999999E-4</c:v>
                </c:pt>
                <c:pt idx="7918">
                  <c:v>9.3864000000000003E-4</c:v>
                </c:pt>
                <c:pt idx="7919">
                  <c:v>1.6198E-3</c:v>
                </c:pt>
                <c:pt idx="7920">
                  <c:v>2.2642000000000001E-3</c:v>
                </c:pt>
                <c:pt idx="7921">
                  <c:v>2.8573000000000001E-3</c:v>
                </c:pt>
                <c:pt idx="7922">
                  <c:v>3.3855000000000001E-3</c:v>
                </c:pt>
                <c:pt idx="7923">
                  <c:v>3.8368E-3</c:v>
                </c:pt>
                <c:pt idx="7924">
                  <c:v>4.2011000000000001E-3</c:v>
                </c:pt>
                <c:pt idx="7925">
                  <c:v>4.47E-3</c:v>
                </c:pt>
                <c:pt idx="7926">
                  <c:v>4.6373999999999999E-3</c:v>
                </c:pt>
                <c:pt idx="7927">
                  <c:v>4.6996E-3</c:v>
                </c:pt>
                <c:pt idx="7928">
                  <c:v>4.6552E-3</c:v>
                </c:pt>
                <c:pt idx="7929">
                  <c:v>4.5050999999999997E-3</c:v>
                </c:pt>
                <c:pt idx="7930">
                  <c:v>4.2526999999999999E-3</c:v>
                </c:pt>
                <c:pt idx="7931">
                  <c:v>3.9037999999999998E-3</c:v>
                </c:pt>
                <c:pt idx="7932">
                  <c:v>3.4662999999999999E-3</c:v>
                </c:pt>
                <c:pt idx="7933">
                  <c:v>2.9501000000000002E-3</c:v>
                </c:pt>
                <c:pt idx="7934">
                  <c:v>2.3670000000000002E-3</c:v>
                </c:pt>
                <c:pt idx="7935">
                  <c:v>1.7302000000000001E-3</c:v>
                </c:pt>
                <c:pt idx="7936">
                  <c:v>1.0541000000000001E-3</c:v>
                </c:pt>
                <c:pt idx="7937">
                  <c:v>3.5404000000000002E-4</c:v>
                </c:pt>
                <c:pt idx="7938">
                  <c:v>-3.5404000000000002E-4</c:v>
                </c:pt>
                <c:pt idx="7939">
                  <c:v>-1.0541000000000001E-3</c:v>
                </c:pt>
                <c:pt idx="7940">
                  <c:v>-1.7302000000000001E-3</c:v>
                </c:pt>
                <c:pt idx="7941">
                  <c:v>-2.3670000000000002E-3</c:v>
                </c:pt>
                <c:pt idx="7942">
                  <c:v>-2.9501000000000002E-3</c:v>
                </c:pt>
                <c:pt idx="7943">
                  <c:v>-3.4662999999999999E-3</c:v>
                </c:pt>
                <c:pt idx="7944">
                  <c:v>-3.9037999999999998E-3</c:v>
                </c:pt>
                <c:pt idx="7945">
                  <c:v>-4.2526999999999999E-3</c:v>
                </c:pt>
                <c:pt idx="7946">
                  <c:v>-4.5050999999999997E-3</c:v>
                </c:pt>
                <c:pt idx="7947">
                  <c:v>-4.6552E-3</c:v>
                </c:pt>
                <c:pt idx="7948">
                  <c:v>-4.6996E-3</c:v>
                </c:pt>
                <c:pt idx="7949">
                  <c:v>-4.6373999999999999E-3</c:v>
                </c:pt>
                <c:pt idx="7950">
                  <c:v>-4.5650999999999999E-3</c:v>
                </c:pt>
                <c:pt idx="7951">
                  <c:v>-4.2903999999999998E-3</c:v>
                </c:pt>
                <c:pt idx="7952">
                  <c:v>-3.9183999999999998E-3</c:v>
                </c:pt>
                <c:pt idx="7953">
                  <c:v>-3.4575000000000001E-3</c:v>
                </c:pt>
                <c:pt idx="7954">
                  <c:v>-2.9180999999999999E-3</c:v>
                </c:pt>
                <c:pt idx="7955">
                  <c:v>-2.3124E-3</c:v>
                </c:pt>
                <c:pt idx="7956">
                  <c:v>-1.6543E-3</c:v>
                </c:pt>
                <c:pt idx="7957">
                  <c:v>-9.5861000000000004E-4</c:v>
                </c:pt>
                <c:pt idx="7958">
                  <c:v>-2.4117E-4</c:v>
                </c:pt>
                <c:pt idx="7959">
                  <c:v>4.8173999999999998E-4</c:v>
                </c:pt>
                <c:pt idx="7960">
                  <c:v>1.1937E-3</c:v>
                </c:pt>
                <c:pt idx="7961">
                  <c:v>1.8786E-3</c:v>
                </c:pt>
                <c:pt idx="7962">
                  <c:v>2.5208000000000001E-3</c:v>
                </c:pt>
                <c:pt idx="7963">
                  <c:v>3.1059E-3</c:v>
                </c:pt>
                <c:pt idx="7964">
                  <c:v>3.6204000000000002E-3</c:v>
                </c:pt>
                <c:pt idx="7965">
                  <c:v>4.0527999999999996E-3</c:v>
                </c:pt>
                <c:pt idx="7966">
                  <c:v>4.3931999999999999E-3</c:v>
                </c:pt>
                <c:pt idx="7967">
                  <c:v>4.6338000000000004E-3</c:v>
                </c:pt>
                <c:pt idx="7968">
                  <c:v>4.7692999999999998E-3</c:v>
                </c:pt>
                <c:pt idx="7969">
                  <c:v>4.7965999999999998E-3</c:v>
                </c:pt>
                <c:pt idx="7970">
                  <c:v>4.7149999999999996E-3</c:v>
                </c:pt>
                <c:pt idx="7971">
                  <c:v>4.5263999999999999E-3</c:v>
                </c:pt>
                <c:pt idx="7972">
                  <c:v>4.235E-3</c:v>
                </c:pt>
                <c:pt idx="7973">
                  <c:v>3.8474999999999998E-3</c:v>
                </c:pt>
                <c:pt idx="7974">
                  <c:v>3.3727000000000002E-3</c:v>
                </c:pt>
                <c:pt idx="7975">
                  <c:v>2.8213999999999999E-3</c:v>
                </c:pt>
                <c:pt idx="7976">
                  <c:v>2.2060000000000001E-3</c:v>
                </c:pt>
                <c:pt idx="7977">
                  <c:v>1.5405E-3</c:v>
                </c:pt>
                <c:pt idx="7978">
                  <c:v>8.4011000000000003E-4</c:v>
                </c:pt>
                <c:pt idx="7979">
                  <c:v>1.2061999999999999E-4</c:v>
                </c:pt>
                <c:pt idx="7980">
                  <c:v>-6.0159999999999999E-4</c:v>
                </c:pt>
                <c:pt idx="7981">
                  <c:v>-1.3102000000000001E-3</c:v>
                </c:pt>
                <c:pt idx="7982">
                  <c:v>-1.9889999999999999E-3</c:v>
                </c:pt>
                <c:pt idx="7983">
                  <c:v>-2.6226999999999999E-3</c:v>
                </c:pt>
                <c:pt idx="7984">
                  <c:v>-3.1968999999999999E-3</c:v>
                </c:pt>
                <c:pt idx="7985">
                  <c:v>-3.6985E-3</c:v>
                </c:pt>
                <c:pt idx="7986">
                  <c:v>-4.1161000000000001E-3</c:v>
                </c:pt>
                <c:pt idx="7987">
                  <c:v>-4.4403999999999997E-3</c:v>
                </c:pt>
                <c:pt idx="7988">
                  <c:v>-4.6638000000000001E-3</c:v>
                </c:pt>
                <c:pt idx="7989">
                  <c:v>-4.7813999999999999E-3</c:v>
                </c:pt>
                <c:pt idx="7990">
                  <c:v>-4.7904999999999996E-3</c:v>
                </c:pt>
                <c:pt idx="7991">
                  <c:v>-4.6908999999999996E-3</c:v>
                </c:pt>
                <c:pt idx="7992">
                  <c:v>-4.4847999999999997E-3</c:v>
                </c:pt>
                <c:pt idx="7993">
                  <c:v>-4.1768999999999999E-3</c:v>
                </c:pt>
                <c:pt idx="7994">
                  <c:v>-3.7742000000000001E-3</c:v>
                </c:pt>
                <c:pt idx="7995">
                  <c:v>-3.2858000000000002E-3</c:v>
                </c:pt>
                <c:pt idx="7996">
                  <c:v>-2.7228999999999999E-3</c:v>
                </c:pt>
                <c:pt idx="7997">
                  <c:v>-2.0982000000000002E-3</c:v>
                </c:pt>
                <c:pt idx="7998">
                  <c:v>-1.4258000000000001E-3</c:v>
                </c:pt>
                <c:pt idx="7999">
                  <c:v>-7.2108000000000003E-4</c:v>
                </c:pt>
                <c:pt idx="8000">
                  <c:v>7.4288999999999998E-13</c:v>
                </c:pt>
                <c:pt idx="8001">
                  <c:v>7.3611E-4</c:v>
                </c:pt>
                <c:pt idx="8002">
                  <c:v>1.4555E-3</c:v>
                </c:pt>
                <c:pt idx="8003">
                  <c:v>2.1419E-3</c:v>
                </c:pt>
                <c:pt idx="8004">
                  <c:v>2.7796000000000001E-3</c:v>
                </c:pt>
                <c:pt idx="8005">
                  <c:v>3.3543000000000002E-3</c:v>
                </c:pt>
                <c:pt idx="8006">
                  <c:v>3.8528E-3</c:v>
                </c:pt>
                <c:pt idx="8007">
                  <c:v>4.2639000000000002E-3</c:v>
                </c:pt>
                <c:pt idx="8008">
                  <c:v>4.5782000000000002E-3</c:v>
                </c:pt>
                <c:pt idx="8009">
                  <c:v>4.7885999999999996E-3</c:v>
                </c:pt>
                <c:pt idx="8010">
                  <c:v>4.8903000000000002E-3</c:v>
                </c:pt>
                <c:pt idx="8011">
                  <c:v>4.8811000000000002E-3</c:v>
                </c:pt>
                <c:pt idx="8012">
                  <c:v>4.7609999999999996E-3</c:v>
                </c:pt>
                <c:pt idx="8013">
                  <c:v>4.5329000000000003E-3</c:v>
                </c:pt>
                <c:pt idx="8014">
                  <c:v>4.2018999999999997E-3</c:v>
                </c:pt>
                <c:pt idx="8015">
                  <c:v>3.7755000000000002E-3</c:v>
                </c:pt>
                <c:pt idx="8016">
                  <c:v>3.2634999999999999E-3</c:v>
                </c:pt>
                <c:pt idx="8017">
                  <c:v>2.6773000000000001E-3</c:v>
                </c:pt>
                <c:pt idx="8018">
                  <c:v>2.0303999999999999E-3</c:v>
                </c:pt>
                <c:pt idx="8019">
                  <c:v>1.3374999999999999E-3</c:v>
                </c:pt>
                <c:pt idx="8020">
                  <c:v>6.1412999999999995E-4</c:v>
                </c:pt>
                <c:pt idx="8021">
                  <c:v>-1.2313999999999999E-4</c:v>
                </c:pt>
                <c:pt idx="8022">
                  <c:v>-8.5760999999999997E-4</c:v>
                </c:pt>
                <c:pt idx="8023">
                  <c:v>-1.5726E-3</c:v>
                </c:pt>
                <c:pt idx="8024">
                  <c:v>-2.2518999999999998E-3</c:v>
                </c:pt>
                <c:pt idx="8025">
                  <c:v>-2.8801E-3</c:v>
                </c:pt>
                <c:pt idx="8026">
                  <c:v>-3.4429999999999999E-3</c:v>
                </c:pt>
                <c:pt idx="8027">
                  <c:v>-3.9277000000000001E-3</c:v>
                </c:pt>
                <c:pt idx="8028">
                  <c:v>-4.3232000000000001E-3</c:v>
                </c:pt>
                <c:pt idx="8029">
                  <c:v>-4.6207000000000002E-3</c:v>
                </c:pt>
                <c:pt idx="8030">
                  <c:v>-4.8132000000000001E-3</c:v>
                </c:pt>
                <c:pt idx="8031">
                  <c:v>-4.8964999999999998E-3</c:v>
                </c:pt>
                <c:pt idx="8032">
                  <c:v>-4.8687000000000001E-3</c:v>
                </c:pt>
                <c:pt idx="8033">
                  <c:v>-4.7304000000000001E-3</c:v>
                </c:pt>
                <c:pt idx="8034">
                  <c:v>-4.4847000000000003E-3</c:v>
                </c:pt>
                <c:pt idx="8035">
                  <c:v>-4.1371999999999997E-3</c:v>
                </c:pt>
                <c:pt idx="8036">
                  <c:v>-3.6958E-3</c:v>
                </c:pt>
                <c:pt idx="8037">
                  <c:v>-3.1706E-3</c:v>
                </c:pt>
                <c:pt idx="8038">
                  <c:v>-2.5734E-3</c:v>
                </c:pt>
                <c:pt idx="8039">
                  <c:v>-1.9177E-3</c:v>
                </c:pt>
                <c:pt idx="8040">
                  <c:v>-1.2186E-3</c:v>
                </c:pt>
                <c:pt idx="8041">
                  <c:v>-4.9176999999999999E-4</c:v>
                </c:pt>
                <c:pt idx="8042">
                  <c:v>2.4620000000000002E-4</c:v>
                </c:pt>
                <c:pt idx="8043">
                  <c:v>9.7857999999999994E-4</c:v>
                </c:pt>
                <c:pt idx="8044">
                  <c:v>1.6888000000000001E-3</c:v>
                </c:pt>
                <c:pt idx="8045">
                  <c:v>2.3606E-3</c:v>
                </c:pt>
                <c:pt idx="8046">
                  <c:v>2.9789E-3</c:v>
                </c:pt>
                <c:pt idx="8047">
                  <c:v>3.5295000000000001E-3</c:v>
                </c:pt>
                <c:pt idx="8048">
                  <c:v>4.0001000000000004E-3</c:v>
                </c:pt>
                <c:pt idx="8049">
                  <c:v>4.3797999999999997E-3</c:v>
                </c:pt>
                <c:pt idx="8050">
                  <c:v>4.7552999999999996E-3</c:v>
                </c:pt>
                <c:pt idx="8051">
                  <c:v>4.9334000000000001E-3</c:v>
                </c:pt>
                <c:pt idx="8052">
                  <c:v>4.9995999999999999E-3</c:v>
                </c:pt>
                <c:pt idx="8053">
                  <c:v>4.9522999999999998E-3</c:v>
                </c:pt>
                <c:pt idx="8054">
                  <c:v>4.7926000000000002E-3</c:v>
                </c:pt>
                <c:pt idx="8055">
                  <c:v>4.5240999999999996E-3</c:v>
                </c:pt>
                <c:pt idx="8056">
                  <c:v>4.1529999999999996E-3</c:v>
                </c:pt>
                <c:pt idx="8057">
                  <c:v>3.6876000000000001E-3</c:v>
                </c:pt>
                <c:pt idx="8058">
                  <c:v>3.1384999999999998E-3</c:v>
                </c:pt>
                <c:pt idx="8059">
                  <c:v>2.5181000000000001E-3</c:v>
                </c:pt>
                <c:pt idx="8060">
                  <c:v>1.8406E-3</c:v>
                </c:pt>
                <c:pt idx="8061">
                  <c:v>1.1214E-3</c:v>
                </c:pt>
                <c:pt idx="8062">
                  <c:v>3.7662999999999998E-4</c:v>
                </c:pt>
                <c:pt idx="8063">
                  <c:v>-3.7662999999999998E-4</c:v>
                </c:pt>
                <c:pt idx="8064">
                  <c:v>-1.1214E-3</c:v>
                </c:pt>
                <c:pt idx="8065">
                  <c:v>-1.8406E-3</c:v>
                </c:pt>
                <c:pt idx="8066">
                  <c:v>-2.5181000000000001E-3</c:v>
                </c:pt>
                <c:pt idx="8067">
                  <c:v>-3.1384999999999998E-3</c:v>
                </c:pt>
                <c:pt idx="8068">
                  <c:v>-3.6876000000000001E-3</c:v>
                </c:pt>
                <c:pt idx="8069">
                  <c:v>-4.1529999999999996E-3</c:v>
                </c:pt>
                <c:pt idx="8070">
                  <c:v>-4.5240999999999996E-3</c:v>
                </c:pt>
                <c:pt idx="8071">
                  <c:v>-4.7926000000000002E-3</c:v>
                </c:pt>
                <c:pt idx="8072">
                  <c:v>-4.9522999999999998E-3</c:v>
                </c:pt>
                <c:pt idx="8073">
                  <c:v>-4.9995999999999999E-3</c:v>
                </c:pt>
                <c:pt idx="8074">
                  <c:v>-4.9334000000000001E-3</c:v>
                </c:pt>
                <c:pt idx="8075">
                  <c:v>-4.7552999999999996E-3</c:v>
                </c:pt>
                <c:pt idx="8076">
                  <c:v>-4.4692000000000004E-3</c:v>
                </c:pt>
                <c:pt idx="8077">
                  <c:v>-4.0816999999999997E-3</c:v>
                </c:pt>
                <c:pt idx="8078">
                  <c:v>-3.6015000000000001E-3</c:v>
                </c:pt>
                <c:pt idx="8079">
                  <c:v>-3.0397000000000002E-3</c:v>
                </c:pt>
                <c:pt idx="8080">
                  <c:v>-2.4088E-3</c:v>
                </c:pt>
                <c:pt idx="8081">
                  <c:v>-1.7232E-3</c:v>
                </c:pt>
                <c:pt idx="8082">
                  <c:v>-9.9854999999999996E-4</c:v>
                </c:pt>
                <c:pt idx="8083">
                  <c:v>-2.5122000000000002E-4</c:v>
                </c:pt>
                <c:pt idx="8084">
                  <c:v>5.0180999999999999E-4</c:v>
                </c:pt>
                <c:pt idx="8085">
                  <c:v>1.2434E-3</c:v>
                </c:pt>
                <c:pt idx="8086">
                  <c:v>1.9569000000000001E-3</c:v>
                </c:pt>
                <c:pt idx="8087">
                  <c:v>2.6259E-3</c:v>
                </c:pt>
                <c:pt idx="8088">
                  <c:v>3.2353E-3</c:v>
                </c:pt>
                <c:pt idx="8089">
                  <c:v>3.7713E-3</c:v>
                </c:pt>
                <c:pt idx="8090">
                  <c:v>4.2215999999999998E-3</c:v>
                </c:pt>
                <c:pt idx="8091">
                  <c:v>4.5761999999999999E-3</c:v>
                </c:pt>
                <c:pt idx="8092">
                  <c:v>4.8269000000000003E-3</c:v>
                </c:pt>
                <c:pt idx="8093">
                  <c:v>4.9680999999999996E-3</c:v>
                </c:pt>
                <c:pt idx="8094">
                  <c:v>4.9963999999999998E-3</c:v>
                </c:pt>
                <c:pt idx="8095">
                  <c:v>4.9113999999999998E-3</c:v>
                </c:pt>
                <c:pt idx="8096">
                  <c:v>4.7149999999999996E-3</c:v>
                </c:pt>
                <c:pt idx="8097">
                  <c:v>4.4114999999999996E-3</c:v>
                </c:pt>
                <c:pt idx="8098">
                  <c:v>4.0077999999999997E-3</c:v>
                </c:pt>
                <c:pt idx="8099">
                  <c:v>3.5132000000000002E-3</c:v>
                </c:pt>
                <c:pt idx="8100">
                  <c:v>2.9976999999999998E-3</c:v>
                </c:pt>
                <c:pt idx="8101">
                  <c:v>2.3438999999999999E-3</c:v>
                </c:pt>
                <c:pt idx="8102">
                  <c:v>1.6368000000000001E-3</c:v>
                </c:pt>
                <c:pt idx="8103">
                  <c:v>8.9262E-4</c:v>
                </c:pt>
                <c:pt idx="8104">
                  <c:v>1.2815999999999999E-4</c:v>
                </c:pt>
                <c:pt idx="8105">
                  <c:v>-6.3920000000000003E-4</c:v>
                </c:pt>
                <c:pt idx="8106">
                  <c:v>-1.3921000000000001E-3</c:v>
                </c:pt>
                <c:pt idx="8107">
                  <c:v>-2.1132999999999998E-3</c:v>
                </c:pt>
                <c:pt idx="8108">
                  <c:v>-2.7866000000000002E-3</c:v>
                </c:pt>
                <c:pt idx="8109">
                  <c:v>-3.3966999999999999E-3</c:v>
                </c:pt>
                <c:pt idx="8110">
                  <c:v>-3.9296000000000001E-3</c:v>
                </c:pt>
                <c:pt idx="8111">
                  <c:v>-4.3734000000000004E-3</c:v>
                </c:pt>
                <c:pt idx="8112">
                  <c:v>-4.7178999999999997E-3</c:v>
                </c:pt>
                <c:pt idx="8113">
                  <c:v>-4.9553000000000002E-3</c:v>
                </c:pt>
                <c:pt idx="8114">
                  <c:v>-5.0803000000000003E-3</c:v>
                </c:pt>
                <c:pt idx="8115">
                  <c:v>-5.0898999999999996E-3</c:v>
                </c:pt>
                <c:pt idx="8116">
                  <c:v>-4.9841E-3</c:v>
                </c:pt>
                <c:pt idx="8117">
                  <c:v>-4.7651000000000004E-3</c:v>
                </c:pt>
                <c:pt idx="8118">
                  <c:v>-4.4378999999999998E-3</c:v>
                </c:pt>
                <c:pt idx="8119">
                  <c:v>-4.0100999999999999E-3</c:v>
                </c:pt>
                <c:pt idx="8120">
                  <c:v>-3.4911999999999999E-3</c:v>
                </c:pt>
                <c:pt idx="8121">
                  <c:v>-2.8931E-3</c:v>
                </c:pt>
                <c:pt idx="8122">
                  <c:v>-2.2293E-3</c:v>
                </c:pt>
                <c:pt idx="8123">
                  <c:v>-1.5149E-3</c:v>
                </c:pt>
                <c:pt idx="8124">
                  <c:v>-7.6614999999999995E-4</c:v>
                </c:pt>
                <c:pt idx="8125">
                  <c:v>7.1955E-13</c:v>
                </c:pt>
                <c:pt idx="8126">
                  <c:v>7.6614999999999995E-4</c:v>
                </c:pt>
                <c:pt idx="8127">
                  <c:v>1.5149E-3</c:v>
                </c:pt>
                <c:pt idx="8128">
                  <c:v>2.2293E-3</c:v>
                </c:pt>
                <c:pt idx="8129">
                  <c:v>2.8931E-3</c:v>
                </c:pt>
                <c:pt idx="8130">
                  <c:v>3.4911999999999999E-3</c:v>
                </c:pt>
                <c:pt idx="8131">
                  <c:v>4.0100999999999999E-3</c:v>
                </c:pt>
                <c:pt idx="8132">
                  <c:v>4.4378999999999998E-3</c:v>
                </c:pt>
                <c:pt idx="8133">
                  <c:v>4.7651000000000004E-3</c:v>
                </c:pt>
                <c:pt idx="8134">
                  <c:v>4.9841E-3</c:v>
                </c:pt>
                <c:pt idx="8135">
                  <c:v>5.0898999999999996E-3</c:v>
                </c:pt>
                <c:pt idx="8136">
                  <c:v>5.0803000000000003E-3</c:v>
                </c:pt>
                <c:pt idx="8137">
                  <c:v>4.9553000000000002E-3</c:v>
                </c:pt>
                <c:pt idx="8138">
                  <c:v>4.7178999999999997E-3</c:v>
                </c:pt>
                <c:pt idx="8139">
                  <c:v>4.3734000000000004E-3</c:v>
                </c:pt>
                <c:pt idx="8140">
                  <c:v>3.9296000000000001E-3</c:v>
                </c:pt>
                <c:pt idx="8141">
                  <c:v>3.3966999999999999E-3</c:v>
                </c:pt>
                <c:pt idx="8142">
                  <c:v>2.7866000000000002E-3</c:v>
                </c:pt>
                <c:pt idx="8143">
                  <c:v>2.1132999999999998E-3</c:v>
                </c:pt>
                <c:pt idx="8144">
                  <c:v>1.3921000000000001E-3</c:v>
                </c:pt>
                <c:pt idx="8145">
                  <c:v>6.3920000000000003E-4</c:v>
                </c:pt>
                <c:pt idx="8146">
                  <c:v>-1.2815999999999999E-4</c:v>
                </c:pt>
                <c:pt idx="8147">
                  <c:v>-8.9262E-4</c:v>
                </c:pt>
                <c:pt idx="8148">
                  <c:v>-1.6368000000000001E-3</c:v>
                </c:pt>
                <c:pt idx="8149">
                  <c:v>-2.3438999999999999E-3</c:v>
                </c:pt>
                <c:pt idx="8150">
                  <c:v>-3.0565000000000002E-3</c:v>
                </c:pt>
                <c:pt idx="8151">
                  <c:v>-3.6538E-3</c:v>
                </c:pt>
                <c:pt idx="8152">
                  <c:v>-4.1681000000000001E-3</c:v>
                </c:pt>
                <c:pt idx="8153">
                  <c:v>-4.5878999999999998E-3</c:v>
                </c:pt>
                <c:pt idx="8154">
                  <c:v>-4.9036000000000001E-3</c:v>
                </c:pt>
                <c:pt idx="8155">
                  <c:v>-5.1079000000000003E-3</c:v>
                </c:pt>
                <c:pt idx="8156">
                  <c:v>-5.1963000000000001E-3</c:v>
                </c:pt>
                <c:pt idx="8157">
                  <c:v>-5.1668E-3</c:v>
                </c:pt>
                <c:pt idx="8158">
                  <c:v>-5.0200000000000002E-3</c:v>
                </c:pt>
                <c:pt idx="8159">
                  <c:v>-4.7593000000000002E-3</c:v>
                </c:pt>
                <c:pt idx="8160">
                  <c:v>-4.3905000000000003E-3</c:v>
                </c:pt>
                <c:pt idx="8161">
                  <c:v>-3.9221000000000004E-3</c:v>
                </c:pt>
                <c:pt idx="8162">
                  <c:v>-3.3647E-3</c:v>
                </c:pt>
                <c:pt idx="8163">
                  <c:v>-2.7309000000000001E-3</c:v>
                </c:pt>
                <c:pt idx="8164">
                  <c:v>-2.0351000000000002E-3</c:v>
                </c:pt>
                <c:pt idx="8165">
                  <c:v>-1.2932E-3</c:v>
                </c:pt>
                <c:pt idx="8166">
                  <c:v>-5.2187999999999996E-4</c:v>
                </c:pt>
                <c:pt idx="8167">
                  <c:v>2.6127000000000002E-4</c:v>
                </c:pt>
                <c:pt idx="8168">
                  <c:v>1.0384999999999999E-3</c:v>
                </c:pt>
                <c:pt idx="8169">
                  <c:v>1.7921E-3</c:v>
                </c:pt>
                <c:pt idx="8170">
                  <c:v>2.5051000000000001E-3</c:v>
                </c:pt>
                <c:pt idx="8171">
                  <c:v>3.1611999999999999E-3</c:v>
                </c:pt>
                <c:pt idx="8172">
                  <c:v>3.7456E-3</c:v>
                </c:pt>
                <c:pt idx="8173">
                  <c:v>4.2449999999999996E-3</c:v>
                </c:pt>
                <c:pt idx="8174">
                  <c:v>4.6480000000000002E-3</c:v>
                </c:pt>
                <c:pt idx="8175">
                  <c:v>4.9455000000000002E-3</c:v>
                </c:pt>
                <c:pt idx="8176">
                  <c:v>5.1307999999999996E-3</c:v>
                </c:pt>
                <c:pt idx="8177">
                  <c:v>5.1996000000000004E-3</c:v>
                </c:pt>
                <c:pt idx="8178">
                  <c:v>5.1504000000000003E-3</c:v>
                </c:pt>
                <c:pt idx="8179">
                  <c:v>4.9842999999999997E-3</c:v>
                </c:pt>
                <c:pt idx="8180">
                  <c:v>4.7051000000000003E-3</c:v>
                </c:pt>
                <c:pt idx="8181">
                  <c:v>4.3191000000000002E-3</c:v>
                </c:pt>
                <c:pt idx="8182">
                  <c:v>3.8351000000000001E-3</c:v>
                </c:pt>
                <c:pt idx="8183">
                  <c:v>3.264E-3</c:v>
                </c:pt>
                <c:pt idx="8184">
                  <c:v>2.6188000000000001E-3</c:v>
                </c:pt>
                <c:pt idx="8185">
                  <c:v>1.9142E-3</c:v>
                </c:pt>
                <c:pt idx="8186">
                  <c:v>1.1662E-3</c:v>
                </c:pt>
                <c:pt idx="8187">
                  <c:v>3.9169999999999998E-4</c:v>
                </c:pt>
                <c:pt idx="8188">
                  <c:v>-3.9169999999999998E-4</c:v>
                </c:pt>
                <c:pt idx="8189">
                  <c:v>-1.1662E-3</c:v>
                </c:pt>
                <c:pt idx="8190">
                  <c:v>-1.9142E-3</c:v>
                </c:pt>
                <c:pt idx="8191">
                  <c:v>-2.6188000000000001E-3</c:v>
                </c:pt>
                <c:pt idx="8192">
                  <c:v>-3.264E-3</c:v>
                </c:pt>
                <c:pt idx="8193">
                  <c:v>-3.8351000000000001E-3</c:v>
                </c:pt>
                <c:pt idx="8194">
                  <c:v>-4.3191000000000002E-3</c:v>
                </c:pt>
                <c:pt idx="8195">
                  <c:v>-4.7051000000000003E-3</c:v>
                </c:pt>
                <c:pt idx="8196">
                  <c:v>-4.9842999999999997E-3</c:v>
                </c:pt>
                <c:pt idx="8197">
                  <c:v>-5.1504000000000003E-3</c:v>
                </c:pt>
                <c:pt idx="8198">
                  <c:v>-5.1996000000000004E-3</c:v>
                </c:pt>
                <c:pt idx="8199">
                  <c:v>-5.1307999999999996E-3</c:v>
                </c:pt>
                <c:pt idx="8200">
                  <c:v>-5.0406000000000001E-3</c:v>
                </c:pt>
                <c:pt idx="8201">
                  <c:v>-4.7374000000000001E-3</c:v>
                </c:pt>
                <c:pt idx="8202">
                  <c:v>-4.3265999999999999E-3</c:v>
                </c:pt>
                <c:pt idx="8203">
                  <c:v>-3.8176E-3</c:v>
                </c:pt>
                <c:pt idx="8204">
                  <c:v>-3.222E-3</c:v>
                </c:pt>
                <c:pt idx="8205">
                  <c:v>-2.5533000000000001E-3</c:v>
                </c:pt>
                <c:pt idx="8206">
                  <c:v>-1.8266000000000001E-3</c:v>
                </c:pt>
                <c:pt idx="8207">
                  <c:v>-1.0585E-3</c:v>
                </c:pt>
                <c:pt idx="8208">
                  <c:v>-2.6628999999999997E-4</c:v>
                </c:pt>
                <c:pt idx="8209">
                  <c:v>5.3191999999999996E-4</c:v>
                </c:pt>
                <c:pt idx="8210">
                  <c:v>1.3181E-3</c:v>
                </c:pt>
                <c:pt idx="8211">
                  <c:v>2.0742999999999998E-3</c:v>
                </c:pt>
                <c:pt idx="8212">
                  <c:v>2.7834000000000001E-3</c:v>
                </c:pt>
                <c:pt idx="8213">
                  <c:v>3.4294E-3</c:v>
                </c:pt>
                <c:pt idx="8214">
                  <c:v>3.9975000000000002E-3</c:v>
                </c:pt>
                <c:pt idx="8215">
                  <c:v>4.4749000000000004E-3</c:v>
                </c:pt>
                <c:pt idx="8216">
                  <c:v>4.8507999999999997E-3</c:v>
                </c:pt>
                <c:pt idx="8217">
                  <c:v>5.1165000000000004E-3</c:v>
                </c:pt>
                <c:pt idx="8218">
                  <c:v>5.2661000000000001E-3</c:v>
                </c:pt>
                <c:pt idx="8219">
                  <c:v>5.2962E-3</c:v>
                </c:pt>
                <c:pt idx="8220">
                  <c:v>5.2061E-3</c:v>
                </c:pt>
                <c:pt idx="8221">
                  <c:v>4.9978000000000002E-3</c:v>
                </c:pt>
                <c:pt idx="8222">
                  <c:v>4.6760999999999999E-3</c:v>
                </c:pt>
                <c:pt idx="8223">
                  <c:v>4.2483E-3</c:v>
                </c:pt>
                <c:pt idx="8224">
                  <c:v>3.7239999999999999E-3</c:v>
                </c:pt>
                <c:pt idx="8225">
                  <c:v>3.1153000000000001E-3</c:v>
                </c:pt>
                <c:pt idx="8226">
                  <c:v>2.4358000000000001E-3</c:v>
                </c:pt>
                <c:pt idx="8227">
                  <c:v>1.701E-3</c:v>
                </c:pt>
                <c:pt idx="8228">
                  <c:v>9.2761999999999999E-4</c:v>
                </c:pt>
                <c:pt idx="8229">
                  <c:v>1.3318999999999999E-4</c:v>
                </c:pt>
                <c:pt idx="8230">
                  <c:v>-6.6427000000000001E-4</c:v>
                </c:pt>
                <c:pt idx="8231">
                  <c:v>-1.4465999999999999E-3</c:v>
                </c:pt>
                <c:pt idx="8232">
                  <c:v>-2.1962000000000001E-3</c:v>
                </c:pt>
                <c:pt idx="8233">
                  <c:v>-2.8958999999999999E-3</c:v>
                </c:pt>
                <c:pt idx="8234">
                  <c:v>-3.5298999999999999E-3</c:v>
                </c:pt>
                <c:pt idx="8235">
                  <c:v>-4.0837E-3</c:v>
                </c:pt>
                <c:pt idx="8236">
                  <c:v>-4.5449000000000002E-3</c:v>
                </c:pt>
                <c:pt idx="8237">
                  <c:v>-4.9029E-3</c:v>
                </c:pt>
                <c:pt idx="8238">
                  <c:v>-5.1495999999999998E-3</c:v>
                </c:pt>
                <c:pt idx="8239">
                  <c:v>-5.2795000000000003E-3</c:v>
                </c:pt>
                <c:pt idx="8240">
                  <c:v>-5.2894999999999999E-3</c:v>
                </c:pt>
                <c:pt idx="8241">
                  <c:v>-5.1795000000000001E-3</c:v>
                </c:pt>
                <c:pt idx="8242">
                  <c:v>-4.9519000000000004E-3</c:v>
                </c:pt>
                <c:pt idx="8243">
                  <c:v>-4.6119999999999998E-3</c:v>
                </c:pt>
                <c:pt idx="8244">
                  <c:v>-4.1672999999999997E-3</c:v>
                </c:pt>
                <c:pt idx="8245">
                  <c:v>-3.6281E-3</c:v>
                </c:pt>
                <c:pt idx="8246">
                  <c:v>-3.0065000000000001E-3</c:v>
                </c:pt>
                <c:pt idx="8247">
                  <c:v>-2.3167000000000001E-3</c:v>
                </c:pt>
                <c:pt idx="8248">
                  <c:v>-1.5743E-3</c:v>
                </c:pt>
                <c:pt idx="8249">
                  <c:v>-7.9619999999999995E-4</c:v>
                </c:pt>
                <c:pt idx="8250">
                  <c:v>7.0503999999999999E-13</c:v>
                </c:pt>
                <c:pt idx="8251">
                  <c:v>8.1121999999999997E-4</c:v>
                </c:pt>
                <c:pt idx="8252">
                  <c:v>1.604E-3</c:v>
                </c:pt>
                <c:pt idx="8253">
                  <c:v>2.3603999999999999E-3</c:v>
                </c:pt>
                <c:pt idx="8254">
                  <c:v>3.0633000000000001E-3</c:v>
                </c:pt>
                <c:pt idx="8255">
                  <c:v>3.6966E-3</c:v>
                </c:pt>
                <c:pt idx="8256">
                  <c:v>4.2459999999999998E-3</c:v>
                </c:pt>
                <c:pt idx="8257">
                  <c:v>4.6990000000000001E-3</c:v>
                </c:pt>
                <c:pt idx="8258">
                  <c:v>5.0454000000000002E-3</c:v>
                </c:pt>
                <c:pt idx="8259">
                  <c:v>5.2772000000000001E-3</c:v>
                </c:pt>
                <c:pt idx="8260">
                  <c:v>5.3892999999999996E-3</c:v>
                </c:pt>
                <c:pt idx="8261">
                  <c:v>5.3791000000000004E-3</c:v>
                </c:pt>
                <c:pt idx="8262">
                  <c:v>5.2468000000000002E-3</c:v>
                </c:pt>
                <c:pt idx="8263">
                  <c:v>4.9953999999999997E-3</c:v>
                </c:pt>
                <c:pt idx="8264">
                  <c:v>4.6306000000000003E-3</c:v>
                </c:pt>
                <c:pt idx="8265">
                  <c:v>4.1608000000000001E-3</c:v>
                </c:pt>
                <c:pt idx="8266">
                  <c:v>3.5964999999999999E-3</c:v>
                </c:pt>
                <c:pt idx="8267">
                  <c:v>2.9505E-3</c:v>
                </c:pt>
                <c:pt idx="8268">
                  <c:v>2.2376000000000002E-3</c:v>
                </c:pt>
                <c:pt idx="8269">
                  <c:v>1.4739E-3</c:v>
                </c:pt>
                <c:pt idx="8270">
                  <c:v>6.7679999999999997E-4</c:v>
                </c:pt>
                <c:pt idx="8271">
                  <c:v>-1.3569999999999999E-4</c:v>
                </c:pt>
                <c:pt idx="8272">
                  <c:v>-9.4512000000000003E-4</c:v>
                </c:pt>
                <c:pt idx="8273">
                  <c:v>-1.7331E-3</c:v>
                </c:pt>
                <c:pt idx="8274">
                  <c:v>-2.4816999999999999E-3</c:v>
                </c:pt>
                <c:pt idx="8275">
                  <c:v>-3.1740000000000002E-3</c:v>
                </c:pt>
                <c:pt idx="8276">
                  <c:v>-3.7943E-3</c:v>
                </c:pt>
                <c:pt idx="8277">
                  <c:v>-4.3284999999999999E-3</c:v>
                </c:pt>
                <c:pt idx="8278">
                  <c:v>-4.7644000000000002E-3</c:v>
                </c:pt>
                <c:pt idx="8279">
                  <c:v>-5.0920999999999996E-3</c:v>
                </c:pt>
                <c:pt idx="8280">
                  <c:v>-5.3043999999999999E-3</c:v>
                </c:pt>
                <c:pt idx="8281">
                  <c:v>-5.3962000000000003E-3</c:v>
                </c:pt>
                <c:pt idx="8282">
                  <c:v>-5.3654999999999996E-3</c:v>
                </c:pt>
                <c:pt idx="8283">
                  <c:v>-5.2131E-3</c:v>
                </c:pt>
                <c:pt idx="8284">
                  <c:v>-4.9423000000000002E-3</c:v>
                </c:pt>
                <c:pt idx="8285">
                  <c:v>-4.5593999999999999E-3</c:v>
                </c:pt>
                <c:pt idx="8286">
                  <c:v>-4.0730000000000002E-3</c:v>
                </c:pt>
                <c:pt idx="8287">
                  <c:v>-3.4941E-3</c:v>
                </c:pt>
                <c:pt idx="8288">
                  <c:v>-2.8359000000000001E-3</c:v>
                </c:pt>
                <c:pt idx="8289">
                  <c:v>-2.1134000000000001E-3</c:v>
                </c:pt>
                <c:pt idx="8290">
                  <c:v>-1.3429E-3</c:v>
                </c:pt>
                <c:pt idx="8291">
                  <c:v>-5.4195000000000003E-4</c:v>
                </c:pt>
                <c:pt idx="8292">
                  <c:v>2.7132000000000002E-4</c:v>
                </c:pt>
                <c:pt idx="8293">
                  <c:v>1.0784E-3</c:v>
                </c:pt>
                <c:pt idx="8294">
                  <c:v>1.8611000000000001E-3</c:v>
                </c:pt>
                <c:pt idx="8295">
                  <c:v>2.6015000000000001E-3</c:v>
                </c:pt>
                <c:pt idx="8296">
                  <c:v>3.2828000000000002E-3</c:v>
                </c:pt>
                <c:pt idx="8297">
                  <c:v>3.8896999999999998E-3</c:v>
                </c:pt>
                <c:pt idx="8298">
                  <c:v>4.4082000000000001E-3</c:v>
                </c:pt>
                <c:pt idx="8299">
                  <c:v>4.8266999999999997E-3</c:v>
                </c:pt>
                <c:pt idx="8300">
                  <c:v>5.2307999999999999E-3</c:v>
                </c:pt>
                <c:pt idx="8301">
                  <c:v>5.4267999999999999E-3</c:v>
                </c:pt>
                <c:pt idx="8302">
                  <c:v>5.4996000000000003E-3</c:v>
                </c:pt>
                <c:pt idx="8303">
                  <c:v>5.4475000000000001E-3</c:v>
                </c:pt>
                <c:pt idx="8304">
                  <c:v>5.2719000000000004E-3</c:v>
                </c:pt>
                <c:pt idx="8305">
                  <c:v>4.9765E-3</c:v>
                </c:pt>
                <c:pt idx="8306">
                  <c:v>4.5683E-3</c:v>
                </c:pt>
                <c:pt idx="8307">
                  <c:v>4.0562999999999997E-3</c:v>
                </c:pt>
                <c:pt idx="8308">
                  <c:v>3.4523000000000002E-3</c:v>
                </c:pt>
                <c:pt idx="8309">
                  <c:v>2.7699000000000001E-3</c:v>
                </c:pt>
                <c:pt idx="8310">
                  <c:v>2.0246999999999999E-3</c:v>
                </c:pt>
                <c:pt idx="8311">
                  <c:v>1.2335E-3</c:v>
                </c:pt>
                <c:pt idx="8312">
                  <c:v>4.1429999999999999E-4</c:v>
                </c:pt>
                <c:pt idx="8313">
                  <c:v>-4.1429999999999999E-4</c:v>
                </c:pt>
                <c:pt idx="8314">
                  <c:v>-1.2335E-3</c:v>
                </c:pt>
                <c:pt idx="8315">
                  <c:v>-2.0246999999999999E-3</c:v>
                </c:pt>
                <c:pt idx="8316">
                  <c:v>-2.7699000000000001E-3</c:v>
                </c:pt>
                <c:pt idx="8317">
                  <c:v>-3.4523000000000002E-3</c:v>
                </c:pt>
                <c:pt idx="8318">
                  <c:v>-4.0562999999999997E-3</c:v>
                </c:pt>
                <c:pt idx="8319">
                  <c:v>-4.5683E-3</c:v>
                </c:pt>
                <c:pt idx="8320">
                  <c:v>-4.9765E-3</c:v>
                </c:pt>
                <c:pt idx="8321">
                  <c:v>-5.2719000000000004E-3</c:v>
                </c:pt>
                <c:pt idx="8322">
                  <c:v>-5.4475000000000001E-3</c:v>
                </c:pt>
                <c:pt idx="8323">
                  <c:v>-5.4996000000000003E-3</c:v>
                </c:pt>
                <c:pt idx="8324">
                  <c:v>-5.4267999999999999E-3</c:v>
                </c:pt>
                <c:pt idx="8325">
                  <c:v>-5.2307999999999999E-3</c:v>
                </c:pt>
                <c:pt idx="8326">
                  <c:v>-4.9160999999999996E-3</c:v>
                </c:pt>
                <c:pt idx="8327">
                  <c:v>-4.4898999999999998E-3</c:v>
                </c:pt>
                <c:pt idx="8328">
                  <c:v>-3.9617000000000003E-3</c:v>
                </c:pt>
                <c:pt idx="8329">
                  <c:v>-3.3436E-3</c:v>
                </c:pt>
                <c:pt idx="8330">
                  <c:v>-2.6495999999999998E-3</c:v>
                </c:pt>
                <c:pt idx="8331">
                  <c:v>-1.8955E-3</c:v>
                </c:pt>
                <c:pt idx="8332">
                  <c:v>-1.0984E-3</c:v>
                </c:pt>
                <c:pt idx="8333">
                  <c:v>-2.7633999999999997E-4</c:v>
                </c:pt>
                <c:pt idx="8334">
                  <c:v>5.5199000000000003E-4</c:v>
                </c:pt>
                <c:pt idx="8335">
                  <c:v>1.3678E-3</c:v>
                </c:pt>
                <c:pt idx="8336">
                  <c:v>2.1526000000000002E-3</c:v>
                </c:pt>
                <c:pt idx="8337">
                  <c:v>2.8885E-3</c:v>
                </c:pt>
                <c:pt idx="8338">
                  <c:v>3.5588E-3</c:v>
                </c:pt>
                <c:pt idx="8339">
                  <c:v>4.1484E-3</c:v>
                </c:pt>
                <c:pt idx="8340">
                  <c:v>4.6438E-3</c:v>
                </c:pt>
                <c:pt idx="8341">
                  <c:v>5.0337999999999997E-3</c:v>
                </c:pt>
                <c:pt idx="8342">
                  <c:v>5.3096000000000003E-3</c:v>
                </c:pt>
                <c:pt idx="8343">
                  <c:v>5.4649E-3</c:v>
                </c:pt>
                <c:pt idx="8344">
                  <c:v>5.4961000000000003E-3</c:v>
                </c:pt>
                <c:pt idx="8345">
                  <c:v>5.4025999999999996E-3</c:v>
                </c:pt>
                <c:pt idx="8346">
                  <c:v>5.1863999999999999E-3</c:v>
                </c:pt>
                <c:pt idx="8347">
                  <c:v>4.8526000000000003E-3</c:v>
                </c:pt>
                <c:pt idx="8348">
                  <c:v>4.4086000000000004E-3</c:v>
                </c:pt>
                <c:pt idx="8349">
                  <c:v>3.8646000000000002E-3</c:v>
                </c:pt>
                <c:pt idx="8350">
                  <c:v>3.2916E-3</c:v>
                </c:pt>
                <c:pt idx="8351">
                  <c:v>2.5736000000000001E-3</c:v>
                </c:pt>
                <c:pt idx="8352">
                  <c:v>1.7972999999999999E-3</c:v>
                </c:pt>
                <c:pt idx="8353">
                  <c:v>9.8013000000000006E-4</c:v>
                </c:pt>
                <c:pt idx="8354">
                  <c:v>1.4072999999999999E-4</c:v>
                </c:pt>
                <c:pt idx="8355">
                  <c:v>-7.0186999999999995E-4</c:v>
                </c:pt>
                <c:pt idx="8356">
                  <c:v>-1.5284999999999999E-3</c:v>
                </c:pt>
                <c:pt idx="8357">
                  <c:v>-2.3205000000000001E-3</c:v>
                </c:pt>
                <c:pt idx="8358">
                  <c:v>-3.0598000000000001E-3</c:v>
                </c:pt>
                <c:pt idx="8359">
                  <c:v>-3.7296999999999999E-3</c:v>
                </c:pt>
                <c:pt idx="8360">
                  <c:v>-4.3149E-3</c:v>
                </c:pt>
                <c:pt idx="8361">
                  <c:v>-4.8021000000000001E-3</c:v>
                </c:pt>
                <c:pt idx="8362">
                  <c:v>-5.1803999999999999E-3</c:v>
                </c:pt>
                <c:pt idx="8363">
                  <c:v>-5.4410999999999999E-3</c:v>
                </c:pt>
                <c:pt idx="8364">
                  <c:v>-5.5782999999999996E-3</c:v>
                </c:pt>
                <c:pt idx="8365">
                  <c:v>-5.5888999999999999E-3</c:v>
                </c:pt>
                <c:pt idx="8366">
                  <c:v>-5.4726999999999996E-3</c:v>
                </c:pt>
                <c:pt idx="8367">
                  <c:v>-5.2322000000000002E-3</c:v>
                </c:pt>
                <c:pt idx="8368">
                  <c:v>-4.8729999999999997E-3</c:v>
                </c:pt>
                <c:pt idx="8369">
                  <c:v>-4.4032000000000003E-3</c:v>
                </c:pt>
                <c:pt idx="8370">
                  <c:v>-3.8335000000000001E-3</c:v>
                </c:pt>
                <c:pt idx="8371">
                  <c:v>-3.1767000000000002E-3</c:v>
                </c:pt>
                <c:pt idx="8372">
                  <c:v>-2.4478E-3</c:v>
                </c:pt>
                <c:pt idx="8373">
                  <c:v>-1.6634E-3</c:v>
                </c:pt>
                <c:pt idx="8374">
                  <c:v>-8.4126000000000003E-4</c:v>
                </c:pt>
                <c:pt idx="8375">
                  <c:v>6.7350000000000001E-13</c:v>
                </c:pt>
                <c:pt idx="8376">
                  <c:v>8.4126000000000003E-4</c:v>
                </c:pt>
                <c:pt idx="8377">
                  <c:v>1.6634E-3</c:v>
                </c:pt>
                <c:pt idx="8378">
                  <c:v>2.4478E-3</c:v>
                </c:pt>
                <c:pt idx="8379">
                  <c:v>3.1767000000000002E-3</c:v>
                </c:pt>
                <c:pt idx="8380">
                  <c:v>3.8335000000000001E-3</c:v>
                </c:pt>
                <c:pt idx="8381">
                  <c:v>4.4032000000000003E-3</c:v>
                </c:pt>
                <c:pt idx="8382">
                  <c:v>4.8729999999999997E-3</c:v>
                </c:pt>
                <c:pt idx="8383">
                  <c:v>5.2322000000000002E-3</c:v>
                </c:pt>
                <c:pt idx="8384">
                  <c:v>5.4726999999999996E-3</c:v>
                </c:pt>
                <c:pt idx="8385">
                  <c:v>5.5888999999999999E-3</c:v>
                </c:pt>
                <c:pt idx="8386">
                  <c:v>5.5782999999999996E-3</c:v>
                </c:pt>
                <c:pt idx="8387">
                  <c:v>5.4410999999999999E-3</c:v>
                </c:pt>
                <c:pt idx="8388">
                  <c:v>5.1803999999999999E-3</c:v>
                </c:pt>
                <c:pt idx="8389">
                  <c:v>4.8021000000000001E-3</c:v>
                </c:pt>
                <c:pt idx="8390">
                  <c:v>4.3149E-3</c:v>
                </c:pt>
                <c:pt idx="8391">
                  <c:v>3.7296999999999999E-3</c:v>
                </c:pt>
                <c:pt idx="8392">
                  <c:v>3.0598000000000001E-3</c:v>
                </c:pt>
                <c:pt idx="8393">
                  <c:v>2.3205000000000001E-3</c:v>
                </c:pt>
                <c:pt idx="8394">
                  <c:v>1.5284999999999999E-3</c:v>
                </c:pt>
                <c:pt idx="8395">
                  <c:v>7.0186999999999995E-4</c:v>
                </c:pt>
                <c:pt idx="8396">
                  <c:v>-1.4072999999999999E-4</c:v>
                </c:pt>
                <c:pt idx="8397">
                  <c:v>-9.8013000000000006E-4</c:v>
                </c:pt>
                <c:pt idx="8398">
                  <c:v>-1.7972999999999999E-3</c:v>
                </c:pt>
                <c:pt idx="8399">
                  <c:v>-2.5736000000000001E-3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9.5105999999999994E-5</c:v>
                </c:pt>
                <c:pt idx="8551">
                  <c:v>9.8669E-5</c:v>
                </c:pt>
                <c:pt idx="8552">
                  <c:v>9.9992000000000001E-5</c:v>
                </c:pt>
                <c:pt idx="8553">
                  <c:v>9.9046E-5</c:v>
                </c:pt>
                <c:pt idx="8554">
                  <c:v>9.5852000000000003E-5</c:v>
                </c:pt>
                <c:pt idx="8555">
                  <c:v>9.0482999999999994E-5</c:v>
                </c:pt>
                <c:pt idx="8556">
                  <c:v>8.3059999999999994E-5</c:v>
                </c:pt>
                <c:pt idx="8557">
                  <c:v>7.3751000000000006E-5</c:v>
                </c:pt>
                <c:pt idx="8558">
                  <c:v>6.2768999999999995E-5</c:v>
                </c:pt>
                <c:pt idx="8559">
                  <c:v>5.0362000000000003E-5</c:v>
                </c:pt>
                <c:pt idx="8560">
                  <c:v>3.6811999999999999E-5</c:v>
                </c:pt>
                <c:pt idx="8561">
                  <c:v>2.2427000000000001E-5</c:v>
                </c:pt>
                <c:pt idx="8562">
                  <c:v>7.5326999999999999E-6</c:v>
                </c:pt>
                <c:pt idx="8563">
                  <c:v>-7.5326999999999999E-6</c:v>
                </c:pt>
                <c:pt idx="8564">
                  <c:v>-2.2427000000000001E-5</c:v>
                </c:pt>
                <c:pt idx="8565">
                  <c:v>-3.6811999999999999E-5</c:v>
                </c:pt>
                <c:pt idx="8566">
                  <c:v>-5.0362000000000003E-5</c:v>
                </c:pt>
                <c:pt idx="8567">
                  <c:v>-6.2768999999999995E-5</c:v>
                </c:pt>
                <c:pt idx="8568">
                  <c:v>-7.3751000000000006E-5</c:v>
                </c:pt>
                <c:pt idx="8569">
                  <c:v>-8.3059999999999994E-5</c:v>
                </c:pt>
                <c:pt idx="8570">
                  <c:v>-9.0482999999999994E-5</c:v>
                </c:pt>
                <c:pt idx="8571">
                  <c:v>-9.5852000000000003E-5</c:v>
                </c:pt>
                <c:pt idx="8572">
                  <c:v>-9.9046E-5</c:v>
                </c:pt>
                <c:pt idx="8573">
                  <c:v>-9.9992000000000001E-5</c:v>
                </c:pt>
                <c:pt idx="8574">
                  <c:v>-9.8669E-5</c:v>
                </c:pt>
                <c:pt idx="8575">
                  <c:v>-9.5105999999999994E-5</c:v>
                </c:pt>
                <c:pt idx="8576">
                  <c:v>-8.9383999999999997E-5</c:v>
                </c:pt>
                <c:pt idx="8577">
                  <c:v>-8.1633999999999998E-5</c:v>
                </c:pt>
                <c:pt idx="8578">
                  <c:v>-7.2031000000000002E-5</c:v>
                </c:pt>
                <c:pt idx="8579">
                  <c:v>-6.0792999999999999E-5</c:v>
                </c:pt>
                <c:pt idx="8580">
                  <c:v>-4.8174999999999999E-5</c:v>
                </c:pt>
                <c:pt idx="8581">
                  <c:v>-3.4464000000000001E-5</c:v>
                </c:pt>
                <c:pt idx="8582">
                  <c:v>-1.9970999999999999E-5</c:v>
                </c:pt>
                <c:pt idx="8583">
                  <c:v>-5.0243999999999997E-6</c:v>
                </c:pt>
                <c:pt idx="8584">
                  <c:v>1.0036E-5</c:v>
                </c:pt>
                <c:pt idx="8585">
                  <c:v>2.4868999999999999E-5</c:v>
                </c:pt>
                <c:pt idx="8586">
                  <c:v>3.9137000000000002E-5</c:v>
                </c:pt>
                <c:pt idx="8587">
                  <c:v>5.2516999999999999E-5</c:v>
                </c:pt>
                <c:pt idx="8588">
                  <c:v>6.4706E-5</c:v>
                </c:pt>
                <c:pt idx="8589">
                  <c:v>7.5425000000000004E-5</c:v>
                </c:pt>
                <c:pt idx="8590">
                  <c:v>8.4432999999999996E-5</c:v>
                </c:pt>
                <c:pt idx="8591">
                  <c:v>9.1524E-5</c:v>
                </c:pt>
                <c:pt idx="8592">
                  <c:v>9.6538000000000003E-5</c:v>
                </c:pt>
                <c:pt idx="8593">
                  <c:v>9.9361E-5</c:v>
                </c:pt>
                <c:pt idx="8594">
                  <c:v>9.9928999999999998E-5</c:v>
                </c:pt>
                <c:pt idx="8595">
                  <c:v>9.8228999999999998E-5</c:v>
                </c:pt>
                <c:pt idx="8596">
                  <c:v>9.4299E-5</c:v>
                </c:pt>
                <c:pt idx="8597">
                  <c:v>8.8228999999999998E-5</c:v>
                </c:pt>
                <c:pt idx="8598">
                  <c:v>8.0156999999999998E-5</c:v>
                </c:pt>
                <c:pt idx="8599">
                  <c:v>7.0265000000000006E-5</c:v>
                </c:pt>
                <c:pt idx="8600">
                  <c:v>1.1756000000000001E-4</c:v>
                </c:pt>
                <c:pt idx="8601">
                  <c:v>9.1916000000000006E-5</c:v>
                </c:pt>
                <c:pt idx="8602">
                  <c:v>6.4189000000000005E-5</c:v>
                </c:pt>
                <c:pt idx="8603">
                  <c:v>3.5005000000000001E-5</c:v>
                </c:pt>
                <c:pt idx="8604">
                  <c:v>5.0259999999999998E-6</c:v>
                </c:pt>
                <c:pt idx="8605">
                  <c:v>-2.5066999999999999E-5</c:v>
                </c:pt>
                <c:pt idx="8606">
                  <c:v>-5.4589999999999997E-5</c:v>
                </c:pt>
                <c:pt idx="8607">
                  <c:v>-8.2874999999999995E-5</c:v>
                </c:pt>
                <c:pt idx="8608">
                  <c:v>-1.0928E-4</c:v>
                </c:pt>
                <c:pt idx="8609">
                  <c:v>-1.3320000000000001E-4</c:v>
                </c:pt>
                <c:pt idx="8610">
                  <c:v>-1.5410000000000001E-4</c:v>
                </c:pt>
                <c:pt idx="8611">
                  <c:v>-1.7150999999999999E-4</c:v>
                </c:pt>
                <c:pt idx="8612">
                  <c:v>-1.8501999999999999E-4</c:v>
                </c:pt>
                <c:pt idx="8613">
                  <c:v>-1.9432999999999999E-4</c:v>
                </c:pt>
                <c:pt idx="8614">
                  <c:v>-1.9923E-4</c:v>
                </c:pt>
                <c:pt idx="8615">
                  <c:v>-1.9960999999999999E-4</c:v>
                </c:pt>
                <c:pt idx="8616">
                  <c:v>-1.9545000000000001E-4</c:v>
                </c:pt>
                <c:pt idx="8617">
                  <c:v>-1.8687E-4</c:v>
                </c:pt>
                <c:pt idx="8618">
                  <c:v>-1.7404000000000001E-4</c:v>
                </c:pt>
                <c:pt idx="8619">
                  <c:v>-1.5726E-4</c:v>
                </c:pt>
                <c:pt idx="8620">
                  <c:v>-1.3690999999999999E-4</c:v>
                </c:pt>
                <c:pt idx="8621">
                  <c:v>-1.1345000000000001E-4</c:v>
                </c:pt>
                <c:pt idx="8622">
                  <c:v>-8.7423000000000006E-5</c:v>
                </c:pt>
                <c:pt idx="8623">
                  <c:v>-5.9407999999999998E-5</c:v>
                </c:pt>
                <c:pt idx="8624">
                  <c:v>-3.0045000000000001E-5</c:v>
                </c:pt>
                <c:pt idx="8625">
                  <c:v>1.9844E-14</c:v>
                </c:pt>
                <c:pt idx="8626">
                  <c:v>3.0045000000000001E-5</c:v>
                </c:pt>
                <c:pt idx="8627">
                  <c:v>5.9407999999999998E-5</c:v>
                </c:pt>
                <c:pt idx="8628">
                  <c:v>8.7423000000000006E-5</c:v>
                </c:pt>
                <c:pt idx="8629">
                  <c:v>1.1345000000000001E-4</c:v>
                </c:pt>
                <c:pt idx="8630">
                  <c:v>1.3690999999999999E-4</c:v>
                </c:pt>
                <c:pt idx="8631">
                  <c:v>1.5726E-4</c:v>
                </c:pt>
                <c:pt idx="8632">
                  <c:v>1.7404000000000001E-4</c:v>
                </c:pt>
                <c:pt idx="8633">
                  <c:v>1.8687E-4</c:v>
                </c:pt>
                <c:pt idx="8634">
                  <c:v>1.9545000000000001E-4</c:v>
                </c:pt>
                <c:pt idx="8635">
                  <c:v>1.9960999999999999E-4</c:v>
                </c:pt>
                <c:pt idx="8636">
                  <c:v>1.9923E-4</c:v>
                </c:pt>
                <c:pt idx="8637">
                  <c:v>1.9432999999999999E-4</c:v>
                </c:pt>
                <c:pt idx="8638">
                  <c:v>1.8501999999999999E-4</c:v>
                </c:pt>
                <c:pt idx="8639">
                  <c:v>1.7150999999999999E-4</c:v>
                </c:pt>
                <c:pt idx="8640">
                  <c:v>1.5410000000000001E-4</c:v>
                </c:pt>
                <c:pt idx="8641">
                  <c:v>1.3320000000000001E-4</c:v>
                </c:pt>
                <c:pt idx="8642">
                  <c:v>1.0928E-4</c:v>
                </c:pt>
                <c:pt idx="8643">
                  <c:v>8.2874999999999995E-5</c:v>
                </c:pt>
                <c:pt idx="8644">
                  <c:v>5.4589999999999997E-5</c:v>
                </c:pt>
                <c:pt idx="8645">
                  <c:v>2.5066999999999999E-5</c:v>
                </c:pt>
                <c:pt idx="8646">
                  <c:v>-5.0259999999999998E-6</c:v>
                </c:pt>
                <c:pt idx="8647">
                  <c:v>-3.5005000000000001E-5</c:v>
                </c:pt>
                <c:pt idx="8648">
                  <c:v>-6.4189000000000005E-5</c:v>
                </c:pt>
                <c:pt idx="8649">
                  <c:v>-9.1916000000000006E-5</c:v>
                </c:pt>
                <c:pt idx="8650">
                  <c:v>-1.7634000000000001E-4</c:v>
                </c:pt>
                <c:pt idx="8651">
                  <c:v>-2.1079000000000001E-4</c:v>
                </c:pt>
                <c:pt idx="8652">
                  <c:v>-2.4047000000000001E-4</c:v>
                </c:pt>
                <c:pt idx="8653">
                  <c:v>-2.6468999999999999E-4</c:v>
                </c:pt>
                <c:pt idx="8654">
                  <c:v>-2.8289999999999999E-4</c:v>
                </c:pt>
                <c:pt idx="8655">
                  <c:v>-2.9469000000000001E-4</c:v>
                </c:pt>
                <c:pt idx="8656">
                  <c:v>-2.9978999999999997E-4</c:v>
                </c:pt>
                <c:pt idx="8657">
                  <c:v>-2.9807999999999999E-4</c:v>
                </c:pt>
                <c:pt idx="8658">
                  <c:v>-2.8960999999999999E-4</c:v>
                </c:pt>
                <c:pt idx="8659">
                  <c:v>-2.7457000000000002E-4</c:v>
                </c:pt>
                <c:pt idx="8660">
                  <c:v>-2.5329999999999998E-4</c:v>
                </c:pt>
                <c:pt idx="8661">
                  <c:v>-2.2628000000000001E-4</c:v>
                </c:pt>
                <c:pt idx="8662">
                  <c:v>-1.9411999999999999E-4</c:v>
                </c:pt>
                <c:pt idx="8663">
                  <c:v>-1.5755000000000001E-4</c:v>
                </c:pt>
                <c:pt idx="8664">
                  <c:v>-1.1741E-4</c:v>
                </c:pt>
                <c:pt idx="8665">
                  <c:v>-7.4606999999999999E-5</c:v>
                </c:pt>
                <c:pt idx="8666">
                  <c:v>-3.0108999999999999E-5</c:v>
                </c:pt>
                <c:pt idx="8667">
                  <c:v>1.5073E-5</c:v>
                </c:pt>
                <c:pt idx="8668">
                  <c:v>5.9913E-5</c:v>
                </c:pt>
                <c:pt idx="8669">
                  <c:v>1.0339E-4</c:v>
                </c:pt>
                <c:pt idx="8670">
                  <c:v>1.4453E-4</c:v>
                </c:pt>
                <c:pt idx="8671">
                  <c:v>1.8238E-4</c:v>
                </c:pt>
                <c:pt idx="8672">
                  <c:v>2.1609E-4</c:v>
                </c:pt>
                <c:pt idx="8673">
                  <c:v>2.4489999999999999E-4</c:v>
                </c:pt>
                <c:pt idx="8674">
                  <c:v>2.6814999999999999E-4</c:v>
                </c:pt>
                <c:pt idx="8675">
                  <c:v>2.8531999999999999E-4</c:v>
                </c:pt>
                <c:pt idx="8676">
                  <c:v>2.9600999999999998E-4</c:v>
                </c:pt>
                <c:pt idx="8677">
                  <c:v>2.9997999999999998E-4</c:v>
                </c:pt>
                <c:pt idx="8678">
                  <c:v>2.9713999999999999E-4</c:v>
                </c:pt>
                <c:pt idx="8679">
                  <c:v>2.8756000000000002E-4</c:v>
                </c:pt>
                <c:pt idx="8680">
                  <c:v>2.7145000000000001E-4</c:v>
                </c:pt>
                <c:pt idx="8681">
                  <c:v>2.4918E-4</c:v>
                </c:pt>
                <c:pt idx="8682">
                  <c:v>2.2125000000000001E-4</c:v>
                </c:pt>
                <c:pt idx="8683">
                  <c:v>1.8830999999999999E-4</c:v>
                </c:pt>
                <c:pt idx="8684">
                  <c:v>1.5108999999999999E-4</c:v>
                </c:pt>
                <c:pt idx="8685">
                  <c:v>1.1044000000000001E-4</c:v>
                </c:pt>
                <c:pt idx="8686">
                  <c:v>6.7280999999999995E-5</c:v>
                </c:pt>
                <c:pt idx="8687">
                  <c:v>2.2597999999999999E-5</c:v>
                </c:pt>
                <c:pt idx="8688">
                  <c:v>-2.2597999999999999E-5</c:v>
                </c:pt>
                <c:pt idx="8689">
                  <c:v>-6.7280999999999995E-5</c:v>
                </c:pt>
                <c:pt idx="8690">
                  <c:v>-1.1044000000000001E-4</c:v>
                </c:pt>
                <c:pt idx="8691">
                  <c:v>-1.5108999999999999E-4</c:v>
                </c:pt>
                <c:pt idx="8692">
                  <c:v>-1.8830999999999999E-4</c:v>
                </c:pt>
                <c:pt idx="8693">
                  <c:v>-2.2125000000000001E-4</c:v>
                </c:pt>
                <c:pt idx="8694">
                  <c:v>-2.4918E-4</c:v>
                </c:pt>
                <c:pt idx="8695">
                  <c:v>-2.7145000000000001E-4</c:v>
                </c:pt>
                <c:pt idx="8696">
                  <c:v>-2.8756000000000002E-4</c:v>
                </c:pt>
                <c:pt idx="8697">
                  <c:v>-2.9713999999999999E-4</c:v>
                </c:pt>
                <c:pt idx="8698">
                  <c:v>-2.9997999999999998E-4</c:v>
                </c:pt>
                <c:pt idx="8699">
                  <c:v>-2.9600999999999998E-4</c:v>
                </c:pt>
                <c:pt idx="8700">
                  <c:v>-3.8042000000000002E-4</c:v>
                </c:pt>
                <c:pt idx="8701">
                  <c:v>-3.5754E-4</c:v>
                </c:pt>
                <c:pt idx="8702">
                  <c:v>-3.2654E-4</c:v>
                </c:pt>
                <c:pt idx="8703">
                  <c:v>-2.8812E-4</c:v>
                </c:pt>
                <c:pt idx="8704">
                  <c:v>-2.4316999999999999E-4</c:v>
                </c:pt>
                <c:pt idx="8705">
                  <c:v>-1.9269999999999999E-4</c:v>
                </c:pt>
                <c:pt idx="8706">
                  <c:v>-1.3786000000000001E-4</c:v>
                </c:pt>
                <c:pt idx="8707">
                  <c:v>-7.9883999999999996E-5</c:v>
                </c:pt>
                <c:pt idx="8708">
                  <c:v>-2.0098E-5</c:v>
                </c:pt>
                <c:pt idx="8709">
                  <c:v>4.0145000000000003E-5</c:v>
                </c:pt>
                <c:pt idx="8710">
                  <c:v>9.9475999999999994E-5</c:v>
                </c:pt>
                <c:pt idx="8711">
                  <c:v>1.5655000000000001E-4</c:v>
                </c:pt>
                <c:pt idx="8712">
                  <c:v>2.1007E-4</c:v>
                </c:pt>
                <c:pt idx="8713">
                  <c:v>2.5881999999999999E-4</c:v>
                </c:pt>
                <c:pt idx="8714">
                  <c:v>3.0170000000000002E-4</c:v>
                </c:pt>
                <c:pt idx="8715">
                  <c:v>3.3773000000000001E-4</c:v>
                </c:pt>
                <c:pt idx="8716">
                  <c:v>3.6610000000000001E-4</c:v>
                </c:pt>
                <c:pt idx="8717">
                  <c:v>3.8614999999999998E-4</c:v>
                </c:pt>
                <c:pt idx="8718">
                  <c:v>3.9743999999999999E-4</c:v>
                </c:pt>
                <c:pt idx="8719">
                  <c:v>3.9972E-4</c:v>
                </c:pt>
                <c:pt idx="8720">
                  <c:v>3.9291E-4</c:v>
                </c:pt>
                <c:pt idx="8721">
                  <c:v>3.7720000000000001E-4</c:v>
                </c:pt>
                <c:pt idx="8722">
                  <c:v>3.5292E-4</c:v>
                </c:pt>
                <c:pt idx="8723">
                  <c:v>3.2063000000000003E-4</c:v>
                </c:pt>
                <c:pt idx="8724">
                  <c:v>2.8106000000000002E-4</c:v>
                </c:pt>
                <c:pt idx="8725">
                  <c:v>2.3510999999999999E-4</c:v>
                </c:pt>
                <c:pt idx="8726">
                  <c:v>1.8383000000000001E-4</c:v>
                </c:pt>
                <c:pt idx="8727">
                  <c:v>1.2837999999999999E-4</c:v>
                </c:pt>
                <c:pt idx="8728">
                  <c:v>7.0009E-5</c:v>
                </c:pt>
                <c:pt idx="8729">
                  <c:v>1.0052E-5</c:v>
                </c:pt>
                <c:pt idx="8730">
                  <c:v>-5.0133000000000003E-5</c:v>
                </c:pt>
                <c:pt idx="8731">
                  <c:v>-1.0917999999999999E-4</c:v>
                </c:pt>
                <c:pt idx="8732">
                  <c:v>-1.6574999999999999E-4</c:v>
                </c:pt>
                <c:pt idx="8733">
                  <c:v>-2.1855999999999999E-4</c:v>
                </c:pt>
                <c:pt idx="8734">
                  <c:v>-2.6640000000000002E-4</c:v>
                </c:pt>
                <c:pt idx="8735">
                  <c:v>-3.0821000000000001E-4</c:v>
                </c:pt>
                <c:pt idx="8736">
                  <c:v>-3.4300999999999998E-4</c:v>
                </c:pt>
                <c:pt idx="8737">
                  <c:v>-3.7002999999999998E-4</c:v>
                </c:pt>
                <c:pt idx="8738">
                  <c:v>-3.8864999999999999E-4</c:v>
                </c:pt>
                <c:pt idx="8739">
                  <c:v>-3.9845000000000001E-4</c:v>
                </c:pt>
                <c:pt idx="8740">
                  <c:v>-3.9920999999999999E-4</c:v>
                </c:pt>
                <c:pt idx="8741">
                  <c:v>-3.9091000000000001E-4</c:v>
                </c:pt>
                <c:pt idx="8742">
                  <c:v>-3.7373000000000001E-4</c:v>
                </c:pt>
                <c:pt idx="8743">
                  <c:v>-3.4807000000000002E-4</c:v>
                </c:pt>
                <c:pt idx="8744">
                  <c:v>-3.1451999999999999E-4</c:v>
                </c:pt>
                <c:pt idx="8745">
                  <c:v>-2.7381999999999998E-4</c:v>
                </c:pt>
                <c:pt idx="8746">
                  <c:v>-2.2691000000000001E-4</c:v>
                </c:pt>
                <c:pt idx="8747">
                  <c:v>-1.7484999999999999E-4</c:v>
                </c:pt>
                <c:pt idx="8748">
                  <c:v>-1.1882E-4</c:v>
                </c:pt>
                <c:pt idx="8749">
                  <c:v>-6.0090000000000002E-5</c:v>
                </c:pt>
                <c:pt idx="8750">
                  <c:v>4.4460999999999997E-14</c:v>
                </c:pt>
                <c:pt idx="8751">
                  <c:v>7.5112999999999997E-5</c:v>
                </c:pt>
                <c:pt idx="8752">
                  <c:v>1.4851999999999999E-4</c:v>
                </c:pt>
                <c:pt idx="8753">
                  <c:v>2.1855999999999999E-4</c:v>
                </c:pt>
                <c:pt idx="8754">
                  <c:v>2.8362999999999999E-4</c:v>
                </c:pt>
                <c:pt idx="8755">
                  <c:v>3.4226999999999999E-4</c:v>
                </c:pt>
                <c:pt idx="8756">
                  <c:v>3.9313999999999999E-4</c:v>
                </c:pt>
                <c:pt idx="8757">
                  <c:v>4.3509000000000001E-4</c:v>
                </c:pt>
                <c:pt idx="8758">
                  <c:v>4.6715999999999999E-4</c:v>
                </c:pt>
                <c:pt idx="8759">
                  <c:v>4.8862999999999999E-4</c:v>
                </c:pt>
                <c:pt idx="8760">
                  <c:v>4.9901000000000004E-4</c:v>
                </c:pt>
                <c:pt idx="8761">
                  <c:v>4.9806999999999998E-4</c:v>
                </c:pt>
                <c:pt idx="8762">
                  <c:v>4.8581999999999998E-4</c:v>
                </c:pt>
                <c:pt idx="8763">
                  <c:v>4.6254E-4</c:v>
                </c:pt>
                <c:pt idx="8764">
                  <c:v>4.2875999999999998E-4</c:v>
                </c:pt>
                <c:pt idx="8765">
                  <c:v>3.8526000000000001E-4</c:v>
                </c:pt>
                <c:pt idx="8766">
                  <c:v>3.3301000000000001E-4</c:v>
                </c:pt>
                <c:pt idx="8767">
                  <c:v>2.7320000000000003E-4</c:v>
                </c:pt>
                <c:pt idx="8768">
                  <c:v>2.0719E-4</c:v>
                </c:pt>
                <c:pt idx="8769">
                  <c:v>1.3647999999999999E-4</c:v>
                </c:pt>
                <c:pt idx="8770">
                  <c:v>6.2667000000000002E-5</c:v>
                </c:pt>
                <c:pt idx="8771">
                  <c:v>-1.2565000000000001E-5</c:v>
                </c:pt>
                <c:pt idx="8772">
                  <c:v>-8.7511999999999998E-5</c:v>
                </c:pt>
                <c:pt idx="8773">
                  <c:v>-1.6046999999999999E-4</c:v>
                </c:pt>
                <c:pt idx="8774">
                  <c:v>-2.2979000000000001E-4</c:v>
                </c:pt>
                <c:pt idx="8775">
                  <c:v>-2.9388999999999999E-4</c:v>
                </c:pt>
                <c:pt idx="8776">
                  <c:v>-3.5132000000000002E-4</c:v>
                </c:pt>
                <c:pt idx="8777">
                  <c:v>-4.0077999999999999E-4</c:v>
                </c:pt>
                <c:pt idx="8778">
                  <c:v>-4.4115000000000002E-4</c:v>
                </c:pt>
                <c:pt idx="8779">
                  <c:v>-4.7150000000000002E-4</c:v>
                </c:pt>
                <c:pt idx="8780">
                  <c:v>-4.9114000000000004E-4</c:v>
                </c:pt>
                <c:pt idx="8781">
                  <c:v>-4.9963999999999998E-4</c:v>
                </c:pt>
                <c:pt idx="8782">
                  <c:v>-4.9680999999999998E-4</c:v>
                </c:pt>
                <c:pt idx="8783">
                  <c:v>-4.8268999999999997E-4</c:v>
                </c:pt>
                <c:pt idx="8784">
                  <c:v>-4.5762E-4</c:v>
                </c:pt>
                <c:pt idx="8785">
                  <c:v>-4.2215999999999998E-4</c:v>
                </c:pt>
                <c:pt idx="8786">
                  <c:v>-3.7712999999999999E-4</c:v>
                </c:pt>
                <c:pt idx="8787">
                  <c:v>-3.2352999999999999E-4</c:v>
                </c:pt>
                <c:pt idx="8788">
                  <c:v>-2.6258999999999999E-4</c:v>
                </c:pt>
                <c:pt idx="8789">
                  <c:v>-1.9568999999999999E-4</c:v>
                </c:pt>
                <c:pt idx="8790">
                  <c:v>-1.2433999999999999E-4</c:v>
                </c:pt>
                <c:pt idx="8791">
                  <c:v>-5.0180999999999999E-5</c:v>
                </c:pt>
                <c:pt idx="8792">
                  <c:v>2.5122000000000001E-5</c:v>
                </c:pt>
                <c:pt idx="8793">
                  <c:v>9.9854999999999999E-5</c:v>
                </c:pt>
                <c:pt idx="8794">
                  <c:v>1.7232E-4</c:v>
                </c:pt>
                <c:pt idx="8795">
                  <c:v>2.4088000000000001E-4</c:v>
                </c:pt>
                <c:pt idx="8796">
                  <c:v>3.0396999999999998E-4</c:v>
                </c:pt>
                <c:pt idx="8797">
                  <c:v>3.6015E-4</c:v>
                </c:pt>
                <c:pt idx="8798">
                  <c:v>4.0817000000000002E-4</c:v>
                </c:pt>
                <c:pt idx="8799">
                  <c:v>4.4692000000000001E-4</c:v>
                </c:pt>
                <c:pt idx="8800">
                  <c:v>5.7063000000000003E-4</c:v>
                </c:pt>
                <c:pt idx="8801">
                  <c:v>5.9201000000000002E-4</c:v>
                </c:pt>
                <c:pt idx="8802">
                  <c:v>5.9995000000000003E-4</c:v>
                </c:pt>
                <c:pt idx="8803">
                  <c:v>5.9427999999999998E-4</c:v>
                </c:pt>
                <c:pt idx="8804">
                  <c:v>5.7510999999999999E-4</c:v>
                </c:pt>
                <c:pt idx="8805">
                  <c:v>5.4290000000000002E-4</c:v>
                </c:pt>
                <c:pt idx="8806">
                  <c:v>4.9835999999999999E-4</c:v>
                </c:pt>
                <c:pt idx="8807">
                  <c:v>4.4251000000000002E-4</c:v>
                </c:pt>
                <c:pt idx="8808">
                  <c:v>3.7660999999999999E-4</c:v>
                </c:pt>
                <c:pt idx="8809">
                  <c:v>3.0216999999999999E-4</c:v>
                </c:pt>
                <c:pt idx="8810">
                  <c:v>2.2086999999999999E-4</c:v>
                </c:pt>
                <c:pt idx="8811">
                  <c:v>1.3456000000000001E-4</c:v>
                </c:pt>
                <c:pt idx="8812">
                  <c:v>4.5195999999999999E-5</c:v>
                </c:pt>
                <c:pt idx="8813">
                  <c:v>-4.5195999999999999E-5</c:v>
                </c:pt>
                <c:pt idx="8814">
                  <c:v>-1.3456000000000001E-4</c:v>
                </c:pt>
                <c:pt idx="8815">
                  <c:v>-2.2086999999999999E-4</c:v>
                </c:pt>
                <c:pt idx="8816">
                  <c:v>-3.0216999999999999E-4</c:v>
                </c:pt>
                <c:pt idx="8817">
                  <c:v>-3.7660999999999999E-4</c:v>
                </c:pt>
                <c:pt idx="8818">
                  <c:v>-4.4251000000000002E-4</c:v>
                </c:pt>
                <c:pt idx="8819">
                  <c:v>-4.9835999999999999E-4</c:v>
                </c:pt>
                <c:pt idx="8820">
                  <c:v>-5.4290000000000002E-4</c:v>
                </c:pt>
                <c:pt idx="8821">
                  <c:v>-5.7510999999999999E-4</c:v>
                </c:pt>
                <c:pt idx="8822">
                  <c:v>-5.9427999999999998E-4</c:v>
                </c:pt>
                <c:pt idx="8823">
                  <c:v>-5.9995000000000003E-4</c:v>
                </c:pt>
                <c:pt idx="8824">
                  <c:v>-5.9201000000000002E-4</c:v>
                </c:pt>
                <c:pt idx="8825">
                  <c:v>-5.7063000000000003E-4</c:v>
                </c:pt>
                <c:pt idx="8826">
                  <c:v>-5.3629999999999997E-4</c:v>
                </c:pt>
                <c:pt idx="8827">
                  <c:v>-4.8979999999999998E-4</c:v>
                </c:pt>
                <c:pt idx="8828">
                  <c:v>-4.3218999999999999E-4</c:v>
                </c:pt>
                <c:pt idx="8829">
                  <c:v>-3.6476E-4</c:v>
                </c:pt>
                <c:pt idx="8830">
                  <c:v>-2.8905000000000001E-4</c:v>
                </c:pt>
                <c:pt idx="8831">
                  <c:v>-2.0678999999999999E-4</c:v>
                </c:pt>
                <c:pt idx="8832">
                  <c:v>-1.1983E-4</c:v>
                </c:pt>
                <c:pt idx="8833">
                  <c:v>-3.0147000000000001E-5</c:v>
                </c:pt>
                <c:pt idx="8834">
                  <c:v>6.0217000000000003E-5</c:v>
                </c:pt>
                <c:pt idx="8835">
                  <c:v>1.4920999999999999E-4</c:v>
                </c:pt>
                <c:pt idx="8836">
                  <c:v>2.3482E-4</c:v>
                </c:pt>
                <c:pt idx="8837">
                  <c:v>3.1510000000000002E-4</c:v>
                </c:pt>
                <c:pt idx="8838">
                  <c:v>3.8822999999999999E-4</c:v>
                </c:pt>
                <c:pt idx="8839">
                  <c:v>4.5255000000000002E-4</c:v>
                </c:pt>
                <c:pt idx="8840">
                  <c:v>5.0659999999999995E-4</c:v>
                </c:pt>
                <c:pt idx="8841">
                  <c:v>5.4914000000000004E-4</c:v>
                </c:pt>
                <c:pt idx="8842">
                  <c:v>5.7923000000000002E-4</c:v>
                </c:pt>
                <c:pt idx="8843">
                  <c:v>5.9617000000000003E-4</c:v>
                </c:pt>
                <c:pt idx="8844">
                  <c:v>5.9957000000000001E-4</c:v>
                </c:pt>
                <c:pt idx="8845">
                  <c:v>5.8936999999999998E-4</c:v>
                </c:pt>
                <c:pt idx="8846">
                  <c:v>5.6579000000000004E-4</c:v>
                </c:pt>
                <c:pt idx="8847">
                  <c:v>5.2937000000000004E-4</c:v>
                </c:pt>
                <c:pt idx="8848">
                  <c:v>4.8094000000000001E-4</c:v>
                </c:pt>
                <c:pt idx="8849">
                  <c:v>4.2159000000000001E-4</c:v>
                </c:pt>
                <c:pt idx="8850">
                  <c:v>4.1145E-4</c:v>
                </c:pt>
                <c:pt idx="8851">
                  <c:v>3.2171000000000001E-4</c:v>
                </c:pt>
                <c:pt idx="8852">
                  <c:v>2.2466000000000001E-4</c:v>
                </c:pt>
                <c:pt idx="8853">
                  <c:v>1.2252000000000001E-4</c:v>
                </c:pt>
                <c:pt idx="8854">
                  <c:v>1.7591000000000001E-5</c:v>
                </c:pt>
                <c:pt idx="8855">
                  <c:v>-8.7732999999999995E-5</c:v>
                </c:pt>
                <c:pt idx="8856">
                  <c:v>-1.9107E-4</c:v>
                </c:pt>
                <c:pt idx="8857">
                  <c:v>-2.9006000000000002E-4</c:v>
                </c:pt>
                <c:pt idx="8858">
                  <c:v>-3.8247999999999998E-4</c:v>
                </c:pt>
                <c:pt idx="8859">
                  <c:v>-4.6621E-4</c:v>
                </c:pt>
                <c:pt idx="8860">
                  <c:v>-5.3936000000000001E-4</c:v>
                </c:pt>
                <c:pt idx="8861">
                  <c:v>-6.0026999999999997E-4</c:v>
                </c:pt>
                <c:pt idx="8862">
                  <c:v>-6.4754999999999999E-4</c:v>
                </c:pt>
                <c:pt idx="8863">
                  <c:v>-6.8013999999999998E-4</c:v>
                </c:pt>
                <c:pt idx="8864">
                  <c:v>-6.9729000000000004E-4</c:v>
                </c:pt>
                <c:pt idx="8865">
                  <c:v>-6.9861999999999995E-4</c:v>
                </c:pt>
                <c:pt idx="8866">
                  <c:v>-6.8409000000000005E-4</c:v>
                </c:pt>
                <c:pt idx="8867">
                  <c:v>-6.5403E-4</c:v>
                </c:pt>
                <c:pt idx="8868">
                  <c:v>-6.0913000000000004E-4</c:v>
                </c:pt>
                <c:pt idx="8869">
                  <c:v>-5.5040000000000004E-4</c:v>
                </c:pt>
                <c:pt idx="8870">
                  <c:v>-4.7918E-4</c:v>
                </c:pt>
                <c:pt idx="8871">
                  <c:v>-3.9709000000000001E-4</c:v>
                </c:pt>
                <c:pt idx="8872">
                  <c:v>-3.0598000000000002E-4</c:v>
                </c:pt>
                <c:pt idx="8873">
                  <c:v>-2.0793E-4</c:v>
                </c:pt>
                <c:pt idx="8874">
                  <c:v>-1.0516E-4</c:v>
                </c:pt>
                <c:pt idx="8875">
                  <c:v>5.4878999999999999E-14</c:v>
                </c:pt>
                <c:pt idx="8876">
                  <c:v>1.0516E-4</c:v>
                </c:pt>
                <c:pt idx="8877">
                  <c:v>2.0793E-4</c:v>
                </c:pt>
                <c:pt idx="8878">
                  <c:v>3.0598000000000002E-4</c:v>
                </c:pt>
                <c:pt idx="8879">
                  <c:v>3.9709000000000001E-4</c:v>
                </c:pt>
                <c:pt idx="8880">
                  <c:v>4.7918E-4</c:v>
                </c:pt>
                <c:pt idx="8881">
                  <c:v>5.5040000000000004E-4</c:v>
                </c:pt>
                <c:pt idx="8882">
                  <c:v>6.0913000000000004E-4</c:v>
                </c:pt>
                <c:pt idx="8883">
                  <c:v>6.5403E-4</c:v>
                </c:pt>
                <c:pt idx="8884">
                  <c:v>6.8409000000000005E-4</c:v>
                </c:pt>
                <c:pt idx="8885">
                  <c:v>6.9861999999999995E-4</c:v>
                </c:pt>
                <c:pt idx="8886">
                  <c:v>6.9729000000000004E-4</c:v>
                </c:pt>
                <c:pt idx="8887">
                  <c:v>6.8013999999999998E-4</c:v>
                </c:pt>
                <c:pt idx="8888">
                  <c:v>6.4754999999999999E-4</c:v>
                </c:pt>
                <c:pt idx="8889">
                  <c:v>6.0026999999999997E-4</c:v>
                </c:pt>
                <c:pt idx="8890">
                  <c:v>5.3936000000000001E-4</c:v>
                </c:pt>
                <c:pt idx="8891">
                  <c:v>4.6621E-4</c:v>
                </c:pt>
                <c:pt idx="8892">
                  <c:v>3.8247999999999998E-4</c:v>
                </c:pt>
                <c:pt idx="8893">
                  <c:v>2.9006000000000002E-4</c:v>
                </c:pt>
                <c:pt idx="8894">
                  <c:v>1.9107E-4</c:v>
                </c:pt>
                <c:pt idx="8895">
                  <c:v>8.7732999999999995E-5</c:v>
                </c:pt>
                <c:pt idx="8896">
                  <c:v>-1.7591000000000001E-5</c:v>
                </c:pt>
                <c:pt idx="8897">
                  <c:v>-1.2252000000000001E-4</c:v>
                </c:pt>
                <c:pt idx="8898">
                  <c:v>-2.2466000000000001E-4</c:v>
                </c:pt>
                <c:pt idx="8899">
                  <c:v>-3.2171000000000001E-4</c:v>
                </c:pt>
                <c:pt idx="8900">
                  <c:v>-4.7022999999999998E-4</c:v>
                </c:pt>
                <c:pt idx="8901">
                  <c:v>-5.6212000000000005E-4</c:v>
                </c:pt>
                <c:pt idx="8902">
                  <c:v>-6.4125E-4</c:v>
                </c:pt>
                <c:pt idx="8903">
                  <c:v>-7.0582999999999996E-4</c:v>
                </c:pt>
                <c:pt idx="8904">
                  <c:v>-7.5438999999999997E-4</c:v>
                </c:pt>
                <c:pt idx="8905">
                  <c:v>-7.8582999999999995E-4</c:v>
                </c:pt>
                <c:pt idx="8906">
                  <c:v>-7.9942999999999995E-4</c:v>
                </c:pt>
                <c:pt idx="8907">
                  <c:v>-7.9489000000000003E-4</c:v>
                </c:pt>
                <c:pt idx="8908">
                  <c:v>-7.7231000000000001E-4</c:v>
                </c:pt>
                <c:pt idx="8909">
                  <c:v>-7.3218999999999997E-4</c:v>
                </c:pt>
                <c:pt idx="8910">
                  <c:v>-6.7546000000000001E-4</c:v>
                </c:pt>
                <c:pt idx="8911">
                  <c:v>-6.0340000000000003E-4</c:v>
                </c:pt>
                <c:pt idx="8912">
                  <c:v>-5.1763999999999998E-4</c:v>
                </c:pt>
                <c:pt idx="8913">
                  <c:v>-4.2014E-4</c:v>
                </c:pt>
                <c:pt idx="8914">
                  <c:v>-3.1310000000000002E-4</c:v>
                </c:pt>
                <c:pt idx="8915">
                  <c:v>-1.9895000000000001E-4</c:v>
                </c:pt>
                <c:pt idx="8916">
                  <c:v>-8.0289000000000003E-5</c:v>
                </c:pt>
                <c:pt idx="8917">
                  <c:v>4.0194999999999997E-5</c:v>
                </c:pt>
                <c:pt idx="8918">
                  <c:v>1.5977E-4</c:v>
                </c:pt>
                <c:pt idx="8919">
                  <c:v>2.7570999999999997E-4</c:v>
                </c:pt>
                <c:pt idx="8920">
                  <c:v>3.8539999999999999E-4</c:v>
                </c:pt>
                <c:pt idx="8921">
                  <c:v>4.8633999999999998E-4</c:v>
                </c:pt>
                <c:pt idx="8922">
                  <c:v>5.7625000000000005E-4</c:v>
                </c:pt>
                <c:pt idx="8923">
                  <c:v>6.5306999999999995E-4</c:v>
                </c:pt>
                <c:pt idx="8924">
                  <c:v>7.1507000000000005E-4</c:v>
                </c:pt>
                <c:pt idx="8925">
                  <c:v>7.6084999999999998E-4</c:v>
                </c:pt>
                <c:pt idx="8926">
                  <c:v>7.8934999999999997E-4</c:v>
                </c:pt>
                <c:pt idx="8927">
                  <c:v>7.9993999999999996E-4</c:v>
                </c:pt>
                <c:pt idx="8928">
                  <c:v>7.9237000000000003E-4</c:v>
                </c:pt>
                <c:pt idx="8929">
                  <c:v>7.6681999999999998E-4</c:v>
                </c:pt>
                <c:pt idx="8930">
                  <c:v>7.2386E-4</c:v>
                </c:pt>
                <c:pt idx="8931">
                  <c:v>6.6447999999999995E-4</c:v>
                </c:pt>
                <c:pt idx="8932">
                  <c:v>5.9000999999999997E-4</c:v>
                </c:pt>
                <c:pt idx="8933">
                  <c:v>5.0215000000000004E-4</c:v>
                </c:pt>
                <c:pt idx="8934">
                  <c:v>4.0289999999999998E-4</c:v>
                </c:pt>
                <c:pt idx="8935">
                  <c:v>2.945E-4</c:v>
                </c:pt>
                <c:pt idx="8936">
                  <c:v>1.7942000000000001E-4</c:v>
                </c:pt>
                <c:pt idx="8937">
                  <c:v>6.0260999999999998E-5</c:v>
                </c:pt>
                <c:pt idx="8938">
                  <c:v>-6.0260999999999998E-5</c:v>
                </c:pt>
                <c:pt idx="8939">
                  <c:v>-1.7942000000000001E-4</c:v>
                </c:pt>
                <c:pt idx="8940">
                  <c:v>-2.945E-4</c:v>
                </c:pt>
                <c:pt idx="8941">
                  <c:v>-4.0289999999999998E-4</c:v>
                </c:pt>
                <c:pt idx="8942">
                  <c:v>-5.0215000000000004E-4</c:v>
                </c:pt>
                <c:pt idx="8943">
                  <c:v>-5.9000999999999997E-4</c:v>
                </c:pt>
                <c:pt idx="8944">
                  <c:v>-6.6447999999999995E-4</c:v>
                </c:pt>
                <c:pt idx="8945">
                  <c:v>-7.2386E-4</c:v>
                </c:pt>
                <c:pt idx="8946">
                  <c:v>-7.6681999999999998E-4</c:v>
                </c:pt>
                <c:pt idx="8947">
                  <c:v>-7.9237000000000003E-4</c:v>
                </c:pt>
                <c:pt idx="8948">
                  <c:v>-7.9993999999999996E-4</c:v>
                </c:pt>
                <c:pt idx="8949">
                  <c:v>-7.8934999999999997E-4</c:v>
                </c:pt>
                <c:pt idx="8950">
                  <c:v>-8.5594999999999996E-4</c:v>
                </c:pt>
                <c:pt idx="8951">
                  <c:v>-8.0446000000000001E-4</c:v>
                </c:pt>
                <c:pt idx="8952">
                  <c:v>-7.3470999999999996E-4</c:v>
                </c:pt>
                <c:pt idx="8953">
                  <c:v>-6.4827999999999999E-4</c:v>
                </c:pt>
                <c:pt idx="8954">
                  <c:v>-5.4714E-4</c:v>
                </c:pt>
                <c:pt idx="8955">
                  <c:v>-4.3357999999999998E-4</c:v>
                </c:pt>
                <c:pt idx="8956">
                  <c:v>-3.1018000000000002E-4</c:v>
                </c:pt>
                <c:pt idx="8957">
                  <c:v>-1.7974000000000001E-4</c:v>
                </c:pt>
                <c:pt idx="8958">
                  <c:v>-4.5219999999999997E-5</c:v>
                </c:pt>
                <c:pt idx="8959">
                  <c:v>9.0326000000000002E-5</c:v>
                </c:pt>
                <c:pt idx="8960">
                  <c:v>2.2382000000000001E-4</c:v>
                </c:pt>
                <c:pt idx="8961">
                  <c:v>3.5223999999999997E-4</c:v>
                </c:pt>
                <c:pt idx="8962">
                  <c:v>4.7266000000000002E-4</c:v>
                </c:pt>
                <c:pt idx="8963">
                  <c:v>5.8235000000000003E-4</c:v>
                </c:pt>
                <c:pt idx="8964">
                  <c:v>6.7882999999999995E-4</c:v>
                </c:pt>
                <c:pt idx="8965">
                  <c:v>7.5989999999999999E-4</c:v>
                </c:pt>
                <c:pt idx="8966">
                  <c:v>8.2372000000000001E-4</c:v>
                </c:pt>
                <c:pt idx="8967">
                  <c:v>8.6883999999999996E-4</c:v>
                </c:pt>
                <c:pt idx="8968">
                  <c:v>8.9424999999999997E-4</c:v>
                </c:pt>
                <c:pt idx="8969">
                  <c:v>8.9935999999999998E-4</c:v>
                </c:pt>
                <c:pt idx="8970">
                  <c:v>8.8405999999999999E-4</c:v>
                </c:pt>
                <c:pt idx="8971">
                  <c:v>8.4869000000000003E-4</c:v>
                </c:pt>
                <c:pt idx="8972">
                  <c:v>7.9405999999999997E-4</c:v>
                </c:pt>
                <c:pt idx="8973">
                  <c:v>7.2141000000000002E-4</c:v>
                </c:pt>
                <c:pt idx="8974">
                  <c:v>6.3237999999999999E-4</c:v>
                </c:pt>
                <c:pt idx="8975">
                  <c:v>5.2901000000000001E-4</c:v>
                </c:pt>
                <c:pt idx="8976">
                  <c:v>4.1362000000000001E-4</c:v>
                </c:pt>
                <c:pt idx="8977">
                  <c:v>2.8885E-4</c:v>
                </c:pt>
                <c:pt idx="8978">
                  <c:v>1.5752E-4</c:v>
                </c:pt>
                <c:pt idx="8979">
                  <c:v>2.2617E-5</c:v>
                </c:pt>
                <c:pt idx="8980">
                  <c:v>-1.128E-4</c:v>
                </c:pt>
                <c:pt idx="8981">
                  <c:v>-2.4565999999999998E-4</c:v>
                </c:pt>
                <c:pt idx="8982">
                  <c:v>-3.7293999999999999E-4</c:v>
                </c:pt>
                <c:pt idx="8983">
                  <c:v>-4.9175E-4</c:v>
                </c:pt>
                <c:pt idx="8984">
                  <c:v>-5.9940999999999998E-4</c:v>
                </c:pt>
                <c:pt idx="8985">
                  <c:v>-6.9346000000000002E-4</c:v>
                </c:pt>
                <c:pt idx="8986">
                  <c:v>-7.7176999999999996E-4</c:v>
                </c:pt>
                <c:pt idx="8987">
                  <c:v>-8.3257000000000003E-4</c:v>
                </c:pt>
                <c:pt idx="8988">
                  <c:v>-8.7447000000000002E-4</c:v>
                </c:pt>
                <c:pt idx="8989">
                  <c:v>-8.9652000000000004E-4</c:v>
                </c:pt>
                <c:pt idx="8990">
                  <c:v>-8.9822000000000003E-4</c:v>
                </c:pt>
                <c:pt idx="8991">
                  <c:v>-8.7954000000000005E-4</c:v>
                </c:pt>
                <c:pt idx="8992">
                  <c:v>-8.409E-4</c:v>
                </c:pt>
                <c:pt idx="8993">
                  <c:v>-7.8317000000000002E-4</c:v>
                </c:pt>
                <c:pt idx="8994">
                  <c:v>-7.0766000000000004E-4</c:v>
                </c:pt>
                <c:pt idx="8995">
                  <c:v>-6.1609000000000002E-4</c:v>
                </c:pt>
                <c:pt idx="8996">
                  <c:v>-5.1053999999999997E-4</c:v>
                </c:pt>
                <c:pt idx="8997">
                  <c:v>-3.9340000000000002E-4</c:v>
                </c:pt>
                <c:pt idx="8998">
                  <c:v>-2.6734000000000003E-4</c:v>
                </c:pt>
                <c:pt idx="8999">
                  <c:v>-1.3520000000000001E-4</c:v>
                </c:pt>
                <c:pt idx="9000">
                  <c:v>6.7875000000000001E-14</c:v>
                </c:pt>
                <c:pt idx="9001">
                  <c:v>1.5023E-4</c:v>
                </c:pt>
                <c:pt idx="9002">
                  <c:v>2.9703999999999999E-4</c:v>
                </c:pt>
                <c:pt idx="9003">
                  <c:v>4.3711999999999999E-4</c:v>
                </c:pt>
                <c:pt idx="9004">
                  <c:v>5.6727000000000004E-4</c:v>
                </c:pt>
                <c:pt idx="9005">
                  <c:v>6.8455000000000002E-4</c:v>
                </c:pt>
                <c:pt idx="9006">
                  <c:v>7.8629000000000004E-4</c:v>
                </c:pt>
                <c:pt idx="9007">
                  <c:v>8.7018000000000002E-4</c:v>
                </c:pt>
                <c:pt idx="9008">
                  <c:v>9.3433000000000003E-4</c:v>
                </c:pt>
                <c:pt idx="9009">
                  <c:v>9.7726999999999992E-4</c:v>
                </c:pt>
                <c:pt idx="9010">
                  <c:v>9.9803000000000001E-4</c:v>
                </c:pt>
                <c:pt idx="9011">
                  <c:v>9.9613000000000002E-4</c:v>
                </c:pt>
                <c:pt idx="9012">
                  <c:v>9.7163000000000002E-4</c:v>
                </c:pt>
                <c:pt idx="9013">
                  <c:v>9.2508E-4</c:v>
                </c:pt>
                <c:pt idx="9014">
                  <c:v>8.5753000000000001E-4</c:v>
                </c:pt>
                <c:pt idx="9015">
                  <c:v>7.7050999999999997E-4</c:v>
                </c:pt>
                <c:pt idx="9016">
                  <c:v>6.6600999999999997E-4</c:v>
                </c:pt>
                <c:pt idx="9017">
                  <c:v>5.4639000000000001E-4</c:v>
                </c:pt>
                <c:pt idx="9018">
                  <c:v>4.1438E-4</c:v>
                </c:pt>
                <c:pt idx="9019">
                  <c:v>2.7294999999999999E-4</c:v>
                </c:pt>
                <c:pt idx="9020">
                  <c:v>1.2532999999999999E-4</c:v>
                </c:pt>
                <c:pt idx="9021">
                  <c:v>-2.5130000000000002E-5</c:v>
                </c:pt>
                <c:pt idx="9022">
                  <c:v>-1.7501999999999999E-4</c:v>
                </c:pt>
                <c:pt idx="9023">
                  <c:v>-3.2093999999999997E-4</c:v>
                </c:pt>
                <c:pt idx="9024">
                  <c:v>-4.5958000000000001E-4</c:v>
                </c:pt>
                <c:pt idx="9025">
                  <c:v>-5.8779000000000004E-4</c:v>
                </c:pt>
                <c:pt idx="9026">
                  <c:v>-7.0264999999999998E-4</c:v>
                </c:pt>
                <c:pt idx="9027">
                  <c:v>-8.0157000000000004E-4</c:v>
                </c:pt>
                <c:pt idx="9028">
                  <c:v>-8.8228999999999998E-4</c:v>
                </c:pt>
                <c:pt idx="9029">
                  <c:v>-9.4299E-4</c:v>
                </c:pt>
                <c:pt idx="9030">
                  <c:v>-9.8229000000000003E-4</c:v>
                </c:pt>
                <c:pt idx="9031">
                  <c:v>-9.992899999999999E-4</c:v>
                </c:pt>
                <c:pt idx="9032">
                  <c:v>-9.9361000000000002E-4</c:v>
                </c:pt>
                <c:pt idx="9033">
                  <c:v>-9.6537999999999995E-4</c:v>
                </c:pt>
                <c:pt idx="9034">
                  <c:v>-9.1524E-4</c:v>
                </c:pt>
                <c:pt idx="9035">
                  <c:v>-8.4433000000000002E-4</c:v>
                </c:pt>
                <c:pt idx="9036">
                  <c:v>-7.5425000000000004E-4</c:v>
                </c:pt>
                <c:pt idx="9037">
                  <c:v>-6.4705999999999997E-4</c:v>
                </c:pt>
                <c:pt idx="9038">
                  <c:v>-5.2517000000000004E-4</c:v>
                </c:pt>
                <c:pt idx="9039">
                  <c:v>-3.9136999999999999E-4</c:v>
                </c:pt>
                <c:pt idx="9040">
                  <c:v>-2.4868999999999998E-4</c:v>
                </c:pt>
                <c:pt idx="9041">
                  <c:v>-1.0035999999999999E-4</c:v>
                </c:pt>
                <c:pt idx="9042">
                  <c:v>5.0244000000000002E-5</c:v>
                </c:pt>
                <c:pt idx="9043">
                  <c:v>1.9971E-4</c:v>
                </c:pt>
                <c:pt idx="9044">
                  <c:v>3.4464000000000001E-4</c:v>
                </c:pt>
                <c:pt idx="9045">
                  <c:v>4.8174999999999997E-4</c:v>
                </c:pt>
                <c:pt idx="9046">
                  <c:v>6.0793000000000002E-4</c:v>
                </c:pt>
                <c:pt idx="9047">
                  <c:v>7.2031000000000005E-4</c:v>
                </c:pt>
                <c:pt idx="9048">
                  <c:v>8.1634000000000003E-4</c:v>
                </c:pt>
                <c:pt idx="9049">
                  <c:v>8.9384000000000002E-4</c:v>
                </c:pt>
                <c:pt idx="9050">
                  <c:v>1.0462E-3</c:v>
                </c:pt>
                <c:pt idx="9051">
                  <c:v>1.0854E-3</c:v>
                </c:pt>
                <c:pt idx="9052">
                  <c:v>1.0999E-3</c:v>
                </c:pt>
                <c:pt idx="9053">
                  <c:v>1.0895E-3</c:v>
                </c:pt>
                <c:pt idx="9054">
                  <c:v>1.0544E-3</c:v>
                </c:pt>
                <c:pt idx="9055">
                  <c:v>9.953099999999999E-4</c:v>
                </c:pt>
                <c:pt idx="9056">
                  <c:v>9.1365999999999995E-4</c:v>
                </c:pt>
                <c:pt idx="9057">
                  <c:v>8.1125999999999995E-4</c:v>
                </c:pt>
                <c:pt idx="9058">
                  <c:v>6.9046000000000005E-4</c:v>
                </c:pt>
                <c:pt idx="9059">
                  <c:v>5.5398999999999997E-4</c:v>
                </c:pt>
                <c:pt idx="9060">
                  <c:v>4.0494000000000001E-4</c:v>
                </c:pt>
                <c:pt idx="9061">
                  <c:v>2.4669999999999998E-4</c:v>
                </c:pt>
                <c:pt idx="9062">
                  <c:v>8.2859000000000001E-5</c:v>
                </c:pt>
                <c:pt idx="9063">
                  <c:v>-8.2859000000000001E-5</c:v>
                </c:pt>
                <c:pt idx="9064">
                  <c:v>-2.4669999999999998E-4</c:v>
                </c:pt>
                <c:pt idx="9065">
                  <c:v>-4.0494000000000001E-4</c:v>
                </c:pt>
                <c:pt idx="9066">
                  <c:v>-5.5398999999999997E-4</c:v>
                </c:pt>
                <c:pt idx="9067">
                  <c:v>-6.9046000000000005E-4</c:v>
                </c:pt>
                <c:pt idx="9068">
                  <c:v>-8.1125999999999995E-4</c:v>
                </c:pt>
                <c:pt idx="9069">
                  <c:v>-9.1365999999999995E-4</c:v>
                </c:pt>
                <c:pt idx="9070">
                  <c:v>-9.953099999999999E-4</c:v>
                </c:pt>
                <c:pt idx="9071">
                  <c:v>-1.0544E-3</c:v>
                </c:pt>
                <c:pt idx="9072">
                  <c:v>-1.0895E-3</c:v>
                </c:pt>
                <c:pt idx="9073">
                  <c:v>-1.0999E-3</c:v>
                </c:pt>
                <c:pt idx="9074">
                  <c:v>-1.0854E-3</c:v>
                </c:pt>
                <c:pt idx="9075">
                  <c:v>-1.0462E-3</c:v>
                </c:pt>
                <c:pt idx="9076">
                  <c:v>-9.8323000000000008E-4</c:v>
                </c:pt>
                <c:pt idx="9077">
                  <c:v>-8.9797E-4</c:v>
                </c:pt>
                <c:pt idx="9078">
                  <c:v>-7.9233999999999999E-4</c:v>
                </c:pt>
                <c:pt idx="9079">
                  <c:v>-6.6872000000000003E-4</c:v>
                </c:pt>
                <c:pt idx="9080">
                  <c:v>-5.2992999999999996E-4</c:v>
                </c:pt>
                <c:pt idx="9081">
                  <c:v>-3.7910999999999999E-4</c:v>
                </c:pt>
                <c:pt idx="9082">
                  <c:v>-2.1968000000000001E-4</c:v>
                </c:pt>
                <c:pt idx="9083">
                  <c:v>-5.5269000000000002E-5</c:v>
                </c:pt>
                <c:pt idx="9084">
                  <c:v>1.104E-4</c:v>
                </c:pt>
                <c:pt idx="9085">
                  <c:v>2.7356E-4</c:v>
                </c:pt>
                <c:pt idx="9086">
                  <c:v>4.3051E-4</c:v>
                </c:pt>
                <c:pt idx="9087">
                  <c:v>5.7768999999999995E-4</c:v>
                </c:pt>
                <c:pt idx="9088">
                  <c:v>7.1175999999999998E-4</c:v>
                </c:pt>
                <c:pt idx="9089">
                  <c:v>8.2967999999999996E-4</c:v>
                </c:pt>
                <c:pt idx="9090">
                  <c:v>9.2876000000000005E-4</c:v>
                </c:pt>
                <c:pt idx="9091">
                  <c:v>1.0068E-3</c:v>
                </c:pt>
                <c:pt idx="9092">
                  <c:v>1.0619E-3</c:v>
                </c:pt>
                <c:pt idx="9093">
                  <c:v>1.093E-3</c:v>
                </c:pt>
                <c:pt idx="9094">
                  <c:v>1.0992E-3</c:v>
                </c:pt>
                <c:pt idx="9095">
                  <c:v>1.0805000000000001E-3</c:v>
                </c:pt>
                <c:pt idx="9096">
                  <c:v>1.0372999999999999E-3</c:v>
                </c:pt>
                <c:pt idx="9097">
                  <c:v>9.7052E-4</c:v>
                </c:pt>
                <c:pt idx="9098">
                  <c:v>8.8172000000000001E-4</c:v>
                </c:pt>
                <c:pt idx="9099">
                  <c:v>7.7291000000000002E-4</c:v>
                </c:pt>
                <c:pt idx="9100">
                  <c:v>7.0534000000000005E-4</c:v>
                </c:pt>
                <c:pt idx="9101">
                  <c:v>5.5150000000000002E-4</c:v>
                </c:pt>
                <c:pt idx="9102">
                  <c:v>3.8513000000000002E-4</c:v>
                </c:pt>
                <c:pt idx="9103">
                  <c:v>2.1002999999999999E-4</c:v>
                </c:pt>
                <c:pt idx="9104">
                  <c:v>3.0156000000000001E-5</c:v>
                </c:pt>
                <c:pt idx="9105">
                  <c:v>-1.504E-4</c:v>
                </c:pt>
                <c:pt idx="9106">
                  <c:v>-3.2754000000000003E-4</c:v>
                </c:pt>
                <c:pt idx="9107">
                  <c:v>-4.9724999999999997E-4</c:v>
                </c:pt>
                <c:pt idx="9108">
                  <c:v>-6.5567000000000002E-4</c:v>
                </c:pt>
                <c:pt idx="9109">
                  <c:v>-7.9920999999999996E-4</c:v>
                </c:pt>
                <c:pt idx="9110">
                  <c:v>-9.2462000000000002E-4</c:v>
                </c:pt>
                <c:pt idx="9111">
                  <c:v>-1.029E-3</c:v>
                </c:pt>
                <c:pt idx="9112">
                  <c:v>-1.1100999999999999E-3</c:v>
                </c:pt>
                <c:pt idx="9113">
                  <c:v>-1.1659999999999999E-3</c:v>
                </c:pt>
                <c:pt idx="9114">
                  <c:v>-1.1954000000000001E-3</c:v>
                </c:pt>
                <c:pt idx="9115">
                  <c:v>-1.1976000000000001E-3</c:v>
                </c:pt>
                <c:pt idx="9116">
                  <c:v>-1.1727E-3</c:v>
                </c:pt>
                <c:pt idx="9117">
                  <c:v>-1.1211999999999999E-3</c:v>
                </c:pt>
                <c:pt idx="9118">
                  <c:v>-1.0441999999999999E-3</c:v>
                </c:pt>
                <c:pt idx="9119">
                  <c:v>-9.4355000000000003E-4</c:v>
                </c:pt>
                <c:pt idx="9120">
                  <c:v>-8.2145999999999999E-4</c:v>
                </c:pt>
                <c:pt idx="9121">
                  <c:v>-6.8072E-4</c:v>
                </c:pt>
                <c:pt idx="9122">
                  <c:v>-5.2453999999999999E-4</c:v>
                </c:pt>
                <c:pt idx="9123">
                  <c:v>-3.5645000000000002E-4</c:v>
                </c:pt>
                <c:pt idx="9124">
                  <c:v>-1.8027000000000001E-4</c:v>
                </c:pt>
                <c:pt idx="9125">
                  <c:v>6.9093999999999998E-14</c:v>
                </c:pt>
                <c:pt idx="9126">
                  <c:v>1.8027000000000001E-4</c:v>
                </c:pt>
                <c:pt idx="9127">
                  <c:v>3.5645000000000002E-4</c:v>
                </c:pt>
                <c:pt idx="9128">
                  <c:v>5.2453999999999999E-4</c:v>
                </c:pt>
                <c:pt idx="9129">
                  <c:v>6.8072E-4</c:v>
                </c:pt>
                <c:pt idx="9130">
                  <c:v>8.2145999999999999E-4</c:v>
                </c:pt>
                <c:pt idx="9131">
                  <c:v>9.4355000000000003E-4</c:v>
                </c:pt>
                <c:pt idx="9132">
                  <c:v>1.0441999999999999E-3</c:v>
                </c:pt>
                <c:pt idx="9133">
                  <c:v>1.1211999999999999E-3</c:v>
                </c:pt>
                <c:pt idx="9134">
                  <c:v>1.1727E-3</c:v>
                </c:pt>
                <c:pt idx="9135">
                  <c:v>1.1976000000000001E-3</c:v>
                </c:pt>
                <c:pt idx="9136">
                  <c:v>1.1954000000000001E-3</c:v>
                </c:pt>
                <c:pt idx="9137">
                  <c:v>1.1659999999999999E-3</c:v>
                </c:pt>
                <c:pt idx="9138">
                  <c:v>1.1100999999999999E-3</c:v>
                </c:pt>
                <c:pt idx="9139">
                  <c:v>1.029E-3</c:v>
                </c:pt>
                <c:pt idx="9140">
                  <c:v>9.2462000000000002E-4</c:v>
                </c:pt>
                <c:pt idx="9141">
                  <c:v>7.9920999999999996E-4</c:v>
                </c:pt>
                <c:pt idx="9142">
                  <c:v>6.5567000000000002E-4</c:v>
                </c:pt>
                <c:pt idx="9143">
                  <c:v>4.9724999999999997E-4</c:v>
                </c:pt>
                <c:pt idx="9144">
                  <c:v>3.2754000000000003E-4</c:v>
                </c:pt>
                <c:pt idx="9145">
                  <c:v>1.504E-4</c:v>
                </c:pt>
                <c:pt idx="9146">
                  <c:v>-3.0156000000000001E-5</c:v>
                </c:pt>
                <c:pt idx="9147">
                  <c:v>-2.1002999999999999E-4</c:v>
                </c:pt>
                <c:pt idx="9148">
                  <c:v>-3.8513000000000002E-4</c:v>
                </c:pt>
                <c:pt idx="9149">
                  <c:v>-5.5150000000000002E-4</c:v>
                </c:pt>
                <c:pt idx="9150">
                  <c:v>-7.6411999999999997E-4</c:v>
                </c:pt>
                <c:pt idx="9151">
                  <c:v>-9.1343999999999996E-4</c:v>
                </c:pt>
                <c:pt idx="9152">
                  <c:v>-1.042E-3</c:v>
                </c:pt>
                <c:pt idx="9153">
                  <c:v>-1.147E-3</c:v>
                </c:pt>
                <c:pt idx="9154">
                  <c:v>-1.2259E-3</c:v>
                </c:pt>
                <c:pt idx="9155">
                  <c:v>-1.2769999999999999E-3</c:v>
                </c:pt>
                <c:pt idx="9156">
                  <c:v>-1.2991000000000001E-3</c:v>
                </c:pt>
                <c:pt idx="9157">
                  <c:v>-1.2917E-3</c:v>
                </c:pt>
                <c:pt idx="9158">
                  <c:v>-1.255E-3</c:v>
                </c:pt>
                <c:pt idx="9159">
                  <c:v>-1.1898E-3</c:v>
                </c:pt>
                <c:pt idx="9160">
                  <c:v>-1.0976E-3</c:v>
                </c:pt>
                <c:pt idx="9161">
                  <c:v>-9.8053000000000007E-4</c:v>
                </c:pt>
                <c:pt idx="9162">
                  <c:v>-8.4117000000000003E-4</c:v>
                </c:pt>
                <c:pt idx="9163">
                  <c:v>-6.8272999999999999E-4</c:v>
                </c:pt>
                <c:pt idx="9164">
                  <c:v>-5.0878999999999996E-4</c:v>
                </c:pt>
                <c:pt idx="9165">
                  <c:v>-3.233E-4</c:v>
                </c:pt>
                <c:pt idx="9166">
                  <c:v>-1.3046999999999999E-4</c:v>
                </c:pt>
                <c:pt idx="9167">
                  <c:v>6.5318E-5</c:v>
                </c:pt>
                <c:pt idx="9168">
                  <c:v>2.5962000000000001E-4</c:v>
                </c:pt>
                <c:pt idx="9169">
                  <c:v>4.4804000000000003E-4</c:v>
                </c:pt>
                <c:pt idx="9170">
                  <c:v>6.2628E-4</c:v>
                </c:pt>
                <c:pt idx="9171">
                  <c:v>7.9031000000000001E-4</c:v>
                </c:pt>
                <c:pt idx="9172">
                  <c:v>9.3639999999999999E-4</c:v>
                </c:pt>
                <c:pt idx="9173">
                  <c:v>1.0612E-3</c:v>
                </c:pt>
                <c:pt idx="9174">
                  <c:v>1.1620000000000001E-3</c:v>
                </c:pt>
                <c:pt idx="9175">
                  <c:v>1.2363999999999999E-3</c:v>
                </c:pt>
                <c:pt idx="9176">
                  <c:v>1.2826999999999999E-3</c:v>
                </c:pt>
                <c:pt idx="9177">
                  <c:v>1.2999000000000001E-3</c:v>
                </c:pt>
                <c:pt idx="9178">
                  <c:v>1.2876000000000001E-3</c:v>
                </c:pt>
                <c:pt idx="9179">
                  <c:v>1.2461E-3</c:v>
                </c:pt>
                <c:pt idx="9180">
                  <c:v>1.1762999999999999E-3</c:v>
                </c:pt>
                <c:pt idx="9181">
                  <c:v>1.0797999999999999E-3</c:v>
                </c:pt>
                <c:pt idx="9182">
                  <c:v>9.5876999999999996E-4</c:v>
                </c:pt>
                <c:pt idx="9183">
                  <c:v>8.1599999999999999E-4</c:v>
                </c:pt>
                <c:pt idx="9184">
                  <c:v>6.5470999999999997E-4</c:v>
                </c:pt>
                <c:pt idx="9185">
                  <c:v>4.7856E-4</c:v>
                </c:pt>
                <c:pt idx="9186">
                  <c:v>2.9155000000000001E-4</c:v>
                </c:pt>
                <c:pt idx="9187">
                  <c:v>9.7924999999999995E-5</c:v>
                </c:pt>
                <c:pt idx="9188">
                  <c:v>-9.7924999999999995E-5</c:v>
                </c:pt>
                <c:pt idx="9189">
                  <c:v>-2.9155000000000001E-4</c:v>
                </c:pt>
                <c:pt idx="9190">
                  <c:v>-4.7856E-4</c:v>
                </c:pt>
                <c:pt idx="9191">
                  <c:v>-6.5470999999999997E-4</c:v>
                </c:pt>
                <c:pt idx="9192">
                  <c:v>-8.1599999999999999E-4</c:v>
                </c:pt>
                <c:pt idx="9193">
                  <c:v>-9.5876999999999996E-4</c:v>
                </c:pt>
                <c:pt idx="9194">
                  <c:v>-1.0797999999999999E-3</c:v>
                </c:pt>
                <c:pt idx="9195">
                  <c:v>-1.1762999999999999E-3</c:v>
                </c:pt>
                <c:pt idx="9196">
                  <c:v>-1.2461E-3</c:v>
                </c:pt>
                <c:pt idx="9197">
                  <c:v>-1.2876000000000001E-3</c:v>
                </c:pt>
                <c:pt idx="9198">
                  <c:v>-1.2999000000000001E-3</c:v>
                </c:pt>
                <c:pt idx="9199">
                  <c:v>-1.2826999999999999E-3</c:v>
                </c:pt>
                <c:pt idx="9200">
                  <c:v>-1.3315E-3</c:v>
                </c:pt>
                <c:pt idx="9201">
                  <c:v>-1.2514E-3</c:v>
                </c:pt>
                <c:pt idx="9202">
                  <c:v>-1.1429000000000001E-3</c:v>
                </c:pt>
                <c:pt idx="9203">
                  <c:v>-1.0084E-3</c:v>
                </c:pt>
                <c:pt idx="9204">
                  <c:v>-8.5110000000000003E-4</c:v>
                </c:pt>
                <c:pt idx="9205">
                  <c:v>-6.7445999999999999E-4</c:v>
                </c:pt>
                <c:pt idx="9206">
                  <c:v>-4.8250000000000002E-4</c:v>
                </c:pt>
                <c:pt idx="9207">
                  <c:v>-2.7959000000000003E-4</c:v>
                </c:pt>
                <c:pt idx="9208">
                  <c:v>-7.0341999999999998E-5</c:v>
                </c:pt>
                <c:pt idx="9209">
                  <c:v>1.4050999999999999E-4</c:v>
                </c:pt>
                <c:pt idx="9210">
                  <c:v>3.4817000000000002E-4</c:v>
                </c:pt>
                <c:pt idx="9211">
                  <c:v>5.4792000000000003E-4</c:v>
                </c:pt>
                <c:pt idx="9212">
                  <c:v>7.3523999999999996E-4</c:v>
                </c:pt>
                <c:pt idx="9213">
                  <c:v>9.0587999999999997E-4</c:v>
                </c:pt>
                <c:pt idx="9214">
                  <c:v>1.0560000000000001E-3</c:v>
                </c:pt>
                <c:pt idx="9215">
                  <c:v>1.1820999999999999E-3</c:v>
                </c:pt>
                <c:pt idx="9216">
                  <c:v>1.2813E-3</c:v>
                </c:pt>
                <c:pt idx="9217">
                  <c:v>1.3515000000000001E-3</c:v>
                </c:pt>
                <c:pt idx="9218">
                  <c:v>1.3910999999999999E-3</c:v>
                </c:pt>
                <c:pt idx="9219">
                  <c:v>1.3990000000000001E-3</c:v>
                </c:pt>
                <c:pt idx="9220">
                  <c:v>1.3752E-3</c:v>
                </c:pt>
                <c:pt idx="9221">
                  <c:v>1.3202000000000001E-3</c:v>
                </c:pt>
                <c:pt idx="9222">
                  <c:v>1.2352000000000001E-3</c:v>
                </c:pt>
                <c:pt idx="9223">
                  <c:v>1.1222000000000001E-3</c:v>
                </c:pt>
                <c:pt idx="9224">
                  <c:v>9.8371000000000005E-4</c:v>
                </c:pt>
                <c:pt idx="9225">
                  <c:v>8.229E-4</c:v>
                </c:pt>
                <c:pt idx="9226">
                  <c:v>6.4340999999999997E-4</c:v>
                </c:pt>
                <c:pt idx="9227">
                  <c:v>4.4932000000000001E-4</c:v>
                </c:pt>
                <c:pt idx="9228">
                  <c:v>2.4502999999999998E-4</c:v>
                </c:pt>
                <c:pt idx="9229">
                  <c:v>3.5182000000000003E-5</c:v>
                </c:pt>
                <c:pt idx="9230">
                  <c:v>-1.7547E-4</c:v>
                </c:pt>
                <c:pt idx="9231">
                  <c:v>-3.8213E-4</c:v>
                </c:pt>
                <c:pt idx="9232">
                  <c:v>-5.8012999999999999E-4</c:v>
                </c:pt>
                <c:pt idx="9233">
                  <c:v>-7.6495000000000003E-4</c:v>
                </c:pt>
                <c:pt idx="9234">
                  <c:v>-9.3241999999999999E-4</c:v>
                </c:pt>
                <c:pt idx="9235">
                  <c:v>-1.0786999999999999E-3</c:v>
                </c:pt>
                <c:pt idx="9236">
                  <c:v>-1.2005E-3</c:v>
                </c:pt>
                <c:pt idx="9237">
                  <c:v>-1.2951E-3</c:v>
                </c:pt>
                <c:pt idx="9238">
                  <c:v>-1.3603000000000001E-3</c:v>
                </c:pt>
                <c:pt idx="9239">
                  <c:v>-1.3946E-3</c:v>
                </c:pt>
                <c:pt idx="9240">
                  <c:v>-1.3971999999999999E-3</c:v>
                </c:pt>
                <c:pt idx="9241">
                  <c:v>-1.3682E-3</c:v>
                </c:pt>
                <c:pt idx="9242">
                  <c:v>-1.3081E-3</c:v>
                </c:pt>
                <c:pt idx="9243">
                  <c:v>-1.2183000000000001E-3</c:v>
                </c:pt>
                <c:pt idx="9244">
                  <c:v>-1.1008000000000001E-3</c:v>
                </c:pt>
                <c:pt idx="9245">
                  <c:v>-9.5836999999999995E-4</c:v>
                </c:pt>
                <c:pt idx="9246">
                  <c:v>-7.9418000000000002E-4</c:v>
                </c:pt>
                <c:pt idx="9247">
                  <c:v>-6.1196000000000004E-4</c:v>
                </c:pt>
                <c:pt idx="9248">
                  <c:v>-4.1585999999999999E-4</c:v>
                </c:pt>
                <c:pt idx="9249">
                  <c:v>-2.1032000000000001E-4</c:v>
                </c:pt>
                <c:pt idx="9250">
                  <c:v>7.0581999999999994E-14</c:v>
                </c:pt>
                <c:pt idx="9251">
                  <c:v>2.2534000000000001E-4</c:v>
                </c:pt>
                <c:pt idx="9252">
                  <c:v>4.4556000000000001E-4</c:v>
                </c:pt>
                <c:pt idx="9253">
                  <c:v>6.5567000000000002E-4</c:v>
                </c:pt>
                <c:pt idx="9254">
                  <c:v>8.5090000000000003E-4</c:v>
                </c:pt>
                <c:pt idx="9255">
                  <c:v>1.0268E-3</c:v>
                </c:pt>
                <c:pt idx="9256">
                  <c:v>1.1793999999999999E-3</c:v>
                </c:pt>
                <c:pt idx="9257">
                  <c:v>1.3052999999999999E-3</c:v>
                </c:pt>
                <c:pt idx="9258">
                  <c:v>1.4015E-3</c:v>
                </c:pt>
                <c:pt idx="9259">
                  <c:v>1.4659E-3</c:v>
                </c:pt>
                <c:pt idx="9260">
                  <c:v>1.4970000000000001E-3</c:v>
                </c:pt>
                <c:pt idx="9261">
                  <c:v>1.4942E-3</c:v>
                </c:pt>
                <c:pt idx="9262">
                  <c:v>1.4574E-3</c:v>
                </c:pt>
                <c:pt idx="9263">
                  <c:v>1.3875999999999999E-3</c:v>
                </c:pt>
                <c:pt idx="9264">
                  <c:v>1.2863E-3</c:v>
                </c:pt>
                <c:pt idx="9265">
                  <c:v>1.1558E-3</c:v>
                </c:pt>
                <c:pt idx="9266">
                  <c:v>9.9901999999999999E-4</c:v>
                </c:pt>
                <c:pt idx="9267">
                  <c:v>8.1959000000000003E-4</c:v>
                </c:pt>
                <c:pt idx="9268">
                  <c:v>6.2155999999999995E-4</c:v>
                </c:pt>
                <c:pt idx="9269">
                  <c:v>4.0943000000000002E-4</c:v>
                </c:pt>
                <c:pt idx="9270">
                  <c:v>1.8799999999999999E-4</c:v>
                </c:pt>
                <c:pt idx="9271">
                  <c:v>-3.7694999999999997E-5</c:v>
                </c:pt>
                <c:pt idx="9272">
                  <c:v>-2.6253000000000002E-4</c:v>
                </c:pt>
                <c:pt idx="9273">
                  <c:v>-4.8141999999999998E-4</c:v>
                </c:pt>
                <c:pt idx="9274">
                  <c:v>-6.8937000000000002E-4</c:v>
                </c:pt>
                <c:pt idx="9275">
                  <c:v>-8.8168000000000003E-4</c:v>
                </c:pt>
                <c:pt idx="9276">
                  <c:v>-1.054E-3</c:v>
                </c:pt>
                <c:pt idx="9277">
                  <c:v>-1.2024E-3</c:v>
                </c:pt>
                <c:pt idx="9278">
                  <c:v>-1.3234E-3</c:v>
                </c:pt>
                <c:pt idx="9279">
                  <c:v>-1.4145E-3</c:v>
                </c:pt>
                <c:pt idx="9280">
                  <c:v>-1.4733999999999999E-3</c:v>
                </c:pt>
                <c:pt idx="9281">
                  <c:v>-1.4989000000000001E-3</c:v>
                </c:pt>
                <c:pt idx="9282">
                  <c:v>-1.4904E-3</c:v>
                </c:pt>
                <c:pt idx="9283">
                  <c:v>-1.4480999999999999E-3</c:v>
                </c:pt>
                <c:pt idx="9284">
                  <c:v>-1.3729E-3</c:v>
                </c:pt>
                <c:pt idx="9285">
                  <c:v>-1.2665E-3</c:v>
                </c:pt>
                <c:pt idx="9286">
                  <c:v>-1.1314000000000001E-3</c:v>
                </c:pt>
                <c:pt idx="9287">
                  <c:v>-9.7057999999999997E-4</c:v>
                </c:pt>
                <c:pt idx="9288">
                  <c:v>-7.8775999999999998E-4</c:v>
                </c:pt>
                <c:pt idx="9289">
                  <c:v>-5.8706000000000003E-4</c:v>
                </c:pt>
                <c:pt idx="9290">
                  <c:v>-3.7303E-4</c:v>
                </c:pt>
                <c:pt idx="9291">
                  <c:v>-1.5054000000000001E-4</c:v>
                </c:pt>
                <c:pt idx="9292">
                  <c:v>7.5365999999999996E-5</c:v>
                </c:pt>
                <c:pt idx="9293">
                  <c:v>2.9955999999999998E-4</c:v>
                </c:pt>
                <c:pt idx="9294">
                  <c:v>5.1696000000000001E-4</c:v>
                </c:pt>
                <c:pt idx="9295">
                  <c:v>7.2263000000000004E-4</c:v>
                </c:pt>
                <c:pt idx="9296">
                  <c:v>9.1189999999999999E-4</c:v>
                </c:pt>
                <c:pt idx="9297">
                  <c:v>1.0805000000000001E-3</c:v>
                </c:pt>
                <c:pt idx="9298">
                  <c:v>1.2244999999999999E-3</c:v>
                </c:pt>
                <c:pt idx="9299">
                  <c:v>1.3408000000000001E-3</c:v>
                </c:pt>
                <c:pt idx="9300">
                  <c:v>1.5217E-3</c:v>
                </c:pt>
                <c:pt idx="9301">
                  <c:v>1.5786999999999999E-3</c:v>
                </c:pt>
                <c:pt idx="9302">
                  <c:v>1.5999E-3</c:v>
                </c:pt>
                <c:pt idx="9303">
                  <c:v>1.5847000000000001E-3</c:v>
                </c:pt>
                <c:pt idx="9304">
                  <c:v>1.5336E-3</c:v>
                </c:pt>
                <c:pt idx="9305">
                  <c:v>1.4476999999999999E-3</c:v>
                </c:pt>
                <c:pt idx="9306">
                  <c:v>1.3290000000000001E-3</c:v>
                </c:pt>
                <c:pt idx="9307">
                  <c:v>1.1800000000000001E-3</c:v>
                </c:pt>
                <c:pt idx="9308">
                  <c:v>1.0043000000000001E-3</c:v>
                </c:pt>
                <c:pt idx="9309">
                  <c:v>8.0579999999999996E-4</c:v>
                </c:pt>
                <c:pt idx="9310">
                  <c:v>5.8900000000000001E-4</c:v>
                </c:pt>
                <c:pt idx="9311">
                  <c:v>3.5882999999999998E-4</c:v>
                </c:pt>
                <c:pt idx="9312">
                  <c:v>1.2052E-4</c:v>
                </c:pt>
                <c:pt idx="9313">
                  <c:v>-1.2052E-4</c:v>
                </c:pt>
                <c:pt idx="9314">
                  <c:v>-3.5882999999999998E-4</c:v>
                </c:pt>
                <c:pt idx="9315">
                  <c:v>-5.8900000000000001E-4</c:v>
                </c:pt>
                <c:pt idx="9316">
                  <c:v>-8.0579999999999996E-4</c:v>
                </c:pt>
                <c:pt idx="9317">
                  <c:v>-1.0043000000000001E-3</c:v>
                </c:pt>
                <c:pt idx="9318">
                  <c:v>-1.1800000000000001E-3</c:v>
                </c:pt>
                <c:pt idx="9319">
                  <c:v>-1.3290000000000001E-3</c:v>
                </c:pt>
                <c:pt idx="9320">
                  <c:v>-1.4476999999999999E-3</c:v>
                </c:pt>
                <c:pt idx="9321">
                  <c:v>-1.5336E-3</c:v>
                </c:pt>
                <c:pt idx="9322">
                  <c:v>-1.5847000000000001E-3</c:v>
                </c:pt>
                <c:pt idx="9323">
                  <c:v>-1.5999E-3</c:v>
                </c:pt>
                <c:pt idx="9324">
                  <c:v>-1.5786999999999999E-3</c:v>
                </c:pt>
                <c:pt idx="9325">
                  <c:v>-1.5217E-3</c:v>
                </c:pt>
                <c:pt idx="9326">
                  <c:v>-1.4300999999999999E-3</c:v>
                </c:pt>
                <c:pt idx="9327">
                  <c:v>-1.3060999999999999E-3</c:v>
                </c:pt>
                <c:pt idx="9328">
                  <c:v>-1.1525000000000001E-3</c:v>
                </c:pt>
                <c:pt idx="9329">
                  <c:v>-9.7269000000000001E-4</c:v>
                </c:pt>
                <c:pt idx="9330">
                  <c:v>-7.7081000000000003E-4</c:v>
                </c:pt>
                <c:pt idx="9331">
                  <c:v>-5.5143E-4</c:v>
                </c:pt>
                <c:pt idx="9332">
                  <c:v>-3.1953999999999999E-4</c:v>
                </c:pt>
                <c:pt idx="9333">
                  <c:v>-8.0390999999999997E-5</c:v>
                </c:pt>
                <c:pt idx="9334">
                  <c:v>1.6058000000000001E-4</c:v>
                </c:pt>
                <c:pt idx="9335">
                  <c:v>3.9790000000000002E-4</c:v>
                </c:pt>
                <c:pt idx="9336">
                  <c:v>6.2620000000000004E-4</c:v>
                </c:pt>
                <c:pt idx="9337">
                  <c:v>8.4028E-4</c:v>
                </c:pt>
                <c:pt idx="9338">
                  <c:v>1.0353000000000001E-3</c:v>
                </c:pt>
                <c:pt idx="9339">
                  <c:v>1.2068000000000001E-3</c:v>
                </c:pt>
                <c:pt idx="9340">
                  <c:v>1.3508999999999999E-3</c:v>
                </c:pt>
                <c:pt idx="9341">
                  <c:v>1.4644E-3</c:v>
                </c:pt>
                <c:pt idx="9342">
                  <c:v>1.5445999999999999E-3</c:v>
                </c:pt>
                <c:pt idx="9343">
                  <c:v>1.5897999999999999E-3</c:v>
                </c:pt>
                <c:pt idx="9344">
                  <c:v>1.5989000000000001E-3</c:v>
                </c:pt>
                <c:pt idx="9345">
                  <c:v>1.5717000000000001E-3</c:v>
                </c:pt>
                <c:pt idx="9346">
                  <c:v>1.5088E-3</c:v>
                </c:pt>
                <c:pt idx="9347">
                  <c:v>1.4117000000000001E-3</c:v>
                </c:pt>
                <c:pt idx="9348">
                  <c:v>1.2825E-3</c:v>
                </c:pt>
                <c:pt idx="9349">
                  <c:v>1.1241999999999999E-3</c:v>
                </c:pt>
                <c:pt idx="9350">
                  <c:v>9.9923000000000004E-4</c:v>
                </c:pt>
                <c:pt idx="9351">
                  <c:v>7.8129000000000002E-4</c:v>
                </c:pt>
                <c:pt idx="9352">
                  <c:v>5.4560000000000003E-4</c:v>
                </c:pt>
                <c:pt idx="9353">
                  <c:v>2.9754E-4</c:v>
                </c:pt>
                <c:pt idx="9354">
                  <c:v>4.2721E-5</c:v>
                </c:pt>
                <c:pt idx="9355">
                  <c:v>-2.1306999999999999E-4</c:v>
                </c:pt>
                <c:pt idx="9356">
                  <c:v>-4.6401999999999999E-4</c:v>
                </c:pt>
                <c:pt idx="9357">
                  <c:v>-7.0443999999999997E-4</c:v>
                </c:pt>
                <c:pt idx="9358">
                  <c:v>-9.2887000000000004E-4</c:v>
                </c:pt>
                <c:pt idx="9359">
                  <c:v>-1.1322000000000001E-3</c:v>
                </c:pt>
                <c:pt idx="9360">
                  <c:v>-1.3098999999999999E-3</c:v>
                </c:pt>
                <c:pt idx="9361">
                  <c:v>-1.4578E-3</c:v>
                </c:pt>
                <c:pt idx="9362">
                  <c:v>-1.5726E-3</c:v>
                </c:pt>
                <c:pt idx="9363">
                  <c:v>-1.6517999999999999E-3</c:v>
                </c:pt>
                <c:pt idx="9364">
                  <c:v>-1.6934000000000001E-3</c:v>
                </c:pt>
                <c:pt idx="9365">
                  <c:v>-1.6965999999999999E-3</c:v>
                </c:pt>
                <c:pt idx="9366">
                  <c:v>-1.6613999999999999E-3</c:v>
                </c:pt>
                <c:pt idx="9367">
                  <c:v>-1.5884E-3</c:v>
                </c:pt>
                <c:pt idx="9368">
                  <c:v>-1.4793E-3</c:v>
                </c:pt>
                <c:pt idx="9369">
                  <c:v>-1.3366999999999999E-3</c:v>
                </c:pt>
                <c:pt idx="9370">
                  <c:v>-1.1636999999999999E-3</c:v>
                </c:pt>
                <c:pt idx="9371">
                  <c:v>-9.6436000000000004E-4</c:v>
                </c:pt>
                <c:pt idx="9372">
                  <c:v>-7.4310000000000001E-4</c:v>
                </c:pt>
                <c:pt idx="9373">
                  <c:v>-5.0496999999999998E-4</c:v>
                </c:pt>
                <c:pt idx="9374">
                  <c:v>-2.5537999999999998E-4</c:v>
                </c:pt>
                <c:pt idx="9375">
                  <c:v>6.2102000000000001E-14</c:v>
                </c:pt>
                <c:pt idx="9376">
                  <c:v>2.5537999999999998E-4</c:v>
                </c:pt>
                <c:pt idx="9377">
                  <c:v>5.0496999999999998E-4</c:v>
                </c:pt>
                <c:pt idx="9378">
                  <c:v>7.4310000000000001E-4</c:v>
                </c:pt>
                <c:pt idx="9379">
                  <c:v>9.6436000000000004E-4</c:v>
                </c:pt>
                <c:pt idx="9380">
                  <c:v>1.1636999999999999E-3</c:v>
                </c:pt>
                <c:pt idx="9381">
                  <c:v>1.3366999999999999E-3</c:v>
                </c:pt>
                <c:pt idx="9382">
                  <c:v>1.4793E-3</c:v>
                </c:pt>
                <c:pt idx="9383">
                  <c:v>1.5884E-3</c:v>
                </c:pt>
                <c:pt idx="9384">
                  <c:v>1.6613999999999999E-3</c:v>
                </c:pt>
                <c:pt idx="9385">
                  <c:v>1.6965999999999999E-3</c:v>
                </c:pt>
                <c:pt idx="9386">
                  <c:v>1.6934000000000001E-3</c:v>
                </c:pt>
                <c:pt idx="9387">
                  <c:v>1.6517999999999999E-3</c:v>
                </c:pt>
                <c:pt idx="9388">
                  <c:v>1.5726E-3</c:v>
                </c:pt>
                <c:pt idx="9389">
                  <c:v>1.4578E-3</c:v>
                </c:pt>
                <c:pt idx="9390">
                  <c:v>1.3098999999999999E-3</c:v>
                </c:pt>
                <c:pt idx="9391">
                  <c:v>1.1322000000000001E-3</c:v>
                </c:pt>
                <c:pt idx="9392">
                  <c:v>9.2887000000000004E-4</c:v>
                </c:pt>
                <c:pt idx="9393">
                  <c:v>7.0443999999999997E-4</c:v>
                </c:pt>
                <c:pt idx="9394">
                  <c:v>4.6401999999999999E-4</c:v>
                </c:pt>
                <c:pt idx="9395">
                  <c:v>2.1306999999999999E-4</c:v>
                </c:pt>
                <c:pt idx="9396">
                  <c:v>-4.2721E-5</c:v>
                </c:pt>
                <c:pt idx="9397">
                  <c:v>-2.9754E-4</c:v>
                </c:pt>
                <c:pt idx="9398">
                  <c:v>-5.4560000000000003E-4</c:v>
                </c:pt>
                <c:pt idx="9399">
                  <c:v>-7.8129000000000002E-4</c:v>
                </c:pt>
                <c:pt idx="9400">
                  <c:v>-1.0579999999999999E-3</c:v>
                </c:pt>
                <c:pt idx="9401">
                  <c:v>-1.2648E-3</c:v>
                </c:pt>
                <c:pt idx="9402">
                  <c:v>-1.4427999999999999E-3</c:v>
                </c:pt>
                <c:pt idx="9403">
                  <c:v>-1.5881000000000001E-3</c:v>
                </c:pt>
                <c:pt idx="9404">
                  <c:v>-1.6974E-3</c:v>
                </c:pt>
                <c:pt idx="9405">
                  <c:v>-1.7681000000000001E-3</c:v>
                </c:pt>
                <c:pt idx="9406">
                  <c:v>-1.7987000000000001E-3</c:v>
                </c:pt>
                <c:pt idx="9407">
                  <c:v>-1.7884999999999999E-3</c:v>
                </c:pt>
                <c:pt idx="9408">
                  <c:v>-1.7377E-3</c:v>
                </c:pt>
                <c:pt idx="9409">
                  <c:v>-1.6474E-3</c:v>
                </c:pt>
                <c:pt idx="9410">
                  <c:v>-1.5198E-3</c:v>
                </c:pt>
                <c:pt idx="9411">
                  <c:v>-1.3577000000000001E-3</c:v>
                </c:pt>
                <c:pt idx="9412">
                  <c:v>-1.1647000000000001E-3</c:v>
                </c:pt>
                <c:pt idx="9413">
                  <c:v>-9.4530999999999999E-4</c:v>
                </c:pt>
                <c:pt idx="9414">
                  <c:v>-7.0447000000000001E-4</c:v>
                </c:pt>
                <c:pt idx="9415">
                  <c:v>-4.4764000000000002E-4</c:v>
                </c:pt>
                <c:pt idx="9416">
                  <c:v>-1.8065E-4</c:v>
                </c:pt>
                <c:pt idx="9417">
                  <c:v>9.0439999999999995E-5</c:v>
                </c:pt>
                <c:pt idx="9418">
                  <c:v>3.5948000000000002E-4</c:v>
                </c:pt>
                <c:pt idx="9419">
                  <c:v>6.2036000000000003E-4</c:v>
                </c:pt>
                <c:pt idx="9420">
                  <c:v>8.6715999999999996E-4</c:v>
                </c:pt>
                <c:pt idx="9421">
                  <c:v>1.0943000000000001E-3</c:v>
                </c:pt>
                <c:pt idx="9422">
                  <c:v>1.2966E-3</c:v>
                </c:pt>
                <c:pt idx="9423">
                  <c:v>1.4694E-3</c:v>
                </c:pt>
                <c:pt idx="9424">
                  <c:v>1.6088999999999999E-3</c:v>
                </c:pt>
                <c:pt idx="9425">
                  <c:v>1.7118999999999999E-3</c:v>
                </c:pt>
                <c:pt idx="9426">
                  <c:v>1.776E-3</c:v>
                </c:pt>
                <c:pt idx="9427">
                  <c:v>1.7998999999999999E-3</c:v>
                </c:pt>
                <c:pt idx="9428">
                  <c:v>1.7828E-3</c:v>
                </c:pt>
                <c:pt idx="9429">
                  <c:v>1.7252999999999999E-3</c:v>
                </c:pt>
                <c:pt idx="9430">
                  <c:v>1.6287000000000001E-3</c:v>
                </c:pt>
                <c:pt idx="9431">
                  <c:v>1.4951000000000001E-3</c:v>
                </c:pt>
                <c:pt idx="9432">
                  <c:v>1.3274999999999999E-3</c:v>
                </c:pt>
                <c:pt idx="9433">
                  <c:v>1.1298E-3</c:v>
                </c:pt>
                <c:pt idx="9434">
                  <c:v>9.0651999999999996E-4</c:v>
                </c:pt>
                <c:pt idx="9435">
                  <c:v>6.6262000000000005E-4</c:v>
                </c:pt>
                <c:pt idx="9436">
                  <c:v>4.0369000000000001E-4</c:v>
                </c:pt>
                <c:pt idx="9437">
                  <c:v>1.3558999999999999E-4</c:v>
                </c:pt>
                <c:pt idx="9438">
                  <c:v>-1.3558999999999999E-4</c:v>
                </c:pt>
                <c:pt idx="9439">
                  <c:v>-4.0369000000000001E-4</c:v>
                </c:pt>
                <c:pt idx="9440">
                  <c:v>-6.6262000000000005E-4</c:v>
                </c:pt>
                <c:pt idx="9441">
                  <c:v>-9.0651999999999996E-4</c:v>
                </c:pt>
                <c:pt idx="9442">
                  <c:v>-1.1298E-3</c:v>
                </c:pt>
                <c:pt idx="9443">
                  <c:v>-1.3274999999999999E-3</c:v>
                </c:pt>
                <c:pt idx="9444">
                  <c:v>-1.4951000000000001E-3</c:v>
                </c:pt>
                <c:pt idx="9445">
                  <c:v>-1.6287000000000001E-3</c:v>
                </c:pt>
                <c:pt idx="9446">
                  <c:v>-1.7252999999999999E-3</c:v>
                </c:pt>
                <c:pt idx="9447">
                  <c:v>-1.7828E-3</c:v>
                </c:pt>
                <c:pt idx="9448">
                  <c:v>-1.7998999999999999E-3</c:v>
                </c:pt>
                <c:pt idx="9449">
                  <c:v>-1.776E-3</c:v>
                </c:pt>
                <c:pt idx="9450">
                  <c:v>-1.807E-3</c:v>
                </c:pt>
                <c:pt idx="9451">
                  <c:v>-1.6983E-3</c:v>
                </c:pt>
                <c:pt idx="9452">
                  <c:v>-1.5510000000000001E-3</c:v>
                </c:pt>
                <c:pt idx="9453">
                  <c:v>-1.3686E-3</c:v>
                </c:pt>
                <c:pt idx="9454">
                  <c:v>-1.1551000000000001E-3</c:v>
                </c:pt>
                <c:pt idx="9455">
                  <c:v>-9.1533000000000001E-4</c:v>
                </c:pt>
                <c:pt idx="9456">
                  <c:v>-6.5481999999999997E-4</c:v>
                </c:pt>
                <c:pt idx="9457">
                  <c:v>-3.7944999999999998E-4</c:v>
                </c:pt>
                <c:pt idx="9458">
                  <c:v>-9.5464000000000006E-5</c:v>
                </c:pt>
                <c:pt idx="9459">
                  <c:v>1.9069000000000001E-4</c:v>
                </c:pt>
                <c:pt idx="9460">
                  <c:v>4.7250999999999999E-4</c:v>
                </c:pt>
                <c:pt idx="9461">
                  <c:v>7.4361000000000002E-4</c:v>
                </c:pt>
                <c:pt idx="9462">
                  <c:v>9.978299999999999E-4</c:v>
                </c:pt>
                <c:pt idx="9463">
                  <c:v>1.2294000000000001E-3</c:v>
                </c:pt>
                <c:pt idx="9464">
                  <c:v>1.4331000000000001E-3</c:v>
                </c:pt>
                <c:pt idx="9465">
                  <c:v>1.6042000000000001E-3</c:v>
                </c:pt>
                <c:pt idx="9466">
                  <c:v>1.7390000000000001E-3</c:v>
                </c:pt>
                <c:pt idx="9467">
                  <c:v>1.8342E-3</c:v>
                </c:pt>
                <c:pt idx="9468">
                  <c:v>1.8879000000000001E-3</c:v>
                </c:pt>
                <c:pt idx="9469">
                  <c:v>1.8986000000000001E-3</c:v>
                </c:pt>
                <c:pt idx="9470">
                  <c:v>1.8663E-3</c:v>
                </c:pt>
                <c:pt idx="9471">
                  <c:v>1.7917E-3</c:v>
                </c:pt>
                <c:pt idx="9472">
                  <c:v>1.6764E-3</c:v>
                </c:pt>
                <c:pt idx="9473">
                  <c:v>1.523E-3</c:v>
                </c:pt>
                <c:pt idx="9474">
                  <c:v>1.335E-3</c:v>
                </c:pt>
                <c:pt idx="9475">
                  <c:v>1.1168E-3</c:v>
                </c:pt>
                <c:pt idx="9476">
                  <c:v>8.7319999999999997E-4</c:v>
                </c:pt>
                <c:pt idx="9477">
                  <c:v>6.0979000000000003E-4</c:v>
                </c:pt>
                <c:pt idx="9478">
                  <c:v>3.3253999999999998E-4</c:v>
                </c:pt>
                <c:pt idx="9479">
                  <c:v>4.7747000000000002E-5</c:v>
                </c:pt>
                <c:pt idx="9480">
                  <c:v>-2.3813E-4</c:v>
                </c:pt>
                <c:pt idx="9481">
                  <c:v>-5.1860999999999997E-4</c:v>
                </c:pt>
                <c:pt idx="9482">
                  <c:v>-7.8731000000000005E-4</c:v>
                </c:pt>
                <c:pt idx="9483">
                  <c:v>-1.0380999999999999E-3</c:v>
                </c:pt>
                <c:pt idx="9484">
                  <c:v>-1.2654000000000001E-3</c:v>
                </c:pt>
                <c:pt idx="9485">
                  <c:v>-1.464E-3</c:v>
                </c:pt>
                <c:pt idx="9486">
                  <c:v>-1.6293E-3</c:v>
                </c:pt>
                <c:pt idx="9487">
                  <c:v>-1.7576E-3</c:v>
                </c:pt>
                <c:pt idx="9488">
                  <c:v>-1.8461E-3</c:v>
                </c:pt>
                <c:pt idx="9489">
                  <c:v>-1.8927E-3</c:v>
                </c:pt>
                <c:pt idx="9490">
                  <c:v>-1.8963000000000001E-3</c:v>
                </c:pt>
                <c:pt idx="9491">
                  <c:v>-1.8568E-3</c:v>
                </c:pt>
                <c:pt idx="9492">
                  <c:v>-1.7752E-3</c:v>
                </c:pt>
                <c:pt idx="9493">
                  <c:v>-1.6532999999999999E-3</c:v>
                </c:pt>
                <c:pt idx="9494">
                  <c:v>-1.4939E-3</c:v>
                </c:pt>
                <c:pt idx="9495">
                  <c:v>-1.3006000000000001E-3</c:v>
                </c:pt>
                <c:pt idx="9496">
                  <c:v>-1.0778000000000001E-3</c:v>
                </c:pt>
                <c:pt idx="9497">
                  <c:v>-8.3051999999999996E-4</c:v>
                </c:pt>
                <c:pt idx="9498">
                  <c:v>-5.6437999999999996E-4</c:v>
                </c:pt>
                <c:pt idx="9499">
                  <c:v>-2.8542999999999998E-4</c:v>
                </c:pt>
                <c:pt idx="9500">
                  <c:v>5.2468000000000003E-14</c:v>
                </c:pt>
                <c:pt idx="9501">
                  <c:v>3.0045000000000001E-4</c:v>
                </c:pt>
                <c:pt idx="9502">
                  <c:v>5.9407999999999998E-4</c:v>
                </c:pt>
                <c:pt idx="9503">
                  <c:v>8.7423000000000004E-4</c:v>
                </c:pt>
                <c:pt idx="9504">
                  <c:v>1.1345000000000001E-3</c:v>
                </c:pt>
                <c:pt idx="9505">
                  <c:v>1.3691E-3</c:v>
                </c:pt>
                <c:pt idx="9506">
                  <c:v>1.5726E-3</c:v>
                </c:pt>
                <c:pt idx="9507">
                  <c:v>1.7404E-3</c:v>
                </c:pt>
                <c:pt idx="9508">
                  <c:v>1.8687E-3</c:v>
                </c:pt>
                <c:pt idx="9509">
                  <c:v>1.9545000000000001E-3</c:v>
                </c:pt>
                <c:pt idx="9510">
                  <c:v>1.9960999999999998E-3</c:v>
                </c:pt>
                <c:pt idx="9511">
                  <c:v>1.9922999999999998E-3</c:v>
                </c:pt>
                <c:pt idx="9512">
                  <c:v>1.9433E-3</c:v>
                </c:pt>
                <c:pt idx="9513">
                  <c:v>1.8502E-3</c:v>
                </c:pt>
                <c:pt idx="9514">
                  <c:v>1.7151E-3</c:v>
                </c:pt>
                <c:pt idx="9515">
                  <c:v>1.5410000000000001E-3</c:v>
                </c:pt>
                <c:pt idx="9516">
                  <c:v>1.3320000000000001E-3</c:v>
                </c:pt>
                <c:pt idx="9517">
                  <c:v>1.0928000000000001E-3</c:v>
                </c:pt>
                <c:pt idx="9518">
                  <c:v>8.2874999999999995E-4</c:v>
                </c:pt>
                <c:pt idx="9519">
                  <c:v>5.4589999999999999E-4</c:v>
                </c:pt>
                <c:pt idx="9520">
                  <c:v>2.5066999999999998E-4</c:v>
                </c:pt>
                <c:pt idx="9521">
                  <c:v>-5.0260000000000003E-5</c:v>
                </c:pt>
                <c:pt idx="9522">
                  <c:v>-3.5005000000000002E-4</c:v>
                </c:pt>
                <c:pt idx="9523">
                  <c:v>-6.4189E-4</c:v>
                </c:pt>
                <c:pt idx="9524">
                  <c:v>-9.1916000000000003E-4</c:v>
                </c:pt>
                <c:pt idx="9525">
                  <c:v>-1.1756E-3</c:v>
                </c:pt>
                <c:pt idx="9526">
                  <c:v>-1.4053E-3</c:v>
                </c:pt>
                <c:pt idx="9527">
                  <c:v>-1.6031000000000001E-3</c:v>
                </c:pt>
                <c:pt idx="9528">
                  <c:v>-1.7646000000000001E-3</c:v>
                </c:pt>
                <c:pt idx="9529">
                  <c:v>-1.8860000000000001E-3</c:v>
                </c:pt>
                <c:pt idx="9530">
                  <c:v>-1.9645999999999999E-3</c:v>
                </c:pt>
                <c:pt idx="9531">
                  <c:v>-1.9986000000000001E-3</c:v>
                </c:pt>
                <c:pt idx="9532">
                  <c:v>-1.9872000000000002E-3</c:v>
                </c:pt>
                <c:pt idx="9533">
                  <c:v>-1.9308000000000001E-3</c:v>
                </c:pt>
                <c:pt idx="9534">
                  <c:v>-1.8305000000000001E-3</c:v>
                </c:pt>
                <c:pt idx="9535">
                  <c:v>-1.6887E-3</c:v>
                </c:pt>
                <c:pt idx="9536">
                  <c:v>-1.5085000000000001E-3</c:v>
                </c:pt>
                <c:pt idx="9537">
                  <c:v>-1.2941000000000001E-3</c:v>
                </c:pt>
                <c:pt idx="9538">
                  <c:v>-1.0503000000000001E-3</c:v>
                </c:pt>
                <c:pt idx="9539">
                  <c:v>-7.8275000000000003E-4</c:v>
                </c:pt>
                <c:pt idx="9540">
                  <c:v>-4.9737999999999996E-4</c:v>
                </c:pt>
                <c:pt idx="9541">
                  <c:v>-2.0071999999999999E-4</c:v>
                </c:pt>
                <c:pt idx="9542">
                  <c:v>1.0049E-4</c:v>
                </c:pt>
                <c:pt idx="9543">
                  <c:v>3.9941999999999999E-4</c:v>
                </c:pt>
                <c:pt idx="9544">
                  <c:v>6.8928999999999995E-4</c:v>
                </c:pt>
                <c:pt idx="9545">
                  <c:v>9.6351E-4</c:v>
                </c:pt>
                <c:pt idx="9546">
                  <c:v>1.2159E-3</c:v>
                </c:pt>
                <c:pt idx="9547">
                  <c:v>1.4406E-3</c:v>
                </c:pt>
                <c:pt idx="9548">
                  <c:v>1.6326999999999999E-3</c:v>
                </c:pt>
                <c:pt idx="9549">
                  <c:v>1.7876999999999999E-3</c:v>
                </c:pt>
                <c:pt idx="9550">
                  <c:v>1.9972000000000002E-3</c:v>
                </c:pt>
                <c:pt idx="9551">
                  <c:v>2.0720000000000001E-3</c:v>
                </c:pt>
                <c:pt idx="9552">
                  <c:v>2.0998000000000002E-3</c:v>
                </c:pt>
                <c:pt idx="9553">
                  <c:v>2.0799999999999998E-3</c:v>
                </c:pt>
                <c:pt idx="9554">
                  <c:v>2.0129000000000002E-3</c:v>
                </c:pt>
                <c:pt idx="9555">
                  <c:v>1.9001000000000001E-3</c:v>
                </c:pt>
                <c:pt idx="9556">
                  <c:v>1.7443000000000001E-3</c:v>
                </c:pt>
                <c:pt idx="9557">
                  <c:v>1.5487999999999999E-3</c:v>
                </c:pt>
                <c:pt idx="9558">
                  <c:v>1.3182000000000001E-3</c:v>
                </c:pt>
                <c:pt idx="9559">
                  <c:v>1.0575999999999999E-3</c:v>
                </c:pt>
                <c:pt idx="9560">
                  <c:v>7.7306E-4</c:v>
                </c:pt>
                <c:pt idx="9561">
                  <c:v>4.7097000000000003E-4</c:v>
                </c:pt>
                <c:pt idx="9562">
                  <c:v>1.5819E-4</c:v>
                </c:pt>
                <c:pt idx="9563">
                  <c:v>-1.5819E-4</c:v>
                </c:pt>
                <c:pt idx="9564">
                  <c:v>-4.7097000000000003E-4</c:v>
                </c:pt>
                <c:pt idx="9565">
                  <c:v>-7.7306E-4</c:v>
                </c:pt>
                <c:pt idx="9566">
                  <c:v>-1.0575999999999999E-3</c:v>
                </c:pt>
                <c:pt idx="9567">
                  <c:v>-1.3182000000000001E-3</c:v>
                </c:pt>
                <c:pt idx="9568">
                  <c:v>-1.5487999999999999E-3</c:v>
                </c:pt>
                <c:pt idx="9569">
                  <c:v>-1.7443000000000001E-3</c:v>
                </c:pt>
                <c:pt idx="9570">
                  <c:v>-1.9001000000000001E-3</c:v>
                </c:pt>
                <c:pt idx="9571">
                  <c:v>-2.0129000000000002E-3</c:v>
                </c:pt>
                <c:pt idx="9572">
                  <c:v>-2.0799999999999998E-3</c:v>
                </c:pt>
                <c:pt idx="9573">
                  <c:v>-2.0998000000000002E-3</c:v>
                </c:pt>
                <c:pt idx="9574">
                  <c:v>-2.0720000000000001E-3</c:v>
                </c:pt>
                <c:pt idx="9575">
                  <c:v>-1.9972000000000002E-3</c:v>
                </c:pt>
                <c:pt idx="9576">
                  <c:v>-1.8771E-3</c:v>
                </c:pt>
                <c:pt idx="9577">
                  <c:v>-1.7143E-3</c:v>
                </c:pt>
                <c:pt idx="9578">
                  <c:v>-1.5126E-3</c:v>
                </c:pt>
                <c:pt idx="9579">
                  <c:v>-1.2767E-3</c:v>
                </c:pt>
                <c:pt idx="9580">
                  <c:v>-1.0116999999999999E-3</c:v>
                </c:pt>
                <c:pt idx="9581">
                  <c:v>-7.2375E-4</c:v>
                </c:pt>
                <c:pt idx="9582">
                  <c:v>-4.1939000000000001E-4</c:v>
                </c:pt>
                <c:pt idx="9583">
                  <c:v>-1.0551E-4</c:v>
                </c:pt>
                <c:pt idx="9584">
                  <c:v>2.1075999999999999E-4</c:v>
                </c:pt>
                <c:pt idx="9585">
                  <c:v>5.2225000000000004E-4</c:v>
                </c:pt>
                <c:pt idx="9586">
                  <c:v>8.2187999999999998E-4</c:v>
                </c:pt>
                <c:pt idx="9587">
                  <c:v>1.1029E-3</c:v>
                </c:pt>
                <c:pt idx="9588">
                  <c:v>1.3588000000000001E-3</c:v>
                </c:pt>
                <c:pt idx="9589">
                  <c:v>1.5839000000000001E-3</c:v>
                </c:pt>
                <c:pt idx="9590">
                  <c:v>1.7730999999999999E-3</c:v>
                </c:pt>
                <c:pt idx="9591">
                  <c:v>1.9220000000000001E-3</c:v>
                </c:pt>
                <c:pt idx="9592">
                  <c:v>2.0273000000000001E-3</c:v>
                </c:pt>
                <c:pt idx="9593">
                  <c:v>2.0866000000000001E-3</c:v>
                </c:pt>
                <c:pt idx="9594">
                  <c:v>2.0985000000000001E-3</c:v>
                </c:pt>
                <c:pt idx="9595">
                  <c:v>2.0628000000000001E-3</c:v>
                </c:pt>
                <c:pt idx="9596">
                  <c:v>1.9802999999999999E-3</c:v>
                </c:pt>
                <c:pt idx="9597">
                  <c:v>1.8527999999999999E-3</c:v>
                </c:pt>
                <c:pt idx="9598">
                  <c:v>1.6833E-3</c:v>
                </c:pt>
                <c:pt idx="9599">
                  <c:v>1.4756000000000001E-3</c:v>
                </c:pt>
                <c:pt idx="9600">
                  <c:v>1.2930999999999999E-3</c:v>
                </c:pt>
                <c:pt idx="9601">
                  <c:v>1.0111E-3</c:v>
                </c:pt>
                <c:pt idx="9602">
                  <c:v>7.0607999999999999E-4</c:v>
                </c:pt>
                <c:pt idx="9603">
                  <c:v>3.8505000000000001E-4</c:v>
                </c:pt>
                <c:pt idx="9604">
                  <c:v>5.5285999999999999E-5</c:v>
                </c:pt>
                <c:pt idx="9605">
                  <c:v>-2.7573000000000002E-4</c:v>
                </c:pt>
                <c:pt idx="9606">
                  <c:v>-6.0048999999999996E-4</c:v>
                </c:pt>
                <c:pt idx="9607">
                  <c:v>-9.1162999999999997E-4</c:v>
                </c:pt>
                <c:pt idx="9608">
                  <c:v>-1.2021E-3</c:v>
                </c:pt>
                <c:pt idx="9609">
                  <c:v>-1.4652000000000001E-3</c:v>
                </c:pt>
                <c:pt idx="9610">
                  <c:v>-1.6950999999999999E-3</c:v>
                </c:pt>
                <c:pt idx="9611">
                  <c:v>-1.8866E-3</c:v>
                </c:pt>
                <c:pt idx="9612">
                  <c:v>-2.0352E-3</c:v>
                </c:pt>
                <c:pt idx="9613">
                  <c:v>-2.1375999999999999E-3</c:v>
                </c:pt>
                <c:pt idx="9614">
                  <c:v>-2.1914999999999999E-3</c:v>
                </c:pt>
                <c:pt idx="9615">
                  <c:v>-2.1957000000000001E-3</c:v>
                </c:pt>
                <c:pt idx="9616">
                  <c:v>-2.15E-3</c:v>
                </c:pt>
                <c:pt idx="9617">
                  <c:v>-2.0555E-3</c:v>
                </c:pt>
                <c:pt idx="9618">
                  <c:v>-1.9143999999999999E-3</c:v>
                </c:pt>
                <c:pt idx="9619">
                  <c:v>-1.7298000000000001E-3</c:v>
                </c:pt>
                <c:pt idx="9620">
                  <c:v>-1.506E-3</c:v>
                </c:pt>
                <c:pt idx="9621">
                  <c:v>-1.248E-3</c:v>
                </c:pt>
                <c:pt idx="9622">
                  <c:v>-9.6164999999999998E-4</c:v>
                </c:pt>
                <c:pt idx="9623">
                  <c:v>-6.5348999999999995E-4</c:v>
                </c:pt>
                <c:pt idx="9624">
                  <c:v>-3.3050000000000001E-4</c:v>
                </c:pt>
                <c:pt idx="9625">
                  <c:v>3.4563000000000003E-14</c:v>
                </c:pt>
                <c:pt idx="9626">
                  <c:v>3.3050000000000001E-4</c:v>
                </c:pt>
                <c:pt idx="9627">
                  <c:v>6.5348999999999995E-4</c:v>
                </c:pt>
                <c:pt idx="9628">
                  <c:v>9.6164999999999998E-4</c:v>
                </c:pt>
                <c:pt idx="9629">
                  <c:v>1.248E-3</c:v>
                </c:pt>
                <c:pt idx="9630">
                  <c:v>1.506E-3</c:v>
                </c:pt>
                <c:pt idx="9631">
                  <c:v>1.7298000000000001E-3</c:v>
                </c:pt>
                <c:pt idx="9632">
                  <c:v>1.9143999999999999E-3</c:v>
                </c:pt>
                <c:pt idx="9633">
                  <c:v>2.0555E-3</c:v>
                </c:pt>
                <c:pt idx="9634">
                  <c:v>2.15E-3</c:v>
                </c:pt>
                <c:pt idx="9635">
                  <c:v>2.1957000000000001E-3</c:v>
                </c:pt>
                <c:pt idx="9636">
                  <c:v>2.1914999999999999E-3</c:v>
                </c:pt>
                <c:pt idx="9637">
                  <c:v>2.1375999999999999E-3</c:v>
                </c:pt>
                <c:pt idx="9638">
                  <c:v>2.0352E-3</c:v>
                </c:pt>
                <c:pt idx="9639">
                  <c:v>1.8866E-3</c:v>
                </c:pt>
                <c:pt idx="9640">
                  <c:v>1.6950999999999999E-3</c:v>
                </c:pt>
                <c:pt idx="9641">
                  <c:v>1.4652000000000001E-3</c:v>
                </c:pt>
                <c:pt idx="9642">
                  <c:v>1.2021E-3</c:v>
                </c:pt>
                <c:pt idx="9643">
                  <c:v>9.1162999999999997E-4</c:v>
                </c:pt>
                <c:pt idx="9644">
                  <c:v>6.0048999999999996E-4</c:v>
                </c:pt>
                <c:pt idx="9645">
                  <c:v>2.7573000000000002E-4</c:v>
                </c:pt>
                <c:pt idx="9646">
                  <c:v>-5.5285999999999999E-5</c:v>
                </c:pt>
                <c:pt idx="9647">
                  <c:v>-3.8505000000000001E-4</c:v>
                </c:pt>
                <c:pt idx="9648">
                  <c:v>-7.0607999999999999E-4</c:v>
                </c:pt>
                <c:pt idx="9649">
                  <c:v>-1.0111E-3</c:v>
                </c:pt>
                <c:pt idx="9650">
                  <c:v>-1.3519000000000001E-3</c:v>
                </c:pt>
                <c:pt idx="9651">
                  <c:v>-1.6161000000000001E-3</c:v>
                </c:pt>
                <c:pt idx="9652">
                  <c:v>-1.8435999999999999E-3</c:v>
                </c:pt>
                <c:pt idx="9653">
                  <c:v>-2.0292999999999999E-3</c:v>
                </c:pt>
                <c:pt idx="9654">
                  <c:v>-2.1689000000000001E-3</c:v>
                </c:pt>
                <c:pt idx="9655">
                  <c:v>-2.2593000000000001E-3</c:v>
                </c:pt>
                <c:pt idx="9656">
                  <c:v>-2.2983999999999999E-3</c:v>
                </c:pt>
                <c:pt idx="9657">
                  <c:v>-2.2853000000000001E-3</c:v>
                </c:pt>
                <c:pt idx="9658">
                  <c:v>-2.2204E-3</c:v>
                </c:pt>
                <c:pt idx="9659">
                  <c:v>-2.1050999999999999E-3</c:v>
                </c:pt>
                <c:pt idx="9660">
                  <c:v>-1.9419999999999999E-3</c:v>
                </c:pt>
                <c:pt idx="9661">
                  <c:v>-1.7348000000000001E-3</c:v>
                </c:pt>
                <c:pt idx="9662">
                  <c:v>-1.4882000000000001E-3</c:v>
                </c:pt>
                <c:pt idx="9663">
                  <c:v>-1.2079E-3</c:v>
                </c:pt>
                <c:pt idx="9664">
                  <c:v>-9.0016E-4</c:v>
                </c:pt>
                <c:pt idx="9665">
                  <c:v>-5.7198999999999998E-4</c:v>
                </c:pt>
                <c:pt idx="9666">
                  <c:v>-2.3083000000000001E-4</c:v>
                </c:pt>
                <c:pt idx="9667">
                  <c:v>1.1556E-4</c:v>
                </c:pt>
                <c:pt idx="9668">
                  <c:v>4.5932999999999998E-4</c:v>
                </c:pt>
                <c:pt idx="9669">
                  <c:v>7.9268000000000003E-4</c:v>
                </c:pt>
                <c:pt idx="9670">
                  <c:v>1.108E-3</c:v>
                </c:pt>
                <c:pt idx="9671">
                  <c:v>1.3982000000000001E-3</c:v>
                </c:pt>
                <c:pt idx="9672">
                  <c:v>1.6567000000000001E-3</c:v>
                </c:pt>
                <c:pt idx="9673">
                  <c:v>1.8776000000000001E-3</c:v>
                </c:pt>
                <c:pt idx="9674">
                  <c:v>2.0558E-3</c:v>
                </c:pt>
                <c:pt idx="9675">
                  <c:v>2.1873999999999999E-3</c:v>
                </c:pt>
                <c:pt idx="9676">
                  <c:v>2.2694E-3</c:v>
                </c:pt>
                <c:pt idx="9677">
                  <c:v>2.2997999999999998E-3</c:v>
                </c:pt>
                <c:pt idx="9678">
                  <c:v>2.2780999999999999E-3</c:v>
                </c:pt>
                <c:pt idx="9679">
                  <c:v>2.2046000000000001E-3</c:v>
                </c:pt>
                <c:pt idx="9680">
                  <c:v>2.0810999999999998E-3</c:v>
                </c:pt>
                <c:pt idx="9681">
                  <c:v>1.9104E-3</c:v>
                </c:pt>
                <c:pt idx="9682">
                  <c:v>1.6963E-3</c:v>
                </c:pt>
                <c:pt idx="9683">
                  <c:v>1.4437E-3</c:v>
                </c:pt>
                <c:pt idx="9684">
                  <c:v>1.1582999999999999E-3</c:v>
                </c:pt>
                <c:pt idx="9685">
                  <c:v>8.4668999999999999E-4</c:v>
                </c:pt>
                <c:pt idx="9686">
                  <c:v>5.1581999999999995E-4</c:v>
                </c:pt>
                <c:pt idx="9687">
                  <c:v>1.7325000000000001E-4</c:v>
                </c:pt>
                <c:pt idx="9688">
                  <c:v>-1.7325000000000001E-4</c:v>
                </c:pt>
                <c:pt idx="9689">
                  <c:v>-5.1581999999999995E-4</c:v>
                </c:pt>
                <c:pt idx="9690">
                  <c:v>-8.4668999999999999E-4</c:v>
                </c:pt>
                <c:pt idx="9691">
                  <c:v>-1.1582999999999999E-3</c:v>
                </c:pt>
                <c:pt idx="9692">
                  <c:v>-1.4437E-3</c:v>
                </c:pt>
                <c:pt idx="9693">
                  <c:v>-1.6963E-3</c:v>
                </c:pt>
                <c:pt idx="9694">
                  <c:v>-1.9104E-3</c:v>
                </c:pt>
                <c:pt idx="9695">
                  <c:v>-2.0810999999999998E-3</c:v>
                </c:pt>
                <c:pt idx="9696">
                  <c:v>-2.2046000000000001E-3</c:v>
                </c:pt>
                <c:pt idx="9697">
                  <c:v>-2.2780999999999999E-3</c:v>
                </c:pt>
                <c:pt idx="9698">
                  <c:v>-2.2997999999999998E-3</c:v>
                </c:pt>
                <c:pt idx="9699">
                  <c:v>-2.2694E-3</c:v>
                </c:pt>
                <c:pt idx="9700">
                  <c:v>-2.2824999999999998E-3</c:v>
                </c:pt>
                <c:pt idx="9701">
                  <c:v>-2.1451999999999999E-3</c:v>
                </c:pt>
                <c:pt idx="9702">
                  <c:v>-1.9591999999999999E-3</c:v>
                </c:pt>
                <c:pt idx="9703">
                  <c:v>-1.7286999999999999E-3</c:v>
                </c:pt>
                <c:pt idx="9704">
                  <c:v>-1.459E-3</c:v>
                </c:pt>
                <c:pt idx="9705">
                  <c:v>-1.1562E-3</c:v>
                </c:pt>
                <c:pt idx="9706">
                  <c:v>-8.2713999999999997E-4</c:v>
                </c:pt>
                <c:pt idx="9707">
                  <c:v>-4.793E-4</c:v>
                </c:pt>
                <c:pt idx="9708">
                  <c:v>-1.2059E-4</c:v>
                </c:pt>
                <c:pt idx="9709">
                  <c:v>2.4086999999999999E-4</c:v>
                </c:pt>
                <c:pt idx="9710">
                  <c:v>5.9685999999999995E-4</c:v>
                </c:pt>
                <c:pt idx="9711">
                  <c:v>9.3930000000000001E-4</c:v>
                </c:pt>
                <c:pt idx="9712">
                  <c:v>1.2604000000000001E-3</c:v>
                </c:pt>
                <c:pt idx="9713">
                  <c:v>1.5529000000000001E-3</c:v>
                </c:pt>
                <c:pt idx="9714">
                  <c:v>1.8102000000000001E-3</c:v>
                </c:pt>
                <c:pt idx="9715">
                  <c:v>2.0263999999999998E-3</c:v>
                </c:pt>
                <c:pt idx="9716">
                  <c:v>2.1965999999999999E-3</c:v>
                </c:pt>
                <c:pt idx="9717">
                  <c:v>2.3169000000000002E-3</c:v>
                </c:pt>
                <c:pt idx="9718">
                  <c:v>2.3847E-3</c:v>
                </c:pt>
                <c:pt idx="9719">
                  <c:v>2.3982999999999999E-3</c:v>
                </c:pt>
                <c:pt idx="9720">
                  <c:v>2.3574999999999998E-3</c:v>
                </c:pt>
                <c:pt idx="9721">
                  <c:v>2.2631999999999999E-3</c:v>
                </c:pt>
                <c:pt idx="9722">
                  <c:v>2.1175E-3</c:v>
                </c:pt>
                <c:pt idx="9723">
                  <c:v>1.9238E-3</c:v>
                </c:pt>
                <c:pt idx="9724">
                  <c:v>1.6864E-3</c:v>
                </c:pt>
                <c:pt idx="9725">
                  <c:v>1.4107E-3</c:v>
                </c:pt>
                <c:pt idx="9726">
                  <c:v>1.103E-3</c:v>
                </c:pt>
                <c:pt idx="9727">
                  <c:v>7.7026000000000004E-4</c:v>
                </c:pt>
                <c:pt idx="9728">
                  <c:v>4.2005999999999999E-4</c:v>
                </c:pt>
                <c:pt idx="9729">
                  <c:v>6.0312000000000001E-5</c:v>
                </c:pt>
                <c:pt idx="9730">
                  <c:v>-3.0079999999999999E-4</c:v>
                </c:pt>
                <c:pt idx="9731">
                  <c:v>-6.5508000000000005E-4</c:v>
                </c:pt>
                <c:pt idx="9732">
                  <c:v>-9.9449999999999994E-4</c:v>
                </c:pt>
                <c:pt idx="9733">
                  <c:v>-1.3113000000000001E-3</c:v>
                </c:pt>
                <c:pt idx="9734">
                  <c:v>-1.5984E-3</c:v>
                </c:pt>
                <c:pt idx="9735">
                  <c:v>-1.8492000000000001E-3</c:v>
                </c:pt>
                <c:pt idx="9736">
                  <c:v>-2.0581000000000002E-3</c:v>
                </c:pt>
                <c:pt idx="9737">
                  <c:v>-2.2201999999999999E-3</c:v>
                </c:pt>
                <c:pt idx="9738">
                  <c:v>-2.3319E-3</c:v>
                </c:pt>
                <c:pt idx="9739">
                  <c:v>-2.3906999999999999E-3</c:v>
                </c:pt>
                <c:pt idx="9740">
                  <c:v>-2.3952999999999999E-3</c:v>
                </c:pt>
                <c:pt idx="9741">
                  <c:v>-2.3454000000000001E-3</c:v>
                </c:pt>
                <c:pt idx="9742">
                  <c:v>-2.2423999999999999E-3</c:v>
                </c:pt>
                <c:pt idx="9743">
                  <c:v>-2.0883999999999998E-3</c:v>
                </c:pt>
                <c:pt idx="9744">
                  <c:v>-1.8871000000000001E-3</c:v>
                </c:pt>
                <c:pt idx="9745">
                  <c:v>-1.6429000000000001E-3</c:v>
                </c:pt>
                <c:pt idx="9746">
                  <c:v>-1.3614E-3</c:v>
                </c:pt>
                <c:pt idx="9747">
                  <c:v>-1.0491000000000001E-3</c:v>
                </c:pt>
                <c:pt idx="9748">
                  <c:v>-7.1290000000000004E-4</c:v>
                </c:pt>
                <c:pt idx="9749">
                  <c:v>-3.6054000000000001E-4</c:v>
                </c:pt>
                <c:pt idx="9750">
                  <c:v>1.2966E-14</c:v>
                </c:pt>
                <c:pt idx="9751">
                  <c:v>3.7555999999999999E-4</c:v>
                </c:pt>
                <c:pt idx="9752">
                  <c:v>7.4260000000000005E-4</c:v>
                </c:pt>
                <c:pt idx="9753">
                  <c:v>1.0928000000000001E-3</c:v>
                </c:pt>
                <c:pt idx="9754">
                  <c:v>1.4182000000000001E-3</c:v>
                </c:pt>
                <c:pt idx="9755">
                  <c:v>1.7114000000000001E-3</c:v>
                </c:pt>
                <c:pt idx="9756">
                  <c:v>1.9656999999999999E-3</c:v>
                </c:pt>
                <c:pt idx="9757">
                  <c:v>2.1754999999999999E-3</c:v>
                </c:pt>
                <c:pt idx="9758">
                  <c:v>2.3357999999999999E-3</c:v>
                </c:pt>
                <c:pt idx="9759">
                  <c:v>2.4432E-3</c:v>
                </c:pt>
                <c:pt idx="9760">
                  <c:v>2.4951000000000001E-3</c:v>
                </c:pt>
                <c:pt idx="9761">
                  <c:v>2.4903E-3</c:v>
                </c:pt>
                <c:pt idx="9762">
                  <c:v>2.4291E-3</c:v>
                </c:pt>
                <c:pt idx="9763">
                  <c:v>2.3127E-3</c:v>
                </c:pt>
                <c:pt idx="9764">
                  <c:v>2.1438E-3</c:v>
                </c:pt>
                <c:pt idx="9765">
                  <c:v>1.9262999999999999E-3</c:v>
                </c:pt>
                <c:pt idx="9766">
                  <c:v>1.665E-3</c:v>
                </c:pt>
                <c:pt idx="9767">
                  <c:v>1.366E-3</c:v>
                </c:pt>
                <c:pt idx="9768">
                  <c:v>1.0359E-3</c:v>
                </c:pt>
                <c:pt idx="9769">
                  <c:v>6.8238000000000001E-4</c:v>
                </c:pt>
                <c:pt idx="9770">
                  <c:v>3.1333000000000001E-4</c:v>
                </c:pt>
                <c:pt idx="9771">
                  <c:v>-6.2824999999999996E-5</c:v>
                </c:pt>
                <c:pt idx="9772">
                  <c:v>-4.3755999999999998E-4</c:v>
                </c:pt>
                <c:pt idx="9773">
                  <c:v>-8.0236000000000001E-4</c:v>
                </c:pt>
                <c:pt idx="9774">
                  <c:v>-1.1489E-3</c:v>
                </c:pt>
                <c:pt idx="9775">
                  <c:v>-1.4695000000000001E-3</c:v>
                </c:pt>
                <c:pt idx="9776">
                  <c:v>-1.7566000000000001E-3</c:v>
                </c:pt>
                <c:pt idx="9777">
                  <c:v>-2.0038999999999999E-3</c:v>
                </c:pt>
                <c:pt idx="9778">
                  <c:v>-2.2057000000000001E-3</c:v>
                </c:pt>
                <c:pt idx="9779">
                  <c:v>-2.3574999999999998E-3</c:v>
                </c:pt>
                <c:pt idx="9780">
                  <c:v>-2.4556999999999999E-3</c:v>
                </c:pt>
                <c:pt idx="9781">
                  <c:v>-2.4981999999999999E-3</c:v>
                </c:pt>
                <c:pt idx="9782">
                  <c:v>-2.4840000000000001E-3</c:v>
                </c:pt>
                <c:pt idx="9783">
                  <c:v>-2.4134999999999998E-3</c:v>
                </c:pt>
                <c:pt idx="9784">
                  <c:v>-2.2880999999999999E-3</c:v>
                </c:pt>
                <c:pt idx="9785">
                  <c:v>-2.1107999999999999E-3</c:v>
                </c:pt>
                <c:pt idx="9786">
                  <c:v>-1.8856000000000001E-3</c:v>
                </c:pt>
                <c:pt idx="9787">
                  <c:v>-1.6176000000000001E-3</c:v>
                </c:pt>
                <c:pt idx="9788">
                  <c:v>-1.3129000000000001E-3</c:v>
                </c:pt>
                <c:pt idx="9789">
                  <c:v>-9.7842999999999997E-4</c:v>
                </c:pt>
                <c:pt idx="9790">
                  <c:v>-6.2171999999999998E-4</c:v>
                </c:pt>
                <c:pt idx="9791">
                  <c:v>-2.5090000000000003E-4</c:v>
                </c:pt>
                <c:pt idx="9792">
                  <c:v>1.2561000000000001E-4</c:v>
                </c:pt>
                <c:pt idx="9793">
                  <c:v>4.9927000000000001E-4</c:v>
                </c:pt>
                <c:pt idx="9794">
                  <c:v>8.6160999999999996E-4</c:v>
                </c:pt>
                <c:pt idx="9795">
                  <c:v>1.2044E-3</c:v>
                </c:pt>
                <c:pt idx="9796">
                  <c:v>1.5198E-3</c:v>
                </c:pt>
                <c:pt idx="9797">
                  <c:v>1.8008E-3</c:v>
                </c:pt>
                <c:pt idx="9798">
                  <c:v>2.0408000000000002E-3</c:v>
                </c:pt>
                <c:pt idx="9799">
                  <c:v>2.2346000000000002E-3</c:v>
                </c:pt>
                <c:pt idx="9800">
                  <c:v>2.4727E-3</c:v>
                </c:pt>
                <c:pt idx="9801">
                  <c:v>2.5653999999999998E-3</c:v>
                </c:pt>
                <c:pt idx="9802">
                  <c:v>2.5998000000000002E-3</c:v>
                </c:pt>
                <c:pt idx="9803">
                  <c:v>2.5752000000000001E-3</c:v>
                </c:pt>
                <c:pt idx="9804">
                  <c:v>2.4922E-3</c:v>
                </c:pt>
                <c:pt idx="9805">
                  <c:v>2.3525999999999998E-3</c:v>
                </c:pt>
                <c:pt idx="9806">
                  <c:v>2.1595E-3</c:v>
                </c:pt>
                <c:pt idx="9807">
                  <c:v>1.9174999999999999E-3</c:v>
                </c:pt>
                <c:pt idx="9808">
                  <c:v>1.632E-3</c:v>
                </c:pt>
                <c:pt idx="9809">
                  <c:v>1.3094000000000001E-3</c:v>
                </c:pt>
                <c:pt idx="9810">
                  <c:v>9.5712E-4</c:v>
                </c:pt>
                <c:pt idx="9811">
                  <c:v>5.8310000000000002E-4</c:v>
                </c:pt>
                <c:pt idx="9812">
                  <c:v>1.9584999999999999E-4</c:v>
                </c:pt>
                <c:pt idx="9813">
                  <c:v>-1.9584999999999999E-4</c:v>
                </c:pt>
                <c:pt idx="9814">
                  <c:v>-5.8310000000000002E-4</c:v>
                </c:pt>
                <c:pt idx="9815">
                  <c:v>-9.5712E-4</c:v>
                </c:pt>
                <c:pt idx="9816">
                  <c:v>-1.3094000000000001E-3</c:v>
                </c:pt>
                <c:pt idx="9817">
                  <c:v>-1.632E-3</c:v>
                </c:pt>
                <c:pt idx="9818">
                  <c:v>-1.9174999999999999E-3</c:v>
                </c:pt>
                <c:pt idx="9819">
                  <c:v>-2.1595E-3</c:v>
                </c:pt>
                <c:pt idx="9820">
                  <c:v>-2.3525999999999998E-3</c:v>
                </c:pt>
                <c:pt idx="9821">
                  <c:v>-2.4922E-3</c:v>
                </c:pt>
                <c:pt idx="9822">
                  <c:v>-2.5752000000000001E-3</c:v>
                </c:pt>
                <c:pt idx="9823">
                  <c:v>-2.5998000000000002E-3</c:v>
                </c:pt>
                <c:pt idx="9824">
                  <c:v>-2.5653999999999998E-3</c:v>
                </c:pt>
                <c:pt idx="9825">
                  <c:v>-2.4727E-3</c:v>
                </c:pt>
                <c:pt idx="9826">
                  <c:v>-2.3240000000000001E-3</c:v>
                </c:pt>
                <c:pt idx="9827">
                  <c:v>-2.1224999999999998E-3</c:v>
                </c:pt>
                <c:pt idx="9828">
                  <c:v>-1.8728E-3</c:v>
                </c:pt>
                <c:pt idx="9829">
                  <c:v>-1.5805999999999999E-3</c:v>
                </c:pt>
                <c:pt idx="9830">
                  <c:v>-1.2526E-3</c:v>
                </c:pt>
                <c:pt idx="9831">
                  <c:v>-8.9607E-4</c:v>
                </c:pt>
                <c:pt idx="9832">
                  <c:v>-5.1924999999999996E-4</c:v>
                </c:pt>
                <c:pt idx="9833">
                  <c:v>-1.3064000000000001E-4</c:v>
                </c:pt>
                <c:pt idx="9834">
                  <c:v>2.6093999999999998E-4</c:v>
                </c:pt>
                <c:pt idx="9835">
                  <c:v>6.4658999999999995E-4</c:v>
                </c:pt>
                <c:pt idx="9836">
                  <c:v>1.0176E-3</c:v>
                </c:pt>
                <c:pt idx="9837">
                  <c:v>1.3655E-3</c:v>
                </c:pt>
                <c:pt idx="9838">
                  <c:v>1.6823000000000001E-3</c:v>
                </c:pt>
                <c:pt idx="9839">
                  <c:v>1.9610999999999999E-3</c:v>
                </c:pt>
                <c:pt idx="9840">
                  <c:v>2.1952999999999999E-3</c:v>
                </c:pt>
                <c:pt idx="9841">
                  <c:v>2.3795999999999999E-3</c:v>
                </c:pt>
                <c:pt idx="9842">
                  <c:v>2.5100000000000001E-3</c:v>
                </c:pt>
                <c:pt idx="9843">
                  <c:v>2.5834E-3</c:v>
                </c:pt>
                <c:pt idx="9844">
                  <c:v>2.5982000000000002E-3</c:v>
                </c:pt>
                <c:pt idx="9845">
                  <c:v>2.5539E-3</c:v>
                </c:pt>
                <c:pt idx="9846">
                  <c:v>2.4518000000000001E-3</c:v>
                </c:pt>
                <c:pt idx="9847">
                  <c:v>2.294E-3</c:v>
                </c:pt>
                <c:pt idx="9848">
                  <c:v>2.0841000000000002E-3</c:v>
                </c:pt>
                <c:pt idx="9849">
                  <c:v>1.8269E-3</c:v>
                </c:pt>
                <c:pt idx="9850">
                  <c:v>1.5870000000000001E-3</c:v>
                </c:pt>
                <c:pt idx="9851">
                  <c:v>1.2409000000000001E-3</c:v>
                </c:pt>
                <c:pt idx="9852">
                  <c:v>8.6655E-4</c:v>
                </c:pt>
                <c:pt idx="9853">
                  <c:v>4.7256000000000002E-4</c:v>
                </c:pt>
                <c:pt idx="9854">
                  <c:v>6.7850999999999998E-5</c:v>
                </c:pt>
                <c:pt idx="9855">
                  <c:v>-3.3839999999999999E-4</c:v>
                </c:pt>
                <c:pt idx="9856">
                  <c:v>-7.3696999999999999E-4</c:v>
                </c:pt>
                <c:pt idx="9857">
                  <c:v>-1.1188000000000001E-3</c:v>
                </c:pt>
                <c:pt idx="9858">
                  <c:v>-1.4752999999999999E-3</c:v>
                </c:pt>
                <c:pt idx="9859">
                  <c:v>-1.7982E-3</c:v>
                </c:pt>
                <c:pt idx="9860">
                  <c:v>-2.0804E-3</c:v>
                </c:pt>
                <c:pt idx="9861">
                  <c:v>-2.3153000000000002E-3</c:v>
                </c:pt>
                <c:pt idx="9862">
                  <c:v>-2.4976999999999998E-3</c:v>
                </c:pt>
                <c:pt idx="9863">
                  <c:v>-2.6234000000000001E-3</c:v>
                </c:pt>
                <c:pt idx="9864">
                  <c:v>-2.6895999999999999E-3</c:v>
                </c:pt>
                <c:pt idx="9865">
                  <c:v>-2.6947E-3</c:v>
                </c:pt>
                <c:pt idx="9866">
                  <c:v>-2.6386000000000001E-3</c:v>
                </c:pt>
                <c:pt idx="9867">
                  <c:v>-2.5227000000000001E-3</c:v>
                </c:pt>
                <c:pt idx="9868">
                  <c:v>-2.3495E-3</c:v>
                </c:pt>
                <c:pt idx="9869">
                  <c:v>-2.1229999999999999E-3</c:v>
                </c:pt>
                <c:pt idx="9870">
                  <c:v>-1.8483E-3</c:v>
                </c:pt>
                <c:pt idx="9871">
                  <c:v>-1.5315999999999999E-3</c:v>
                </c:pt>
                <c:pt idx="9872">
                  <c:v>-1.1802E-3</c:v>
                </c:pt>
                <c:pt idx="9873">
                  <c:v>-8.0201000000000003E-4</c:v>
                </c:pt>
                <c:pt idx="9874">
                  <c:v>-4.0560999999999999E-4</c:v>
                </c:pt>
                <c:pt idx="9875">
                  <c:v>-1.3797000000000001E-14</c:v>
                </c:pt>
                <c:pt idx="9876">
                  <c:v>4.0560999999999999E-4</c:v>
                </c:pt>
                <c:pt idx="9877">
                  <c:v>8.0201000000000003E-4</c:v>
                </c:pt>
                <c:pt idx="9878">
                  <c:v>1.1802E-3</c:v>
                </c:pt>
                <c:pt idx="9879">
                  <c:v>1.5315999999999999E-3</c:v>
                </c:pt>
                <c:pt idx="9880">
                  <c:v>1.8483E-3</c:v>
                </c:pt>
                <c:pt idx="9881">
                  <c:v>2.1229999999999999E-3</c:v>
                </c:pt>
                <c:pt idx="9882">
                  <c:v>2.3495E-3</c:v>
                </c:pt>
                <c:pt idx="9883">
                  <c:v>2.5227000000000001E-3</c:v>
                </c:pt>
                <c:pt idx="9884">
                  <c:v>2.6386000000000001E-3</c:v>
                </c:pt>
                <c:pt idx="9885">
                  <c:v>2.6947E-3</c:v>
                </c:pt>
                <c:pt idx="9886">
                  <c:v>2.6895999999999999E-3</c:v>
                </c:pt>
                <c:pt idx="9887">
                  <c:v>2.6234000000000001E-3</c:v>
                </c:pt>
                <c:pt idx="9888">
                  <c:v>2.4976999999999998E-3</c:v>
                </c:pt>
                <c:pt idx="9889">
                  <c:v>2.3153000000000002E-3</c:v>
                </c:pt>
                <c:pt idx="9890">
                  <c:v>2.0804E-3</c:v>
                </c:pt>
                <c:pt idx="9891">
                  <c:v>1.7982E-3</c:v>
                </c:pt>
                <c:pt idx="9892">
                  <c:v>1.4752999999999999E-3</c:v>
                </c:pt>
                <c:pt idx="9893">
                  <c:v>1.1188000000000001E-3</c:v>
                </c:pt>
                <c:pt idx="9894">
                  <c:v>7.3696999999999999E-4</c:v>
                </c:pt>
                <c:pt idx="9895">
                  <c:v>3.3839999999999999E-4</c:v>
                </c:pt>
                <c:pt idx="9896">
                  <c:v>-6.7850999999999998E-5</c:v>
                </c:pt>
                <c:pt idx="9897">
                  <c:v>-4.7256000000000002E-4</c:v>
                </c:pt>
                <c:pt idx="9898">
                  <c:v>-8.6655E-4</c:v>
                </c:pt>
                <c:pt idx="9899">
                  <c:v>-1.2409000000000001E-3</c:v>
                </c:pt>
                <c:pt idx="9900">
                  <c:v>-1.6458E-3</c:v>
                </c:pt>
                <c:pt idx="9901">
                  <c:v>-1.9673999999999998E-3</c:v>
                </c:pt>
                <c:pt idx="9902">
                  <c:v>-2.2444000000000001E-3</c:v>
                </c:pt>
                <c:pt idx="9903">
                  <c:v>-2.4704000000000002E-3</c:v>
                </c:pt>
                <c:pt idx="9904">
                  <c:v>-2.6404000000000002E-3</c:v>
                </c:pt>
                <c:pt idx="9905">
                  <c:v>-2.7504000000000001E-3</c:v>
                </c:pt>
                <c:pt idx="9906">
                  <c:v>-2.7980000000000001E-3</c:v>
                </c:pt>
                <c:pt idx="9907">
                  <c:v>-2.7821E-3</c:v>
                </c:pt>
                <c:pt idx="9908">
                  <c:v>-2.7030999999999999E-3</c:v>
                </c:pt>
                <c:pt idx="9909">
                  <c:v>-2.5626999999999998E-3</c:v>
                </c:pt>
                <c:pt idx="9910">
                  <c:v>-2.3641000000000001E-3</c:v>
                </c:pt>
                <c:pt idx="9911">
                  <c:v>-2.1118999999999999E-3</c:v>
                </c:pt>
                <c:pt idx="9912">
                  <c:v>-1.8117999999999999E-3</c:v>
                </c:pt>
                <c:pt idx="9913">
                  <c:v>-1.4705E-3</c:v>
                </c:pt>
                <c:pt idx="9914">
                  <c:v>-1.0958000000000001E-3</c:v>
                </c:pt>
                <c:pt idx="9915">
                  <c:v>-6.9633E-4</c:v>
                </c:pt>
                <c:pt idx="9916">
                  <c:v>-2.8100999999999999E-4</c:v>
                </c:pt>
                <c:pt idx="9917">
                  <c:v>1.4067999999999999E-4</c:v>
                </c:pt>
                <c:pt idx="9918">
                  <c:v>5.5918999999999999E-4</c:v>
                </c:pt>
                <c:pt idx="9919">
                  <c:v>9.6500000000000004E-4</c:v>
                </c:pt>
                <c:pt idx="9920">
                  <c:v>1.3489000000000001E-3</c:v>
                </c:pt>
                <c:pt idx="9921">
                  <c:v>1.7022000000000001E-3</c:v>
                </c:pt>
                <c:pt idx="9922">
                  <c:v>2.0168999999999999E-3</c:v>
                </c:pt>
                <c:pt idx="9923">
                  <c:v>2.2856999999999999E-3</c:v>
                </c:pt>
                <c:pt idx="9924">
                  <c:v>2.5027999999999999E-3</c:v>
                </c:pt>
                <c:pt idx="9925">
                  <c:v>2.663E-3</c:v>
                </c:pt>
                <c:pt idx="9926">
                  <c:v>2.7626999999999999E-3</c:v>
                </c:pt>
                <c:pt idx="9927">
                  <c:v>2.7997999999999999E-3</c:v>
                </c:pt>
                <c:pt idx="9928">
                  <c:v>2.7732999999999998E-3</c:v>
                </c:pt>
                <c:pt idx="9929">
                  <c:v>2.6838999999999999E-3</c:v>
                </c:pt>
                <c:pt idx="9930">
                  <c:v>2.5335000000000002E-3</c:v>
                </c:pt>
                <c:pt idx="9931">
                  <c:v>2.3257E-3</c:v>
                </c:pt>
                <c:pt idx="9932">
                  <c:v>2.065E-3</c:v>
                </c:pt>
                <c:pt idx="9933">
                  <c:v>1.7574999999999999E-3</c:v>
                </c:pt>
                <c:pt idx="9934">
                  <c:v>1.4101000000000001E-3</c:v>
                </c:pt>
                <c:pt idx="9935">
                  <c:v>1.0307000000000001E-3</c:v>
                </c:pt>
                <c:pt idx="9936">
                  <c:v>6.2796E-4</c:v>
                </c:pt>
                <c:pt idx="9937">
                  <c:v>2.1091999999999999E-4</c:v>
                </c:pt>
                <c:pt idx="9938">
                  <c:v>-2.1091999999999999E-4</c:v>
                </c:pt>
                <c:pt idx="9939">
                  <c:v>-6.2796E-4</c:v>
                </c:pt>
                <c:pt idx="9940">
                  <c:v>-1.0307000000000001E-3</c:v>
                </c:pt>
                <c:pt idx="9941">
                  <c:v>-1.4101000000000001E-3</c:v>
                </c:pt>
                <c:pt idx="9942">
                  <c:v>-1.7574999999999999E-3</c:v>
                </c:pt>
                <c:pt idx="9943">
                  <c:v>-2.065E-3</c:v>
                </c:pt>
                <c:pt idx="9944">
                  <c:v>-2.3257E-3</c:v>
                </c:pt>
                <c:pt idx="9945">
                  <c:v>-2.5335000000000002E-3</c:v>
                </c:pt>
                <c:pt idx="9946">
                  <c:v>-2.6838999999999999E-3</c:v>
                </c:pt>
                <c:pt idx="9947">
                  <c:v>-2.7732999999999998E-3</c:v>
                </c:pt>
                <c:pt idx="9948">
                  <c:v>-2.7997999999999999E-3</c:v>
                </c:pt>
                <c:pt idx="9949">
                  <c:v>-2.7626999999999999E-3</c:v>
                </c:pt>
                <c:pt idx="9950">
                  <c:v>-2.7580999999999999E-3</c:v>
                </c:pt>
                <c:pt idx="9951">
                  <c:v>-2.5921E-3</c:v>
                </c:pt>
                <c:pt idx="9952">
                  <c:v>-2.3674E-3</c:v>
                </c:pt>
                <c:pt idx="9953">
                  <c:v>-2.0888999999999999E-3</c:v>
                </c:pt>
                <c:pt idx="9954">
                  <c:v>-1.763E-3</c:v>
                </c:pt>
                <c:pt idx="9955">
                  <c:v>-1.3971000000000001E-3</c:v>
                </c:pt>
                <c:pt idx="9956">
                  <c:v>-9.9945999999999998E-4</c:v>
                </c:pt>
                <c:pt idx="9957">
                  <c:v>-5.7916E-4</c:v>
                </c:pt>
                <c:pt idx="9958">
                  <c:v>-1.4571000000000001E-4</c:v>
                </c:pt>
                <c:pt idx="9959">
                  <c:v>2.9105E-4</c:v>
                </c:pt>
                <c:pt idx="9960">
                  <c:v>7.2119999999999997E-4</c:v>
                </c:pt>
                <c:pt idx="9961">
                  <c:v>1.1349999999999999E-3</c:v>
                </c:pt>
                <c:pt idx="9962">
                  <c:v>1.523E-3</c:v>
                </c:pt>
                <c:pt idx="9963">
                  <c:v>1.8764999999999999E-3</c:v>
                </c:pt>
                <c:pt idx="9964">
                  <c:v>2.1873000000000001E-3</c:v>
                </c:pt>
                <c:pt idx="9965">
                  <c:v>2.4486E-3</c:v>
                </c:pt>
                <c:pt idx="9966">
                  <c:v>2.6541999999999998E-3</c:v>
                </c:pt>
                <c:pt idx="9967">
                  <c:v>2.7996000000000002E-3</c:v>
                </c:pt>
                <c:pt idx="9968">
                  <c:v>2.8814999999999999E-3</c:v>
                </c:pt>
                <c:pt idx="9969">
                  <c:v>2.8979000000000001E-3</c:v>
                </c:pt>
                <c:pt idx="9970">
                  <c:v>2.8486000000000002E-3</c:v>
                </c:pt>
                <c:pt idx="9971">
                  <c:v>2.7347000000000001E-3</c:v>
                </c:pt>
                <c:pt idx="9972">
                  <c:v>2.5585999999999999E-3</c:v>
                </c:pt>
                <c:pt idx="9973">
                  <c:v>2.3245000000000002E-3</c:v>
                </c:pt>
                <c:pt idx="9974">
                  <c:v>2.0376999999999999E-3</c:v>
                </c:pt>
                <c:pt idx="9975">
                  <c:v>1.7045999999999999E-3</c:v>
                </c:pt>
                <c:pt idx="9976">
                  <c:v>1.3328000000000001E-3</c:v>
                </c:pt>
                <c:pt idx="9977">
                  <c:v>9.3074E-4</c:v>
                </c:pt>
                <c:pt idx="9978">
                  <c:v>5.0757000000000005E-4</c:v>
                </c:pt>
                <c:pt idx="9979">
                  <c:v>7.2877E-5</c:v>
                </c:pt>
                <c:pt idx="9980">
                  <c:v>-3.6347000000000001E-4</c:v>
                </c:pt>
                <c:pt idx="9981">
                  <c:v>-7.9155999999999996E-4</c:v>
                </c:pt>
                <c:pt idx="9982">
                  <c:v>-1.2017E-3</c:v>
                </c:pt>
                <c:pt idx="9983">
                  <c:v>-1.5845E-3</c:v>
                </c:pt>
                <c:pt idx="9984">
                  <c:v>-1.9314E-3</c:v>
                </c:pt>
                <c:pt idx="9985">
                  <c:v>-2.2344999999999999E-3</c:v>
                </c:pt>
                <c:pt idx="9986">
                  <c:v>-2.4867999999999999E-3</c:v>
                </c:pt>
                <c:pt idx="9987">
                  <c:v>-2.6827000000000001E-3</c:v>
                </c:pt>
                <c:pt idx="9988">
                  <c:v>-2.8176999999999998E-3</c:v>
                </c:pt>
                <c:pt idx="9989">
                  <c:v>-2.8888E-3</c:v>
                </c:pt>
                <c:pt idx="9990">
                  <c:v>-2.8942999999999998E-3</c:v>
                </c:pt>
                <c:pt idx="9991">
                  <c:v>-2.8341E-3</c:v>
                </c:pt>
                <c:pt idx="9992">
                  <c:v>-2.7095999999999999E-3</c:v>
                </c:pt>
                <c:pt idx="9993">
                  <c:v>-2.5235000000000001E-3</c:v>
                </c:pt>
                <c:pt idx="9994">
                  <c:v>-2.2802E-3</c:v>
                </c:pt>
                <c:pt idx="9995">
                  <c:v>-1.9851999999999999E-3</c:v>
                </c:pt>
                <c:pt idx="9996">
                  <c:v>-1.6451E-3</c:v>
                </c:pt>
                <c:pt idx="9997">
                  <c:v>-1.2676E-3</c:v>
                </c:pt>
                <c:pt idx="9998">
                  <c:v>-8.6142E-4</c:v>
                </c:pt>
                <c:pt idx="9999">
                  <c:v>-4.3564999999999999E-4</c:v>
                </c:pt>
                <c:pt idx="10000">
                  <c:v>-4.6902E-14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778184"/>
        <c:axId val="379775832"/>
      </c:scatterChart>
      <c:valAx>
        <c:axId val="379778184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75832"/>
        <c:crosses val="autoZero"/>
        <c:crossBetween val="midCat"/>
        <c:majorUnit val="0.5"/>
      </c:valAx>
      <c:valAx>
        <c:axId val="379775832"/>
        <c:scaling>
          <c:orientation val="minMax"/>
          <c:max val="0.8"/>
          <c:min val="-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Loading</a:t>
                </a:r>
                <a:r>
                  <a:rPr lang="en-AU" baseline="0"/>
                  <a:t> Plate Displatement(m)</a:t>
                </a:r>
                <a:endParaRPr lang="en-A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78184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INSTANTANEOUS PRESSURE(Pa) vs TIME(s)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Sheet10!$D$1</c:f>
              <c:strCache>
                <c:ptCount val="1"/>
                <c:pt idx="0">
                  <c:v>PRESS(Pa)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Sheet10!$A$2:$A$10002</c:f>
              <c:numCache>
                <c:formatCode>0.00E+00</c:formatCode>
                <c:ptCount val="10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4.9000000000000002E-2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5.8999999999999997E-2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6.4000000000000001E-2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7.9000000000000001E-2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8.7999999999999995E-2</c:v>
                </c:pt>
                <c:pt idx="89">
                  <c:v>8.8999999999999996E-2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9.2999999999999999E-2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9.8000000000000004E-2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  <c:pt idx="201">
                  <c:v>0.20100000000000001</c:v>
                </c:pt>
                <c:pt idx="202">
                  <c:v>0.20200000000000001</c:v>
                </c:pt>
                <c:pt idx="203">
                  <c:v>0.20300000000000001</c:v>
                </c:pt>
                <c:pt idx="204">
                  <c:v>0.20399999999999999</c:v>
                </c:pt>
                <c:pt idx="205">
                  <c:v>0.20499999999999999</c:v>
                </c:pt>
                <c:pt idx="206">
                  <c:v>0.20599999999999999</c:v>
                </c:pt>
                <c:pt idx="207">
                  <c:v>0.20699999999999999</c:v>
                </c:pt>
                <c:pt idx="208">
                  <c:v>0.20799999999999999</c:v>
                </c:pt>
                <c:pt idx="209">
                  <c:v>0.20899999999999999</c:v>
                </c:pt>
                <c:pt idx="210">
                  <c:v>0.21</c:v>
                </c:pt>
                <c:pt idx="211">
                  <c:v>0.21099999999999999</c:v>
                </c:pt>
                <c:pt idx="212">
                  <c:v>0.21199999999999999</c:v>
                </c:pt>
                <c:pt idx="213">
                  <c:v>0.21299999999999999</c:v>
                </c:pt>
                <c:pt idx="214">
                  <c:v>0.214</c:v>
                </c:pt>
                <c:pt idx="215">
                  <c:v>0.215</c:v>
                </c:pt>
                <c:pt idx="216">
                  <c:v>0.216</c:v>
                </c:pt>
                <c:pt idx="217">
                  <c:v>0.217</c:v>
                </c:pt>
                <c:pt idx="218">
                  <c:v>0.218</c:v>
                </c:pt>
                <c:pt idx="219">
                  <c:v>0.219</c:v>
                </c:pt>
                <c:pt idx="220">
                  <c:v>0.22</c:v>
                </c:pt>
                <c:pt idx="221">
                  <c:v>0.221</c:v>
                </c:pt>
                <c:pt idx="222">
                  <c:v>0.222</c:v>
                </c:pt>
                <c:pt idx="223">
                  <c:v>0.223</c:v>
                </c:pt>
                <c:pt idx="224">
                  <c:v>0.224</c:v>
                </c:pt>
                <c:pt idx="225">
                  <c:v>0.22500000000000001</c:v>
                </c:pt>
                <c:pt idx="226">
                  <c:v>0.22600000000000001</c:v>
                </c:pt>
                <c:pt idx="227">
                  <c:v>0.22700000000000001</c:v>
                </c:pt>
                <c:pt idx="228">
                  <c:v>0.22800000000000001</c:v>
                </c:pt>
                <c:pt idx="229">
                  <c:v>0.22900000000000001</c:v>
                </c:pt>
                <c:pt idx="230">
                  <c:v>0.23</c:v>
                </c:pt>
                <c:pt idx="231">
                  <c:v>0.23100000000000001</c:v>
                </c:pt>
                <c:pt idx="232">
                  <c:v>0.23200000000000001</c:v>
                </c:pt>
                <c:pt idx="233">
                  <c:v>0.23300000000000001</c:v>
                </c:pt>
                <c:pt idx="234">
                  <c:v>0.23400000000000001</c:v>
                </c:pt>
                <c:pt idx="235">
                  <c:v>0.23499999999999999</c:v>
                </c:pt>
                <c:pt idx="236">
                  <c:v>0.23599999999999999</c:v>
                </c:pt>
                <c:pt idx="237">
                  <c:v>0.23699999999999999</c:v>
                </c:pt>
                <c:pt idx="238">
                  <c:v>0.23799999999999999</c:v>
                </c:pt>
                <c:pt idx="239">
                  <c:v>0.23899999999999999</c:v>
                </c:pt>
                <c:pt idx="240">
                  <c:v>0.24</c:v>
                </c:pt>
                <c:pt idx="241">
                  <c:v>0.24099999999999999</c:v>
                </c:pt>
                <c:pt idx="242">
                  <c:v>0.24199999999999999</c:v>
                </c:pt>
                <c:pt idx="243">
                  <c:v>0.24299999999999999</c:v>
                </c:pt>
                <c:pt idx="244">
                  <c:v>0.24399999999999999</c:v>
                </c:pt>
                <c:pt idx="245">
                  <c:v>0.245</c:v>
                </c:pt>
                <c:pt idx="246">
                  <c:v>0.246</c:v>
                </c:pt>
                <c:pt idx="247">
                  <c:v>0.247</c:v>
                </c:pt>
                <c:pt idx="248">
                  <c:v>0.248</c:v>
                </c:pt>
                <c:pt idx="249">
                  <c:v>0.249</c:v>
                </c:pt>
                <c:pt idx="250">
                  <c:v>0.25</c:v>
                </c:pt>
                <c:pt idx="251">
                  <c:v>0.251</c:v>
                </c:pt>
                <c:pt idx="252">
                  <c:v>0.252</c:v>
                </c:pt>
                <c:pt idx="253">
                  <c:v>0.253</c:v>
                </c:pt>
                <c:pt idx="254">
                  <c:v>0.254</c:v>
                </c:pt>
                <c:pt idx="255">
                  <c:v>0.255</c:v>
                </c:pt>
                <c:pt idx="256">
                  <c:v>0.25600000000000001</c:v>
                </c:pt>
                <c:pt idx="257">
                  <c:v>0.25700000000000001</c:v>
                </c:pt>
                <c:pt idx="258">
                  <c:v>0.25800000000000001</c:v>
                </c:pt>
                <c:pt idx="259">
                  <c:v>0.25900000000000001</c:v>
                </c:pt>
                <c:pt idx="260">
                  <c:v>0.26</c:v>
                </c:pt>
                <c:pt idx="261">
                  <c:v>0.26100000000000001</c:v>
                </c:pt>
                <c:pt idx="262">
                  <c:v>0.26200000000000001</c:v>
                </c:pt>
                <c:pt idx="263">
                  <c:v>0.26300000000000001</c:v>
                </c:pt>
                <c:pt idx="264">
                  <c:v>0.26400000000000001</c:v>
                </c:pt>
                <c:pt idx="265">
                  <c:v>0.26500000000000001</c:v>
                </c:pt>
                <c:pt idx="266">
                  <c:v>0.26600000000000001</c:v>
                </c:pt>
                <c:pt idx="267">
                  <c:v>0.26700000000000002</c:v>
                </c:pt>
                <c:pt idx="268">
                  <c:v>0.26800000000000002</c:v>
                </c:pt>
                <c:pt idx="269">
                  <c:v>0.26900000000000002</c:v>
                </c:pt>
                <c:pt idx="270">
                  <c:v>0.27</c:v>
                </c:pt>
                <c:pt idx="271">
                  <c:v>0.27100000000000002</c:v>
                </c:pt>
                <c:pt idx="272">
                  <c:v>0.27200000000000002</c:v>
                </c:pt>
                <c:pt idx="273">
                  <c:v>0.27300000000000002</c:v>
                </c:pt>
                <c:pt idx="274">
                  <c:v>0.27400000000000002</c:v>
                </c:pt>
                <c:pt idx="275">
                  <c:v>0.27500000000000002</c:v>
                </c:pt>
                <c:pt idx="276">
                  <c:v>0.27600000000000002</c:v>
                </c:pt>
                <c:pt idx="277">
                  <c:v>0.27700000000000002</c:v>
                </c:pt>
                <c:pt idx="278">
                  <c:v>0.27800000000000002</c:v>
                </c:pt>
                <c:pt idx="279">
                  <c:v>0.27900000000000003</c:v>
                </c:pt>
                <c:pt idx="280">
                  <c:v>0.28000000000000003</c:v>
                </c:pt>
                <c:pt idx="281">
                  <c:v>0.28100000000000003</c:v>
                </c:pt>
                <c:pt idx="282">
                  <c:v>0.28199999999999997</c:v>
                </c:pt>
                <c:pt idx="283">
                  <c:v>0.28299999999999997</c:v>
                </c:pt>
                <c:pt idx="284">
                  <c:v>0.28399999999999997</c:v>
                </c:pt>
                <c:pt idx="285">
                  <c:v>0.28499999999999998</c:v>
                </c:pt>
                <c:pt idx="286">
                  <c:v>0.28599999999999998</c:v>
                </c:pt>
                <c:pt idx="287">
                  <c:v>0.28699999999999998</c:v>
                </c:pt>
                <c:pt idx="288">
                  <c:v>0.28799999999999998</c:v>
                </c:pt>
                <c:pt idx="289">
                  <c:v>0.28899999999999998</c:v>
                </c:pt>
                <c:pt idx="290">
                  <c:v>0.28999999999999998</c:v>
                </c:pt>
                <c:pt idx="291">
                  <c:v>0.29099999999999998</c:v>
                </c:pt>
                <c:pt idx="292">
                  <c:v>0.29199999999999998</c:v>
                </c:pt>
                <c:pt idx="293">
                  <c:v>0.29299999999999998</c:v>
                </c:pt>
                <c:pt idx="294">
                  <c:v>0.29399999999999998</c:v>
                </c:pt>
                <c:pt idx="295">
                  <c:v>0.29499999999999998</c:v>
                </c:pt>
                <c:pt idx="296">
                  <c:v>0.29599999999999999</c:v>
                </c:pt>
                <c:pt idx="297">
                  <c:v>0.29699999999999999</c:v>
                </c:pt>
                <c:pt idx="298">
                  <c:v>0.29799999999999999</c:v>
                </c:pt>
                <c:pt idx="299">
                  <c:v>0.29899999999999999</c:v>
                </c:pt>
                <c:pt idx="300">
                  <c:v>0.3</c:v>
                </c:pt>
                <c:pt idx="301">
                  <c:v>0.30099999999999999</c:v>
                </c:pt>
                <c:pt idx="302">
                  <c:v>0.30199999999999999</c:v>
                </c:pt>
                <c:pt idx="303">
                  <c:v>0.30299999999999999</c:v>
                </c:pt>
                <c:pt idx="304">
                  <c:v>0.30399999999999999</c:v>
                </c:pt>
                <c:pt idx="305">
                  <c:v>0.30499999999999999</c:v>
                </c:pt>
                <c:pt idx="306">
                  <c:v>0.30599999999999999</c:v>
                </c:pt>
                <c:pt idx="307">
                  <c:v>0.307</c:v>
                </c:pt>
                <c:pt idx="308">
                  <c:v>0.308</c:v>
                </c:pt>
                <c:pt idx="309">
                  <c:v>0.309</c:v>
                </c:pt>
                <c:pt idx="310">
                  <c:v>0.31</c:v>
                </c:pt>
                <c:pt idx="311">
                  <c:v>0.311</c:v>
                </c:pt>
                <c:pt idx="312">
                  <c:v>0.312</c:v>
                </c:pt>
                <c:pt idx="313">
                  <c:v>0.313</c:v>
                </c:pt>
                <c:pt idx="314">
                  <c:v>0.314</c:v>
                </c:pt>
                <c:pt idx="315">
                  <c:v>0.315</c:v>
                </c:pt>
                <c:pt idx="316">
                  <c:v>0.316</c:v>
                </c:pt>
                <c:pt idx="317">
                  <c:v>0.317</c:v>
                </c:pt>
                <c:pt idx="318">
                  <c:v>0.318</c:v>
                </c:pt>
                <c:pt idx="319">
                  <c:v>0.31900000000000001</c:v>
                </c:pt>
                <c:pt idx="320">
                  <c:v>0.32</c:v>
                </c:pt>
                <c:pt idx="321">
                  <c:v>0.32100000000000001</c:v>
                </c:pt>
                <c:pt idx="322">
                  <c:v>0.32200000000000001</c:v>
                </c:pt>
                <c:pt idx="323">
                  <c:v>0.32300000000000001</c:v>
                </c:pt>
                <c:pt idx="324">
                  <c:v>0.32400000000000001</c:v>
                </c:pt>
                <c:pt idx="325">
                  <c:v>0.32500000000000001</c:v>
                </c:pt>
                <c:pt idx="326">
                  <c:v>0.32600000000000001</c:v>
                </c:pt>
                <c:pt idx="327">
                  <c:v>0.32700000000000001</c:v>
                </c:pt>
                <c:pt idx="328">
                  <c:v>0.32800000000000001</c:v>
                </c:pt>
                <c:pt idx="329">
                  <c:v>0.32900000000000001</c:v>
                </c:pt>
                <c:pt idx="330">
                  <c:v>0.33</c:v>
                </c:pt>
                <c:pt idx="331">
                  <c:v>0.33100000000000002</c:v>
                </c:pt>
                <c:pt idx="332">
                  <c:v>0.33200000000000002</c:v>
                </c:pt>
                <c:pt idx="333">
                  <c:v>0.33300000000000002</c:v>
                </c:pt>
                <c:pt idx="334">
                  <c:v>0.33400000000000002</c:v>
                </c:pt>
                <c:pt idx="335">
                  <c:v>0.33500000000000002</c:v>
                </c:pt>
                <c:pt idx="336">
                  <c:v>0.33600000000000002</c:v>
                </c:pt>
                <c:pt idx="337">
                  <c:v>0.33700000000000002</c:v>
                </c:pt>
                <c:pt idx="338">
                  <c:v>0.33800000000000002</c:v>
                </c:pt>
                <c:pt idx="339">
                  <c:v>0.33900000000000002</c:v>
                </c:pt>
                <c:pt idx="340">
                  <c:v>0.34</c:v>
                </c:pt>
                <c:pt idx="341">
                  <c:v>0.34100000000000003</c:v>
                </c:pt>
                <c:pt idx="342">
                  <c:v>0.34200000000000003</c:v>
                </c:pt>
                <c:pt idx="343">
                  <c:v>0.34300000000000003</c:v>
                </c:pt>
                <c:pt idx="344">
                  <c:v>0.34399999999999997</c:v>
                </c:pt>
                <c:pt idx="345">
                  <c:v>0.34499999999999997</c:v>
                </c:pt>
                <c:pt idx="346">
                  <c:v>0.34599999999999997</c:v>
                </c:pt>
                <c:pt idx="347">
                  <c:v>0.34699999999999998</c:v>
                </c:pt>
                <c:pt idx="348">
                  <c:v>0.34799999999999998</c:v>
                </c:pt>
                <c:pt idx="349">
                  <c:v>0.34899999999999998</c:v>
                </c:pt>
                <c:pt idx="350">
                  <c:v>0.35</c:v>
                </c:pt>
                <c:pt idx="351">
                  <c:v>0.35099999999999998</c:v>
                </c:pt>
                <c:pt idx="352">
                  <c:v>0.35199999999999998</c:v>
                </c:pt>
                <c:pt idx="353">
                  <c:v>0.35299999999999998</c:v>
                </c:pt>
                <c:pt idx="354">
                  <c:v>0.35399999999999998</c:v>
                </c:pt>
                <c:pt idx="355">
                  <c:v>0.35499999999999998</c:v>
                </c:pt>
                <c:pt idx="356">
                  <c:v>0.35599999999999998</c:v>
                </c:pt>
                <c:pt idx="357">
                  <c:v>0.35699999999999998</c:v>
                </c:pt>
                <c:pt idx="358">
                  <c:v>0.35799999999999998</c:v>
                </c:pt>
                <c:pt idx="359">
                  <c:v>0.35899999999999999</c:v>
                </c:pt>
                <c:pt idx="360">
                  <c:v>0.36</c:v>
                </c:pt>
                <c:pt idx="361">
                  <c:v>0.36099999999999999</c:v>
                </c:pt>
                <c:pt idx="362">
                  <c:v>0.36199999999999999</c:v>
                </c:pt>
                <c:pt idx="363">
                  <c:v>0.36299999999999999</c:v>
                </c:pt>
                <c:pt idx="364">
                  <c:v>0.36399999999999999</c:v>
                </c:pt>
                <c:pt idx="365">
                  <c:v>0.36499999999999999</c:v>
                </c:pt>
                <c:pt idx="366">
                  <c:v>0.36599999999999999</c:v>
                </c:pt>
                <c:pt idx="367">
                  <c:v>0.36699999999999999</c:v>
                </c:pt>
                <c:pt idx="368">
                  <c:v>0.36799999999999999</c:v>
                </c:pt>
                <c:pt idx="369">
                  <c:v>0.36899999999999999</c:v>
                </c:pt>
                <c:pt idx="370">
                  <c:v>0.37</c:v>
                </c:pt>
                <c:pt idx="371">
                  <c:v>0.371</c:v>
                </c:pt>
                <c:pt idx="372">
                  <c:v>0.372</c:v>
                </c:pt>
                <c:pt idx="373">
                  <c:v>0.373</c:v>
                </c:pt>
                <c:pt idx="374">
                  <c:v>0.374</c:v>
                </c:pt>
                <c:pt idx="375">
                  <c:v>0.375</c:v>
                </c:pt>
                <c:pt idx="376">
                  <c:v>0.376</c:v>
                </c:pt>
                <c:pt idx="377">
                  <c:v>0.377</c:v>
                </c:pt>
                <c:pt idx="378">
                  <c:v>0.378</c:v>
                </c:pt>
                <c:pt idx="379">
                  <c:v>0.379</c:v>
                </c:pt>
                <c:pt idx="380">
                  <c:v>0.38</c:v>
                </c:pt>
                <c:pt idx="381">
                  <c:v>0.38100000000000001</c:v>
                </c:pt>
                <c:pt idx="382">
                  <c:v>0.38200000000000001</c:v>
                </c:pt>
                <c:pt idx="383">
                  <c:v>0.38300000000000001</c:v>
                </c:pt>
                <c:pt idx="384">
                  <c:v>0.38400000000000001</c:v>
                </c:pt>
                <c:pt idx="385">
                  <c:v>0.38500000000000001</c:v>
                </c:pt>
                <c:pt idx="386">
                  <c:v>0.38600000000000001</c:v>
                </c:pt>
                <c:pt idx="387">
                  <c:v>0.38700000000000001</c:v>
                </c:pt>
                <c:pt idx="388">
                  <c:v>0.38800000000000001</c:v>
                </c:pt>
                <c:pt idx="389">
                  <c:v>0.38900000000000001</c:v>
                </c:pt>
                <c:pt idx="390">
                  <c:v>0.39</c:v>
                </c:pt>
                <c:pt idx="391">
                  <c:v>0.39100000000000001</c:v>
                </c:pt>
                <c:pt idx="392">
                  <c:v>0.39200000000000002</c:v>
                </c:pt>
                <c:pt idx="393">
                  <c:v>0.39300000000000002</c:v>
                </c:pt>
                <c:pt idx="394">
                  <c:v>0.39400000000000002</c:v>
                </c:pt>
                <c:pt idx="395">
                  <c:v>0.39500000000000002</c:v>
                </c:pt>
                <c:pt idx="396">
                  <c:v>0.39600000000000002</c:v>
                </c:pt>
                <c:pt idx="397">
                  <c:v>0.39700000000000002</c:v>
                </c:pt>
                <c:pt idx="398">
                  <c:v>0.39800000000000002</c:v>
                </c:pt>
                <c:pt idx="399">
                  <c:v>0.39900000000000002</c:v>
                </c:pt>
                <c:pt idx="400">
                  <c:v>0.4</c:v>
                </c:pt>
                <c:pt idx="401">
                  <c:v>0.40100000000000002</c:v>
                </c:pt>
                <c:pt idx="402">
                  <c:v>0.40200000000000002</c:v>
                </c:pt>
                <c:pt idx="403">
                  <c:v>0.40300000000000002</c:v>
                </c:pt>
                <c:pt idx="404">
                  <c:v>0.40400000000000003</c:v>
                </c:pt>
                <c:pt idx="405">
                  <c:v>0.40500000000000003</c:v>
                </c:pt>
                <c:pt idx="406">
                  <c:v>0.40600000000000003</c:v>
                </c:pt>
                <c:pt idx="407">
                  <c:v>0.40699999999999997</c:v>
                </c:pt>
                <c:pt idx="408">
                  <c:v>0.40799999999999997</c:v>
                </c:pt>
                <c:pt idx="409">
                  <c:v>0.40899999999999997</c:v>
                </c:pt>
                <c:pt idx="410">
                  <c:v>0.41</c:v>
                </c:pt>
                <c:pt idx="411">
                  <c:v>0.41099999999999998</c:v>
                </c:pt>
                <c:pt idx="412">
                  <c:v>0.41199999999999998</c:v>
                </c:pt>
                <c:pt idx="413">
                  <c:v>0.41299999999999998</c:v>
                </c:pt>
                <c:pt idx="414">
                  <c:v>0.41399999999999998</c:v>
                </c:pt>
                <c:pt idx="415">
                  <c:v>0.41499999999999998</c:v>
                </c:pt>
                <c:pt idx="416">
                  <c:v>0.41599999999999998</c:v>
                </c:pt>
                <c:pt idx="417">
                  <c:v>0.41699999999999998</c:v>
                </c:pt>
                <c:pt idx="418">
                  <c:v>0.41799999999999998</c:v>
                </c:pt>
                <c:pt idx="419">
                  <c:v>0.41899999999999998</c:v>
                </c:pt>
                <c:pt idx="420">
                  <c:v>0.42</c:v>
                </c:pt>
                <c:pt idx="421">
                  <c:v>0.42099999999999999</c:v>
                </c:pt>
                <c:pt idx="422">
                  <c:v>0.42199999999999999</c:v>
                </c:pt>
                <c:pt idx="423">
                  <c:v>0.42299999999999999</c:v>
                </c:pt>
                <c:pt idx="424">
                  <c:v>0.42399999999999999</c:v>
                </c:pt>
                <c:pt idx="425">
                  <c:v>0.42499999999999999</c:v>
                </c:pt>
                <c:pt idx="426">
                  <c:v>0.42599999999999999</c:v>
                </c:pt>
                <c:pt idx="427">
                  <c:v>0.42699999999999999</c:v>
                </c:pt>
                <c:pt idx="428">
                  <c:v>0.42799999999999999</c:v>
                </c:pt>
                <c:pt idx="429">
                  <c:v>0.42899999999999999</c:v>
                </c:pt>
                <c:pt idx="430">
                  <c:v>0.43</c:v>
                </c:pt>
                <c:pt idx="431">
                  <c:v>0.43099999999999999</c:v>
                </c:pt>
                <c:pt idx="432">
                  <c:v>0.432</c:v>
                </c:pt>
                <c:pt idx="433">
                  <c:v>0.433</c:v>
                </c:pt>
                <c:pt idx="434">
                  <c:v>0.434</c:v>
                </c:pt>
                <c:pt idx="435">
                  <c:v>0.435</c:v>
                </c:pt>
                <c:pt idx="436">
                  <c:v>0.436</c:v>
                </c:pt>
                <c:pt idx="437">
                  <c:v>0.437</c:v>
                </c:pt>
                <c:pt idx="438">
                  <c:v>0.438</c:v>
                </c:pt>
                <c:pt idx="439">
                  <c:v>0.439</c:v>
                </c:pt>
                <c:pt idx="440">
                  <c:v>0.44</c:v>
                </c:pt>
                <c:pt idx="441">
                  <c:v>0.441</c:v>
                </c:pt>
                <c:pt idx="442">
                  <c:v>0.442</c:v>
                </c:pt>
                <c:pt idx="443">
                  <c:v>0.443</c:v>
                </c:pt>
                <c:pt idx="444">
                  <c:v>0.44400000000000001</c:v>
                </c:pt>
                <c:pt idx="445">
                  <c:v>0.44500000000000001</c:v>
                </c:pt>
                <c:pt idx="446">
                  <c:v>0.44600000000000001</c:v>
                </c:pt>
                <c:pt idx="447">
                  <c:v>0.44700000000000001</c:v>
                </c:pt>
                <c:pt idx="448">
                  <c:v>0.44800000000000001</c:v>
                </c:pt>
                <c:pt idx="449">
                  <c:v>0.44900000000000001</c:v>
                </c:pt>
                <c:pt idx="450">
                  <c:v>0.45</c:v>
                </c:pt>
                <c:pt idx="451">
                  <c:v>0.45100000000000001</c:v>
                </c:pt>
                <c:pt idx="452">
                  <c:v>0.45200000000000001</c:v>
                </c:pt>
                <c:pt idx="453">
                  <c:v>0.45300000000000001</c:v>
                </c:pt>
                <c:pt idx="454">
                  <c:v>0.45400000000000001</c:v>
                </c:pt>
                <c:pt idx="455">
                  <c:v>0.45500000000000002</c:v>
                </c:pt>
                <c:pt idx="456">
                  <c:v>0.45600000000000002</c:v>
                </c:pt>
                <c:pt idx="457">
                  <c:v>0.45700000000000002</c:v>
                </c:pt>
                <c:pt idx="458">
                  <c:v>0.45800000000000002</c:v>
                </c:pt>
                <c:pt idx="459">
                  <c:v>0.45900000000000002</c:v>
                </c:pt>
                <c:pt idx="460">
                  <c:v>0.46</c:v>
                </c:pt>
                <c:pt idx="461">
                  <c:v>0.46100000000000002</c:v>
                </c:pt>
                <c:pt idx="462">
                  <c:v>0.46200000000000002</c:v>
                </c:pt>
                <c:pt idx="463">
                  <c:v>0.46300000000000002</c:v>
                </c:pt>
                <c:pt idx="464">
                  <c:v>0.46400000000000002</c:v>
                </c:pt>
                <c:pt idx="465">
                  <c:v>0.46500000000000002</c:v>
                </c:pt>
                <c:pt idx="466">
                  <c:v>0.46600000000000003</c:v>
                </c:pt>
                <c:pt idx="467">
                  <c:v>0.46700000000000003</c:v>
                </c:pt>
                <c:pt idx="468">
                  <c:v>0.46800000000000003</c:v>
                </c:pt>
                <c:pt idx="469">
                  <c:v>0.46899999999999997</c:v>
                </c:pt>
                <c:pt idx="470">
                  <c:v>0.47</c:v>
                </c:pt>
                <c:pt idx="471">
                  <c:v>0.47099999999999997</c:v>
                </c:pt>
                <c:pt idx="472">
                  <c:v>0.47199999999999998</c:v>
                </c:pt>
                <c:pt idx="473">
                  <c:v>0.47299999999999998</c:v>
                </c:pt>
                <c:pt idx="474">
                  <c:v>0.47399999999999998</c:v>
                </c:pt>
                <c:pt idx="475">
                  <c:v>0.47499999999999998</c:v>
                </c:pt>
                <c:pt idx="476">
                  <c:v>0.47599999999999998</c:v>
                </c:pt>
                <c:pt idx="477">
                  <c:v>0.47699999999999998</c:v>
                </c:pt>
                <c:pt idx="478">
                  <c:v>0.47799999999999998</c:v>
                </c:pt>
                <c:pt idx="479">
                  <c:v>0.47899999999999998</c:v>
                </c:pt>
                <c:pt idx="480">
                  <c:v>0.48</c:v>
                </c:pt>
                <c:pt idx="481">
                  <c:v>0.48099999999999998</c:v>
                </c:pt>
                <c:pt idx="482">
                  <c:v>0.48199999999999998</c:v>
                </c:pt>
                <c:pt idx="483">
                  <c:v>0.48299999999999998</c:v>
                </c:pt>
                <c:pt idx="484">
                  <c:v>0.48399999999999999</c:v>
                </c:pt>
                <c:pt idx="485">
                  <c:v>0.48499999999999999</c:v>
                </c:pt>
                <c:pt idx="486">
                  <c:v>0.48599999999999999</c:v>
                </c:pt>
                <c:pt idx="487">
                  <c:v>0.48699999999999999</c:v>
                </c:pt>
                <c:pt idx="488">
                  <c:v>0.48799999999999999</c:v>
                </c:pt>
                <c:pt idx="489">
                  <c:v>0.48899999999999999</c:v>
                </c:pt>
                <c:pt idx="490">
                  <c:v>0.49</c:v>
                </c:pt>
                <c:pt idx="491">
                  <c:v>0.49099999999999999</c:v>
                </c:pt>
                <c:pt idx="492">
                  <c:v>0.49199999999999999</c:v>
                </c:pt>
                <c:pt idx="493">
                  <c:v>0.49299999999999999</c:v>
                </c:pt>
                <c:pt idx="494">
                  <c:v>0.49399999999999999</c:v>
                </c:pt>
                <c:pt idx="495">
                  <c:v>0.495</c:v>
                </c:pt>
                <c:pt idx="496">
                  <c:v>0.496</c:v>
                </c:pt>
                <c:pt idx="497">
                  <c:v>0.497</c:v>
                </c:pt>
                <c:pt idx="498">
                  <c:v>0.498</c:v>
                </c:pt>
                <c:pt idx="499">
                  <c:v>0.499</c:v>
                </c:pt>
                <c:pt idx="500">
                  <c:v>0.5</c:v>
                </c:pt>
                <c:pt idx="501">
                  <c:v>0.501</c:v>
                </c:pt>
                <c:pt idx="502">
                  <c:v>0.502</c:v>
                </c:pt>
                <c:pt idx="503">
                  <c:v>0.503</c:v>
                </c:pt>
                <c:pt idx="504">
                  <c:v>0.504</c:v>
                </c:pt>
                <c:pt idx="505">
                  <c:v>0.505</c:v>
                </c:pt>
                <c:pt idx="506">
                  <c:v>0.50600000000000001</c:v>
                </c:pt>
                <c:pt idx="507">
                  <c:v>0.50700000000000001</c:v>
                </c:pt>
                <c:pt idx="508">
                  <c:v>0.50800000000000001</c:v>
                </c:pt>
                <c:pt idx="509">
                  <c:v>0.50900000000000001</c:v>
                </c:pt>
                <c:pt idx="510">
                  <c:v>0.51</c:v>
                </c:pt>
                <c:pt idx="511">
                  <c:v>0.51100000000000001</c:v>
                </c:pt>
                <c:pt idx="512">
                  <c:v>0.51200000000000001</c:v>
                </c:pt>
                <c:pt idx="513">
                  <c:v>0.51300000000000001</c:v>
                </c:pt>
                <c:pt idx="514">
                  <c:v>0.51400000000000001</c:v>
                </c:pt>
                <c:pt idx="515">
                  <c:v>0.51500000000000001</c:v>
                </c:pt>
                <c:pt idx="516">
                  <c:v>0.51600000000000001</c:v>
                </c:pt>
                <c:pt idx="517">
                  <c:v>0.51700000000000002</c:v>
                </c:pt>
                <c:pt idx="518">
                  <c:v>0.51800000000000002</c:v>
                </c:pt>
                <c:pt idx="519">
                  <c:v>0.51900000000000002</c:v>
                </c:pt>
                <c:pt idx="520">
                  <c:v>0.52</c:v>
                </c:pt>
                <c:pt idx="521">
                  <c:v>0.52100000000000002</c:v>
                </c:pt>
                <c:pt idx="522">
                  <c:v>0.52200000000000002</c:v>
                </c:pt>
                <c:pt idx="523">
                  <c:v>0.52300000000000002</c:v>
                </c:pt>
                <c:pt idx="524">
                  <c:v>0.52400000000000002</c:v>
                </c:pt>
                <c:pt idx="525">
                  <c:v>0.52500000000000002</c:v>
                </c:pt>
                <c:pt idx="526">
                  <c:v>0.52600000000000002</c:v>
                </c:pt>
                <c:pt idx="527">
                  <c:v>0.52700000000000002</c:v>
                </c:pt>
                <c:pt idx="528">
                  <c:v>0.52800000000000002</c:v>
                </c:pt>
                <c:pt idx="529">
                  <c:v>0.52900000000000003</c:v>
                </c:pt>
                <c:pt idx="530">
                  <c:v>0.53</c:v>
                </c:pt>
                <c:pt idx="531">
                  <c:v>0.53100000000000003</c:v>
                </c:pt>
                <c:pt idx="532">
                  <c:v>0.53200000000000003</c:v>
                </c:pt>
                <c:pt idx="533">
                  <c:v>0.53300000000000003</c:v>
                </c:pt>
                <c:pt idx="534">
                  <c:v>0.53400000000000003</c:v>
                </c:pt>
                <c:pt idx="535">
                  <c:v>0.53500000000000003</c:v>
                </c:pt>
                <c:pt idx="536">
                  <c:v>0.53600000000000003</c:v>
                </c:pt>
                <c:pt idx="537">
                  <c:v>0.53700000000000003</c:v>
                </c:pt>
                <c:pt idx="538">
                  <c:v>0.53800000000000003</c:v>
                </c:pt>
                <c:pt idx="539">
                  <c:v>0.53900000000000003</c:v>
                </c:pt>
                <c:pt idx="540">
                  <c:v>0.54</c:v>
                </c:pt>
                <c:pt idx="541">
                  <c:v>0.54100000000000004</c:v>
                </c:pt>
                <c:pt idx="542">
                  <c:v>0.54200000000000004</c:v>
                </c:pt>
                <c:pt idx="543">
                  <c:v>0.54300000000000004</c:v>
                </c:pt>
                <c:pt idx="544">
                  <c:v>0.54400000000000004</c:v>
                </c:pt>
                <c:pt idx="545">
                  <c:v>0.54500000000000004</c:v>
                </c:pt>
                <c:pt idx="546">
                  <c:v>0.54600000000000004</c:v>
                </c:pt>
                <c:pt idx="547">
                  <c:v>0.54700000000000004</c:v>
                </c:pt>
                <c:pt idx="548">
                  <c:v>0.54800000000000004</c:v>
                </c:pt>
                <c:pt idx="549">
                  <c:v>0.54900000000000004</c:v>
                </c:pt>
                <c:pt idx="550">
                  <c:v>0.55000000000000004</c:v>
                </c:pt>
                <c:pt idx="551">
                  <c:v>0.55100000000000005</c:v>
                </c:pt>
                <c:pt idx="552">
                  <c:v>0.55200000000000005</c:v>
                </c:pt>
                <c:pt idx="553">
                  <c:v>0.55300000000000005</c:v>
                </c:pt>
                <c:pt idx="554">
                  <c:v>0.55400000000000005</c:v>
                </c:pt>
                <c:pt idx="555">
                  <c:v>0.55500000000000005</c:v>
                </c:pt>
                <c:pt idx="556">
                  <c:v>0.55600000000000005</c:v>
                </c:pt>
                <c:pt idx="557">
                  <c:v>0.55700000000000005</c:v>
                </c:pt>
                <c:pt idx="558">
                  <c:v>0.55800000000000005</c:v>
                </c:pt>
                <c:pt idx="559">
                  <c:v>0.55900000000000005</c:v>
                </c:pt>
                <c:pt idx="560">
                  <c:v>0.56000000000000005</c:v>
                </c:pt>
                <c:pt idx="561">
                  <c:v>0.56100000000000005</c:v>
                </c:pt>
                <c:pt idx="562">
                  <c:v>0.56200000000000006</c:v>
                </c:pt>
                <c:pt idx="563">
                  <c:v>0.56299999999999994</c:v>
                </c:pt>
                <c:pt idx="564">
                  <c:v>0.56399999999999995</c:v>
                </c:pt>
                <c:pt idx="565">
                  <c:v>0.56499999999999995</c:v>
                </c:pt>
                <c:pt idx="566">
                  <c:v>0.56599999999999995</c:v>
                </c:pt>
                <c:pt idx="567">
                  <c:v>0.56699999999999995</c:v>
                </c:pt>
                <c:pt idx="568">
                  <c:v>0.56799999999999995</c:v>
                </c:pt>
                <c:pt idx="569">
                  <c:v>0.56899999999999995</c:v>
                </c:pt>
                <c:pt idx="570">
                  <c:v>0.56999999999999995</c:v>
                </c:pt>
                <c:pt idx="571">
                  <c:v>0.57099999999999995</c:v>
                </c:pt>
                <c:pt idx="572">
                  <c:v>0.57199999999999995</c:v>
                </c:pt>
                <c:pt idx="573">
                  <c:v>0.57299999999999995</c:v>
                </c:pt>
                <c:pt idx="574">
                  <c:v>0.57399999999999995</c:v>
                </c:pt>
                <c:pt idx="575">
                  <c:v>0.57499999999999996</c:v>
                </c:pt>
                <c:pt idx="576">
                  <c:v>0.57599999999999996</c:v>
                </c:pt>
                <c:pt idx="577">
                  <c:v>0.57699999999999996</c:v>
                </c:pt>
                <c:pt idx="578">
                  <c:v>0.57799999999999996</c:v>
                </c:pt>
                <c:pt idx="579">
                  <c:v>0.57899999999999996</c:v>
                </c:pt>
                <c:pt idx="580">
                  <c:v>0.57999999999999996</c:v>
                </c:pt>
                <c:pt idx="581">
                  <c:v>0.58099999999999996</c:v>
                </c:pt>
                <c:pt idx="582">
                  <c:v>0.58199999999999996</c:v>
                </c:pt>
                <c:pt idx="583">
                  <c:v>0.58299999999999996</c:v>
                </c:pt>
                <c:pt idx="584">
                  <c:v>0.58399999999999996</c:v>
                </c:pt>
                <c:pt idx="585">
                  <c:v>0.58499999999999996</c:v>
                </c:pt>
                <c:pt idx="586">
                  <c:v>0.58599999999999997</c:v>
                </c:pt>
                <c:pt idx="587">
                  <c:v>0.58699999999999997</c:v>
                </c:pt>
                <c:pt idx="588">
                  <c:v>0.58799999999999997</c:v>
                </c:pt>
                <c:pt idx="589">
                  <c:v>0.58899999999999997</c:v>
                </c:pt>
                <c:pt idx="590">
                  <c:v>0.59</c:v>
                </c:pt>
                <c:pt idx="591">
                  <c:v>0.59099999999999997</c:v>
                </c:pt>
                <c:pt idx="592">
                  <c:v>0.59199999999999997</c:v>
                </c:pt>
                <c:pt idx="593">
                  <c:v>0.59299999999999997</c:v>
                </c:pt>
                <c:pt idx="594">
                  <c:v>0.59399999999999997</c:v>
                </c:pt>
                <c:pt idx="595">
                  <c:v>0.59499999999999997</c:v>
                </c:pt>
                <c:pt idx="596">
                  <c:v>0.59599999999999997</c:v>
                </c:pt>
                <c:pt idx="597">
                  <c:v>0.59699999999999998</c:v>
                </c:pt>
                <c:pt idx="598">
                  <c:v>0.59799999999999998</c:v>
                </c:pt>
                <c:pt idx="599">
                  <c:v>0.59899999999999998</c:v>
                </c:pt>
                <c:pt idx="600">
                  <c:v>0.6</c:v>
                </c:pt>
                <c:pt idx="601">
                  <c:v>0.60099999999999998</c:v>
                </c:pt>
                <c:pt idx="602">
                  <c:v>0.60199999999999998</c:v>
                </c:pt>
                <c:pt idx="603">
                  <c:v>0.60299999999999998</c:v>
                </c:pt>
                <c:pt idx="604">
                  <c:v>0.60399999999999998</c:v>
                </c:pt>
                <c:pt idx="605">
                  <c:v>0.60499999999999998</c:v>
                </c:pt>
                <c:pt idx="606">
                  <c:v>0.60599999999999998</c:v>
                </c:pt>
                <c:pt idx="607">
                  <c:v>0.60699999999999998</c:v>
                </c:pt>
                <c:pt idx="608">
                  <c:v>0.60799999999999998</c:v>
                </c:pt>
                <c:pt idx="609">
                  <c:v>0.60899999999999999</c:v>
                </c:pt>
                <c:pt idx="610">
                  <c:v>0.61</c:v>
                </c:pt>
                <c:pt idx="611">
                  <c:v>0.61099999999999999</c:v>
                </c:pt>
                <c:pt idx="612">
                  <c:v>0.61199999999999999</c:v>
                </c:pt>
                <c:pt idx="613">
                  <c:v>0.61299999999999999</c:v>
                </c:pt>
                <c:pt idx="614">
                  <c:v>0.61399999999999999</c:v>
                </c:pt>
                <c:pt idx="615">
                  <c:v>0.61499999999999999</c:v>
                </c:pt>
                <c:pt idx="616">
                  <c:v>0.61599999999999999</c:v>
                </c:pt>
                <c:pt idx="617">
                  <c:v>0.61699999999999999</c:v>
                </c:pt>
                <c:pt idx="618">
                  <c:v>0.61799999999999999</c:v>
                </c:pt>
                <c:pt idx="619">
                  <c:v>0.61899999999999999</c:v>
                </c:pt>
                <c:pt idx="620">
                  <c:v>0.62</c:v>
                </c:pt>
                <c:pt idx="621">
                  <c:v>0.621</c:v>
                </c:pt>
                <c:pt idx="622">
                  <c:v>0.622</c:v>
                </c:pt>
                <c:pt idx="623">
                  <c:v>0.623</c:v>
                </c:pt>
                <c:pt idx="624">
                  <c:v>0.624</c:v>
                </c:pt>
                <c:pt idx="625">
                  <c:v>0.625</c:v>
                </c:pt>
                <c:pt idx="626">
                  <c:v>0.626</c:v>
                </c:pt>
                <c:pt idx="627">
                  <c:v>0.627</c:v>
                </c:pt>
                <c:pt idx="628">
                  <c:v>0.628</c:v>
                </c:pt>
                <c:pt idx="629">
                  <c:v>0.629</c:v>
                </c:pt>
                <c:pt idx="630">
                  <c:v>0.63</c:v>
                </c:pt>
                <c:pt idx="631">
                  <c:v>0.63100000000000001</c:v>
                </c:pt>
                <c:pt idx="632">
                  <c:v>0.63200000000000001</c:v>
                </c:pt>
                <c:pt idx="633">
                  <c:v>0.63300000000000001</c:v>
                </c:pt>
                <c:pt idx="634">
                  <c:v>0.63400000000000001</c:v>
                </c:pt>
                <c:pt idx="635">
                  <c:v>0.63500000000000001</c:v>
                </c:pt>
                <c:pt idx="636">
                  <c:v>0.63600000000000001</c:v>
                </c:pt>
                <c:pt idx="637">
                  <c:v>0.63700000000000001</c:v>
                </c:pt>
                <c:pt idx="638">
                  <c:v>0.63800000000000001</c:v>
                </c:pt>
                <c:pt idx="639">
                  <c:v>0.63900000000000001</c:v>
                </c:pt>
                <c:pt idx="640">
                  <c:v>0.64</c:v>
                </c:pt>
                <c:pt idx="641">
                  <c:v>0.64100000000000001</c:v>
                </c:pt>
                <c:pt idx="642">
                  <c:v>0.64200000000000002</c:v>
                </c:pt>
                <c:pt idx="643">
                  <c:v>0.64300000000000002</c:v>
                </c:pt>
                <c:pt idx="644">
                  <c:v>0.64400000000000002</c:v>
                </c:pt>
                <c:pt idx="645">
                  <c:v>0.64500000000000002</c:v>
                </c:pt>
                <c:pt idx="646">
                  <c:v>0.64600000000000002</c:v>
                </c:pt>
                <c:pt idx="647">
                  <c:v>0.64700000000000002</c:v>
                </c:pt>
                <c:pt idx="648">
                  <c:v>0.64800000000000002</c:v>
                </c:pt>
                <c:pt idx="649">
                  <c:v>0.64900000000000002</c:v>
                </c:pt>
                <c:pt idx="650">
                  <c:v>0.65</c:v>
                </c:pt>
                <c:pt idx="651">
                  <c:v>0.65100000000000002</c:v>
                </c:pt>
                <c:pt idx="652">
                  <c:v>0.65200000000000002</c:v>
                </c:pt>
                <c:pt idx="653">
                  <c:v>0.65300000000000002</c:v>
                </c:pt>
                <c:pt idx="654">
                  <c:v>0.65400000000000003</c:v>
                </c:pt>
                <c:pt idx="655">
                  <c:v>0.65500000000000003</c:v>
                </c:pt>
                <c:pt idx="656">
                  <c:v>0.65600000000000003</c:v>
                </c:pt>
                <c:pt idx="657">
                  <c:v>0.65700000000000003</c:v>
                </c:pt>
                <c:pt idx="658">
                  <c:v>0.65800000000000003</c:v>
                </c:pt>
                <c:pt idx="659">
                  <c:v>0.65900000000000003</c:v>
                </c:pt>
                <c:pt idx="660">
                  <c:v>0.66</c:v>
                </c:pt>
                <c:pt idx="661">
                  <c:v>0.66100000000000003</c:v>
                </c:pt>
                <c:pt idx="662">
                  <c:v>0.66200000000000003</c:v>
                </c:pt>
                <c:pt idx="663">
                  <c:v>0.66300000000000003</c:v>
                </c:pt>
                <c:pt idx="664">
                  <c:v>0.66400000000000003</c:v>
                </c:pt>
                <c:pt idx="665">
                  <c:v>0.66500000000000004</c:v>
                </c:pt>
                <c:pt idx="666">
                  <c:v>0.66600000000000004</c:v>
                </c:pt>
                <c:pt idx="667">
                  <c:v>0.66700000000000004</c:v>
                </c:pt>
                <c:pt idx="668">
                  <c:v>0.66800000000000004</c:v>
                </c:pt>
                <c:pt idx="669">
                  <c:v>0.66900000000000004</c:v>
                </c:pt>
                <c:pt idx="670">
                  <c:v>0.67</c:v>
                </c:pt>
                <c:pt idx="671">
                  <c:v>0.67100000000000004</c:v>
                </c:pt>
                <c:pt idx="672">
                  <c:v>0.67200000000000004</c:v>
                </c:pt>
                <c:pt idx="673">
                  <c:v>0.67300000000000004</c:v>
                </c:pt>
                <c:pt idx="674">
                  <c:v>0.67400000000000004</c:v>
                </c:pt>
                <c:pt idx="675">
                  <c:v>0.67500000000000004</c:v>
                </c:pt>
                <c:pt idx="676">
                  <c:v>0.67600000000000005</c:v>
                </c:pt>
                <c:pt idx="677">
                  <c:v>0.67700000000000005</c:v>
                </c:pt>
                <c:pt idx="678">
                  <c:v>0.67800000000000005</c:v>
                </c:pt>
                <c:pt idx="679">
                  <c:v>0.67900000000000005</c:v>
                </c:pt>
                <c:pt idx="680">
                  <c:v>0.68</c:v>
                </c:pt>
                <c:pt idx="681">
                  <c:v>0.68100000000000005</c:v>
                </c:pt>
                <c:pt idx="682">
                  <c:v>0.68200000000000005</c:v>
                </c:pt>
                <c:pt idx="683">
                  <c:v>0.68300000000000005</c:v>
                </c:pt>
                <c:pt idx="684">
                  <c:v>0.68400000000000005</c:v>
                </c:pt>
                <c:pt idx="685">
                  <c:v>0.68500000000000005</c:v>
                </c:pt>
                <c:pt idx="686">
                  <c:v>0.68600000000000005</c:v>
                </c:pt>
                <c:pt idx="687">
                  <c:v>0.68700000000000006</c:v>
                </c:pt>
                <c:pt idx="688">
                  <c:v>0.68799999999999994</c:v>
                </c:pt>
                <c:pt idx="689">
                  <c:v>0.68899999999999995</c:v>
                </c:pt>
                <c:pt idx="690">
                  <c:v>0.69</c:v>
                </c:pt>
                <c:pt idx="691">
                  <c:v>0.69099999999999995</c:v>
                </c:pt>
                <c:pt idx="692">
                  <c:v>0.69199999999999995</c:v>
                </c:pt>
                <c:pt idx="693">
                  <c:v>0.69299999999999995</c:v>
                </c:pt>
                <c:pt idx="694">
                  <c:v>0.69399999999999995</c:v>
                </c:pt>
                <c:pt idx="695">
                  <c:v>0.69499999999999995</c:v>
                </c:pt>
                <c:pt idx="696">
                  <c:v>0.69599999999999995</c:v>
                </c:pt>
                <c:pt idx="697">
                  <c:v>0.69699999999999995</c:v>
                </c:pt>
                <c:pt idx="698">
                  <c:v>0.69799999999999995</c:v>
                </c:pt>
                <c:pt idx="699">
                  <c:v>0.69899999999999995</c:v>
                </c:pt>
                <c:pt idx="700">
                  <c:v>0.7</c:v>
                </c:pt>
                <c:pt idx="701">
                  <c:v>0.70099999999999996</c:v>
                </c:pt>
                <c:pt idx="702">
                  <c:v>0.70199999999999996</c:v>
                </c:pt>
                <c:pt idx="703">
                  <c:v>0.70299999999999996</c:v>
                </c:pt>
                <c:pt idx="704">
                  <c:v>0.70399999999999996</c:v>
                </c:pt>
                <c:pt idx="705">
                  <c:v>0.70499999999999996</c:v>
                </c:pt>
                <c:pt idx="706">
                  <c:v>0.70599999999999996</c:v>
                </c:pt>
                <c:pt idx="707">
                  <c:v>0.70699999999999996</c:v>
                </c:pt>
                <c:pt idx="708">
                  <c:v>0.70799999999999996</c:v>
                </c:pt>
                <c:pt idx="709">
                  <c:v>0.70899999999999996</c:v>
                </c:pt>
                <c:pt idx="710">
                  <c:v>0.71</c:v>
                </c:pt>
                <c:pt idx="711">
                  <c:v>0.71099999999999997</c:v>
                </c:pt>
                <c:pt idx="712">
                  <c:v>0.71199999999999997</c:v>
                </c:pt>
                <c:pt idx="713">
                  <c:v>0.71299999999999997</c:v>
                </c:pt>
                <c:pt idx="714">
                  <c:v>0.71399999999999997</c:v>
                </c:pt>
                <c:pt idx="715">
                  <c:v>0.71499999999999997</c:v>
                </c:pt>
                <c:pt idx="716">
                  <c:v>0.71599999999999997</c:v>
                </c:pt>
                <c:pt idx="717">
                  <c:v>0.71699999999999997</c:v>
                </c:pt>
                <c:pt idx="718">
                  <c:v>0.71799999999999997</c:v>
                </c:pt>
                <c:pt idx="719">
                  <c:v>0.71899999999999997</c:v>
                </c:pt>
                <c:pt idx="720">
                  <c:v>0.72</c:v>
                </c:pt>
                <c:pt idx="721">
                  <c:v>0.72099999999999997</c:v>
                </c:pt>
                <c:pt idx="722">
                  <c:v>0.72199999999999998</c:v>
                </c:pt>
                <c:pt idx="723">
                  <c:v>0.72299999999999998</c:v>
                </c:pt>
                <c:pt idx="724">
                  <c:v>0.72399999999999998</c:v>
                </c:pt>
                <c:pt idx="725">
                  <c:v>0.72499999999999998</c:v>
                </c:pt>
                <c:pt idx="726">
                  <c:v>0.72599999999999998</c:v>
                </c:pt>
                <c:pt idx="727">
                  <c:v>0.72699999999999998</c:v>
                </c:pt>
                <c:pt idx="728">
                  <c:v>0.72799999999999998</c:v>
                </c:pt>
                <c:pt idx="729">
                  <c:v>0.72899999999999998</c:v>
                </c:pt>
                <c:pt idx="730">
                  <c:v>0.73</c:v>
                </c:pt>
                <c:pt idx="731">
                  <c:v>0.73099999999999998</c:v>
                </c:pt>
                <c:pt idx="732">
                  <c:v>0.73199999999999998</c:v>
                </c:pt>
                <c:pt idx="733">
                  <c:v>0.73299999999999998</c:v>
                </c:pt>
                <c:pt idx="734">
                  <c:v>0.73399999999999999</c:v>
                </c:pt>
                <c:pt idx="735">
                  <c:v>0.73499999999999999</c:v>
                </c:pt>
                <c:pt idx="736">
                  <c:v>0.73599999999999999</c:v>
                </c:pt>
                <c:pt idx="737">
                  <c:v>0.73699999999999999</c:v>
                </c:pt>
                <c:pt idx="738">
                  <c:v>0.73799999999999999</c:v>
                </c:pt>
                <c:pt idx="739">
                  <c:v>0.73899999999999999</c:v>
                </c:pt>
                <c:pt idx="740">
                  <c:v>0.74</c:v>
                </c:pt>
                <c:pt idx="741">
                  <c:v>0.74099999999999999</c:v>
                </c:pt>
                <c:pt idx="742">
                  <c:v>0.74199999999999999</c:v>
                </c:pt>
                <c:pt idx="743">
                  <c:v>0.74299999999999999</c:v>
                </c:pt>
                <c:pt idx="744">
                  <c:v>0.74399999999999999</c:v>
                </c:pt>
                <c:pt idx="745">
                  <c:v>0.745</c:v>
                </c:pt>
                <c:pt idx="746">
                  <c:v>0.746</c:v>
                </c:pt>
                <c:pt idx="747">
                  <c:v>0.747</c:v>
                </c:pt>
                <c:pt idx="748">
                  <c:v>0.748</c:v>
                </c:pt>
                <c:pt idx="749">
                  <c:v>0.749</c:v>
                </c:pt>
                <c:pt idx="750">
                  <c:v>0.75</c:v>
                </c:pt>
                <c:pt idx="751">
                  <c:v>0.751</c:v>
                </c:pt>
                <c:pt idx="752">
                  <c:v>0.752</c:v>
                </c:pt>
                <c:pt idx="753">
                  <c:v>0.753</c:v>
                </c:pt>
                <c:pt idx="754">
                  <c:v>0.754</c:v>
                </c:pt>
                <c:pt idx="755">
                  <c:v>0.755</c:v>
                </c:pt>
                <c:pt idx="756">
                  <c:v>0.75600000000000001</c:v>
                </c:pt>
                <c:pt idx="757">
                  <c:v>0.75700000000000001</c:v>
                </c:pt>
                <c:pt idx="758">
                  <c:v>0.75800000000000001</c:v>
                </c:pt>
                <c:pt idx="759">
                  <c:v>0.75900000000000001</c:v>
                </c:pt>
                <c:pt idx="760">
                  <c:v>0.76</c:v>
                </c:pt>
                <c:pt idx="761">
                  <c:v>0.76100000000000001</c:v>
                </c:pt>
                <c:pt idx="762">
                  <c:v>0.76200000000000001</c:v>
                </c:pt>
                <c:pt idx="763">
                  <c:v>0.76300000000000001</c:v>
                </c:pt>
                <c:pt idx="764">
                  <c:v>0.76400000000000001</c:v>
                </c:pt>
                <c:pt idx="765">
                  <c:v>0.76500000000000001</c:v>
                </c:pt>
                <c:pt idx="766">
                  <c:v>0.76600000000000001</c:v>
                </c:pt>
                <c:pt idx="767">
                  <c:v>0.76700000000000002</c:v>
                </c:pt>
                <c:pt idx="768">
                  <c:v>0.76800000000000002</c:v>
                </c:pt>
                <c:pt idx="769">
                  <c:v>0.76900000000000002</c:v>
                </c:pt>
                <c:pt idx="770">
                  <c:v>0.77</c:v>
                </c:pt>
                <c:pt idx="771">
                  <c:v>0.77100000000000002</c:v>
                </c:pt>
                <c:pt idx="772">
                  <c:v>0.77200000000000002</c:v>
                </c:pt>
                <c:pt idx="773">
                  <c:v>0.77300000000000002</c:v>
                </c:pt>
                <c:pt idx="774">
                  <c:v>0.77400000000000002</c:v>
                </c:pt>
                <c:pt idx="775">
                  <c:v>0.77500000000000002</c:v>
                </c:pt>
                <c:pt idx="776">
                  <c:v>0.77600000000000002</c:v>
                </c:pt>
                <c:pt idx="777">
                  <c:v>0.77700000000000002</c:v>
                </c:pt>
                <c:pt idx="778">
                  <c:v>0.77800000000000002</c:v>
                </c:pt>
                <c:pt idx="779">
                  <c:v>0.77900000000000003</c:v>
                </c:pt>
                <c:pt idx="780">
                  <c:v>0.78</c:v>
                </c:pt>
                <c:pt idx="781">
                  <c:v>0.78100000000000003</c:v>
                </c:pt>
                <c:pt idx="782">
                  <c:v>0.78200000000000003</c:v>
                </c:pt>
                <c:pt idx="783">
                  <c:v>0.78300000000000003</c:v>
                </c:pt>
                <c:pt idx="784">
                  <c:v>0.78400000000000003</c:v>
                </c:pt>
                <c:pt idx="785">
                  <c:v>0.78500000000000003</c:v>
                </c:pt>
                <c:pt idx="786">
                  <c:v>0.78600000000000003</c:v>
                </c:pt>
                <c:pt idx="787">
                  <c:v>0.78700000000000003</c:v>
                </c:pt>
                <c:pt idx="788">
                  <c:v>0.78800000000000003</c:v>
                </c:pt>
                <c:pt idx="789">
                  <c:v>0.78900000000000003</c:v>
                </c:pt>
                <c:pt idx="790">
                  <c:v>0.79</c:v>
                </c:pt>
                <c:pt idx="791">
                  <c:v>0.79100000000000004</c:v>
                </c:pt>
                <c:pt idx="792">
                  <c:v>0.79200000000000004</c:v>
                </c:pt>
                <c:pt idx="793">
                  <c:v>0.79300000000000004</c:v>
                </c:pt>
                <c:pt idx="794">
                  <c:v>0.79400000000000004</c:v>
                </c:pt>
                <c:pt idx="795">
                  <c:v>0.79500000000000004</c:v>
                </c:pt>
                <c:pt idx="796">
                  <c:v>0.79600000000000004</c:v>
                </c:pt>
                <c:pt idx="797">
                  <c:v>0.79700000000000004</c:v>
                </c:pt>
                <c:pt idx="798">
                  <c:v>0.79800000000000004</c:v>
                </c:pt>
                <c:pt idx="799">
                  <c:v>0.79900000000000004</c:v>
                </c:pt>
                <c:pt idx="800">
                  <c:v>0.8</c:v>
                </c:pt>
                <c:pt idx="801">
                  <c:v>0.80100000000000005</c:v>
                </c:pt>
                <c:pt idx="802">
                  <c:v>0.80200000000000005</c:v>
                </c:pt>
                <c:pt idx="803">
                  <c:v>0.80300000000000005</c:v>
                </c:pt>
                <c:pt idx="804">
                  <c:v>0.80400000000000005</c:v>
                </c:pt>
                <c:pt idx="805">
                  <c:v>0.80500000000000005</c:v>
                </c:pt>
                <c:pt idx="806">
                  <c:v>0.80600000000000005</c:v>
                </c:pt>
                <c:pt idx="807">
                  <c:v>0.80700000000000005</c:v>
                </c:pt>
                <c:pt idx="808">
                  <c:v>0.80800000000000005</c:v>
                </c:pt>
                <c:pt idx="809">
                  <c:v>0.80900000000000005</c:v>
                </c:pt>
                <c:pt idx="810">
                  <c:v>0.81</c:v>
                </c:pt>
                <c:pt idx="811">
                  <c:v>0.81100000000000005</c:v>
                </c:pt>
                <c:pt idx="812">
                  <c:v>0.81200000000000006</c:v>
                </c:pt>
                <c:pt idx="813">
                  <c:v>0.81299999999999994</c:v>
                </c:pt>
                <c:pt idx="814">
                  <c:v>0.81399999999999995</c:v>
                </c:pt>
                <c:pt idx="815">
                  <c:v>0.81499999999999995</c:v>
                </c:pt>
                <c:pt idx="816">
                  <c:v>0.81599999999999995</c:v>
                </c:pt>
                <c:pt idx="817">
                  <c:v>0.81699999999999995</c:v>
                </c:pt>
                <c:pt idx="818">
                  <c:v>0.81799999999999995</c:v>
                </c:pt>
                <c:pt idx="819">
                  <c:v>0.81899999999999995</c:v>
                </c:pt>
                <c:pt idx="820">
                  <c:v>0.82</c:v>
                </c:pt>
                <c:pt idx="821">
                  <c:v>0.82099999999999995</c:v>
                </c:pt>
                <c:pt idx="822">
                  <c:v>0.82199999999999995</c:v>
                </c:pt>
                <c:pt idx="823">
                  <c:v>0.82299999999999995</c:v>
                </c:pt>
                <c:pt idx="824">
                  <c:v>0.82399999999999995</c:v>
                </c:pt>
                <c:pt idx="825">
                  <c:v>0.82499999999999996</c:v>
                </c:pt>
                <c:pt idx="826">
                  <c:v>0.82599999999999996</c:v>
                </c:pt>
                <c:pt idx="827">
                  <c:v>0.82699999999999996</c:v>
                </c:pt>
                <c:pt idx="828">
                  <c:v>0.82799999999999996</c:v>
                </c:pt>
                <c:pt idx="829">
                  <c:v>0.82899999999999996</c:v>
                </c:pt>
                <c:pt idx="830">
                  <c:v>0.83</c:v>
                </c:pt>
                <c:pt idx="831">
                  <c:v>0.83099999999999996</c:v>
                </c:pt>
                <c:pt idx="832">
                  <c:v>0.83199999999999996</c:v>
                </c:pt>
                <c:pt idx="833">
                  <c:v>0.83299999999999996</c:v>
                </c:pt>
                <c:pt idx="834">
                  <c:v>0.83399999999999996</c:v>
                </c:pt>
                <c:pt idx="835">
                  <c:v>0.83499999999999996</c:v>
                </c:pt>
                <c:pt idx="836">
                  <c:v>0.83599999999999997</c:v>
                </c:pt>
                <c:pt idx="837">
                  <c:v>0.83699999999999997</c:v>
                </c:pt>
                <c:pt idx="838">
                  <c:v>0.83799999999999997</c:v>
                </c:pt>
                <c:pt idx="839">
                  <c:v>0.83899999999999997</c:v>
                </c:pt>
                <c:pt idx="840">
                  <c:v>0.84</c:v>
                </c:pt>
                <c:pt idx="841">
                  <c:v>0.84099999999999997</c:v>
                </c:pt>
                <c:pt idx="842">
                  <c:v>0.84199999999999997</c:v>
                </c:pt>
                <c:pt idx="843">
                  <c:v>0.84299999999999997</c:v>
                </c:pt>
                <c:pt idx="844">
                  <c:v>0.84399999999999997</c:v>
                </c:pt>
                <c:pt idx="845">
                  <c:v>0.84499999999999997</c:v>
                </c:pt>
                <c:pt idx="846">
                  <c:v>0.84599999999999997</c:v>
                </c:pt>
                <c:pt idx="847">
                  <c:v>0.84699999999999998</c:v>
                </c:pt>
                <c:pt idx="848">
                  <c:v>0.84799999999999998</c:v>
                </c:pt>
                <c:pt idx="849">
                  <c:v>0.84899999999999998</c:v>
                </c:pt>
                <c:pt idx="850">
                  <c:v>0.85</c:v>
                </c:pt>
                <c:pt idx="851">
                  <c:v>0.85099999999999998</c:v>
                </c:pt>
                <c:pt idx="852">
                  <c:v>0.85199999999999998</c:v>
                </c:pt>
                <c:pt idx="853">
                  <c:v>0.85299999999999998</c:v>
                </c:pt>
                <c:pt idx="854">
                  <c:v>0.85399999999999998</c:v>
                </c:pt>
                <c:pt idx="855">
                  <c:v>0.85499999999999998</c:v>
                </c:pt>
                <c:pt idx="856">
                  <c:v>0.85599999999999998</c:v>
                </c:pt>
                <c:pt idx="857">
                  <c:v>0.85699999999999998</c:v>
                </c:pt>
                <c:pt idx="858">
                  <c:v>0.85799999999999998</c:v>
                </c:pt>
                <c:pt idx="859">
                  <c:v>0.85899999999999999</c:v>
                </c:pt>
                <c:pt idx="860">
                  <c:v>0.86</c:v>
                </c:pt>
                <c:pt idx="861">
                  <c:v>0.86099999999999999</c:v>
                </c:pt>
                <c:pt idx="862">
                  <c:v>0.86199999999999999</c:v>
                </c:pt>
                <c:pt idx="863">
                  <c:v>0.86299999999999999</c:v>
                </c:pt>
                <c:pt idx="864">
                  <c:v>0.86399999999999999</c:v>
                </c:pt>
                <c:pt idx="865">
                  <c:v>0.86499999999999999</c:v>
                </c:pt>
                <c:pt idx="866">
                  <c:v>0.86599999999999999</c:v>
                </c:pt>
                <c:pt idx="867">
                  <c:v>0.86699999999999999</c:v>
                </c:pt>
                <c:pt idx="868">
                  <c:v>0.86799999999999999</c:v>
                </c:pt>
                <c:pt idx="869">
                  <c:v>0.86899999999999999</c:v>
                </c:pt>
                <c:pt idx="870">
                  <c:v>0.87</c:v>
                </c:pt>
                <c:pt idx="871">
                  <c:v>0.871</c:v>
                </c:pt>
                <c:pt idx="872">
                  <c:v>0.872</c:v>
                </c:pt>
                <c:pt idx="873">
                  <c:v>0.873</c:v>
                </c:pt>
                <c:pt idx="874">
                  <c:v>0.874</c:v>
                </c:pt>
                <c:pt idx="875">
                  <c:v>0.875</c:v>
                </c:pt>
                <c:pt idx="876">
                  <c:v>0.876</c:v>
                </c:pt>
                <c:pt idx="877">
                  <c:v>0.877</c:v>
                </c:pt>
                <c:pt idx="878">
                  <c:v>0.878</c:v>
                </c:pt>
                <c:pt idx="879">
                  <c:v>0.879</c:v>
                </c:pt>
                <c:pt idx="880">
                  <c:v>0.88</c:v>
                </c:pt>
                <c:pt idx="881">
                  <c:v>0.88100000000000001</c:v>
                </c:pt>
                <c:pt idx="882">
                  <c:v>0.88200000000000001</c:v>
                </c:pt>
                <c:pt idx="883">
                  <c:v>0.88300000000000001</c:v>
                </c:pt>
                <c:pt idx="884">
                  <c:v>0.88400000000000001</c:v>
                </c:pt>
                <c:pt idx="885">
                  <c:v>0.88500000000000001</c:v>
                </c:pt>
                <c:pt idx="886">
                  <c:v>0.88600000000000001</c:v>
                </c:pt>
                <c:pt idx="887">
                  <c:v>0.88700000000000001</c:v>
                </c:pt>
                <c:pt idx="888">
                  <c:v>0.88800000000000001</c:v>
                </c:pt>
                <c:pt idx="889">
                  <c:v>0.88900000000000001</c:v>
                </c:pt>
                <c:pt idx="890">
                  <c:v>0.89</c:v>
                </c:pt>
                <c:pt idx="891">
                  <c:v>0.89100000000000001</c:v>
                </c:pt>
                <c:pt idx="892">
                  <c:v>0.89200000000000002</c:v>
                </c:pt>
                <c:pt idx="893">
                  <c:v>0.89300000000000002</c:v>
                </c:pt>
                <c:pt idx="894">
                  <c:v>0.89400000000000002</c:v>
                </c:pt>
                <c:pt idx="895">
                  <c:v>0.89500000000000002</c:v>
                </c:pt>
                <c:pt idx="896">
                  <c:v>0.89600000000000002</c:v>
                </c:pt>
                <c:pt idx="897">
                  <c:v>0.89700000000000002</c:v>
                </c:pt>
                <c:pt idx="898">
                  <c:v>0.89800000000000002</c:v>
                </c:pt>
                <c:pt idx="899">
                  <c:v>0.89900000000000002</c:v>
                </c:pt>
                <c:pt idx="900">
                  <c:v>0.9</c:v>
                </c:pt>
                <c:pt idx="901">
                  <c:v>0.90100000000000002</c:v>
                </c:pt>
                <c:pt idx="902">
                  <c:v>0.90200000000000002</c:v>
                </c:pt>
                <c:pt idx="903">
                  <c:v>0.90300000000000002</c:v>
                </c:pt>
                <c:pt idx="904">
                  <c:v>0.90400000000000003</c:v>
                </c:pt>
                <c:pt idx="905">
                  <c:v>0.90500000000000003</c:v>
                </c:pt>
                <c:pt idx="906">
                  <c:v>0.90600000000000003</c:v>
                </c:pt>
                <c:pt idx="907">
                  <c:v>0.90700000000000003</c:v>
                </c:pt>
                <c:pt idx="908">
                  <c:v>0.90800000000000003</c:v>
                </c:pt>
                <c:pt idx="909">
                  <c:v>0.90900000000000003</c:v>
                </c:pt>
                <c:pt idx="910">
                  <c:v>0.91</c:v>
                </c:pt>
                <c:pt idx="911">
                  <c:v>0.91100000000000003</c:v>
                </c:pt>
                <c:pt idx="912">
                  <c:v>0.91200000000000003</c:v>
                </c:pt>
                <c:pt idx="913">
                  <c:v>0.91300000000000003</c:v>
                </c:pt>
                <c:pt idx="914">
                  <c:v>0.91400000000000003</c:v>
                </c:pt>
                <c:pt idx="915">
                  <c:v>0.91500000000000004</c:v>
                </c:pt>
                <c:pt idx="916">
                  <c:v>0.91600000000000004</c:v>
                </c:pt>
                <c:pt idx="917">
                  <c:v>0.91700000000000004</c:v>
                </c:pt>
                <c:pt idx="918">
                  <c:v>0.91800000000000004</c:v>
                </c:pt>
                <c:pt idx="919">
                  <c:v>0.91900000000000004</c:v>
                </c:pt>
                <c:pt idx="920">
                  <c:v>0.92</c:v>
                </c:pt>
                <c:pt idx="921">
                  <c:v>0.92100000000000004</c:v>
                </c:pt>
                <c:pt idx="922">
                  <c:v>0.92200000000000004</c:v>
                </c:pt>
                <c:pt idx="923">
                  <c:v>0.92300000000000004</c:v>
                </c:pt>
                <c:pt idx="924">
                  <c:v>0.92400000000000004</c:v>
                </c:pt>
                <c:pt idx="925">
                  <c:v>0.92500000000000004</c:v>
                </c:pt>
                <c:pt idx="926">
                  <c:v>0.92600000000000005</c:v>
                </c:pt>
                <c:pt idx="927">
                  <c:v>0.92700000000000005</c:v>
                </c:pt>
                <c:pt idx="928">
                  <c:v>0.92800000000000005</c:v>
                </c:pt>
                <c:pt idx="929">
                  <c:v>0.92900000000000005</c:v>
                </c:pt>
                <c:pt idx="930">
                  <c:v>0.93</c:v>
                </c:pt>
                <c:pt idx="931">
                  <c:v>0.93100000000000005</c:v>
                </c:pt>
                <c:pt idx="932">
                  <c:v>0.93200000000000005</c:v>
                </c:pt>
                <c:pt idx="933">
                  <c:v>0.93300000000000005</c:v>
                </c:pt>
                <c:pt idx="934">
                  <c:v>0.93400000000000005</c:v>
                </c:pt>
                <c:pt idx="935">
                  <c:v>0.93500000000000005</c:v>
                </c:pt>
                <c:pt idx="936">
                  <c:v>0.93600000000000005</c:v>
                </c:pt>
                <c:pt idx="937">
                  <c:v>0.93700000000000006</c:v>
                </c:pt>
                <c:pt idx="938">
                  <c:v>0.93799999999999994</c:v>
                </c:pt>
                <c:pt idx="939">
                  <c:v>0.93899999999999995</c:v>
                </c:pt>
                <c:pt idx="940">
                  <c:v>0.94</c:v>
                </c:pt>
                <c:pt idx="941">
                  <c:v>0.94099999999999995</c:v>
                </c:pt>
                <c:pt idx="942">
                  <c:v>0.94199999999999995</c:v>
                </c:pt>
                <c:pt idx="943">
                  <c:v>0.94299999999999995</c:v>
                </c:pt>
                <c:pt idx="944">
                  <c:v>0.94399999999999995</c:v>
                </c:pt>
                <c:pt idx="945">
                  <c:v>0.94499999999999995</c:v>
                </c:pt>
                <c:pt idx="946">
                  <c:v>0.94599999999999995</c:v>
                </c:pt>
                <c:pt idx="947">
                  <c:v>0.94699999999999995</c:v>
                </c:pt>
                <c:pt idx="948">
                  <c:v>0.94799999999999995</c:v>
                </c:pt>
                <c:pt idx="949">
                  <c:v>0.94899999999999995</c:v>
                </c:pt>
                <c:pt idx="950">
                  <c:v>0.95</c:v>
                </c:pt>
                <c:pt idx="951">
                  <c:v>0.95099999999999996</c:v>
                </c:pt>
                <c:pt idx="952">
                  <c:v>0.95199999999999996</c:v>
                </c:pt>
                <c:pt idx="953">
                  <c:v>0.95299999999999996</c:v>
                </c:pt>
                <c:pt idx="954">
                  <c:v>0.95399999999999996</c:v>
                </c:pt>
                <c:pt idx="955">
                  <c:v>0.95499999999999996</c:v>
                </c:pt>
                <c:pt idx="956">
                  <c:v>0.95599999999999996</c:v>
                </c:pt>
                <c:pt idx="957">
                  <c:v>0.95699999999999996</c:v>
                </c:pt>
                <c:pt idx="958">
                  <c:v>0.95799999999999996</c:v>
                </c:pt>
                <c:pt idx="959">
                  <c:v>0.95899999999999996</c:v>
                </c:pt>
                <c:pt idx="960">
                  <c:v>0.96</c:v>
                </c:pt>
                <c:pt idx="961">
                  <c:v>0.96099999999999997</c:v>
                </c:pt>
                <c:pt idx="962">
                  <c:v>0.96199999999999997</c:v>
                </c:pt>
                <c:pt idx="963">
                  <c:v>0.96299999999999997</c:v>
                </c:pt>
                <c:pt idx="964">
                  <c:v>0.96399999999999997</c:v>
                </c:pt>
                <c:pt idx="965">
                  <c:v>0.96499999999999997</c:v>
                </c:pt>
                <c:pt idx="966">
                  <c:v>0.96599999999999997</c:v>
                </c:pt>
                <c:pt idx="967">
                  <c:v>0.96699999999999997</c:v>
                </c:pt>
                <c:pt idx="968">
                  <c:v>0.96799999999999997</c:v>
                </c:pt>
                <c:pt idx="969">
                  <c:v>0.96899999999999997</c:v>
                </c:pt>
                <c:pt idx="970">
                  <c:v>0.97</c:v>
                </c:pt>
                <c:pt idx="971">
                  <c:v>0.97099999999999997</c:v>
                </c:pt>
                <c:pt idx="972">
                  <c:v>0.97199999999999998</c:v>
                </c:pt>
                <c:pt idx="973">
                  <c:v>0.97299999999999998</c:v>
                </c:pt>
                <c:pt idx="974">
                  <c:v>0.97399999999999998</c:v>
                </c:pt>
                <c:pt idx="975">
                  <c:v>0.97499999999999998</c:v>
                </c:pt>
                <c:pt idx="976">
                  <c:v>0.97599999999999998</c:v>
                </c:pt>
                <c:pt idx="977">
                  <c:v>0.97699999999999998</c:v>
                </c:pt>
                <c:pt idx="978">
                  <c:v>0.97799999999999998</c:v>
                </c:pt>
                <c:pt idx="979">
                  <c:v>0.97899999999999998</c:v>
                </c:pt>
                <c:pt idx="980">
                  <c:v>0.98</c:v>
                </c:pt>
                <c:pt idx="981">
                  <c:v>0.98099999999999998</c:v>
                </c:pt>
                <c:pt idx="982">
                  <c:v>0.98199999999999998</c:v>
                </c:pt>
                <c:pt idx="983">
                  <c:v>0.98299999999999998</c:v>
                </c:pt>
                <c:pt idx="984">
                  <c:v>0.98399999999999999</c:v>
                </c:pt>
                <c:pt idx="985">
                  <c:v>0.98499999999999999</c:v>
                </c:pt>
                <c:pt idx="986">
                  <c:v>0.98599999999999999</c:v>
                </c:pt>
                <c:pt idx="987">
                  <c:v>0.98699999999999999</c:v>
                </c:pt>
                <c:pt idx="988">
                  <c:v>0.98799999999999999</c:v>
                </c:pt>
                <c:pt idx="989">
                  <c:v>0.98899999999999999</c:v>
                </c:pt>
                <c:pt idx="990">
                  <c:v>0.99</c:v>
                </c:pt>
                <c:pt idx="991">
                  <c:v>0.99099999999999999</c:v>
                </c:pt>
                <c:pt idx="992">
                  <c:v>0.99199999999999999</c:v>
                </c:pt>
                <c:pt idx="993">
                  <c:v>0.99299999999999999</c:v>
                </c:pt>
                <c:pt idx="994">
                  <c:v>0.99399999999999999</c:v>
                </c:pt>
                <c:pt idx="995">
                  <c:v>0.995</c:v>
                </c:pt>
                <c:pt idx="996">
                  <c:v>0.996</c:v>
                </c:pt>
                <c:pt idx="997">
                  <c:v>0.997</c:v>
                </c:pt>
                <c:pt idx="998">
                  <c:v>0.998</c:v>
                </c:pt>
                <c:pt idx="999">
                  <c:v>0.999</c:v>
                </c:pt>
                <c:pt idx="1000">
                  <c:v>1</c:v>
                </c:pt>
                <c:pt idx="1001">
                  <c:v>1.0009999999999999</c:v>
                </c:pt>
                <c:pt idx="1002">
                  <c:v>1.002</c:v>
                </c:pt>
                <c:pt idx="1003">
                  <c:v>1.0029999999999999</c:v>
                </c:pt>
                <c:pt idx="1004">
                  <c:v>1.004</c:v>
                </c:pt>
                <c:pt idx="1005">
                  <c:v>1.0049999999999999</c:v>
                </c:pt>
                <c:pt idx="1006">
                  <c:v>1.006</c:v>
                </c:pt>
                <c:pt idx="1007">
                  <c:v>1.0069999999999999</c:v>
                </c:pt>
                <c:pt idx="1008">
                  <c:v>1.008</c:v>
                </c:pt>
                <c:pt idx="1009">
                  <c:v>1.0089999999999999</c:v>
                </c:pt>
                <c:pt idx="1010">
                  <c:v>1.01</c:v>
                </c:pt>
                <c:pt idx="1011">
                  <c:v>1.0109999999999999</c:v>
                </c:pt>
                <c:pt idx="1012">
                  <c:v>1.012</c:v>
                </c:pt>
                <c:pt idx="1013">
                  <c:v>1.0129999999999999</c:v>
                </c:pt>
                <c:pt idx="1014">
                  <c:v>1.014</c:v>
                </c:pt>
                <c:pt idx="1015">
                  <c:v>1.0149999999999999</c:v>
                </c:pt>
                <c:pt idx="1016">
                  <c:v>1.016</c:v>
                </c:pt>
                <c:pt idx="1017">
                  <c:v>1.0169999999999999</c:v>
                </c:pt>
                <c:pt idx="1018">
                  <c:v>1.018</c:v>
                </c:pt>
                <c:pt idx="1019">
                  <c:v>1.0189999999999999</c:v>
                </c:pt>
                <c:pt idx="1020">
                  <c:v>1.02</c:v>
                </c:pt>
                <c:pt idx="1021">
                  <c:v>1.0209999999999999</c:v>
                </c:pt>
                <c:pt idx="1022">
                  <c:v>1.022</c:v>
                </c:pt>
                <c:pt idx="1023">
                  <c:v>1.0229999999999999</c:v>
                </c:pt>
                <c:pt idx="1024">
                  <c:v>1.024</c:v>
                </c:pt>
                <c:pt idx="1025">
                  <c:v>1.0249999999999999</c:v>
                </c:pt>
                <c:pt idx="1026">
                  <c:v>1.026</c:v>
                </c:pt>
                <c:pt idx="1027">
                  <c:v>1.0269999999999999</c:v>
                </c:pt>
                <c:pt idx="1028">
                  <c:v>1.028</c:v>
                </c:pt>
                <c:pt idx="1029">
                  <c:v>1.0289999999999999</c:v>
                </c:pt>
                <c:pt idx="1030">
                  <c:v>1.03</c:v>
                </c:pt>
                <c:pt idx="1031">
                  <c:v>1.0309999999999999</c:v>
                </c:pt>
                <c:pt idx="1032">
                  <c:v>1.032</c:v>
                </c:pt>
                <c:pt idx="1033">
                  <c:v>1.0329999999999999</c:v>
                </c:pt>
                <c:pt idx="1034">
                  <c:v>1.034</c:v>
                </c:pt>
                <c:pt idx="1035">
                  <c:v>1.0349999999999999</c:v>
                </c:pt>
                <c:pt idx="1036">
                  <c:v>1.036</c:v>
                </c:pt>
                <c:pt idx="1037">
                  <c:v>1.0369999999999999</c:v>
                </c:pt>
                <c:pt idx="1038">
                  <c:v>1.038</c:v>
                </c:pt>
                <c:pt idx="1039">
                  <c:v>1.0389999999999999</c:v>
                </c:pt>
                <c:pt idx="1040">
                  <c:v>1.04</c:v>
                </c:pt>
                <c:pt idx="1041">
                  <c:v>1.0409999999999999</c:v>
                </c:pt>
                <c:pt idx="1042">
                  <c:v>1.042</c:v>
                </c:pt>
                <c:pt idx="1043">
                  <c:v>1.0429999999999999</c:v>
                </c:pt>
                <c:pt idx="1044">
                  <c:v>1.044</c:v>
                </c:pt>
                <c:pt idx="1045">
                  <c:v>1.0449999999999999</c:v>
                </c:pt>
                <c:pt idx="1046">
                  <c:v>1.046</c:v>
                </c:pt>
                <c:pt idx="1047">
                  <c:v>1.0469999999999999</c:v>
                </c:pt>
                <c:pt idx="1048">
                  <c:v>1.048</c:v>
                </c:pt>
                <c:pt idx="1049">
                  <c:v>1.0489999999999999</c:v>
                </c:pt>
                <c:pt idx="1050">
                  <c:v>1.05</c:v>
                </c:pt>
                <c:pt idx="1051">
                  <c:v>1.0509999999999999</c:v>
                </c:pt>
                <c:pt idx="1052">
                  <c:v>1.052</c:v>
                </c:pt>
                <c:pt idx="1053">
                  <c:v>1.0529999999999999</c:v>
                </c:pt>
                <c:pt idx="1054">
                  <c:v>1.054</c:v>
                </c:pt>
                <c:pt idx="1055">
                  <c:v>1.0549999999999999</c:v>
                </c:pt>
                <c:pt idx="1056">
                  <c:v>1.056</c:v>
                </c:pt>
                <c:pt idx="1057">
                  <c:v>1.0569999999999999</c:v>
                </c:pt>
                <c:pt idx="1058">
                  <c:v>1.0580000000000001</c:v>
                </c:pt>
                <c:pt idx="1059">
                  <c:v>1.0589999999999999</c:v>
                </c:pt>
                <c:pt idx="1060">
                  <c:v>1.06</c:v>
                </c:pt>
                <c:pt idx="1061">
                  <c:v>1.0609999999999999</c:v>
                </c:pt>
                <c:pt idx="1062">
                  <c:v>1.0620000000000001</c:v>
                </c:pt>
                <c:pt idx="1063">
                  <c:v>1.0629999999999999</c:v>
                </c:pt>
                <c:pt idx="1064">
                  <c:v>1.0640000000000001</c:v>
                </c:pt>
                <c:pt idx="1065">
                  <c:v>1.0649999999999999</c:v>
                </c:pt>
                <c:pt idx="1066">
                  <c:v>1.0660000000000001</c:v>
                </c:pt>
                <c:pt idx="1067">
                  <c:v>1.0669999999999999</c:v>
                </c:pt>
                <c:pt idx="1068">
                  <c:v>1.0680000000000001</c:v>
                </c:pt>
                <c:pt idx="1069">
                  <c:v>1.069</c:v>
                </c:pt>
                <c:pt idx="1070">
                  <c:v>1.07</c:v>
                </c:pt>
                <c:pt idx="1071">
                  <c:v>1.071</c:v>
                </c:pt>
                <c:pt idx="1072">
                  <c:v>1.0720000000000001</c:v>
                </c:pt>
                <c:pt idx="1073">
                  <c:v>1.073</c:v>
                </c:pt>
                <c:pt idx="1074">
                  <c:v>1.0740000000000001</c:v>
                </c:pt>
                <c:pt idx="1075">
                  <c:v>1.075</c:v>
                </c:pt>
                <c:pt idx="1076">
                  <c:v>1.0760000000000001</c:v>
                </c:pt>
                <c:pt idx="1077">
                  <c:v>1.077</c:v>
                </c:pt>
                <c:pt idx="1078">
                  <c:v>1.0780000000000001</c:v>
                </c:pt>
                <c:pt idx="1079">
                  <c:v>1.079</c:v>
                </c:pt>
                <c:pt idx="1080">
                  <c:v>1.08</c:v>
                </c:pt>
                <c:pt idx="1081">
                  <c:v>1.081</c:v>
                </c:pt>
                <c:pt idx="1082">
                  <c:v>1.0820000000000001</c:v>
                </c:pt>
                <c:pt idx="1083">
                  <c:v>1.083</c:v>
                </c:pt>
                <c:pt idx="1084">
                  <c:v>1.0840000000000001</c:v>
                </c:pt>
                <c:pt idx="1085">
                  <c:v>1.085</c:v>
                </c:pt>
                <c:pt idx="1086">
                  <c:v>1.0860000000000001</c:v>
                </c:pt>
                <c:pt idx="1087">
                  <c:v>1.087</c:v>
                </c:pt>
                <c:pt idx="1088">
                  <c:v>1.0880000000000001</c:v>
                </c:pt>
                <c:pt idx="1089">
                  <c:v>1.089</c:v>
                </c:pt>
                <c:pt idx="1090">
                  <c:v>1.0900000000000001</c:v>
                </c:pt>
                <c:pt idx="1091">
                  <c:v>1.091</c:v>
                </c:pt>
                <c:pt idx="1092">
                  <c:v>1.0920000000000001</c:v>
                </c:pt>
                <c:pt idx="1093">
                  <c:v>1.093</c:v>
                </c:pt>
                <c:pt idx="1094">
                  <c:v>1.0940000000000001</c:v>
                </c:pt>
                <c:pt idx="1095">
                  <c:v>1.095</c:v>
                </c:pt>
                <c:pt idx="1096">
                  <c:v>1.0960000000000001</c:v>
                </c:pt>
                <c:pt idx="1097">
                  <c:v>1.097</c:v>
                </c:pt>
                <c:pt idx="1098">
                  <c:v>1.0980000000000001</c:v>
                </c:pt>
                <c:pt idx="1099">
                  <c:v>1.099</c:v>
                </c:pt>
                <c:pt idx="1100">
                  <c:v>1.1000000000000001</c:v>
                </c:pt>
                <c:pt idx="1101">
                  <c:v>1.101</c:v>
                </c:pt>
                <c:pt idx="1102">
                  <c:v>1.1020000000000001</c:v>
                </c:pt>
                <c:pt idx="1103">
                  <c:v>1.103</c:v>
                </c:pt>
                <c:pt idx="1104">
                  <c:v>1.1040000000000001</c:v>
                </c:pt>
                <c:pt idx="1105">
                  <c:v>1.105</c:v>
                </c:pt>
                <c:pt idx="1106">
                  <c:v>1.1060000000000001</c:v>
                </c:pt>
                <c:pt idx="1107">
                  <c:v>1.107</c:v>
                </c:pt>
                <c:pt idx="1108">
                  <c:v>1.1080000000000001</c:v>
                </c:pt>
                <c:pt idx="1109">
                  <c:v>1.109</c:v>
                </c:pt>
                <c:pt idx="1110">
                  <c:v>1.1100000000000001</c:v>
                </c:pt>
                <c:pt idx="1111">
                  <c:v>1.111</c:v>
                </c:pt>
                <c:pt idx="1112">
                  <c:v>1.1120000000000001</c:v>
                </c:pt>
                <c:pt idx="1113">
                  <c:v>1.113</c:v>
                </c:pt>
                <c:pt idx="1114">
                  <c:v>1.1140000000000001</c:v>
                </c:pt>
                <c:pt idx="1115">
                  <c:v>1.115</c:v>
                </c:pt>
                <c:pt idx="1116">
                  <c:v>1.1160000000000001</c:v>
                </c:pt>
                <c:pt idx="1117">
                  <c:v>1.117</c:v>
                </c:pt>
                <c:pt idx="1118">
                  <c:v>1.1180000000000001</c:v>
                </c:pt>
                <c:pt idx="1119">
                  <c:v>1.119</c:v>
                </c:pt>
                <c:pt idx="1120">
                  <c:v>1.1200000000000001</c:v>
                </c:pt>
                <c:pt idx="1121">
                  <c:v>1.121</c:v>
                </c:pt>
                <c:pt idx="1122">
                  <c:v>1.1220000000000001</c:v>
                </c:pt>
                <c:pt idx="1123">
                  <c:v>1.123</c:v>
                </c:pt>
                <c:pt idx="1124">
                  <c:v>1.1240000000000001</c:v>
                </c:pt>
                <c:pt idx="1125">
                  <c:v>1.125</c:v>
                </c:pt>
                <c:pt idx="1126">
                  <c:v>1.1259999999999999</c:v>
                </c:pt>
                <c:pt idx="1127">
                  <c:v>1.127</c:v>
                </c:pt>
                <c:pt idx="1128">
                  <c:v>1.1279999999999999</c:v>
                </c:pt>
                <c:pt idx="1129">
                  <c:v>1.129</c:v>
                </c:pt>
                <c:pt idx="1130">
                  <c:v>1.1299999999999999</c:v>
                </c:pt>
                <c:pt idx="1131">
                  <c:v>1.131</c:v>
                </c:pt>
                <c:pt idx="1132">
                  <c:v>1.1319999999999999</c:v>
                </c:pt>
                <c:pt idx="1133">
                  <c:v>1.133</c:v>
                </c:pt>
                <c:pt idx="1134">
                  <c:v>1.1339999999999999</c:v>
                </c:pt>
                <c:pt idx="1135">
                  <c:v>1.135</c:v>
                </c:pt>
                <c:pt idx="1136">
                  <c:v>1.1359999999999999</c:v>
                </c:pt>
                <c:pt idx="1137">
                  <c:v>1.137</c:v>
                </c:pt>
                <c:pt idx="1138">
                  <c:v>1.1379999999999999</c:v>
                </c:pt>
                <c:pt idx="1139">
                  <c:v>1.139</c:v>
                </c:pt>
                <c:pt idx="1140">
                  <c:v>1.1399999999999999</c:v>
                </c:pt>
                <c:pt idx="1141">
                  <c:v>1.141</c:v>
                </c:pt>
                <c:pt idx="1142">
                  <c:v>1.1419999999999999</c:v>
                </c:pt>
                <c:pt idx="1143">
                  <c:v>1.143</c:v>
                </c:pt>
                <c:pt idx="1144">
                  <c:v>1.1439999999999999</c:v>
                </c:pt>
                <c:pt idx="1145">
                  <c:v>1.145</c:v>
                </c:pt>
                <c:pt idx="1146">
                  <c:v>1.1459999999999999</c:v>
                </c:pt>
                <c:pt idx="1147">
                  <c:v>1.147</c:v>
                </c:pt>
                <c:pt idx="1148">
                  <c:v>1.1479999999999999</c:v>
                </c:pt>
                <c:pt idx="1149">
                  <c:v>1.149</c:v>
                </c:pt>
                <c:pt idx="1150">
                  <c:v>1.1499999999999999</c:v>
                </c:pt>
                <c:pt idx="1151">
                  <c:v>1.151</c:v>
                </c:pt>
                <c:pt idx="1152">
                  <c:v>1.1519999999999999</c:v>
                </c:pt>
                <c:pt idx="1153">
                  <c:v>1.153</c:v>
                </c:pt>
                <c:pt idx="1154">
                  <c:v>1.1539999999999999</c:v>
                </c:pt>
                <c:pt idx="1155">
                  <c:v>1.155</c:v>
                </c:pt>
                <c:pt idx="1156">
                  <c:v>1.1559999999999999</c:v>
                </c:pt>
                <c:pt idx="1157">
                  <c:v>1.157</c:v>
                </c:pt>
                <c:pt idx="1158">
                  <c:v>1.1579999999999999</c:v>
                </c:pt>
                <c:pt idx="1159">
                  <c:v>1.159</c:v>
                </c:pt>
                <c:pt idx="1160">
                  <c:v>1.1599999999999999</c:v>
                </c:pt>
                <c:pt idx="1161">
                  <c:v>1.161</c:v>
                </c:pt>
                <c:pt idx="1162">
                  <c:v>1.1619999999999999</c:v>
                </c:pt>
                <c:pt idx="1163">
                  <c:v>1.163</c:v>
                </c:pt>
                <c:pt idx="1164">
                  <c:v>1.1639999999999999</c:v>
                </c:pt>
                <c:pt idx="1165">
                  <c:v>1.165</c:v>
                </c:pt>
                <c:pt idx="1166">
                  <c:v>1.1659999999999999</c:v>
                </c:pt>
                <c:pt idx="1167">
                  <c:v>1.167</c:v>
                </c:pt>
                <c:pt idx="1168">
                  <c:v>1.1679999999999999</c:v>
                </c:pt>
                <c:pt idx="1169">
                  <c:v>1.169</c:v>
                </c:pt>
                <c:pt idx="1170">
                  <c:v>1.17</c:v>
                </c:pt>
                <c:pt idx="1171">
                  <c:v>1.171</c:v>
                </c:pt>
                <c:pt idx="1172">
                  <c:v>1.1719999999999999</c:v>
                </c:pt>
                <c:pt idx="1173">
                  <c:v>1.173</c:v>
                </c:pt>
                <c:pt idx="1174">
                  <c:v>1.1739999999999999</c:v>
                </c:pt>
                <c:pt idx="1175">
                  <c:v>1.175</c:v>
                </c:pt>
                <c:pt idx="1176">
                  <c:v>1.1759999999999999</c:v>
                </c:pt>
                <c:pt idx="1177">
                  <c:v>1.177</c:v>
                </c:pt>
                <c:pt idx="1178">
                  <c:v>1.1779999999999999</c:v>
                </c:pt>
                <c:pt idx="1179">
                  <c:v>1.179</c:v>
                </c:pt>
                <c:pt idx="1180">
                  <c:v>1.18</c:v>
                </c:pt>
                <c:pt idx="1181">
                  <c:v>1.181</c:v>
                </c:pt>
                <c:pt idx="1182">
                  <c:v>1.1819999999999999</c:v>
                </c:pt>
                <c:pt idx="1183">
                  <c:v>1.1830000000000001</c:v>
                </c:pt>
                <c:pt idx="1184">
                  <c:v>1.1839999999999999</c:v>
                </c:pt>
                <c:pt idx="1185">
                  <c:v>1.1850000000000001</c:v>
                </c:pt>
                <c:pt idx="1186">
                  <c:v>1.1859999999999999</c:v>
                </c:pt>
                <c:pt idx="1187">
                  <c:v>1.1870000000000001</c:v>
                </c:pt>
                <c:pt idx="1188">
                  <c:v>1.1879999999999999</c:v>
                </c:pt>
                <c:pt idx="1189">
                  <c:v>1.1890000000000001</c:v>
                </c:pt>
                <c:pt idx="1190">
                  <c:v>1.19</c:v>
                </c:pt>
                <c:pt idx="1191">
                  <c:v>1.1910000000000001</c:v>
                </c:pt>
                <c:pt idx="1192">
                  <c:v>1.1919999999999999</c:v>
                </c:pt>
                <c:pt idx="1193">
                  <c:v>1.1930000000000001</c:v>
                </c:pt>
                <c:pt idx="1194">
                  <c:v>1.194</c:v>
                </c:pt>
                <c:pt idx="1195">
                  <c:v>1.1950000000000001</c:v>
                </c:pt>
                <c:pt idx="1196">
                  <c:v>1.196</c:v>
                </c:pt>
                <c:pt idx="1197">
                  <c:v>1.1970000000000001</c:v>
                </c:pt>
                <c:pt idx="1198">
                  <c:v>1.198</c:v>
                </c:pt>
                <c:pt idx="1199">
                  <c:v>1.1990000000000001</c:v>
                </c:pt>
                <c:pt idx="1200">
                  <c:v>1.2</c:v>
                </c:pt>
                <c:pt idx="1201">
                  <c:v>1.2010000000000001</c:v>
                </c:pt>
                <c:pt idx="1202">
                  <c:v>1.202</c:v>
                </c:pt>
                <c:pt idx="1203">
                  <c:v>1.2030000000000001</c:v>
                </c:pt>
                <c:pt idx="1204">
                  <c:v>1.204</c:v>
                </c:pt>
                <c:pt idx="1205">
                  <c:v>1.2050000000000001</c:v>
                </c:pt>
                <c:pt idx="1206">
                  <c:v>1.206</c:v>
                </c:pt>
                <c:pt idx="1207">
                  <c:v>1.2070000000000001</c:v>
                </c:pt>
                <c:pt idx="1208">
                  <c:v>1.208</c:v>
                </c:pt>
                <c:pt idx="1209">
                  <c:v>1.2090000000000001</c:v>
                </c:pt>
                <c:pt idx="1210">
                  <c:v>1.21</c:v>
                </c:pt>
                <c:pt idx="1211">
                  <c:v>1.2110000000000001</c:v>
                </c:pt>
                <c:pt idx="1212">
                  <c:v>1.212</c:v>
                </c:pt>
                <c:pt idx="1213">
                  <c:v>1.2130000000000001</c:v>
                </c:pt>
                <c:pt idx="1214">
                  <c:v>1.214</c:v>
                </c:pt>
                <c:pt idx="1215">
                  <c:v>1.2150000000000001</c:v>
                </c:pt>
                <c:pt idx="1216">
                  <c:v>1.216</c:v>
                </c:pt>
                <c:pt idx="1217">
                  <c:v>1.2170000000000001</c:v>
                </c:pt>
                <c:pt idx="1218">
                  <c:v>1.218</c:v>
                </c:pt>
                <c:pt idx="1219">
                  <c:v>1.2190000000000001</c:v>
                </c:pt>
                <c:pt idx="1220">
                  <c:v>1.22</c:v>
                </c:pt>
                <c:pt idx="1221">
                  <c:v>1.2210000000000001</c:v>
                </c:pt>
                <c:pt idx="1222">
                  <c:v>1.222</c:v>
                </c:pt>
                <c:pt idx="1223">
                  <c:v>1.2230000000000001</c:v>
                </c:pt>
                <c:pt idx="1224">
                  <c:v>1.224</c:v>
                </c:pt>
                <c:pt idx="1225">
                  <c:v>1.2250000000000001</c:v>
                </c:pt>
                <c:pt idx="1226">
                  <c:v>1.226</c:v>
                </c:pt>
                <c:pt idx="1227">
                  <c:v>1.2270000000000001</c:v>
                </c:pt>
                <c:pt idx="1228">
                  <c:v>1.228</c:v>
                </c:pt>
                <c:pt idx="1229">
                  <c:v>1.2290000000000001</c:v>
                </c:pt>
                <c:pt idx="1230">
                  <c:v>1.23</c:v>
                </c:pt>
                <c:pt idx="1231">
                  <c:v>1.2310000000000001</c:v>
                </c:pt>
                <c:pt idx="1232">
                  <c:v>1.232</c:v>
                </c:pt>
                <c:pt idx="1233">
                  <c:v>1.2330000000000001</c:v>
                </c:pt>
                <c:pt idx="1234">
                  <c:v>1.234</c:v>
                </c:pt>
                <c:pt idx="1235">
                  <c:v>1.2350000000000001</c:v>
                </c:pt>
                <c:pt idx="1236">
                  <c:v>1.236</c:v>
                </c:pt>
                <c:pt idx="1237">
                  <c:v>1.2370000000000001</c:v>
                </c:pt>
                <c:pt idx="1238">
                  <c:v>1.238</c:v>
                </c:pt>
                <c:pt idx="1239">
                  <c:v>1.2390000000000001</c:v>
                </c:pt>
                <c:pt idx="1240">
                  <c:v>1.24</c:v>
                </c:pt>
                <c:pt idx="1241">
                  <c:v>1.2410000000000001</c:v>
                </c:pt>
                <c:pt idx="1242">
                  <c:v>1.242</c:v>
                </c:pt>
                <c:pt idx="1243">
                  <c:v>1.2430000000000001</c:v>
                </c:pt>
                <c:pt idx="1244">
                  <c:v>1.244</c:v>
                </c:pt>
                <c:pt idx="1245">
                  <c:v>1.2450000000000001</c:v>
                </c:pt>
                <c:pt idx="1246">
                  <c:v>1.246</c:v>
                </c:pt>
                <c:pt idx="1247">
                  <c:v>1.2470000000000001</c:v>
                </c:pt>
                <c:pt idx="1248">
                  <c:v>1.248</c:v>
                </c:pt>
                <c:pt idx="1249">
                  <c:v>1.2490000000000001</c:v>
                </c:pt>
                <c:pt idx="1250">
                  <c:v>1.25</c:v>
                </c:pt>
                <c:pt idx="1251">
                  <c:v>1.2509999999999999</c:v>
                </c:pt>
                <c:pt idx="1252">
                  <c:v>1.252</c:v>
                </c:pt>
                <c:pt idx="1253">
                  <c:v>1.2529999999999999</c:v>
                </c:pt>
                <c:pt idx="1254">
                  <c:v>1.254</c:v>
                </c:pt>
                <c:pt idx="1255">
                  <c:v>1.2549999999999999</c:v>
                </c:pt>
                <c:pt idx="1256">
                  <c:v>1.256</c:v>
                </c:pt>
                <c:pt idx="1257">
                  <c:v>1.2569999999999999</c:v>
                </c:pt>
                <c:pt idx="1258">
                  <c:v>1.258</c:v>
                </c:pt>
                <c:pt idx="1259">
                  <c:v>1.2589999999999999</c:v>
                </c:pt>
                <c:pt idx="1260">
                  <c:v>1.26</c:v>
                </c:pt>
                <c:pt idx="1261">
                  <c:v>1.2609999999999999</c:v>
                </c:pt>
                <c:pt idx="1262">
                  <c:v>1.262</c:v>
                </c:pt>
                <c:pt idx="1263">
                  <c:v>1.2629999999999999</c:v>
                </c:pt>
                <c:pt idx="1264">
                  <c:v>1.264</c:v>
                </c:pt>
                <c:pt idx="1265">
                  <c:v>1.2649999999999999</c:v>
                </c:pt>
                <c:pt idx="1266">
                  <c:v>1.266</c:v>
                </c:pt>
                <c:pt idx="1267">
                  <c:v>1.2669999999999999</c:v>
                </c:pt>
                <c:pt idx="1268">
                  <c:v>1.268</c:v>
                </c:pt>
                <c:pt idx="1269">
                  <c:v>1.2689999999999999</c:v>
                </c:pt>
                <c:pt idx="1270">
                  <c:v>1.27</c:v>
                </c:pt>
                <c:pt idx="1271">
                  <c:v>1.2709999999999999</c:v>
                </c:pt>
                <c:pt idx="1272">
                  <c:v>1.272</c:v>
                </c:pt>
                <c:pt idx="1273">
                  <c:v>1.2729999999999999</c:v>
                </c:pt>
                <c:pt idx="1274">
                  <c:v>1.274</c:v>
                </c:pt>
                <c:pt idx="1275">
                  <c:v>1.2749999999999999</c:v>
                </c:pt>
                <c:pt idx="1276">
                  <c:v>1.276</c:v>
                </c:pt>
                <c:pt idx="1277">
                  <c:v>1.2769999999999999</c:v>
                </c:pt>
                <c:pt idx="1278">
                  <c:v>1.278</c:v>
                </c:pt>
                <c:pt idx="1279">
                  <c:v>1.2789999999999999</c:v>
                </c:pt>
                <c:pt idx="1280">
                  <c:v>1.28</c:v>
                </c:pt>
                <c:pt idx="1281">
                  <c:v>1.2809999999999999</c:v>
                </c:pt>
                <c:pt idx="1282">
                  <c:v>1.282</c:v>
                </c:pt>
                <c:pt idx="1283">
                  <c:v>1.2829999999999999</c:v>
                </c:pt>
                <c:pt idx="1284">
                  <c:v>1.284</c:v>
                </c:pt>
                <c:pt idx="1285">
                  <c:v>1.2849999999999999</c:v>
                </c:pt>
                <c:pt idx="1286">
                  <c:v>1.286</c:v>
                </c:pt>
                <c:pt idx="1287">
                  <c:v>1.2869999999999999</c:v>
                </c:pt>
                <c:pt idx="1288">
                  <c:v>1.288</c:v>
                </c:pt>
                <c:pt idx="1289">
                  <c:v>1.2889999999999999</c:v>
                </c:pt>
                <c:pt idx="1290">
                  <c:v>1.29</c:v>
                </c:pt>
                <c:pt idx="1291">
                  <c:v>1.2909999999999999</c:v>
                </c:pt>
                <c:pt idx="1292">
                  <c:v>1.292</c:v>
                </c:pt>
                <c:pt idx="1293">
                  <c:v>1.2929999999999999</c:v>
                </c:pt>
                <c:pt idx="1294">
                  <c:v>1.294</c:v>
                </c:pt>
                <c:pt idx="1295">
                  <c:v>1.2949999999999999</c:v>
                </c:pt>
                <c:pt idx="1296">
                  <c:v>1.296</c:v>
                </c:pt>
                <c:pt idx="1297">
                  <c:v>1.2969999999999999</c:v>
                </c:pt>
                <c:pt idx="1298">
                  <c:v>1.298</c:v>
                </c:pt>
                <c:pt idx="1299">
                  <c:v>1.2989999999999999</c:v>
                </c:pt>
                <c:pt idx="1300">
                  <c:v>1.3</c:v>
                </c:pt>
                <c:pt idx="1301">
                  <c:v>1.3009999999999999</c:v>
                </c:pt>
                <c:pt idx="1302">
                  <c:v>1.302</c:v>
                </c:pt>
                <c:pt idx="1303">
                  <c:v>1.3029999999999999</c:v>
                </c:pt>
                <c:pt idx="1304">
                  <c:v>1.304</c:v>
                </c:pt>
                <c:pt idx="1305">
                  <c:v>1.3049999999999999</c:v>
                </c:pt>
                <c:pt idx="1306">
                  <c:v>1.306</c:v>
                </c:pt>
                <c:pt idx="1307">
                  <c:v>1.3069999999999999</c:v>
                </c:pt>
                <c:pt idx="1308">
                  <c:v>1.3080000000000001</c:v>
                </c:pt>
                <c:pt idx="1309">
                  <c:v>1.3089999999999999</c:v>
                </c:pt>
                <c:pt idx="1310">
                  <c:v>1.31</c:v>
                </c:pt>
                <c:pt idx="1311">
                  <c:v>1.3109999999999999</c:v>
                </c:pt>
                <c:pt idx="1312">
                  <c:v>1.3120000000000001</c:v>
                </c:pt>
                <c:pt idx="1313">
                  <c:v>1.3129999999999999</c:v>
                </c:pt>
                <c:pt idx="1314">
                  <c:v>1.3140000000000001</c:v>
                </c:pt>
                <c:pt idx="1315">
                  <c:v>1.3149999999999999</c:v>
                </c:pt>
                <c:pt idx="1316">
                  <c:v>1.3160000000000001</c:v>
                </c:pt>
                <c:pt idx="1317">
                  <c:v>1.3169999999999999</c:v>
                </c:pt>
                <c:pt idx="1318">
                  <c:v>1.3180000000000001</c:v>
                </c:pt>
                <c:pt idx="1319">
                  <c:v>1.319</c:v>
                </c:pt>
                <c:pt idx="1320">
                  <c:v>1.32</c:v>
                </c:pt>
                <c:pt idx="1321">
                  <c:v>1.321</c:v>
                </c:pt>
                <c:pt idx="1322">
                  <c:v>1.3220000000000001</c:v>
                </c:pt>
                <c:pt idx="1323">
                  <c:v>1.323</c:v>
                </c:pt>
                <c:pt idx="1324">
                  <c:v>1.3240000000000001</c:v>
                </c:pt>
                <c:pt idx="1325">
                  <c:v>1.325</c:v>
                </c:pt>
                <c:pt idx="1326">
                  <c:v>1.3260000000000001</c:v>
                </c:pt>
                <c:pt idx="1327">
                  <c:v>1.327</c:v>
                </c:pt>
                <c:pt idx="1328">
                  <c:v>1.3280000000000001</c:v>
                </c:pt>
                <c:pt idx="1329">
                  <c:v>1.329</c:v>
                </c:pt>
                <c:pt idx="1330">
                  <c:v>1.33</c:v>
                </c:pt>
                <c:pt idx="1331">
                  <c:v>1.331</c:v>
                </c:pt>
                <c:pt idx="1332">
                  <c:v>1.3320000000000001</c:v>
                </c:pt>
                <c:pt idx="1333">
                  <c:v>1.333</c:v>
                </c:pt>
                <c:pt idx="1334">
                  <c:v>1.3340000000000001</c:v>
                </c:pt>
                <c:pt idx="1335">
                  <c:v>1.335</c:v>
                </c:pt>
                <c:pt idx="1336">
                  <c:v>1.3360000000000001</c:v>
                </c:pt>
                <c:pt idx="1337">
                  <c:v>1.337</c:v>
                </c:pt>
                <c:pt idx="1338">
                  <c:v>1.3380000000000001</c:v>
                </c:pt>
                <c:pt idx="1339">
                  <c:v>1.339</c:v>
                </c:pt>
                <c:pt idx="1340">
                  <c:v>1.34</c:v>
                </c:pt>
                <c:pt idx="1341">
                  <c:v>1.341</c:v>
                </c:pt>
                <c:pt idx="1342">
                  <c:v>1.3420000000000001</c:v>
                </c:pt>
                <c:pt idx="1343">
                  <c:v>1.343</c:v>
                </c:pt>
                <c:pt idx="1344">
                  <c:v>1.3440000000000001</c:v>
                </c:pt>
                <c:pt idx="1345">
                  <c:v>1.345</c:v>
                </c:pt>
                <c:pt idx="1346">
                  <c:v>1.3460000000000001</c:v>
                </c:pt>
                <c:pt idx="1347">
                  <c:v>1.347</c:v>
                </c:pt>
                <c:pt idx="1348">
                  <c:v>1.3480000000000001</c:v>
                </c:pt>
                <c:pt idx="1349">
                  <c:v>1.349</c:v>
                </c:pt>
                <c:pt idx="1350">
                  <c:v>1.35</c:v>
                </c:pt>
                <c:pt idx="1351">
                  <c:v>1.351</c:v>
                </c:pt>
                <c:pt idx="1352">
                  <c:v>1.3520000000000001</c:v>
                </c:pt>
                <c:pt idx="1353">
                  <c:v>1.353</c:v>
                </c:pt>
                <c:pt idx="1354">
                  <c:v>1.3540000000000001</c:v>
                </c:pt>
                <c:pt idx="1355">
                  <c:v>1.355</c:v>
                </c:pt>
                <c:pt idx="1356">
                  <c:v>1.3560000000000001</c:v>
                </c:pt>
                <c:pt idx="1357">
                  <c:v>1.357</c:v>
                </c:pt>
                <c:pt idx="1358">
                  <c:v>1.3580000000000001</c:v>
                </c:pt>
                <c:pt idx="1359">
                  <c:v>1.359</c:v>
                </c:pt>
                <c:pt idx="1360">
                  <c:v>1.36</c:v>
                </c:pt>
                <c:pt idx="1361">
                  <c:v>1.361</c:v>
                </c:pt>
                <c:pt idx="1362">
                  <c:v>1.3620000000000001</c:v>
                </c:pt>
                <c:pt idx="1363">
                  <c:v>1.363</c:v>
                </c:pt>
                <c:pt idx="1364">
                  <c:v>1.3640000000000001</c:v>
                </c:pt>
                <c:pt idx="1365">
                  <c:v>1.365</c:v>
                </c:pt>
                <c:pt idx="1366">
                  <c:v>1.3660000000000001</c:v>
                </c:pt>
                <c:pt idx="1367">
                  <c:v>1.367</c:v>
                </c:pt>
                <c:pt idx="1368">
                  <c:v>1.3680000000000001</c:v>
                </c:pt>
                <c:pt idx="1369">
                  <c:v>1.369</c:v>
                </c:pt>
                <c:pt idx="1370">
                  <c:v>1.37</c:v>
                </c:pt>
                <c:pt idx="1371">
                  <c:v>1.371</c:v>
                </c:pt>
                <c:pt idx="1372">
                  <c:v>1.3720000000000001</c:v>
                </c:pt>
                <c:pt idx="1373">
                  <c:v>1.373</c:v>
                </c:pt>
                <c:pt idx="1374">
                  <c:v>1.3740000000000001</c:v>
                </c:pt>
                <c:pt idx="1375">
                  <c:v>1.375</c:v>
                </c:pt>
                <c:pt idx="1376">
                  <c:v>1.3759999999999999</c:v>
                </c:pt>
                <c:pt idx="1377">
                  <c:v>1.377</c:v>
                </c:pt>
                <c:pt idx="1378">
                  <c:v>1.3779999999999999</c:v>
                </c:pt>
                <c:pt idx="1379">
                  <c:v>1.379</c:v>
                </c:pt>
                <c:pt idx="1380">
                  <c:v>1.38</c:v>
                </c:pt>
                <c:pt idx="1381">
                  <c:v>1.381</c:v>
                </c:pt>
                <c:pt idx="1382">
                  <c:v>1.3819999999999999</c:v>
                </c:pt>
                <c:pt idx="1383">
                  <c:v>1.383</c:v>
                </c:pt>
                <c:pt idx="1384">
                  <c:v>1.3839999999999999</c:v>
                </c:pt>
                <c:pt idx="1385">
                  <c:v>1.385</c:v>
                </c:pt>
                <c:pt idx="1386">
                  <c:v>1.3859999999999999</c:v>
                </c:pt>
                <c:pt idx="1387">
                  <c:v>1.387</c:v>
                </c:pt>
                <c:pt idx="1388">
                  <c:v>1.3879999999999999</c:v>
                </c:pt>
                <c:pt idx="1389">
                  <c:v>1.389</c:v>
                </c:pt>
                <c:pt idx="1390">
                  <c:v>1.39</c:v>
                </c:pt>
                <c:pt idx="1391">
                  <c:v>1.391</c:v>
                </c:pt>
                <c:pt idx="1392">
                  <c:v>1.3919999999999999</c:v>
                </c:pt>
                <c:pt idx="1393">
                  <c:v>1.393</c:v>
                </c:pt>
                <c:pt idx="1394">
                  <c:v>1.3939999999999999</c:v>
                </c:pt>
                <c:pt idx="1395">
                  <c:v>1.395</c:v>
                </c:pt>
                <c:pt idx="1396">
                  <c:v>1.3959999999999999</c:v>
                </c:pt>
                <c:pt idx="1397">
                  <c:v>1.397</c:v>
                </c:pt>
                <c:pt idx="1398">
                  <c:v>1.3979999999999999</c:v>
                </c:pt>
                <c:pt idx="1399">
                  <c:v>1.399</c:v>
                </c:pt>
                <c:pt idx="1400">
                  <c:v>1.4</c:v>
                </c:pt>
                <c:pt idx="1401">
                  <c:v>1.401</c:v>
                </c:pt>
                <c:pt idx="1402">
                  <c:v>1.4019999999999999</c:v>
                </c:pt>
                <c:pt idx="1403">
                  <c:v>1.403</c:v>
                </c:pt>
                <c:pt idx="1404">
                  <c:v>1.4039999999999999</c:v>
                </c:pt>
                <c:pt idx="1405">
                  <c:v>1.405</c:v>
                </c:pt>
                <c:pt idx="1406">
                  <c:v>1.4059999999999999</c:v>
                </c:pt>
                <c:pt idx="1407">
                  <c:v>1.407</c:v>
                </c:pt>
                <c:pt idx="1408">
                  <c:v>1.4079999999999999</c:v>
                </c:pt>
                <c:pt idx="1409">
                  <c:v>1.409</c:v>
                </c:pt>
                <c:pt idx="1410">
                  <c:v>1.41</c:v>
                </c:pt>
                <c:pt idx="1411">
                  <c:v>1.411</c:v>
                </c:pt>
                <c:pt idx="1412">
                  <c:v>1.4119999999999999</c:v>
                </c:pt>
                <c:pt idx="1413">
                  <c:v>1.413</c:v>
                </c:pt>
                <c:pt idx="1414">
                  <c:v>1.4139999999999999</c:v>
                </c:pt>
                <c:pt idx="1415">
                  <c:v>1.415</c:v>
                </c:pt>
                <c:pt idx="1416">
                  <c:v>1.4159999999999999</c:v>
                </c:pt>
                <c:pt idx="1417">
                  <c:v>1.417</c:v>
                </c:pt>
                <c:pt idx="1418">
                  <c:v>1.4179999999999999</c:v>
                </c:pt>
                <c:pt idx="1419">
                  <c:v>1.419</c:v>
                </c:pt>
                <c:pt idx="1420">
                  <c:v>1.42</c:v>
                </c:pt>
                <c:pt idx="1421">
                  <c:v>1.421</c:v>
                </c:pt>
                <c:pt idx="1422">
                  <c:v>1.4219999999999999</c:v>
                </c:pt>
                <c:pt idx="1423">
                  <c:v>1.423</c:v>
                </c:pt>
                <c:pt idx="1424">
                  <c:v>1.4239999999999999</c:v>
                </c:pt>
                <c:pt idx="1425">
                  <c:v>1.425</c:v>
                </c:pt>
                <c:pt idx="1426">
                  <c:v>1.4259999999999999</c:v>
                </c:pt>
                <c:pt idx="1427">
                  <c:v>1.427</c:v>
                </c:pt>
                <c:pt idx="1428">
                  <c:v>1.4279999999999999</c:v>
                </c:pt>
                <c:pt idx="1429">
                  <c:v>1.429</c:v>
                </c:pt>
                <c:pt idx="1430">
                  <c:v>1.43</c:v>
                </c:pt>
                <c:pt idx="1431">
                  <c:v>1.431</c:v>
                </c:pt>
                <c:pt idx="1432">
                  <c:v>1.4319999999999999</c:v>
                </c:pt>
                <c:pt idx="1433">
                  <c:v>1.4330000000000001</c:v>
                </c:pt>
                <c:pt idx="1434">
                  <c:v>1.4339999999999999</c:v>
                </c:pt>
                <c:pt idx="1435">
                  <c:v>1.4350000000000001</c:v>
                </c:pt>
                <c:pt idx="1436">
                  <c:v>1.4359999999999999</c:v>
                </c:pt>
                <c:pt idx="1437">
                  <c:v>1.4370000000000001</c:v>
                </c:pt>
                <c:pt idx="1438">
                  <c:v>1.4379999999999999</c:v>
                </c:pt>
                <c:pt idx="1439">
                  <c:v>1.4390000000000001</c:v>
                </c:pt>
                <c:pt idx="1440">
                  <c:v>1.44</c:v>
                </c:pt>
                <c:pt idx="1441">
                  <c:v>1.4410000000000001</c:v>
                </c:pt>
                <c:pt idx="1442">
                  <c:v>1.4419999999999999</c:v>
                </c:pt>
                <c:pt idx="1443">
                  <c:v>1.4430000000000001</c:v>
                </c:pt>
                <c:pt idx="1444">
                  <c:v>1.444</c:v>
                </c:pt>
                <c:pt idx="1445">
                  <c:v>1.4450000000000001</c:v>
                </c:pt>
                <c:pt idx="1446">
                  <c:v>1.446</c:v>
                </c:pt>
                <c:pt idx="1447">
                  <c:v>1.4470000000000001</c:v>
                </c:pt>
                <c:pt idx="1448">
                  <c:v>1.448</c:v>
                </c:pt>
                <c:pt idx="1449">
                  <c:v>1.4490000000000001</c:v>
                </c:pt>
                <c:pt idx="1450">
                  <c:v>1.45</c:v>
                </c:pt>
                <c:pt idx="1451">
                  <c:v>1.4510000000000001</c:v>
                </c:pt>
                <c:pt idx="1452">
                  <c:v>1.452</c:v>
                </c:pt>
                <c:pt idx="1453">
                  <c:v>1.4530000000000001</c:v>
                </c:pt>
                <c:pt idx="1454">
                  <c:v>1.454</c:v>
                </c:pt>
                <c:pt idx="1455">
                  <c:v>1.4550000000000001</c:v>
                </c:pt>
                <c:pt idx="1456">
                  <c:v>1.456</c:v>
                </c:pt>
                <c:pt idx="1457">
                  <c:v>1.4570000000000001</c:v>
                </c:pt>
                <c:pt idx="1458">
                  <c:v>1.458</c:v>
                </c:pt>
                <c:pt idx="1459">
                  <c:v>1.4590000000000001</c:v>
                </c:pt>
                <c:pt idx="1460">
                  <c:v>1.46</c:v>
                </c:pt>
                <c:pt idx="1461">
                  <c:v>1.4610000000000001</c:v>
                </c:pt>
                <c:pt idx="1462">
                  <c:v>1.462</c:v>
                </c:pt>
                <c:pt idx="1463">
                  <c:v>1.4630000000000001</c:v>
                </c:pt>
                <c:pt idx="1464">
                  <c:v>1.464</c:v>
                </c:pt>
                <c:pt idx="1465">
                  <c:v>1.4650000000000001</c:v>
                </c:pt>
                <c:pt idx="1466">
                  <c:v>1.466</c:v>
                </c:pt>
                <c:pt idx="1467">
                  <c:v>1.4670000000000001</c:v>
                </c:pt>
                <c:pt idx="1468">
                  <c:v>1.468</c:v>
                </c:pt>
                <c:pt idx="1469">
                  <c:v>1.4690000000000001</c:v>
                </c:pt>
                <c:pt idx="1470">
                  <c:v>1.47</c:v>
                </c:pt>
                <c:pt idx="1471">
                  <c:v>1.4710000000000001</c:v>
                </c:pt>
                <c:pt idx="1472">
                  <c:v>1.472</c:v>
                </c:pt>
                <c:pt idx="1473">
                  <c:v>1.4730000000000001</c:v>
                </c:pt>
                <c:pt idx="1474">
                  <c:v>1.474</c:v>
                </c:pt>
                <c:pt idx="1475">
                  <c:v>1.4750000000000001</c:v>
                </c:pt>
                <c:pt idx="1476">
                  <c:v>1.476</c:v>
                </c:pt>
                <c:pt idx="1477">
                  <c:v>1.4770000000000001</c:v>
                </c:pt>
                <c:pt idx="1478">
                  <c:v>1.478</c:v>
                </c:pt>
                <c:pt idx="1479">
                  <c:v>1.4790000000000001</c:v>
                </c:pt>
                <c:pt idx="1480">
                  <c:v>1.48</c:v>
                </c:pt>
                <c:pt idx="1481">
                  <c:v>1.4810000000000001</c:v>
                </c:pt>
                <c:pt idx="1482">
                  <c:v>1.482</c:v>
                </c:pt>
                <c:pt idx="1483">
                  <c:v>1.4830000000000001</c:v>
                </c:pt>
                <c:pt idx="1484">
                  <c:v>1.484</c:v>
                </c:pt>
                <c:pt idx="1485">
                  <c:v>1.4850000000000001</c:v>
                </c:pt>
                <c:pt idx="1486">
                  <c:v>1.486</c:v>
                </c:pt>
                <c:pt idx="1487">
                  <c:v>1.4870000000000001</c:v>
                </c:pt>
                <c:pt idx="1488">
                  <c:v>1.488</c:v>
                </c:pt>
                <c:pt idx="1489">
                  <c:v>1.4890000000000001</c:v>
                </c:pt>
                <c:pt idx="1490">
                  <c:v>1.49</c:v>
                </c:pt>
                <c:pt idx="1491">
                  <c:v>1.4910000000000001</c:v>
                </c:pt>
                <c:pt idx="1492">
                  <c:v>1.492</c:v>
                </c:pt>
                <c:pt idx="1493">
                  <c:v>1.4930000000000001</c:v>
                </c:pt>
                <c:pt idx="1494">
                  <c:v>1.494</c:v>
                </c:pt>
                <c:pt idx="1495">
                  <c:v>1.4950000000000001</c:v>
                </c:pt>
                <c:pt idx="1496">
                  <c:v>1.496</c:v>
                </c:pt>
                <c:pt idx="1497">
                  <c:v>1.4970000000000001</c:v>
                </c:pt>
                <c:pt idx="1498">
                  <c:v>1.498</c:v>
                </c:pt>
                <c:pt idx="1499">
                  <c:v>1.4990000000000001</c:v>
                </c:pt>
                <c:pt idx="1500">
                  <c:v>1.5</c:v>
                </c:pt>
                <c:pt idx="1501">
                  <c:v>1.5009999999999999</c:v>
                </c:pt>
                <c:pt idx="1502">
                  <c:v>1.502</c:v>
                </c:pt>
                <c:pt idx="1503">
                  <c:v>1.5029999999999999</c:v>
                </c:pt>
                <c:pt idx="1504">
                  <c:v>1.504</c:v>
                </c:pt>
                <c:pt idx="1505">
                  <c:v>1.5049999999999999</c:v>
                </c:pt>
                <c:pt idx="1506">
                  <c:v>1.506</c:v>
                </c:pt>
                <c:pt idx="1507">
                  <c:v>1.5069999999999999</c:v>
                </c:pt>
                <c:pt idx="1508">
                  <c:v>1.508</c:v>
                </c:pt>
                <c:pt idx="1509">
                  <c:v>1.5089999999999999</c:v>
                </c:pt>
                <c:pt idx="1510">
                  <c:v>1.51</c:v>
                </c:pt>
                <c:pt idx="1511">
                  <c:v>1.5109999999999999</c:v>
                </c:pt>
                <c:pt idx="1512">
                  <c:v>1.512</c:v>
                </c:pt>
                <c:pt idx="1513">
                  <c:v>1.5129999999999999</c:v>
                </c:pt>
                <c:pt idx="1514">
                  <c:v>1.514</c:v>
                </c:pt>
                <c:pt idx="1515">
                  <c:v>1.5149999999999999</c:v>
                </c:pt>
                <c:pt idx="1516">
                  <c:v>1.516</c:v>
                </c:pt>
                <c:pt idx="1517">
                  <c:v>1.5169999999999999</c:v>
                </c:pt>
                <c:pt idx="1518">
                  <c:v>1.518</c:v>
                </c:pt>
                <c:pt idx="1519">
                  <c:v>1.5189999999999999</c:v>
                </c:pt>
                <c:pt idx="1520">
                  <c:v>1.52</c:v>
                </c:pt>
                <c:pt idx="1521">
                  <c:v>1.5209999999999999</c:v>
                </c:pt>
                <c:pt idx="1522">
                  <c:v>1.522</c:v>
                </c:pt>
                <c:pt idx="1523">
                  <c:v>1.5229999999999999</c:v>
                </c:pt>
                <c:pt idx="1524">
                  <c:v>1.524</c:v>
                </c:pt>
                <c:pt idx="1525">
                  <c:v>1.5249999999999999</c:v>
                </c:pt>
                <c:pt idx="1526">
                  <c:v>1.526</c:v>
                </c:pt>
                <c:pt idx="1527">
                  <c:v>1.5269999999999999</c:v>
                </c:pt>
                <c:pt idx="1528">
                  <c:v>1.528</c:v>
                </c:pt>
                <c:pt idx="1529">
                  <c:v>1.5289999999999999</c:v>
                </c:pt>
                <c:pt idx="1530">
                  <c:v>1.53</c:v>
                </c:pt>
                <c:pt idx="1531">
                  <c:v>1.5309999999999999</c:v>
                </c:pt>
                <c:pt idx="1532">
                  <c:v>1.532</c:v>
                </c:pt>
                <c:pt idx="1533">
                  <c:v>1.5329999999999999</c:v>
                </c:pt>
                <c:pt idx="1534">
                  <c:v>1.534</c:v>
                </c:pt>
                <c:pt idx="1535">
                  <c:v>1.5349999999999999</c:v>
                </c:pt>
                <c:pt idx="1536">
                  <c:v>1.536</c:v>
                </c:pt>
                <c:pt idx="1537">
                  <c:v>1.5369999999999999</c:v>
                </c:pt>
                <c:pt idx="1538">
                  <c:v>1.538</c:v>
                </c:pt>
                <c:pt idx="1539">
                  <c:v>1.5389999999999999</c:v>
                </c:pt>
                <c:pt idx="1540">
                  <c:v>1.54</c:v>
                </c:pt>
                <c:pt idx="1541">
                  <c:v>1.5409999999999999</c:v>
                </c:pt>
                <c:pt idx="1542">
                  <c:v>1.542</c:v>
                </c:pt>
                <c:pt idx="1543">
                  <c:v>1.5429999999999999</c:v>
                </c:pt>
                <c:pt idx="1544">
                  <c:v>1.544</c:v>
                </c:pt>
                <c:pt idx="1545">
                  <c:v>1.5449999999999999</c:v>
                </c:pt>
                <c:pt idx="1546">
                  <c:v>1.546</c:v>
                </c:pt>
                <c:pt idx="1547">
                  <c:v>1.5469999999999999</c:v>
                </c:pt>
                <c:pt idx="1548">
                  <c:v>1.548</c:v>
                </c:pt>
                <c:pt idx="1549">
                  <c:v>1.5489999999999999</c:v>
                </c:pt>
                <c:pt idx="1550">
                  <c:v>1.55</c:v>
                </c:pt>
                <c:pt idx="1551">
                  <c:v>1.5509999999999999</c:v>
                </c:pt>
                <c:pt idx="1552">
                  <c:v>1.552</c:v>
                </c:pt>
                <c:pt idx="1553">
                  <c:v>1.5529999999999999</c:v>
                </c:pt>
                <c:pt idx="1554">
                  <c:v>1.554</c:v>
                </c:pt>
                <c:pt idx="1555">
                  <c:v>1.5549999999999999</c:v>
                </c:pt>
                <c:pt idx="1556">
                  <c:v>1.556</c:v>
                </c:pt>
                <c:pt idx="1557">
                  <c:v>1.5569999999999999</c:v>
                </c:pt>
                <c:pt idx="1558">
                  <c:v>1.5580000000000001</c:v>
                </c:pt>
                <c:pt idx="1559">
                  <c:v>1.5589999999999999</c:v>
                </c:pt>
                <c:pt idx="1560">
                  <c:v>1.56</c:v>
                </c:pt>
                <c:pt idx="1561">
                  <c:v>1.5609999999999999</c:v>
                </c:pt>
                <c:pt idx="1562">
                  <c:v>1.5620000000000001</c:v>
                </c:pt>
                <c:pt idx="1563">
                  <c:v>1.5629999999999999</c:v>
                </c:pt>
                <c:pt idx="1564">
                  <c:v>1.5640000000000001</c:v>
                </c:pt>
                <c:pt idx="1565">
                  <c:v>1.5649999999999999</c:v>
                </c:pt>
                <c:pt idx="1566">
                  <c:v>1.5660000000000001</c:v>
                </c:pt>
                <c:pt idx="1567">
                  <c:v>1.5669999999999999</c:v>
                </c:pt>
                <c:pt idx="1568">
                  <c:v>1.5680000000000001</c:v>
                </c:pt>
                <c:pt idx="1569">
                  <c:v>1.569</c:v>
                </c:pt>
                <c:pt idx="1570">
                  <c:v>1.57</c:v>
                </c:pt>
                <c:pt idx="1571">
                  <c:v>1.571</c:v>
                </c:pt>
                <c:pt idx="1572">
                  <c:v>1.5720000000000001</c:v>
                </c:pt>
                <c:pt idx="1573">
                  <c:v>1.573</c:v>
                </c:pt>
                <c:pt idx="1574">
                  <c:v>1.5740000000000001</c:v>
                </c:pt>
                <c:pt idx="1575">
                  <c:v>1.575</c:v>
                </c:pt>
                <c:pt idx="1576">
                  <c:v>1.5760000000000001</c:v>
                </c:pt>
                <c:pt idx="1577">
                  <c:v>1.577</c:v>
                </c:pt>
                <c:pt idx="1578">
                  <c:v>1.5780000000000001</c:v>
                </c:pt>
                <c:pt idx="1579">
                  <c:v>1.579</c:v>
                </c:pt>
                <c:pt idx="1580">
                  <c:v>1.58</c:v>
                </c:pt>
                <c:pt idx="1581">
                  <c:v>1.581</c:v>
                </c:pt>
                <c:pt idx="1582">
                  <c:v>1.5820000000000001</c:v>
                </c:pt>
                <c:pt idx="1583">
                  <c:v>1.583</c:v>
                </c:pt>
                <c:pt idx="1584">
                  <c:v>1.5840000000000001</c:v>
                </c:pt>
                <c:pt idx="1585">
                  <c:v>1.585</c:v>
                </c:pt>
                <c:pt idx="1586">
                  <c:v>1.5860000000000001</c:v>
                </c:pt>
                <c:pt idx="1587">
                  <c:v>1.587</c:v>
                </c:pt>
                <c:pt idx="1588">
                  <c:v>1.5880000000000001</c:v>
                </c:pt>
                <c:pt idx="1589">
                  <c:v>1.589</c:v>
                </c:pt>
                <c:pt idx="1590">
                  <c:v>1.59</c:v>
                </c:pt>
                <c:pt idx="1591">
                  <c:v>1.591</c:v>
                </c:pt>
                <c:pt idx="1592">
                  <c:v>1.5920000000000001</c:v>
                </c:pt>
                <c:pt idx="1593">
                  <c:v>1.593</c:v>
                </c:pt>
                <c:pt idx="1594">
                  <c:v>1.5940000000000001</c:v>
                </c:pt>
                <c:pt idx="1595">
                  <c:v>1.595</c:v>
                </c:pt>
                <c:pt idx="1596">
                  <c:v>1.5960000000000001</c:v>
                </c:pt>
                <c:pt idx="1597">
                  <c:v>1.597</c:v>
                </c:pt>
                <c:pt idx="1598">
                  <c:v>1.5980000000000001</c:v>
                </c:pt>
                <c:pt idx="1599">
                  <c:v>1.599</c:v>
                </c:pt>
                <c:pt idx="1600">
                  <c:v>1.6</c:v>
                </c:pt>
                <c:pt idx="1601">
                  <c:v>1.601</c:v>
                </c:pt>
                <c:pt idx="1602">
                  <c:v>1.6020000000000001</c:v>
                </c:pt>
                <c:pt idx="1603">
                  <c:v>1.603</c:v>
                </c:pt>
                <c:pt idx="1604">
                  <c:v>1.6040000000000001</c:v>
                </c:pt>
                <c:pt idx="1605">
                  <c:v>1.605</c:v>
                </c:pt>
                <c:pt idx="1606">
                  <c:v>1.6060000000000001</c:v>
                </c:pt>
                <c:pt idx="1607">
                  <c:v>1.607</c:v>
                </c:pt>
                <c:pt idx="1608">
                  <c:v>1.6080000000000001</c:v>
                </c:pt>
                <c:pt idx="1609">
                  <c:v>1.609</c:v>
                </c:pt>
                <c:pt idx="1610">
                  <c:v>1.61</c:v>
                </c:pt>
                <c:pt idx="1611">
                  <c:v>1.611</c:v>
                </c:pt>
                <c:pt idx="1612">
                  <c:v>1.6120000000000001</c:v>
                </c:pt>
                <c:pt idx="1613">
                  <c:v>1.613</c:v>
                </c:pt>
                <c:pt idx="1614">
                  <c:v>1.6140000000000001</c:v>
                </c:pt>
                <c:pt idx="1615">
                  <c:v>1.615</c:v>
                </c:pt>
                <c:pt idx="1616">
                  <c:v>1.6160000000000001</c:v>
                </c:pt>
                <c:pt idx="1617">
                  <c:v>1.617</c:v>
                </c:pt>
                <c:pt idx="1618">
                  <c:v>1.6180000000000001</c:v>
                </c:pt>
                <c:pt idx="1619">
                  <c:v>1.619</c:v>
                </c:pt>
                <c:pt idx="1620">
                  <c:v>1.62</c:v>
                </c:pt>
                <c:pt idx="1621">
                  <c:v>1.621</c:v>
                </c:pt>
                <c:pt idx="1622">
                  <c:v>1.6220000000000001</c:v>
                </c:pt>
                <c:pt idx="1623">
                  <c:v>1.623</c:v>
                </c:pt>
                <c:pt idx="1624">
                  <c:v>1.6240000000000001</c:v>
                </c:pt>
                <c:pt idx="1625">
                  <c:v>1.625</c:v>
                </c:pt>
                <c:pt idx="1626">
                  <c:v>1.6259999999999999</c:v>
                </c:pt>
                <c:pt idx="1627">
                  <c:v>1.627</c:v>
                </c:pt>
                <c:pt idx="1628">
                  <c:v>1.6279999999999999</c:v>
                </c:pt>
                <c:pt idx="1629">
                  <c:v>1.629</c:v>
                </c:pt>
                <c:pt idx="1630">
                  <c:v>1.63</c:v>
                </c:pt>
                <c:pt idx="1631">
                  <c:v>1.631</c:v>
                </c:pt>
                <c:pt idx="1632">
                  <c:v>1.6319999999999999</c:v>
                </c:pt>
                <c:pt idx="1633">
                  <c:v>1.633</c:v>
                </c:pt>
                <c:pt idx="1634">
                  <c:v>1.6339999999999999</c:v>
                </c:pt>
                <c:pt idx="1635">
                  <c:v>1.635</c:v>
                </c:pt>
                <c:pt idx="1636">
                  <c:v>1.6359999999999999</c:v>
                </c:pt>
                <c:pt idx="1637">
                  <c:v>1.637</c:v>
                </c:pt>
                <c:pt idx="1638">
                  <c:v>1.6379999999999999</c:v>
                </c:pt>
                <c:pt idx="1639">
                  <c:v>1.639</c:v>
                </c:pt>
                <c:pt idx="1640">
                  <c:v>1.64</c:v>
                </c:pt>
                <c:pt idx="1641">
                  <c:v>1.641</c:v>
                </c:pt>
                <c:pt idx="1642">
                  <c:v>1.6419999999999999</c:v>
                </c:pt>
                <c:pt idx="1643">
                  <c:v>1.643</c:v>
                </c:pt>
                <c:pt idx="1644">
                  <c:v>1.6439999999999999</c:v>
                </c:pt>
                <c:pt idx="1645">
                  <c:v>1.645</c:v>
                </c:pt>
                <c:pt idx="1646">
                  <c:v>1.6459999999999999</c:v>
                </c:pt>
                <c:pt idx="1647">
                  <c:v>1.647</c:v>
                </c:pt>
                <c:pt idx="1648">
                  <c:v>1.6479999999999999</c:v>
                </c:pt>
                <c:pt idx="1649">
                  <c:v>1.649</c:v>
                </c:pt>
                <c:pt idx="1650">
                  <c:v>1.65</c:v>
                </c:pt>
                <c:pt idx="1651">
                  <c:v>1.651</c:v>
                </c:pt>
                <c:pt idx="1652">
                  <c:v>1.6519999999999999</c:v>
                </c:pt>
                <c:pt idx="1653">
                  <c:v>1.653</c:v>
                </c:pt>
                <c:pt idx="1654">
                  <c:v>1.6539999999999999</c:v>
                </c:pt>
                <c:pt idx="1655">
                  <c:v>1.655</c:v>
                </c:pt>
                <c:pt idx="1656">
                  <c:v>1.6559999999999999</c:v>
                </c:pt>
                <c:pt idx="1657">
                  <c:v>1.657</c:v>
                </c:pt>
                <c:pt idx="1658">
                  <c:v>1.6579999999999999</c:v>
                </c:pt>
                <c:pt idx="1659">
                  <c:v>1.659</c:v>
                </c:pt>
                <c:pt idx="1660">
                  <c:v>1.66</c:v>
                </c:pt>
                <c:pt idx="1661">
                  <c:v>1.661</c:v>
                </c:pt>
                <c:pt idx="1662">
                  <c:v>1.6619999999999999</c:v>
                </c:pt>
                <c:pt idx="1663">
                  <c:v>1.663</c:v>
                </c:pt>
                <c:pt idx="1664">
                  <c:v>1.6639999999999999</c:v>
                </c:pt>
                <c:pt idx="1665">
                  <c:v>1.665</c:v>
                </c:pt>
                <c:pt idx="1666">
                  <c:v>1.6659999999999999</c:v>
                </c:pt>
                <c:pt idx="1667">
                  <c:v>1.667</c:v>
                </c:pt>
                <c:pt idx="1668">
                  <c:v>1.6679999999999999</c:v>
                </c:pt>
                <c:pt idx="1669">
                  <c:v>1.669</c:v>
                </c:pt>
                <c:pt idx="1670">
                  <c:v>1.67</c:v>
                </c:pt>
                <c:pt idx="1671">
                  <c:v>1.671</c:v>
                </c:pt>
                <c:pt idx="1672">
                  <c:v>1.6719999999999999</c:v>
                </c:pt>
                <c:pt idx="1673">
                  <c:v>1.673</c:v>
                </c:pt>
                <c:pt idx="1674">
                  <c:v>1.6739999999999999</c:v>
                </c:pt>
                <c:pt idx="1675">
                  <c:v>1.675</c:v>
                </c:pt>
                <c:pt idx="1676">
                  <c:v>1.6759999999999999</c:v>
                </c:pt>
                <c:pt idx="1677">
                  <c:v>1.677</c:v>
                </c:pt>
                <c:pt idx="1678">
                  <c:v>1.6779999999999999</c:v>
                </c:pt>
                <c:pt idx="1679">
                  <c:v>1.679</c:v>
                </c:pt>
                <c:pt idx="1680">
                  <c:v>1.68</c:v>
                </c:pt>
                <c:pt idx="1681">
                  <c:v>1.681</c:v>
                </c:pt>
                <c:pt idx="1682">
                  <c:v>1.6819999999999999</c:v>
                </c:pt>
                <c:pt idx="1683">
                  <c:v>1.6830000000000001</c:v>
                </c:pt>
                <c:pt idx="1684">
                  <c:v>1.6839999999999999</c:v>
                </c:pt>
                <c:pt idx="1685">
                  <c:v>1.6850000000000001</c:v>
                </c:pt>
                <c:pt idx="1686">
                  <c:v>1.6859999999999999</c:v>
                </c:pt>
                <c:pt idx="1687">
                  <c:v>1.6870000000000001</c:v>
                </c:pt>
                <c:pt idx="1688">
                  <c:v>1.6879999999999999</c:v>
                </c:pt>
                <c:pt idx="1689">
                  <c:v>1.6890000000000001</c:v>
                </c:pt>
                <c:pt idx="1690">
                  <c:v>1.69</c:v>
                </c:pt>
                <c:pt idx="1691">
                  <c:v>1.6910000000000001</c:v>
                </c:pt>
                <c:pt idx="1692">
                  <c:v>1.6919999999999999</c:v>
                </c:pt>
                <c:pt idx="1693">
                  <c:v>1.6930000000000001</c:v>
                </c:pt>
                <c:pt idx="1694">
                  <c:v>1.694</c:v>
                </c:pt>
                <c:pt idx="1695">
                  <c:v>1.6950000000000001</c:v>
                </c:pt>
                <c:pt idx="1696">
                  <c:v>1.696</c:v>
                </c:pt>
                <c:pt idx="1697">
                  <c:v>1.6970000000000001</c:v>
                </c:pt>
                <c:pt idx="1698">
                  <c:v>1.698</c:v>
                </c:pt>
                <c:pt idx="1699">
                  <c:v>1.6990000000000001</c:v>
                </c:pt>
                <c:pt idx="1700">
                  <c:v>1.7</c:v>
                </c:pt>
                <c:pt idx="1701">
                  <c:v>1.7010000000000001</c:v>
                </c:pt>
                <c:pt idx="1702">
                  <c:v>1.702</c:v>
                </c:pt>
                <c:pt idx="1703">
                  <c:v>1.7030000000000001</c:v>
                </c:pt>
                <c:pt idx="1704">
                  <c:v>1.704</c:v>
                </c:pt>
                <c:pt idx="1705">
                  <c:v>1.7050000000000001</c:v>
                </c:pt>
                <c:pt idx="1706">
                  <c:v>1.706</c:v>
                </c:pt>
                <c:pt idx="1707">
                  <c:v>1.7070000000000001</c:v>
                </c:pt>
                <c:pt idx="1708">
                  <c:v>1.708</c:v>
                </c:pt>
                <c:pt idx="1709">
                  <c:v>1.7090000000000001</c:v>
                </c:pt>
                <c:pt idx="1710">
                  <c:v>1.71</c:v>
                </c:pt>
                <c:pt idx="1711">
                  <c:v>1.7110000000000001</c:v>
                </c:pt>
                <c:pt idx="1712">
                  <c:v>1.712</c:v>
                </c:pt>
                <c:pt idx="1713">
                  <c:v>1.7130000000000001</c:v>
                </c:pt>
                <c:pt idx="1714">
                  <c:v>1.714</c:v>
                </c:pt>
                <c:pt idx="1715">
                  <c:v>1.7150000000000001</c:v>
                </c:pt>
                <c:pt idx="1716">
                  <c:v>1.716</c:v>
                </c:pt>
                <c:pt idx="1717">
                  <c:v>1.7170000000000001</c:v>
                </c:pt>
                <c:pt idx="1718">
                  <c:v>1.718</c:v>
                </c:pt>
                <c:pt idx="1719">
                  <c:v>1.7190000000000001</c:v>
                </c:pt>
                <c:pt idx="1720">
                  <c:v>1.72</c:v>
                </c:pt>
                <c:pt idx="1721">
                  <c:v>1.7210000000000001</c:v>
                </c:pt>
                <c:pt idx="1722">
                  <c:v>1.722</c:v>
                </c:pt>
                <c:pt idx="1723">
                  <c:v>1.7230000000000001</c:v>
                </c:pt>
                <c:pt idx="1724">
                  <c:v>1.724</c:v>
                </c:pt>
                <c:pt idx="1725">
                  <c:v>1.7250000000000001</c:v>
                </c:pt>
                <c:pt idx="1726">
                  <c:v>1.726</c:v>
                </c:pt>
                <c:pt idx="1727">
                  <c:v>1.7270000000000001</c:v>
                </c:pt>
                <c:pt idx="1728">
                  <c:v>1.728</c:v>
                </c:pt>
                <c:pt idx="1729">
                  <c:v>1.7290000000000001</c:v>
                </c:pt>
                <c:pt idx="1730">
                  <c:v>1.73</c:v>
                </c:pt>
                <c:pt idx="1731">
                  <c:v>1.7310000000000001</c:v>
                </c:pt>
                <c:pt idx="1732">
                  <c:v>1.732</c:v>
                </c:pt>
                <c:pt idx="1733">
                  <c:v>1.7330000000000001</c:v>
                </c:pt>
                <c:pt idx="1734">
                  <c:v>1.734</c:v>
                </c:pt>
                <c:pt idx="1735">
                  <c:v>1.7350000000000001</c:v>
                </c:pt>
                <c:pt idx="1736">
                  <c:v>1.736</c:v>
                </c:pt>
                <c:pt idx="1737">
                  <c:v>1.7370000000000001</c:v>
                </c:pt>
                <c:pt idx="1738">
                  <c:v>1.738</c:v>
                </c:pt>
                <c:pt idx="1739">
                  <c:v>1.7390000000000001</c:v>
                </c:pt>
                <c:pt idx="1740">
                  <c:v>1.74</c:v>
                </c:pt>
                <c:pt idx="1741">
                  <c:v>1.7410000000000001</c:v>
                </c:pt>
                <c:pt idx="1742">
                  <c:v>1.742</c:v>
                </c:pt>
                <c:pt idx="1743">
                  <c:v>1.7430000000000001</c:v>
                </c:pt>
                <c:pt idx="1744">
                  <c:v>1.744</c:v>
                </c:pt>
                <c:pt idx="1745">
                  <c:v>1.7450000000000001</c:v>
                </c:pt>
                <c:pt idx="1746">
                  <c:v>1.746</c:v>
                </c:pt>
                <c:pt idx="1747">
                  <c:v>1.7470000000000001</c:v>
                </c:pt>
                <c:pt idx="1748">
                  <c:v>1.748</c:v>
                </c:pt>
                <c:pt idx="1749">
                  <c:v>1.7490000000000001</c:v>
                </c:pt>
                <c:pt idx="1750">
                  <c:v>1.75</c:v>
                </c:pt>
                <c:pt idx="1751">
                  <c:v>1.7509999999999999</c:v>
                </c:pt>
                <c:pt idx="1752">
                  <c:v>1.752</c:v>
                </c:pt>
                <c:pt idx="1753">
                  <c:v>1.7529999999999999</c:v>
                </c:pt>
                <c:pt idx="1754">
                  <c:v>1.754</c:v>
                </c:pt>
                <c:pt idx="1755">
                  <c:v>1.7549999999999999</c:v>
                </c:pt>
                <c:pt idx="1756">
                  <c:v>1.756</c:v>
                </c:pt>
                <c:pt idx="1757">
                  <c:v>1.7569999999999999</c:v>
                </c:pt>
                <c:pt idx="1758">
                  <c:v>1.758</c:v>
                </c:pt>
                <c:pt idx="1759">
                  <c:v>1.7589999999999999</c:v>
                </c:pt>
                <c:pt idx="1760">
                  <c:v>1.76</c:v>
                </c:pt>
                <c:pt idx="1761">
                  <c:v>1.7609999999999999</c:v>
                </c:pt>
                <c:pt idx="1762">
                  <c:v>1.762</c:v>
                </c:pt>
                <c:pt idx="1763">
                  <c:v>1.7629999999999999</c:v>
                </c:pt>
                <c:pt idx="1764">
                  <c:v>1.764</c:v>
                </c:pt>
                <c:pt idx="1765">
                  <c:v>1.7649999999999999</c:v>
                </c:pt>
                <c:pt idx="1766">
                  <c:v>1.766</c:v>
                </c:pt>
                <c:pt idx="1767">
                  <c:v>1.7669999999999999</c:v>
                </c:pt>
                <c:pt idx="1768">
                  <c:v>1.768</c:v>
                </c:pt>
                <c:pt idx="1769">
                  <c:v>1.7689999999999999</c:v>
                </c:pt>
                <c:pt idx="1770">
                  <c:v>1.77</c:v>
                </c:pt>
                <c:pt idx="1771">
                  <c:v>1.7709999999999999</c:v>
                </c:pt>
                <c:pt idx="1772">
                  <c:v>1.772</c:v>
                </c:pt>
                <c:pt idx="1773">
                  <c:v>1.7729999999999999</c:v>
                </c:pt>
                <c:pt idx="1774">
                  <c:v>1.774</c:v>
                </c:pt>
                <c:pt idx="1775">
                  <c:v>1.7749999999999999</c:v>
                </c:pt>
                <c:pt idx="1776">
                  <c:v>1.776</c:v>
                </c:pt>
                <c:pt idx="1777">
                  <c:v>1.7769999999999999</c:v>
                </c:pt>
                <c:pt idx="1778">
                  <c:v>1.778</c:v>
                </c:pt>
                <c:pt idx="1779">
                  <c:v>1.7789999999999999</c:v>
                </c:pt>
                <c:pt idx="1780">
                  <c:v>1.78</c:v>
                </c:pt>
                <c:pt idx="1781">
                  <c:v>1.7809999999999999</c:v>
                </c:pt>
                <c:pt idx="1782">
                  <c:v>1.782</c:v>
                </c:pt>
                <c:pt idx="1783">
                  <c:v>1.7829999999999999</c:v>
                </c:pt>
                <c:pt idx="1784">
                  <c:v>1.784</c:v>
                </c:pt>
                <c:pt idx="1785">
                  <c:v>1.7849999999999999</c:v>
                </c:pt>
                <c:pt idx="1786">
                  <c:v>1.786</c:v>
                </c:pt>
                <c:pt idx="1787">
                  <c:v>1.7869999999999999</c:v>
                </c:pt>
                <c:pt idx="1788">
                  <c:v>1.788</c:v>
                </c:pt>
                <c:pt idx="1789">
                  <c:v>1.7889999999999999</c:v>
                </c:pt>
                <c:pt idx="1790">
                  <c:v>1.79</c:v>
                </c:pt>
                <c:pt idx="1791">
                  <c:v>1.7909999999999999</c:v>
                </c:pt>
                <c:pt idx="1792">
                  <c:v>1.792</c:v>
                </c:pt>
                <c:pt idx="1793">
                  <c:v>1.7929999999999999</c:v>
                </c:pt>
                <c:pt idx="1794">
                  <c:v>1.794</c:v>
                </c:pt>
                <c:pt idx="1795">
                  <c:v>1.7949999999999999</c:v>
                </c:pt>
                <c:pt idx="1796">
                  <c:v>1.796</c:v>
                </c:pt>
                <c:pt idx="1797">
                  <c:v>1.7969999999999999</c:v>
                </c:pt>
                <c:pt idx="1798">
                  <c:v>1.798</c:v>
                </c:pt>
                <c:pt idx="1799">
                  <c:v>1.7989999999999999</c:v>
                </c:pt>
                <c:pt idx="1800">
                  <c:v>1.8</c:v>
                </c:pt>
                <c:pt idx="1801">
                  <c:v>1.8009999999999999</c:v>
                </c:pt>
                <c:pt idx="1802">
                  <c:v>1.802</c:v>
                </c:pt>
                <c:pt idx="1803">
                  <c:v>1.8029999999999999</c:v>
                </c:pt>
                <c:pt idx="1804">
                  <c:v>1.804</c:v>
                </c:pt>
                <c:pt idx="1805">
                  <c:v>1.8049999999999999</c:v>
                </c:pt>
                <c:pt idx="1806">
                  <c:v>1.806</c:v>
                </c:pt>
                <c:pt idx="1807">
                  <c:v>1.8069999999999999</c:v>
                </c:pt>
                <c:pt idx="1808">
                  <c:v>1.8080000000000001</c:v>
                </c:pt>
                <c:pt idx="1809">
                  <c:v>1.8089999999999999</c:v>
                </c:pt>
                <c:pt idx="1810">
                  <c:v>1.81</c:v>
                </c:pt>
                <c:pt idx="1811">
                  <c:v>1.8109999999999999</c:v>
                </c:pt>
                <c:pt idx="1812">
                  <c:v>1.8120000000000001</c:v>
                </c:pt>
                <c:pt idx="1813">
                  <c:v>1.8129999999999999</c:v>
                </c:pt>
                <c:pt idx="1814">
                  <c:v>1.8140000000000001</c:v>
                </c:pt>
                <c:pt idx="1815">
                  <c:v>1.8149999999999999</c:v>
                </c:pt>
                <c:pt idx="1816">
                  <c:v>1.8160000000000001</c:v>
                </c:pt>
                <c:pt idx="1817">
                  <c:v>1.8169999999999999</c:v>
                </c:pt>
                <c:pt idx="1818">
                  <c:v>1.8180000000000001</c:v>
                </c:pt>
                <c:pt idx="1819">
                  <c:v>1.819</c:v>
                </c:pt>
                <c:pt idx="1820">
                  <c:v>1.82</c:v>
                </c:pt>
                <c:pt idx="1821">
                  <c:v>1.821</c:v>
                </c:pt>
                <c:pt idx="1822">
                  <c:v>1.8220000000000001</c:v>
                </c:pt>
                <c:pt idx="1823">
                  <c:v>1.823</c:v>
                </c:pt>
                <c:pt idx="1824">
                  <c:v>1.8240000000000001</c:v>
                </c:pt>
                <c:pt idx="1825">
                  <c:v>1.825</c:v>
                </c:pt>
                <c:pt idx="1826">
                  <c:v>1.8260000000000001</c:v>
                </c:pt>
                <c:pt idx="1827">
                  <c:v>1.827</c:v>
                </c:pt>
                <c:pt idx="1828">
                  <c:v>1.8280000000000001</c:v>
                </c:pt>
                <c:pt idx="1829">
                  <c:v>1.829</c:v>
                </c:pt>
                <c:pt idx="1830">
                  <c:v>1.83</c:v>
                </c:pt>
                <c:pt idx="1831">
                  <c:v>1.831</c:v>
                </c:pt>
                <c:pt idx="1832">
                  <c:v>1.8320000000000001</c:v>
                </c:pt>
                <c:pt idx="1833">
                  <c:v>1.833</c:v>
                </c:pt>
                <c:pt idx="1834">
                  <c:v>1.8340000000000001</c:v>
                </c:pt>
                <c:pt idx="1835">
                  <c:v>1.835</c:v>
                </c:pt>
                <c:pt idx="1836">
                  <c:v>1.8360000000000001</c:v>
                </c:pt>
                <c:pt idx="1837">
                  <c:v>1.837</c:v>
                </c:pt>
                <c:pt idx="1838">
                  <c:v>1.8380000000000001</c:v>
                </c:pt>
                <c:pt idx="1839">
                  <c:v>1.839</c:v>
                </c:pt>
                <c:pt idx="1840">
                  <c:v>1.84</c:v>
                </c:pt>
                <c:pt idx="1841">
                  <c:v>1.841</c:v>
                </c:pt>
                <c:pt idx="1842">
                  <c:v>1.8420000000000001</c:v>
                </c:pt>
                <c:pt idx="1843">
                  <c:v>1.843</c:v>
                </c:pt>
                <c:pt idx="1844">
                  <c:v>1.8440000000000001</c:v>
                </c:pt>
                <c:pt idx="1845">
                  <c:v>1.845</c:v>
                </c:pt>
                <c:pt idx="1846">
                  <c:v>1.8460000000000001</c:v>
                </c:pt>
                <c:pt idx="1847">
                  <c:v>1.847</c:v>
                </c:pt>
                <c:pt idx="1848">
                  <c:v>1.8480000000000001</c:v>
                </c:pt>
                <c:pt idx="1849">
                  <c:v>1.849</c:v>
                </c:pt>
                <c:pt idx="1850">
                  <c:v>1.85</c:v>
                </c:pt>
                <c:pt idx="1851">
                  <c:v>1.851</c:v>
                </c:pt>
                <c:pt idx="1852">
                  <c:v>1.8520000000000001</c:v>
                </c:pt>
                <c:pt idx="1853">
                  <c:v>1.853</c:v>
                </c:pt>
                <c:pt idx="1854">
                  <c:v>1.8540000000000001</c:v>
                </c:pt>
                <c:pt idx="1855">
                  <c:v>1.855</c:v>
                </c:pt>
                <c:pt idx="1856">
                  <c:v>1.8560000000000001</c:v>
                </c:pt>
                <c:pt idx="1857">
                  <c:v>1.857</c:v>
                </c:pt>
                <c:pt idx="1858">
                  <c:v>1.8580000000000001</c:v>
                </c:pt>
                <c:pt idx="1859">
                  <c:v>1.859</c:v>
                </c:pt>
                <c:pt idx="1860">
                  <c:v>1.86</c:v>
                </c:pt>
                <c:pt idx="1861">
                  <c:v>1.861</c:v>
                </c:pt>
                <c:pt idx="1862">
                  <c:v>1.8620000000000001</c:v>
                </c:pt>
                <c:pt idx="1863">
                  <c:v>1.863</c:v>
                </c:pt>
                <c:pt idx="1864">
                  <c:v>1.8640000000000001</c:v>
                </c:pt>
                <c:pt idx="1865">
                  <c:v>1.865</c:v>
                </c:pt>
                <c:pt idx="1866">
                  <c:v>1.8660000000000001</c:v>
                </c:pt>
                <c:pt idx="1867">
                  <c:v>1.867</c:v>
                </c:pt>
                <c:pt idx="1868">
                  <c:v>1.8680000000000001</c:v>
                </c:pt>
                <c:pt idx="1869">
                  <c:v>1.869</c:v>
                </c:pt>
                <c:pt idx="1870">
                  <c:v>1.87</c:v>
                </c:pt>
                <c:pt idx="1871">
                  <c:v>1.871</c:v>
                </c:pt>
                <c:pt idx="1872">
                  <c:v>1.8720000000000001</c:v>
                </c:pt>
                <c:pt idx="1873">
                  <c:v>1.873</c:v>
                </c:pt>
                <c:pt idx="1874">
                  <c:v>1.8740000000000001</c:v>
                </c:pt>
                <c:pt idx="1875">
                  <c:v>1.875</c:v>
                </c:pt>
                <c:pt idx="1876">
                  <c:v>1.8759999999999999</c:v>
                </c:pt>
                <c:pt idx="1877">
                  <c:v>1.877</c:v>
                </c:pt>
                <c:pt idx="1878">
                  <c:v>1.8779999999999999</c:v>
                </c:pt>
                <c:pt idx="1879">
                  <c:v>1.879</c:v>
                </c:pt>
                <c:pt idx="1880">
                  <c:v>1.88</c:v>
                </c:pt>
                <c:pt idx="1881">
                  <c:v>1.881</c:v>
                </c:pt>
                <c:pt idx="1882">
                  <c:v>1.8819999999999999</c:v>
                </c:pt>
                <c:pt idx="1883">
                  <c:v>1.883</c:v>
                </c:pt>
                <c:pt idx="1884">
                  <c:v>1.8839999999999999</c:v>
                </c:pt>
                <c:pt idx="1885">
                  <c:v>1.885</c:v>
                </c:pt>
                <c:pt idx="1886">
                  <c:v>1.8859999999999999</c:v>
                </c:pt>
                <c:pt idx="1887">
                  <c:v>1.887</c:v>
                </c:pt>
                <c:pt idx="1888">
                  <c:v>1.8879999999999999</c:v>
                </c:pt>
                <c:pt idx="1889">
                  <c:v>1.889</c:v>
                </c:pt>
                <c:pt idx="1890">
                  <c:v>1.89</c:v>
                </c:pt>
                <c:pt idx="1891">
                  <c:v>1.891</c:v>
                </c:pt>
                <c:pt idx="1892">
                  <c:v>1.8919999999999999</c:v>
                </c:pt>
                <c:pt idx="1893">
                  <c:v>1.893</c:v>
                </c:pt>
                <c:pt idx="1894">
                  <c:v>1.8939999999999999</c:v>
                </c:pt>
                <c:pt idx="1895">
                  <c:v>1.895</c:v>
                </c:pt>
                <c:pt idx="1896">
                  <c:v>1.8959999999999999</c:v>
                </c:pt>
                <c:pt idx="1897">
                  <c:v>1.897</c:v>
                </c:pt>
                <c:pt idx="1898">
                  <c:v>1.8979999999999999</c:v>
                </c:pt>
                <c:pt idx="1899">
                  <c:v>1.899</c:v>
                </c:pt>
                <c:pt idx="1900">
                  <c:v>1.9</c:v>
                </c:pt>
                <c:pt idx="1901">
                  <c:v>1.901</c:v>
                </c:pt>
                <c:pt idx="1902">
                  <c:v>1.9019999999999999</c:v>
                </c:pt>
                <c:pt idx="1903">
                  <c:v>1.903</c:v>
                </c:pt>
                <c:pt idx="1904">
                  <c:v>1.9039999999999999</c:v>
                </c:pt>
                <c:pt idx="1905">
                  <c:v>1.905</c:v>
                </c:pt>
                <c:pt idx="1906">
                  <c:v>1.9059999999999999</c:v>
                </c:pt>
                <c:pt idx="1907">
                  <c:v>1.907</c:v>
                </c:pt>
                <c:pt idx="1908">
                  <c:v>1.9079999999999999</c:v>
                </c:pt>
                <c:pt idx="1909">
                  <c:v>1.909</c:v>
                </c:pt>
                <c:pt idx="1910">
                  <c:v>1.91</c:v>
                </c:pt>
                <c:pt idx="1911">
                  <c:v>1.911</c:v>
                </c:pt>
                <c:pt idx="1912">
                  <c:v>1.9119999999999999</c:v>
                </c:pt>
                <c:pt idx="1913">
                  <c:v>1.913</c:v>
                </c:pt>
                <c:pt idx="1914">
                  <c:v>1.9139999999999999</c:v>
                </c:pt>
                <c:pt idx="1915">
                  <c:v>1.915</c:v>
                </c:pt>
                <c:pt idx="1916">
                  <c:v>1.9159999999999999</c:v>
                </c:pt>
                <c:pt idx="1917">
                  <c:v>1.917</c:v>
                </c:pt>
                <c:pt idx="1918">
                  <c:v>1.9179999999999999</c:v>
                </c:pt>
                <c:pt idx="1919">
                  <c:v>1.919</c:v>
                </c:pt>
                <c:pt idx="1920">
                  <c:v>1.92</c:v>
                </c:pt>
                <c:pt idx="1921">
                  <c:v>1.921</c:v>
                </c:pt>
                <c:pt idx="1922">
                  <c:v>1.9219999999999999</c:v>
                </c:pt>
                <c:pt idx="1923">
                  <c:v>1.923</c:v>
                </c:pt>
                <c:pt idx="1924">
                  <c:v>1.9239999999999999</c:v>
                </c:pt>
                <c:pt idx="1925">
                  <c:v>1.925</c:v>
                </c:pt>
                <c:pt idx="1926">
                  <c:v>1.9259999999999999</c:v>
                </c:pt>
                <c:pt idx="1927">
                  <c:v>1.927</c:v>
                </c:pt>
                <c:pt idx="1928">
                  <c:v>1.9279999999999999</c:v>
                </c:pt>
                <c:pt idx="1929">
                  <c:v>1.929</c:v>
                </c:pt>
                <c:pt idx="1930">
                  <c:v>1.93</c:v>
                </c:pt>
                <c:pt idx="1931">
                  <c:v>1.931</c:v>
                </c:pt>
                <c:pt idx="1932">
                  <c:v>1.9319999999999999</c:v>
                </c:pt>
                <c:pt idx="1933">
                  <c:v>1.9330000000000001</c:v>
                </c:pt>
                <c:pt idx="1934">
                  <c:v>1.9339999999999999</c:v>
                </c:pt>
                <c:pt idx="1935">
                  <c:v>1.9350000000000001</c:v>
                </c:pt>
                <c:pt idx="1936">
                  <c:v>1.9359999999999999</c:v>
                </c:pt>
                <c:pt idx="1937">
                  <c:v>1.9370000000000001</c:v>
                </c:pt>
                <c:pt idx="1938">
                  <c:v>1.9379999999999999</c:v>
                </c:pt>
                <c:pt idx="1939">
                  <c:v>1.9390000000000001</c:v>
                </c:pt>
                <c:pt idx="1940">
                  <c:v>1.94</c:v>
                </c:pt>
                <c:pt idx="1941">
                  <c:v>1.9410000000000001</c:v>
                </c:pt>
                <c:pt idx="1942">
                  <c:v>1.9419999999999999</c:v>
                </c:pt>
                <c:pt idx="1943">
                  <c:v>1.9430000000000001</c:v>
                </c:pt>
                <c:pt idx="1944">
                  <c:v>1.944</c:v>
                </c:pt>
                <c:pt idx="1945">
                  <c:v>1.9450000000000001</c:v>
                </c:pt>
                <c:pt idx="1946">
                  <c:v>1.946</c:v>
                </c:pt>
                <c:pt idx="1947">
                  <c:v>1.9470000000000001</c:v>
                </c:pt>
                <c:pt idx="1948">
                  <c:v>1.948</c:v>
                </c:pt>
                <c:pt idx="1949">
                  <c:v>1.9490000000000001</c:v>
                </c:pt>
                <c:pt idx="1950">
                  <c:v>1.95</c:v>
                </c:pt>
                <c:pt idx="1951">
                  <c:v>1.9510000000000001</c:v>
                </c:pt>
                <c:pt idx="1952">
                  <c:v>1.952</c:v>
                </c:pt>
                <c:pt idx="1953">
                  <c:v>1.9530000000000001</c:v>
                </c:pt>
                <c:pt idx="1954">
                  <c:v>1.954</c:v>
                </c:pt>
                <c:pt idx="1955">
                  <c:v>1.9550000000000001</c:v>
                </c:pt>
                <c:pt idx="1956">
                  <c:v>1.956</c:v>
                </c:pt>
                <c:pt idx="1957">
                  <c:v>1.9570000000000001</c:v>
                </c:pt>
                <c:pt idx="1958">
                  <c:v>1.958</c:v>
                </c:pt>
                <c:pt idx="1959">
                  <c:v>1.9590000000000001</c:v>
                </c:pt>
                <c:pt idx="1960">
                  <c:v>1.96</c:v>
                </c:pt>
                <c:pt idx="1961">
                  <c:v>1.9610000000000001</c:v>
                </c:pt>
                <c:pt idx="1962">
                  <c:v>1.962</c:v>
                </c:pt>
                <c:pt idx="1963">
                  <c:v>1.9630000000000001</c:v>
                </c:pt>
                <c:pt idx="1964">
                  <c:v>1.964</c:v>
                </c:pt>
                <c:pt idx="1965">
                  <c:v>1.9650000000000001</c:v>
                </c:pt>
                <c:pt idx="1966">
                  <c:v>1.966</c:v>
                </c:pt>
                <c:pt idx="1967">
                  <c:v>1.9670000000000001</c:v>
                </c:pt>
                <c:pt idx="1968">
                  <c:v>1.968</c:v>
                </c:pt>
                <c:pt idx="1969">
                  <c:v>1.9690000000000001</c:v>
                </c:pt>
                <c:pt idx="1970">
                  <c:v>1.97</c:v>
                </c:pt>
                <c:pt idx="1971">
                  <c:v>1.9710000000000001</c:v>
                </c:pt>
                <c:pt idx="1972">
                  <c:v>1.972</c:v>
                </c:pt>
                <c:pt idx="1973">
                  <c:v>1.9730000000000001</c:v>
                </c:pt>
                <c:pt idx="1974">
                  <c:v>1.974</c:v>
                </c:pt>
                <c:pt idx="1975">
                  <c:v>1.9750000000000001</c:v>
                </c:pt>
                <c:pt idx="1976">
                  <c:v>1.976</c:v>
                </c:pt>
                <c:pt idx="1977">
                  <c:v>1.9770000000000001</c:v>
                </c:pt>
                <c:pt idx="1978">
                  <c:v>1.978</c:v>
                </c:pt>
                <c:pt idx="1979">
                  <c:v>1.9790000000000001</c:v>
                </c:pt>
                <c:pt idx="1980">
                  <c:v>1.98</c:v>
                </c:pt>
                <c:pt idx="1981">
                  <c:v>1.9810000000000001</c:v>
                </c:pt>
                <c:pt idx="1982">
                  <c:v>1.982</c:v>
                </c:pt>
                <c:pt idx="1983">
                  <c:v>1.9830000000000001</c:v>
                </c:pt>
                <c:pt idx="1984">
                  <c:v>1.984</c:v>
                </c:pt>
                <c:pt idx="1985">
                  <c:v>1.9850000000000001</c:v>
                </c:pt>
                <c:pt idx="1986">
                  <c:v>1.986</c:v>
                </c:pt>
                <c:pt idx="1987">
                  <c:v>1.9870000000000001</c:v>
                </c:pt>
                <c:pt idx="1988">
                  <c:v>1.988</c:v>
                </c:pt>
                <c:pt idx="1989">
                  <c:v>1.9890000000000001</c:v>
                </c:pt>
                <c:pt idx="1990">
                  <c:v>1.99</c:v>
                </c:pt>
                <c:pt idx="1991">
                  <c:v>1.9910000000000001</c:v>
                </c:pt>
                <c:pt idx="1992">
                  <c:v>1.992</c:v>
                </c:pt>
                <c:pt idx="1993">
                  <c:v>1.9930000000000001</c:v>
                </c:pt>
                <c:pt idx="1994">
                  <c:v>1.994</c:v>
                </c:pt>
                <c:pt idx="1995">
                  <c:v>1.9950000000000001</c:v>
                </c:pt>
                <c:pt idx="1996">
                  <c:v>1.996</c:v>
                </c:pt>
                <c:pt idx="1997">
                  <c:v>1.9970000000000001</c:v>
                </c:pt>
                <c:pt idx="1998">
                  <c:v>1.998</c:v>
                </c:pt>
                <c:pt idx="1999">
                  <c:v>1.9990000000000001</c:v>
                </c:pt>
                <c:pt idx="2000">
                  <c:v>2</c:v>
                </c:pt>
                <c:pt idx="2001">
                  <c:v>2.0009999999999999</c:v>
                </c:pt>
                <c:pt idx="2002">
                  <c:v>2.0019999999999998</c:v>
                </c:pt>
                <c:pt idx="2003">
                  <c:v>2.0030000000000001</c:v>
                </c:pt>
                <c:pt idx="2004">
                  <c:v>2.004</c:v>
                </c:pt>
                <c:pt idx="2005">
                  <c:v>2.0049999999999999</c:v>
                </c:pt>
                <c:pt idx="2006">
                  <c:v>2.0059999999999998</c:v>
                </c:pt>
                <c:pt idx="2007">
                  <c:v>2.0070000000000001</c:v>
                </c:pt>
                <c:pt idx="2008">
                  <c:v>2.008</c:v>
                </c:pt>
                <c:pt idx="2009">
                  <c:v>2.0089999999999999</c:v>
                </c:pt>
                <c:pt idx="2010">
                  <c:v>2.0099999999999998</c:v>
                </c:pt>
                <c:pt idx="2011">
                  <c:v>2.0110000000000001</c:v>
                </c:pt>
                <c:pt idx="2012">
                  <c:v>2.012</c:v>
                </c:pt>
                <c:pt idx="2013">
                  <c:v>2.0129999999999999</c:v>
                </c:pt>
                <c:pt idx="2014">
                  <c:v>2.0139999999999998</c:v>
                </c:pt>
                <c:pt idx="2015">
                  <c:v>2.0150000000000001</c:v>
                </c:pt>
                <c:pt idx="2016">
                  <c:v>2.016</c:v>
                </c:pt>
                <c:pt idx="2017">
                  <c:v>2.0169999999999999</c:v>
                </c:pt>
                <c:pt idx="2018">
                  <c:v>2.0179999999999998</c:v>
                </c:pt>
                <c:pt idx="2019">
                  <c:v>2.0190000000000001</c:v>
                </c:pt>
                <c:pt idx="2020">
                  <c:v>2.02</c:v>
                </c:pt>
                <c:pt idx="2021">
                  <c:v>2.0209999999999999</c:v>
                </c:pt>
                <c:pt idx="2022">
                  <c:v>2.0219999999999998</c:v>
                </c:pt>
                <c:pt idx="2023">
                  <c:v>2.0230000000000001</c:v>
                </c:pt>
                <c:pt idx="2024">
                  <c:v>2.024</c:v>
                </c:pt>
                <c:pt idx="2025">
                  <c:v>2.0249999999999999</c:v>
                </c:pt>
                <c:pt idx="2026">
                  <c:v>2.0259999999999998</c:v>
                </c:pt>
                <c:pt idx="2027">
                  <c:v>2.0270000000000001</c:v>
                </c:pt>
                <c:pt idx="2028">
                  <c:v>2.028</c:v>
                </c:pt>
                <c:pt idx="2029">
                  <c:v>2.0289999999999999</c:v>
                </c:pt>
                <c:pt idx="2030">
                  <c:v>2.0299999999999998</c:v>
                </c:pt>
                <c:pt idx="2031">
                  <c:v>2.0310000000000001</c:v>
                </c:pt>
                <c:pt idx="2032">
                  <c:v>2.032</c:v>
                </c:pt>
                <c:pt idx="2033">
                  <c:v>2.0329999999999999</c:v>
                </c:pt>
                <c:pt idx="2034">
                  <c:v>2.0339999999999998</c:v>
                </c:pt>
                <c:pt idx="2035">
                  <c:v>2.0350000000000001</c:v>
                </c:pt>
                <c:pt idx="2036">
                  <c:v>2.036</c:v>
                </c:pt>
                <c:pt idx="2037">
                  <c:v>2.0369999999999999</c:v>
                </c:pt>
                <c:pt idx="2038">
                  <c:v>2.0379999999999998</c:v>
                </c:pt>
                <c:pt idx="2039">
                  <c:v>2.0390000000000001</c:v>
                </c:pt>
                <c:pt idx="2040">
                  <c:v>2.04</c:v>
                </c:pt>
                <c:pt idx="2041">
                  <c:v>2.0409999999999999</c:v>
                </c:pt>
                <c:pt idx="2042">
                  <c:v>2.0419999999999998</c:v>
                </c:pt>
                <c:pt idx="2043">
                  <c:v>2.0430000000000001</c:v>
                </c:pt>
                <c:pt idx="2044">
                  <c:v>2.044</c:v>
                </c:pt>
                <c:pt idx="2045">
                  <c:v>2.0449999999999999</c:v>
                </c:pt>
                <c:pt idx="2046">
                  <c:v>2.0459999999999998</c:v>
                </c:pt>
                <c:pt idx="2047">
                  <c:v>2.0470000000000002</c:v>
                </c:pt>
                <c:pt idx="2048">
                  <c:v>2.048</c:v>
                </c:pt>
                <c:pt idx="2049">
                  <c:v>2.0489999999999999</c:v>
                </c:pt>
                <c:pt idx="2050">
                  <c:v>2.0499999999999998</c:v>
                </c:pt>
                <c:pt idx="2051">
                  <c:v>2.0510000000000002</c:v>
                </c:pt>
                <c:pt idx="2052">
                  <c:v>2.052</c:v>
                </c:pt>
                <c:pt idx="2053">
                  <c:v>2.0529999999999999</c:v>
                </c:pt>
                <c:pt idx="2054">
                  <c:v>2.0539999999999998</c:v>
                </c:pt>
                <c:pt idx="2055">
                  <c:v>2.0550000000000002</c:v>
                </c:pt>
                <c:pt idx="2056">
                  <c:v>2.056</c:v>
                </c:pt>
                <c:pt idx="2057">
                  <c:v>2.0569999999999999</c:v>
                </c:pt>
                <c:pt idx="2058">
                  <c:v>2.0579999999999998</c:v>
                </c:pt>
                <c:pt idx="2059">
                  <c:v>2.0590000000000002</c:v>
                </c:pt>
                <c:pt idx="2060">
                  <c:v>2.06</c:v>
                </c:pt>
                <c:pt idx="2061">
                  <c:v>2.0609999999999999</c:v>
                </c:pt>
                <c:pt idx="2062">
                  <c:v>2.0619999999999998</c:v>
                </c:pt>
                <c:pt idx="2063">
                  <c:v>2.0630000000000002</c:v>
                </c:pt>
                <c:pt idx="2064">
                  <c:v>2.0640000000000001</c:v>
                </c:pt>
                <c:pt idx="2065">
                  <c:v>2.0649999999999999</c:v>
                </c:pt>
                <c:pt idx="2066">
                  <c:v>2.0659999999999998</c:v>
                </c:pt>
                <c:pt idx="2067">
                  <c:v>2.0670000000000002</c:v>
                </c:pt>
                <c:pt idx="2068">
                  <c:v>2.0680000000000001</c:v>
                </c:pt>
                <c:pt idx="2069">
                  <c:v>2.069</c:v>
                </c:pt>
                <c:pt idx="2070">
                  <c:v>2.0699999999999998</c:v>
                </c:pt>
                <c:pt idx="2071">
                  <c:v>2.0710000000000002</c:v>
                </c:pt>
                <c:pt idx="2072">
                  <c:v>2.0720000000000001</c:v>
                </c:pt>
                <c:pt idx="2073">
                  <c:v>2.073</c:v>
                </c:pt>
                <c:pt idx="2074">
                  <c:v>2.0739999999999998</c:v>
                </c:pt>
                <c:pt idx="2075">
                  <c:v>2.0750000000000002</c:v>
                </c:pt>
                <c:pt idx="2076">
                  <c:v>2.0760000000000001</c:v>
                </c:pt>
                <c:pt idx="2077">
                  <c:v>2.077</c:v>
                </c:pt>
                <c:pt idx="2078">
                  <c:v>2.0779999999999998</c:v>
                </c:pt>
                <c:pt idx="2079">
                  <c:v>2.0790000000000002</c:v>
                </c:pt>
                <c:pt idx="2080">
                  <c:v>2.08</c:v>
                </c:pt>
                <c:pt idx="2081">
                  <c:v>2.081</c:v>
                </c:pt>
                <c:pt idx="2082">
                  <c:v>2.0819999999999999</c:v>
                </c:pt>
                <c:pt idx="2083">
                  <c:v>2.0830000000000002</c:v>
                </c:pt>
                <c:pt idx="2084">
                  <c:v>2.0840000000000001</c:v>
                </c:pt>
                <c:pt idx="2085">
                  <c:v>2.085</c:v>
                </c:pt>
                <c:pt idx="2086">
                  <c:v>2.0859999999999999</c:v>
                </c:pt>
                <c:pt idx="2087">
                  <c:v>2.0870000000000002</c:v>
                </c:pt>
                <c:pt idx="2088">
                  <c:v>2.0880000000000001</c:v>
                </c:pt>
                <c:pt idx="2089">
                  <c:v>2.089</c:v>
                </c:pt>
                <c:pt idx="2090">
                  <c:v>2.09</c:v>
                </c:pt>
                <c:pt idx="2091">
                  <c:v>2.0910000000000002</c:v>
                </c:pt>
                <c:pt idx="2092">
                  <c:v>2.0920000000000001</c:v>
                </c:pt>
                <c:pt idx="2093">
                  <c:v>2.093</c:v>
                </c:pt>
                <c:pt idx="2094">
                  <c:v>2.0939999999999999</c:v>
                </c:pt>
                <c:pt idx="2095">
                  <c:v>2.0950000000000002</c:v>
                </c:pt>
                <c:pt idx="2096">
                  <c:v>2.0960000000000001</c:v>
                </c:pt>
                <c:pt idx="2097">
                  <c:v>2.097</c:v>
                </c:pt>
                <c:pt idx="2098">
                  <c:v>2.0979999999999999</c:v>
                </c:pt>
                <c:pt idx="2099">
                  <c:v>2.0990000000000002</c:v>
                </c:pt>
                <c:pt idx="2100">
                  <c:v>2.1</c:v>
                </c:pt>
                <c:pt idx="2101">
                  <c:v>2.101</c:v>
                </c:pt>
                <c:pt idx="2102">
                  <c:v>2.1019999999999999</c:v>
                </c:pt>
                <c:pt idx="2103">
                  <c:v>2.1030000000000002</c:v>
                </c:pt>
                <c:pt idx="2104">
                  <c:v>2.1040000000000001</c:v>
                </c:pt>
                <c:pt idx="2105">
                  <c:v>2.105</c:v>
                </c:pt>
                <c:pt idx="2106">
                  <c:v>2.1059999999999999</c:v>
                </c:pt>
                <c:pt idx="2107">
                  <c:v>2.1070000000000002</c:v>
                </c:pt>
                <c:pt idx="2108">
                  <c:v>2.1080000000000001</c:v>
                </c:pt>
                <c:pt idx="2109">
                  <c:v>2.109</c:v>
                </c:pt>
                <c:pt idx="2110">
                  <c:v>2.11</c:v>
                </c:pt>
                <c:pt idx="2111">
                  <c:v>2.1110000000000002</c:v>
                </c:pt>
                <c:pt idx="2112">
                  <c:v>2.1120000000000001</c:v>
                </c:pt>
                <c:pt idx="2113">
                  <c:v>2.113</c:v>
                </c:pt>
                <c:pt idx="2114">
                  <c:v>2.1139999999999999</c:v>
                </c:pt>
                <c:pt idx="2115">
                  <c:v>2.1150000000000002</c:v>
                </c:pt>
                <c:pt idx="2116">
                  <c:v>2.1160000000000001</c:v>
                </c:pt>
                <c:pt idx="2117">
                  <c:v>2.117</c:v>
                </c:pt>
                <c:pt idx="2118">
                  <c:v>2.1179999999999999</c:v>
                </c:pt>
                <c:pt idx="2119">
                  <c:v>2.1190000000000002</c:v>
                </c:pt>
                <c:pt idx="2120">
                  <c:v>2.12</c:v>
                </c:pt>
                <c:pt idx="2121">
                  <c:v>2.121</c:v>
                </c:pt>
                <c:pt idx="2122">
                  <c:v>2.1219999999999999</c:v>
                </c:pt>
                <c:pt idx="2123">
                  <c:v>2.1230000000000002</c:v>
                </c:pt>
                <c:pt idx="2124">
                  <c:v>2.1240000000000001</c:v>
                </c:pt>
                <c:pt idx="2125">
                  <c:v>2.125</c:v>
                </c:pt>
                <c:pt idx="2126">
                  <c:v>2.1259999999999999</c:v>
                </c:pt>
                <c:pt idx="2127">
                  <c:v>2.1269999999999998</c:v>
                </c:pt>
                <c:pt idx="2128">
                  <c:v>2.1280000000000001</c:v>
                </c:pt>
                <c:pt idx="2129">
                  <c:v>2.129</c:v>
                </c:pt>
                <c:pt idx="2130">
                  <c:v>2.13</c:v>
                </c:pt>
                <c:pt idx="2131">
                  <c:v>2.1309999999999998</c:v>
                </c:pt>
                <c:pt idx="2132">
                  <c:v>2.1320000000000001</c:v>
                </c:pt>
                <c:pt idx="2133">
                  <c:v>2.133</c:v>
                </c:pt>
                <c:pt idx="2134">
                  <c:v>2.1339999999999999</c:v>
                </c:pt>
                <c:pt idx="2135">
                  <c:v>2.1349999999999998</c:v>
                </c:pt>
                <c:pt idx="2136">
                  <c:v>2.1360000000000001</c:v>
                </c:pt>
                <c:pt idx="2137">
                  <c:v>2.137</c:v>
                </c:pt>
                <c:pt idx="2138">
                  <c:v>2.1379999999999999</c:v>
                </c:pt>
                <c:pt idx="2139">
                  <c:v>2.1389999999999998</c:v>
                </c:pt>
                <c:pt idx="2140">
                  <c:v>2.14</c:v>
                </c:pt>
                <c:pt idx="2141">
                  <c:v>2.141</c:v>
                </c:pt>
                <c:pt idx="2142">
                  <c:v>2.1419999999999999</c:v>
                </c:pt>
                <c:pt idx="2143">
                  <c:v>2.1429999999999998</c:v>
                </c:pt>
                <c:pt idx="2144">
                  <c:v>2.1440000000000001</c:v>
                </c:pt>
                <c:pt idx="2145">
                  <c:v>2.145</c:v>
                </c:pt>
                <c:pt idx="2146">
                  <c:v>2.1459999999999999</c:v>
                </c:pt>
                <c:pt idx="2147">
                  <c:v>2.1469999999999998</c:v>
                </c:pt>
                <c:pt idx="2148">
                  <c:v>2.1480000000000001</c:v>
                </c:pt>
                <c:pt idx="2149">
                  <c:v>2.149</c:v>
                </c:pt>
                <c:pt idx="2150">
                  <c:v>2.15</c:v>
                </c:pt>
                <c:pt idx="2151">
                  <c:v>2.1509999999999998</c:v>
                </c:pt>
                <c:pt idx="2152">
                  <c:v>2.1520000000000001</c:v>
                </c:pt>
                <c:pt idx="2153">
                  <c:v>2.153</c:v>
                </c:pt>
                <c:pt idx="2154">
                  <c:v>2.1539999999999999</c:v>
                </c:pt>
                <c:pt idx="2155">
                  <c:v>2.1549999999999998</c:v>
                </c:pt>
                <c:pt idx="2156">
                  <c:v>2.1560000000000001</c:v>
                </c:pt>
                <c:pt idx="2157">
                  <c:v>2.157</c:v>
                </c:pt>
                <c:pt idx="2158">
                  <c:v>2.1579999999999999</c:v>
                </c:pt>
                <c:pt idx="2159">
                  <c:v>2.1589999999999998</c:v>
                </c:pt>
                <c:pt idx="2160">
                  <c:v>2.16</c:v>
                </c:pt>
                <c:pt idx="2161">
                  <c:v>2.161</c:v>
                </c:pt>
                <c:pt idx="2162">
                  <c:v>2.1619999999999999</c:v>
                </c:pt>
                <c:pt idx="2163">
                  <c:v>2.1629999999999998</c:v>
                </c:pt>
                <c:pt idx="2164">
                  <c:v>2.1640000000000001</c:v>
                </c:pt>
                <c:pt idx="2165">
                  <c:v>2.165</c:v>
                </c:pt>
                <c:pt idx="2166">
                  <c:v>2.1659999999999999</c:v>
                </c:pt>
                <c:pt idx="2167">
                  <c:v>2.1669999999999998</c:v>
                </c:pt>
                <c:pt idx="2168">
                  <c:v>2.1680000000000001</c:v>
                </c:pt>
                <c:pt idx="2169">
                  <c:v>2.169</c:v>
                </c:pt>
                <c:pt idx="2170">
                  <c:v>2.17</c:v>
                </c:pt>
                <c:pt idx="2171">
                  <c:v>2.1709999999999998</c:v>
                </c:pt>
                <c:pt idx="2172">
                  <c:v>2.1720000000000002</c:v>
                </c:pt>
                <c:pt idx="2173">
                  <c:v>2.173</c:v>
                </c:pt>
                <c:pt idx="2174">
                  <c:v>2.1739999999999999</c:v>
                </c:pt>
                <c:pt idx="2175">
                  <c:v>2.1749999999999998</c:v>
                </c:pt>
                <c:pt idx="2176">
                  <c:v>2.1760000000000002</c:v>
                </c:pt>
                <c:pt idx="2177">
                  <c:v>2.177</c:v>
                </c:pt>
                <c:pt idx="2178">
                  <c:v>2.1779999999999999</c:v>
                </c:pt>
                <c:pt idx="2179">
                  <c:v>2.1789999999999998</c:v>
                </c:pt>
                <c:pt idx="2180">
                  <c:v>2.1800000000000002</c:v>
                </c:pt>
                <c:pt idx="2181">
                  <c:v>2.181</c:v>
                </c:pt>
                <c:pt idx="2182">
                  <c:v>2.1819999999999999</c:v>
                </c:pt>
                <c:pt idx="2183">
                  <c:v>2.1829999999999998</c:v>
                </c:pt>
                <c:pt idx="2184">
                  <c:v>2.1840000000000002</c:v>
                </c:pt>
                <c:pt idx="2185">
                  <c:v>2.1850000000000001</c:v>
                </c:pt>
                <c:pt idx="2186">
                  <c:v>2.1859999999999999</c:v>
                </c:pt>
                <c:pt idx="2187">
                  <c:v>2.1869999999999998</c:v>
                </c:pt>
                <c:pt idx="2188">
                  <c:v>2.1880000000000002</c:v>
                </c:pt>
                <c:pt idx="2189">
                  <c:v>2.1890000000000001</c:v>
                </c:pt>
                <c:pt idx="2190">
                  <c:v>2.19</c:v>
                </c:pt>
                <c:pt idx="2191">
                  <c:v>2.1909999999999998</c:v>
                </c:pt>
                <c:pt idx="2192">
                  <c:v>2.1920000000000002</c:v>
                </c:pt>
                <c:pt idx="2193">
                  <c:v>2.1930000000000001</c:v>
                </c:pt>
                <c:pt idx="2194">
                  <c:v>2.194</c:v>
                </c:pt>
                <c:pt idx="2195">
                  <c:v>2.1949999999999998</c:v>
                </c:pt>
                <c:pt idx="2196">
                  <c:v>2.1960000000000002</c:v>
                </c:pt>
                <c:pt idx="2197">
                  <c:v>2.1970000000000001</c:v>
                </c:pt>
                <c:pt idx="2198">
                  <c:v>2.198</c:v>
                </c:pt>
                <c:pt idx="2199">
                  <c:v>2.1989999999999998</c:v>
                </c:pt>
                <c:pt idx="2200">
                  <c:v>2.2000000000000002</c:v>
                </c:pt>
                <c:pt idx="2201">
                  <c:v>2.2010000000000001</c:v>
                </c:pt>
                <c:pt idx="2202">
                  <c:v>2.202</c:v>
                </c:pt>
                <c:pt idx="2203">
                  <c:v>2.2029999999999998</c:v>
                </c:pt>
                <c:pt idx="2204">
                  <c:v>2.2040000000000002</c:v>
                </c:pt>
                <c:pt idx="2205">
                  <c:v>2.2050000000000001</c:v>
                </c:pt>
                <c:pt idx="2206">
                  <c:v>2.206</c:v>
                </c:pt>
                <c:pt idx="2207">
                  <c:v>2.2069999999999999</c:v>
                </c:pt>
                <c:pt idx="2208">
                  <c:v>2.2080000000000002</c:v>
                </c:pt>
                <c:pt idx="2209">
                  <c:v>2.2090000000000001</c:v>
                </c:pt>
                <c:pt idx="2210">
                  <c:v>2.21</c:v>
                </c:pt>
                <c:pt idx="2211">
                  <c:v>2.2109999999999999</c:v>
                </c:pt>
                <c:pt idx="2212">
                  <c:v>2.2120000000000002</c:v>
                </c:pt>
                <c:pt idx="2213">
                  <c:v>2.2130000000000001</c:v>
                </c:pt>
                <c:pt idx="2214">
                  <c:v>2.214</c:v>
                </c:pt>
                <c:pt idx="2215">
                  <c:v>2.2149999999999999</c:v>
                </c:pt>
                <c:pt idx="2216">
                  <c:v>2.2160000000000002</c:v>
                </c:pt>
                <c:pt idx="2217">
                  <c:v>2.2170000000000001</c:v>
                </c:pt>
                <c:pt idx="2218">
                  <c:v>2.218</c:v>
                </c:pt>
                <c:pt idx="2219">
                  <c:v>2.2189999999999999</c:v>
                </c:pt>
                <c:pt idx="2220">
                  <c:v>2.2200000000000002</c:v>
                </c:pt>
                <c:pt idx="2221">
                  <c:v>2.2210000000000001</c:v>
                </c:pt>
                <c:pt idx="2222">
                  <c:v>2.222</c:v>
                </c:pt>
                <c:pt idx="2223">
                  <c:v>2.2229999999999999</c:v>
                </c:pt>
                <c:pt idx="2224">
                  <c:v>2.2240000000000002</c:v>
                </c:pt>
                <c:pt idx="2225">
                  <c:v>2.2250000000000001</c:v>
                </c:pt>
                <c:pt idx="2226">
                  <c:v>2.226</c:v>
                </c:pt>
                <c:pt idx="2227">
                  <c:v>2.2269999999999999</c:v>
                </c:pt>
                <c:pt idx="2228">
                  <c:v>2.2280000000000002</c:v>
                </c:pt>
                <c:pt idx="2229">
                  <c:v>2.2290000000000001</c:v>
                </c:pt>
                <c:pt idx="2230">
                  <c:v>2.23</c:v>
                </c:pt>
                <c:pt idx="2231">
                  <c:v>2.2309999999999999</c:v>
                </c:pt>
                <c:pt idx="2232">
                  <c:v>2.2320000000000002</c:v>
                </c:pt>
                <c:pt idx="2233">
                  <c:v>2.2330000000000001</c:v>
                </c:pt>
                <c:pt idx="2234">
                  <c:v>2.234</c:v>
                </c:pt>
                <c:pt idx="2235">
                  <c:v>2.2349999999999999</c:v>
                </c:pt>
                <c:pt idx="2236">
                  <c:v>2.2360000000000002</c:v>
                </c:pt>
                <c:pt idx="2237">
                  <c:v>2.2370000000000001</c:v>
                </c:pt>
                <c:pt idx="2238">
                  <c:v>2.238</c:v>
                </c:pt>
                <c:pt idx="2239">
                  <c:v>2.2389999999999999</c:v>
                </c:pt>
                <c:pt idx="2240">
                  <c:v>2.2400000000000002</c:v>
                </c:pt>
                <c:pt idx="2241">
                  <c:v>2.2410000000000001</c:v>
                </c:pt>
                <c:pt idx="2242">
                  <c:v>2.242</c:v>
                </c:pt>
                <c:pt idx="2243">
                  <c:v>2.2429999999999999</c:v>
                </c:pt>
                <c:pt idx="2244">
                  <c:v>2.2440000000000002</c:v>
                </c:pt>
                <c:pt idx="2245">
                  <c:v>2.2450000000000001</c:v>
                </c:pt>
                <c:pt idx="2246">
                  <c:v>2.246</c:v>
                </c:pt>
                <c:pt idx="2247">
                  <c:v>2.2469999999999999</c:v>
                </c:pt>
                <c:pt idx="2248">
                  <c:v>2.2480000000000002</c:v>
                </c:pt>
                <c:pt idx="2249">
                  <c:v>2.2490000000000001</c:v>
                </c:pt>
                <c:pt idx="2250">
                  <c:v>2.25</c:v>
                </c:pt>
                <c:pt idx="2251">
                  <c:v>2.2509999999999999</c:v>
                </c:pt>
                <c:pt idx="2252">
                  <c:v>2.2519999999999998</c:v>
                </c:pt>
                <c:pt idx="2253">
                  <c:v>2.2530000000000001</c:v>
                </c:pt>
                <c:pt idx="2254">
                  <c:v>2.254</c:v>
                </c:pt>
                <c:pt idx="2255">
                  <c:v>2.2549999999999999</c:v>
                </c:pt>
                <c:pt idx="2256">
                  <c:v>2.2559999999999998</c:v>
                </c:pt>
                <c:pt idx="2257">
                  <c:v>2.2570000000000001</c:v>
                </c:pt>
                <c:pt idx="2258">
                  <c:v>2.258</c:v>
                </c:pt>
                <c:pt idx="2259">
                  <c:v>2.2589999999999999</c:v>
                </c:pt>
                <c:pt idx="2260">
                  <c:v>2.2599999999999998</c:v>
                </c:pt>
                <c:pt idx="2261">
                  <c:v>2.2610000000000001</c:v>
                </c:pt>
                <c:pt idx="2262">
                  <c:v>2.262</c:v>
                </c:pt>
                <c:pt idx="2263">
                  <c:v>2.2629999999999999</c:v>
                </c:pt>
                <c:pt idx="2264">
                  <c:v>2.2639999999999998</c:v>
                </c:pt>
                <c:pt idx="2265">
                  <c:v>2.2650000000000001</c:v>
                </c:pt>
                <c:pt idx="2266">
                  <c:v>2.266</c:v>
                </c:pt>
                <c:pt idx="2267">
                  <c:v>2.2669999999999999</c:v>
                </c:pt>
                <c:pt idx="2268">
                  <c:v>2.2679999999999998</c:v>
                </c:pt>
                <c:pt idx="2269">
                  <c:v>2.2690000000000001</c:v>
                </c:pt>
                <c:pt idx="2270">
                  <c:v>2.27</c:v>
                </c:pt>
                <c:pt idx="2271">
                  <c:v>2.2709999999999999</c:v>
                </c:pt>
                <c:pt idx="2272">
                  <c:v>2.2719999999999998</c:v>
                </c:pt>
                <c:pt idx="2273">
                  <c:v>2.2730000000000001</c:v>
                </c:pt>
                <c:pt idx="2274">
                  <c:v>2.274</c:v>
                </c:pt>
                <c:pt idx="2275">
                  <c:v>2.2749999999999999</c:v>
                </c:pt>
                <c:pt idx="2276">
                  <c:v>2.2759999999999998</c:v>
                </c:pt>
                <c:pt idx="2277">
                  <c:v>2.2770000000000001</c:v>
                </c:pt>
                <c:pt idx="2278">
                  <c:v>2.278</c:v>
                </c:pt>
                <c:pt idx="2279">
                  <c:v>2.2789999999999999</c:v>
                </c:pt>
                <c:pt idx="2280">
                  <c:v>2.2799999999999998</c:v>
                </c:pt>
                <c:pt idx="2281">
                  <c:v>2.2810000000000001</c:v>
                </c:pt>
                <c:pt idx="2282">
                  <c:v>2.282</c:v>
                </c:pt>
                <c:pt idx="2283">
                  <c:v>2.2829999999999999</c:v>
                </c:pt>
                <c:pt idx="2284">
                  <c:v>2.2839999999999998</c:v>
                </c:pt>
                <c:pt idx="2285">
                  <c:v>2.2850000000000001</c:v>
                </c:pt>
                <c:pt idx="2286">
                  <c:v>2.286</c:v>
                </c:pt>
                <c:pt idx="2287">
                  <c:v>2.2869999999999999</c:v>
                </c:pt>
                <c:pt idx="2288">
                  <c:v>2.2879999999999998</c:v>
                </c:pt>
                <c:pt idx="2289">
                  <c:v>2.2890000000000001</c:v>
                </c:pt>
                <c:pt idx="2290">
                  <c:v>2.29</c:v>
                </c:pt>
                <c:pt idx="2291">
                  <c:v>2.2909999999999999</c:v>
                </c:pt>
                <c:pt idx="2292">
                  <c:v>2.2919999999999998</c:v>
                </c:pt>
                <c:pt idx="2293">
                  <c:v>2.2930000000000001</c:v>
                </c:pt>
                <c:pt idx="2294">
                  <c:v>2.294</c:v>
                </c:pt>
                <c:pt idx="2295">
                  <c:v>2.2949999999999999</c:v>
                </c:pt>
                <c:pt idx="2296">
                  <c:v>2.2959999999999998</c:v>
                </c:pt>
                <c:pt idx="2297">
                  <c:v>2.2970000000000002</c:v>
                </c:pt>
                <c:pt idx="2298">
                  <c:v>2.298</c:v>
                </c:pt>
                <c:pt idx="2299">
                  <c:v>2.2989999999999999</c:v>
                </c:pt>
                <c:pt idx="2300">
                  <c:v>2.2999999999999998</c:v>
                </c:pt>
                <c:pt idx="2301">
                  <c:v>2.3010000000000002</c:v>
                </c:pt>
                <c:pt idx="2302">
                  <c:v>2.302</c:v>
                </c:pt>
                <c:pt idx="2303">
                  <c:v>2.3029999999999999</c:v>
                </c:pt>
                <c:pt idx="2304">
                  <c:v>2.3039999999999998</c:v>
                </c:pt>
                <c:pt idx="2305">
                  <c:v>2.3050000000000002</c:v>
                </c:pt>
                <c:pt idx="2306">
                  <c:v>2.306</c:v>
                </c:pt>
                <c:pt idx="2307">
                  <c:v>2.3069999999999999</c:v>
                </c:pt>
                <c:pt idx="2308">
                  <c:v>2.3079999999999998</c:v>
                </c:pt>
                <c:pt idx="2309">
                  <c:v>2.3090000000000002</c:v>
                </c:pt>
                <c:pt idx="2310">
                  <c:v>2.31</c:v>
                </c:pt>
                <c:pt idx="2311">
                  <c:v>2.3109999999999999</c:v>
                </c:pt>
                <c:pt idx="2312">
                  <c:v>2.3119999999999998</c:v>
                </c:pt>
                <c:pt idx="2313">
                  <c:v>2.3130000000000002</c:v>
                </c:pt>
                <c:pt idx="2314">
                  <c:v>2.3140000000000001</c:v>
                </c:pt>
                <c:pt idx="2315">
                  <c:v>2.3149999999999999</c:v>
                </c:pt>
                <c:pt idx="2316">
                  <c:v>2.3159999999999998</c:v>
                </c:pt>
                <c:pt idx="2317">
                  <c:v>2.3170000000000002</c:v>
                </c:pt>
                <c:pt idx="2318">
                  <c:v>2.3180000000000001</c:v>
                </c:pt>
                <c:pt idx="2319">
                  <c:v>2.319</c:v>
                </c:pt>
                <c:pt idx="2320">
                  <c:v>2.3199999999999998</c:v>
                </c:pt>
                <c:pt idx="2321">
                  <c:v>2.3210000000000002</c:v>
                </c:pt>
                <c:pt idx="2322">
                  <c:v>2.3220000000000001</c:v>
                </c:pt>
                <c:pt idx="2323">
                  <c:v>2.323</c:v>
                </c:pt>
                <c:pt idx="2324">
                  <c:v>2.3239999999999998</c:v>
                </c:pt>
                <c:pt idx="2325">
                  <c:v>2.3250000000000002</c:v>
                </c:pt>
                <c:pt idx="2326">
                  <c:v>2.3260000000000001</c:v>
                </c:pt>
                <c:pt idx="2327">
                  <c:v>2.327</c:v>
                </c:pt>
                <c:pt idx="2328">
                  <c:v>2.3279999999999998</c:v>
                </c:pt>
                <c:pt idx="2329">
                  <c:v>2.3290000000000002</c:v>
                </c:pt>
                <c:pt idx="2330">
                  <c:v>2.33</c:v>
                </c:pt>
                <c:pt idx="2331">
                  <c:v>2.331</c:v>
                </c:pt>
                <c:pt idx="2332">
                  <c:v>2.3319999999999999</c:v>
                </c:pt>
                <c:pt idx="2333">
                  <c:v>2.3330000000000002</c:v>
                </c:pt>
                <c:pt idx="2334">
                  <c:v>2.3340000000000001</c:v>
                </c:pt>
                <c:pt idx="2335">
                  <c:v>2.335</c:v>
                </c:pt>
                <c:pt idx="2336">
                  <c:v>2.3359999999999999</c:v>
                </c:pt>
                <c:pt idx="2337">
                  <c:v>2.3370000000000002</c:v>
                </c:pt>
                <c:pt idx="2338">
                  <c:v>2.3380000000000001</c:v>
                </c:pt>
                <c:pt idx="2339">
                  <c:v>2.339</c:v>
                </c:pt>
                <c:pt idx="2340">
                  <c:v>2.34</c:v>
                </c:pt>
                <c:pt idx="2341">
                  <c:v>2.3410000000000002</c:v>
                </c:pt>
                <c:pt idx="2342">
                  <c:v>2.3420000000000001</c:v>
                </c:pt>
                <c:pt idx="2343">
                  <c:v>2.343</c:v>
                </c:pt>
                <c:pt idx="2344">
                  <c:v>2.3439999999999999</c:v>
                </c:pt>
                <c:pt idx="2345">
                  <c:v>2.3450000000000002</c:v>
                </c:pt>
                <c:pt idx="2346">
                  <c:v>2.3460000000000001</c:v>
                </c:pt>
                <c:pt idx="2347">
                  <c:v>2.347</c:v>
                </c:pt>
                <c:pt idx="2348">
                  <c:v>2.3479999999999999</c:v>
                </c:pt>
                <c:pt idx="2349">
                  <c:v>2.3490000000000002</c:v>
                </c:pt>
                <c:pt idx="2350">
                  <c:v>2.35</c:v>
                </c:pt>
                <c:pt idx="2351">
                  <c:v>2.351</c:v>
                </c:pt>
                <c:pt idx="2352">
                  <c:v>2.3519999999999999</c:v>
                </c:pt>
                <c:pt idx="2353">
                  <c:v>2.3530000000000002</c:v>
                </c:pt>
                <c:pt idx="2354">
                  <c:v>2.3540000000000001</c:v>
                </c:pt>
                <c:pt idx="2355">
                  <c:v>2.355</c:v>
                </c:pt>
                <c:pt idx="2356">
                  <c:v>2.3559999999999999</c:v>
                </c:pt>
                <c:pt idx="2357">
                  <c:v>2.3570000000000002</c:v>
                </c:pt>
                <c:pt idx="2358">
                  <c:v>2.3580000000000001</c:v>
                </c:pt>
                <c:pt idx="2359">
                  <c:v>2.359</c:v>
                </c:pt>
                <c:pt idx="2360">
                  <c:v>2.36</c:v>
                </c:pt>
                <c:pt idx="2361">
                  <c:v>2.3610000000000002</c:v>
                </c:pt>
                <c:pt idx="2362">
                  <c:v>2.3620000000000001</c:v>
                </c:pt>
                <c:pt idx="2363">
                  <c:v>2.363</c:v>
                </c:pt>
                <c:pt idx="2364">
                  <c:v>2.3639999999999999</c:v>
                </c:pt>
                <c:pt idx="2365">
                  <c:v>2.3650000000000002</c:v>
                </c:pt>
                <c:pt idx="2366">
                  <c:v>2.3660000000000001</c:v>
                </c:pt>
                <c:pt idx="2367">
                  <c:v>2.367</c:v>
                </c:pt>
                <c:pt idx="2368">
                  <c:v>2.3679999999999999</c:v>
                </c:pt>
                <c:pt idx="2369">
                  <c:v>2.3690000000000002</c:v>
                </c:pt>
                <c:pt idx="2370">
                  <c:v>2.37</c:v>
                </c:pt>
                <c:pt idx="2371">
                  <c:v>2.371</c:v>
                </c:pt>
                <c:pt idx="2372">
                  <c:v>2.3719999999999999</c:v>
                </c:pt>
                <c:pt idx="2373">
                  <c:v>2.3730000000000002</c:v>
                </c:pt>
                <c:pt idx="2374">
                  <c:v>2.3740000000000001</c:v>
                </c:pt>
                <c:pt idx="2375">
                  <c:v>2.375</c:v>
                </c:pt>
                <c:pt idx="2376">
                  <c:v>2.3759999999999999</c:v>
                </c:pt>
                <c:pt idx="2377">
                  <c:v>2.3769999999999998</c:v>
                </c:pt>
                <c:pt idx="2378">
                  <c:v>2.3780000000000001</c:v>
                </c:pt>
                <c:pt idx="2379">
                  <c:v>2.379</c:v>
                </c:pt>
                <c:pt idx="2380">
                  <c:v>2.38</c:v>
                </c:pt>
                <c:pt idx="2381">
                  <c:v>2.3809999999999998</c:v>
                </c:pt>
                <c:pt idx="2382">
                  <c:v>2.3820000000000001</c:v>
                </c:pt>
                <c:pt idx="2383">
                  <c:v>2.383</c:v>
                </c:pt>
                <c:pt idx="2384">
                  <c:v>2.3839999999999999</c:v>
                </c:pt>
                <c:pt idx="2385">
                  <c:v>2.3849999999999998</c:v>
                </c:pt>
                <c:pt idx="2386">
                  <c:v>2.3860000000000001</c:v>
                </c:pt>
                <c:pt idx="2387">
                  <c:v>2.387</c:v>
                </c:pt>
                <c:pt idx="2388">
                  <c:v>2.3879999999999999</c:v>
                </c:pt>
                <c:pt idx="2389">
                  <c:v>2.3889999999999998</c:v>
                </c:pt>
                <c:pt idx="2390">
                  <c:v>2.39</c:v>
                </c:pt>
                <c:pt idx="2391">
                  <c:v>2.391</c:v>
                </c:pt>
                <c:pt idx="2392">
                  <c:v>2.3919999999999999</c:v>
                </c:pt>
                <c:pt idx="2393">
                  <c:v>2.3929999999999998</c:v>
                </c:pt>
                <c:pt idx="2394">
                  <c:v>2.3940000000000001</c:v>
                </c:pt>
                <c:pt idx="2395">
                  <c:v>2.395</c:v>
                </c:pt>
                <c:pt idx="2396">
                  <c:v>2.3959999999999999</c:v>
                </c:pt>
                <c:pt idx="2397">
                  <c:v>2.3969999999999998</c:v>
                </c:pt>
                <c:pt idx="2398">
                  <c:v>2.3980000000000001</c:v>
                </c:pt>
                <c:pt idx="2399">
                  <c:v>2.399</c:v>
                </c:pt>
                <c:pt idx="2400">
                  <c:v>2.4</c:v>
                </c:pt>
                <c:pt idx="2401">
                  <c:v>2.4009999999999998</c:v>
                </c:pt>
                <c:pt idx="2402">
                  <c:v>2.4020000000000001</c:v>
                </c:pt>
                <c:pt idx="2403">
                  <c:v>2.403</c:v>
                </c:pt>
                <c:pt idx="2404">
                  <c:v>2.4039999999999999</c:v>
                </c:pt>
                <c:pt idx="2405">
                  <c:v>2.4049999999999998</c:v>
                </c:pt>
                <c:pt idx="2406">
                  <c:v>2.4060000000000001</c:v>
                </c:pt>
                <c:pt idx="2407">
                  <c:v>2.407</c:v>
                </c:pt>
                <c:pt idx="2408">
                  <c:v>2.4079999999999999</c:v>
                </c:pt>
                <c:pt idx="2409">
                  <c:v>2.4089999999999998</c:v>
                </c:pt>
                <c:pt idx="2410">
                  <c:v>2.41</c:v>
                </c:pt>
                <c:pt idx="2411">
                  <c:v>2.411</c:v>
                </c:pt>
                <c:pt idx="2412">
                  <c:v>2.4119999999999999</c:v>
                </c:pt>
                <c:pt idx="2413">
                  <c:v>2.4129999999999998</c:v>
                </c:pt>
                <c:pt idx="2414">
                  <c:v>2.4140000000000001</c:v>
                </c:pt>
                <c:pt idx="2415">
                  <c:v>2.415</c:v>
                </c:pt>
                <c:pt idx="2416">
                  <c:v>2.4159999999999999</c:v>
                </c:pt>
                <c:pt idx="2417">
                  <c:v>2.4169999999999998</c:v>
                </c:pt>
                <c:pt idx="2418">
                  <c:v>2.4180000000000001</c:v>
                </c:pt>
                <c:pt idx="2419">
                  <c:v>2.419</c:v>
                </c:pt>
                <c:pt idx="2420">
                  <c:v>2.42</c:v>
                </c:pt>
                <c:pt idx="2421">
                  <c:v>2.4209999999999998</c:v>
                </c:pt>
                <c:pt idx="2422">
                  <c:v>2.4220000000000002</c:v>
                </c:pt>
                <c:pt idx="2423">
                  <c:v>2.423</c:v>
                </c:pt>
                <c:pt idx="2424">
                  <c:v>2.4239999999999999</c:v>
                </c:pt>
                <c:pt idx="2425">
                  <c:v>2.4249999999999998</c:v>
                </c:pt>
                <c:pt idx="2426">
                  <c:v>2.4260000000000002</c:v>
                </c:pt>
                <c:pt idx="2427">
                  <c:v>2.427</c:v>
                </c:pt>
                <c:pt idx="2428">
                  <c:v>2.4279999999999999</c:v>
                </c:pt>
                <c:pt idx="2429">
                  <c:v>2.4289999999999998</c:v>
                </c:pt>
                <c:pt idx="2430">
                  <c:v>2.4300000000000002</c:v>
                </c:pt>
                <c:pt idx="2431">
                  <c:v>2.431</c:v>
                </c:pt>
                <c:pt idx="2432">
                  <c:v>2.4319999999999999</c:v>
                </c:pt>
                <c:pt idx="2433">
                  <c:v>2.4329999999999998</c:v>
                </c:pt>
                <c:pt idx="2434">
                  <c:v>2.4340000000000002</c:v>
                </c:pt>
                <c:pt idx="2435">
                  <c:v>2.4350000000000001</c:v>
                </c:pt>
                <c:pt idx="2436">
                  <c:v>2.4359999999999999</c:v>
                </c:pt>
                <c:pt idx="2437">
                  <c:v>2.4369999999999998</c:v>
                </c:pt>
                <c:pt idx="2438">
                  <c:v>2.4380000000000002</c:v>
                </c:pt>
                <c:pt idx="2439">
                  <c:v>2.4390000000000001</c:v>
                </c:pt>
                <c:pt idx="2440">
                  <c:v>2.44</c:v>
                </c:pt>
                <c:pt idx="2441">
                  <c:v>2.4409999999999998</c:v>
                </c:pt>
                <c:pt idx="2442">
                  <c:v>2.4420000000000002</c:v>
                </c:pt>
                <c:pt idx="2443">
                  <c:v>2.4430000000000001</c:v>
                </c:pt>
                <c:pt idx="2444">
                  <c:v>2.444</c:v>
                </c:pt>
                <c:pt idx="2445">
                  <c:v>2.4449999999999998</c:v>
                </c:pt>
                <c:pt idx="2446">
                  <c:v>2.4460000000000002</c:v>
                </c:pt>
                <c:pt idx="2447">
                  <c:v>2.4470000000000001</c:v>
                </c:pt>
                <c:pt idx="2448">
                  <c:v>2.448</c:v>
                </c:pt>
                <c:pt idx="2449">
                  <c:v>2.4489999999999998</c:v>
                </c:pt>
                <c:pt idx="2450">
                  <c:v>2.4500000000000002</c:v>
                </c:pt>
                <c:pt idx="2451">
                  <c:v>2.4510000000000001</c:v>
                </c:pt>
                <c:pt idx="2452">
                  <c:v>2.452</c:v>
                </c:pt>
                <c:pt idx="2453">
                  <c:v>2.4529999999999998</c:v>
                </c:pt>
                <c:pt idx="2454">
                  <c:v>2.4540000000000002</c:v>
                </c:pt>
                <c:pt idx="2455">
                  <c:v>2.4550000000000001</c:v>
                </c:pt>
                <c:pt idx="2456">
                  <c:v>2.456</c:v>
                </c:pt>
                <c:pt idx="2457">
                  <c:v>2.4569999999999999</c:v>
                </c:pt>
                <c:pt idx="2458">
                  <c:v>2.4580000000000002</c:v>
                </c:pt>
                <c:pt idx="2459">
                  <c:v>2.4590000000000001</c:v>
                </c:pt>
                <c:pt idx="2460">
                  <c:v>2.46</c:v>
                </c:pt>
                <c:pt idx="2461">
                  <c:v>2.4609999999999999</c:v>
                </c:pt>
                <c:pt idx="2462">
                  <c:v>2.4620000000000002</c:v>
                </c:pt>
                <c:pt idx="2463">
                  <c:v>2.4630000000000001</c:v>
                </c:pt>
                <c:pt idx="2464">
                  <c:v>2.464</c:v>
                </c:pt>
                <c:pt idx="2465">
                  <c:v>2.4649999999999999</c:v>
                </c:pt>
                <c:pt idx="2466">
                  <c:v>2.4660000000000002</c:v>
                </c:pt>
                <c:pt idx="2467">
                  <c:v>2.4670000000000001</c:v>
                </c:pt>
                <c:pt idx="2468">
                  <c:v>2.468</c:v>
                </c:pt>
                <c:pt idx="2469">
                  <c:v>2.4689999999999999</c:v>
                </c:pt>
                <c:pt idx="2470">
                  <c:v>2.4700000000000002</c:v>
                </c:pt>
                <c:pt idx="2471">
                  <c:v>2.4710000000000001</c:v>
                </c:pt>
                <c:pt idx="2472">
                  <c:v>2.472</c:v>
                </c:pt>
                <c:pt idx="2473">
                  <c:v>2.4729999999999999</c:v>
                </c:pt>
                <c:pt idx="2474">
                  <c:v>2.4740000000000002</c:v>
                </c:pt>
                <c:pt idx="2475">
                  <c:v>2.4750000000000001</c:v>
                </c:pt>
                <c:pt idx="2476">
                  <c:v>2.476</c:v>
                </c:pt>
                <c:pt idx="2477">
                  <c:v>2.4769999999999999</c:v>
                </c:pt>
                <c:pt idx="2478">
                  <c:v>2.4780000000000002</c:v>
                </c:pt>
                <c:pt idx="2479">
                  <c:v>2.4790000000000001</c:v>
                </c:pt>
                <c:pt idx="2480">
                  <c:v>2.48</c:v>
                </c:pt>
                <c:pt idx="2481">
                  <c:v>2.4809999999999999</c:v>
                </c:pt>
                <c:pt idx="2482">
                  <c:v>2.4820000000000002</c:v>
                </c:pt>
                <c:pt idx="2483">
                  <c:v>2.4830000000000001</c:v>
                </c:pt>
                <c:pt idx="2484">
                  <c:v>2.484</c:v>
                </c:pt>
                <c:pt idx="2485">
                  <c:v>2.4849999999999999</c:v>
                </c:pt>
                <c:pt idx="2486">
                  <c:v>2.4860000000000002</c:v>
                </c:pt>
                <c:pt idx="2487">
                  <c:v>2.4870000000000001</c:v>
                </c:pt>
                <c:pt idx="2488">
                  <c:v>2.488</c:v>
                </c:pt>
                <c:pt idx="2489">
                  <c:v>2.4889999999999999</c:v>
                </c:pt>
                <c:pt idx="2490">
                  <c:v>2.4900000000000002</c:v>
                </c:pt>
                <c:pt idx="2491">
                  <c:v>2.4910000000000001</c:v>
                </c:pt>
                <c:pt idx="2492">
                  <c:v>2.492</c:v>
                </c:pt>
                <c:pt idx="2493">
                  <c:v>2.4929999999999999</c:v>
                </c:pt>
                <c:pt idx="2494">
                  <c:v>2.4940000000000002</c:v>
                </c:pt>
                <c:pt idx="2495">
                  <c:v>2.4950000000000001</c:v>
                </c:pt>
                <c:pt idx="2496">
                  <c:v>2.496</c:v>
                </c:pt>
                <c:pt idx="2497">
                  <c:v>2.4969999999999999</c:v>
                </c:pt>
                <c:pt idx="2498">
                  <c:v>2.4980000000000002</c:v>
                </c:pt>
                <c:pt idx="2499">
                  <c:v>2.4990000000000001</c:v>
                </c:pt>
                <c:pt idx="2500">
                  <c:v>2.5</c:v>
                </c:pt>
                <c:pt idx="2501">
                  <c:v>2.5009999999999999</c:v>
                </c:pt>
                <c:pt idx="2502">
                  <c:v>2.5019999999999998</c:v>
                </c:pt>
                <c:pt idx="2503">
                  <c:v>2.5030000000000001</c:v>
                </c:pt>
                <c:pt idx="2504">
                  <c:v>2.504</c:v>
                </c:pt>
                <c:pt idx="2505">
                  <c:v>2.5049999999999999</c:v>
                </c:pt>
                <c:pt idx="2506">
                  <c:v>2.5059999999999998</c:v>
                </c:pt>
                <c:pt idx="2507">
                  <c:v>2.5070000000000001</c:v>
                </c:pt>
                <c:pt idx="2508">
                  <c:v>2.508</c:v>
                </c:pt>
                <c:pt idx="2509">
                  <c:v>2.5089999999999999</c:v>
                </c:pt>
                <c:pt idx="2510">
                  <c:v>2.5099999999999998</c:v>
                </c:pt>
                <c:pt idx="2511">
                  <c:v>2.5110000000000001</c:v>
                </c:pt>
                <c:pt idx="2512">
                  <c:v>2.512</c:v>
                </c:pt>
                <c:pt idx="2513">
                  <c:v>2.5129999999999999</c:v>
                </c:pt>
                <c:pt idx="2514">
                  <c:v>2.5139999999999998</c:v>
                </c:pt>
                <c:pt idx="2515">
                  <c:v>2.5150000000000001</c:v>
                </c:pt>
                <c:pt idx="2516">
                  <c:v>2.516</c:v>
                </c:pt>
                <c:pt idx="2517">
                  <c:v>2.5169999999999999</c:v>
                </c:pt>
                <c:pt idx="2518">
                  <c:v>2.5179999999999998</c:v>
                </c:pt>
                <c:pt idx="2519">
                  <c:v>2.5190000000000001</c:v>
                </c:pt>
                <c:pt idx="2520">
                  <c:v>2.52</c:v>
                </c:pt>
                <c:pt idx="2521">
                  <c:v>2.5209999999999999</c:v>
                </c:pt>
                <c:pt idx="2522">
                  <c:v>2.5219999999999998</c:v>
                </c:pt>
                <c:pt idx="2523">
                  <c:v>2.5230000000000001</c:v>
                </c:pt>
                <c:pt idx="2524">
                  <c:v>2.524</c:v>
                </c:pt>
                <c:pt idx="2525">
                  <c:v>2.5249999999999999</c:v>
                </c:pt>
                <c:pt idx="2526">
                  <c:v>2.5259999999999998</c:v>
                </c:pt>
                <c:pt idx="2527">
                  <c:v>2.5270000000000001</c:v>
                </c:pt>
                <c:pt idx="2528">
                  <c:v>2.528</c:v>
                </c:pt>
                <c:pt idx="2529">
                  <c:v>2.5289999999999999</c:v>
                </c:pt>
                <c:pt idx="2530">
                  <c:v>2.5299999999999998</c:v>
                </c:pt>
                <c:pt idx="2531">
                  <c:v>2.5310000000000001</c:v>
                </c:pt>
                <c:pt idx="2532">
                  <c:v>2.532</c:v>
                </c:pt>
                <c:pt idx="2533">
                  <c:v>2.5329999999999999</c:v>
                </c:pt>
                <c:pt idx="2534">
                  <c:v>2.5339999999999998</c:v>
                </c:pt>
                <c:pt idx="2535">
                  <c:v>2.5350000000000001</c:v>
                </c:pt>
                <c:pt idx="2536">
                  <c:v>2.536</c:v>
                </c:pt>
                <c:pt idx="2537">
                  <c:v>2.5369999999999999</c:v>
                </c:pt>
                <c:pt idx="2538">
                  <c:v>2.5379999999999998</c:v>
                </c:pt>
                <c:pt idx="2539">
                  <c:v>2.5390000000000001</c:v>
                </c:pt>
                <c:pt idx="2540">
                  <c:v>2.54</c:v>
                </c:pt>
                <c:pt idx="2541">
                  <c:v>2.5409999999999999</c:v>
                </c:pt>
                <c:pt idx="2542">
                  <c:v>2.5419999999999998</c:v>
                </c:pt>
                <c:pt idx="2543">
                  <c:v>2.5430000000000001</c:v>
                </c:pt>
                <c:pt idx="2544">
                  <c:v>2.544</c:v>
                </c:pt>
                <c:pt idx="2545">
                  <c:v>2.5449999999999999</c:v>
                </c:pt>
                <c:pt idx="2546">
                  <c:v>2.5459999999999998</c:v>
                </c:pt>
                <c:pt idx="2547">
                  <c:v>2.5470000000000002</c:v>
                </c:pt>
                <c:pt idx="2548">
                  <c:v>2.548</c:v>
                </c:pt>
                <c:pt idx="2549">
                  <c:v>2.5489999999999999</c:v>
                </c:pt>
                <c:pt idx="2550">
                  <c:v>2.5499999999999998</c:v>
                </c:pt>
                <c:pt idx="2551">
                  <c:v>2.5510000000000002</c:v>
                </c:pt>
                <c:pt idx="2552">
                  <c:v>2.552</c:v>
                </c:pt>
                <c:pt idx="2553">
                  <c:v>2.5529999999999999</c:v>
                </c:pt>
                <c:pt idx="2554">
                  <c:v>2.5539999999999998</c:v>
                </c:pt>
                <c:pt idx="2555">
                  <c:v>2.5550000000000002</c:v>
                </c:pt>
                <c:pt idx="2556">
                  <c:v>2.556</c:v>
                </c:pt>
                <c:pt idx="2557">
                  <c:v>2.5569999999999999</c:v>
                </c:pt>
                <c:pt idx="2558">
                  <c:v>2.5579999999999998</c:v>
                </c:pt>
                <c:pt idx="2559">
                  <c:v>2.5590000000000002</c:v>
                </c:pt>
                <c:pt idx="2560">
                  <c:v>2.56</c:v>
                </c:pt>
                <c:pt idx="2561">
                  <c:v>2.5609999999999999</c:v>
                </c:pt>
                <c:pt idx="2562">
                  <c:v>2.5619999999999998</c:v>
                </c:pt>
                <c:pt idx="2563">
                  <c:v>2.5630000000000002</c:v>
                </c:pt>
                <c:pt idx="2564">
                  <c:v>2.5640000000000001</c:v>
                </c:pt>
                <c:pt idx="2565">
                  <c:v>2.5649999999999999</c:v>
                </c:pt>
                <c:pt idx="2566">
                  <c:v>2.5659999999999998</c:v>
                </c:pt>
                <c:pt idx="2567">
                  <c:v>2.5670000000000002</c:v>
                </c:pt>
                <c:pt idx="2568">
                  <c:v>2.5680000000000001</c:v>
                </c:pt>
                <c:pt idx="2569">
                  <c:v>2.569</c:v>
                </c:pt>
                <c:pt idx="2570">
                  <c:v>2.57</c:v>
                </c:pt>
                <c:pt idx="2571">
                  <c:v>2.5710000000000002</c:v>
                </c:pt>
                <c:pt idx="2572">
                  <c:v>2.5720000000000001</c:v>
                </c:pt>
                <c:pt idx="2573">
                  <c:v>2.573</c:v>
                </c:pt>
                <c:pt idx="2574">
                  <c:v>2.5739999999999998</c:v>
                </c:pt>
                <c:pt idx="2575">
                  <c:v>2.5750000000000002</c:v>
                </c:pt>
                <c:pt idx="2576">
                  <c:v>2.5760000000000001</c:v>
                </c:pt>
                <c:pt idx="2577">
                  <c:v>2.577</c:v>
                </c:pt>
                <c:pt idx="2578">
                  <c:v>2.5779999999999998</c:v>
                </c:pt>
                <c:pt idx="2579">
                  <c:v>2.5790000000000002</c:v>
                </c:pt>
                <c:pt idx="2580">
                  <c:v>2.58</c:v>
                </c:pt>
                <c:pt idx="2581">
                  <c:v>2.581</c:v>
                </c:pt>
                <c:pt idx="2582">
                  <c:v>2.5819999999999999</c:v>
                </c:pt>
                <c:pt idx="2583">
                  <c:v>2.5830000000000002</c:v>
                </c:pt>
                <c:pt idx="2584">
                  <c:v>2.5840000000000001</c:v>
                </c:pt>
                <c:pt idx="2585">
                  <c:v>2.585</c:v>
                </c:pt>
                <c:pt idx="2586">
                  <c:v>2.5859999999999999</c:v>
                </c:pt>
                <c:pt idx="2587">
                  <c:v>2.5870000000000002</c:v>
                </c:pt>
                <c:pt idx="2588">
                  <c:v>2.5880000000000001</c:v>
                </c:pt>
                <c:pt idx="2589">
                  <c:v>2.589</c:v>
                </c:pt>
                <c:pt idx="2590">
                  <c:v>2.59</c:v>
                </c:pt>
                <c:pt idx="2591">
                  <c:v>2.5910000000000002</c:v>
                </c:pt>
                <c:pt idx="2592">
                  <c:v>2.5920000000000001</c:v>
                </c:pt>
                <c:pt idx="2593">
                  <c:v>2.593</c:v>
                </c:pt>
                <c:pt idx="2594">
                  <c:v>2.5939999999999999</c:v>
                </c:pt>
                <c:pt idx="2595">
                  <c:v>2.5950000000000002</c:v>
                </c:pt>
                <c:pt idx="2596">
                  <c:v>2.5960000000000001</c:v>
                </c:pt>
                <c:pt idx="2597">
                  <c:v>2.597</c:v>
                </c:pt>
                <c:pt idx="2598">
                  <c:v>2.5979999999999999</c:v>
                </c:pt>
                <c:pt idx="2599">
                  <c:v>2.5990000000000002</c:v>
                </c:pt>
                <c:pt idx="2600">
                  <c:v>2.6</c:v>
                </c:pt>
                <c:pt idx="2601">
                  <c:v>2.601</c:v>
                </c:pt>
                <c:pt idx="2602">
                  <c:v>2.6019999999999999</c:v>
                </c:pt>
                <c:pt idx="2603">
                  <c:v>2.6030000000000002</c:v>
                </c:pt>
                <c:pt idx="2604">
                  <c:v>2.6040000000000001</c:v>
                </c:pt>
                <c:pt idx="2605">
                  <c:v>2.605</c:v>
                </c:pt>
                <c:pt idx="2606">
                  <c:v>2.6059999999999999</c:v>
                </c:pt>
                <c:pt idx="2607">
                  <c:v>2.6070000000000002</c:v>
                </c:pt>
                <c:pt idx="2608">
                  <c:v>2.6080000000000001</c:v>
                </c:pt>
                <c:pt idx="2609">
                  <c:v>2.609</c:v>
                </c:pt>
                <c:pt idx="2610">
                  <c:v>2.61</c:v>
                </c:pt>
                <c:pt idx="2611">
                  <c:v>2.6110000000000002</c:v>
                </c:pt>
                <c:pt idx="2612">
                  <c:v>2.6120000000000001</c:v>
                </c:pt>
                <c:pt idx="2613">
                  <c:v>2.613</c:v>
                </c:pt>
                <c:pt idx="2614">
                  <c:v>2.6139999999999999</c:v>
                </c:pt>
                <c:pt idx="2615">
                  <c:v>2.6150000000000002</c:v>
                </c:pt>
                <c:pt idx="2616">
                  <c:v>2.6160000000000001</c:v>
                </c:pt>
                <c:pt idx="2617">
                  <c:v>2.617</c:v>
                </c:pt>
                <c:pt idx="2618">
                  <c:v>2.6179999999999999</c:v>
                </c:pt>
                <c:pt idx="2619">
                  <c:v>2.6190000000000002</c:v>
                </c:pt>
                <c:pt idx="2620">
                  <c:v>2.62</c:v>
                </c:pt>
                <c:pt idx="2621">
                  <c:v>2.621</c:v>
                </c:pt>
                <c:pt idx="2622">
                  <c:v>2.6219999999999999</c:v>
                </c:pt>
                <c:pt idx="2623">
                  <c:v>2.6230000000000002</c:v>
                </c:pt>
                <c:pt idx="2624">
                  <c:v>2.6240000000000001</c:v>
                </c:pt>
                <c:pt idx="2625">
                  <c:v>2.625</c:v>
                </c:pt>
                <c:pt idx="2626">
                  <c:v>2.6259999999999999</c:v>
                </c:pt>
                <c:pt idx="2627">
                  <c:v>2.6269999999999998</c:v>
                </c:pt>
                <c:pt idx="2628">
                  <c:v>2.6280000000000001</c:v>
                </c:pt>
                <c:pt idx="2629">
                  <c:v>2.629</c:v>
                </c:pt>
                <c:pt idx="2630">
                  <c:v>2.63</c:v>
                </c:pt>
                <c:pt idx="2631">
                  <c:v>2.6309999999999998</c:v>
                </c:pt>
                <c:pt idx="2632">
                  <c:v>2.6320000000000001</c:v>
                </c:pt>
                <c:pt idx="2633">
                  <c:v>2.633</c:v>
                </c:pt>
                <c:pt idx="2634">
                  <c:v>2.6339999999999999</c:v>
                </c:pt>
                <c:pt idx="2635">
                  <c:v>2.6349999999999998</c:v>
                </c:pt>
                <c:pt idx="2636">
                  <c:v>2.6360000000000001</c:v>
                </c:pt>
                <c:pt idx="2637">
                  <c:v>2.637</c:v>
                </c:pt>
                <c:pt idx="2638">
                  <c:v>2.6379999999999999</c:v>
                </c:pt>
                <c:pt idx="2639">
                  <c:v>2.6389999999999998</c:v>
                </c:pt>
                <c:pt idx="2640">
                  <c:v>2.64</c:v>
                </c:pt>
                <c:pt idx="2641">
                  <c:v>2.641</c:v>
                </c:pt>
                <c:pt idx="2642">
                  <c:v>2.6419999999999999</c:v>
                </c:pt>
                <c:pt idx="2643">
                  <c:v>2.6429999999999998</c:v>
                </c:pt>
                <c:pt idx="2644">
                  <c:v>2.6440000000000001</c:v>
                </c:pt>
                <c:pt idx="2645">
                  <c:v>2.645</c:v>
                </c:pt>
                <c:pt idx="2646">
                  <c:v>2.6459999999999999</c:v>
                </c:pt>
                <c:pt idx="2647">
                  <c:v>2.6469999999999998</c:v>
                </c:pt>
                <c:pt idx="2648">
                  <c:v>2.6480000000000001</c:v>
                </c:pt>
                <c:pt idx="2649">
                  <c:v>2.649</c:v>
                </c:pt>
                <c:pt idx="2650">
                  <c:v>2.65</c:v>
                </c:pt>
                <c:pt idx="2651">
                  <c:v>2.6509999999999998</c:v>
                </c:pt>
                <c:pt idx="2652">
                  <c:v>2.6520000000000001</c:v>
                </c:pt>
                <c:pt idx="2653">
                  <c:v>2.653</c:v>
                </c:pt>
                <c:pt idx="2654">
                  <c:v>2.6539999999999999</c:v>
                </c:pt>
                <c:pt idx="2655">
                  <c:v>2.6549999999999998</c:v>
                </c:pt>
                <c:pt idx="2656">
                  <c:v>2.6560000000000001</c:v>
                </c:pt>
                <c:pt idx="2657">
                  <c:v>2.657</c:v>
                </c:pt>
                <c:pt idx="2658">
                  <c:v>2.6579999999999999</c:v>
                </c:pt>
                <c:pt idx="2659">
                  <c:v>2.6589999999999998</c:v>
                </c:pt>
                <c:pt idx="2660">
                  <c:v>2.66</c:v>
                </c:pt>
                <c:pt idx="2661">
                  <c:v>2.661</c:v>
                </c:pt>
                <c:pt idx="2662">
                  <c:v>2.6619999999999999</c:v>
                </c:pt>
                <c:pt idx="2663">
                  <c:v>2.6629999999999998</c:v>
                </c:pt>
                <c:pt idx="2664">
                  <c:v>2.6640000000000001</c:v>
                </c:pt>
                <c:pt idx="2665">
                  <c:v>2.665</c:v>
                </c:pt>
                <c:pt idx="2666">
                  <c:v>2.6659999999999999</c:v>
                </c:pt>
                <c:pt idx="2667">
                  <c:v>2.6669999999999998</c:v>
                </c:pt>
                <c:pt idx="2668">
                  <c:v>2.6680000000000001</c:v>
                </c:pt>
                <c:pt idx="2669">
                  <c:v>2.669</c:v>
                </c:pt>
                <c:pt idx="2670">
                  <c:v>2.67</c:v>
                </c:pt>
                <c:pt idx="2671">
                  <c:v>2.6709999999999998</c:v>
                </c:pt>
                <c:pt idx="2672">
                  <c:v>2.6720000000000002</c:v>
                </c:pt>
                <c:pt idx="2673">
                  <c:v>2.673</c:v>
                </c:pt>
                <c:pt idx="2674">
                  <c:v>2.6739999999999999</c:v>
                </c:pt>
                <c:pt idx="2675">
                  <c:v>2.6749999999999998</c:v>
                </c:pt>
                <c:pt idx="2676">
                  <c:v>2.6760000000000002</c:v>
                </c:pt>
                <c:pt idx="2677">
                  <c:v>2.677</c:v>
                </c:pt>
                <c:pt idx="2678">
                  <c:v>2.6779999999999999</c:v>
                </c:pt>
                <c:pt idx="2679">
                  <c:v>2.6789999999999998</c:v>
                </c:pt>
                <c:pt idx="2680">
                  <c:v>2.68</c:v>
                </c:pt>
                <c:pt idx="2681">
                  <c:v>2.681</c:v>
                </c:pt>
                <c:pt idx="2682">
                  <c:v>2.6819999999999999</c:v>
                </c:pt>
                <c:pt idx="2683">
                  <c:v>2.6829999999999998</c:v>
                </c:pt>
                <c:pt idx="2684">
                  <c:v>2.6840000000000002</c:v>
                </c:pt>
                <c:pt idx="2685">
                  <c:v>2.6850000000000001</c:v>
                </c:pt>
                <c:pt idx="2686">
                  <c:v>2.6859999999999999</c:v>
                </c:pt>
                <c:pt idx="2687">
                  <c:v>2.6869999999999998</c:v>
                </c:pt>
                <c:pt idx="2688">
                  <c:v>2.6880000000000002</c:v>
                </c:pt>
                <c:pt idx="2689">
                  <c:v>2.6890000000000001</c:v>
                </c:pt>
                <c:pt idx="2690">
                  <c:v>2.69</c:v>
                </c:pt>
                <c:pt idx="2691">
                  <c:v>2.6909999999999998</c:v>
                </c:pt>
                <c:pt idx="2692">
                  <c:v>2.6920000000000002</c:v>
                </c:pt>
                <c:pt idx="2693">
                  <c:v>2.6930000000000001</c:v>
                </c:pt>
                <c:pt idx="2694">
                  <c:v>2.694</c:v>
                </c:pt>
                <c:pt idx="2695">
                  <c:v>2.6949999999999998</c:v>
                </c:pt>
                <c:pt idx="2696">
                  <c:v>2.6960000000000002</c:v>
                </c:pt>
                <c:pt idx="2697">
                  <c:v>2.6970000000000001</c:v>
                </c:pt>
                <c:pt idx="2698">
                  <c:v>2.698</c:v>
                </c:pt>
                <c:pt idx="2699">
                  <c:v>2.6989999999999998</c:v>
                </c:pt>
                <c:pt idx="2700">
                  <c:v>2.7</c:v>
                </c:pt>
                <c:pt idx="2701">
                  <c:v>2.7010000000000001</c:v>
                </c:pt>
                <c:pt idx="2702">
                  <c:v>2.702</c:v>
                </c:pt>
                <c:pt idx="2703">
                  <c:v>2.7029999999999998</c:v>
                </c:pt>
                <c:pt idx="2704">
                  <c:v>2.7040000000000002</c:v>
                </c:pt>
                <c:pt idx="2705">
                  <c:v>2.7050000000000001</c:v>
                </c:pt>
                <c:pt idx="2706">
                  <c:v>2.706</c:v>
                </c:pt>
                <c:pt idx="2707">
                  <c:v>2.7069999999999999</c:v>
                </c:pt>
                <c:pt idx="2708">
                  <c:v>2.7080000000000002</c:v>
                </c:pt>
                <c:pt idx="2709">
                  <c:v>2.7090000000000001</c:v>
                </c:pt>
                <c:pt idx="2710">
                  <c:v>2.71</c:v>
                </c:pt>
                <c:pt idx="2711">
                  <c:v>2.7109999999999999</c:v>
                </c:pt>
                <c:pt idx="2712">
                  <c:v>2.7120000000000002</c:v>
                </c:pt>
                <c:pt idx="2713">
                  <c:v>2.7130000000000001</c:v>
                </c:pt>
                <c:pt idx="2714">
                  <c:v>2.714</c:v>
                </c:pt>
                <c:pt idx="2715">
                  <c:v>2.7149999999999999</c:v>
                </c:pt>
                <c:pt idx="2716">
                  <c:v>2.7160000000000002</c:v>
                </c:pt>
                <c:pt idx="2717">
                  <c:v>2.7170000000000001</c:v>
                </c:pt>
                <c:pt idx="2718">
                  <c:v>2.718</c:v>
                </c:pt>
                <c:pt idx="2719">
                  <c:v>2.7189999999999999</c:v>
                </c:pt>
                <c:pt idx="2720">
                  <c:v>2.72</c:v>
                </c:pt>
                <c:pt idx="2721">
                  <c:v>2.7210000000000001</c:v>
                </c:pt>
                <c:pt idx="2722">
                  <c:v>2.722</c:v>
                </c:pt>
                <c:pt idx="2723">
                  <c:v>2.7229999999999999</c:v>
                </c:pt>
                <c:pt idx="2724">
                  <c:v>2.7240000000000002</c:v>
                </c:pt>
                <c:pt idx="2725">
                  <c:v>2.7250000000000001</c:v>
                </c:pt>
                <c:pt idx="2726">
                  <c:v>2.726</c:v>
                </c:pt>
                <c:pt idx="2727">
                  <c:v>2.7269999999999999</c:v>
                </c:pt>
                <c:pt idx="2728">
                  <c:v>2.7280000000000002</c:v>
                </c:pt>
                <c:pt idx="2729">
                  <c:v>2.7290000000000001</c:v>
                </c:pt>
                <c:pt idx="2730">
                  <c:v>2.73</c:v>
                </c:pt>
                <c:pt idx="2731">
                  <c:v>2.7309999999999999</c:v>
                </c:pt>
                <c:pt idx="2732">
                  <c:v>2.7320000000000002</c:v>
                </c:pt>
                <c:pt idx="2733">
                  <c:v>2.7330000000000001</c:v>
                </c:pt>
                <c:pt idx="2734">
                  <c:v>2.734</c:v>
                </c:pt>
                <c:pt idx="2735">
                  <c:v>2.7349999999999999</c:v>
                </c:pt>
                <c:pt idx="2736">
                  <c:v>2.7360000000000002</c:v>
                </c:pt>
                <c:pt idx="2737">
                  <c:v>2.7370000000000001</c:v>
                </c:pt>
                <c:pt idx="2738">
                  <c:v>2.738</c:v>
                </c:pt>
                <c:pt idx="2739">
                  <c:v>2.7389999999999999</c:v>
                </c:pt>
                <c:pt idx="2740">
                  <c:v>2.74</c:v>
                </c:pt>
                <c:pt idx="2741">
                  <c:v>2.7410000000000001</c:v>
                </c:pt>
                <c:pt idx="2742">
                  <c:v>2.742</c:v>
                </c:pt>
                <c:pt idx="2743">
                  <c:v>2.7429999999999999</c:v>
                </c:pt>
                <c:pt idx="2744">
                  <c:v>2.7440000000000002</c:v>
                </c:pt>
                <c:pt idx="2745">
                  <c:v>2.7450000000000001</c:v>
                </c:pt>
                <c:pt idx="2746">
                  <c:v>2.746</c:v>
                </c:pt>
                <c:pt idx="2747">
                  <c:v>2.7469999999999999</c:v>
                </c:pt>
                <c:pt idx="2748">
                  <c:v>2.7480000000000002</c:v>
                </c:pt>
                <c:pt idx="2749">
                  <c:v>2.7490000000000001</c:v>
                </c:pt>
                <c:pt idx="2750">
                  <c:v>2.75</c:v>
                </c:pt>
                <c:pt idx="2751">
                  <c:v>2.7509999999999999</c:v>
                </c:pt>
                <c:pt idx="2752">
                  <c:v>2.7519999999999998</c:v>
                </c:pt>
                <c:pt idx="2753">
                  <c:v>2.7530000000000001</c:v>
                </c:pt>
                <c:pt idx="2754">
                  <c:v>2.754</c:v>
                </c:pt>
                <c:pt idx="2755">
                  <c:v>2.7549999999999999</c:v>
                </c:pt>
                <c:pt idx="2756">
                  <c:v>2.7559999999999998</c:v>
                </c:pt>
                <c:pt idx="2757">
                  <c:v>2.7570000000000001</c:v>
                </c:pt>
                <c:pt idx="2758">
                  <c:v>2.758</c:v>
                </c:pt>
                <c:pt idx="2759">
                  <c:v>2.7589999999999999</c:v>
                </c:pt>
                <c:pt idx="2760">
                  <c:v>2.76</c:v>
                </c:pt>
                <c:pt idx="2761">
                  <c:v>2.7610000000000001</c:v>
                </c:pt>
                <c:pt idx="2762">
                  <c:v>2.762</c:v>
                </c:pt>
                <c:pt idx="2763">
                  <c:v>2.7629999999999999</c:v>
                </c:pt>
                <c:pt idx="2764">
                  <c:v>2.7639999999999998</c:v>
                </c:pt>
                <c:pt idx="2765">
                  <c:v>2.7650000000000001</c:v>
                </c:pt>
                <c:pt idx="2766">
                  <c:v>2.766</c:v>
                </c:pt>
                <c:pt idx="2767">
                  <c:v>2.7669999999999999</c:v>
                </c:pt>
                <c:pt idx="2768">
                  <c:v>2.7679999999999998</c:v>
                </c:pt>
                <c:pt idx="2769">
                  <c:v>2.7690000000000001</c:v>
                </c:pt>
                <c:pt idx="2770">
                  <c:v>2.77</c:v>
                </c:pt>
                <c:pt idx="2771">
                  <c:v>2.7709999999999999</c:v>
                </c:pt>
                <c:pt idx="2772">
                  <c:v>2.7719999999999998</c:v>
                </c:pt>
                <c:pt idx="2773">
                  <c:v>2.7730000000000001</c:v>
                </c:pt>
                <c:pt idx="2774">
                  <c:v>2.774</c:v>
                </c:pt>
                <c:pt idx="2775">
                  <c:v>2.7749999999999999</c:v>
                </c:pt>
                <c:pt idx="2776">
                  <c:v>2.7759999999999998</c:v>
                </c:pt>
                <c:pt idx="2777">
                  <c:v>2.7770000000000001</c:v>
                </c:pt>
                <c:pt idx="2778">
                  <c:v>2.778</c:v>
                </c:pt>
                <c:pt idx="2779">
                  <c:v>2.7789999999999999</c:v>
                </c:pt>
                <c:pt idx="2780">
                  <c:v>2.78</c:v>
                </c:pt>
                <c:pt idx="2781">
                  <c:v>2.7810000000000001</c:v>
                </c:pt>
                <c:pt idx="2782">
                  <c:v>2.782</c:v>
                </c:pt>
                <c:pt idx="2783">
                  <c:v>2.7829999999999999</c:v>
                </c:pt>
                <c:pt idx="2784">
                  <c:v>2.7839999999999998</c:v>
                </c:pt>
                <c:pt idx="2785">
                  <c:v>2.7850000000000001</c:v>
                </c:pt>
                <c:pt idx="2786">
                  <c:v>2.786</c:v>
                </c:pt>
                <c:pt idx="2787">
                  <c:v>2.7869999999999999</c:v>
                </c:pt>
                <c:pt idx="2788">
                  <c:v>2.7879999999999998</c:v>
                </c:pt>
                <c:pt idx="2789">
                  <c:v>2.7890000000000001</c:v>
                </c:pt>
                <c:pt idx="2790">
                  <c:v>2.79</c:v>
                </c:pt>
                <c:pt idx="2791">
                  <c:v>2.7909999999999999</c:v>
                </c:pt>
                <c:pt idx="2792">
                  <c:v>2.7919999999999998</c:v>
                </c:pt>
                <c:pt idx="2793">
                  <c:v>2.7930000000000001</c:v>
                </c:pt>
                <c:pt idx="2794">
                  <c:v>2.794</c:v>
                </c:pt>
                <c:pt idx="2795">
                  <c:v>2.7949999999999999</c:v>
                </c:pt>
                <c:pt idx="2796">
                  <c:v>2.7959999999999998</c:v>
                </c:pt>
                <c:pt idx="2797">
                  <c:v>2.7970000000000002</c:v>
                </c:pt>
                <c:pt idx="2798">
                  <c:v>2.798</c:v>
                </c:pt>
                <c:pt idx="2799">
                  <c:v>2.7989999999999999</c:v>
                </c:pt>
                <c:pt idx="2800">
                  <c:v>2.8</c:v>
                </c:pt>
                <c:pt idx="2801">
                  <c:v>2.8010000000000002</c:v>
                </c:pt>
                <c:pt idx="2802">
                  <c:v>2.802</c:v>
                </c:pt>
                <c:pt idx="2803">
                  <c:v>2.8029999999999999</c:v>
                </c:pt>
                <c:pt idx="2804">
                  <c:v>2.8039999999999998</c:v>
                </c:pt>
                <c:pt idx="2805">
                  <c:v>2.8050000000000002</c:v>
                </c:pt>
                <c:pt idx="2806">
                  <c:v>2.806</c:v>
                </c:pt>
                <c:pt idx="2807">
                  <c:v>2.8069999999999999</c:v>
                </c:pt>
                <c:pt idx="2808">
                  <c:v>2.8079999999999998</c:v>
                </c:pt>
                <c:pt idx="2809">
                  <c:v>2.8090000000000002</c:v>
                </c:pt>
                <c:pt idx="2810">
                  <c:v>2.81</c:v>
                </c:pt>
                <c:pt idx="2811">
                  <c:v>2.8109999999999999</c:v>
                </c:pt>
                <c:pt idx="2812">
                  <c:v>2.8119999999999998</c:v>
                </c:pt>
                <c:pt idx="2813">
                  <c:v>2.8130000000000002</c:v>
                </c:pt>
                <c:pt idx="2814">
                  <c:v>2.8140000000000001</c:v>
                </c:pt>
                <c:pt idx="2815">
                  <c:v>2.8149999999999999</c:v>
                </c:pt>
                <c:pt idx="2816">
                  <c:v>2.8159999999999998</c:v>
                </c:pt>
                <c:pt idx="2817">
                  <c:v>2.8170000000000002</c:v>
                </c:pt>
                <c:pt idx="2818">
                  <c:v>2.8180000000000001</c:v>
                </c:pt>
                <c:pt idx="2819">
                  <c:v>2.819</c:v>
                </c:pt>
                <c:pt idx="2820">
                  <c:v>2.82</c:v>
                </c:pt>
                <c:pt idx="2821">
                  <c:v>2.8210000000000002</c:v>
                </c:pt>
                <c:pt idx="2822">
                  <c:v>2.8220000000000001</c:v>
                </c:pt>
                <c:pt idx="2823">
                  <c:v>2.823</c:v>
                </c:pt>
                <c:pt idx="2824">
                  <c:v>2.8239999999999998</c:v>
                </c:pt>
                <c:pt idx="2825">
                  <c:v>2.8250000000000002</c:v>
                </c:pt>
                <c:pt idx="2826">
                  <c:v>2.8260000000000001</c:v>
                </c:pt>
                <c:pt idx="2827">
                  <c:v>2.827</c:v>
                </c:pt>
                <c:pt idx="2828">
                  <c:v>2.8279999999999998</c:v>
                </c:pt>
                <c:pt idx="2829">
                  <c:v>2.8290000000000002</c:v>
                </c:pt>
                <c:pt idx="2830">
                  <c:v>2.83</c:v>
                </c:pt>
                <c:pt idx="2831">
                  <c:v>2.831</c:v>
                </c:pt>
                <c:pt idx="2832">
                  <c:v>2.8319999999999999</c:v>
                </c:pt>
                <c:pt idx="2833">
                  <c:v>2.8330000000000002</c:v>
                </c:pt>
                <c:pt idx="2834">
                  <c:v>2.8340000000000001</c:v>
                </c:pt>
                <c:pt idx="2835">
                  <c:v>2.835</c:v>
                </c:pt>
                <c:pt idx="2836">
                  <c:v>2.8359999999999999</c:v>
                </c:pt>
                <c:pt idx="2837">
                  <c:v>2.8370000000000002</c:v>
                </c:pt>
                <c:pt idx="2838">
                  <c:v>2.8380000000000001</c:v>
                </c:pt>
                <c:pt idx="2839">
                  <c:v>2.839</c:v>
                </c:pt>
                <c:pt idx="2840">
                  <c:v>2.84</c:v>
                </c:pt>
                <c:pt idx="2841">
                  <c:v>2.8410000000000002</c:v>
                </c:pt>
                <c:pt idx="2842">
                  <c:v>2.8420000000000001</c:v>
                </c:pt>
                <c:pt idx="2843">
                  <c:v>2.843</c:v>
                </c:pt>
                <c:pt idx="2844">
                  <c:v>2.8439999999999999</c:v>
                </c:pt>
                <c:pt idx="2845">
                  <c:v>2.8450000000000002</c:v>
                </c:pt>
                <c:pt idx="2846">
                  <c:v>2.8460000000000001</c:v>
                </c:pt>
                <c:pt idx="2847">
                  <c:v>2.847</c:v>
                </c:pt>
                <c:pt idx="2848">
                  <c:v>2.8479999999999999</c:v>
                </c:pt>
                <c:pt idx="2849">
                  <c:v>2.8490000000000002</c:v>
                </c:pt>
                <c:pt idx="2850">
                  <c:v>2.85</c:v>
                </c:pt>
                <c:pt idx="2851">
                  <c:v>2.851</c:v>
                </c:pt>
                <c:pt idx="2852">
                  <c:v>2.8519999999999999</c:v>
                </c:pt>
                <c:pt idx="2853">
                  <c:v>2.8530000000000002</c:v>
                </c:pt>
                <c:pt idx="2854">
                  <c:v>2.8540000000000001</c:v>
                </c:pt>
                <c:pt idx="2855">
                  <c:v>2.855</c:v>
                </c:pt>
                <c:pt idx="2856">
                  <c:v>2.8559999999999999</c:v>
                </c:pt>
                <c:pt idx="2857">
                  <c:v>2.8570000000000002</c:v>
                </c:pt>
                <c:pt idx="2858">
                  <c:v>2.8580000000000001</c:v>
                </c:pt>
                <c:pt idx="2859">
                  <c:v>2.859</c:v>
                </c:pt>
                <c:pt idx="2860">
                  <c:v>2.86</c:v>
                </c:pt>
                <c:pt idx="2861">
                  <c:v>2.8610000000000002</c:v>
                </c:pt>
                <c:pt idx="2862">
                  <c:v>2.8620000000000001</c:v>
                </c:pt>
                <c:pt idx="2863">
                  <c:v>2.863</c:v>
                </c:pt>
                <c:pt idx="2864">
                  <c:v>2.8639999999999999</c:v>
                </c:pt>
                <c:pt idx="2865">
                  <c:v>2.8650000000000002</c:v>
                </c:pt>
                <c:pt idx="2866">
                  <c:v>2.8660000000000001</c:v>
                </c:pt>
                <c:pt idx="2867">
                  <c:v>2.867</c:v>
                </c:pt>
                <c:pt idx="2868">
                  <c:v>2.8679999999999999</c:v>
                </c:pt>
                <c:pt idx="2869">
                  <c:v>2.8690000000000002</c:v>
                </c:pt>
                <c:pt idx="2870">
                  <c:v>2.87</c:v>
                </c:pt>
                <c:pt idx="2871">
                  <c:v>2.871</c:v>
                </c:pt>
                <c:pt idx="2872">
                  <c:v>2.8719999999999999</c:v>
                </c:pt>
                <c:pt idx="2873">
                  <c:v>2.8730000000000002</c:v>
                </c:pt>
                <c:pt idx="2874">
                  <c:v>2.8740000000000001</c:v>
                </c:pt>
                <c:pt idx="2875">
                  <c:v>2.875</c:v>
                </c:pt>
                <c:pt idx="2876">
                  <c:v>2.8759999999999999</c:v>
                </c:pt>
                <c:pt idx="2877">
                  <c:v>2.8769999999999998</c:v>
                </c:pt>
                <c:pt idx="2878">
                  <c:v>2.8780000000000001</c:v>
                </c:pt>
                <c:pt idx="2879">
                  <c:v>2.879</c:v>
                </c:pt>
                <c:pt idx="2880">
                  <c:v>2.88</c:v>
                </c:pt>
                <c:pt idx="2881">
                  <c:v>2.8809999999999998</c:v>
                </c:pt>
                <c:pt idx="2882">
                  <c:v>2.8820000000000001</c:v>
                </c:pt>
                <c:pt idx="2883">
                  <c:v>2.883</c:v>
                </c:pt>
                <c:pt idx="2884">
                  <c:v>2.8839999999999999</c:v>
                </c:pt>
                <c:pt idx="2885">
                  <c:v>2.8849999999999998</c:v>
                </c:pt>
                <c:pt idx="2886">
                  <c:v>2.8860000000000001</c:v>
                </c:pt>
                <c:pt idx="2887">
                  <c:v>2.887</c:v>
                </c:pt>
                <c:pt idx="2888">
                  <c:v>2.8879999999999999</c:v>
                </c:pt>
                <c:pt idx="2889">
                  <c:v>2.8889999999999998</c:v>
                </c:pt>
                <c:pt idx="2890">
                  <c:v>2.89</c:v>
                </c:pt>
                <c:pt idx="2891">
                  <c:v>2.891</c:v>
                </c:pt>
                <c:pt idx="2892">
                  <c:v>2.8919999999999999</c:v>
                </c:pt>
                <c:pt idx="2893">
                  <c:v>2.8929999999999998</c:v>
                </c:pt>
                <c:pt idx="2894">
                  <c:v>2.8940000000000001</c:v>
                </c:pt>
                <c:pt idx="2895">
                  <c:v>2.895</c:v>
                </c:pt>
                <c:pt idx="2896">
                  <c:v>2.8959999999999999</c:v>
                </c:pt>
                <c:pt idx="2897">
                  <c:v>2.8969999999999998</c:v>
                </c:pt>
                <c:pt idx="2898">
                  <c:v>2.8980000000000001</c:v>
                </c:pt>
                <c:pt idx="2899">
                  <c:v>2.899</c:v>
                </c:pt>
                <c:pt idx="2900">
                  <c:v>2.9</c:v>
                </c:pt>
                <c:pt idx="2901">
                  <c:v>2.9009999999999998</c:v>
                </c:pt>
                <c:pt idx="2902">
                  <c:v>2.9020000000000001</c:v>
                </c:pt>
                <c:pt idx="2903">
                  <c:v>2.903</c:v>
                </c:pt>
                <c:pt idx="2904">
                  <c:v>2.9039999999999999</c:v>
                </c:pt>
                <c:pt idx="2905">
                  <c:v>2.9049999999999998</c:v>
                </c:pt>
                <c:pt idx="2906">
                  <c:v>2.9060000000000001</c:v>
                </c:pt>
                <c:pt idx="2907">
                  <c:v>2.907</c:v>
                </c:pt>
                <c:pt idx="2908">
                  <c:v>2.9079999999999999</c:v>
                </c:pt>
                <c:pt idx="2909">
                  <c:v>2.9089999999999998</c:v>
                </c:pt>
                <c:pt idx="2910">
                  <c:v>2.91</c:v>
                </c:pt>
                <c:pt idx="2911">
                  <c:v>2.911</c:v>
                </c:pt>
                <c:pt idx="2912">
                  <c:v>2.9119999999999999</c:v>
                </c:pt>
                <c:pt idx="2913">
                  <c:v>2.9129999999999998</c:v>
                </c:pt>
                <c:pt idx="2914">
                  <c:v>2.9140000000000001</c:v>
                </c:pt>
                <c:pt idx="2915">
                  <c:v>2.915</c:v>
                </c:pt>
                <c:pt idx="2916">
                  <c:v>2.9159999999999999</c:v>
                </c:pt>
                <c:pt idx="2917">
                  <c:v>2.9169999999999998</c:v>
                </c:pt>
                <c:pt idx="2918">
                  <c:v>2.9180000000000001</c:v>
                </c:pt>
                <c:pt idx="2919">
                  <c:v>2.919</c:v>
                </c:pt>
                <c:pt idx="2920">
                  <c:v>2.92</c:v>
                </c:pt>
                <c:pt idx="2921">
                  <c:v>2.9209999999999998</c:v>
                </c:pt>
                <c:pt idx="2922">
                  <c:v>2.9220000000000002</c:v>
                </c:pt>
                <c:pt idx="2923">
                  <c:v>2.923</c:v>
                </c:pt>
                <c:pt idx="2924">
                  <c:v>2.9239999999999999</c:v>
                </c:pt>
                <c:pt idx="2925">
                  <c:v>2.9249999999999998</c:v>
                </c:pt>
                <c:pt idx="2926">
                  <c:v>2.9260000000000002</c:v>
                </c:pt>
                <c:pt idx="2927">
                  <c:v>2.927</c:v>
                </c:pt>
                <c:pt idx="2928">
                  <c:v>2.9279999999999999</c:v>
                </c:pt>
                <c:pt idx="2929">
                  <c:v>2.9289999999999998</c:v>
                </c:pt>
                <c:pt idx="2930">
                  <c:v>2.93</c:v>
                </c:pt>
                <c:pt idx="2931">
                  <c:v>2.931</c:v>
                </c:pt>
                <c:pt idx="2932">
                  <c:v>2.9319999999999999</c:v>
                </c:pt>
                <c:pt idx="2933">
                  <c:v>2.9329999999999998</c:v>
                </c:pt>
                <c:pt idx="2934">
                  <c:v>2.9340000000000002</c:v>
                </c:pt>
                <c:pt idx="2935">
                  <c:v>2.9350000000000001</c:v>
                </c:pt>
                <c:pt idx="2936">
                  <c:v>2.9359999999999999</c:v>
                </c:pt>
                <c:pt idx="2937">
                  <c:v>2.9369999999999998</c:v>
                </c:pt>
                <c:pt idx="2938">
                  <c:v>2.9380000000000002</c:v>
                </c:pt>
                <c:pt idx="2939">
                  <c:v>2.9390000000000001</c:v>
                </c:pt>
                <c:pt idx="2940">
                  <c:v>2.94</c:v>
                </c:pt>
                <c:pt idx="2941">
                  <c:v>2.9409999999999998</c:v>
                </c:pt>
                <c:pt idx="2942">
                  <c:v>2.9420000000000002</c:v>
                </c:pt>
                <c:pt idx="2943">
                  <c:v>2.9430000000000001</c:v>
                </c:pt>
                <c:pt idx="2944">
                  <c:v>2.944</c:v>
                </c:pt>
                <c:pt idx="2945">
                  <c:v>2.9449999999999998</c:v>
                </c:pt>
                <c:pt idx="2946">
                  <c:v>2.9460000000000002</c:v>
                </c:pt>
                <c:pt idx="2947">
                  <c:v>2.9470000000000001</c:v>
                </c:pt>
                <c:pt idx="2948">
                  <c:v>2.948</c:v>
                </c:pt>
                <c:pt idx="2949">
                  <c:v>2.9489999999999998</c:v>
                </c:pt>
                <c:pt idx="2950">
                  <c:v>2.95</c:v>
                </c:pt>
                <c:pt idx="2951">
                  <c:v>2.9510000000000001</c:v>
                </c:pt>
                <c:pt idx="2952">
                  <c:v>2.952</c:v>
                </c:pt>
                <c:pt idx="2953">
                  <c:v>2.9529999999999998</c:v>
                </c:pt>
                <c:pt idx="2954">
                  <c:v>2.9540000000000002</c:v>
                </c:pt>
                <c:pt idx="2955">
                  <c:v>2.9550000000000001</c:v>
                </c:pt>
                <c:pt idx="2956">
                  <c:v>2.956</c:v>
                </c:pt>
                <c:pt idx="2957">
                  <c:v>2.9569999999999999</c:v>
                </c:pt>
                <c:pt idx="2958">
                  <c:v>2.9580000000000002</c:v>
                </c:pt>
                <c:pt idx="2959">
                  <c:v>2.9590000000000001</c:v>
                </c:pt>
                <c:pt idx="2960">
                  <c:v>2.96</c:v>
                </c:pt>
                <c:pt idx="2961">
                  <c:v>2.9609999999999999</c:v>
                </c:pt>
                <c:pt idx="2962">
                  <c:v>2.9620000000000002</c:v>
                </c:pt>
                <c:pt idx="2963">
                  <c:v>2.9630000000000001</c:v>
                </c:pt>
                <c:pt idx="2964">
                  <c:v>2.964</c:v>
                </c:pt>
                <c:pt idx="2965">
                  <c:v>2.9649999999999999</c:v>
                </c:pt>
                <c:pt idx="2966">
                  <c:v>2.9660000000000002</c:v>
                </c:pt>
                <c:pt idx="2967">
                  <c:v>2.9670000000000001</c:v>
                </c:pt>
                <c:pt idx="2968">
                  <c:v>2.968</c:v>
                </c:pt>
                <c:pt idx="2969">
                  <c:v>2.9689999999999999</c:v>
                </c:pt>
                <c:pt idx="2970">
                  <c:v>2.97</c:v>
                </c:pt>
                <c:pt idx="2971">
                  <c:v>2.9710000000000001</c:v>
                </c:pt>
                <c:pt idx="2972">
                  <c:v>2.972</c:v>
                </c:pt>
                <c:pt idx="2973">
                  <c:v>2.9729999999999999</c:v>
                </c:pt>
                <c:pt idx="2974">
                  <c:v>2.9740000000000002</c:v>
                </c:pt>
                <c:pt idx="2975">
                  <c:v>2.9750000000000001</c:v>
                </c:pt>
                <c:pt idx="2976">
                  <c:v>2.976</c:v>
                </c:pt>
                <c:pt idx="2977">
                  <c:v>2.9769999999999999</c:v>
                </c:pt>
                <c:pt idx="2978">
                  <c:v>2.9780000000000002</c:v>
                </c:pt>
                <c:pt idx="2979">
                  <c:v>2.9790000000000001</c:v>
                </c:pt>
                <c:pt idx="2980">
                  <c:v>2.98</c:v>
                </c:pt>
                <c:pt idx="2981">
                  <c:v>2.9809999999999999</c:v>
                </c:pt>
                <c:pt idx="2982">
                  <c:v>2.9820000000000002</c:v>
                </c:pt>
                <c:pt idx="2983">
                  <c:v>2.9830000000000001</c:v>
                </c:pt>
                <c:pt idx="2984">
                  <c:v>2.984</c:v>
                </c:pt>
                <c:pt idx="2985">
                  <c:v>2.9849999999999999</c:v>
                </c:pt>
                <c:pt idx="2986">
                  <c:v>2.9860000000000002</c:v>
                </c:pt>
                <c:pt idx="2987">
                  <c:v>2.9870000000000001</c:v>
                </c:pt>
                <c:pt idx="2988">
                  <c:v>2.988</c:v>
                </c:pt>
                <c:pt idx="2989">
                  <c:v>2.9889999999999999</c:v>
                </c:pt>
                <c:pt idx="2990">
                  <c:v>2.99</c:v>
                </c:pt>
                <c:pt idx="2991">
                  <c:v>2.9910000000000001</c:v>
                </c:pt>
                <c:pt idx="2992">
                  <c:v>2.992</c:v>
                </c:pt>
                <c:pt idx="2993">
                  <c:v>2.9929999999999999</c:v>
                </c:pt>
                <c:pt idx="2994">
                  <c:v>2.9940000000000002</c:v>
                </c:pt>
                <c:pt idx="2995">
                  <c:v>2.9950000000000001</c:v>
                </c:pt>
                <c:pt idx="2996">
                  <c:v>2.996</c:v>
                </c:pt>
                <c:pt idx="2997">
                  <c:v>2.9969999999999999</c:v>
                </c:pt>
                <c:pt idx="2998">
                  <c:v>2.9980000000000002</c:v>
                </c:pt>
                <c:pt idx="2999">
                  <c:v>2.9990000000000001</c:v>
                </c:pt>
                <c:pt idx="3000">
                  <c:v>3</c:v>
                </c:pt>
                <c:pt idx="3001">
                  <c:v>3.0009999999999999</c:v>
                </c:pt>
                <c:pt idx="3002">
                  <c:v>3.0019999999999998</c:v>
                </c:pt>
                <c:pt idx="3003">
                  <c:v>3.0030000000000001</c:v>
                </c:pt>
                <c:pt idx="3004">
                  <c:v>3.004</c:v>
                </c:pt>
                <c:pt idx="3005">
                  <c:v>3.0049999999999999</c:v>
                </c:pt>
                <c:pt idx="3006">
                  <c:v>3.0059999999999998</c:v>
                </c:pt>
                <c:pt idx="3007">
                  <c:v>3.0070000000000001</c:v>
                </c:pt>
                <c:pt idx="3008">
                  <c:v>3.008</c:v>
                </c:pt>
                <c:pt idx="3009">
                  <c:v>3.0089999999999999</c:v>
                </c:pt>
                <c:pt idx="3010">
                  <c:v>3.01</c:v>
                </c:pt>
                <c:pt idx="3011">
                  <c:v>3.0110000000000001</c:v>
                </c:pt>
                <c:pt idx="3012">
                  <c:v>3.012</c:v>
                </c:pt>
                <c:pt idx="3013">
                  <c:v>3.0129999999999999</c:v>
                </c:pt>
                <c:pt idx="3014">
                  <c:v>3.0139999999999998</c:v>
                </c:pt>
                <c:pt idx="3015">
                  <c:v>3.0150000000000001</c:v>
                </c:pt>
                <c:pt idx="3016">
                  <c:v>3.016</c:v>
                </c:pt>
                <c:pt idx="3017">
                  <c:v>3.0169999999999999</c:v>
                </c:pt>
                <c:pt idx="3018">
                  <c:v>3.0179999999999998</c:v>
                </c:pt>
                <c:pt idx="3019">
                  <c:v>3.0190000000000001</c:v>
                </c:pt>
                <c:pt idx="3020">
                  <c:v>3.02</c:v>
                </c:pt>
                <c:pt idx="3021">
                  <c:v>3.0209999999999999</c:v>
                </c:pt>
                <c:pt idx="3022">
                  <c:v>3.0219999999999998</c:v>
                </c:pt>
                <c:pt idx="3023">
                  <c:v>3.0230000000000001</c:v>
                </c:pt>
                <c:pt idx="3024">
                  <c:v>3.024</c:v>
                </c:pt>
                <c:pt idx="3025">
                  <c:v>3.0249999999999999</c:v>
                </c:pt>
                <c:pt idx="3026">
                  <c:v>3.0259999999999998</c:v>
                </c:pt>
                <c:pt idx="3027">
                  <c:v>3.0270000000000001</c:v>
                </c:pt>
                <c:pt idx="3028">
                  <c:v>3.028</c:v>
                </c:pt>
                <c:pt idx="3029">
                  <c:v>3.0289999999999999</c:v>
                </c:pt>
                <c:pt idx="3030">
                  <c:v>3.03</c:v>
                </c:pt>
                <c:pt idx="3031">
                  <c:v>3.0310000000000001</c:v>
                </c:pt>
                <c:pt idx="3032">
                  <c:v>3.032</c:v>
                </c:pt>
                <c:pt idx="3033">
                  <c:v>3.0329999999999999</c:v>
                </c:pt>
                <c:pt idx="3034">
                  <c:v>3.0339999999999998</c:v>
                </c:pt>
                <c:pt idx="3035">
                  <c:v>3.0350000000000001</c:v>
                </c:pt>
                <c:pt idx="3036">
                  <c:v>3.036</c:v>
                </c:pt>
                <c:pt idx="3037">
                  <c:v>3.0369999999999999</c:v>
                </c:pt>
                <c:pt idx="3038">
                  <c:v>3.0379999999999998</c:v>
                </c:pt>
                <c:pt idx="3039">
                  <c:v>3.0390000000000001</c:v>
                </c:pt>
                <c:pt idx="3040">
                  <c:v>3.04</c:v>
                </c:pt>
                <c:pt idx="3041">
                  <c:v>3.0409999999999999</c:v>
                </c:pt>
                <c:pt idx="3042">
                  <c:v>3.0419999999999998</c:v>
                </c:pt>
                <c:pt idx="3043">
                  <c:v>3.0430000000000001</c:v>
                </c:pt>
                <c:pt idx="3044">
                  <c:v>3.044</c:v>
                </c:pt>
                <c:pt idx="3045">
                  <c:v>3.0449999999999999</c:v>
                </c:pt>
                <c:pt idx="3046">
                  <c:v>3.0459999999999998</c:v>
                </c:pt>
                <c:pt idx="3047">
                  <c:v>3.0470000000000002</c:v>
                </c:pt>
                <c:pt idx="3048">
                  <c:v>3.048</c:v>
                </c:pt>
                <c:pt idx="3049">
                  <c:v>3.0489999999999999</c:v>
                </c:pt>
                <c:pt idx="3050">
                  <c:v>3.05</c:v>
                </c:pt>
                <c:pt idx="3051">
                  <c:v>3.0510000000000002</c:v>
                </c:pt>
                <c:pt idx="3052">
                  <c:v>3.052</c:v>
                </c:pt>
                <c:pt idx="3053">
                  <c:v>3.0529999999999999</c:v>
                </c:pt>
                <c:pt idx="3054">
                  <c:v>3.0539999999999998</c:v>
                </c:pt>
                <c:pt idx="3055">
                  <c:v>3.0550000000000002</c:v>
                </c:pt>
                <c:pt idx="3056">
                  <c:v>3.056</c:v>
                </c:pt>
                <c:pt idx="3057">
                  <c:v>3.0569999999999999</c:v>
                </c:pt>
                <c:pt idx="3058">
                  <c:v>3.0579999999999998</c:v>
                </c:pt>
                <c:pt idx="3059">
                  <c:v>3.0590000000000002</c:v>
                </c:pt>
                <c:pt idx="3060">
                  <c:v>3.06</c:v>
                </c:pt>
                <c:pt idx="3061">
                  <c:v>3.0609999999999999</c:v>
                </c:pt>
                <c:pt idx="3062">
                  <c:v>3.0619999999999998</c:v>
                </c:pt>
                <c:pt idx="3063">
                  <c:v>3.0630000000000002</c:v>
                </c:pt>
                <c:pt idx="3064">
                  <c:v>3.0640000000000001</c:v>
                </c:pt>
                <c:pt idx="3065">
                  <c:v>3.0649999999999999</c:v>
                </c:pt>
                <c:pt idx="3066">
                  <c:v>3.0659999999999998</c:v>
                </c:pt>
                <c:pt idx="3067">
                  <c:v>3.0670000000000002</c:v>
                </c:pt>
                <c:pt idx="3068">
                  <c:v>3.0680000000000001</c:v>
                </c:pt>
                <c:pt idx="3069">
                  <c:v>3.069</c:v>
                </c:pt>
                <c:pt idx="3070">
                  <c:v>3.07</c:v>
                </c:pt>
                <c:pt idx="3071">
                  <c:v>3.0710000000000002</c:v>
                </c:pt>
                <c:pt idx="3072">
                  <c:v>3.0720000000000001</c:v>
                </c:pt>
                <c:pt idx="3073">
                  <c:v>3.073</c:v>
                </c:pt>
                <c:pt idx="3074">
                  <c:v>3.0739999999999998</c:v>
                </c:pt>
                <c:pt idx="3075">
                  <c:v>3.0750000000000002</c:v>
                </c:pt>
                <c:pt idx="3076">
                  <c:v>3.0760000000000001</c:v>
                </c:pt>
                <c:pt idx="3077">
                  <c:v>3.077</c:v>
                </c:pt>
                <c:pt idx="3078">
                  <c:v>3.0779999999999998</c:v>
                </c:pt>
                <c:pt idx="3079">
                  <c:v>3.0790000000000002</c:v>
                </c:pt>
                <c:pt idx="3080">
                  <c:v>3.08</c:v>
                </c:pt>
                <c:pt idx="3081">
                  <c:v>3.081</c:v>
                </c:pt>
                <c:pt idx="3082">
                  <c:v>3.0819999999999999</c:v>
                </c:pt>
                <c:pt idx="3083">
                  <c:v>3.0830000000000002</c:v>
                </c:pt>
                <c:pt idx="3084">
                  <c:v>3.0840000000000001</c:v>
                </c:pt>
                <c:pt idx="3085">
                  <c:v>3.085</c:v>
                </c:pt>
                <c:pt idx="3086">
                  <c:v>3.0859999999999999</c:v>
                </c:pt>
                <c:pt idx="3087">
                  <c:v>3.0870000000000002</c:v>
                </c:pt>
                <c:pt idx="3088">
                  <c:v>3.0880000000000001</c:v>
                </c:pt>
                <c:pt idx="3089">
                  <c:v>3.089</c:v>
                </c:pt>
                <c:pt idx="3090">
                  <c:v>3.09</c:v>
                </c:pt>
                <c:pt idx="3091">
                  <c:v>3.0910000000000002</c:v>
                </c:pt>
                <c:pt idx="3092">
                  <c:v>3.0920000000000001</c:v>
                </c:pt>
                <c:pt idx="3093">
                  <c:v>3.093</c:v>
                </c:pt>
                <c:pt idx="3094">
                  <c:v>3.0939999999999999</c:v>
                </c:pt>
                <c:pt idx="3095">
                  <c:v>3.0950000000000002</c:v>
                </c:pt>
                <c:pt idx="3096">
                  <c:v>3.0960000000000001</c:v>
                </c:pt>
                <c:pt idx="3097">
                  <c:v>3.097</c:v>
                </c:pt>
                <c:pt idx="3098">
                  <c:v>3.0979999999999999</c:v>
                </c:pt>
                <c:pt idx="3099">
                  <c:v>3.0990000000000002</c:v>
                </c:pt>
                <c:pt idx="3100">
                  <c:v>3.1</c:v>
                </c:pt>
                <c:pt idx="3101">
                  <c:v>3.101</c:v>
                </c:pt>
                <c:pt idx="3102">
                  <c:v>3.1019999999999999</c:v>
                </c:pt>
                <c:pt idx="3103">
                  <c:v>3.1030000000000002</c:v>
                </c:pt>
                <c:pt idx="3104">
                  <c:v>3.1040000000000001</c:v>
                </c:pt>
                <c:pt idx="3105">
                  <c:v>3.105</c:v>
                </c:pt>
                <c:pt idx="3106">
                  <c:v>3.1059999999999999</c:v>
                </c:pt>
                <c:pt idx="3107">
                  <c:v>3.1070000000000002</c:v>
                </c:pt>
                <c:pt idx="3108">
                  <c:v>3.1080000000000001</c:v>
                </c:pt>
                <c:pt idx="3109">
                  <c:v>3.109</c:v>
                </c:pt>
                <c:pt idx="3110">
                  <c:v>3.11</c:v>
                </c:pt>
                <c:pt idx="3111">
                  <c:v>3.1110000000000002</c:v>
                </c:pt>
                <c:pt idx="3112">
                  <c:v>3.1120000000000001</c:v>
                </c:pt>
                <c:pt idx="3113">
                  <c:v>3.113</c:v>
                </c:pt>
                <c:pt idx="3114">
                  <c:v>3.1139999999999999</c:v>
                </c:pt>
                <c:pt idx="3115">
                  <c:v>3.1150000000000002</c:v>
                </c:pt>
                <c:pt idx="3116">
                  <c:v>3.1160000000000001</c:v>
                </c:pt>
                <c:pt idx="3117">
                  <c:v>3.117</c:v>
                </c:pt>
                <c:pt idx="3118">
                  <c:v>3.1179999999999999</c:v>
                </c:pt>
                <c:pt idx="3119">
                  <c:v>3.1190000000000002</c:v>
                </c:pt>
                <c:pt idx="3120">
                  <c:v>3.12</c:v>
                </c:pt>
                <c:pt idx="3121">
                  <c:v>3.121</c:v>
                </c:pt>
                <c:pt idx="3122">
                  <c:v>3.1219999999999999</c:v>
                </c:pt>
                <c:pt idx="3123">
                  <c:v>3.1230000000000002</c:v>
                </c:pt>
                <c:pt idx="3124">
                  <c:v>3.1240000000000001</c:v>
                </c:pt>
                <c:pt idx="3125">
                  <c:v>3.125</c:v>
                </c:pt>
                <c:pt idx="3126">
                  <c:v>3.1259999999999999</c:v>
                </c:pt>
                <c:pt idx="3127">
                  <c:v>3.1269999999999998</c:v>
                </c:pt>
                <c:pt idx="3128">
                  <c:v>3.1280000000000001</c:v>
                </c:pt>
                <c:pt idx="3129">
                  <c:v>3.129</c:v>
                </c:pt>
                <c:pt idx="3130">
                  <c:v>3.13</c:v>
                </c:pt>
                <c:pt idx="3131">
                  <c:v>3.1309999999999998</c:v>
                </c:pt>
                <c:pt idx="3132">
                  <c:v>3.1320000000000001</c:v>
                </c:pt>
                <c:pt idx="3133">
                  <c:v>3.133</c:v>
                </c:pt>
                <c:pt idx="3134">
                  <c:v>3.1339999999999999</c:v>
                </c:pt>
                <c:pt idx="3135">
                  <c:v>3.1349999999999998</c:v>
                </c:pt>
                <c:pt idx="3136">
                  <c:v>3.1360000000000001</c:v>
                </c:pt>
                <c:pt idx="3137">
                  <c:v>3.137</c:v>
                </c:pt>
                <c:pt idx="3138">
                  <c:v>3.1379999999999999</c:v>
                </c:pt>
                <c:pt idx="3139">
                  <c:v>3.1389999999999998</c:v>
                </c:pt>
                <c:pt idx="3140">
                  <c:v>3.14</c:v>
                </c:pt>
                <c:pt idx="3141">
                  <c:v>3.141</c:v>
                </c:pt>
                <c:pt idx="3142">
                  <c:v>3.1419999999999999</c:v>
                </c:pt>
                <c:pt idx="3143">
                  <c:v>3.1429999999999998</c:v>
                </c:pt>
                <c:pt idx="3144">
                  <c:v>3.1440000000000001</c:v>
                </c:pt>
                <c:pt idx="3145">
                  <c:v>3.145</c:v>
                </c:pt>
                <c:pt idx="3146">
                  <c:v>3.1459999999999999</c:v>
                </c:pt>
                <c:pt idx="3147">
                  <c:v>3.1469999999999998</c:v>
                </c:pt>
                <c:pt idx="3148">
                  <c:v>3.1480000000000001</c:v>
                </c:pt>
                <c:pt idx="3149">
                  <c:v>3.149</c:v>
                </c:pt>
                <c:pt idx="3150">
                  <c:v>3.15</c:v>
                </c:pt>
                <c:pt idx="3151">
                  <c:v>3.1509999999999998</c:v>
                </c:pt>
                <c:pt idx="3152">
                  <c:v>3.1520000000000001</c:v>
                </c:pt>
                <c:pt idx="3153">
                  <c:v>3.153</c:v>
                </c:pt>
                <c:pt idx="3154">
                  <c:v>3.1539999999999999</c:v>
                </c:pt>
                <c:pt idx="3155">
                  <c:v>3.1549999999999998</c:v>
                </c:pt>
                <c:pt idx="3156">
                  <c:v>3.1560000000000001</c:v>
                </c:pt>
                <c:pt idx="3157">
                  <c:v>3.157</c:v>
                </c:pt>
                <c:pt idx="3158">
                  <c:v>3.1579999999999999</c:v>
                </c:pt>
                <c:pt idx="3159">
                  <c:v>3.1589999999999998</c:v>
                </c:pt>
                <c:pt idx="3160">
                  <c:v>3.16</c:v>
                </c:pt>
                <c:pt idx="3161">
                  <c:v>3.161</c:v>
                </c:pt>
                <c:pt idx="3162">
                  <c:v>3.1619999999999999</c:v>
                </c:pt>
                <c:pt idx="3163">
                  <c:v>3.1629999999999998</c:v>
                </c:pt>
                <c:pt idx="3164">
                  <c:v>3.1640000000000001</c:v>
                </c:pt>
                <c:pt idx="3165">
                  <c:v>3.165</c:v>
                </c:pt>
                <c:pt idx="3166">
                  <c:v>3.1659999999999999</c:v>
                </c:pt>
                <c:pt idx="3167">
                  <c:v>3.1669999999999998</c:v>
                </c:pt>
                <c:pt idx="3168">
                  <c:v>3.1680000000000001</c:v>
                </c:pt>
                <c:pt idx="3169">
                  <c:v>3.169</c:v>
                </c:pt>
                <c:pt idx="3170">
                  <c:v>3.17</c:v>
                </c:pt>
                <c:pt idx="3171">
                  <c:v>3.1709999999999998</c:v>
                </c:pt>
                <c:pt idx="3172">
                  <c:v>3.1720000000000002</c:v>
                </c:pt>
                <c:pt idx="3173">
                  <c:v>3.173</c:v>
                </c:pt>
                <c:pt idx="3174">
                  <c:v>3.1739999999999999</c:v>
                </c:pt>
                <c:pt idx="3175">
                  <c:v>3.1749999999999998</c:v>
                </c:pt>
                <c:pt idx="3176">
                  <c:v>3.1760000000000002</c:v>
                </c:pt>
                <c:pt idx="3177">
                  <c:v>3.177</c:v>
                </c:pt>
                <c:pt idx="3178">
                  <c:v>3.1779999999999999</c:v>
                </c:pt>
                <c:pt idx="3179">
                  <c:v>3.1789999999999998</c:v>
                </c:pt>
                <c:pt idx="3180">
                  <c:v>3.18</c:v>
                </c:pt>
                <c:pt idx="3181">
                  <c:v>3.181</c:v>
                </c:pt>
                <c:pt idx="3182">
                  <c:v>3.1819999999999999</c:v>
                </c:pt>
                <c:pt idx="3183">
                  <c:v>3.1829999999999998</c:v>
                </c:pt>
                <c:pt idx="3184">
                  <c:v>3.1840000000000002</c:v>
                </c:pt>
                <c:pt idx="3185">
                  <c:v>3.1850000000000001</c:v>
                </c:pt>
                <c:pt idx="3186">
                  <c:v>3.1859999999999999</c:v>
                </c:pt>
                <c:pt idx="3187">
                  <c:v>3.1869999999999998</c:v>
                </c:pt>
                <c:pt idx="3188">
                  <c:v>3.1880000000000002</c:v>
                </c:pt>
                <c:pt idx="3189">
                  <c:v>3.1890000000000001</c:v>
                </c:pt>
                <c:pt idx="3190">
                  <c:v>3.19</c:v>
                </c:pt>
                <c:pt idx="3191">
                  <c:v>3.1909999999999998</c:v>
                </c:pt>
                <c:pt idx="3192">
                  <c:v>3.1920000000000002</c:v>
                </c:pt>
                <c:pt idx="3193">
                  <c:v>3.1930000000000001</c:v>
                </c:pt>
                <c:pt idx="3194">
                  <c:v>3.194</c:v>
                </c:pt>
                <c:pt idx="3195">
                  <c:v>3.1949999999999998</c:v>
                </c:pt>
                <c:pt idx="3196">
                  <c:v>3.1960000000000002</c:v>
                </c:pt>
                <c:pt idx="3197">
                  <c:v>3.1970000000000001</c:v>
                </c:pt>
                <c:pt idx="3198">
                  <c:v>3.198</c:v>
                </c:pt>
                <c:pt idx="3199">
                  <c:v>3.1989999999999998</c:v>
                </c:pt>
                <c:pt idx="3200">
                  <c:v>3.2</c:v>
                </c:pt>
                <c:pt idx="3201">
                  <c:v>3.2010000000000001</c:v>
                </c:pt>
                <c:pt idx="3202">
                  <c:v>3.202</c:v>
                </c:pt>
                <c:pt idx="3203">
                  <c:v>3.2029999999999998</c:v>
                </c:pt>
                <c:pt idx="3204">
                  <c:v>3.2040000000000002</c:v>
                </c:pt>
                <c:pt idx="3205">
                  <c:v>3.2050000000000001</c:v>
                </c:pt>
                <c:pt idx="3206">
                  <c:v>3.206</c:v>
                </c:pt>
                <c:pt idx="3207">
                  <c:v>3.2069999999999999</c:v>
                </c:pt>
                <c:pt idx="3208">
                  <c:v>3.2080000000000002</c:v>
                </c:pt>
                <c:pt idx="3209">
                  <c:v>3.2090000000000001</c:v>
                </c:pt>
                <c:pt idx="3210">
                  <c:v>3.21</c:v>
                </c:pt>
                <c:pt idx="3211">
                  <c:v>3.2109999999999999</c:v>
                </c:pt>
                <c:pt idx="3212">
                  <c:v>3.2120000000000002</c:v>
                </c:pt>
                <c:pt idx="3213">
                  <c:v>3.2130000000000001</c:v>
                </c:pt>
                <c:pt idx="3214">
                  <c:v>3.214</c:v>
                </c:pt>
                <c:pt idx="3215">
                  <c:v>3.2149999999999999</c:v>
                </c:pt>
                <c:pt idx="3216">
                  <c:v>3.2160000000000002</c:v>
                </c:pt>
                <c:pt idx="3217">
                  <c:v>3.2170000000000001</c:v>
                </c:pt>
                <c:pt idx="3218">
                  <c:v>3.218</c:v>
                </c:pt>
                <c:pt idx="3219">
                  <c:v>3.2189999999999999</c:v>
                </c:pt>
                <c:pt idx="3220">
                  <c:v>3.22</c:v>
                </c:pt>
                <c:pt idx="3221">
                  <c:v>3.2210000000000001</c:v>
                </c:pt>
                <c:pt idx="3222">
                  <c:v>3.222</c:v>
                </c:pt>
                <c:pt idx="3223">
                  <c:v>3.2229999999999999</c:v>
                </c:pt>
                <c:pt idx="3224">
                  <c:v>3.2240000000000002</c:v>
                </c:pt>
                <c:pt idx="3225">
                  <c:v>3.2250000000000001</c:v>
                </c:pt>
                <c:pt idx="3226">
                  <c:v>3.226</c:v>
                </c:pt>
                <c:pt idx="3227">
                  <c:v>3.2269999999999999</c:v>
                </c:pt>
                <c:pt idx="3228">
                  <c:v>3.2280000000000002</c:v>
                </c:pt>
                <c:pt idx="3229">
                  <c:v>3.2290000000000001</c:v>
                </c:pt>
                <c:pt idx="3230">
                  <c:v>3.23</c:v>
                </c:pt>
                <c:pt idx="3231">
                  <c:v>3.2309999999999999</c:v>
                </c:pt>
                <c:pt idx="3232">
                  <c:v>3.2320000000000002</c:v>
                </c:pt>
                <c:pt idx="3233">
                  <c:v>3.2330000000000001</c:v>
                </c:pt>
                <c:pt idx="3234">
                  <c:v>3.234</c:v>
                </c:pt>
                <c:pt idx="3235">
                  <c:v>3.2349999999999999</c:v>
                </c:pt>
                <c:pt idx="3236">
                  <c:v>3.2360000000000002</c:v>
                </c:pt>
                <c:pt idx="3237">
                  <c:v>3.2370000000000001</c:v>
                </c:pt>
                <c:pt idx="3238">
                  <c:v>3.238</c:v>
                </c:pt>
                <c:pt idx="3239">
                  <c:v>3.2389999999999999</c:v>
                </c:pt>
                <c:pt idx="3240">
                  <c:v>3.24</c:v>
                </c:pt>
                <c:pt idx="3241">
                  <c:v>3.2410000000000001</c:v>
                </c:pt>
                <c:pt idx="3242">
                  <c:v>3.242</c:v>
                </c:pt>
                <c:pt idx="3243">
                  <c:v>3.2429999999999999</c:v>
                </c:pt>
                <c:pt idx="3244">
                  <c:v>3.2440000000000002</c:v>
                </c:pt>
                <c:pt idx="3245">
                  <c:v>3.2450000000000001</c:v>
                </c:pt>
                <c:pt idx="3246">
                  <c:v>3.246</c:v>
                </c:pt>
                <c:pt idx="3247">
                  <c:v>3.2469999999999999</c:v>
                </c:pt>
                <c:pt idx="3248">
                  <c:v>3.2480000000000002</c:v>
                </c:pt>
                <c:pt idx="3249">
                  <c:v>3.2490000000000001</c:v>
                </c:pt>
                <c:pt idx="3250">
                  <c:v>3.25</c:v>
                </c:pt>
                <c:pt idx="3251">
                  <c:v>3.2509999999999999</c:v>
                </c:pt>
                <c:pt idx="3252">
                  <c:v>3.2519999999999998</c:v>
                </c:pt>
                <c:pt idx="3253">
                  <c:v>3.2530000000000001</c:v>
                </c:pt>
                <c:pt idx="3254">
                  <c:v>3.254</c:v>
                </c:pt>
                <c:pt idx="3255">
                  <c:v>3.2549999999999999</c:v>
                </c:pt>
                <c:pt idx="3256">
                  <c:v>3.2559999999999998</c:v>
                </c:pt>
                <c:pt idx="3257">
                  <c:v>3.2570000000000001</c:v>
                </c:pt>
                <c:pt idx="3258">
                  <c:v>3.258</c:v>
                </c:pt>
                <c:pt idx="3259">
                  <c:v>3.2589999999999999</c:v>
                </c:pt>
                <c:pt idx="3260">
                  <c:v>3.26</c:v>
                </c:pt>
                <c:pt idx="3261">
                  <c:v>3.2610000000000001</c:v>
                </c:pt>
                <c:pt idx="3262">
                  <c:v>3.262</c:v>
                </c:pt>
                <c:pt idx="3263">
                  <c:v>3.2629999999999999</c:v>
                </c:pt>
                <c:pt idx="3264">
                  <c:v>3.2639999999999998</c:v>
                </c:pt>
                <c:pt idx="3265">
                  <c:v>3.2650000000000001</c:v>
                </c:pt>
                <c:pt idx="3266">
                  <c:v>3.266</c:v>
                </c:pt>
                <c:pt idx="3267">
                  <c:v>3.2669999999999999</c:v>
                </c:pt>
                <c:pt idx="3268">
                  <c:v>3.2679999999999998</c:v>
                </c:pt>
                <c:pt idx="3269">
                  <c:v>3.2690000000000001</c:v>
                </c:pt>
                <c:pt idx="3270">
                  <c:v>3.27</c:v>
                </c:pt>
                <c:pt idx="3271">
                  <c:v>3.2709999999999999</c:v>
                </c:pt>
                <c:pt idx="3272">
                  <c:v>3.2719999999999998</c:v>
                </c:pt>
                <c:pt idx="3273">
                  <c:v>3.2730000000000001</c:v>
                </c:pt>
                <c:pt idx="3274">
                  <c:v>3.274</c:v>
                </c:pt>
                <c:pt idx="3275">
                  <c:v>3.2749999999999999</c:v>
                </c:pt>
                <c:pt idx="3276">
                  <c:v>3.2759999999999998</c:v>
                </c:pt>
                <c:pt idx="3277">
                  <c:v>3.2770000000000001</c:v>
                </c:pt>
                <c:pt idx="3278">
                  <c:v>3.278</c:v>
                </c:pt>
                <c:pt idx="3279">
                  <c:v>3.2789999999999999</c:v>
                </c:pt>
                <c:pt idx="3280">
                  <c:v>3.28</c:v>
                </c:pt>
                <c:pt idx="3281">
                  <c:v>3.2810000000000001</c:v>
                </c:pt>
                <c:pt idx="3282">
                  <c:v>3.282</c:v>
                </c:pt>
                <c:pt idx="3283">
                  <c:v>3.2829999999999999</c:v>
                </c:pt>
                <c:pt idx="3284">
                  <c:v>3.2839999999999998</c:v>
                </c:pt>
                <c:pt idx="3285">
                  <c:v>3.2850000000000001</c:v>
                </c:pt>
                <c:pt idx="3286">
                  <c:v>3.286</c:v>
                </c:pt>
                <c:pt idx="3287">
                  <c:v>3.2869999999999999</c:v>
                </c:pt>
                <c:pt idx="3288">
                  <c:v>3.2879999999999998</c:v>
                </c:pt>
                <c:pt idx="3289">
                  <c:v>3.2890000000000001</c:v>
                </c:pt>
                <c:pt idx="3290">
                  <c:v>3.29</c:v>
                </c:pt>
                <c:pt idx="3291">
                  <c:v>3.2909999999999999</c:v>
                </c:pt>
                <c:pt idx="3292">
                  <c:v>3.2919999999999998</c:v>
                </c:pt>
                <c:pt idx="3293">
                  <c:v>3.2930000000000001</c:v>
                </c:pt>
                <c:pt idx="3294">
                  <c:v>3.294</c:v>
                </c:pt>
                <c:pt idx="3295">
                  <c:v>3.2949999999999999</c:v>
                </c:pt>
                <c:pt idx="3296">
                  <c:v>3.2959999999999998</c:v>
                </c:pt>
                <c:pt idx="3297">
                  <c:v>3.2970000000000002</c:v>
                </c:pt>
                <c:pt idx="3298">
                  <c:v>3.298</c:v>
                </c:pt>
                <c:pt idx="3299">
                  <c:v>3.2989999999999999</c:v>
                </c:pt>
                <c:pt idx="3300">
                  <c:v>3.3</c:v>
                </c:pt>
                <c:pt idx="3301">
                  <c:v>3.3010000000000002</c:v>
                </c:pt>
                <c:pt idx="3302">
                  <c:v>3.302</c:v>
                </c:pt>
                <c:pt idx="3303">
                  <c:v>3.3029999999999999</c:v>
                </c:pt>
                <c:pt idx="3304">
                  <c:v>3.3039999999999998</c:v>
                </c:pt>
                <c:pt idx="3305">
                  <c:v>3.3050000000000002</c:v>
                </c:pt>
                <c:pt idx="3306">
                  <c:v>3.306</c:v>
                </c:pt>
                <c:pt idx="3307">
                  <c:v>3.3069999999999999</c:v>
                </c:pt>
                <c:pt idx="3308">
                  <c:v>3.3079999999999998</c:v>
                </c:pt>
                <c:pt idx="3309">
                  <c:v>3.3090000000000002</c:v>
                </c:pt>
                <c:pt idx="3310">
                  <c:v>3.31</c:v>
                </c:pt>
                <c:pt idx="3311">
                  <c:v>3.3109999999999999</c:v>
                </c:pt>
                <c:pt idx="3312">
                  <c:v>3.3119999999999998</c:v>
                </c:pt>
                <c:pt idx="3313">
                  <c:v>3.3130000000000002</c:v>
                </c:pt>
                <c:pt idx="3314">
                  <c:v>3.3140000000000001</c:v>
                </c:pt>
                <c:pt idx="3315">
                  <c:v>3.3149999999999999</c:v>
                </c:pt>
                <c:pt idx="3316">
                  <c:v>3.3159999999999998</c:v>
                </c:pt>
                <c:pt idx="3317">
                  <c:v>3.3170000000000002</c:v>
                </c:pt>
                <c:pt idx="3318">
                  <c:v>3.3180000000000001</c:v>
                </c:pt>
                <c:pt idx="3319">
                  <c:v>3.319</c:v>
                </c:pt>
                <c:pt idx="3320">
                  <c:v>3.32</c:v>
                </c:pt>
                <c:pt idx="3321">
                  <c:v>3.3210000000000002</c:v>
                </c:pt>
                <c:pt idx="3322">
                  <c:v>3.3220000000000001</c:v>
                </c:pt>
                <c:pt idx="3323">
                  <c:v>3.323</c:v>
                </c:pt>
                <c:pt idx="3324">
                  <c:v>3.3239999999999998</c:v>
                </c:pt>
                <c:pt idx="3325">
                  <c:v>3.3250000000000002</c:v>
                </c:pt>
                <c:pt idx="3326">
                  <c:v>3.3260000000000001</c:v>
                </c:pt>
                <c:pt idx="3327">
                  <c:v>3.327</c:v>
                </c:pt>
                <c:pt idx="3328">
                  <c:v>3.3279999999999998</c:v>
                </c:pt>
                <c:pt idx="3329">
                  <c:v>3.3290000000000002</c:v>
                </c:pt>
                <c:pt idx="3330">
                  <c:v>3.33</c:v>
                </c:pt>
                <c:pt idx="3331">
                  <c:v>3.331</c:v>
                </c:pt>
                <c:pt idx="3332">
                  <c:v>3.3319999999999999</c:v>
                </c:pt>
                <c:pt idx="3333">
                  <c:v>3.3330000000000002</c:v>
                </c:pt>
                <c:pt idx="3334">
                  <c:v>3.3340000000000001</c:v>
                </c:pt>
                <c:pt idx="3335">
                  <c:v>3.335</c:v>
                </c:pt>
                <c:pt idx="3336">
                  <c:v>3.3359999999999999</c:v>
                </c:pt>
                <c:pt idx="3337">
                  <c:v>3.3370000000000002</c:v>
                </c:pt>
                <c:pt idx="3338">
                  <c:v>3.3380000000000001</c:v>
                </c:pt>
                <c:pt idx="3339">
                  <c:v>3.339</c:v>
                </c:pt>
                <c:pt idx="3340">
                  <c:v>3.34</c:v>
                </c:pt>
                <c:pt idx="3341">
                  <c:v>3.3410000000000002</c:v>
                </c:pt>
                <c:pt idx="3342">
                  <c:v>3.3420000000000001</c:v>
                </c:pt>
                <c:pt idx="3343">
                  <c:v>3.343</c:v>
                </c:pt>
                <c:pt idx="3344">
                  <c:v>3.3439999999999999</c:v>
                </c:pt>
                <c:pt idx="3345">
                  <c:v>3.3450000000000002</c:v>
                </c:pt>
                <c:pt idx="3346">
                  <c:v>3.3460000000000001</c:v>
                </c:pt>
                <c:pt idx="3347">
                  <c:v>3.347</c:v>
                </c:pt>
                <c:pt idx="3348">
                  <c:v>3.3479999999999999</c:v>
                </c:pt>
                <c:pt idx="3349">
                  <c:v>3.3490000000000002</c:v>
                </c:pt>
                <c:pt idx="3350">
                  <c:v>3.35</c:v>
                </c:pt>
                <c:pt idx="3351">
                  <c:v>3.351</c:v>
                </c:pt>
                <c:pt idx="3352">
                  <c:v>3.3519999999999999</c:v>
                </c:pt>
                <c:pt idx="3353">
                  <c:v>3.3530000000000002</c:v>
                </c:pt>
                <c:pt idx="3354">
                  <c:v>3.3540000000000001</c:v>
                </c:pt>
                <c:pt idx="3355">
                  <c:v>3.355</c:v>
                </c:pt>
                <c:pt idx="3356">
                  <c:v>3.3559999999999999</c:v>
                </c:pt>
                <c:pt idx="3357">
                  <c:v>3.3570000000000002</c:v>
                </c:pt>
                <c:pt idx="3358">
                  <c:v>3.3580000000000001</c:v>
                </c:pt>
                <c:pt idx="3359">
                  <c:v>3.359</c:v>
                </c:pt>
                <c:pt idx="3360">
                  <c:v>3.36</c:v>
                </c:pt>
                <c:pt idx="3361">
                  <c:v>3.3610000000000002</c:v>
                </c:pt>
                <c:pt idx="3362">
                  <c:v>3.3620000000000001</c:v>
                </c:pt>
                <c:pt idx="3363">
                  <c:v>3.363</c:v>
                </c:pt>
                <c:pt idx="3364">
                  <c:v>3.3639999999999999</c:v>
                </c:pt>
                <c:pt idx="3365">
                  <c:v>3.3650000000000002</c:v>
                </c:pt>
                <c:pt idx="3366">
                  <c:v>3.3660000000000001</c:v>
                </c:pt>
                <c:pt idx="3367">
                  <c:v>3.367</c:v>
                </c:pt>
                <c:pt idx="3368">
                  <c:v>3.3679999999999999</c:v>
                </c:pt>
                <c:pt idx="3369">
                  <c:v>3.3690000000000002</c:v>
                </c:pt>
                <c:pt idx="3370">
                  <c:v>3.37</c:v>
                </c:pt>
                <c:pt idx="3371">
                  <c:v>3.371</c:v>
                </c:pt>
                <c:pt idx="3372">
                  <c:v>3.3719999999999999</c:v>
                </c:pt>
                <c:pt idx="3373">
                  <c:v>3.3730000000000002</c:v>
                </c:pt>
                <c:pt idx="3374">
                  <c:v>3.3740000000000001</c:v>
                </c:pt>
                <c:pt idx="3375">
                  <c:v>3.375</c:v>
                </c:pt>
                <c:pt idx="3376">
                  <c:v>3.3759999999999999</c:v>
                </c:pt>
                <c:pt idx="3377">
                  <c:v>3.3769999999999998</c:v>
                </c:pt>
                <c:pt idx="3378">
                  <c:v>3.3780000000000001</c:v>
                </c:pt>
                <c:pt idx="3379">
                  <c:v>3.379</c:v>
                </c:pt>
                <c:pt idx="3380">
                  <c:v>3.38</c:v>
                </c:pt>
                <c:pt idx="3381">
                  <c:v>3.3809999999999998</c:v>
                </c:pt>
                <c:pt idx="3382">
                  <c:v>3.3820000000000001</c:v>
                </c:pt>
                <c:pt idx="3383">
                  <c:v>3.383</c:v>
                </c:pt>
                <c:pt idx="3384">
                  <c:v>3.3839999999999999</c:v>
                </c:pt>
                <c:pt idx="3385">
                  <c:v>3.3849999999999998</c:v>
                </c:pt>
                <c:pt idx="3386">
                  <c:v>3.3860000000000001</c:v>
                </c:pt>
                <c:pt idx="3387">
                  <c:v>3.387</c:v>
                </c:pt>
                <c:pt idx="3388">
                  <c:v>3.3879999999999999</c:v>
                </c:pt>
                <c:pt idx="3389">
                  <c:v>3.3889999999999998</c:v>
                </c:pt>
                <c:pt idx="3390">
                  <c:v>3.39</c:v>
                </c:pt>
                <c:pt idx="3391">
                  <c:v>3.391</c:v>
                </c:pt>
                <c:pt idx="3392">
                  <c:v>3.3919999999999999</c:v>
                </c:pt>
                <c:pt idx="3393">
                  <c:v>3.3929999999999998</c:v>
                </c:pt>
                <c:pt idx="3394">
                  <c:v>3.3940000000000001</c:v>
                </c:pt>
                <c:pt idx="3395">
                  <c:v>3.395</c:v>
                </c:pt>
                <c:pt idx="3396">
                  <c:v>3.3959999999999999</c:v>
                </c:pt>
                <c:pt idx="3397">
                  <c:v>3.3969999999999998</c:v>
                </c:pt>
                <c:pt idx="3398">
                  <c:v>3.3980000000000001</c:v>
                </c:pt>
                <c:pt idx="3399">
                  <c:v>3.399</c:v>
                </c:pt>
                <c:pt idx="3400">
                  <c:v>3.4</c:v>
                </c:pt>
                <c:pt idx="3401">
                  <c:v>3.4009999999999998</c:v>
                </c:pt>
                <c:pt idx="3402">
                  <c:v>3.4020000000000001</c:v>
                </c:pt>
                <c:pt idx="3403">
                  <c:v>3.403</c:v>
                </c:pt>
                <c:pt idx="3404">
                  <c:v>3.4039999999999999</c:v>
                </c:pt>
                <c:pt idx="3405">
                  <c:v>3.4049999999999998</c:v>
                </c:pt>
                <c:pt idx="3406">
                  <c:v>3.4060000000000001</c:v>
                </c:pt>
                <c:pt idx="3407">
                  <c:v>3.407</c:v>
                </c:pt>
                <c:pt idx="3408">
                  <c:v>3.4079999999999999</c:v>
                </c:pt>
                <c:pt idx="3409">
                  <c:v>3.4089999999999998</c:v>
                </c:pt>
                <c:pt idx="3410">
                  <c:v>3.41</c:v>
                </c:pt>
                <c:pt idx="3411">
                  <c:v>3.411</c:v>
                </c:pt>
                <c:pt idx="3412">
                  <c:v>3.4119999999999999</c:v>
                </c:pt>
                <c:pt idx="3413">
                  <c:v>3.4129999999999998</c:v>
                </c:pt>
                <c:pt idx="3414">
                  <c:v>3.4140000000000001</c:v>
                </c:pt>
                <c:pt idx="3415">
                  <c:v>3.415</c:v>
                </c:pt>
                <c:pt idx="3416">
                  <c:v>3.4159999999999999</c:v>
                </c:pt>
                <c:pt idx="3417">
                  <c:v>3.4169999999999998</c:v>
                </c:pt>
                <c:pt idx="3418">
                  <c:v>3.4180000000000001</c:v>
                </c:pt>
                <c:pt idx="3419">
                  <c:v>3.419</c:v>
                </c:pt>
                <c:pt idx="3420">
                  <c:v>3.42</c:v>
                </c:pt>
                <c:pt idx="3421">
                  <c:v>3.4209999999999998</c:v>
                </c:pt>
                <c:pt idx="3422">
                  <c:v>3.4220000000000002</c:v>
                </c:pt>
                <c:pt idx="3423">
                  <c:v>3.423</c:v>
                </c:pt>
                <c:pt idx="3424">
                  <c:v>3.4239999999999999</c:v>
                </c:pt>
                <c:pt idx="3425">
                  <c:v>3.4249999999999998</c:v>
                </c:pt>
                <c:pt idx="3426">
                  <c:v>3.4260000000000002</c:v>
                </c:pt>
                <c:pt idx="3427">
                  <c:v>3.427</c:v>
                </c:pt>
                <c:pt idx="3428">
                  <c:v>3.4279999999999999</c:v>
                </c:pt>
                <c:pt idx="3429">
                  <c:v>3.4289999999999998</c:v>
                </c:pt>
                <c:pt idx="3430">
                  <c:v>3.43</c:v>
                </c:pt>
                <c:pt idx="3431">
                  <c:v>3.431</c:v>
                </c:pt>
                <c:pt idx="3432">
                  <c:v>3.4319999999999999</c:v>
                </c:pt>
                <c:pt idx="3433">
                  <c:v>3.4329999999999998</c:v>
                </c:pt>
                <c:pt idx="3434">
                  <c:v>3.4340000000000002</c:v>
                </c:pt>
                <c:pt idx="3435">
                  <c:v>3.4350000000000001</c:v>
                </c:pt>
                <c:pt idx="3436">
                  <c:v>3.4359999999999999</c:v>
                </c:pt>
                <c:pt idx="3437">
                  <c:v>3.4369999999999998</c:v>
                </c:pt>
                <c:pt idx="3438">
                  <c:v>3.4380000000000002</c:v>
                </c:pt>
                <c:pt idx="3439">
                  <c:v>3.4390000000000001</c:v>
                </c:pt>
                <c:pt idx="3440">
                  <c:v>3.44</c:v>
                </c:pt>
                <c:pt idx="3441">
                  <c:v>3.4409999999999998</c:v>
                </c:pt>
                <c:pt idx="3442">
                  <c:v>3.4420000000000002</c:v>
                </c:pt>
                <c:pt idx="3443">
                  <c:v>3.4430000000000001</c:v>
                </c:pt>
                <c:pt idx="3444">
                  <c:v>3.444</c:v>
                </c:pt>
                <c:pt idx="3445">
                  <c:v>3.4449999999999998</c:v>
                </c:pt>
                <c:pt idx="3446">
                  <c:v>3.4460000000000002</c:v>
                </c:pt>
                <c:pt idx="3447">
                  <c:v>3.4470000000000001</c:v>
                </c:pt>
                <c:pt idx="3448">
                  <c:v>3.448</c:v>
                </c:pt>
                <c:pt idx="3449">
                  <c:v>3.4489999999999998</c:v>
                </c:pt>
                <c:pt idx="3450">
                  <c:v>3.45</c:v>
                </c:pt>
                <c:pt idx="3451">
                  <c:v>3.4510000000000001</c:v>
                </c:pt>
                <c:pt idx="3452">
                  <c:v>3.452</c:v>
                </c:pt>
                <c:pt idx="3453">
                  <c:v>3.4529999999999998</c:v>
                </c:pt>
                <c:pt idx="3454">
                  <c:v>3.4540000000000002</c:v>
                </c:pt>
                <c:pt idx="3455">
                  <c:v>3.4550000000000001</c:v>
                </c:pt>
                <c:pt idx="3456">
                  <c:v>3.456</c:v>
                </c:pt>
                <c:pt idx="3457">
                  <c:v>3.4569999999999999</c:v>
                </c:pt>
                <c:pt idx="3458">
                  <c:v>3.4580000000000002</c:v>
                </c:pt>
                <c:pt idx="3459">
                  <c:v>3.4590000000000001</c:v>
                </c:pt>
                <c:pt idx="3460">
                  <c:v>3.46</c:v>
                </c:pt>
                <c:pt idx="3461">
                  <c:v>3.4609999999999999</c:v>
                </c:pt>
                <c:pt idx="3462">
                  <c:v>3.4620000000000002</c:v>
                </c:pt>
                <c:pt idx="3463">
                  <c:v>3.4630000000000001</c:v>
                </c:pt>
                <c:pt idx="3464">
                  <c:v>3.464</c:v>
                </c:pt>
                <c:pt idx="3465">
                  <c:v>3.4649999999999999</c:v>
                </c:pt>
                <c:pt idx="3466">
                  <c:v>3.4660000000000002</c:v>
                </c:pt>
                <c:pt idx="3467">
                  <c:v>3.4670000000000001</c:v>
                </c:pt>
                <c:pt idx="3468">
                  <c:v>3.468</c:v>
                </c:pt>
                <c:pt idx="3469">
                  <c:v>3.4689999999999999</c:v>
                </c:pt>
                <c:pt idx="3470">
                  <c:v>3.47</c:v>
                </c:pt>
                <c:pt idx="3471">
                  <c:v>3.4710000000000001</c:v>
                </c:pt>
                <c:pt idx="3472">
                  <c:v>3.472</c:v>
                </c:pt>
                <c:pt idx="3473">
                  <c:v>3.4729999999999999</c:v>
                </c:pt>
                <c:pt idx="3474">
                  <c:v>3.4740000000000002</c:v>
                </c:pt>
                <c:pt idx="3475">
                  <c:v>3.4750000000000001</c:v>
                </c:pt>
                <c:pt idx="3476">
                  <c:v>3.476</c:v>
                </c:pt>
                <c:pt idx="3477">
                  <c:v>3.4769999999999999</c:v>
                </c:pt>
                <c:pt idx="3478">
                  <c:v>3.4780000000000002</c:v>
                </c:pt>
                <c:pt idx="3479">
                  <c:v>3.4790000000000001</c:v>
                </c:pt>
                <c:pt idx="3480">
                  <c:v>3.48</c:v>
                </c:pt>
                <c:pt idx="3481">
                  <c:v>3.4809999999999999</c:v>
                </c:pt>
                <c:pt idx="3482">
                  <c:v>3.4820000000000002</c:v>
                </c:pt>
                <c:pt idx="3483">
                  <c:v>3.4830000000000001</c:v>
                </c:pt>
                <c:pt idx="3484">
                  <c:v>3.484</c:v>
                </c:pt>
                <c:pt idx="3485">
                  <c:v>3.4849999999999999</c:v>
                </c:pt>
                <c:pt idx="3486">
                  <c:v>3.4860000000000002</c:v>
                </c:pt>
                <c:pt idx="3487">
                  <c:v>3.4870000000000001</c:v>
                </c:pt>
                <c:pt idx="3488">
                  <c:v>3.488</c:v>
                </c:pt>
                <c:pt idx="3489">
                  <c:v>3.4889999999999999</c:v>
                </c:pt>
                <c:pt idx="3490">
                  <c:v>3.49</c:v>
                </c:pt>
                <c:pt idx="3491">
                  <c:v>3.4910000000000001</c:v>
                </c:pt>
                <c:pt idx="3492">
                  <c:v>3.492</c:v>
                </c:pt>
                <c:pt idx="3493">
                  <c:v>3.4929999999999999</c:v>
                </c:pt>
                <c:pt idx="3494">
                  <c:v>3.4940000000000002</c:v>
                </c:pt>
                <c:pt idx="3495">
                  <c:v>3.4950000000000001</c:v>
                </c:pt>
                <c:pt idx="3496">
                  <c:v>3.496</c:v>
                </c:pt>
                <c:pt idx="3497">
                  <c:v>3.4969999999999999</c:v>
                </c:pt>
                <c:pt idx="3498">
                  <c:v>3.4980000000000002</c:v>
                </c:pt>
                <c:pt idx="3499">
                  <c:v>3.4990000000000001</c:v>
                </c:pt>
                <c:pt idx="3500">
                  <c:v>3.5</c:v>
                </c:pt>
                <c:pt idx="3501">
                  <c:v>3.5009999999999999</c:v>
                </c:pt>
                <c:pt idx="3502">
                  <c:v>3.5019999999999998</c:v>
                </c:pt>
                <c:pt idx="3503">
                  <c:v>3.5030000000000001</c:v>
                </c:pt>
                <c:pt idx="3504">
                  <c:v>3.504</c:v>
                </c:pt>
                <c:pt idx="3505">
                  <c:v>3.5049999999999999</c:v>
                </c:pt>
                <c:pt idx="3506">
                  <c:v>3.5059999999999998</c:v>
                </c:pt>
                <c:pt idx="3507">
                  <c:v>3.5070000000000001</c:v>
                </c:pt>
                <c:pt idx="3508">
                  <c:v>3.508</c:v>
                </c:pt>
                <c:pt idx="3509">
                  <c:v>3.5089999999999999</c:v>
                </c:pt>
                <c:pt idx="3510">
                  <c:v>3.51</c:v>
                </c:pt>
                <c:pt idx="3511">
                  <c:v>3.5110000000000001</c:v>
                </c:pt>
                <c:pt idx="3512">
                  <c:v>3.512</c:v>
                </c:pt>
                <c:pt idx="3513">
                  <c:v>3.5129999999999999</c:v>
                </c:pt>
                <c:pt idx="3514">
                  <c:v>3.5139999999999998</c:v>
                </c:pt>
                <c:pt idx="3515">
                  <c:v>3.5150000000000001</c:v>
                </c:pt>
                <c:pt idx="3516">
                  <c:v>3.516</c:v>
                </c:pt>
                <c:pt idx="3517">
                  <c:v>3.5169999999999999</c:v>
                </c:pt>
                <c:pt idx="3518">
                  <c:v>3.5179999999999998</c:v>
                </c:pt>
                <c:pt idx="3519">
                  <c:v>3.5190000000000001</c:v>
                </c:pt>
                <c:pt idx="3520">
                  <c:v>3.52</c:v>
                </c:pt>
                <c:pt idx="3521">
                  <c:v>3.5209999999999999</c:v>
                </c:pt>
                <c:pt idx="3522">
                  <c:v>3.5219999999999998</c:v>
                </c:pt>
                <c:pt idx="3523">
                  <c:v>3.5230000000000001</c:v>
                </c:pt>
                <c:pt idx="3524">
                  <c:v>3.524</c:v>
                </c:pt>
                <c:pt idx="3525">
                  <c:v>3.5249999999999999</c:v>
                </c:pt>
                <c:pt idx="3526">
                  <c:v>3.5259999999999998</c:v>
                </c:pt>
                <c:pt idx="3527">
                  <c:v>3.5270000000000001</c:v>
                </c:pt>
                <c:pt idx="3528">
                  <c:v>3.528</c:v>
                </c:pt>
                <c:pt idx="3529">
                  <c:v>3.5289999999999999</c:v>
                </c:pt>
                <c:pt idx="3530">
                  <c:v>3.53</c:v>
                </c:pt>
                <c:pt idx="3531">
                  <c:v>3.5310000000000001</c:v>
                </c:pt>
                <c:pt idx="3532">
                  <c:v>3.532</c:v>
                </c:pt>
                <c:pt idx="3533">
                  <c:v>3.5329999999999999</c:v>
                </c:pt>
                <c:pt idx="3534">
                  <c:v>3.5339999999999998</c:v>
                </c:pt>
                <c:pt idx="3535">
                  <c:v>3.5350000000000001</c:v>
                </c:pt>
                <c:pt idx="3536">
                  <c:v>3.536</c:v>
                </c:pt>
                <c:pt idx="3537">
                  <c:v>3.5369999999999999</c:v>
                </c:pt>
                <c:pt idx="3538">
                  <c:v>3.5379999999999998</c:v>
                </c:pt>
                <c:pt idx="3539">
                  <c:v>3.5390000000000001</c:v>
                </c:pt>
                <c:pt idx="3540">
                  <c:v>3.54</c:v>
                </c:pt>
                <c:pt idx="3541">
                  <c:v>3.5409999999999999</c:v>
                </c:pt>
                <c:pt idx="3542">
                  <c:v>3.5419999999999998</c:v>
                </c:pt>
                <c:pt idx="3543">
                  <c:v>3.5430000000000001</c:v>
                </c:pt>
                <c:pt idx="3544">
                  <c:v>3.544</c:v>
                </c:pt>
                <c:pt idx="3545">
                  <c:v>3.5449999999999999</c:v>
                </c:pt>
                <c:pt idx="3546">
                  <c:v>3.5459999999999998</c:v>
                </c:pt>
                <c:pt idx="3547">
                  <c:v>3.5470000000000002</c:v>
                </c:pt>
                <c:pt idx="3548">
                  <c:v>3.548</c:v>
                </c:pt>
                <c:pt idx="3549">
                  <c:v>3.5489999999999999</c:v>
                </c:pt>
                <c:pt idx="3550">
                  <c:v>3.55</c:v>
                </c:pt>
                <c:pt idx="3551">
                  <c:v>3.5510000000000002</c:v>
                </c:pt>
                <c:pt idx="3552">
                  <c:v>3.552</c:v>
                </c:pt>
                <c:pt idx="3553">
                  <c:v>3.5529999999999999</c:v>
                </c:pt>
                <c:pt idx="3554">
                  <c:v>3.5539999999999998</c:v>
                </c:pt>
                <c:pt idx="3555">
                  <c:v>3.5550000000000002</c:v>
                </c:pt>
                <c:pt idx="3556">
                  <c:v>3.556</c:v>
                </c:pt>
                <c:pt idx="3557">
                  <c:v>3.5569999999999999</c:v>
                </c:pt>
                <c:pt idx="3558">
                  <c:v>3.5579999999999998</c:v>
                </c:pt>
                <c:pt idx="3559">
                  <c:v>3.5590000000000002</c:v>
                </c:pt>
                <c:pt idx="3560">
                  <c:v>3.56</c:v>
                </c:pt>
                <c:pt idx="3561">
                  <c:v>3.5609999999999999</c:v>
                </c:pt>
                <c:pt idx="3562">
                  <c:v>3.5619999999999998</c:v>
                </c:pt>
                <c:pt idx="3563">
                  <c:v>3.5630000000000002</c:v>
                </c:pt>
                <c:pt idx="3564">
                  <c:v>3.5640000000000001</c:v>
                </c:pt>
                <c:pt idx="3565">
                  <c:v>3.5649999999999999</c:v>
                </c:pt>
                <c:pt idx="3566">
                  <c:v>3.5659999999999998</c:v>
                </c:pt>
                <c:pt idx="3567">
                  <c:v>3.5670000000000002</c:v>
                </c:pt>
                <c:pt idx="3568">
                  <c:v>3.5680000000000001</c:v>
                </c:pt>
                <c:pt idx="3569">
                  <c:v>3.569</c:v>
                </c:pt>
                <c:pt idx="3570">
                  <c:v>3.57</c:v>
                </c:pt>
                <c:pt idx="3571">
                  <c:v>3.5710000000000002</c:v>
                </c:pt>
                <c:pt idx="3572">
                  <c:v>3.5720000000000001</c:v>
                </c:pt>
                <c:pt idx="3573">
                  <c:v>3.573</c:v>
                </c:pt>
                <c:pt idx="3574">
                  <c:v>3.5739999999999998</c:v>
                </c:pt>
                <c:pt idx="3575">
                  <c:v>3.5750000000000002</c:v>
                </c:pt>
                <c:pt idx="3576">
                  <c:v>3.5760000000000001</c:v>
                </c:pt>
                <c:pt idx="3577">
                  <c:v>3.577</c:v>
                </c:pt>
                <c:pt idx="3578">
                  <c:v>3.5779999999999998</c:v>
                </c:pt>
                <c:pt idx="3579">
                  <c:v>3.5790000000000002</c:v>
                </c:pt>
                <c:pt idx="3580">
                  <c:v>3.58</c:v>
                </c:pt>
                <c:pt idx="3581">
                  <c:v>3.581</c:v>
                </c:pt>
                <c:pt idx="3582">
                  <c:v>3.5819999999999999</c:v>
                </c:pt>
                <c:pt idx="3583">
                  <c:v>3.5830000000000002</c:v>
                </c:pt>
                <c:pt idx="3584">
                  <c:v>3.5840000000000001</c:v>
                </c:pt>
                <c:pt idx="3585">
                  <c:v>3.585</c:v>
                </c:pt>
                <c:pt idx="3586">
                  <c:v>3.5859999999999999</c:v>
                </c:pt>
                <c:pt idx="3587">
                  <c:v>3.5870000000000002</c:v>
                </c:pt>
                <c:pt idx="3588">
                  <c:v>3.5880000000000001</c:v>
                </c:pt>
                <c:pt idx="3589">
                  <c:v>3.589</c:v>
                </c:pt>
                <c:pt idx="3590">
                  <c:v>3.59</c:v>
                </c:pt>
                <c:pt idx="3591">
                  <c:v>3.5910000000000002</c:v>
                </c:pt>
                <c:pt idx="3592">
                  <c:v>3.5920000000000001</c:v>
                </c:pt>
                <c:pt idx="3593">
                  <c:v>3.593</c:v>
                </c:pt>
                <c:pt idx="3594">
                  <c:v>3.5939999999999999</c:v>
                </c:pt>
                <c:pt idx="3595">
                  <c:v>3.5950000000000002</c:v>
                </c:pt>
                <c:pt idx="3596">
                  <c:v>3.5960000000000001</c:v>
                </c:pt>
                <c:pt idx="3597">
                  <c:v>3.597</c:v>
                </c:pt>
                <c:pt idx="3598">
                  <c:v>3.5979999999999999</c:v>
                </c:pt>
                <c:pt idx="3599">
                  <c:v>3.5990000000000002</c:v>
                </c:pt>
                <c:pt idx="3600">
                  <c:v>3.6</c:v>
                </c:pt>
                <c:pt idx="3601">
                  <c:v>3.601</c:v>
                </c:pt>
                <c:pt idx="3602">
                  <c:v>3.6019999999999999</c:v>
                </c:pt>
                <c:pt idx="3603">
                  <c:v>3.6030000000000002</c:v>
                </c:pt>
                <c:pt idx="3604">
                  <c:v>3.6040000000000001</c:v>
                </c:pt>
                <c:pt idx="3605">
                  <c:v>3.605</c:v>
                </c:pt>
                <c:pt idx="3606">
                  <c:v>3.6059999999999999</c:v>
                </c:pt>
                <c:pt idx="3607">
                  <c:v>3.6070000000000002</c:v>
                </c:pt>
                <c:pt idx="3608">
                  <c:v>3.6080000000000001</c:v>
                </c:pt>
                <c:pt idx="3609">
                  <c:v>3.609</c:v>
                </c:pt>
                <c:pt idx="3610">
                  <c:v>3.61</c:v>
                </c:pt>
                <c:pt idx="3611">
                  <c:v>3.6110000000000002</c:v>
                </c:pt>
                <c:pt idx="3612">
                  <c:v>3.6120000000000001</c:v>
                </c:pt>
                <c:pt idx="3613">
                  <c:v>3.613</c:v>
                </c:pt>
                <c:pt idx="3614">
                  <c:v>3.6139999999999999</c:v>
                </c:pt>
                <c:pt idx="3615">
                  <c:v>3.6150000000000002</c:v>
                </c:pt>
                <c:pt idx="3616">
                  <c:v>3.6160000000000001</c:v>
                </c:pt>
                <c:pt idx="3617">
                  <c:v>3.617</c:v>
                </c:pt>
                <c:pt idx="3618">
                  <c:v>3.6179999999999999</c:v>
                </c:pt>
                <c:pt idx="3619">
                  <c:v>3.6190000000000002</c:v>
                </c:pt>
                <c:pt idx="3620">
                  <c:v>3.62</c:v>
                </c:pt>
                <c:pt idx="3621">
                  <c:v>3.621</c:v>
                </c:pt>
                <c:pt idx="3622">
                  <c:v>3.6219999999999999</c:v>
                </c:pt>
                <c:pt idx="3623">
                  <c:v>3.6230000000000002</c:v>
                </c:pt>
                <c:pt idx="3624">
                  <c:v>3.6240000000000001</c:v>
                </c:pt>
                <c:pt idx="3625">
                  <c:v>3.625</c:v>
                </c:pt>
                <c:pt idx="3626">
                  <c:v>3.6259999999999999</c:v>
                </c:pt>
                <c:pt idx="3627">
                  <c:v>3.6269999999999998</c:v>
                </c:pt>
                <c:pt idx="3628">
                  <c:v>3.6280000000000001</c:v>
                </c:pt>
                <c:pt idx="3629">
                  <c:v>3.629</c:v>
                </c:pt>
                <c:pt idx="3630">
                  <c:v>3.63</c:v>
                </c:pt>
                <c:pt idx="3631">
                  <c:v>3.6309999999999998</c:v>
                </c:pt>
                <c:pt idx="3632">
                  <c:v>3.6320000000000001</c:v>
                </c:pt>
                <c:pt idx="3633">
                  <c:v>3.633</c:v>
                </c:pt>
                <c:pt idx="3634">
                  <c:v>3.6339999999999999</c:v>
                </c:pt>
                <c:pt idx="3635">
                  <c:v>3.6349999999999998</c:v>
                </c:pt>
                <c:pt idx="3636">
                  <c:v>3.6360000000000001</c:v>
                </c:pt>
                <c:pt idx="3637">
                  <c:v>3.637</c:v>
                </c:pt>
                <c:pt idx="3638">
                  <c:v>3.6379999999999999</c:v>
                </c:pt>
                <c:pt idx="3639">
                  <c:v>3.6389999999999998</c:v>
                </c:pt>
                <c:pt idx="3640">
                  <c:v>3.64</c:v>
                </c:pt>
                <c:pt idx="3641">
                  <c:v>3.641</c:v>
                </c:pt>
                <c:pt idx="3642">
                  <c:v>3.6419999999999999</c:v>
                </c:pt>
                <c:pt idx="3643">
                  <c:v>3.6429999999999998</c:v>
                </c:pt>
                <c:pt idx="3644">
                  <c:v>3.6440000000000001</c:v>
                </c:pt>
                <c:pt idx="3645">
                  <c:v>3.645</c:v>
                </c:pt>
                <c:pt idx="3646">
                  <c:v>3.6459999999999999</c:v>
                </c:pt>
                <c:pt idx="3647">
                  <c:v>3.6469999999999998</c:v>
                </c:pt>
                <c:pt idx="3648">
                  <c:v>3.6480000000000001</c:v>
                </c:pt>
                <c:pt idx="3649">
                  <c:v>3.649</c:v>
                </c:pt>
                <c:pt idx="3650">
                  <c:v>3.65</c:v>
                </c:pt>
                <c:pt idx="3651">
                  <c:v>3.6509999999999998</c:v>
                </c:pt>
                <c:pt idx="3652">
                  <c:v>3.6520000000000001</c:v>
                </c:pt>
                <c:pt idx="3653">
                  <c:v>3.653</c:v>
                </c:pt>
                <c:pt idx="3654">
                  <c:v>3.6539999999999999</c:v>
                </c:pt>
                <c:pt idx="3655">
                  <c:v>3.6549999999999998</c:v>
                </c:pt>
                <c:pt idx="3656">
                  <c:v>3.6560000000000001</c:v>
                </c:pt>
                <c:pt idx="3657">
                  <c:v>3.657</c:v>
                </c:pt>
                <c:pt idx="3658">
                  <c:v>3.6579999999999999</c:v>
                </c:pt>
                <c:pt idx="3659">
                  <c:v>3.6589999999999998</c:v>
                </c:pt>
                <c:pt idx="3660">
                  <c:v>3.66</c:v>
                </c:pt>
                <c:pt idx="3661">
                  <c:v>3.661</c:v>
                </c:pt>
                <c:pt idx="3662">
                  <c:v>3.6619999999999999</c:v>
                </c:pt>
                <c:pt idx="3663">
                  <c:v>3.6629999999999998</c:v>
                </c:pt>
                <c:pt idx="3664">
                  <c:v>3.6640000000000001</c:v>
                </c:pt>
                <c:pt idx="3665">
                  <c:v>3.665</c:v>
                </c:pt>
                <c:pt idx="3666">
                  <c:v>3.6659999999999999</c:v>
                </c:pt>
                <c:pt idx="3667">
                  <c:v>3.6669999999999998</c:v>
                </c:pt>
                <c:pt idx="3668">
                  <c:v>3.6680000000000001</c:v>
                </c:pt>
                <c:pt idx="3669">
                  <c:v>3.669</c:v>
                </c:pt>
                <c:pt idx="3670">
                  <c:v>3.67</c:v>
                </c:pt>
                <c:pt idx="3671">
                  <c:v>3.6709999999999998</c:v>
                </c:pt>
                <c:pt idx="3672">
                  <c:v>3.6720000000000002</c:v>
                </c:pt>
                <c:pt idx="3673">
                  <c:v>3.673</c:v>
                </c:pt>
                <c:pt idx="3674">
                  <c:v>3.6739999999999999</c:v>
                </c:pt>
                <c:pt idx="3675">
                  <c:v>3.6749999999999998</c:v>
                </c:pt>
                <c:pt idx="3676">
                  <c:v>3.6760000000000002</c:v>
                </c:pt>
                <c:pt idx="3677">
                  <c:v>3.677</c:v>
                </c:pt>
                <c:pt idx="3678">
                  <c:v>3.6779999999999999</c:v>
                </c:pt>
                <c:pt idx="3679">
                  <c:v>3.6789999999999998</c:v>
                </c:pt>
                <c:pt idx="3680">
                  <c:v>3.68</c:v>
                </c:pt>
                <c:pt idx="3681">
                  <c:v>3.681</c:v>
                </c:pt>
                <c:pt idx="3682">
                  <c:v>3.6819999999999999</c:v>
                </c:pt>
                <c:pt idx="3683">
                  <c:v>3.6829999999999998</c:v>
                </c:pt>
                <c:pt idx="3684">
                  <c:v>3.6840000000000002</c:v>
                </c:pt>
                <c:pt idx="3685">
                  <c:v>3.6850000000000001</c:v>
                </c:pt>
                <c:pt idx="3686">
                  <c:v>3.6859999999999999</c:v>
                </c:pt>
                <c:pt idx="3687">
                  <c:v>3.6869999999999998</c:v>
                </c:pt>
                <c:pt idx="3688">
                  <c:v>3.6880000000000002</c:v>
                </c:pt>
                <c:pt idx="3689">
                  <c:v>3.6890000000000001</c:v>
                </c:pt>
                <c:pt idx="3690">
                  <c:v>3.69</c:v>
                </c:pt>
                <c:pt idx="3691">
                  <c:v>3.6909999999999998</c:v>
                </c:pt>
                <c:pt idx="3692">
                  <c:v>3.6920000000000002</c:v>
                </c:pt>
                <c:pt idx="3693">
                  <c:v>3.6930000000000001</c:v>
                </c:pt>
                <c:pt idx="3694">
                  <c:v>3.694</c:v>
                </c:pt>
                <c:pt idx="3695">
                  <c:v>3.6949999999999998</c:v>
                </c:pt>
                <c:pt idx="3696">
                  <c:v>3.6960000000000002</c:v>
                </c:pt>
                <c:pt idx="3697">
                  <c:v>3.6970000000000001</c:v>
                </c:pt>
                <c:pt idx="3698">
                  <c:v>3.698</c:v>
                </c:pt>
                <c:pt idx="3699">
                  <c:v>3.6989999999999998</c:v>
                </c:pt>
                <c:pt idx="3700">
                  <c:v>3.7</c:v>
                </c:pt>
                <c:pt idx="3701">
                  <c:v>3.7010000000000001</c:v>
                </c:pt>
                <c:pt idx="3702">
                  <c:v>3.702</c:v>
                </c:pt>
                <c:pt idx="3703">
                  <c:v>3.7029999999999998</c:v>
                </c:pt>
                <c:pt idx="3704">
                  <c:v>3.7040000000000002</c:v>
                </c:pt>
                <c:pt idx="3705">
                  <c:v>3.7050000000000001</c:v>
                </c:pt>
                <c:pt idx="3706">
                  <c:v>3.706</c:v>
                </c:pt>
                <c:pt idx="3707">
                  <c:v>3.7069999999999999</c:v>
                </c:pt>
                <c:pt idx="3708">
                  <c:v>3.7080000000000002</c:v>
                </c:pt>
                <c:pt idx="3709">
                  <c:v>3.7090000000000001</c:v>
                </c:pt>
                <c:pt idx="3710">
                  <c:v>3.71</c:v>
                </c:pt>
                <c:pt idx="3711">
                  <c:v>3.7109999999999999</c:v>
                </c:pt>
                <c:pt idx="3712">
                  <c:v>3.7120000000000002</c:v>
                </c:pt>
                <c:pt idx="3713">
                  <c:v>3.7130000000000001</c:v>
                </c:pt>
                <c:pt idx="3714">
                  <c:v>3.714</c:v>
                </c:pt>
                <c:pt idx="3715">
                  <c:v>3.7149999999999999</c:v>
                </c:pt>
                <c:pt idx="3716">
                  <c:v>3.7160000000000002</c:v>
                </c:pt>
                <c:pt idx="3717">
                  <c:v>3.7170000000000001</c:v>
                </c:pt>
                <c:pt idx="3718">
                  <c:v>3.718</c:v>
                </c:pt>
                <c:pt idx="3719">
                  <c:v>3.7189999999999999</c:v>
                </c:pt>
                <c:pt idx="3720">
                  <c:v>3.72</c:v>
                </c:pt>
                <c:pt idx="3721">
                  <c:v>3.7210000000000001</c:v>
                </c:pt>
                <c:pt idx="3722">
                  <c:v>3.722</c:v>
                </c:pt>
                <c:pt idx="3723">
                  <c:v>3.7229999999999999</c:v>
                </c:pt>
                <c:pt idx="3724">
                  <c:v>3.7240000000000002</c:v>
                </c:pt>
                <c:pt idx="3725">
                  <c:v>3.7250000000000001</c:v>
                </c:pt>
                <c:pt idx="3726">
                  <c:v>3.726</c:v>
                </c:pt>
                <c:pt idx="3727">
                  <c:v>3.7269999999999999</c:v>
                </c:pt>
                <c:pt idx="3728">
                  <c:v>3.7280000000000002</c:v>
                </c:pt>
                <c:pt idx="3729">
                  <c:v>3.7290000000000001</c:v>
                </c:pt>
                <c:pt idx="3730">
                  <c:v>3.73</c:v>
                </c:pt>
                <c:pt idx="3731">
                  <c:v>3.7309999999999999</c:v>
                </c:pt>
                <c:pt idx="3732">
                  <c:v>3.7320000000000002</c:v>
                </c:pt>
                <c:pt idx="3733">
                  <c:v>3.7330000000000001</c:v>
                </c:pt>
                <c:pt idx="3734">
                  <c:v>3.734</c:v>
                </c:pt>
                <c:pt idx="3735">
                  <c:v>3.7349999999999999</c:v>
                </c:pt>
                <c:pt idx="3736">
                  <c:v>3.7360000000000002</c:v>
                </c:pt>
                <c:pt idx="3737">
                  <c:v>3.7370000000000001</c:v>
                </c:pt>
                <c:pt idx="3738">
                  <c:v>3.738</c:v>
                </c:pt>
                <c:pt idx="3739">
                  <c:v>3.7389999999999999</c:v>
                </c:pt>
                <c:pt idx="3740">
                  <c:v>3.74</c:v>
                </c:pt>
                <c:pt idx="3741">
                  <c:v>3.7410000000000001</c:v>
                </c:pt>
                <c:pt idx="3742">
                  <c:v>3.742</c:v>
                </c:pt>
                <c:pt idx="3743">
                  <c:v>3.7429999999999999</c:v>
                </c:pt>
                <c:pt idx="3744">
                  <c:v>3.7440000000000002</c:v>
                </c:pt>
                <c:pt idx="3745">
                  <c:v>3.7450000000000001</c:v>
                </c:pt>
                <c:pt idx="3746">
                  <c:v>3.746</c:v>
                </c:pt>
                <c:pt idx="3747">
                  <c:v>3.7469999999999999</c:v>
                </c:pt>
                <c:pt idx="3748">
                  <c:v>3.7480000000000002</c:v>
                </c:pt>
                <c:pt idx="3749">
                  <c:v>3.7490000000000001</c:v>
                </c:pt>
                <c:pt idx="3750">
                  <c:v>3.75</c:v>
                </c:pt>
                <c:pt idx="3751">
                  <c:v>3.7509999999999999</c:v>
                </c:pt>
                <c:pt idx="3752">
                  <c:v>3.7519999999999998</c:v>
                </c:pt>
                <c:pt idx="3753">
                  <c:v>3.7530000000000001</c:v>
                </c:pt>
                <c:pt idx="3754">
                  <c:v>3.754</c:v>
                </c:pt>
                <c:pt idx="3755">
                  <c:v>3.7549999999999999</c:v>
                </c:pt>
                <c:pt idx="3756">
                  <c:v>3.7559999999999998</c:v>
                </c:pt>
                <c:pt idx="3757">
                  <c:v>3.7570000000000001</c:v>
                </c:pt>
                <c:pt idx="3758">
                  <c:v>3.758</c:v>
                </c:pt>
                <c:pt idx="3759">
                  <c:v>3.7589999999999999</c:v>
                </c:pt>
                <c:pt idx="3760">
                  <c:v>3.76</c:v>
                </c:pt>
                <c:pt idx="3761">
                  <c:v>3.7610000000000001</c:v>
                </c:pt>
                <c:pt idx="3762">
                  <c:v>3.762</c:v>
                </c:pt>
                <c:pt idx="3763">
                  <c:v>3.7629999999999999</c:v>
                </c:pt>
                <c:pt idx="3764">
                  <c:v>3.7639999999999998</c:v>
                </c:pt>
                <c:pt idx="3765">
                  <c:v>3.7650000000000001</c:v>
                </c:pt>
                <c:pt idx="3766">
                  <c:v>3.766</c:v>
                </c:pt>
                <c:pt idx="3767">
                  <c:v>3.7669999999999999</c:v>
                </c:pt>
                <c:pt idx="3768">
                  <c:v>3.7679999999999998</c:v>
                </c:pt>
                <c:pt idx="3769">
                  <c:v>3.7690000000000001</c:v>
                </c:pt>
                <c:pt idx="3770">
                  <c:v>3.77</c:v>
                </c:pt>
                <c:pt idx="3771">
                  <c:v>3.7709999999999999</c:v>
                </c:pt>
                <c:pt idx="3772">
                  <c:v>3.7719999999999998</c:v>
                </c:pt>
                <c:pt idx="3773">
                  <c:v>3.7730000000000001</c:v>
                </c:pt>
                <c:pt idx="3774">
                  <c:v>3.774</c:v>
                </c:pt>
                <c:pt idx="3775">
                  <c:v>3.7749999999999999</c:v>
                </c:pt>
                <c:pt idx="3776">
                  <c:v>3.7759999999999998</c:v>
                </c:pt>
                <c:pt idx="3777">
                  <c:v>3.7770000000000001</c:v>
                </c:pt>
                <c:pt idx="3778">
                  <c:v>3.778</c:v>
                </c:pt>
                <c:pt idx="3779">
                  <c:v>3.7789999999999999</c:v>
                </c:pt>
                <c:pt idx="3780">
                  <c:v>3.78</c:v>
                </c:pt>
                <c:pt idx="3781">
                  <c:v>3.7810000000000001</c:v>
                </c:pt>
                <c:pt idx="3782">
                  <c:v>3.782</c:v>
                </c:pt>
                <c:pt idx="3783">
                  <c:v>3.7829999999999999</c:v>
                </c:pt>
                <c:pt idx="3784">
                  <c:v>3.7839999999999998</c:v>
                </c:pt>
                <c:pt idx="3785">
                  <c:v>3.7850000000000001</c:v>
                </c:pt>
                <c:pt idx="3786">
                  <c:v>3.786</c:v>
                </c:pt>
                <c:pt idx="3787">
                  <c:v>3.7869999999999999</c:v>
                </c:pt>
                <c:pt idx="3788">
                  <c:v>3.7879999999999998</c:v>
                </c:pt>
                <c:pt idx="3789">
                  <c:v>3.7890000000000001</c:v>
                </c:pt>
                <c:pt idx="3790">
                  <c:v>3.79</c:v>
                </c:pt>
                <c:pt idx="3791">
                  <c:v>3.7909999999999999</c:v>
                </c:pt>
                <c:pt idx="3792">
                  <c:v>3.7919999999999998</c:v>
                </c:pt>
                <c:pt idx="3793">
                  <c:v>3.7930000000000001</c:v>
                </c:pt>
                <c:pt idx="3794">
                  <c:v>3.794</c:v>
                </c:pt>
                <c:pt idx="3795">
                  <c:v>3.7949999999999999</c:v>
                </c:pt>
                <c:pt idx="3796">
                  <c:v>3.7959999999999998</c:v>
                </c:pt>
                <c:pt idx="3797">
                  <c:v>3.7970000000000002</c:v>
                </c:pt>
                <c:pt idx="3798">
                  <c:v>3.798</c:v>
                </c:pt>
                <c:pt idx="3799">
                  <c:v>3.7989999999999999</c:v>
                </c:pt>
                <c:pt idx="3800">
                  <c:v>3.8</c:v>
                </c:pt>
                <c:pt idx="3801">
                  <c:v>3.8010000000000002</c:v>
                </c:pt>
                <c:pt idx="3802">
                  <c:v>3.802</c:v>
                </c:pt>
                <c:pt idx="3803">
                  <c:v>3.8029999999999999</c:v>
                </c:pt>
                <c:pt idx="3804">
                  <c:v>3.8039999999999998</c:v>
                </c:pt>
                <c:pt idx="3805">
                  <c:v>3.8050000000000002</c:v>
                </c:pt>
                <c:pt idx="3806">
                  <c:v>3.806</c:v>
                </c:pt>
                <c:pt idx="3807">
                  <c:v>3.8069999999999999</c:v>
                </c:pt>
                <c:pt idx="3808">
                  <c:v>3.8079999999999998</c:v>
                </c:pt>
                <c:pt idx="3809">
                  <c:v>3.8090000000000002</c:v>
                </c:pt>
                <c:pt idx="3810">
                  <c:v>3.81</c:v>
                </c:pt>
                <c:pt idx="3811">
                  <c:v>3.8109999999999999</c:v>
                </c:pt>
                <c:pt idx="3812">
                  <c:v>3.8119999999999998</c:v>
                </c:pt>
                <c:pt idx="3813">
                  <c:v>3.8130000000000002</c:v>
                </c:pt>
                <c:pt idx="3814">
                  <c:v>3.8140000000000001</c:v>
                </c:pt>
                <c:pt idx="3815">
                  <c:v>3.8149999999999999</c:v>
                </c:pt>
                <c:pt idx="3816">
                  <c:v>3.8159999999999998</c:v>
                </c:pt>
                <c:pt idx="3817">
                  <c:v>3.8170000000000002</c:v>
                </c:pt>
                <c:pt idx="3818">
                  <c:v>3.8180000000000001</c:v>
                </c:pt>
                <c:pt idx="3819">
                  <c:v>3.819</c:v>
                </c:pt>
                <c:pt idx="3820">
                  <c:v>3.82</c:v>
                </c:pt>
                <c:pt idx="3821">
                  <c:v>3.8210000000000002</c:v>
                </c:pt>
                <c:pt idx="3822">
                  <c:v>3.8220000000000001</c:v>
                </c:pt>
                <c:pt idx="3823">
                  <c:v>3.823</c:v>
                </c:pt>
                <c:pt idx="3824">
                  <c:v>3.8239999999999998</c:v>
                </c:pt>
                <c:pt idx="3825">
                  <c:v>3.8250000000000002</c:v>
                </c:pt>
                <c:pt idx="3826">
                  <c:v>3.8260000000000001</c:v>
                </c:pt>
                <c:pt idx="3827">
                  <c:v>3.827</c:v>
                </c:pt>
                <c:pt idx="3828">
                  <c:v>3.8279999999999998</c:v>
                </c:pt>
                <c:pt idx="3829">
                  <c:v>3.8290000000000002</c:v>
                </c:pt>
                <c:pt idx="3830">
                  <c:v>3.83</c:v>
                </c:pt>
                <c:pt idx="3831">
                  <c:v>3.831</c:v>
                </c:pt>
                <c:pt idx="3832">
                  <c:v>3.8319999999999999</c:v>
                </c:pt>
                <c:pt idx="3833">
                  <c:v>3.8330000000000002</c:v>
                </c:pt>
                <c:pt idx="3834">
                  <c:v>3.8340000000000001</c:v>
                </c:pt>
                <c:pt idx="3835">
                  <c:v>3.835</c:v>
                </c:pt>
                <c:pt idx="3836">
                  <c:v>3.8359999999999999</c:v>
                </c:pt>
                <c:pt idx="3837">
                  <c:v>3.8370000000000002</c:v>
                </c:pt>
                <c:pt idx="3838">
                  <c:v>3.8380000000000001</c:v>
                </c:pt>
                <c:pt idx="3839">
                  <c:v>3.839</c:v>
                </c:pt>
                <c:pt idx="3840">
                  <c:v>3.84</c:v>
                </c:pt>
                <c:pt idx="3841">
                  <c:v>3.8410000000000002</c:v>
                </c:pt>
                <c:pt idx="3842">
                  <c:v>3.8420000000000001</c:v>
                </c:pt>
                <c:pt idx="3843">
                  <c:v>3.843</c:v>
                </c:pt>
                <c:pt idx="3844">
                  <c:v>3.8439999999999999</c:v>
                </c:pt>
                <c:pt idx="3845">
                  <c:v>3.8450000000000002</c:v>
                </c:pt>
                <c:pt idx="3846">
                  <c:v>3.8460000000000001</c:v>
                </c:pt>
                <c:pt idx="3847">
                  <c:v>3.847</c:v>
                </c:pt>
                <c:pt idx="3848">
                  <c:v>3.8479999999999999</c:v>
                </c:pt>
                <c:pt idx="3849">
                  <c:v>3.8490000000000002</c:v>
                </c:pt>
                <c:pt idx="3850">
                  <c:v>3.85</c:v>
                </c:pt>
                <c:pt idx="3851">
                  <c:v>3.851</c:v>
                </c:pt>
                <c:pt idx="3852">
                  <c:v>3.8519999999999999</c:v>
                </c:pt>
                <c:pt idx="3853">
                  <c:v>3.8530000000000002</c:v>
                </c:pt>
                <c:pt idx="3854">
                  <c:v>3.8540000000000001</c:v>
                </c:pt>
                <c:pt idx="3855">
                  <c:v>3.855</c:v>
                </c:pt>
                <c:pt idx="3856">
                  <c:v>3.8559999999999999</c:v>
                </c:pt>
                <c:pt idx="3857">
                  <c:v>3.8570000000000002</c:v>
                </c:pt>
                <c:pt idx="3858">
                  <c:v>3.8580000000000001</c:v>
                </c:pt>
                <c:pt idx="3859">
                  <c:v>3.859</c:v>
                </c:pt>
                <c:pt idx="3860">
                  <c:v>3.86</c:v>
                </c:pt>
                <c:pt idx="3861">
                  <c:v>3.8610000000000002</c:v>
                </c:pt>
                <c:pt idx="3862">
                  <c:v>3.8620000000000001</c:v>
                </c:pt>
                <c:pt idx="3863">
                  <c:v>3.863</c:v>
                </c:pt>
                <c:pt idx="3864">
                  <c:v>3.8639999999999999</c:v>
                </c:pt>
                <c:pt idx="3865">
                  <c:v>3.8650000000000002</c:v>
                </c:pt>
                <c:pt idx="3866">
                  <c:v>3.8660000000000001</c:v>
                </c:pt>
                <c:pt idx="3867">
                  <c:v>3.867</c:v>
                </c:pt>
                <c:pt idx="3868">
                  <c:v>3.8679999999999999</c:v>
                </c:pt>
                <c:pt idx="3869">
                  <c:v>3.8690000000000002</c:v>
                </c:pt>
                <c:pt idx="3870">
                  <c:v>3.87</c:v>
                </c:pt>
                <c:pt idx="3871">
                  <c:v>3.871</c:v>
                </c:pt>
                <c:pt idx="3872">
                  <c:v>3.8719999999999999</c:v>
                </c:pt>
                <c:pt idx="3873">
                  <c:v>3.8730000000000002</c:v>
                </c:pt>
                <c:pt idx="3874">
                  <c:v>3.8740000000000001</c:v>
                </c:pt>
                <c:pt idx="3875">
                  <c:v>3.875</c:v>
                </c:pt>
                <c:pt idx="3876">
                  <c:v>3.8759999999999999</c:v>
                </c:pt>
                <c:pt idx="3877">
                  <c:v>3.8769999999999998</c:v>
                </c:pt>
                <c:pt idx="3878">
                  <c:v>3.8780000000000001</c:v>
                </c:pt>
                <c:pt idx="3879">
                  <c:v>3.879</c:v>
                </c:pt>
                <c:pt idx="3880">
                  <c:v>3.88</c:v>
                </c:pt>
                <c:pt idx="3881">
                  <c:v>3.8809999999999998</c:v>
                </c:pt>
                <c:pt idx="3882">
                  <c:v>3.8820000000000001</c:v>
                </c:pt>
                <c:pt idx="3883">
                  <c:v>3.883</c:v>
                </c:pt>
                <c:pt idx="3884">
                  <c:v>3.8839999999999999</c:v>
                </c:pt>
                <c:pt idx="3885">
                  <c:v>3.8849999999999998</c:v>
                </c:pt>
                <c:pt idx="3886">
                  <c:v>3.8860000000000001</c:v>
                </c:pt>
                <c:pt idx="3887">
                  <c:v>3.887</c:v>
                </c:pt>
                <c:pt idx="3888">
                  <c:v>3.8879999999999999</c:v>
                </c:pt>
                <c:pt idx="3889">
                  <c:v>3.8889999999999998</c:v>
                </c:pt>
                <c:pt idx="3890">
                  <c:v>3.89</c:v>
                </c:pt>
                <c:pt idx="3891">
                  <c:v>3.891</c:v>
                </c:pt>
                <c:pt idx="3892">
                  <c:v>3.8919999999999999</c:v>
                </c:pt>
                <c:pt idx="3893">
                  <c:v>3.8929999999999998</c:v>
                </c:pt>
                <c:pt idx="3894">
                  <c:v>3.8940000000000001</c:v>
                </c:pt>
                <c:pt idx="3895">
                  <c:v>3.895</c:v>
                </c:pt>
                <c:pt idx="3896">
                  <c:v>3.8959999999999999</c:v>
                </c:pt>
                <c:pt idx="3897">
                  <c:v>3.8969999999999998</c:v>
                </c:pt>
                <c:pt idx="3898">
                  <c:v>3.8980000000000001</c:v>
                </c:pt>
                <c:pt idx="3899">
                  <c:v>3.899</c:v>
                </c:pt>
                <c:pt idx="3900">
                  <c:v>3.9</c:v>
                </c:pt>
                <c:pt idx="3901">
                  <c:v>3.9009999999999998</c:v>
                </c:pt>
                <c:pt idx="3902">
                  <c:v>3.9020000000000001</c:v>
                </c:pt>
                <c:pt idx="3903">
                  <c:v>3.903</c:v>
                </c:pt>
                <c:pt idx="3904">
                  <c:v>3.9039999999999999</c:v>
                </c:pt>
                <c:pt idx="3905">
                  <c:v>3.9049999999999998</c:v>
                </c:pt>
                <c:pt idx="3906">
                  <c:v>3.9060000000000001</c:v>
                </c:pt>
                <c:pt idx="3907">
                  <c:v>3.907</c:v>
                </c:pt>
                <c:pt idx="3908">
                  <c:v>3.9079999999999999</c:v>
                </c:pt>
                <c:pt idx="3909">
                  <c:v>3.9089999999999998</c:v>
                </c:pt>
                <c:pt idx="3910">
                  <c:v>3.91</c:v>
                </c:pt>
                <c:pt idx="3911">
                  <c:v>3.911</c:v>
                </c:pt>
                <c:pt idx="3912">
                  <c:v>3.9119999999999999</c:v>
                </c:pt>
                <c:pt idx="3913">
                  <c:v>3.9129999999999998</c:v>
                </c:pt>
                <c:pt idx="3914">
                  <c:v>3.9140000000000001</c:v>
                </c:pt>
                <c:pt idx="3915">
                  <c:v>3.915</c:v>
                </c:pt>
                <c:pt idx="3916">
                  <c:v>3.9159999999999999</c:v>
                </c:pt>
                <c:pt idx="3917">
                  <c:v>3.9169999999999998</c:v>
                </c:pt>
                <c:pt idx="3918">
                  <c:v>3.9180000000000001</c:v>
                </c:pt>
                <c:pt idx="3919">
                  <c:v>3.919</c:v>
                </c:pt>
                <c:pt idx="3920">
                  <c:v>3.92</c:v>
                </c:pt>
                <c:pt idx="3921">
                  <c:v>3.9209999999999998</c:v>
                </c:pt>
                <c:pt idx="3922">
                  <c:v>3.9220000000000002</c:v>
                </c:pt>
                <c:pt idx="3923">
                  <c:v>3.923</c:v>
                </c:pt>
                <c:pt idx="3924">
                  <c:v>3.9239999999999999</c:v>
                </c:pt>
                <c:pt idx="3925">
                  <c:v>3.9249999999999998</c:v>
                </c:pt>
                <c:pt idx="3926">
                  <c:v>3.9260000000000002</c:v>
                </c:pt>
                <c:pt idx="3927">
                  <c:v>3.927</c:v>
                </c:pt>
                <c:pt idx="3928">
                  <c:v>3.9279999999999999</c:v>
                </c:pt>
                <c:pt idx="3929">
                  <c:v>3.9289999999999998</c:v>
                </c:pt>
                <c:pt idx="3930">
                  <c:v>3.93</c:v>
                </c:pt>
                <c:pt idx="3931">
                  <c:v>3.931</c:v>
                </c:pt>
                <c:pt idx="3932">
                  <c:v>3.9319999999999999</c:v>
                </c:pt>
                <c:pt idx="3933">
                  <c:v>3.9329999999999998</c:v>
                </c:pt>
                <c:pt idx="3934">
                  <c:v>3.9340000000000002</c:v>
                </c:pt>
                <c:pt idx="3935">
                  <c:v>3.9350000000000001</c:v>
                </c:pt>
                <c:pt idx="3936">
                  <c:v>3.9359999999999999</c:v>
                </c:pt>
                <c:pt idx="3937">
                  <c:v>3.9369999999999998</c:v>
                </c:pt>
                <c:pt idx="3938">
                  <c:v>3.9380000000000002</c:v>
                </c:pt>
                <c:pt idx="3939">
                  <c:v>3.9390000000000001</c:v>
                </c:pt>
                <c:pt idx="3940">
                  <c:v>3.94</c:v>
                </c:pt>
                <c:pt idx="3941">
                  <c:v>3.9409999999999998</c:v>
                </c:pt>
                <c:pt idx="3942">
                  <c:v>3.9420000000000002</c:v>
                </c:pt>
                <c:pt idx="3943">
                  <c:v>3.9430000000000001</c:v>
                </c:pt>
                <c:pt idx="3944">
                  <c:v>3.944</c:v>
                </c:pt>
                <c:pt idx="3945">
                  <c:v>3.9449999999999998</c:v>
                </c:pt>
                <c:pt idx="3946">
                  <c:v>3.9460000000000002</c:v>
                </c:pt>
                <c:pt idx="3947">
                  <c:v>3.9470000000000001</c:v>
                </c:pt>
                <c:pt idx="3948">
                  <c:v>3.948</c:v>
                </c:pt>
                <c:pt idx="3949">
                  <c:v>3.9489999999999998</c:v>
                </c:pt>
                <c:pt idx="3950">
                  <c:v>3.95</c:v>
                </c:pt>
                <c:pt idx="3951">
                  <c:v>3.9510000000000001</c:v>
                </c:pt>
                <c:pt idx="3952">
                  <c:v>3.952</c:v>
                </c:pt>
                <c:pt idx="3953">
                  <c:v>3.9529999999999998</c:v>
                </c:pt>
                <c:pt idx="3954">
                  <c:v>3.9540000000000002</c:v>
                </c:pt>
                <c:pt idx="3955">
                  <c:v>3.9550000000000001</c:v>
                </c:pt>
                <c:pt idx="3956">
                  <c:v>3.956</c:v>
                </c:pt>
                <c:pt idx="3957">
                  <c:v>3.9569999999999999</c:v>
                </c:pt>
                <c:pt idx="3958">
                  <c:v>3.9580000000000002</c:v>
                </c:pt>
                <c:pt idx="3959">
                  <c:v>3.9590000000000001</c:v>
                </c:pt>
                <c:pt idx="3960">
                  <c:v>3.96</c:v>
                </c:pt>
                <c:pt idx="3961">
                  <c:v>3.9609999999999999</c:v>
                </c:pt>
                <c:pt idx="3962">
                  <c:v>3.9620000000000002</c:v>
                </c:pt>
                <c:pt idx="3963">
                  <c:v>3.9630000000000001</c:v>
                </c:pt>
                <c:pt idx="3964">
                  <c:v>3.964</c:v>
                </c:pt>
                <c:pt idx="3965">
                  <c:v>3.9649999999999999</c:v>
                </c:pt>
                <c:pt idx="3966">
                  <c:v>3.9660000000000002</c:v>
                </c:pt>
                <c:pt idx="3967">
                  <c:v>3.9670000000000001</c:v>
                </c:pt>
                <c:pt idx="3968">
                  <c:v>3.968</c:v>
                </c:pt>
                <c:pt idx="3969">
                  <c:v>3.9689999999999999</c:v>
                </c:pt>
                <c:pt idx="3970">
                  <c:v>3.97</c:v>
                </c:pt>
                <c:pt idx="3971">
                  <c:v>3.9710000000000001</c:v>
                </c:pt>
                <c:pt idx="3972">
                  <c:v>3.972</c:v>
                </c:pt>
                <c:pt idx="3973">
                  <c:v>3.9729999999999999</c:v>
                </c:pt>
                <c:pt idx="3974">
                  <c:v>3.9740000000000002</c:v>
                </c:pt>
                <c:pt idx="3975">
                  <c:v>3.9750000000000001</c:v>
                </c:pt>
                <c:pt idx="3976">
                  <c:v>3.976</c:v>
                </c:pt>
                <c:pt idx="3977">
                  <c:v>3.9769999999999999</c:v>
                </c:pt>
                <c:pt idx="3978">
                  <c:v>3.9780000000000002</c:v>
                </c:pt>
                <c:pt idx="3979">
                  <c:v>3.9790000000000001</c:v>
                </c:pt>
                <c:pt idx="3980">
                  <c:v>3.98</c:v>
                </c:pt>
                <c:pt idx="3981">
                  <c:v>3.9809999999999999</c:v>
                </c:pt>
                <c:pt idx="3982">
                  <c:v>3.9820000000000002</c:v>
                </c:pt>
                <c:pt idx="3983">
                  <c:v>3.9830000000000001</c:v>
                </c:pt>
                <c:pt idx="3984">
                  <c:v>3.984</c:v>
                </c:pt>
                <c:pt idx="3985">
                  <c:v>3.9849999999999999</c:v>
                </c:pt>
                <c:pt idx="3986">
                  <c:v>3.9860000000000002</c:v>
                </c:pt>
                <c:pt idx="3987">
                  <c:v>3.9870000000000001</c:v>
                </c:pt>
                <c:pt idx="3988">
                  <c:v>3.988</c:v>
                </c:pt>
                <c:pt idx="3989">
                  <c:v>3.9889999999999999</c:v>
                </c:pt>
                <c:pt idx="3990">
                  <c:v>3.99</c:v>
                </c:pt>
                <c:pt idx="3991">
                  <c:v>3.9910000000000001</c:v>
                </c:pt>
                <c:pt idx="3992">
                  <c:v>3.992</c:v>
                </c:pt>
                <c:pt idx="3993">
                  <c:v>3.9929999999999999</c:v>
                </c:pt>
                <c:pt idx="3994">
                  <c:v>3.9940000000000002</c:v>
                </c:pt>
                <c:pt idx="3995">
                  <c:v>3.9950000000000001</c:v>
                </c:pt>
                <c:pt idx="3996">
                  <c:v>3.996</c:v>
                </c:pt>
                <c:pt idx="3997">
                  <c:v>3.9969999999999999</c:v>
                </c:pt>
                <c:pt idx="3998">
                  <c:v>3.9980000000000002</c:v>
                </c:pt>
                <c:pt idx="3999">
                  <c:v>3.9990000000000001</c:v>
                </c:pt>
                <c:pt idx="4000">
                  <c:v>4</c:v>
                </c:pt>
                <c:pt idx="4001">
                  <c:v>4.0010000000000003</c:v>
                </c:pt>
                <c:pt idx="4002">
                  <c:v>4.0019999999999998</c:v>
                </c:pt>
                <c:pt idx="4003">
                  <c:v>4.0030000000000001</c:v>
                </c:pt>
                <c:pt idx="4004">
                  <c:v>4.0039999999999996</c:v>
                </c:pt>
                <c:pt idx="4005">
                  <c:v>4.0049999999999999</c:v>
                </c:pt>
                <c:pt idx="4006">
                  <c:v>4.0060000000000002</c:v>
                </c:pt>
                <c:pt idx="4007">
                  <c:v>4.0069999999999997</c:v>
                </c:pt>
                <c:pt idx="4008">
                  <c:v>4.008</c:v>
                </c:pt>
                <c:pt idx="4009">
                  <c:v>4.0090000000000003</c:v>
                </c:pt>
                <c:pt idx="4010">
                  <c:v>4.01</c:v>
                </c:pt>
                <c:pt idx="4011">
                  <c:v>4.0110000000000001</c:v>
                </c:pt>
                <c:pt idx="4012">
                  <c:v>4.0119999999999996</c:v>
                </c:pt>
                <c:pt idx="4013">
                  <c:v>4.0129999999999999</c:v>
                </c:pt>
                <c:pt idx="4014">
                  <c:v>4.0140000000000002</c:v>
                </c:pt>
                <c:pt idx="4015">
                  <c:v>4.0149999999999997</c:v>
                </c:pt>
                <c:pt idx="4016">
                  <c:v>4.016</c:v>
                </c:pt>
                <c:pt idx="4017">
                  <c:v>4.0170000000000003</c:v>
                </c:pt>
                <c:pt idx="4018">
                  <c:v>4.0179999999999998</c:v>
                </c:pt>
                <c:pt idx="4019">
                  <c:v>4.0190000000000001</c:v>
                </c:pt>
                <c:pt idx="4020">
                  <c:v>4.0199999999999996</c:v>
                </c:pt>
                <c:pt idx="4021">
                  <c:v>4.0209999999999999</c:v>
                </c:pt>
                <c:pt idx="4022">
                  <c:v>4.0220000000000002</c:v>
                </c:pt>
                <c:pt idx="4023">
                  <c:v>4.0229999999999997</c:v>
                </c:pt>
                <c:pt idx="4024">
                  <c:v>4.024</c:v>
                </c:pt>
                <c:pt idx="4025">
                  <c:v>4.0250000000000004</c:v>
                </c:pt>
                <c:pt idx="4026">
                  <c:v>4.0259999999999998</c:v>
                </c:pt>
                <c:pt idx="4027">
                  <c:v>4.0270000000000001</c:v>
                </c:pt>
                <c:pt idx="4028">
                  <c:v>4.0279999999999996</c:v>
                </c:pt>
                <c:pt idx="4029">
                  <c:v>4.0289999999999999</c:v>
                </c:pt>
                <c:pt idx="4030">
                  <c:v>4.03</c:v>
                </c:pt>
                <c:pt idx="4031">
                  <c:v>4.0309999999999997</c:v>
                </c:pt>
                <c:pt idx="4032">
                  <c:v>4.032</c:v>
                </c:pt>
                <c:pt idx="4033">
                  <c:v>4.0330000000000004</c:v>
                </c:pt>
                <c:pt idx="4034">
                  <c:v>4.0339999999999998</c:v>
                </c:pt>
                <c:pt idx="4035">
                  <c:v>4.0350000000000001</c:v>
                </c:pt>
                <c:pt idx="4036">
                  <c:v>4.0359999999999996</c:v>
                </c:pt>
                <c:pt idx="4037">
                  <c:v>4.0369999999999999</c:v>
                </c:pt>
                <c:pt idx="4038">
                  <c:v>4.0380000000000003</c:v>
                </c:pt>
                <c:pt idx="4039">
                  <c:v>4.0389999999999997</c:v>
                </c:pt>
                <c:pt idx="4040">
                  <c:v>4.04</c:v>
                </c:pt>
                <c:pt idx="4041">
                  <c:v>4.0410000000000004</c:v>
                </c:pt>
                <c:pt idx="4042">
                  <c:v>4.0419999999999998</c:v>
                </c:pt>
                <c:pt idx="4043">
                  <c:v>4.0430000000000001</c:v>
                </c:pt>
                <c:pt idx="4044">
                  <c:v>4.0439999999999996</c:v>
                </c:pt>
                <c:pt idx="4045">
                  <c:v>4.0449999999999999</c:v>
                </c:pt>
                <c:pt idx="4046">
                  <c:v>4.0460000000000003</c:v>
                </c:pt>
                <c:pt idx="4047">
                  <c:v>4.0469999999999997</c:v>
                </c:pt>
                <c:pt idx="4048">
                  <c:v>4.048</c:v>
                </c:pt>
                <c:pt idx="4049">
                  <c:v>4.0490000000000004</c:v>
                </c:pt>
                <c:pt idx="4050">
                  <c:v>4.05</c:v>
                </c:pt>
                <c:pt idx="4051">
                  <c:v>4.0510000000000002</c:v>
                </c:pt>
                <c:pt idx="4052">
                  <c:v>4.0519999999999996</c:v>
                </c:pt>
                <c:pt idx="4053">
                  <c:v>4.0529999999999999</c:v>
                </c:pt>
                <c:pt idx="4054">
                  <c:v>4.0540000000000003</c:v>
                </c:pt>
                <c:pt idx="4055">
                  <c:v>4.0549999999999997</c:v>
                </c:pt>
                <c:pt idx="4056">
                  <c:v>4.056</c:v>
                </c:pt>
                <c:pt idx="4057">
                  <c:v>4.0570000000000004</c:v>
                </c:pt>
                <c:pt idx="4058">
                  <c:v>4.0579999999999998</c:v>
                </c:pt>
                <c:pt idx="4059">
                  <c:v>4.0590000000000002</c:v>
                </c:pt>
                <c:pt idx="4060">
                  <c:v>4.0599999999999996</c:v>
                </c:pt>
                <c:pt idx="4061">
                  <c:v>4.0609999999999999</c:v>
                </c:pt>
                <c:pt idx="4062">
                  <c:v>4.0620000000000003</c:v>
                </c:pt>
                <c:pt idx="4063">
                  <c:v>4.0629999999999997</c:v>
                </c:pt>
                <c:pt idx="4064">
                  <c:v>4.0640000000000001</c:v>
                </c:pt>
                <c:pt idx="4065">
                  <c:v>4.0650000000000004</c:v>
                </c:pt>
                <c:pt idx="4066">
                  <c:v>4.0659999999999998</c:v>
                </c:pt>
                <c:pt idx="4067">
                  <c:v>4.0670000000000002</c:v>
                </c:pt>
                <c:pt idx="4068">
                  <c:v>4.0679999999999996</c:v>
                </c:pt>
                <c:pt idx="4069">
                  <c:v>4.069</c:v>
                </c:pt>
                <c:pt idx="4070">
                  <c:v>4.07</c:v>
                </c:pt>
                <c:pt idx="4071">
                  <c:v>4.0709999999999997</c:v>
                </c:pt>
                <c:pt idx="4072">
                  <c:v>4.0720000000000001</c:v>
                </c:pt>
                <c:pt idx="4073">
                  <c:v>4.0730000000000004</c:v>
                </c:pt>
                <c:pt idx="4074">
                  <c:v>4.0739999999999998</c:v>
                </c:pt>
                <c:pt idx="4075">
                  <c:v>4.0750000000000002</c:v>
                </c:pt>
                <c:pt idx="4076">
                  <c:v>4.0759999999999996</c:v>
                </c:pt>
                <c:pt idx="4077">
                  <c:v>4.077</c:v>
                </c:pt>
                <c:pt idx="4078">
                  <c:v>4.0780000000000003</c:v>
                </c:pt>
                <c:pt idx="4079">
                  <c:v>4.0789999999999997</c:v>
                </c:pt>
                <c:pt idx="4080">
                  <c:v>4.08</c:v>
                </c:pt>
                <c:pt idx="4081">
                  <c:v>4.0810000000000004</c:v>
                </c:pt>
                <c:pt idx="4082">
                  <c:v>4.0819999999999999</c:v>
                </c:pt>
                <c:pt idx="4083">
                  <c:v>4.0830000000000002</c:v>
                </c:pt>
                <c:pt idx="4084">
                  <c:v>4.0839999999999996</c:v>
                </c:pt>
                <c:pt idx="4085">
                  <c:v>4.085</c:v>
                </c:pt>
                <c:pt idx="4086">
                  <c:v>4.0860000000000003</c:v>
                </c:pt>
                <c:pt idx="4087">
                  <c:v>4.0869999999999997</c:v>
                </c:pt>
                <c:pt idx="4088">
                  <c:v>4.0880000000000001</c:v>
                </c:pt>
                <c:pt idx="4089">
                  <c:v>4.0890000000000004</c:v>
                </c:pt>
                <c:pt idx="4090">
                  <c:v>4.09</c:v>
                </c:pt>
                <c:pt idx="4091">
                  <c:v>4.0910000000000002</c:v>
                </c:pt>
                <c:pt idx="4092">
                  <c:v>4.0919999999999996</c:v>
                </c:pt>
                <c:pt idx="4093">
                  <c:v>4.093</c:v>
                </c:pt>
                <c:pt idx="4094">
                  <c:v>4.0940000000000003</c:v>
                </c:pt>
                <c:pt idx="4095">
                  <c:v>4.0949999999999998</c:v>
                </c:pt>
                <c:pt idx="4096">
                  <c:v>4.0960000000000001</c:v>
                </c:pt>
                <c:pt idx="4097">
                  <c:v>4.0970000000000004</c:v>
                </c:pt>
                <c:pt idx="4098">
                  <c:v>4.0979999999999999</c:v>
                </c:pt>
                <c:pt idx="4099">
                  <c:v>4.0990000000000002</c:v>
                </c:pt>
                <c:pt idx="4100">
                  <c:v>4.0999999999999996</c:v>
                </c:pt>
                <c:pt idx="4101">
                  <c:v>4.101</c:v>
                </c:pt>
                <c:pt idx="4102">
                  <c:v>4.1020000000000003</c:v>
                </c:pt>
                <c:pt idx="4103">
                  <c:v>4.1029999999999998</c:v>
                </c:pt>
                <c:pt idx="4104">
                  <c:v>4.1040000000000001</c:v>
                </c:pt>
                <c:pt idx="4105">
                  <c:v>4.1050000000000004</c:v>
                </c:pt>
                <c:pt idx="4106">
                  <c:v>4.1059999999999999</c:v>
                </c:pt>
                <c:pt idx="4107">
                  <c:v>4.1070000000000002</c:v>
                </c:pt>
                <c:pt idx="4108">
                  <c:v>4.1079999999999997</c:v>
                </c:pt>
                <c:pt idx="4109">
                  <c:v>4.109</c:v>
                </c:pt>
                <c:pt idx="4110">
                  <c:v>4.1100000000000003</c:v>
                </c:pt>
                <c:pt idx="4111">
                  <c:v>4.1109999999999998</c:v>
                </c:pt>
                <c:pt idx="4112">
                  <c:v>4.1120000000000001</c:v>
                </c:pt>
                <c:pt idx="4113">
                  <c:v>4.1130000000000004</c:v>
                </c:pt>
                <c:pt idx="4114">
                  <c:v>4.1139999999999999</c:v>
                </c:pt>
                <c:pt idx="4115">
                  <c:v>4.1150000000000002</c:v>
                </c:pt>
                <c:pt idx="4116">
                  <c:v>4.1159999999999997</c:v>
                </c:pt>
                <c:pt idx="4117">
                  <c:v>4.117</c:v>
                </c:pt>
                <c:pt idx="4118">
                  <c:v>4.1180000000000003</c:v>
                </c:pt>
                <c:pt idx="4119">
                  <c:v>4.1189999999999998</c:v>
                </c:pt>
                <c:pt idx="4120">
                  <c:v>4.12</c:v>
                </c:pt>
                <c:pt idx="4121">
                  <c:v>4.1210000000000004</c:v>
                </c:pt>
                <c:pt idx="4122">
                  <c:v>4.1219999999999999</c:v>
                </c:pt>
                <c:pt idx="4123">
                  <c:v>4.1230000000000002</c:v>
                </c:pt>
                <c:pt idx="4124">
                  <c:v>4.1239999999999997</c:v>
                </c:pt>
                <c:pt idx="4125">
                  <c:v>4.125</c:v>
                </c:pt>
                <c:pt idx="4126">
                  <c:v>4.1260000000000003</c:v>
                </c:pt>
                <c:pt idx="4127">
                  <c:v>4.1269999999999998</c:v>
                </c:pt>
                <c:pt idx="4128">
                  <c:v>4.1280000000000001</c:v>
                </c:pt>
                <c:pt idx="4129">
                  <c:v>4.1289999999999996</c:v>
                </c:pt>
                <c:pt idx="4130">
                  <c:v>4.13</c:v>
                </c:pt>
                <c:pt idx="4131">
                  <c:v>4.1310000000000002</c:v>
                </c:pt>
                <c:pt idx="4132">
                  <c:v>4.1319999999999997</c:v>
                </c:pt>
                <c:pt idx="4133">
                  <c:v>4.133</c:v>
                </c:pt>
                <c:pt idx="4134">
                  <c:v>4.1340000000000003</c:v>
                </c:pt>
                <c:pt idx="4135">
                  <c:v>4.1349999999999998</c:v>
                </c:pt>
                <c:pt idx="4136">
                  <c:v>4.1360000000000001</c:v>
                </c:pt>
                <c:pt idx="4137">
                  <c:v>4.1369999999999996</c:v>
                </c:pt>
                <c:pt idx="4138">
                  <c:v>4.1379999999999999</c:v>
                </c:pt>
                <c:pt idx="4139">
                  <c:v>4.1390000000000002</c:v>
                </c:pt>
                <c:pt idx="4140">
                  <c:v>4.1399999999999997</c:v>
                </c:pt>
                <c:pt idx="4141">
                  <c:v>4.141</c:v>
                </c:pt>
                <c:pt idx="4142">
                  <c:v>4.1420000000000003</c:v>
                </c:pt>
                <c:pt idx="4143">
                  <c:v>4.1429999999999998</c:v>
                </c:pt>
                <c:pt idx="4144">
                  <c:v>4.1440000000000001</c:v>
                </c:pt>
                <c:pt idx="4145">
                  <c:v>4.1449999999999996</c:v>
                </c:pt>
                <c:pt idx="4146">
                  <c:v>4.1459999999999999</c:v>
                </c:pt>
                <c:pt idx="4147">
                  <c:v>4.1470000000000002</c:v>
                </c:pt>
                <c:pt idx="4148">
                  <c:v>4.1479999999999997</c:v>
                </c:pt>
                <c:pt idx="4149">
                  <c:v>4.149</c:v>
                </c:pt>
                <c:pt idx="4150">
                  <c:v>4.1500000000000004</c:v>
                </c:pt>
                <c:pt idx="4151">
                  <c:v>4.1509999999999998</c:v>
                </c:pt>
                <c:pt idx="4152">
                  <c:v>4.1520000000000001</c:v>
                </c:pt>
                <c:pt idx="4153">
                  <c:v>4.1529999999999996</c:v>
                </c:pt>
                <c:pt idx="4154">
                  <c:v>4.1539999999999999</c:v>
                </c:pt>
                <c:pt idx="4155">
                  <c:v>4.1550000000000002</c:v>
                </c:pt>
                <c:pt idx="4156">
                  <c:v>4.1559999999999997</c:v>
                </c:pt>
                <c:pt idx="4157">
                  <c:v>4.157</c:v>
                </c:pt>
                <c:pt idx="4158">
                  <c:v>4.1580000000000004</c:v>
                </c:pt>
                <c:pt idx="4159">
                  <c:v>4.1589999999999998</c:v>
                </c:pt>
                <c:pt idx="4160">
                  <c:v>4.16</c:v>
                </c:pt>
                <c:pt idx="4161">
                  <c:v>4.1609999999999996</c:v>
                </c:pt>
                <c:pt idx="4162">
                  <c:v>4.1619999999999999</c:v>
                </c:pt>
                <c:pt idx="4163">
                  <c:v>4.1630000000000003</c:v>
                </c:pt>
                <c:pt idx="4164">
                  <c:v>4.1639999999999997</c:v>
                </c:pt>
                <c:pt idx="4165">
                  <c:v>4.165</c:v>
                </c:pt>
                <c:pt idx="4166">
                  <c:v>4.1660000000000004</c:v>
                </c:pt>
                <c:pt idx="4167">
                  <c:v>4.1669999999999998</c:v>
                </c:pt>
                <c:pt idx="4168">
                  <c:v>4.1680000000000001</c:v>
                </c:pt>
                <c:pt idx="4169">
                  <c:v>4.1689999999999996</c:v>
                </c:pt>
                <c:pt idx="4170">
                  <c:v>4.17</c:v>
                </c:pt>
                <c:pt idx="4171">
                  <c:v>4.1710000000000003</c:v>
                </c:pt>
                <c:pt idx="4172">
                  <c:v>4.1719999999999997</c:v>
                </c:pt>
                <c:pt idx="4173">
                  <c:v>4.173</c:v>
                </c:pt>
                <c:pt idx="4174">
                  <c:v>4.1740000000000004</c:v>
                </c:pt>
                <c:pt idx="4175">
                  <c:v>4.1749999999999998</c:v>
                </c:pt>
                <c:pt idx="4176">
                  <c:v>4.1760000000000002</c:v>
                </c:pt>
                <c:pt idx="4177">
                  <c:v>4.1769999999999996</c:v>
                </c:pt>
                <c:pt idx="4178">
                  <c:v>4.1779999999999999</c:v>
                </c:pt>
                <c:pt idx="4179">
                  <c:v>4.1790000000000003</c:v>
                </c:pt>
                <c:pt idx="4180">
                  <c:v>4.18</c:v>
                </c:pt>
                <c:pt idx="4181">
                  <c:v>4.181</c:v>
                </c:pt>
                <c:pt idx="4182">
                  <c:v>4.1820000000000004</c:v>
                </c:pt>
                <c:pt idx="4183">
                  <c:v>4.1829999999999998</c:v>
                </c:pt>
                <c:pt idx="4184">
                  <c:v>4.1840000000000002</c:v>
                </c:pt>
                <c:pt idx="4185">
                  <c:v>4.1849999999999996</c:v>
                </c:pt>
                <c:pt idx="4186">
                  <c:v>4.1859999999999999</c:v>
                </c:pt>
                <c:pt idx="4187">
                  <c:v>4.1870000000000003</c:v>
                </c:pt>
                <c:pt idx="4188">
                  <c:v>4.1879999999999997</c:v>
                </c:pt>
                <c:pt idx="4189">
                  <c:v>4.1890000000000001</c:v>
                </c:pt>
                <c:pt idx="4190">
                  <c:v>4.1900000000000004</c:v>
                </c:pt>
                <c:pt idx="4191">
                  <c:v>4.1909999999999998</c:v>
                </c:pt>
                <c:pt idx="4192">
                  <c:v>4.1920000000000002</c:v>
                </c:pt>
                <c:pt idx="4193">
                  <c:v>4.1929999999999996</c:v>
                </c:pt>
                <c:pt idx="4194">
                  <c:v>4.194</c:v>
                </c:pt>
                <c:pt idx="4195">
                  <c:v>4.1950000000000003</c:v>
                </c:pt>
                <c:pt idx="4196">
                  <c:v>4.1959999999999997</c:v>
                </c:pt>
                <c:pt idx="4197">
                  <c:v>4.1970000000000001</c:v>
                </c:pt>
                <c:pt idx="4198">
                  <c:v>4.1980000000000004</c:v>
                </c:pt>
                <c:pt idx="4199">
                  <c:v>4.1989999999999998</c:v>
                </c:pt>
                <c:pt idx="4200">
                  <c:v>4.2</c:v>
                </c:pt>
                <c:pt idx="4201">
                  <c:v>4.2009999999999996</c:v>
                </c:pt>
                <c:pt idx="4202">
                  <c:v>4.202</c:v>
                </c:pt>
                <c:pt idx="4203">
                  <c:v>4.2030000000000003</c:v>
                </c:pt>
                <c:pt idx="4204">
                  <c:v>4.2039999999999997</c:v>
                </c:pt>
                <c:pt idx="4205">
                  <c:v>4.2050000000000001</c:v>
                </c:pt>
                <c:pt idx="4206">
                  <c:v>4.2060000000000004</c:v>
                </c:pt>
                <c:pt idx="4207">
                  <c:v>4.2069999999999999</c:v>
                </c:pt>
                <c:pt idx="4208">
                  <c:v>4.2080000000000002</c:v>
                </c:pt>
                <c:pt idx="4209">
                  <c:v>4.2089999999999996</c:v>
                </c:pt>
                <c:pt idx="4210">
                  <c:v>4.21</c:v>
                </c:pt>
                <c:pt idx="4211">
                  <c:v>4.2110000000000003</c:v>
                </c:pt>
                <c:pt idx="4212">
                  <c:v>4.2119999999999997</c:v>
                </c:pt>
                <c:pt idx="4213">
                  <c:v>4.2130000000000001</c:v>
                </c:pt>
                <c:pt idx="4214">
                  <c:v>4.2140000000000004</c:v>
                </c:pt>
                <c:pt idx="4215">
                  <c:v>4.2149999999999999</c:v>
                </c:pt>
                <c:pt idx="4216">
                  <c:v>4.2160000000000002</c:v>
                </c:pt>
                <c:pt idx="4217">
                  <c:v>4.2169999999999996</c:v>
                </c:pt>
                <c:pt idx="4218">
                  <c:v>4.218</c:v>
                </c:pt>
                <c:pt idx="4219">
                  <c:v>4.2190000000000003</c:v>
                </c:pt>
                <c:pt idx="4220">
                  <c:v>4.22</c:v>
                </c:pt>
                <c:pt idx="4221">
                  <c:v>4.2210000000000001</c:v>
                </c:pt>
                <c:pt idx="4222">
                  <c:v>4.2220000000000004</c:v>
                </c:pt>
                <c:pt idx="4223">
                  <c:v>4.2229999999999999</c:v>
                </c:pt>
                <c:pt idx="4224">
                  <c:v>4.2240000000000002</c:v>
                </c:pt>
                <c:pt idx="4225">
                  <c:v>4.2249999999999996</c:v>
                </c:pt>
                <c:pt idx="4226">
                  <c:v>4.226</c:v>
                </c:pt>
                <c:pt idx="4227">
                  <c:v>4.2270000000000003</c:v>
                </c:pt>
                <c:pt idx="4228">
                  <c:v>4.2279999999999998</c:v>
                </c:pt>
                <c:pt idx="4229">
                  <c:v>4.2290000000000001</c:v>
                </c:pt>
                <c:pt idx="4230">
                  <c:v>4.2300000000000004</c:v>
                </c:pt>
                <c:pt idx="4231">
                  <c:v>4.2309999999999999</c:v>
                </c:pt>
                <c:pt idx="4232">
                  <c:v>4.2320000000000002</c:v>
                </c:pt>
                <c:pt idx="4233">
                  <c:v>4.2329999999999997</c:v>
                </c:pt>
                <c:pt idx="4234">
                  <c:v>4.234</c:v>
                </c:pt>
                <c:pt idx="4235">
                  <c:v>4.2350000000000003</c:v>
                </c:pt>
                <c:pt idx="4236">
                  <c:v>4.2359999999999998</c:v>
                </c:pt>
                <c:pt idx="4237">
                  <c:v>4.2370000000000001</c:v>
                </c:pt>
                <c:pt idx="4238">
                  <c:v>4.2380000000000004</c:v>
                </c:pt>
                <c:pt idx="4239">
                  <c:v>4.2389999999999999</c:v>
                </c:pt>
                <c:pt idx="4240">
                  <c:v>4.24</c:v>
                </c:pt>
                <c:pt idx="4241">
                  <c:v>4.2409999999999997</c:v>
                </c:pt>
                <c:pt idx="4242">
                  <c:v>4.242</c:v>
                </c:pt>
                <c:pt idx="4243">
                  <c:v>4.2430000000000003</c:v>
                </c:pt>
                <c:pt idx="4244">
                  <c:v>4.2439999999999998</c:v>
                </c:pt>
                <c:pt idx="4245">
                  <c:v>4.2450000000000001</c:v>
                </c:pt>
                <c:pt idx="4246">
                  <c:v>4.2460000000000004</c:v>
                </c:pt>
                <c:pt idx="4247">
                  <c:v>4.2469999999999999</c:v>
                </c:pt>
                <c:pt idx="4248">
                  <c:v>4.2480000000000002</c:v>
                </c:pt>
                <c:pt idx="4249">
                  <c:v>4.2489999999999997</c:v>
                </c:pt>
                <c:pt idx="4250">
                  <c:v>4.25</c:v>
                </c:pt>
                <c:pt idx="4251">
                  <c:v>4.2510000000000003</c:v>
                </c:pt>
                <c:pt idx="4252">
                  <c:v>4.2519999999999998</c:v>
                </c:pt>
                <c:pt idx="4253">
                  <c:v>4.2530000000000001</c:v>
                </c:pt>
                <c:pt idx="4254">
                  <c:v>4.2539999999999996</c:v>
                </c:pt>
                <c:pt idx="4255">
                  <c:v>4.2549999999999999</c:v>
                </c:pt>
                <c:pt idx="4256">
                  <c:v>4.2560000000000002</c:v>
                </c:pt>
                <c:pt idx="4257">
                  <c:v>4.2569999999999997</c:v>
                </c:pt>
                <c:pt idx="4258">
                  <c:v>4.258</c:v>
                </c:pt>
                <c:pt idx="4259">
                  <c:v>4.2590000000000003</c:v>
                </c:pt>
                <c:pt idx="4260">
                  <c:v>4.26</c:v>
                </c:pt>
                <c:pt idx="4261">
                  <c:v>4.2610000000000001</c:v>
                </c:pt>
                <c:pt idx="4262">
                  <c:v>4.2619999999999996</c:v>
                </c:pt>
                <c:pt idx="4263">
                  <c:v>4.2629999999999999</c:v>
                </c:pt>
                <c:pt idx="4264">
                  <c:v>4.2640000000000002</c:v>
                </c:pt>
                <c:pt idx="4265">
                  <c:v>4.2649999999999997</c:v>
                </c:pt>
                <c:pt idx="4266">
                  <c:v>4.266</c:v>
                </c:pt>
                <c:pt idx="4267">
                  <c:v>4.2670000000000003</c:v>
                </c:pt>
                <c:pt idx="4268">
                  <c:v>4.2679999999999998</c:v>
                </c:pt>
                <c:pt idx="4269">
                  <c:v>4.2690000000000001</c:v>
                </c:pt>
                <c:pt idx="4270">
                  <c:v>4.2699999999999996</c:v>
                </c:pt>
                <c:pt idx="4271">
                  <c:v>4.2709999999999999</c:v>
                </c:pt>
                <c:pt idx="4272">
                  <c:v>4.2720000000000002</c:v>
                </c:pt>
                <c:pt idx="4273">
                  <c:v>4.2729999999999997</c:v>
                </c:pt>
                <c:pt idx="4274">
                  <c:v>4.274</c:v>
                </c:pt>
                <c:pt idx="4275">
                  <c:v>4.2750000000000004</c:v>
                </c:pt>
                <c:pt idx="4276">
                  <c:v>4.2759999999999998</c:v>
                </c:pt>
                <c:pt idx="4277">
                  <c:v>4.2770000000000001</c:v>
                </c:pt>
                <c:pt idx="4278">
                  <c:v>4.2779999999999996</c:v>
                </c:pt>
                <c:pt idx="4279">
                  <c:v>4.2789999999999999</c:v>
                </c:pt>
                <c:pt idx="4280">
                  <c:v>4.28</c:v>
                </c:pt>
                <c:pt idx="4281">
                  <c:v>4.2809999999999997</c:v>
                </c:pt>
                <c:pt idx="4282">
                  <c:v>4.282</c:v>
                </c:pt>
                <c:pt idx="4283">
                  <c:v>4.2830000000000004</c:v>
                </c:pt>
                <c:pt idx="4284">
                  <c:v>4.2839999999999998</c:v>
                </c:pt>
                <c:pt idx="4285">
                  <c:v>4.2850000000000001</c:v>
                </c:pt>
                <c:pt idx="4286">
                  <c:v>4.2859999999999996</c:v>
                </c:pt>
                <c:pt idx="4287">
                  <c:v>4.2869999999999999</c:v>
                </c:pt>
                <c:pt idx="4288">
                  <c:v>4.2880000000000003</c:v>
                </c:pt>
                <c:pt idx="4289">
                  <c:v>4.2889999999999997</c:v>
                </c:pt>
                <c:pt idx="4290">
                  <c:v>4.29</c:v>
                </c:pt>
                <c:pt idx="4291">
                  <c:v>4.2910000000000004</c:v>
                </c:pt>
                <c:pt idx="4292">
                  <c:v>4.2919999999999998</c:v>
                </c:pt>
                <c:pt idx="4293">
                  <c:v>4.2930000000000001</c:v>
                </c:pt>
                <c:pt idx="4294">
                  <c:v>4.2939999999999996</c:v>
                </c:pt>
                <c:pt idx="4295">
                  <c:v>4.2949999999999999</c:v>
                </c:pt>
                <c:pt idx="4296">
                  <c:v>4.2960000000000003</c:v>
                </c:pt>
                <c:pt idx="4297">
                  <c:v>4.2969999999999997</c:v>
                </c:pt>
                <c:pt idx="4298">
                  <c:v>4.298</c:v>
                </c:pt>
                <c:pt idx="4299">
                  <c:v>4.2990000000000004</c:v>
                </c:pt>
                <c:pt idx="4300">
                  <c:v>4.3</c:v>
                </c:pt>
                <c:pt idx="4301">
                  <c:v>4.3010000000000002</c:v>
                </c:pt>
                <c:pt idx="4302">
                  <c:v>4.3019999999999996</c:v>
                </c:pt>
                <c:pt idx="4303">
                  <c:v>4.3029999999999999</c:v>
                </c:pt>
                <c:pt idx="4304">
                  <c:v>4.3040000000000003</c:v>
                </c:pt>
                <c:pt idx="4305">
                  <c:v>4.3049999999999997</c:v>
                </c:pt>
                <c:pt idx="4306">
                  <c:v>4.306</c:v>
                </c:pt>
                <c:pt idx="4307">
                  <c:v>4.3070000000000004</c:v>
                </c:pt>
                <c:pt idx="4308">
                  <c:v>4.3079999999999998</c:v>
                </c:pt>
                <c:pt idx="4309">
                  <c:v>4.3090000000000002</c:v>
                </c:pt>
                <c:pt idx="4310">
                  <c:v>4.3099999999999996</c:v>
                </c:pt>
                <c:pt idx="4311">
                  <c:v>4.3109999999999999</c:v>
                </c:pt>
                <c:pt idx="4312">
                  <c:v>4.3120000000000003</c:v>
                </c:pt>
                <c:pt idx="4313">
                  <c:v>4.3129999999999997</c:v>
                </c:pt>
                <c:pt idx="4314">
                  <c:v>4.3140000000000001</c:v>
                </c:pt>
                <c:pt idx="4315">
                  <c:v>4.3150000000000004</c:v>
                </c:pt>
                <c:pt idx="4316">
                  <c:v>4.3159999999999998</c:v>
                </c:pt>
                <c:pt idx="4317">
                  <c:v>4.3170000000000002</c:v>
                </c:pt>
                <c:pt idx="4318">
                  <c:v>4.3179999999999996</c:v>
                </c:pt>
                <c:pt idx="4319">
                  <c:v>4.319</c:v>
                </c:pt>
                <c:pt idx="4320">
                  <c:v>4.32</c:v>
                </c:pt>
                <c:pt idx="4321">
                  <c:v>4.3209999999999997</c:v>
                </c:pt>
                <c:pt idx="4322">
                  <c:v>4.3220000000000001</c:v>
                </c:pt>
                <c:pt idx="4323">
                  <c:v>4.3230000000000004</c:v>
                </c:pt>
                <c:pt idx="4324">
                  <c:v>4.3239999999999998</c:v>
                </c:pt>
                <c:pt idx="4325">
                  <c:v>4.3250000000000002</c:v>
                </c:pt>
                <c:pt idx="4326">
                  <c:v>4.3259999999999996</c:v>
                </c:pt>
                <c:pt idx="4327">
                  <c:v>4.327</c:v>
                </c:pt>
                <c:pt idx="4328">
                  <c:v>4.3280000000000003</c:v>
                </c:pt>
                <c:pt idx="4329">
                  <c:v>4.3289999999999997</c:v>
                </c:pt>
                <c:pt idx="4330">
                  <c:v>4.33</c:v>
                </c:pt>
                <c:pt idx="4331">
                  <c:v>4.3310000000000004</c:v>
                </c:pt>
                <c:pt idx="4332">
                  <c:v>4.3319999999999999</c:v>
                </c:pt>
                <c:pt idx="4333">
                  <c:v>4.3330000000000002</c:v>
                </c:pt>
                <c:pt idx="4334">
                  <c:v>4.3339999999999996</c:v>
                </c:pt>
                <c:pt idx="4335">
                  <c:v>4.335</c:v>
                </c:pt>
                <c:pt idx="4336">
                  <c:v>4.3360000000000003</c:v>
                </c:pt>
                <c:pt idx="4337">
                  <c:v>4.3369999999999997</c:v>
                </c:pt>
                <c:pt idx="4338">
                  <c:v>4.3380000000000001</c:v>
                </c:pt>
                <c:pt idx="4339">
                  <c:v>4.3390000000000004</c:v>
                </c:pt>
                <c:pt idx="4340">
                  <c:v>4.34</c:v>
                </c:pt>
                <c:pt idx="4341">
                  <c:v>4.3410000000000002</c:v>
                </c:pt>
                <c:pt idx="4342">
                  <c:v>4.3419999999999996</c:v>
                </c:pt>
                <c:pt idx="4343">
                  <c:v>4.343</c:v>
                </c:pt>
                <c:pt idx="4344">
                  <c:v>4.3440000000000003</c:v>
                </c:pt>
                <c:pt idx="4345">
                  <c:v>4.3449999999999998</c:v>
                </c:pt>
                <c:pt idx="4346">
                  <c:v>4.3460000000000001</c:v>
                </c:pt>
                <c:pt idx="4347">
                  <c:v>4.3470000000000004</c:v>
                </c:pt>
                <c:pt idx="4348">
                  <c:v>4.3479999999999999</c:v>
                </c:pt>
                <c:pt idx="4349">
                  <c:v>4.3490000000000002</c:v>
                </c:pt>
                <c:pt idx="4350">
                  <c:v>4.3499999999999996</c:v>
                </c:pt>
                <c:pt idx="4351">
                  <c:v>4.351</c:v>
                </c:pt>
                <c:pt idx="4352">
                  <c:v>4.3520000000000003</c:v>
                </c:pt>
                <c:pt idx="4353">
                  <c:v>4.3529999999999998</c:v>
                </c:pt>
                <c:pt idx="4354">
                  <c:v>4.3540000000000001</c:v>
                </c:pt>
                <c:pt idx="4355">
                  <c:v>4.3550000000000004</c:v>
                </c:pt>
                <c:pt idx="4356">
                  <c:v>4.3559999999999999</c:v>
                </c:pt>
                <c:pt idx="4357">
                  <c:v>4.3570000000000002</c:v>
                </c:pt>
                <c:pt idx="4358">
                  <c:v>4.3579999999999997</c:v>
                </c:pt>
                <c:pt idx="4359">
                  <c:v>4.359</c:v>
                </c:pt>
                <c:pt idx="4360">
                  <c:v>4.3600000000000003</c:v>
                </c:pt>
                <c:pt idx="4361">
                  <c:v>4.3609999999999998</c:v>
                </c:pt>
                <c:pt idx="4362">
                  <c:v>4.3620000000000001</c:v>
                </c:pt>
                <c:pt idx="4363">
                  <c:v>4.3630000000000004</c:v>
                </c:pt>
                <c:pt idx="4364">
                  <c:v>4.3639999999999999</c:v>
                </c:pt>
                <c:pt idx="4365">
                  <c:v>4.3650000000000002</c:v>
                </c:pt>
                <c:pt idx="4366">
                  <c:v>4.3659999999999997</c:v>
                </c:pt>
                <c:pt idx="4367">
                  <c:v>4.367</c:v>
                </c:pt>
                <c:pt idx="4368">
                  <c:v>4.3680000000000003</c:v>
                </c:pt>
                <c:pt idx="4369">
                  <c:v>4.3689999999999998</c:v>
                </c:pt>
                <c:pt idx="4370">
                  <c:v>4.37</c:v>
                </c:pt>
                <c:pt idx="4371">
                  <c:v>4.3710000000000004</c:v>
                </c:pt>
                <c:pt idx="4372">
                  <c:v>4.3719999999999999</c:v>
                </c:pt>
                <c:pt idx="4373">
                  <c:v>4.3730000000000002</c:v>
                </c:pt>
                <c:pt idx="4374">
                  <c:v>4.3739999999999997</c:v>
                </c:pt>
                <c:pt idx="4375">
                  <c:v>4.375</c:v>
                </c:pt>
                <c:pt idx="4376">
                  <c:v>4.3760000000000003</c:v>
                </c:pt>
                <c:pt idx="4377">
                  <c:v>4.3769999999999998</c:v>
                </c:pt>
                <c:pt idx="4378">
                  <c:v>4.3780000000000001</c:v>
                </c:pt>
                <c:pt idx="4379">
                  <c:v>4.3789999999999996</c:v>
                </c:pt>
                <c:pt idx="4380">
                  <c:v>4.38</c:v>
                </c:pt>
                <c:pt idx="4381">
                  <c:v>4.3810000000000002</c:v>
                </c:pt>
                <c:pt idx="4382">
                  <c:v>4.3819999999999997</c:v>
                </c:pt>
                <c:pt idx="4383">
                  <c:v>4.383</c:v>
                </c:pt>
                <c:pt idx="4384">
                  <c:v>4.3840000000000003</c:v>
                </c:pt>
                <c:pt idx="4385">
                  <c:v>4.3849999999999998</c:v>
                </c:pt>
                <c:pt idx="4386">
                  <c:v>4.3860000000000001</c:v>
                </c:pt>
                <c:pt idx="4387">
                  <c:v>4.3869999999999996</c:v>
                </c:pt>
                <c:pt idx="4388">
                  <c:v>4.3879999999999999</c:v>
                </c:pt>
                <c:pt idx="4389">
                  <c:v>4.3890000000000002</c:v>
                </c:pt>
                <c:pt idx="4390">
                  <c:v>4.3899999999999997</c:v>
                </c:pt>
                <c:pt idx="4391">
                  <c:v>4.391</c:v>
                </c:pt>
                <c:pt idx="4392">
                  <c:v>4.3920000000000003</c:v>
                </c:pt>
                <c:pt idx="4393">
                  <c:v>4.3929999999999998</c:v>
                </c:pt>
                <c:pt idx="4394">
                  <c:v>4.3940000000000001</c:v>
                </c:pt>
                <c:pt idx="4395">
                  <c:v>4.3949999999999996</c:v>
                </c:pt>
                <c:pt idx="4396">
                  <c:v>4.3959999999999999</c:v>
                </c:pt>
                <c:pt idx="4397">
                  <c:v>4.3970000000000002</c:v>
                </c:pt>
                <c:pt idx="4398">
                  <c:v>4.3979999999999997</c:v>
                </c:pt>
                <c:pt idx="4399">
                  <c:v>4.399</c:v>
                </c:pt>
                <c:pt idx="4400">
                  <c:v>4.4000000000000004</c:v>
                </c:pt>
                <c:pt idx="4401">
                  <c:v>4.4009999999999998</c:v>
                </c:pt>
                <c:pt idx="4402">
                  <c:v>4.4020000000000001</c:v>
                </c:pt>
                <c:pt idx="4403">
                  <c:v>4.4029999999999996</c:v>
                </c:pt>
                <c:pt idx="4404">
                  <c:v>4.4039999999999999</c:v>
                </c:pt>
                <c:pt idx="4405">
                  <c:v>4.4050000000000002</c:v>
                </c:pt>
                <c:pt idx="4406">
                  <c:v>4.4059999999999997</c:v>
                </c:pt>
                <c:pt idx="4407">
                  <c:v>4.407</c:v>
                </c:pt>
                <c:pt idx="4408">
                  <c:v>4.4080000000000004</c:v>
                </c:pt>
                <c:pt idx="4409">
                  <c:v>4.4089999999999998</c:v>
                </c:pt>
                <c:pt idx="4410">
                  <c:v>4.41</c:v>
                </c:pt>
                <c:pt idx="4411">
                  <c:v>4.4109999999999996</c:v>
                </c:pt>
                <c:pt idx="4412">
                  <c:v>4.4119999999999999</c:v>
                </c:pt>
                <c:pt idx="4413">
                  <c:v>4.4130000000000003</c:v>
                </c:pt>
                <c:pt idx="4414">
                  <c:v>4.4139999999999997</c:v>
                </c:pt>
                <c:pt idx="4415">
                  <c:v>4.415</c:v>
                </c:pt>
                <c:pt idx="4416">
                  <c:v>4.4160000000000004</c:v>
                </c:pt>
                <c:pt idx="4417">
                  <c:v>4.4169999999999998</c:v>
                </c:pt>
                <c:pt idx="4418">
                  <c:v>4.4180000000000001</c:v>
                </c:pt>
                <c:pt idx="4419">
                  <c:v>4.4189999999999996</c:v>
                </c:pt>
                <c:pt idx="4420">
                  <c:v>4.42</c:v>
                </c:pt>
                <c:pt idx="4421">
                  <c:v>4.4210000000000003</c:v>
                </c:pt>
                <c:pt idx="4422">
                  <c:v>4.4219999999999997</c:v>
                </c:pt>
                <c:pt idx="4423">
                  <c:v>4.423</c:v>
                </c:pt>
                <c:pt idx="4424">
                  <c:v>4.4240000000000004</c:v>
                </c:pt>
                <c:pt idx="4425">
                  <c:v>4.4249999999999998</c:v>
                </c:pt>
                <c:pt idx="4426">
                  <c:v>4.4260000000000002</c:v>
                </c:pt>
                <c:pt idx="4427">
                  <c:v>4.4269999999999996</c:v>
                </c:pt>
                <c:pt idx="4428">
                  <c:v>4.4279999999999999</c:v>
                </c:pt>
                <c:pt idx="4429">
                  <c:v>4.4290000000000003</c:v>
                </c:pt>
                <c:pt idx="4430">
                  <c:v>4.43</c:v>
                </c:pt>
                <c:pt idx="4431">
                  <c:v>4.431</c:v>
                </c:pt>
                <c:pt idx="4432">
                  <c:v>4.4320000000000004</c:v>
                </c:pt>
                <c:pt idx="4433">
                  <c:v>4.4329999999999998</c:v>
                </c:pt>
                <c:pt idx="4434">
                  <c:v>4.4340000000000002</c:v>
                </c:pt>
                <c:pt idx="4435">
                  <c:v>4.4349999999999996</c:v>
                </c:pt>
                <c:pt idx="4436">
                  <c:v>4.4359999999999999</c:v>
                </c:pt>
                <c:pt idx="4437">
                  <c:v>4.4370000000000003</c:v>
                </c:pt>
                <c:pt idx="4438">
                  <c:v>4.4379999999999997</c:v>
                </c:pt>
                <c:pt idx="4439">
                  <c:v>4.4390000000000001</c:v>
                </c:pt>
                <c:pt idx="4440">
                  <c:v>4.4400000000000004</c:v>
                </c:pt>
                <c:pt idx="4441">
                  <c:v>4.4409999999999998</c:v>
                </c:pt>
                <c:pt idx="4442">
                  <c:v>4.4420000000000002</c:v>
                </c:pt>
                <c:pt idx="4443">
                  <c:v>4.4429999999999996</c:v>
                </c:pt>
                <c:pt idx="4444">
                  <c:v>4.444</c:v>
                </c:pt>
                <c:pt idx="4445">
                  <c:v>4.4450000000000003</c:v>
                </c:pt>
                <c:pt idx="4446">
                  <c:v>4.4459999999999997</c:v>
                </c:pt>
                <c:pt idx="4447">
                  <c:v>4.4470000000000001</c:v>
                </c:pt>
                <c:pt idx="4448">
                  <c:v>4.4480000000000004</c:v>
                </c:pt>
                <c:pt idx="4449">
                  <c:v>4.4489999999999998</c:v>
                </c:pt>
                <c:pt idx="4450">
                  <c:v>4.45</c:v>
                </c:pt>
                <c:pt idx="4451">
                  <c:v>4.4509999999999996</c:v>
                </c:pt>
                <c:pt idx="4452">
                  <c:v>4.452</c:v>
                </c:pt>
                <c:pt idx="4453">
                  <c:v>4.4530000000000003</c:v>
                </c:pt>
                <c:pt idx="4454">
                  <c:v>4.4539999999999997</c:v>
                </c:pt>
                <c:pt idx="4455">
                  <c:v>4.4550000000000001</c:v>
                </c:pt>
                <c:pt idx="4456">
                  <c:v>4.4560000000000004</c:v>
                </c:pt>
                <c:pt idx="4457">
                  <c:v>4.4569999999999999</c:v>
                </c:pt>
                <c:pt idx="4458">
                  <c:v>4.4580000000000002</c:v>
                </c:pt>
                <c:pt idx="4459">
                  <c:v>4.4589999999999996</c:v>
                </c:pt>
                <c:pt idx="4460">
                  <c:v>4.46</c:v>
                </c:pt>
                <c:pt idx="4461">
                  <c:v>4.4610000000000003</c:v>
                </c:pt>
                <c:pt idx="4462">
                  <c:v>4.4619999999999997</c:v>
                </c:pt>
                <c:pt idx="4463">
                  <c:v>4.4630000000000001</c:v>
                </c:pt>
                <c:pt idx="4464">
                  <c:v>4.4640000000000004</c:v>
                </c:pt>
                <c:pt idx="4465">
                  <c:v>4.4649999999999999</c:v>
                </c:pt>
                <c:pt idx="4466">
                  <c:v>4.4660000000000002</c:v>
                </c:pt>
                <c:pt idx="4467">
                  <c:v>4.4669999999999996</c:v>
                </c:pt>
                <c:pt idx="4468">
                  <c:v>4.468</c:v>
                </c:pt>
                <c:pt idx="4469">
                  <c:v>4.4690000000000003</c:v>
                </c:pt>
                <c:pt idx="4470">
                  <c:v>4.47</c:v>
                </c:pt>
                <c:pt idx="4471">
                  <c:v>4.4710000000000001</c:v>
                </c:pt>
                <c:pt idx="4472">
                  <c:v>4.4720000000000004</c:v>
                </c:pt>
                <c:pt idx="4473">
                  <c:v>4.4729999999999999</c:v>
                </c:pt>
                <c:pt idx="4474">
                  <c:v>4.4740000000000002</c:v>
                </c:pt>
                <c:pt idx="4475">
                  <c:v>4.4749999999999996</c:v>
                </c:pt>
                <c:pt idx="4476">
                  <c:v>4.476</c:v>
                </c:pt>
                <c:pt idx="4477">
                  <c:v>4.4770000000000003</c:v>
                </c:pt>
                <c:pt idx="4478">
                  <c:v>4.4779999999999998</c:v>
                </c:pt>
                <c:pt idx="4479">
                  <c:v>4.4790000000000001</c:v>
                </c:pt>
                <c:pt idx="4480">
                  <c:v>4.4800000000000004</c:v>
                </c:pt>
                <c:pt idx="4481">
                  <c:v>4.4809999999999999</c:v>
                </c:pt>
                <c:pt idx="4482">
                  <c:v>4.4820000000000002</c:v>
                </c:pt>
                <c:pt idx="4483">
                  <c:v>4.4829999999999997</c:v>
                </c:pt>
                <c:pt idx="4484">
                  <c:v>4.484</c:v>
                </c:pt>
                <c:pt idx="4485">
                  <c:v>4.4850000000000003</c:v>
                </c:pt>
                <c:pt idx="4486">
                  <c:v>4.4859999999999998</c:v>
                </c:pt>
                <c:pt idx="4487">
                  <c:v>4.4870000000000001</c:v>
                </c:pt>
                <c:pt idx="4488">
                  <c:v>4.4880000000000004</c:v>
                </c:pt>
                <c:pt idx="4489">
                  <c:v>4.4889999999999999</c:v>
                </c:pt>
                <c:pt idx="4490">
                  <c:v>4.49</c:v>
                </c:pt>
                <c:pt idx="4491">
                  <c:v>4.4909999999999997</c:v>
                </c:pt>
                <c:pt idx="4492">
                  <c:v>4.492</c:v>
                </c:pt>
                <c:pt idx="4493">
                  <c:v>4.4930000000000003</c:v>
                </c:pt>
                <c:pt idx="4494">
                  <c:v>4.4939999999999998</c:v>
                </c:pt>
                <c:pt idx="4495">
                  <c:v>4.4950000000000001</c:v>
                </c:pt>
                <c:pt idx="4496">
                  <c:v>4.4960000000000004</c:v>
                </c:pt>
                <c:pt idx="4497">
                  <c:v>4.4969999999999999</c:v>
                </c:pt>
                <c:pt idx="4498">
                  <c:v>4.4980000000000002</c:v>
                </c:pt>
                <c:pt idx="4499">
                  <c:v>4.4989999999999997</c:v>
                </c:pt>
                <c:pt idx="4500">
                  <c:v>4.5</c:v>
                </c:pt>
                <c:pt idx="4501">
                  <c:v>4.5010000000000003</c:v>
                </c:pt>
                <c:pt idx="4502">
                  <c:v>4.5019999999999998</c:v>
                </c:pt>
                <c:pt idx="4503">
                  <c:v>4.5030000000000001</c:v>
                </c:pt>
                <c:pt idx="4504">
                  <c:v>4.5039999999999996</c:v>
                </c:pt>
                <c:pt idx="4505">
                  <c:v>4.5049999999999999</c:v>
                </c:pt>
                <c:pt idx="4506">
                  <c:v>4.5060000000000002</c:v>
                </c:pt>
                <c:pt idx="4507">
                  <c:v>4.5069999999999997</c:v>
                </c:pt>
                <c:pt idx="4508">
                  <c:v>4.508</c:v>
                </c:pt>
                <c:pt idx="4509">
                  <c:v>4.5090000000000003</c:v>
                </c:pt>
                <c:pt idx="4510">
                  <c:v>4.51</c:v>
                </c:pt>
                <c:pt idx="4511">
                  <c:v>4.5110000000000001</c:v>
                </c:pt>
                <c:pt idx="4512">
                  <c:v>4.5119999999999996</c:v>
                </c:pt>
                <c:pt idx="4513">
                  <c:v>4.5129999999999999</c:v>
                </c:pt>
                <c:pt idx="4514">
                  <c:v>4.5140000000000002</c:v>
                </c:pt>
                <c:pt idx="4515">
                  <c:v>4.5149999999999997</c:v>
                </c:pt>
                <c:pt idx="4516">
                  <c:v>4.516</c:v>
                </c:pt>
                <c:pt idx="4517">
                  <c:v>4.5170000000000003</c:v>
                </c:pt>
                <c:pt idx="4518">
                  <c:v>4.5179999999999998</c:v>
                </c:pt>
                <c:pt idx="4519">
                  <c:v>4.5190000000000001</c:v>
                </c:pt>
                <c:pt idx="4520">
                  <c:v>4.5199999999999996</c:v>
                </c:pt>
                <c:pt idx="4521">
                  <c:v>4.5209999999999999</c:v>
                </c:pt>
                <c:pt idx="4522">
                  <c:v>4.5220000000000002</c:v>
                </c:pt>
                <c:pt idx="4523">
                  <c:v>4.5229999999999997</c:v>
                </c:pt>
                <c:pt idx="4524">
                  <c:v>4.524</c:v>
                </c:pt>
                <c:pt idx="4525">
                  <c:v>4.5250000000000004</c:v>
                </c:pt>
                <c:pt idx="4526">
                  <c:v>4.5259999999999998</c:v>
                </c:pt>
                <c:pt idx="4527">
                  <c:v>4.5270000000000001</c:v>
                </c:pt>
                <c:pt idx="4528">
                  <c:v>4.5279999999999996</c:v>
                </c:pt>
                <c:pt idx="4529">
                  <c:v>4.5289999999999999</c:v>
                </c:pt>
                <c:pt idx="4530">
                  <c:v>4.53</c:v>
                </c:pt>
                <c:pt idx="4531">
                  <c:v>4.5309999999999997</c:v>
                </c:pt>
                <c:pt idx="4532">
                  <c:v>4.532</c:v>
                </c:pt>
                <c:pt idx="4533">
                  <c:v>4.5330000000000004</c:v>
                </c:pt>
                <c:pt idx="4534">
                  <c:v>4.5339999999999998</c:v>
                </c:pt>
                <c:pt idx="4535">
                  <c:v>4.5350000000000001</c:v>
                </c:pt>
                <c:pt idx="4536">
                  <c:v>4.5359999999999996</c:v>
                </c:pt>
                <c:pt idx="4537">
                  <c:v>4.5369999999999999</c:v>
                </c:pt>
                <c:pt idx="4538">
                  <c:v>4.5380000000000003</c:v>
                </c:pt>
                <c:pt idx="4539">
                  <c:v>4.5389999999999997</c:v>
                </c:pt>
                <c:pt idx="4540">
                  <c:v>4.54</c:v>
                </c:pt>
                <c:pt idx="4541">
                  <c:v>4.5410000000000004</c:v>
                </c:pt>
                <c:pt idx="4542">
                  <c:v>4.5419999999999998</c:v>
                </c:pt>
                <c:pt idx="4543">
                  <c:v>4.5430000000000001</c:v>
                </c:pt>
                <c:pt idx="4544">
                  <c:v>4.5439999999999996</c:v>
                </c:pt>
                <c:pt idx="4545">
                  <c:v>4.5449999999999999</c:v>
                </c:pt>
                <c:pt idx="4546">
                  <c:v>4.5460000000000003</c:v>
                </c:pt>
                <c:pt idx="4547">
                  <c:v>4.5469999999999997</c:v>
                </c:pt>
                <c:pt idx="4548">
                  <c:v>4.548</c:v>
                </c:pt>
                <c:pt idx="4549">
                  <c:v>4.5490000000000004</c:v>
                </c:pt>
                <c:pt idx="4550">
                  <c:v>4.55</c:v>
                </c:pt>
                <c:pt idx="4551">
                  <c:v>4.5510000000000002</c:v>
                </c:pt>
                <c:pt idx="4552">
                  <c:v>4.5519999999999996</c:v>
                </c:pt>
                <c:pt idx="4553">
                  <c:v>4.5529999999999999</c:v>
                </c:pt>
                <c:pt idx="4554">
                  <c:v>4.5540000000000003</c:v>
                </c:pt>
                <c:pt idx="4555">
                  <c:v>4.5549999999999997</c:v>
                </c:pt>
                <c:pt idx="4556">
                  <c:v>4.556</c:v>
                </c:pt>
                <c:pt idx="4557">
                  <c:v>4.5570000000000004</c:v>
                </c:pt>
                <c:pt idx="4558">
                  <c:v>4.5579999999999998</c:v>
                </c:pt>
                <c:pt idx="4559">
                  <c:v>4.5590000000000002</c:v>
                </c:pt>
                <c:pt idx="4560">
                  <c:v>4.5599999999999996</c:v>
                </c:pt>
                <c:pt idx="4561">
                  <c:v>4.5609999999999999</c:v>
                </c:pt>
                <c:pt idx="4562">
                  <c:v>4.5620000000000003</c:v>
                </c:pt>
                <c:pt idx="4563">
                  <c:v>4.5629999999999997</c:v>
                </c:pt>
                <c:pt idx="4564">
                  <c:v>4.5640000000000001</c:v>
                </c:pt>
                <c:pt idx="4565">
                  <c:v>4.5650000000000004</c:v>
                </c:pt>
                <c:pt idx="4566">
                  <c:v>4.5659999999999998</c:v>
                </c:pt>
                <c:pt idx="4567">
                  <c:v>4.5670000000000002</c:v>
                </c:pt>
                <c:pt idx="4568">
                  <c:v>4.5679999999999996</c:v>
                </c:pt>
                <c:pt idx="4569">
                  <c:v>4.569</c:v>
                </c:pt>
                <c:pt idx="4570">
                  <c:v>4.57</c:v>
                </c:pt>
                <c:pt idx="4571">
                  <c:v>4.5709999999999997</c:v>
                </c:pt>
                <c:pt idx="4572">
                  <c:v>4.5720000000000001</c:v>
                </c:pt>
                <c:pt idx="4573">
                  <c:v>4.5730000000000004</c:v>
                </c:pt>
                <c:pt idx="4574">
                  <c:v>4.5739999999999998</c:v>
                </c:pt>
                <c:pt idx="4575">
                  <c:v>4.5750000000000002</c:v>
                </c:pt>
                <c:pt idx="4576">
                  <c:v>4.5759999999999996</c:v>
                </c:pt>
                <c:pt idx="4577">
                  <c:v>4.577</c:v>
                </c:pt>
                <c:pt idx="4578">
                  <c:v>4.5780000000000003</c:v>
                </c:pt>
                <c:pt idx="4579">
                  <c:v>4.5789999999999997</c:v>
                </c:pt>
                <c:pt idx="4580">
                  <c:v>4.58</c:v>
                </c:pt>
                <c:pt idx="4581">
                  <c:v>4.5810000000000004</c:v>
                </c:pt>
                <c:pt idx="4582">
                  <c:v>4.5819999999999999</c:v>
                </c:pt>
                <c:pt idx="4583">
                  <c:v>4.5830000000000002</c:v>
                </c:pt>
                <c:pt idx="4584">
                  <c:v>4.5839999999999996</c:v>
                </c:pt>
                <c:pt idx="4585">
                  <c:v>4.585</c:v>
                </c:pt>
                <c:pt idx="4586">
                  <c:v>4.5860000000000003</c:v>
                </c:pt>
                <c:pt idx="4587">
                  <c:v>4.5869999999999997</c:v>
                </c:pt>
                <c:pt idx="4588">
                  <c:v>4.5880000000000001</c:v>
                </c:pt>
                <c:pt idx="4589">
                  <c:v>4.5890000000000004</c:v>
                </c:pt>
                <c:pt idx="4590">
                  <c:v>4.59</c:v>
                </c:pt>
                <c:pt idx="4591">
                  <c:v>4.5910000000000002</c:v>
                </c:pt>
                <c:pt idx="4592">
                  <c:v>4.5919999999999996</c:v>
                </c:pt>
                <c:pt idx="4593">
                  <c:v>4.593</c:v>
                </c:pt>
                <c:pt idx="4594">
                  <c:v>4.5940000000000003</c:v>
                </c:pt>
                <c:pt idx="4595">
                  <c:v>4.5949999999999998</c:v>
                </c:pt>
                <c:pt idx="4596">
                  <c:v>4.5960000000000001</c:v>
                </c:pt>
                <c:pt idx="4597">
                  <c:v>4.5970000000000004</c:v>
                </c:pt>
                <c:pt idx="4598">
                  <c:v>4.5979999999999999</c:v>
                </c:pt>
                <c:pt idx="4599">
                  <c:v>4.5990000000000002</c:v>
                </c:pt>
                <c:pt idx="4600">
                  <c:v>4.5999999999999996</c:v>
                </c:pt>
                <c:pt idx="4601">
                  <c:v>4.601</c:v>
                </c:pt>
                <c:pt idx="4602">
                  <c:v>4.6020000000000003</c:v>
                </c:pt>
                <c:pt idx="4603">
                  <c:v>4.6029999999999998</c:v>
                </c:pt>
                <c:pt idx="4604">
                  <c:v>4.6040000000000001</c:v>
                </c:pt>
                <c:pt idx="4605">
                  <c:v>4.6050000000000004</c:v>
                </c:pt>
                <c:pt idx="4606">
                  <c:v>4.6059999999999999</c:v>
                </c:pt>
                <c:pt idx="4607">
                  <c:v>4.6070000000000002</c:v>
                </c:pt>
                <c:pt idx="4608">
                  <c:v>4.6079999999999997</c:v>
                </c:pt>
                <c:pt idx="4609">
                  <c:v>4.609</c:v>
                </c:pt>
                <c:pt idx="4610">
                  <c:v>4.6100000000000003</c:v>
                </c:pt>
                <c:pt idx="4611">
                  <c:v>4.6109999999999998</c:v>
                </c:pt>
                <c:pt idx="4612">
                  <c:v>4.6120000000000001</c:v>
                </c:pt>
                <c:pt idx="4613">
                  <c:v>4.6130000000000004</c:v>
                </c:pt>
                <c:pt idx="4614">
                  <c:v>4.6139999999999999</c:v>
                </c:pt>
                <c:pt idx="4615">
                  <c:v>4.6150000000000002</c:v>
                </c:pt>
                <c:pt idx="4616">
                  <c:v>4.6159999999999997</c:v>
                </c:pt>
                <c:pt idx="4617">
                  <c:v>4.617</c:v>
                </c:pt>
                <c:pt idx="4618">
                  <c:v>4.6180000000000003</c:v>
                </c:pt>
                <c:pt idx="4619">
                  <c:v>4.6189999999999998</c:v>
                </c:pt>
                <c:pt idx="4620">
                  <c:v>4.62</c:v>
                </c:pt>
                <c:pt idx="4621">
                  <c:v>4.6210000000000004</c:v>
                </c:pt>
                <c:pt idx="4622">
                  <c:v>4.6219999999999999</c:v>
                </c:pt>
                <c:pt idx="4623">
                  <c:v>4.6230000000000002</c:v>
                </c:pt>
                <c:pt idx="4624">
                  <c:v>4.6239999999999997</c:v>
                </c:pt>
                <c:pt idx="4625">
                  <c:v>4.625</c:v>
                </c:pt>
                <c:pt idx="4626">
                  <c:v>4.6260000000000003</c:v>
                </c:pt>
                <c:pt idx="4627">
                  <c:v>4.6269999999999998</c:v>
                </c:pt>
                <c:pt idx="4628">
                  <c:v>4.6280000000000001</c:v>
                </c:pt>
                <c:pt idx="4629">
                  <c:v>4.6289999999999996</c:v>
                </c:pt>
                <c:pt idx="4630">
                  <c:v>4.63</c:v>
                </c:pt>
                <c:pt idx="4631">
                  <c:v>4.6310000000000002</c:v>
                </c:pt>
                <c:pt idx="4632">
                  <c:v>4.6319999999999997</c:v>
                </c:pt>
                <c:pt idx="4633">
                  <c:v>4.633</c:v>
                </c:pt>
                <c:pt idx="4634">
                  <c:v>4.6340000000000003</c:v>
                </c:pt>
                <c:pt idx="4635">
                  <c:v>4.6349999999999998</c:v>
                </c:pt>
                <c:pt idx="4636">
                  <c:v>4.6360000000000001</c:v>
                </c:pt>
                <c:pt idx="4637">
                  <c:v>4.6369999999999996</c:v>
                </c:pt>
                <c:pt idx="4638">
                  <c:v>4.6379999999999999</c:v>
                </c:pt>
                <c:pt idx="4639">
                  <c:v>4.6390000000000002</c:v>
                </c:pt>
                <c:pt idx="4640">
                  <c:v>4.6399999999999997</c:v>
                </c:pt>
                <c:pt idx="4641">
                  <c:v>4.641</c:v>
                </c:pt>
                <c:pt idx="4642">
                  <c:v>4.6420000000000003</c:v>
                </c:pt>
                <c:pt idx="4643">
                  <c:v>4.6429999999999998</c:v>
                </c:pt>
                <c:pt idx="4644">
                  <c:v>4.6440000000000001</c:v>
                </c:pt>
                <c:pt idx="4645">
                  <c:v>4.6449999999999996</c:v>
                </c:pt>
                <c:pt idx="4646">
                  <c:v>4.6459999999999999</c:v>
                </c:pt>
                <c:pt idx="4647">
                  <c:v>4.6470000000000002</c:v>
                </c:pt>
                <c:pt idx="4648">
                  <c:v>4.6479999999999997</c:v>
                </c:pt>
                <c:pt idx="4649">
                  <c:v>4.649</c:v>
                </c:pt>
                <c:pt idx="4650">
                  <c:v>4.6500000000000004</c:v>
                </c:pt>
                <c:pt idx="4651">
                  <c:v>4.6509999999999998</c:v>
                </c:pt>
                <c:pt idx="4652">
                  <c:v>4.6520000000000001</c:v>
                </c:pt>
                <c:pt idx="4653">
                  <c:v>4.6529999999999996</c:v>
                </c:pt>
                <c:pt idx="4654">
                  <c:v>4.6539999999999999</c:v>
                </c:pt>
                <c:pt idx="4655">
                  <c:v>4.6550000000000002</c:v>
                </c:pt>
                <c:pt idx="4656">
                  <c:v>4.6559999999999997</c:v>
                </c:pt>
                <c:pt idx="4657">
                  <c:v>4.657</c:v>
                </c:pt>
                <c:pt idx="4658">
                  <c:v>4.6580000000000004</c:v>
                </c:pt>
                <c:pt idx="4659">
                  <c:v>4.6589999999999998</c:v>
                </c:pt>
                <c:pt idx="4660">
                  <c:v>4.66</c:v>
                </c:pt>
                <c:pt idx="4661">
                  <c:v>4.6609999999999996</c:v>
                </c:pt>
                <c:pt idx="4662">
                  <c:v>4.6619999999999999</c:v>
                </c:pt>
                <c:pt idx="4663">
                  <c:v>4.6630000000000003</c:v>
                </c:pt>
                <c:pt idx="4664">
                  <c:v>4.6639999999999997</c:v>
                </c:pt>
                <c:pt idx="4665">
                  <c:v>4.665</c:v>
                </c:pt>
                <c:pt idx="4666">
                  <c:v>4.6660000000000004</c:v>
                </c:pt>
                <c:pt idx="4667">
                  <c:v>4.6669999999999998</c:v>
                </c:pt>
                <c:pt idx="4668">
                  <c:v>4.6680000000000001</c:v>
                </c:pt>
                <c:pt idx="4669">
                  <c:v>4.6689999999999996</c:v>
                </c:pt>
                <c:pt idx="4670">
                  <c:v>4.67</c:v>
                </c:pt>
                <c:pt idx="4671">
                  <c:v>4.6710000000000003</c:v>
                </c:pt>
                <c:pt idx="4672">
                  <c:v>4.6719999999999997</c:v>
                </c:pt>
                <c:pt idx="4673">
                  <c:v>4.673</c:v>
                </c:pt>
                <c:pt idx="4674">
                  <c:v>4.6740000000000004</c:v>
                </c:pt>
                <c:pt idx="4675">
                  <c:v>4.6749999999999998</c:v>
                </c:pt>
                <c:pt idx="4676">
                  <c:v>4.6760000000000002</c:v>
                </c:pt>
                <c:pt idx="4677">
                  <c:v>4.6769999999999996</c:v>
                </c:pt>
                <c:pt idx="4678">
                  <c:v>4.6779999999999999</c:v>
                </c:pt>
                <c:pt idx="4679">
                  <c:v>4.6790000000000003</c:v>
                </c:pt>
                <c:pt idx="4680">
                  <c:v>4.68</c:v>
                </c:pt>
                <c:pt idx="4681">
                  <c:v>4.681</c:v>
                </c:pt>
                <c:pt idx="4682">
                  <c:v>4.6820000000000004</c:v>
                </c:pt>
                <c:pt idx="4683">
                  <c:v>4.6829999999999998</c:v>
                </c:pt>
                <c:pt idx="4684">
                  <c:v>4.6840000000000002</c:v>
                </c:pt>
                <c:pt idx="4685">
                  <c:v>4.6849999999999996</c:v>
                </c:pt>
                <c:pt idx="4686">
                  <c:v>4.6859999999999999</c:v>
                </c:pt>
                <c:pt idx="4687">
                  <c:v>4.6870000000000003</c:v>
                </c:pt>
                <c:pt idx="4688">
                  <c:v>4.6879999999999997</c:v>
                </c:pt>
                <c:pt idx="4689">
                  <c:v>4.6890000000000001</c:v>
                </c:pt>
                <c:pt idx="4690">
                  <c:v>4.6900000000000004</c:v>
                </c:pt>
                <c:pt idx="4691">
                  <c:v>4.6909999999999998</c:v>
                </c:pt>
                <c:pt idx="4692">
                  <c:v>4.6920000000000002</c:v>
                </c:pt>
                <c:pt idx="4693">
                  <c:v>4.6929999999999996</c:v>
                </c:pt>
                <c:pt idx="4694">
                  <c:v>4.694</c:v>
                </c:pt>
                <c:pt idx="4695">
                  <c:v>4.6950000000000003</c:v>
                </c:pt>
                <c:pt idx="4696">
                  <c:v>4.6959999999999997</c:v>
                </c:pt>
                <c:pt idx="4697">
                  <c:v>4.6970000000000001</c:v>
                </c:pt>
                <c:pt idx="4698">
                  <c:v>4.6980000000000004</c:v>
                </c:pt>
                <c:pt idx="4699">
                  <c:v>4.6989999999999998</c:v>
                </c:pt>
                <c:pt idx="4700">
                  <c:v>4.7</c:v>
                </c:pt>
                <c:pt idx="4701">
                  <c:v>4.7009999999999996</c:v>
                </c:pt>
                <c:pt idx="4702">
                  <c:v>4.702</c:v>
                </c:pt>
                <c:pt idx="4703">
                  <c:v>4.7030000000000003</c:v>
                </c:pt>
                <c:pt idx="4704">
                  <c:v>4.7039999999999997</c:v>
                </c:pt>
                <c:pt idx="4705">
                  <c:v>4.7050000000000001</c:v>
                </c:pt>
                <c:pt idx="4706">
                  <c:v>4.7060000000000004</c:v>
                </c:pt>
                <c:pt idx="4707">
                  <c:v>4.7069999999999999</c:v>
                </c:pt>
                <c:pt idx="4708">
                  <c:v>4.7080000000000002</c:v>
                </c:pt>
                <c:pt idx="4709">
                  <c:v>4.7089999999999996</c:v>
                </c:pt>
                <c:pt idx="4710">
                  <c:v>4.71</c:v>
                </c:pt>
                <c:pt idx="4711">
                  <c:v>4.7110000000000003</c:v>
                </c:pt>
                <c:pt idx="4712">
                  <c:v>4.7119999999999997</c:v>
                </c:pt>
                <c:pt idx="4713">
                  <c:v>4.7130000000000001</c:v>
                </c:pt>
                <c:pt idx="4714">
                  <c:v>4.7140000000000004</c:v>
                </c:pt>
                <c:pt idx="4715">
                  <c:v>4.7149999999999999</c:v>
                </c:pt>
                <c:pt idx="4716">
                  <c:v>4.7160000000000002</c:v>
                </c:pt>
                <c:pt idx="4717">
                  <c:v>4.7169999999999996</c:v>
                </c:pt>
                <c:pt idx="4718">
                  <c:v>4.718</c:v>
                </c:pt>
                <c:pt idx="4719">
                  <c:v>4.7190000000000003</c:v>
                </c:pt>
                <c:pt idx="4720">
                  <c:v>4.72</c:v>
                </c:pt>
                <c:pt idx="4721">
                  <c:v>4.7210000000000001</c:v>
                </c:pt>
                <c:pt idx="4722">
                  <c:v>4.7220000000000004</c:v>
                </c:pt>
                <c:pt idx="4723">
                  <c:v>4.7229999999999999</c:v>
                </c:pt>
                <c:pt idx="4724">
                  <c:v>4.7240000000000002</c:v>
                </c:pt>
                <c:pt idx="4725">
                  <c:v>4.7249999999999996</c:v>
                </c:pt>
                <c:pt idx="4726">
                  <c:v>4.726</c:v>
                </c:pt>
                <c:pt idx="4727">
                  <c:v>4.7270000000000003</c:v>
                </c:pt>
                <c:pt idx="4728">
                  <c:v>4.7279999999999998</c:v>
                </c:pt>
                <c:pt idx="4729">
                  <c:v>4.7290000000000001</c:v>
                </c:pt>
                <c:pt idx="4730">
                  <c:v>4.7300000000000004</c:v>
                </c:pt>
                <c:pt idx="4731">
                  <c:v>4.7309999999999999</c:v>
                </c:pt>
                <c:pt idx="4732">
                  <c:v>4.7320000000000002</c:v>
                </c:pt>
                <c:pt idx="4733">
                  <c:v>4.7329999999999997</c:v>
                </c:pt>
                <c:pt idx="4734">
                  <c:v>4.734</c:v>
                </c:pt>
                <c:pt idx="4735">
                  <c:v>4.7350000000000003</c:v>
                </c:pt>
                <c:pt idx="4736">
                  <c:v>4.7359999999999998</c:v>
                </c:pt>
                <c:pt idx="4737">
                  <c:v>4.7370000000000001</c:v>
                </c:pt>
                <c:pt idx="4738">
                  <c:v>4.7380000000000004</c:v>
                </c:pt>
                <c:pt idx="4739">
                  <c:v>4.7389999999999999</c:v>
                </c:pt>
                <c:pt idx="4740">
                  <c:v>4.74</c:v>
                </c:pt>
                <c:pt idx="4741">
                  <c:v>4.7409999999999997</c:v>
                </c:pt>
                <c:pt idx="4742">
                  <c:v>4.742</c:v>
                </c:pt>
                <c:pt idx="4743">
                  <c:v>4.7430000000000003</c:v>
                </c:pt>
                <c:pt idx="4744">
                  <c:v>4.7439999999999998</c:v>
                </c:pt>
                <c:pt idx="4745">
                  <c:v>4.7450000000000001</c:v>
                </c:pt>
                <c:pt idx="4746">
                  <c:v>4.7460000000000004</c:v>
                </c:pt>
                <c:pt idx="4747">
                  <c:v>4.7469999999999999</c:v>
                </c:pt>
                <c:pt idx="4748">
                  <c:v>4.7480000000000002</c:v>
                </c:pt>
                <c:pt idx="4749">
                  <c:v>4.7489999999999997</c:v>
                </c:pt>
                <c:pt idx="4750">
                  <c:v>4.75</c:v>
                </c:pt>
                <c:pt idx="4751">
                  <c:v>4.7510000000000003</c:v>
                </c:pt>
                <c:pt idx="4752">
                  <c:v>4.7519999999999998</c:v>
                </c:pt>
                <c:pt idx="4753">
                  <c:v>4.7530000000000001</c:v>
                </c:pt>
                <c:pt idx="4754">
                  <c:v>4.7539999999999996</c:v>
                </c:pt>
                <c:pt idx="4755">
                  <c:v>4.7549999999999999</c:v>
                </c:pt>
                <c:pt idx="4756">
                  <c:v>4.7560000000000002</c:v>
                </c:pt>
                <c:pt idx="4757">
                  <c:v>4.7569999999999997</c:v>
                </c:pt>
                <c:pt idx="4758">
                  <c:v>4.758</c:v>
                </c:pt>
                <c:pt idx="4759">
                  <c:v>4.7590000000000003</c:v>
                </c:pt>
                <c:pt idx="4760">
                  <c:v>4.76</c:v>
                </c:pt>
                <c:pt idx="4761">
                  <c:v>4.7610000000000001</c:v>
                </c:pt>
                <c:pt idx="4762">
                  <c:v>4.7619999999999996</c:v>
                </c:pt>
                <c:pt idx="4763">
                  <c:v>4.7629999999999999</c:v>
                </c:pt>
                <c:pt idx="4764">
                  <c:v>4.7640000000000002</c:v>
                </c:pt>
                <c:pt idx="4765">
                  <c:v>4.7649999999999997</c:v>
                </c:pt>
                <c:pt idx="4766">
                  <c:v>4.766</c:v>
                </c:pt>
                <c:pt idx="4767">
                  <c:v>4.7670000000000003</c:v>
                </c:pt>
                <c:pt idx="4768">
                  <c:v>4.7679999999999998</c:v>
                </c:pt>
                <c:pt idx="4769">
                  <c:v>4.7690000000000001</c:v>
                </c:pt>
                <c:pt idx="4770">
                  <c:v>4.7699999999999996</c:v>
                </c:pt>
                <c:pt idx="4771">
                  <c:v>4.7709999999999999</c:v>
                </c:pt>
                <c:pt idx="4772">
                  <c:v>4.7720000000000002</c:v>
                </c:pt>
                <c:pt idx="4773">
                  <c:v>4.7729999999999997</c:v>
                </c:pt>
                <c:pt idx="4774">
                  <c:v>4.774</c:v>
                </c:pt>
                <c:pt idx="4775">
                  <c:v>4.7750000000000004</c:v>
                </c:pt>
                <c:pt idx="4776">
                  <c:v>4.7759999999999998</c:v>
                </c:pt>
                <c:pt idx="4777">
                  <c:v>4.7770000000000001</c:v>
                </c:pt>
                <c:pt idx="4778">
                  <c:v>4.7779999999999996</c:v>
                </c:pt>
                <c:pt idx="4779">
                  <c:v>4.7789999999999999</c:v>
                </c:pt>
                <c:pt idx="4780">
                  <c:v>4.78</c:v>
                </c:pt>
                <c:pt idx="4781">
                  <c:v>4.7809999999999997</c:v>
                </c:pt>
                <c:pt idx="4782">
                  <c:v>4.782</c:v>
                </c:pt>
                <c:pt idx="4783">
                  <c:v>4.7830000000000004</c:v>
                </c:pt>
                <c:pt idx="4784">
                  <c:v>4.7839999999999998</c:v>
                </c:pt>
                <c:pt idx="4785">
                  <c:v>4.7850000000000001</c:v>
                </c:pt>
                <c:pt idx="4786">
                  <c:v>4.7859999999999996</c:v>
                </c:pt>
                <c:pt idx="4787">
                  <c:v>4.7869999999999999</c:v>
                </c:pt>
                <c:pt idx="4788">
                  <c:v>4.7880000000000003</c:v>
                </c:pt>
                <c:pt idx="4789">
                  <c:v>4.7889999999999997</c:v>
                </c:pt>
                <c:pt idx="4790">
                  <c:v>4.79</c:v>
                </c:pt>
                <c:pt idx="4791">
                  <c:v>4.7910000000000004</c:v>
                </c:pt>
                <c:pt idx="4792">
                  <c:v>4.7919999999999998</c:v>
                </c:pt>
                <c:pt idx="4793">
                  <c:v>4.7930000000000001</c:v>
                </c:pt>
                <c:pt idx="4794">
                  <c:v>4.7939999999999996</c:v>
                </c:pt>
                <c:pt idx="4795">
                  <c:v>4.7949999999999999</c:v>
                </c:pt>
                <c:pt idx="4796">
                  <c:v>4.7960000000000003</c:v>
                </c:pt>
                <c:pt idx="4797">
                  <c:v>4.7969999999999997</c:v>
                </c:pt>
                <c:pt idx="4798">
                  <c:v>4.798</c:v>
                </c:pt>
                <c:pt idx="4799">
                  <c:v>4.7990000000000004</c:v>
                </c:pt>
                <c:pt idx="4800">
                  <c:v>4.8</c:v>
                </c:pt>
                <c:pt idx="4801">
                  <c:v>4.8010000000000002</c:v>
                </c:pt>
                <c:pt idx="4802">
                  <c:v>4.8019999999999996</c:v>
                </c:pt>
                <c:pt idx="4803">
                  <c:v>4.8029999999999999</c:v>
                </c:pt>
                <c:pt idx="4804">
                  <c:v>4.8040000000000003</c:v>
                </c:pt>
                <c:pt idx="4805">
                  <c:v>4.8049999999999997</c:v>
                </c:pt>
                <c:pt idx="4806">
                  <c:v>4.806</c:v>
                </c:pt>
                <c:pt idx="4807">
                  <c:v>4.8070000000000004</c:v>
                </c:pt>
                <c:pt idx="4808">
                  <c:v>4.8079999999999998</c:v>
                </c:pt>
                <c:pt idx="4809">
                  <c:v>4.8090000000000002</c:v>
                </c:pt>
                <c:pt idx="4810">
                  <c:v>4.8099999999999996</c:v>
                </c:pt>
                <c:pt idx="4811">
                  <c:v>4.8109999999999999</c:v>
                </c:pt>
                <c:pt idx="4812">
                  <c:v>4.8120000000000003</c:v>
                </c:pt>
                <c:pt idx="4813">
                  <c:v>4.8129999999999997</c:v>
                </c:pt>
                <c:pt idx="4814">
                  <c:v>4.8140000000000001</c:v>
                </c:pt>
                <c:pt idx="4815">
                  <c:v>4.8150000000000004</c:v>
                </c:pt>
                <c:pt idx="4816">
                  <c:v>4.8159999999999998</c:v>
                </c:pt>
                <c:pt idx="4817">
                  <c:v>4.8170000000000002</c:v>
                </c:pt>
                <c:pt idx="4818">
                  <c:v>4.8179999999999996</c:v>
                </c:pt>
                <c:pt idx="4819">
                  <c:v>4.819</c:v>
                </c:pt>
                <c:pt idx="4820">
                  <c:v>4.82</c:v>
                </c:pt>
                <c:pt idx="4821">
                  <c:v>4.8209999999999997</c:v>
                </c:pt>
                <c:pt idx="4822">
                  <c:v>4.8220000000000001</c:v>
                </c:pt>
                <c:pt idx="4823">
                  <c:v>4.8230000000000004</c:v>
                </c:pt>
                <c:pt idx="4824">
                  <c:v>4.8239999999999998</c:v>
                </c:pt>
                <c:pt idx="4825">
                  <c:v>4.8250000000000002</c:v>
                </c:pt>
                <c:pt idx="4826">
                  <c:v>4.8259999999999996</c:v>
                </c:pt>
                <c:pt idx="4827">
                  <c:v>4.827</c:v>
                </c:pt>
                <c:pt idx="4828">
                  <c:v>4.8280000000000003</c:v>
                </c:pt>
                <c:pt idx="4829">
                  <c:v>4.8289999999999997</c:v>
                </c:pt>
                <c:pt idx="4830">
                  <c:v>4.83</c:v>
                </c:pt>
                <c:pt idx="4831">
                  <c:v>4.8310000000000004</c:v>
                </c:pt>
                <c:pt idx="4832">
                  <c:v>4.8319999999999999</c:v>
                </c:pt>
                <c:pt idx="4833">
                  <c:v>4.8330000000000002</c:v>
                </c:pt>
                <c:pt idx="4834">
                  <c:v>4.8339999999999996</c:v>
                </c:pt>
                <c:pt idx="4835">
                  <c:v>4.835</c:v>
                </c:pt>
                <c:pt idx="4836">
                  <c:v>4.8360000000000003</c:v>
                </c:pt>
                <c:pt idx="4837">
                  <c:v>4.8369999999999997</c:v>
                </c:pt>
                <c:pt idx="4838">
                  <c:v>4.8380000000000001</c:v>
                </c:pt>
                <c:pt idx="4839">
                  <c:v>4.8390000000000004</c:v>
                </c:pt>
                <c:pt idx="4840">
                  <c:v>4.84</c:v>
                </c:pt>
                <c:pt idx="4841">
                  <c:v>4.8410000000000002</c:v>
                </c:pt>
                <c:pt idx="4842">
                  <c:v>4.8419999999999996</c:v>
                </c:pt>
                <c:pt idx="4843">
                  <c:v>4.843</c:v>
                </c:pt>
                <c:pt idx="4844">
                  <c:v>4.8440000000000003</c:v>
                </c:pt>
                <c:pt idx="4845">
                  <c:v>4.8449999999999998</c:v>
                </c:pt>
                <c:pt idx="4846">
                  <c:v>4.8460000000000001</c:v>
                </c:pt>
                <c:pt idx="4847">
                  <c:v>4.8470000000000004</c:v>
                </c:pt>
                <c:pt idx="4848">
                  <c:v>4.8479999999999999</c:v>
                </c:pt>
                <c:pt idx="4849">
                  <c:v>4.8490000000000002</c:v>
                </c:pt>
                <c:pt idx="4850">
                  <c:v>4.8499999999999996</c:v>
                </c:pt>
                <c:pt idx="4851">
                  <c:v>4.851</c:v>
                </c:pt>
                <c:pt idx="4852">
                  <c:v>4.8520000000000003</c:v>
                </c:pt>
                <c:pt idx="4853">
                  <c:v>4.8529999999999998</c:v>
                </c:pt>
                <c:pt idx="4854">
                  <c:v>4.8540000000000001</c:v>
                </c:pt>
                <c:pt idx="4855">
                  <c:v>4.8550000000000004</c:v>
                </c:pt>
                <c:pt idx="4856">
                  <c:v>4.8559999999999999</c:v>
                </c:pt>
                <c:pt idx="4857">
                  <c:v>4.8570000000000002</c:v>
                </c:pt>
                <c:pt idx="4858">
                  <c:v>4.8579999999999997</c:v>
                </c:pt>
                <c:pt idx="4859">
                  <c:v>4.859</c:v>
                </c:pt>
                <c:pt idx="4860">
                  <c:v>4.8600000000000003</c:v>
                </c:pt>
                <c:pt idx="4861">
                  <c:v>4.8609999999999998</c:v>
                </c:pt>
                <c:pt idx="4862">
                  <c:v>4.8620000000000001</c:v>
                </c:pt>
                <c:pt idx="4863">
                  <c:v>4.8630000000000004</c:v>
                </c:pt>
                <c:pt idx="4864">
                  <c:v>4.8639999999999999</c:v>
                </c:pt>
                <c:pt idx="4865">
                  <c:v>4.8650000000000002</c:v>
                </c:pt>
                <c:pt idx="4866">
                  <c:v>4.8659999999999997</c:v>
                </c:pt>
                <c:pt idx="4867">
                  <c:v>4.867</c:v>
                </c:pt>
                <c:pt idx="4868">
                  <c:v>4.8680000000000003</c:v>
                </c:pt>
                <c:pt idx="4869">
                  <c:v>4.8689999999999998</c:v>
                </c:pt>
                <c:pt idx="4870">
                  <c:v>4.87</c:v>
                </c:pt>
                <c:pt idx="4871">
                  <c:v>4.8710000000000004</c:v>
                </c:pt>
                <c:pt idx="4872">
                  <c:v>4.8719999999999999</c:v>
                </c:pt>
                <c:pt idx="4873">
                  <c:v>4.8730000000000002</c:v>
                </c:pt>
                <c:pt idx="4874">
                  <c:v>4.8739999999999997</c:v>
                </c:pt>
                <c:pt idx="4875">
                  <c:v>4.875</c:v>
                </c:pt>
                <c:pt idx="4876">
                  <c:v>4.8760000000000003</c:v>
                </c:pt>
                <c:pt idx="4877">
                  <c:v>4.8769999999999998</c:v>
                </c:pt>
                <c:pt idx="4878">
                  <c:v>4.8780000000000001</c:v>
                </c:pt>
                <c:pt idx="4879">
                  <c:v>4.8789999999999996</c:v>
                </c:pt>
                <c:pt idx="4880">
                  <c:v>4.88</c:v>
                </c:pt>
                <c:pt idx="4881">
                  <c:v>4.8810000000000002</c:v>
                </c:pt>
                <c:pt idx="4882">
                  <c:v>4.8819999999999997</c:v>
                </c:pt>
                <c:pt idx="4883">
                  <c:v>4.883</c:v>
                </c:pt>
                <c:pt idx="4884">
                  <c:v>4.8840000000000003</c:v>
                </c:pt>
                <c:pt idx="4885">
                  <c:v>4.8849999999999998</c:v>
                </c:pt>
                <c:pt idx="4886">
                  <c:v>4.8860000000000001</c:v>
                </c:pt>
                <c:pt idx="4887">
                  <c:v>4.8869999999999996</c:v>
                </c:pt>
                <c:pt idx="4888">
                  <c:v>4.8879999999999999</c:v>
                </c:pt>
                <c:pt idx="4889">
                  <c:v>4.8890000000000002</c:v>
                </c:pt>
                <c:pt idx="4890">
                  <c:v>4.8899999999999997</c:v>
                </c:pt>
                <c:pt idx="4891">
                  <c:v>4.891</c:v>
                </c:pt>
                <c:pt idx="4892">
                  <c:v>4.8920000000000003</c:v>
                </c:pt>
                <c:pt idx="4893">
                  <c:v>4.8929999999999998</c:v>
                </c:pt>
                <c:pt idx="4894">
                  <c:v>4.8940000000000001</c:v>
                </c:pt>
                <c:pt idx="4895">
                  <c:v>4.8949999999999996</c:v>
                </c:pt>
                <c:pt idx="4896">
                  <c:v>4.8959999999999999</c:v>
                </c:pt>
                <c:pt idx="4897">
                  <c:v>4.8970000000000002</c:v>
                </c:pt>
                <c:pt idx="4898">
                  <c:v>4.8979999999999997</c:v>
                </c:pt>
                <c:pt idx="4899">
                  <c:v>4.899</c:v>
                </c:pt>
                <c:pt idx="4900">
                  <c:v>4.9000000000000004</c:v>
                </c:pt>
                <c:pt idx="4901">
                  <c:v>4.9009999999999998</c:v>
                </c:pt>
                <c:pt idx="4902">
                  <c:v>4.9020000000000001</c:v>
                </c:pt>
                <c:pt idx="4903">
                  <c:v>4.9029999999999996</c:v>
                </c:pt>
                <c:pt idx="4904">
                  <c:v>4.9039999999999999</c:v>
                </c:pt>
                <c:pt idx="4905">
                  <c:v>4.9050000000000002</c:v>
                </c:pt>
                <c:pt idx="4906">
                  <c:v>4.9059999999999997</c:v>
                </c:pt>
                <c:pt idx="4907">
                  <c:v>4.907</c:v>
                </c:pt>
                <c:pt idx="4908">
                  <c:v>4.9080000000000004</c:v>
                </c:pt>
                <c:pt idx="4909">
                  <c:v>4.9089999999999998</c:v>
                </c:pt>
                <c:pt idx="4910">
                  <c:v>4.91</c:v>
                </c:pt>
                <c:pt idx="4911">
                  <c:v>4.9109999999999996</c:v>
                </c:pt>
                <c:pt idx="4912">
                  <c:v>4.9119999999999999</c:v>
                </c:pt>
                <c:pt idx="4913">
                  <c:v>4.9130000000000003</c:v>
                </c:pt>
                <c:pt idx="4914">
                  <c:v>4.9139999999999997</c:v>
                </c:pt>
                <c:pt idx="4915">
                  <c:v>4.915</c:v>
                </c:pt>
                <c:pt idx="4916">
                  <c:v>4.9160000000000004</c:v>
                </c:pt>
                <c:pt idx="4917">
                  <c:v>4.9169999999999998</c:v>
                </c:pt>
                <c:pt idx="4918">
                  <c:v>4.9180000000000001</c:v>
                </c:pt>
                <c:pt idx="4919">
                  <c:v>4.9189999999999996</c:v>
                </c:pt>
                <c:pt idx="4920">
                  <c:v>4.92</c:v>
                </c:pt>
                <c:pt idx="4921">
                  <c:v>4.9210000000000003</c:v>
                </c:pt>
                <c:pt idx="4922">
                  <c:v>4.9219999999999997</c:v>
                </c:pt>
                <c:pt idx="4923">
                  <c:v>4.923</c:v>
                </c:pt>
                <c:pt idx="4924">
                  <c:v>4.9240000000000004</c:v>
                </c:pt>
                <c:pt idx="4925">
                  <c:v>4.9249999999999998</c:v>
                </c:pt>
                <c:pt idx="4926">
                  <c:v>4.9260000000000002</c:v>
                </c:pt>
                <c:pt idx="4927">
                  <c:v>4.9269999999999996</c:v>
                </c:pt>
                <c:pt idx="4928">
                  <c:v>4.9279999999999999</c:v>
                </c:pt>
                <c:pt idx="4929">
                  <c:v>4.9290000000000003</c:v>
                </c:pt>
                <c:pt idx="4930">
                  <c:v>4.93</c:v>
                </c:pt>
                <c:pt idx="4931">
                  <c:v>4.931</c:v>
                </c:pt>
                <c:pt idx="4932">
                  <c:v>4.9320000000000004</c:v>
                </c:pt>
                <c:pt idx="4933">
                  <c:v>4.9329999999999998</c:v>
                </c:pt>
                <c:pt idx="4934">
                  <c:v>4.9340000000000002</c:v>
                </c:pt>
                <c:pt idx="4935">
                  <c:v>4.9349999999999996</c:v>
                </c:pt>
                <c:pt idx="4936">
                  <c:v>4.9359999999999999</c:v>
                </c:pt>
                <c:pt idx="4937">
                  <c:v>4.9370000000000003</c:v>
                </c:pt>
                <c:pt idx="4938">
                  <c:v>4.9379999999999997</c:v>
                </c:pt>
                <c:pt idx="4939">
                  <c:v>4.9390000000000001</c:v>
                </c:pt>
                <c:pt idx="4940">
                  <c:v>4.9400000000000004</c:v>
                </c:pt>
                <c:pt idx="4941">
                  <c:v>4.9409999999999998</c:v>
                </c:pt>
                <c:pt idx="4942">
                  <c:v>4.9420000000000002</c:v>
                </c:pt>
                <c:pt idx="4943">
                  <c:v>4.9429999999999996</c:v>
                </c:pt>
                <c:pt idx="4944">
                  <c:v>4.944</c:v>
                </c:pt>
                <c:pt idx="4945">
                  <c:v>4.9450000000000003</c:v>
                </c:pt>
                <c:pt idx="4946">
                  <c:v>4.9459999999999997</c:v>
                </c:pt>
                <c:pt idx="4947">
                  <c:v>4.9470000000000001</c:v>
                </c:pt>
                <c:pt idx="4948">
                  <c:v>4.9480000000000004</c:v>
                </c:pt>
                <c:pt idx="4949">
                  <c:v>4.9489999999999998</c:v>
                </c:pt>
                <c:pt idx="4950">
                  <c:v>4.95</c:v>
                </c:pt>
                <c:pt idx="4951">
                  <c:v>4.9509999999999996</c:v>
                </c:pt>
                <c:pt idx="4952">
                  <c:v>4.952</c:v>
                </c:pt>
                <c:pt idx="4953">
                  <c:v>4.9530000000000003</c:v>
                </c:pt>
                <c:pt idx="4954">
                  <c:v>4.9539999999999997</c:v>
                </c:pt>
                <c:pt idx="4955">
                  <c:v>4.9550000000000001</c:v>
                </c:pt>
                <c:pt idx="4956">
                  <c:v>4.9560000000000004</c:v>
                </c:pt>
                <c:pt idx="4957">
                  <c:v>4.9569999999999999</c:v>
                </c:pt>
                <c:pt idx="4958">
                  <c:v>4.9580000000000002</c:v>
                </c:pt>
                <c:pt idx="4959">
                  <c:v>4.9589999999999996</c:v>
                </c:pt>
                <c:pt idx="4960">
                  <c:v>4.96</c:v>
                </c:pt>
                <c:pt idx="4961">
                  <c:v>4.9610000000000003</c:v>
                </c:pt>
                <c:pt idx="4962">
                  <c:v>4.9619999999999997</c:v>
                </c:pt>
                <c:pt idx="4963">
                  <c:v>4.9630000000000001</c:v>
                </c:pt>
                <c:pt idx="4964">
                  <c:v>4.9640000000000004</c:v>
                </c:pt>
                <c:pt idx="4965">
                  <c:v>4.9649999999999999</c:v>
                </c:pt>
                <c:pt idx="4966">
                  <c:v>4.9660000000000002</c:v>
                </c:pt>
                <c:pt idx="4967">
                  <c:v>4.9669999999999996</c:v>
                </c:pt>
                <c:pt idx="4968">
                  <c:v>4.968</c:v>
                </c:pt>
                <c:pt idx="4969">
                  <c:v>4.9690000000000003</c:v>
                </c:pt>
                <c:pt idx="4970">
                  <c:v>4.97</c:v>
                </c:pt>
                <c:pt idx="4971">
                  <c:v>4.9710000000000001</c:v>
                </c:pt>
                <c:pt idx="4972">
                  <c:v>4.9720000000000004</c:v>
                </c:pt>
                <c:pt idx="4973">
                  <c:v>4.9729999999999999</c:v>
                </c:pt>
                <c:pt idx="4974">
                  <c:v>4.9740000000000002</c:v>
                </c:pt>
                <c:pt idx="4975">
                  <c:v>4.9749999999999996</c:v>
                </c:pt>
                <c:pt idx="4976">
                  <c:v>4.976</c:v>
                </c:pt>
                <c:pt idx="4977">
                  <c:v>4.9770000000000003</c:v>
                </c:pt>
                <c:pt idx="4978">
                  <c:v>4.9779999999999998</c:v>
                </c:pt>
                <c:pt idx="4979">
                  <c:v>4.9790000000000001</c:v>
                </c:pt>
                <c:pt idx="4980">
                  <c:v>4.9800000000000004</c:v>
                </c:pt>
                <c:pt idx="4981">
                  <c:v>4.9809999999999999</c:v>
                </c:pt>
                <c:pt idx="4982">
                  <c:v>4.9820000000000002</c:v>
                </c:pt>
                <c:pt idx="4983">
                  <c:v>4.9829999999999997</c:v>
                </c:pt>
                <c:pt idx="4984">
                  <c:v>4.984</c:v>
                </c:pt>
                <c:pt idx="4985">
                  <c:v>4.9850000000000003</c:v>
                </c:pt>
                <c:pt idx="4986">
                  <c:v>4.9859999999999998</c:v>
                </c:pt>
                <c:pt idx="4987">
                  <c:v>4.9870000000000001</c:v>
                </c:pt>
                <c:pt idx="4988">
                  <c:v>4.9880000000000004</c:v>
                </c:pt>
                <c:pt idx="4989">
                  <c:v>4.9889999999999999</c:v>
                </c:pt>
                <c:pt idx="4990">
                  <c:v>4.99</c:v>
                </c:pt>
                <c:pt idx="4991">
                  <c:v>4.9909999999999997</c:v>
                </c:pt>
                <c:pt idx="4992">
                  <c:v>4.992</c:v>
                </c:pt>
                <c:pt idx="4993">
                  <c:v>4.9930000000000003</c:v>
                </c:pt>
                <c:pt idx="4994">
                  <c:v>4.9939999999999998</c:v>
                </c:pt>
                <c:pt idx="4995">
                  <c:v>4.9950000000000001</c:v>
                </c:pt>
                <c:pt idx="4996">
                  <c:v>4.9960000000000004</c:v>
                </c:pt>
                <c:pt idx="4997">
                  <c:v>4.9969999999999999</c:v>
                </c:pt>
                <c:pt idx="4998">
                  <c:v>4.9980000000000002</c:v>
                </c:pt>
                <c:pt idx="4999">
                  <c:v>4.9989999999999997</c:v>
                </c:pt>
                <c:pt idx="5000">
                  <c:v>5</c:v>
                </c:pt>
                <c:pt idx="5001">
                  <c:v>5.0010000000000003</c:v>
                </c:pt>
                <c:pt idx="5002">
                  <c:v>5.0019999999999998</c:v>
                </c:pt>
                <c:pt idx="5003">
                  <c:v>5.0030000000000001</c:v>
                </c:pt>
                <c:pt idx="5004">
                  <c:v>5.0039999999999996</c:v>
                </c:pt>
                <c:pt idx="5005">
                  <c:v>5.0049999999999999</c:v>
                </c:pt>
                <c:pt idx="5006">
                  <c:v>5.0060000000000002</c:v>
                </c:pt>
                <c:pt idx="5007">
                  <c:v>5.0069999999999997</c:v>
                </c:pt>
                <c:pt idx="5008">
                  <c:v>5.008</c:v>
                </c:pt>
                <c:pt idx="5009">
                  <c:v>5.0090000000000003</c:v>
                </c:pt>
                <c:pt idx="5010">
                  <c:v>5.01</c:v>
                </c:pt>
                <c:pt idx="5011">
                  <c:v>5.0110000000000001</c:v>
                </c:pt>
                <c:pt idx="5012">
                  <c:v>5.0119999999999996</c:v>
                </c:pt>
                <c:pt idx="5013">
                  <c:v>5.0129999999999999</c:v>
                </c:pt>
                <c:pt idx="5014">
                  <c:v>5.0140000000000002</c:v>
                </c:pt>
                <c:pt idx="5015">
                  <c:v>5.0149999999999997</c:v>
                </c:pt>
                <c:pt idx="5016">
                  <c:v>5.016</c:v>
                </c:pt>
                <c:pt idx="5017">
                  <c:v>5.0170000000000003</c:v>
                </c:pt>
                <c:pt idx="5018">
                  <c:v>5.0179999999999998</c:v>
                </c:pt>
                <c:pt idx="5019">
                  <c:v>5.0190000000000001</c:v>
                </c:pt>
                <c:pt idx="5020">
                  <c:v>5.0199999999999996</c:v>
                </c:pt>
                <c:pt idx="5021">
                  <c:v>5.0209999999999999</c:v>
                </c:pt>
                <c:pt idx="5022">
                  <c:v>5.0220000000000002</c:v>
                </c:pt>
                <c:pt idx="5023">
                  <c:v>5.0229999999999997</c:v>
                </c:pt>
                <c:pt idx="5024">
                  <c:v>5.024</c:v>
                </c:pt>
                <c:pt idx="5025">
                  <c:v>5.0250000000000004</c:v>
                </c:pt>
                <c:pt idx="5026">
                  <c:v>5.0259999999999998</c:v>
                </c:pt>
                <c:pt idx="5027">
                  <c:v>5.0270000000000001</c:v>
                </c:pt>
                <c:pt idx="5028">
                  <c:v>5.0279999999999996</c:v>
                </c:pt>
                <c:pt idx="5029">
                  <c:v>5.0289999999999999</c:v>
                </c:pt>
                <c:pt idx="5030">
                  <c:v>5.03</c:v>
                </c:pt>
                <c:pt idx="5031">
                  <c:v>5.0309999999999997</c:v>
                </c:pt>
                <c:pt idx="5032">
                  <c:v>5.032</c:v>
                </c:pt>
                <c:pt idx="5033">
                  <c:v>5.0330000000000004</c:v>
                </c:pt>
                <c:pt idx="5034">
                  <c:v>5.0339999999999998</c:v>
                </c:pt>
                <c:pt idx="5035">
                  <c:v>5.0350000000000001</c:v>
                </c:pt>
                <c:pt idx="5036">
                  <c:v>5.0359999999999996</c:v>
                </c:pt>
                <c:pt idx="5037">
                  <c:v>5.0369999999999999</c:v>
                </c:pt>
                <c:pt idx="5038">
                  <c:v>5.0380000000000003</c:v>
                </c:pt>
                <c:pt idx="5039">
                  <c:v>5.0389999999999997</c:v>
                </c:pt>
                <c:pt idx="5040">
                  <c:v>5.04</c:v>
                </c:pt>
                <c:pt idx="5041">
                  <c:v>5.0410000000000004</c:v>
                </c:pt>
                <c:pt idx="5042">
                  <c:v>5.0419999999999998</c:v>
                </c:pt>
                <c:pt idx="5043">
                  <c:v>5.0430000000000001</c:v>
                </c:pt>
                <c:pt idx="5044">
                  <c:v>5.0439999999999996</c:v>
                </c:pt>
                <c:pt idx="5045">
                  <c:v>5.0449999999999999</c:v>
                </c:pt>
                <c:pt idx="5046">
                  <c:v>5.0460000000000003</c:v>
                </c:pt>
                <c:pt idx="5047">
                  <c:v>5.0469999999999997</c:v>
                </c:pt>
                <c:pt idx="5048">
                  <c:v>5.048</c:v>
                </c:pt>
                <c:pt idx="5049">
                  <c:v>5.0490000000000004</c:v>
                </c:pt>
                <c:pt idx="5050">
                  <c:v>5.05</c:v>
                </c:pt>
                <c:pt idx="5051">
                  <c:v>5.0510000000000002</c:v>
                </c:pt>
                <c:pt idx="5052">
                  <c:v>5.0519999999999996</c:v>
                </c:pt>
                <c:pt idx="5053">
                  <c:v>5.0529999999999999</c:v>
                </c:pt>
                <c:pt idx="5054">
                  <c:v>5.0540000000000003</c:v>
                </c:pt>
                <c:pt idx="5055">
                  <c:v>5.0549999999999997</c:v>
                </c:pt>
                <c:pt idx="5056">
                  <c:v>5.056</c:v>
                </c:pt>
                <c:pt idx="5057">
                  <c:v>5.0570000000000004</c:v>
                </c:pt>
                <c:pt idx="5058">
                  <c:v>5.0579999999999998</c:v>
                </c:pt>
                <c:pt idx="5059">
                  <c:v>5.0590000000000002</c:v>
                </c:pt>
                <c:pt idx="5060">
                  <c:v>5.0599999999999996</c:v>
                </c:pt>
                <c:pt idx="5061">
                  <c:v>5.0609999999999999</c:v>
                </c:pt>
                <c:pt idx="5062">
                  <c:v>5.0620000000000003</c:v>
                </c:pt>
                <c:pt idx="5063">
                  <c:v>5.0629999999999997</c:v>
                </c:pt>
                <c:pt idx="5064">
                  <c:v>5.0640000000000001</c:v>
                </c:pt>
                <c:pt idx="5065">
                  <c:v>5.0650000000000004</c:v>
                </c:pt>
                <c:pt idx="5066">
                  <c:v>5.0659999999999998</c:v>
                </c:pt>
                <c:pt idx="5067">
                  <c:v>5.0670000000000002</c:v>
                </c:pt>
                <c:pt idx="5068">
                  <c:v>5.0679999999999996</c:v>
                </c:pt>
                <c:pt idx="5069">
                  <c:v>5.069</c:v>
                </c:pt>
                <c:pt idx="5070">
                  <c:v>5.07</c:v>
                </c:pt>
                <c:pt idx="5071">
                  <c:v>5.0709999999999997</c:v>
                </c:pt>
                <c:pt idx="5072">
                  <c:v>5.0720000000000001</c:v>
                </c:pt>
                <c:pt idx="5073">
                  <c:v>5.0730000000000004</c:v>
                </c:pt>
                <c:pt idx="5074">
                  <c:v>5.0739999999999998</c:v>
                </c:pt>
                <c:pt idx="5075">
                  <c:v>5.0750000000000002</c:v>
                </c:pt>
                <c:pt idx="5076">
                  <c:v>5.0759999999999996</c:v>
                </c:pt>
                <c:pt idx="5077">
                  <c:v>5.077</c:v>
                </c:pt>
                <c:pt idx="5078">
                  <c:v>5.0780000000000003</c:v>
                </c:pt>
                <c:pt idx="5079">
                  <c:v>5.0789999999999997</c:v>
                </c:pt>
                <c:pt idx="5080">
                  <c:v>5.08</c:v>
                </c:pt>
                <c:pt idx="5081">
                  <c:v>5.0810000000000004</c:v>
                </c:pt>
                <c:pt idx="5082">
                  <c:v>5.0819999999999999</c:v>
                </c:pt>
                <c:pt idx="5083">
                  <c:v>5.0830000000000002</c:v>
                </c:pt>
                <c:pt idx="5084">
                  <c:v>5.0839999999999996</c:v>
                </c:pt>
                <c:pt idx="5085">
                  <c:v>5.085</c:v>
                </c:pt>
                <c:pt idx="5086">
                  <c:v>5.0860000000000003</c:v>
                </c:pt>
                <c:pt idx="5087">
                  <c:v>5.0869999999999997</c:v>
                </c:pt>
                <c:pt idx="5088">
                  <c:v>5.0880000000000001</c:v>
                </c:pt>
                <c:pt idx="5089">
                  <c:v>5.0890000000000004</c:v>
                </c:pt>
                <c:pt idx="5090">
                  <c:v>5.09</c:v>
                </c:pt>
                <c:pt idx="5091">
                  <c:v>5.0910000000000002</c:v>
                </c:pt>
                <c:pt idx="5092">
                  <c:v>5.0919999999999996</c:v>
                </c:pt>
                <c:pt idx="5093">
                  <c:v>5.093</c:v>
                </c:pt>
                <c:pt idx="5094">
                  <c:v>5.0940000000000003</c:v>
                </c:pt>
                <c:pt idx="5095">
                  <c:v>5.0949999999999998</c:v>
                </c:pt>
                <c:pt idx="5096">
                  <c:v>5.0960000000000001</c:v>
                </c:pt>
                <c:pt idx="5097">
                  <c:v>5.0970000000000004</c:v>
                </c:pt>
                <c:pt idx="5098">
                  <c:v>5.0979999999999999</c:v>
                </c:pt>
                <c:pt idx="5099">
                  <c:v>5.0990000000000002</c:v>
                </c:pt>
                <c:pt idx="5100">
                  <c:v>5.0999999999999996</c:v>
                </c:pt>
                <c:pt idx="5101">
                  <c:v>5.101</c:v>
                </c:pt>
                <c:pt idx="5102">
                  <c:v>5.1020000000000003</c:v>
                </c:pt>
                <c:pt idx="5103">
                  <c:v>5.1029999999999998</c:v>
                </c:pt>
                <c:pt idx="5104">
                  <c:v>5.1040000000000001</c:v>
                </c:pt>
                <c:pt idx="5105">
                  <c:v>5.1050000000000004</c:v>
                </c:pt>
                <c:pt idx="5106">
                  <c:v>5.1059999999999999</c:v>
                </c:pt>
                <c:pt idx="5107">
                  <c:v>5.1070000000000002</c:v>
                </c:pt>
                <c:pt idx="5108">
                  <c:v>5.1079999999999997</c:v>
                </c:pt>
                <c:pt idx="5109">
                  <c:v>5.109</c:v>
                </c:pt>
                <c:pt idx="5110">
                  <c:v>5.1100000000000003</c:v>
                </c:pt>
                <c:pt idx="5111">
                  <c:v>5.1109999999999998</c:v>
                </c:pt>
                <c:pt idx="5112">
                  <c:v>5.1120000000000001</c:v>
                </c:pt>
                <c:pt idx="5113">
                  <c:v>5.1130000000000004</c:v>
                </c:pt>
                <c:pt idx="5114">
                  <c:v>5.1139999999999999</c:v>
                </c:pt>
                <c:pt idx="5115">
                  <c:v>5.1150000000000002</c:v>
                </c:pt>
                <c:pt idx="5116">
                  <c:v>5.1159999999999997</c:v>
                </c:pt>
                <c:pt idx="5117">
                  <c:v>5.117</c:v>
                </c:pt>
                <c:pt idx="5118">
                  <c:v>5.1180000000000003</c:v>
                </c:pt>
                <c:pt idx="5119">
                  <c:v>5.1189999999999998</c:v>
                </c:pt>
                <c:pt idx="5120">
                  <c:v>5.12</c:v>
                </c:pt>
                <c:pt idx="5121">
                  <c:v>5.1210000000000004</c:v>
                </c:pt>
                <c:pt idx="5122">
                  <c:v>5.1219999999999999</c:v>
                </c:pt>
                <c:pt idx="5123">
                  <c:v>5.1230000000000002</c:v>
                </c:pt>
                <c:pt idx="5124">
                  <c:v>5.1239999999999997</c:v>
                </c:pt>
                <c:pt idx="5125">
                  <c:v>5.125</c:v>
                </c:pt>
                <c:pt idx="5126">
                  <c:v>5.1260000000000003</c:v>
                </c:pt>
                <c:pt idx="5127">
                  <c:v>5.1269999999999998</c:v>
                </c:pt>
                <c:pt idx="5128">
                  <c:v>5.1280000000000001</c:v>
                </c:pt>
                <c:pt idx="5129">
                  <c:v>5.1289999999999996</c:v>
                </c:pt>
                <c:pt idx="5130">
                  <c:v>5.13</c:v>
                </c:pt>
                <c:pt idx="5131">
                  <c:v>5.1310000000000002</c:v>
                </c:pt>
                <c:pt idx="5132">
                  <c:v>5.1319999999999997</c:v>
                </c:pt>
                <c:pt idx="5133">
                  <c:v>5.133</c:v>
                </c:pt>
                <c:pt idx="5134">
                  <c:v>5.1340000000000003</c:v>
                </c:pt>
                <c:pt idx="5135">
                  <c:v>5.1349999999999998</c:v>
                </c:pt>
                <c:pt idx="5136">
                  <c:v>5.1360000000000001</c:v>
                </c:pt>
                <c:pt idx="5137">
                  <c:v>5.1369999999999996</c:v>
                </c:pt>
                <c:pt idx="5138">
                  <c:v>5.1379999999999999</c:v>
                </c:pt>
                <c:pt idx="5139">
                  <c:v>5.1390000000000002</c:v>
                </c:pt>
                <c:pt idx="5140">
                  <c:v>5.14</c:v>
                </c:pt>
                <c:pt idx="5141">
                  <c:v>5.141</c:v>
                </c:pt>
                <c:pt idx="5142">
                  <c:v>5.1420000000000003</c:v>
                </c:pt>
                <c:pt idx="5143">
                  <c:v>5.1429999999999998</c:v>
                </c:pt>
                <c:pt idx="5144">
                  <c:v>5.1440000000000001</c:v>
                </c:pt>
                <c:pt idx="5145">
                  <c:v>5.1449999999999996</c:v>
                </c:pt>
                <c:pt idx="5146">
                  <c:v>5.1459999999999999</c:v>
                </c:pt>
                <c:pt idx="5147">
                  <c:v>5.1470000000000002</c:v>
                </c:pt>
                <c:pt idx="5148">
                  <c:v>5.1479999999999997</c:v>
                </c:pt>
                <c:pt idx="5149">
                  <c:v>5.149</c:v>
                </c:pt>
                <c:pt idx="5150">
                  <c:v>5.15</c:v>
                </c:pt>
                <c:pt idx="5151">
                  <c:v>5.1509999999999998</c:v>
                </c:pt>
                <c:pt idx="5152">
                  <c:v>5.1520000000000001</c:v>
                </c:pt>
                <c:pt idx="5153">
                  <c:v>5.1529999999999996</c:v>
                </c:pt>
                <c:pt idx="5154">
                  <c:v>5.1539999999999999</c:v>
                </c:pt>
                <c:pt idx="5155">
                  <c:v>5.1550000000000002</c:v>
                </c:pt>
                <c:pt idx="5156">
                  <c:v>5.1559999999999997</c:v>
                </c:pt>
                <c:pt idx="5157">
                  <c:v>5.157</c:v>
                </c:pt>
                <c:pt idx="5158">
                  <c:v>5.1580000000000004</c:v>
                </c:pt>
                <c:pt idx="5159">
                  <c:v>5.1589999999999998</c:v>
                </c:pt>
                <c:pt idx="5160">
                  <c:v>5.16</c:v>
                </c:pt>
                <c:pt idx="5161">
                  <c:v>5.1609999999999996</c:v>
                </c:pt>
                <c:pt idx="5162">
                  <c:v>5.1619999999999999</c:v>
                </c:pt>
                <c:pt idx="5163">
                  <c:v>5.1630000000000003</c:v>
                </c:pt>
                <c:pt idx="5164">
                  <c:v>5.1639999999999997</c:v>
                </c:pt>
                <c:pt idx="5165">
                  <c:v>5.165</c:v>
                </c:pt>
                <c:pt idx="5166">
                  <c:v>5.1660000000000004</c:v>
                </c:pt>
                <c:pt idx="5167">
                  <c:v>5.1669999999999998</c:v>
                </c:pt>
                <c:pt idx="5168">
                  <c:v>5.1680000000000001</c:v>
                </c:pt>
                <c:pt idx="5169">
                  <c:v>5.1689999999999996</c:v>
                </c:pt>
                <c:pt idx="5170">
                  <c:v>5.17</c:v>
                </c:pt>
                <c:pt idx="5171">
                  <c:v>5.1710000000000003</c:v>
                </c:pt>
                <c:pt idx="5172">
                  <c:v>5.1719999999999997</c:v>
                </c:pt>
                <c:pt idx="5173">
                  <c:v>5.173</c:v>
                </c:pt>
                <c:pt idx="5174">
                  <c:v>5.1740000000000004</c:v>
                </c:pt>
                <c:pt idx="5175">
                  <c:v>5.1749999999999998</c:v>
                </c:pt>
                <c:pt idx="5176">
                  <c:v>5.1760000000000002</c:v>
                </c:pt>
                <c:pt idx="5177">
                  <c:v>5.1769999999999996</c:v>
                </c:pt>
                <c:pt idx="5178">
                  <c:v>5.1779999999999999</c:v>
                </c:pt>
                <c:pt idx="5179">
                  <c:v>5.1790000000000003</c:v>
                </c:pt>
                <c:pt idx="5180">
                  <c:v>5.18</c:v>
                </c:pt>
                <c:pt idx="5181">
                  <c:v>5.181</c:v>
                </c:pt>
                <c:pt idx="5182">
                  <c:v>5.1820000000000004</c:v>
                </c:pt>
                <c:pt idx="5183">
                  <c:v>5.1829999999999998</c:v>
                </c:pt>
                <c:pt idx="5184">
                  <c:v>5.1840000000000002</c:v>
                </c:pt>
                <c:pt idx="5185">
                  <c:v>5.1849999999999996</c:v>
                </c:pt>
                <c:pt idx="5186">
                  <c:v>5.1859999999999999</c:v>
                </c:pt>
                <c:pt idx="5187">
                  <c:v>5.1870000000000003</c:v>
                </c:pt>
                <c:pt idx="5188">
                  <c:v>5.1879999999999997</c:v>
                </c:pt>
                <c:pt idx="5189">
                  <c:v>5.1890000000000001</c:v>
                </c:pt>
                <c:pt idx="5190">
                  <c:v>5.19</c:v>
                </c:pt>
                <c:pt idx="5191">
                  <c:v>5.1909999999999998</c:v>
                </c:pt>
                <c:pt idx="5192">
                  <c:v>5.1920000000000002</c:v>
                </c:pt>
                <c:pt idx="5193">
                  <c:v>5.1929999999999996</c:v>
                </c:pt>
                <c:pt idx="5194">
                  <c:v>5.194</c:v>
                </c:pt>
                <c:pt idx="5195">
                  <c:v>5.1950000000000003</c:v>
                </c:pt>
                <c:pt idx="5196">
                  <c:v>5.1959999999999997</c:v>
                </c:pt>
                <c:pt idx="5197">
                  <c:v>5.1970000000000001</c:v>
                </c:pt>
                <c:pt idx="5198">
                  <c:v>5.1980000000000004</c:v>
                </c:pt>
                <c:pt idx="5199">
                  <c:v>5.1989999999999998</c:v>
                </c:pt>
                <c:pt idx="5200">
                  <c:v>5.2</c:v>
                </c:pt>
                <c:pt idx="5201">
                  <c:v>5.2009999999999996</c:v>
                </c:pt>
                <c:pt idx="5202">
                  <c:v>5.202</c:v>
                </c:pt>
                <c:pt idx="5203">
                  <c:v>5.2030000000000003</c:v>
                </c:pt>
                <c:pt idx="5204">
                  <c:v>5.2039999999999997</c:v>
                </c:pt>
                <c:pt idx="5205">
                  <c:v>5.2050000000000001</c:v>
                </c:pt>
                <c:pt idx="5206">
                  <c:v>5.2060000000000004</c:v>
                </c:pt>
                <c:pt idx="5207">
                  <c:v>5.2069999999999999</c:v>
                </c:pt>
                <c:pt idx="5208">
                  <c:v>5.2080000000000002</c:v>
                </c:pt>
                <c:pt idx="5209">
                  <c:v>5.2089999999999996</c:v>
                </c:pt>
                <c:pt idx="5210">
                  <c:v>5.21</c:v>
                </c:pt>
                <c:pt idx="5211">
                  <c:v>5.2110000000000003</c:v>
                </c:pt>
                <c:pt idx="5212">
                  <c:v>5.2119999999999997</c:v>
                </c:pt>
                <c:pt idx="5213">
                  <c:v>5.2130000000000001</c:v>
                </c:pt>
                <c:pt idx="5214">
                  <c:v>5.2140000000000004</c:v>
                </c:pt>
                <c:pt idx="5215">
                  <c:v>5.2149999999999999</c:v>
                </c:pt>
                <c:pt idx="5216">
                  <c:v>5.2160000000000002</c:v>
                </c:pt>
                <c:pt idx="5217">
                  <c:v>5.2169999999999996</c:v>
                </c:pt>
                <c:pt idx="5218">
                  <c:v>5.218</c:v>
                </c:pt>
                <c:pt idx="5219">
                  <c:v>5.2190000000000003</c:v>
                </c:pt>
                <c:pt idx="5220">
                  <c:v>5.22</c:v>
                </c:pt>
                <c:pt idx="5221">
                  <c:v>5.2210000000000001</c:v>
                </c:pt>
                <c:pt idx="5222">
                  <c:v>5.2220000000000004</c:v>
                </c:pt>
                <c:pt idx="5223">
                  <c:v>5.2229999999999999</c:v>
                </c:pt>
                <c:pt idx="5224">
                  <c:v>5.2240000000000002</c:v>
                </c:pt>
                <c:pt idx="5225">
                  <c:v>5.2249999999999996</c:v>
                </c:pt>
                <c:pt idx="5226">
                  <c:v>5.226</c:v>
                </c:pt>
                <c:pt idx="5227">
                  <c:v>5.2270000000000003</c:v>
                </c:pt>
                <c:pt idx="5228">
                  <c:v>5.2279999999999998</c:v>
                </c:pt>
                <c:pt idx="5229">
                  <c:v>5.2290000000000001</c:v>
                </c:pt>
                <c:pt idx="5230">
                  <c:v>5.23</c:v>
                </c:pt>
                <c:pt idx="5231">
                  <c:v>5.2309999999999999</c:v>
                </c:pt>
                <c:pt idx="5232">
                  <c:v>5.2320000000000002</c:v>
                </c:pt>
                <c:pt idx="5233">
                  <c:v>5.2329999999999997</c:v>
                </c:pt>
                <c:pt idx="5234">
                  <c:v>5.234</c:v>
                </c:pt>
                <c:pt idx="5235">
                  <c:v>5.2350000000000003</c:v>
                </c:pt>
                <c:pt idx="5236">
                  <c:v>5.2359999999999998</c:v>
                </c:pt>
                <c:pt idx="5237">
                  <c:v>5.2370000000000001</c:v>
                </c:pt>
                <c:pt idx="5238">
                  <c:v>5.2380000000000004</c:v>
                </c:pt>
                <c:pt idx="5239">
                  <c:v>5.2389999999999999</c:v>
                </c:pt>
                <c:pt idx="5240">
                  <c:v>5.24</c:v>
                </c:pt>
                <c:pt idx="5241">
                  <c:v>5.2409999999999997</c:v>
                </c:pt>
                <c:pt idx="5242">
                  <c:v>5.242</c:v>
                </c:pt>
                <c:pt idx="5243">
                  <c:v>5.2430000000000003</c:v>
                </c:pt>
                <c:pt idx="5244">
                  <c:v>5.2439999999999998</c:v>
                </c:pt>
                <c:pt idx="5245">
                  <c:v>5.2450000000000001</c:v>
                </c:pt>
                <c:pt idx="5246">
                  <c:v>5.2460000000000004</c:v>
                </c:pt>
                <c:pt idx="5247">
                  <c:v>5.2469999999999999</c:v>
                </c:pt>
                <c:pt idx="5248">
                  <c:v>5.2480000000000002</c:v>
                </c:pt>
                <c:pt idx="5249">
                  <c:v>5.2489999999999997</c:v>
                </c:pt>
                <c:pt idx="5250">
                  <c:v>5.25</c:v>
                </c:pt>
                <c:pt idx="5251">
                  <c:v>5.2510000000000003</c:v>
                </c:pt>
                <c:pt idx="5252">
                  <c:v>5.2519999999999998</c:v>
                </c:pt>
                <c:pt idx="5253">
                  <c:v>5.2530000000000001</c:v>
                </c:pt>
                <c:pt idx="5254">
                  <c:v>5.2539999999999996</c:v>
                </c:pt>
                <c:pt idx="5255">
                  <c:v>5.2549999999999999</c:v>
                </c:pt>
                <c:pt idx="5256">
                  <c:v>5.2560000000000002</c:v>
                </c:pt>
                <c:pt idx="5257">
                  <c:v>5.2569999999999997</c:v>
                </c:pt>
                <c:pt idx="5258">
                  <c:v>5.258</c:v>
                </c:pt>
                <c:pt idx="5259">
                  <c:v>5.2590000000000003</c:v>
                </c:pt>
                <c:pt idx="5260">
                  <c:v>5.26</c:v>
                </c:pt>
                <c:pt idx="5261">
                  <c:v>5.2610000000000001</c:v>
                </c:pt>
                <c:pt idx="5262">
                  <c:v>5.2619999999999996</c:v>
                </c:pt>
                <c:pt idx="5263">
                  <c:v>5.2629999999999999</c:v>
                </c:pt>
                <c:pt idx="5264">
                  <c:v>5.2640000000000002</c:v>
                </c:pt>
                <c:pt idx="5265">
                  <c:v>5.2649999999999997</c:v>
                </c:pt>
                <c:pt idx="5266">
                  <c:v>5.266</c:v>
                </c:pt>
                <c:pt idx="5267">
                  <c:v>5.2670000000000003</c:v>
                </c:pt>
                <c:pt idx="5268">
                  <c:v>5.2679999999999998</c:v>
                </c:pt>
                <c:pt idx="5269">
                  <c:v>5.2690000000000001</c:v>
                </c:pt>
                <c:pt idx="5270">
                  <c:v>5.27</c:v>
                </c:pt>
                <c:pt idx="5271">
                  <c:v>5.2709999999999999</c:v>
                </c:pt>
                <c:pt idx="5272">
                  <c:v>5.2720000000000002</c:v>
                </c:pt>
                <c:pt idx="5273">
                  <c:v>5.2729999999999997</c:v>
                </c:pt>
                <c:pt idx="5274">
                  <c:v>5.274</c:v>
                </c:pt>
                <c:pt idx="5275">
                  <c:v>5.2750000000000004</c:v>
                </c:pt>
                <c:pt idx="5276">
                  <c:v>5.2759999999999998</c:v>
                </c:pt>
                <c:pt idx="5277">
                  <c:v>5.2770000000000001</c:v>
                </c:pt>
                <c:pt idx="5278">
                  <c:v>5.2779999999999996</c:v>
                </c:pt>
                <c:pt idx="5279">
                  <c:v>5.2789999999999999</c:v>
                </c:pt>
                <c:pt idx="5280">
                  <c:v>5.28</c:v>
                </c:pt>
                <c:pt idx="5281">
                  <c:v>5.2809999999999997</c:v>
                </c:pt>
                <c:pt idx="5282">
                  <c:v>5.282</c:v>
                </c:pt>
                <c:pt idx="5283">
                  <c:v>5.2830000000000004</c:v>
                </c:pt>
                <c:pt idx="5284">
                  <c:v>5.2839999999999998</c:v>
                </c:pt>
                <c:pt idx="5285">
                  <c:v>5.2850000000000001</c:v>
                </c:pt>
                <c:pt idx="5286">
                  <c:v>5.2859999999999996</c:v>
                </c:pt>
                <c:pt idx="5287">
                  <c:v>5.2869999999999999</c:v>
                </c:pt>
                <c:pt idx="5288">
                  <c:v>5.2880000000000003</c:v>
                </c:pt>
                <c:pt idx="5289">
                  <c:v>5.2889999999999997</c:v>
                </c:pt>
                <c:pt idx="5290">
                  <c:v>5.29</c:v>
                </c:pt>
                <c:pt idx="5291">
                  <c:v>5.2910000000000004</c:v>
                </c:pt>
                <c:pt idx="5292">
                  <c:v>5.2919999999999998</c:v>
                </c:pt>
                <c:pt idx="5293">
                  <c:v>5.2930000000000001</c:v>
                </c:pt>
                <c:pt idx="5294">
                  <c:v>5.2939999999999996</c:v>
                </c:pt>
                <c:pt idx="5295">
                  <c:v>5.2949999999999999</c:v>
                </c:pt>
                <c:pt idx="5296">
                  <c:v>5.2960000000000003</c:v>
                </c:pt>
                <c:pt idx="5297">
                  <c:v>5.2969999999999997</c:v>
                </c:pt>
                <c:pt idx="5298">
                  <c:v>5.298</c:v>
                </c:pt>
                <c:pt idx="5299">
                  <c:v>5.2990000000000004</c:v>
                </c:pt>
                <c:pt idx="5300">
                  <c:v>5.3</c:v>
                </c:pt>
                <c:pt idx="5301">
                  <c:v>5.3010000000000002</c:v>
                </c:pt>
                <c:pt idx="5302">
                  <c:v>5.3019999999999996</c:v>
                </c:pt>
                <c:pt idx="5303">
                  <c:v>5.3029999999999999</c:v>
                </c:pt>
                <c:pt idx="5304">
                  <c:v>5.3040000000000003</c:v>
                </c:pt>
                <c:pt idx="5305">
                  <c:v>5.3049999999999997</c:v>
                </c:pt>
                <c:pt idx="5306">
                  <c:v>5.306</c:v>
                </c:pt>
                <c:pt idx="5307">
                  <c:v>5.3070000000000004</c:v>
                </c:pt>
                <c:pt idx="5308">
                  <c:v>5.3079999999999998</c:v>
                </c:pt>
                <c:pt idx="5309">
                  <c:v>5.3090000000000002</c:v>
                </c:pt>
                <c:pt idx="5310">
                  <c:v>5.31</c:v>
                </c:pt>
                <c:pt idx="5311">
                  <c:v>5.3109999999999999</c:v>
                </c:pt>
                <c:pt idx="5312">
                  <c:v>5.3120000000000003</c:v>
                </c:pt>
                <c:pt idx="5313">
                  <c:v>5.3129999999999997</c:v>
                </c:pt>
                <c:pt idx="5314">
                  <c:v>5.3140000000000001</c:v>
                </c:pt>
                <c:pt idx="5315">
                  <c:v>5.3150000000000004</c:v>
                </c:pt>
                <c:pt idx="5316">
                  <c:v>5.3159999999999998</c:v>
                </c:pt>
                <c:pt idx="5317">
                  <c:v>5.3170000000000002</c:v>
                </c:pt>
                <c:pt idx="5318">
                  <c:v>5.3179999999999996</c:v>
                </c:pt>
                <c:pt idx="5319">
                  <c:v>5.319</c:v>
                </c:pt>
                <c:pt idx="5320">
                  <c:v>5.32</c:v>
                </c:pt>
                <c:pt idx="5321">
                  <c:v>5.3209999999999997</c:v>
                </c:pt>
                <c:pt idx="5322">
                  <c:v>5.3220000000000001</c:v>
                </c:pt>
                <c:pt idx="5323">
                  <c:v>5.3230000000000004</c:v>
                </c:pt>
                <c:pt idx="5324">
                  <c:v>5.3239999999999998</c:v>
                </c:pt>
                <c:pt idx="5325">
                  <c:v>5.3250000000000002</c:v>
                </c:pt>
                <c:pt idx="5326">
                  <c:v>5.3259999999999996</c:v>
                </c:pt>
                <c:pt idx="5327">
                  <c:v>5.327</c:v>
                </c:pt>
                <c:pt idx="5328">
                  <c:v>5.3280000000000003</c:v>
                </c:pt>
                <c:pt idx="5329">
                  <c:v>5.3289999999999997</c:v>
                </c:pt>
                <c:pt idx="5330">
                  <c:v>5.33</c:v>
                </c:pt>
                <c:pt idx="5331">
                  <c:v>5.3310000000000004</c:v>
                </c:pt>
                <c:pt idx="5332">
                  <c:v>5.3319999999999999</c:v>
                </c:pt>
                <c:pt idx="5333">
                  <c:v>5.3330000000000002</c:v>
                </c:pt>
                <c:pt idx="5334">
                  <c:v>5.3339999999999996</c:v>
                </c:pt>
                <c:pt idx="5335">
                  <c:v>5.335</c:v>
                </c:pt>
                <c:pt idx="5336">
                  <c:v>5.3360000000000003</c:v>
                </c:pt>
                <c:pt idx="5337">
                  <c:v>5.3369999999999997</c:v>
                </c:pt>
                <c:pt idx="5338">
                  <c:v>5.3380000000000001</c:v>
                </c:pt>
                <c:pt idx="5339">
                  <c:v>5.3390000000000004</c:v>
                </c:pt>
                <c:pt idx="5340">
                  <c:v>5.34</c:v>
                </c:pt>
                <c:pt idx="5341">
                  <c:v>5.3410000000000002</c:v>
                </c:pt>
                <c:pt idx="5342">
                  <c:v>5.3419999999999996</c:v>
                </c:pt>
                <c:pt idx="5343">
                  <c:v>5.343</c:v>
                </c:pt>
                <c:pt idx="5344">
                  <c:v>5.3440000000000003</c:v>
                </c:pt>
                <c:pt idx="5345">
                  <c:v>5.3449999999999998</c:v>
                </c:pt>
                <c:pt idx="5346">
                  <c:v>5.3460000000000001</c:v>
                </c:pt>
                <c:pt idx="5347">
                  <c:v>5.3470000000000004</c:v>
                </c:pt>
                <c:pt idx="5348">
                  <c:v>5.3479999999999999</c:v>
                </c:pt>
                <c:pt idx="5349">
                  <c:v>5.3490000000000002</c:v>
                </c:pt>
                <c:pt idx="5350">
                  <c:v>5.35</c:v>
                </c:pt>
                <c:pt idx="5351">
                  <c:v>5.351</c:v>
                </c:pt>
                <c:pt idx="5352">
                  <c:v>5.3520000000000003</c:v>
                </c:pt>
                <c:pt idx="5353">
                  <c:v>5.3529999999999998</c:v>
                </c:pt>
                <c:pt idx="5354">
                  <c:v>5.3540000000000001</c:v>
                </c:pt>
                <c:pt idx="5355">
                  <c:v>5.3550000000000004</c:v>
                </c:pt>
                <c:pt idx="5356">
                  <c:v>5.3559999999999999</c:v>
                </c:pt>
                <c:pt idx="5357">
                  <c:v>5.3570000000000002</c:v>
                </c:pt>
                <c:pt idx="5358">
                  <c:v>5.3579999999999997</c:v>
                </c:pt>
                <c:pt idx="5359">
                  <c:v>5.359</c:v>
                </c:pt>
                <c:pt idx="5360">
                  <c:v>5.36</c:v>
                </c:pt>
                <c:pt idx="5361">
                  <c:v>5.3609999999999998</c:v>
                </c:pt>
                <c:pt idx="5362">
                  <c:v>5.3620000000000001</c:v>
                </c:pt>
                <c:pt idx="5363">
                  <c:v>5.3630000000000004</c:v>
                </c:pt>
                <c:pt idx="5364">
                  <c:v>5.3639999999999999</c:v>
                </c:pt>
                <c:pt idx="5365">
                  <c:v>5.3650000000000002</c:v>
                </c:pt>
                <c:pt idx="5366">
                  <c:v>5.3659999999999997</c:v>
                </c:pt>
                <c:pt idx="5367">
                  <c:v>5.367</c:v>
                </c:pt>
                <c:pt idx="5368">
                  <c:v>5.3680000000000003</c:v>
                </c:pt>
                <c:pt idx="5369">
                  <c:v>5.3689999999999998</c:v>
                </c:pt>
                <c:pt idx="5370">
                  <c:v>5.37</c:v>
                </c:pt>
                <c:pt idx="5371">
                  <c:v>5.3710000000000004</c:v>
                </c:pt>
                <c:pt idx="5372">
                  <c:v>5.3719999999999999</c:v>
                </c:pt>
                <c:pt idx="5373">
                  <c:v>5.3730000000000002</c:v>
                </c:pt>
                <c:pt idx="5374">
                  <c:v>5.3739999999999997</c:v>
                </c:pt>
                <c:pt idx="5375">
                  <c:v>5.375</c:v>
                </c:pt>
                <c:pt idx="5376">
                  <c:v>5.3760000000000003</c:v>
                </c:pt>
                <c:pt idx="5377">
                  <c:v>5.3769999999999998</c:v>
                </c:pt>
                <c:pt idx="5378">
                  <c:v>5.3780000000000001</c:v>
                </c:pt>
                <c:pt idx="5379">
                  <c:v>5.3789999999999996</c:v>
                </c:pt>
                <c:pt idx="5380">
                  <c:v>5.38</c:v>
                </c:pt>
                <c:pt idx="5381">
                  <c:v>5.3810000000000002</c:v>
                </c:pt>
                <c:pt idx="5382">
                  <c:v>5.3819999999999997</c:v>
                </c:pt>
                <c:pt idx="5383">
                  <c:v>5.383</c:v>
                </c:pt>
                <c:pt idx="5384">
                  <c:v>5.3840000000000003</c:v>
                </c:pt>
                <c:pt idx="5385">
                  <c:v>5.3849999999999998</c:v>
                </c:pt>
                <c:pt idx="5386">
                  <c:v>5.3860000000000001</c:v>
                </c:pt>
                <c:pt idx="5387">
                  <c:v>5.3869999999999996</c:v>
                </c:pt>
                <c:pt idx="5388">
                  <c:v>5.3879999999999999</c:v>
                </c:pt>
                <c:pt idx="5389">
                  <c:v>5.3890000000000002</c:v>
                </c:pt>
                <c:pt idx="5390">
                  <c:v>5.39</c:v>
                </c:pt>
                <c:pt idx="5391">
                  <c:v>5.391</c:v>
                </c:pt>
                <c:pt idx="5392">
                  <c:v>5.3920000000000003</c:v>
                </c:pt>
                <c:pt idx="5393">
                  <c:v>5.3929999999999998</c:v>
                </c:pt>
                <c:pt idx="5394">
                  <c:v>5.3940000000000001</c:v>
                </c:pt>
                <c:pt idx="5395">
                  <c:v>5.3949999999999996</c:v>
                </c:pt>
                <c:pt idx="5396">
                  <c:v>5.3959999999999999</c:v>
                </c:pt>
                <c:pt idx="5397">
                  <c:v>5.3970000000000002</c:v>
                </c:pt>
                <c:pt idx="5398">
                  <c:v>5.3979999999999997</c:v>
                </c:pt>
                <c:pt idx="5399">
                  <c:v>5.399</c:v>
                </c:pt>
                <c:pt idx="5400">
                  <c:v>5.4</c:v>
                </c:pt>
                <c:pt idx="5401">
                  <c:v>5.4009999999999998</c:v>
                </c:pt>
                <c:pt idx="5402">
                  <c:v>5.4020000000000001</c:v>
                </c:pt>
                <c:pt idx="5403">
                  <c:v>5.4029999999999996</c:v>
                </c:pt>
                <c:pt idx="5404">
                  <c:v>5.4039999999999999</c:v>
                </c:pt>
                <c:pt idx="5405">
                  <c:v>5.4050000000000002</c:v>
                </c:pt>
                <c:pt idx="5406">
                  <c:v>5.4059999999999997</c:v>
                </c:pt>
                <c:pt idx="5407">
                  <c:v>5.407</c:v>
                </c:pt>
                <c:pt idx="5408">
                  <c:v>5.4080000000000004</c:v>
                </c:pt>
                <c:pt idx="5409">
                  <c:v>5.4089999999999998</c:v>
                </c:pt>
                <c:pt idx="5410">
                  <c:v>5.41</c:v>
                </c:pt>
                <c:pt idx="5411">
                  <c:v>5.4109999999999996</c:v>
                </c:pt>
                <c:pt idx="5412">
                  <c:v>5.4119999999999999</c:v>
                </c:pt>
                <c:pt idx="5413">
                  <c:v>5.4130000000000003</c:v>
                </c:pt>
                <c:pt idx="5414">
                  <c:v>5.4139999999999997</c:v>
                </c:pt>
                <c:pt idx="5415">
                  <c:v>5.415</c:v>
                </c:pt>
                <c:pt idx="5416">
                  <c:v>5.4160000000000004</c:v>
                </c:pt>
                <c:pt idx="5417">
                  <c:v>5.4169999999999998</c:v>
                </c:pt>
                <c:pt idx="5418">
                  <c:v>5.4180000000000001</c:v>
                </c:pt>
                <c:pt idx="5419">
                  <c:v>5.4189999999999996</c:v>
                </c:pt>
                <c:pt idx="5420">
                  <c:v>5.42</c:v>
                </c:pt>
                <c:pt idx="5421">
                  <c:v>5.4210000000000003</c:v>
                </c:pt>
                <c:pt idx="5422">
                  <c:v>5.4219999999999997</c:v>
                </c:pt>
                <c:pt idx="5423">
                  <c:v>5.423</c:v>
                </c:pt>
                <c:pt idx="5424">
                  <c:v>5.4240000000000004</c:v>
                </c:pt>
                <c:pt idx="5425">
                  <c:v>5.4249999999999998</c:v>
                </c:pt>
                <c:pt idx="5426">
                  <c:v>5.4260000000000002</c:v>
                </c:pt>
                <c:pt idx="5427">
                  <c:v>5.4269999999999996</c:v>
                </c:pt>
                <c:pt idx="5428">
                  <c:v>5.4279999999999999</c:v>
                </c:pt>
                <c:pt idx="5429">
                  <c:v>5.4290000000000003</c:v>
                </c:pt>
                <c:pt idx="5430">
                  <c:v>5.43</c:v>
                </c:pt>
                <c:pt idx="5431">
                  <c:v>5.431</c:v>
                </c:pt>
                <c:pt idx="5432">
                  <c:v>5.4320000000000004</c:v>
                </c:pt>
                <c:pt idx="5433">
                  <c:v>5.4329999999999998</c:v>
                </c:pt>
                <c:pt idx="5434">
                  <c:v>5.4340000000000002</c:v>
                </c:pt>
                <c:pt idx="5435">
                  <c:v>5.4349999999999996</c:v>
                </c:pt>
                <c:pt idx="5436">
                  <c:v>5.4359999999999999</c:v>
                </c:pt>
                <c:pt idx="5437">
                  <c:v>5.4370000000000003</c:v>
                </c:pt>
                <c:pt idx="5438">
                  <c:v>5.4379999999999997</c:v>
                </c:pt>
                <c:pt idx="5439">
                  <c:v>5.4390000000000001</c:v>
                </c:pt>
                <c:pt idx="5440">
                  <c:v>5.44</c:v>
                </c:pt>
                <c:pt idx="5441">
                  <c:v>5.4409999999999998</c:v>
                </c:pt>
                <c:pt idx="5442">
                  <c:v>5.4420000000000002</c:v>
                </c:pt>
                <c:pt idx="5443">
                  <c:v>5.4429999999999996</c:v>
                </c:pt>
                <c:pt idx="5444">
                  <c:v>5.444</c:v>
                </c:pt>
                <c:pt idx="5445">
                  <c:v>5.4450000000000003</c:v>
                </c:pt>
                <c:pt idx="5446">
                  <c:v>5.4459999999999997</c:v>
                </c:pt>
                <c:pt idx="5447">
                  <c:v>5.4470000000000001</c:v>
                </c:pt>
                <c:pt idx="5448">
                  <c:v>5.4480000000000004</c:v>
                </c:pt>
                <c:pt idx="5449">
                  <c:v>5.4489999999999998</c:v>
                </c:pt>
                <c:pt idx="5450">
                  <c:v>5.45</c:v>
                </c:pt>
                <c:pt idx="5451">
                  <c:v>5.4509999999999996</c:v>
                </c:pt>
                <c:pt idx="5452">
                  <c:v>5.452</c:v>
                </c:pt>
                <c:pt idx="5453">
                  <c:v>5.4530000000000003</c:v>
                </c:pt>
                <c:pt idx="5454">
                  <c:v>5.4539999999999997</c:v>
                </c:pt>
                <c:pt idx="5455">
                  <c:v>5.4550000000000001</c:v>
                </c:pt>
                <c:pt idx="5456">
                  <c:v>5.4560000000000004</c:v>
                </c:pt>
                <c:pt idx="5457">
                  <c:v>5.4569999999999999</c:v>
                </c:pt>
                <c:pt idx="5458">
                  <c:v>5.4580000000000002</c:v>
                </c:pt>
                <c:pt idx="5459">
                  <c:v>5.4589999999999996</c:v>
                </c:pt>
                <c:pt idx="5460">
                  <c:v>5.46</c:v>
                </c:pt>
                <c:pt idx="5461">
                  <c:v>5.4610000000000003</c:v>
                </c:pt>
                <c:pt idx="5462">
                  <c:v>5.4619999999999997</c:v>
                </c:pt>
                <c:pt idx="5463">
                  <c:v>5.4630000000000001</c:v>
                </c:pt>
                <c:pt idx="5464">
                  <c:v>5.4640000000000004</c:v>
                </c:pt>
                <c:pt idx="5465">
                  <c:v>5.4649999999999999</c:v>
                </c:pt>
                <c:pt idx="5466">
                  <c:v>5.4660000000000002</c:v>
                </c:pt>
                <c:pt idx="5467">
                  <c:v>5.4669999999999996</c:v>
                </c:pt>
                <c:pt idx="5468">
                  <c:v>5.468</c:v>
                </c:pt>
                <c:pt idx="5469">
                  <c:v>5.4690000000000003</c:v>
                </c:pt>
                <c:pt idx="5470">
                  <c:v>5.47</c:v>
                </c:pt>
                <c:pt idx="5471">
                  <c:v>5.4710000000000001</c:v>
                </c:pt>
                <c:pt idx="5472">
                  <c:v>5.4720000000000004</c:v>
                </c:pt>
                <c:pt idx="5473">
                  <c:v>5.4729999999999999</c:v>
                </c:pt>
                <c:pt idx="5474">
                  <c:v>5.4740000000000002</c:v>
                </c:pt>
                <c:pt idx="5475">
                  <c:v>5.4749999999999996</c:v>
                </c:pt>
                <c:pt idx="5476">
                  <c:v>5.476</c:v>
                </c:pt>
                <c:pt idx="5477">
                  <c:v>5.4770000000000003</c:v>
                </c:pt>
                <c:pt idx="5478">
                  <c:v>5.4779999999999998</c:v>
                </c:pt>
                <c:pt idx="5479">
                  <c:v>5.4790000000000001</c:v>
                </c:pt>
                <c:pt idx="5480">
                  <c:v>5.48</c:v>
                </c:pt>
                <c:pt idx="5481">
                  <c:v>5.4809999999999999</c:v>
                </c:pt>
                <c:pt idx="5482">
                  <c:v>5.4820000000000002</c:v>
                </c:pt>
                <c:pt idx="5483">
                  <c:v>5.4829999999999997</c:v>
                </c:pt>
                <c:pt idx="5484">
                  <c:v>5.484</c:v>
                </c:pt>
                <c:pt idx="5485">
                  <c:v>5.4850000000000003</c:v>
                </c:pt>
                <c:pt idx="5486">
                  <c:v>5.4859999999999998</c:v>
                </c:pt>
                <c:pt idx="5487">
                  <c:v>5.4870000000000001</c:v>
                </c:pt>
                <c:pt idx="5488">
                  <c:v>5.4880000000000004</c:v>
                </c:pt>
                <c:pt idx="5489">
                  <c:v>5.4889999999999999</c:v>
                </c:pt>
                <c:pt idx="5490">
                  <c:v>5.49</c:v>
                </c:pt>
                <c:pt idx="5491">
                  <c:v>5.4909999999999997</c:v>
                </c:pt>
                <c:pt idx="5492">
                  <c:v>5.492</c:v>
                </c:pt>
                <c:pt idx="5493">
                  <c:v>5.4930000000000003</c:v>
                </c:pt>
                <c:pt idx="5494">
                  <c:v>5.4939999999999998</c:v>
                </c:pt>
                <c:pt idx="5495">
                  <c:v>5.4950000000000001</c:v>
                </c:pt>
                <c:pt idx="5496">
                  <c:v>5.4960000000000004</c:v>
                </c:pt>
                <c:pt idx="5497">
                  <c:v>5.4969999999999999</c:v>
                </c:pt>
                <c:pt idx="5498">
                  <c:v>5.4980000000000002</c:v>
                </c:pt>
                <c:pt idx="5499">
                  <c:v>5.4989999999999997</c:v>
                </c:pt>
                <c:pt idx="5500">
                  <c:v>5.5</c:v>
                </c:pt>
                <c:pt idx="5501">
                  <c:v>5.5010000000000003</c:v>
                </c:pt>
                <c:pt idx="5502">
                  <c:v>5.5019999999999998</c:v>
                </c:pt>
                <c:pt idx="5503">
                  <c:v>5.5030000000000001</c:v>
                </c:pt>
                <c:pt idx="5504">
                  <c:v>5.5039999999999996</c:v>
                </c:pt>
                <c:pt idx="5505">
                  <c:v>5.5049999999999999</c:v>
                </c:pt>
                <c:pt idx="5506">
                  <c:v>5.5060000000000002</c:v>
                </c:pt>
                <c:pt idx="5507">
                  <c:v>5.5069999999999997</c:v>
                </c:pt>
                <c:pt idx="5508">
                  <c:v>5.508</c:v>
                </c:pt>
                <c:pt idx="5509">
                  <c:v>5.5090000000000003</c:v>
                </c:pt>
                <c:pt idx="5510">
                  <c:v>5.51</c:v>
                </c:pt>
                <c:pt idx="5511">
                  <c:v>5.5110000000000001</c:v>
                </c:pt>
                <c:pt idx="5512">
                  <c:v>5.5119999999999996</c:v>
                </c:pt>
                <c:pt idx="5513">
                  <c:v>5.5129999999999999</c:v>
                </c:pt>
                <c:pt idx="5514">
                  <c:v>5.5140000000000002</c:v>
                </c:pt>
                <c:pt idx="5515">
                  <c:v>5.5149999999999997</c:v>
                </c:pt>
                <c:pt idx="5516">
                  <c:v>5.516</c:v>
                </c:pt>
                <c:pt idx="5517">
                  <c:v>5.5170000000000003</c:v>
                </c:pt>
                <c:pt idx="5518">
                  <c:v>5.5179999999999998</c:v>
                </c:pt>
                <c:pt idx="5519">
                  <c:v>5.5190000000000001</c:v>
                </c:pt>
                <c:pt idx="5520">
                  <c:v>5.52</c:v>
                </c:pt>
                <c:pt idx="5521">
                  <c:v>5.5209999999999999</c:v>
                </c:pt>
                <c:pt idx="5522">
                  <c:v>5.5220000000000002</c:v>
                </c:pt>
                <c:pt idx="5523">
                  <c:v>5.5229999999999997</c:v>
                </c:pt>
                <c:pt idx="5524">
                  <c:v>5.524</c:v>
                </c:pt>
                <c:pt idx="5525">
                  <c:v>5.5250000000000004</c:v>
                </c:pt>
                <c:pt idx="5526">
                  <c:v>5.5259999999999998</c:v>
                </c:pt>
                <c:pt idx="5527">
                  <c:v>5.5270000000000001</c:v>
                </c:pt>
                <c:pt idx="5528">
                  <c:v>5.5279999999999996</c:v>
                </c:pt>
                <c:pt idx="5529">
                  <c:v>5.5289999999999999</c:v>
                </c:pt>
                <c:pt idx="5530">
                  <c:v>5.53</c:v>
                </c:pt>
                <c:pt idx="5531">
                  <c:v>5.5309999999999997</c:v>
                </c:pt>
                <c:pt idx="5532">
                  <c:v>5.532</c:v>
                </c:pt>
                <c:pt idx="5533">
                  <c:v>5.5330000000000004</c:v>
                </c:pt>
                <c:pt idx="5534">
                  <c:v>5.5339999999999998</c:v>
                </c:pt>
                <c:pt idx="5535">
                  <c:v>5.5350000000000001</c:v>
                </c:pt>
                <c:pt idx="5536">
                  <c:v>5.5359999999999996</c:v>
                </c:pt>
                <c:pt idx="5537">
                  <c:v>5.5369999999999999</c:v>
                </c:pt>
                <c:pt idx="5538">
                  <c:v>5.5380000000000003</c:v>
                </c:pt>
                <c:pt idx="5539">
                  <c:v>5.5389999999999997</c:v>
                </c:pt>
                <c:pt idx="5540">
                  <c:v>5.54</c:v>
                </c:pt>
                <c:pt idx="5541">
                  <c:v>5.5410000000000004</c:v>
                </c:pt>
                <c:pt idx="5542">
                  <c:v>5.5419999999999998</c:v>
                </c:pt>
                <c:pt idx="5543">
                  <c:v>5.5430000000000001</c:v>
                </c:pt>
                <c:pt idx="5544">
                  <c:v>5.5439999999999996</c:v>
                </c:pt>
                <c:pt idx="5545">
                  <c:v>5.5449999999999999</c:v>
                </c:pt>
                <c:pt idx="5546">
                  <c:v>5.5460000000000003</c:v>
                </c:pt>
                <c:pt idx="5547">
                  <c:v>5.5469999999999997</c:v>
                </c:pt>
                <c:pt idx="5548">
                  <c:v>5.548</c:v>
                </c:pt>
                <c:pt idx="5549">
                  <c:v>5.5490000000000004</c:v>
                </c:pt>
                <c:pt idx="5550">
                  <c:v>5.55</c:v>
                </c:pt>
                <c:pt idx="5551">
                  <c:v>5.5510000000000002</c:v>
                </c:pt>
                <c:pt idx="5552">
                  <c:v>5.5519999999999996</c:v>
                </c:pt>
                <c:pt idx="5553">
                  <c:v>5.5529999999999999</c:v>
                </c:pt>
                <c:pt idx="5554">
                  <c:v>5.5540000000000003</c:v>
                </c:pt>
                <c:pt idx="5555">
                  <c:v>5.5549999999999997</c:v>
                </c:pt>
                <c:pt idx="5556">
                  <c:v>5.556</c:v>
                </c:pt>
                <c:pt idx="5557">
                  <c:v>5.5570000000000004</c:v>
                </c:pt>
                <c:pt idx="5558">
                  <c:v>5.5579999999999998</c:v>
                </c:pt>
                <c:pt idx="5559">
                  <c:v>5.5590000000000002</c:v>
                </c:pt>
                <c:pt idx="5560">
                  <c:v>5.56</c:v>
                </c:pt>
                <c:pt idx="5561">
                  <c:v>5.5609999999999999</c:v>
                </c:pt>
                <c:pt idx="5562">
                  <c:v>5.5620000000000003</c:v>
                </c:pt>
                <c:pt idx="5563">
                  <c:v>5.5629999999999997</c:v>
                </c:pt>
                <c:pt idx="5564">
                  <c:v>5.5640000000000001</c:v>
                </c:pt>
                <c:pt idx="5565">
                  <c:v>5.5650000000000004</c:v>
                </c:pt>
                <c:pt idx="5566">
                  <c:v>5.5659999999999998</c:v>
                </c:pt>
                <c:pt idx="5567">
                  <c:v>5.5670000000000002</c:v>
                </c:pt>
                <c:pt idx="5568">
                  <c:v>5.5679999999999996</c:v>
                </c:pt>
                <c:pt idx="5569">
                  <c:v>5.569</c:v>
                </c:pt>
                <c:pt idx="5570">
                  <c:v>5.57</c:v>
                </c:pt>
                <c:pt idx="5571">
                  <c:v>5.5709999999999997</c:v>
                </c:pt>
                <c:pt idx="5572">
                  <c:v>5.5720000000000001</c:v>
                </c:pt>
                <c:pt idx="5573">
                  <c:v>5.5730000000000004</c:v>
                </c:pt>
                <c:pt idx="5574">
                  <c:v>5.5739999999999998</c:v>
                </c:pt>
                <c:pt idx="5575">
                  <c:v>5.5750000000000002</c:v>
                </c:pt>
                <c:pt idx="5576">
                  <c:v>5.5759999999999996</c:v>
                </c:pt>
                <c:pt idx="5577">
                  <c:v>5.577</c:v>
                </c:pt>
                <c:pt idx="5578">
                  <c:v>5.5780000000000003</c:v>
                </c:pt>
                <c:pt idx="5579">
                  <c:v>5.5789999999999997</c:v>
                </c:pt>
                <c:pt idx="5580">
                  <c:v>5.58</c:v>
                </c:pt>
                <c:pt idx="5581">
                  <c:v>5.5810000000000004</c:v>
                </c:pt>
                <c:pt idx="5582">
                  <c:v>5.5819999999999999</c:v>
                </c:pt>
                <c:pt idx="5583">
                  <c:v>5.5830000000000002</c:v>
                </c:pt>
                <c:pt idx="5584">
                  <c:v>5.5839999999999996</c:v>
                </c:pt>
                <c:pt idx="5585">
                  <c:v>5.585</c:v>
                </c:pt>
                <c:pt idx="5586">
                  <c:v>5.5860000000000003</c:v>
                </c:pt>
                <c:pt idx="5587">
                  <c:v>5.5869999999999997</c:v>
                </c:pt>
                <c:pt idx="5588">
                  <c:v>5.5880000000000001</c:v>
                </c:pt>
                <c:pt idx="5589">
                  <c:v>5.5890000000000004</c:v>
                </c:pt>
                <c:pt idx="5590">
                  <c:v>5.59</c:v>
                </c:pt>
                <c:pt idx="5591">
                  <c:v>5.5910000000000002</c:v>
                </c:pt>
                <c:pt idx="5592">
                  <c:v>5.5919999999999996</c:v>
                </c:pt>
                <c:pt idx="5593">
                  <c:v>5.593</c:v>
                </c:pt>
                <c:pt idx="5594">
                  <c:v>5.5940000000000003</c:v>
                </c:pt>
                <c:pt idx="5595">
                  <c:v>5.5949999999999998</c:v>
                </c:pt>
                <c:pt idx="5596">
                  <c:v>5.5960000000000001</c:v>
                </c:pt>
                <c:pt idx="5597">
                  <c:v>5.5970000000000004</c:v>
                </c:pt>
                <c:pt idx="5598">
                  <c:v>5.5979999999999999</c:v>
                </c:pt>
                <c:pt idx="5599">
                  <c:v>5.5990000000000002</c:v>
                </c:pt>
                <c:pt idx="5600">
                  <c:v>5.6</c:v>
                </c:pt>
                <c:pt idx="5601">
                  <c:v>5.601</c:v>
                </c:pt>
                <c:pt idx="5602">
                  <c:v>5.6020000000000003</c:v>
                </c:pt>
                <c:pt idx="5603">
                  <c:v>5.6029999999999998</c:v>
                </c:pt>
                <c:pt idx="5604">
                  <c:v>5.6040000000000001</c:v>
                </c:pt>
                <c:pt idx="5605">
                  <c:v>5.6050000000000004</c:v>
                </c:pt>
                <c:pt idx="5606">
                  <c:v>5.6059999999999999</c:v>
                </c:pt>
                <c:pt idx="5607">
                  <c:v>5.6070000000000002</c:v>
                </c:pt>
                <c:pt idx="5608">
                  <c:v>5.6079999999999997</c:v>
                </c:pt>
                <c:pt idx="5609">
                  <c:v>5.609</c:v>
                </c:pt>
                <c:pt idx="5610">
                  <c:v>5.61</c:v>
                </c:pt>
                <c:pt idx="5611">
                  <c:v>5.6109999999999998</c:v>
                </c:pt>
                <c:pt idx="5612">
                  <c:v>5.6120000000000001</c:v>
                </c:pt>
                <c:pt idx="5613">
                  <c:v>5.6130000000000004</c:v>
                </c:pt>
                <c:pt idx="5614">
                  <c:v>5.6139999999999999</c:v>
                </c:pt>
                <c:pt idx="5615">
                  <c:v>5.6150000000000002</c:v>
                </c:pt>
                <c:pt idx="5616">
                  <c:v>5.6159999999999997</c:v>
                </c:pt>
                <c:pt idx="5617">
                  <c:v>5.617</c:v>
                </c:pt>
                <c:pt idx="5618">
                  <c:v>5.6180000000000003</c:v>
                </c:pt>
                <c:pt idx="5619">
                  <c:v>5.6189999999999998</c:v>
                </c:pt>
                <c:pt idx="5620">
                  <c:v>5.62</c:v>
                </c:pt>
                <c:pt idx="5621">
                  <c:v>5.6210000000000004</c:v>
                </c:pt>
                <c:pt idx="5622">
                  <c:v>5.6219999999999999</c:v>
                </c:pt>
                <c:pt idx="5623">
                  <c:v>5.6230000000000002</c:v>
                </c:pt>
                <c:pt idx="5624">
                  <c:v>5.6239999999999997</c:v>
                </c:pt>
                <c:pt idx="5625">
                  <c:v>5.625</c:v>
                </c:pt>
                <c:pt idx="5626">
                  <c:v>5.6260000000000003</c:v>
                </c:pt>
                <c:pt idx="5627">
                  <c:v>5.6269999999999998</c:v>
                </c:pt>
                <c:pt idx="5628">
                  <c:v>5.6280000000000001</c:v>
                </c:pt>
                <c:pt idx="5629">
                  <c:v>5.6289999999999996</c:v>
                </c:pt>
                <c:pt idx="5630">
                  <c:v>5.63</c:v>
                </c:pt>
                <c:pt idx="5631">
                  <c:v>5.6310000000000002</c:v>
                </c:pt>
                <c:pt idx="5632">
                  <c:v>5.6319999999999997</c:v>
                </c:pt>
                <c:pt idx="5633">
                  <c:v>5.633</c:v>
                </c:pt>
                <c:pt idx="5634">
                  <c:v>5.6340000000000003</c:v>
                </c:pt>
                <c:pt idx="5635">
                  <c:v>5.6349999999999998</c:v>
                </c:pt>
                <c:pt idx="5636">
                  <c:v>5.6360000000000001</c:v>
                </c:pt>
                <c:pt idx="5637">
                  <c:v>5.6369999999999996</c:v>
                </c:pt>
                <c:pt idx="5638">
                  <c:v>5.6379999999999999</c:v>
                </c:pt>
                <c:pt idx="5639">
                  <c:v>5.6390000000000002</c:v>
                </c:pt>
                <c:pt idx="5640">
                  <c:v>5.64</c:v>
                </c:pt>
                <c:pt idx="5641">
                  <c:v>5.641</c:v>
                </c:pt>
                <c:pt idx="5642">
                  <c:v>5.6420000000000003</c:v>
                </c:pt>
                <c:pt idx="5643">
                  <c:v>5.6429999999999998</c:v>
                </c:pt>
                <c:pt idx="5644">
                  <c:v>5.6440000000000001</c:v>
                </c:pt>
                <c:pt idx="5645">
                  <c:v>5.6449999999999996</c:v>
                </c:pt>
                <c:pt idx="5646">
                  <c:v>5.6459999999999999</c:v>
                </c:pt>
                <c:pt idx="5647">
                  <c:v>5.6470000000000002</c:v>
                </c:pt>
                <c:pt idx="5648">
                  <c:v>5.6479999999999997</c:v>
                </c:pt>
                <c:pt idx="5649">
                  <c:v>5.649</c:v>
                </c:pt>
                <c:pt idx="5650">
                  <c:v>5.65</c:v>
                </c:pt>
                <c:pt idx="5651">
                  <c:v>5.6509999999999998</c:v>
                </c:pt>
                <c:pt idx="5652">
                  <c:v>5.6520000000000001</c:v>
                </c:pt>
                <c:pt idx="5653">
                  <c:v>5.6529999999999996</c:v>
                </c:pt>
                <c:pt idx="5654">
                  <c:v>5.6539999999999999</c:v>
                </c:pt>
                <c:pt idx="5655">
                  <c:v>5.6550000000000002</c:v>
                </c:pt>
                <c:pt idx="5656">
                  <c:v>5.6559999999999997</c:v>
                </c:pt>
                <c:pt idx="5657">
                  <c:v>5.657</c:v>
                </c:pt>
                <c:pt idx="5658">
                  <c:v>5.6580000000000004</c:v>
                </c:pt>
                <c:pt idx="5659">
                  <c:v>5.6589999999999998</c:v>
                </c:pt>
                <c:pt idx="5660">
                  <c:v>5.66</c:v>
                </c:pt>
                <c:pt idx="5661">
                  <c:v>5.6609999999999996</c:v>
                </c:pt>
                <c:pt idx="5662">
                  <c:v>5.6619999999999999</c:v>
                </c:pt>
                <c:pt idx="5663">
                  <c:v>5.6630000000000003</c:v>
                </c:pt>
                <c:pt idx="5664">
                  <c:v>5.6639999999999997</c:v>
                </c:pt>
                <c:pt idx="5665">
                  <c:v>5.665</c:v>
                </c:pt>
                <c:pt idx="5666">
                  <c:v>5.6660000000000004</c:v>
                </c:pt>
                <c:pt idx="5667">
                  <c:v>5.6669999999999998</c:v>
                </c:pt>
                <c:pt idx="5668">
                  <c:v>5.6680000000000001</c:v>
                </c:pt>
                <c:pt idx="5669">
                  <c:v>5.6689999999999996</c:v>
                </c:pt>
                <c:pt idx="5670">
                  <c:v>5.67</c:v>
                </c:pt>
                <c:pt idx="5671">
                  <c:v>5.6710000000000003</c:v>
                </c:pt>
                <c:pt idx="5672">
                  <c:v>5.6719999999999997</c:v>
                </c:pt>
                <c:pt idx="5673">
                  <c:v>5.673</c:v>
                </c:pt>
                <c:pt idx="5674">
                  <c:v>5.6740000000000004</c:v>
                </c:pt>
                <c:pt idx="5675">
                  <c:v>5.6749999999999998</c:v>
                </c:pt>
                <c:pt idx="5676">
                  <c:v>5.6760000000000002</c:v>
                </c:pt>
                <c:pt idx="5677">
                  <c:v>5.6769999999999996</c:v>
                </c:pt>
                <c:pt idx="5678">
                  <c:v>5.6779999999999999</c:v>
                </c:pt>
                <c:pt idx="5679">
                  <c:v>5.6790000000000003</c:v>
                </c:pt>
                <c:pt idx="5680">
                  <c:v>5.68</c:v>
                </c:pt>
                <c:pt idx="5681">
                  <c:v>5.681</c:v>
                </c:pt>
                <c:pt idx="5682">
                  <c:v>5.6820000000000004</c:v>
                </c:pt>
                <c:pt idx="5683">
                  <c:v>5.6829999999999998</c:v>
                </c:pt>
                <c:pt idx="5684">
                  <c:v>5.6840000000000002</c:v>
                </c:pt>
                <c:pt idx="5685">
                  <c:v>5.6849999999999996</c:v>
                </c:pt>
                <c:pt idx="5686">
                  <c:v>5.6859999999999999</c:v>
                </c:pt>
                <c:pt idx="5687">
                  <c:v>5.6870000000000003</c:v>
                </c:pt>
                <c:pt idx="5688">
                  <c:v>5.6879999999999997</c:v>
                </c:pt>
                <c:pt idx="5689">
                  <c:v>5.6890000000000001</c:v>
                </c:pt>
                <c:pt idx="5690">
                  <c:v>5.69</c:v>
                </c:pt>
                <c:pt idx="5691">
                  <c:v>5.6909999999999998</c:v>
                </c:pt>
                <c:pt idx="5692">
                  <c:v>5.6920000000000002</c:v>
                </c:pt>
                <c:pt idx="5693">
                  <c:v>5.6929999999999996</c:v>
                </c:pt>
                <c:pt idx="5694">
                  <c:v>5.694</c:v>
                </c:pt>
                <c:pt idx="5695">
                  <c:v>5.6950000000000003</c:v>
                </c:pt>
                <c:pt idx="5696">
                  <c:v>5.6959999999999997</c:v>
                </c:pt>
                <c:pt idx="5697">
                  <c:v>5.6970000000000001</c:v>
                </c:pt>
                <c:pt idx="5698">
                  <c:v>5.6980000000000004</c:v>
                </c:pt>
                <c:pt idx="5699">
                  <c:v>5.6989999999999998</c:v>
                </c:pt>
                <c:pt idx="5700">
                  <c:v>5.7</c:v>
                </c:pt>
                <c:pt idx="5701">
                  <c:v>5.7009999999999996</c:v>
                </c:pt>
                <c:pt idx="5702">
                  <c:v>5.702</c:v>
                </c:pt>
                <c:pt idx="5703">
                  <c:v>5.7030000000000003</c:v>
                </c:pt>
                <c:pt idx="5704">
                  <c:v>5.7039999999999997</c:v>
                </c:pt>
                <c:pt idx="5705">
                  <c:v>5.7050000000000001</c:v>
                </c:pt>
                <c:pt idx="5706">
                  <c:v>5.7060000000000004</c:v>
                </c:pt>
                <c:pt idx="5707">
                  <c:v>5.7069999999999999</c:v>
                </c:pt>
                <c:pt idx="5708">
                  <c:v>5.7080000000000002</c:v>
                </c:pt>
                <c:pt idx="5709">
                  <c:v>5.7089999999999996</c:v>
                </c:pt>
                <c:pt idx="5710">
                  <c:v>5.71</c:v>
                </c:pt>
                <c:pt idx="5711">
                  <c:v>5.7110000000000003</c:v>
                </c:pt>
                <c:pt idx="5712">
                  <c:v>5.7119999999999997</c:v>
                </c:pt>
                <c:pt idx="5713">
                  <c:v>5.7130000000000001</c:v>
                </c:pt>
                <c:pt idx="5714">
                  <c:v>5.7140000000000004</c:v>
                </c:pt>
                <c:pt idx="5715">
                  <c:v>5.7149999999999999</c:v>
                </c:pt>
                <c:pt idx="5716">
                  <c:v>5.7160000000000002</c:v>
                </c:pt>
                <c:pt idx="5717">
                  <c:v>5.7169999999999996</c:v>
                </c:pt>
                <c:pt idx="5718">
                  <c:v>5.718</c:v>
                </c:pt>
                <c:pt idx="5719">
                  <c:v>5.7190000000000003</c:v>
                </c:pt>
                <c:pt idx="5720">
                  <c:v>5.72</c:v>
                </c:pt>
                <c:pt idx="5721">
                  <c:v>5.7210000000000001</c:v>
                </c:pt>
                <c:pt idx="5722">
                  <c:v>5.7220000000000004</c:v>
                </c:pt>
                <c:pt idx="5723">
                  <c:v>5.7229999999999999</c:v>
                </c:pt>
                <c:pt idx="5724">
                  <c:v>5.7240000000000002</c:v>
                </c:pt>
                <c:pt idx="5725">
                  <c:v>5.7249999999999996</c:v>
                </c:pt>
                <c:pt idx="5726">
                  <c:v>5.726</c:v>
                </c:pt>
                <c:pt idx="5727">
                  <c:v>5.7270000000000003</c:v>
                </c:pt>
                <c:pt idx="5728">
                  <c:v>5.7279999999999998</c:v>
                </c:pt>
                <c:pt idx="5729">
                  <c:v>5.7290000000000001</c:v>
                </c:pt>
                <c:pt idx="5730">
                  <c:v>5.73</c:v>
                </c:pt>
                <c:pt idx="5731">
                  <c:v>5.7309999999999999</c:v>
                </c:pt>
                <c:pt idx="5732">
                  <c:v>5.7320000000000002</c:v>
                </c:pt>
                <c:pt idx="5733">
                  <c:v>5.7329999999999997</c:v>
                </c:pt>
                <c:pt idx="5734">
                  <c:v>5.734</c:v>
                </c:pt>
                <c:pt idx="5735">
                  <c:v>5.7350000000000003</c:v>
                </c:pt>
                <c:pt idx="5736">
                  <c:v>5.7359999999999998</c:v>
                </c:pt>
                <c:pt idx="5737">
                  <c:v>5.7370000000000001</c:v>
                </c:pt>
                <c:pt idx="5738">
                  <c:v>5.7380000000000004</c:v>
                </c:pt>
                <c:pt idx="5739">
                  <c:v>5.7389999999999999</c:v>
                </c:pt>
                <c:pt idx="5740">
                  <c:v>5.74</c:v>
                </c:pt>
                <c:pt idx="5741">
                  <c:v>5.7409999999999997</c:v>
                </c:pt>
                <c:pt idx="5742">
                  <c:v>5.742</c:v>
                </c:pt>
                <c:pt idx="5743">
                  <c:v>5.7430000000000003</c:v>
                </c:pt>
                <c:pt idx="5744">
                  <c:v>5.7439999999999998</c:v>
                </c:pt>
                <c:pt idx="5745">
                  <c:v>5.7450000000000001</c:v>
                </c:pt>
                <c:pt idx="5746">
                  <c:v>5.7460000000000004</c:v>
                </c:pt>
                <c:pt idx="5747">
                  <c:v>5.7469999999999999</c:v>
                </c:pt>
                <c:pt idx="5748">
                  <c:v>5.7480000000000002</c:v>
                </c:pt>
                <c:pt idx="5749">
                  <c:v>5.7489999999999997</c:v>
                </c:pt>
                <c:pt idx="5750">
                  <c:v>5.75</c:v>
                </c:pt>
                <c:pt idx="5751">
                  <c:v>5.7510000000000003</c:v>
                </c:pt>
                <c:pt idx="5752">
                  <c:v>5.7519999999999998</c:v>
                </c:pt>
                <c:pt idx="5753">
                  <c:v>5.7530000000000001</c:v>
                </c:pt>
                <c:pt idx="5754">
                  <c:v>5.7539999999999996</c:v>
                </c:pt>
                <c:pt idx="5755">
                  <c:v>5.7549999999999999</c:v>
                </c:pt>
                <c:pt idx="5756">
                  <c:v>5.7560000000000002</c:v>
                </c:pt>
                <c:pt idx="5757">
                  <c:v>5.7569999999999997</c:v>
                </c:pt>
                <c:pt idx="5758">
                  <c:v>5.758</c:v>
                </c:pt>
                <c:pt idx="5759">
                  <c:v>5.7590000000000003</c:v>
                </c:pt>
                <c:pt idx="5760">
                  <c:v>5.76</c:v>
                </c:pt>
                <c:pt idx="5761">
                  <c:v>5.7610000000000001</c:v>
                </c:pt>
                <c:pt idx="5762">
                  <c:v>5.7619999999999996</c:v>
                </c:pt>
                <c:pt idx="5763">
                  <c:v>5.7629999999999999</c:v>
                </c:pt>
                <c:pt idx="5764">
                  <c:v>5.7640000000000002</c:v>
                </c:pt>
                <c:pt idx="5765">
                  <c:v>5.7649999999999997</c:v>
                </c:pt>
                <c:pt idx="5766">
                  <c:v>5.766</c:v>
                </c:pt>
                <c:pt idx="5767">
                  <c:v>5.7670000000000003</c:v>
                </c:pt>
                <c:pt idx="5768">
                  <c:v>5.7679999999999998</c:v>
                </c:pt>
                <c:pt idx="5769">
                  <c:v>5.7690000000000001</c:v>
                </c:pt>
                <c:pt idx="5770">
                  <c:v>5.77</c:v>
                </c:pt>
                <c:pt idx="5771">
                  <c:v>5.7709999999999999</c:v>
                </c:pt>
                <c:pt idx="5772">
                  <c:v>5.7720000000000002</c:v>
                </c:pt>
                <c:pt idx="5773">
                  <c:v>5.7729999999999997</c:v>
                </c:pt>
                <c:pt idx="5774">
                  <c:v>5.774</c:v>
                </c:pt>
                <c:pt idx="5775">
                  <c:v>5.7750000000000004</c:v>
                </c:pt>
                <c:pt idx="5776">
                  <c:v>5.7759999999999998</c:v>
                </c:pt>
                <c:pt idx="5777">
                  <c:v>5.7770000000000001</c:v>
                </c:pt>
                <c:pt idx="5778">
                  <c:v>5.7779999999999996</c:v>
                </c:pt>
                <c:pt idx="5779">
                  <c:v>5.7789999999999999</c:v>
                </c:pt>
                <c:pt idx="5780">
                  <c:v>5.78</c:v>
                </c:pt>
                <c:pt idx="5781">
                  <c:v>5.7809999999999997</c:v>
                </c:pt>
                <c:pt idx="5782">
                  <c:v>5.782</c:v>
                </c:pt>
                <c:pt idx="5783">
                  <c:v>5.7830000000000004</c:v>
                </c:pt>
                <c:pt idx="5784">
                  <c:v>5.7839999999999998</c:v>
                </c:pt>
                <c:pt idx="5785">
                  <c:v>5.7850000000000001</c:v>
                </c:pt>
                <c:pt idx="5786">
                  <c:v>5.7859999999999996</c:v>
                </c:pt>
                <c:pt idx="5787">
                  <c:v>5.7869999999999999</c:v>
                </c:pt>
                <c:pt idx="5788">
                  <c:v>5.7880000000000003</c:v>
                </c:pt>
                <c:pt idx="5789">
                  <c:v>5.7889999999999997</c:v>
                </c:pt>
                <c:pt idx="5790">
                  <c:v>5.79</c:v>
                </c:pt>
                <c:pt idx="5791">
                  <c:v>5.7910000000000004</c:v>
                </c:pt>
                <c:pt idx="5792">
                  <c:v>5.7919999999999998</c:v>
                </c:pt>
                <c:pt idx="5793">
                  <c:v>5.7930000000000001</c:v>
                </c:pt>
                <c:pt idx="5794">
                  <c:v>5.7939999999999996</c:v>
                </c:pt>
                <c:pt idx="5795">
                  <c:v>5.7949999999999999</c:v>
                </c:pt>
                <c:pt idx="5796">
                  <c:v>5.7960000000000003</c:v>
                </c:pt>
                <c:pt idx="5797">
                  <c:v>5.7969999999999997</c:v>
                </c:pt>
                <c:pt idx="5798">
                  <c:v>5.798</c:v>
                </c:pt>
                <c:pt idx="5799">
                  <c:v>5.7990000000000004</c:v>
                </c:pt>
                <c:pt idx="5800">
                  <c:v>5.8</c:v>
                </c:pt>
                <c:pt idx="5801">
                  <c:v>5.8010000000000002</c:v>
                </c:pt>
                <c:pt idx="5802">
                  <c:v>5.8019999999999996</c:v>
                </c:pt>
                <c:pt idx="5803">
                  <c:v>5.8029999999999999</c:v>
                </c:pt>
                <c:pt idx="5804">
                  <c:v>5.8040000000000003</c:v>
                </c:pt>
                <c:pt idx="5805">
                  <c:v>5.8049999999999997</c:v>
                </c:pt>
                <c:pt idx="5806">
                  <c:v>5.806</c:v>
                </c:pt>
                <c:pt idx="5807">
                  <c:v>5.8070000000000004</c:v>
                </c:pt>
                <c:pt idx="5808">
                  <c:v>5.8079999999999998</c:v>
                </c:pt>
                <c:pt idx="5809">
                  <c:v>5.8090000000000002</c:v>
                </c:pt>
                <c:pt idx="5810">
                  <c:v>5.81</c:v>
                </c:pt>
                <c:pt idx="5811">
                  <c:v>5.8109999999999999</c:v>
                </c:pt>
                <c:pt idx="5812">
                  <c:v>5.8120000000000003</c:v>
                </c:pt>
                <c:pt idx="5813">
                  <c:v>5.8129999999999997</c:v>
                </c:pt>
                <c:pt idx="5814">
                  <c:v>5.8140000000000001</c:v>
                </c:pt>
                <c:pt idx="5815">
                  <c:v>5.8150000000000004</c:v>
                </c:pt>
                <c:pt idx="5816">
                  <c:v>5.8159999999999998</c:v>
                </c:pt>
                <c:pt idx="5817">
                  <c:v>5.8170000000000002</c:v>
                </c:pt>
                <c:pt idx="5818">
                  <c:v>5.8179999999999996</c:v>
                </c:pt>
                <c:pt idx="5819">
                  <c:v>5.819</c:v>
                </c:pt>
                <c:pt idx="5820">
                  <c:v>5.82</c:v>
                </c:pt>
                <c:pt idx="5821">
                  <c:v>5.8209999999999997</c:v>
                </c:pt>
                <c:pt idx="5822">
                  <c:v>5.8220000000000001</c:v>
                </c:pt>
                <c:pt idx="5823">
                  <c:v>5.8230000000000004</c:v>
                </c:pt>
                <c:pt idx="5824">
                  <c:v>5.8239999999999998</c:v>
                </c:pt>
                <c:pt idx="5825">
                  <c:v>5.8250000000000002</c:v>
                </c:pt>
                <c:pt idx="5826">
                  <c:v>5.8259999999999996</c:v>
                </c:pt>
                <c:pt idx="5827">
                  <c:v>5.827</c:v>
                </c:pt>
                <c:pt idx="5828">
                  <c:v>5.8280000000000003</c:v>
                </c:pt>
                <c:pt idx="5829">
                  <c:v>5.8289999999999997</c:v>
                </c:pt>
                <c:pt idx="5830">
                  <c:v>5.83</c:v>
                </c:pt>
                <c:pt idx="5831">
                  <c:v>5.8310000000000004</c:v>
                </c:pt>
                <c:pt idx="5832">
                  <c:v>5.8319999999999999</c:v>
                </c:pt>
                <c:pt idx="5833">
                  <c:v>5.8330000000000002</c:v>
                </c:pt>
                <c:pt idx="5834">
                  <c:v>5.8339999999999996</c:v>
                </c:pt>
                <c:pt idx="5835">
                  <c:v>5.835</c:v>
                </c:pt>
                <c:pt idx="5836">
                  <c:v>5.8360000000000003</c:v>
                </c:pt>
                <c:pt idx="5837">
                  <c:v>5.8369999999999997</c:v>
                </c:pt>
                <c:pt idx="5838">
                  <c:v>5.8380000000000001</c:v>
                </c:pt>
                <c:pt idx="5839">
                  <c:v>5.8390000000000004</c:v>
                </c:pt>
                <c:pt idx="5840">
                  <c:v>5.84</c:v>
                </c:pt>
                <c:pt idx="5841">
                  <c:v>5.8410000000000002</c:v>
                </c:pt>
                <c:pt idx="5842">
                  <c:v>5.8419999999999996</c:v>
                </c:pt>
                <c:pt idx="5843">
                  <c:v>5.843</c:v>
                </c:pt>
                <c:pt idx="5844">
                  <c:v>5.8440000000000003</c:v>
                </c:pt>
                <c:pt idx="5845">
                  <c:v>5.8449999999999998</c:v>
                </c:pt>
                <c:pt idx="5846">
                  <c:v>5.8460000000000001</c:v>
                </c:pt>
                <c:pt idx="5847">
                  <c:v>5.8470000000000004</c:v>
                </c:pt>
                <c:pt idx="5848">
                  <c:v>5.8479999999999999</c:v>
                </c:pt>
                <c:pt idx="5849">
                  <c:v>5.8490000000000002</c:v>
                </c:pt>
                <c:pt idx="5850">
                  <c:v>5.85</c:v>
                </c:pt>
                <c:pt idx="5851">
                  <c:v>5.851</c:v>
                </c:pt>
                <c:pt idx="5852">
                  <c:v>5.8520000000000003</c:v>
                </c:pt>
                <c:pt idx="5853">
                  <c:v>5.8529999999999998</c:v>
                </c:pt>
                <c:pt idx="5854">
                  <c:v>5.8540000000000001</c:v>
                </c:pt>
                <c:pt idx="5855">
                  <c:v>5.8550000000000004</c:v>
                </c:pt>
                <c:pt idx="5856">
                  <c:v>5.8559999999999999</c:v>
                </c:pt>
                <c:pt idx="5857">
                  <c:v>5.8570000000000002</c:v>
                </c:pt>
                <c:pt idx="5858">
                  <c:v>5.8579999999999997</c:v>
                </c:pt>
                <c:pt idx="5859">
                  <c:v>5.859</c:v>
                </c:pt>
                <c:pt idx="5860">
                  <c:v>5.86</c:v>
                </c:pt>
                <c:pt idx="5861">
                  <c:v>5.8609999999999998</c:v>
                </c:pt>
                <c:pt idx="5862">
                  <c:v>5.8620000000000001</c:v>
                </c:pt>
                <c:pt idx="5863">
                  <c:v>5.8630000000000004</c:v>
                </c:pt>
                <c:pt idx="5864">
                  <c:v>5.8639999999999999</c:v>
                </c:pt>
                <c:pt idx="5865">
                  <c:v>5.8650000000000002</c:v>
                </c:pt>
                <c:pt idx="5866">
                  <c:v>5.8659999999999997</c:v>
                </c:pt>
                <c:pt idx="5867">
                  <c:v>5.867</c:v>
                </c:pt>
                <c:pt idx="5868">
                  <c:v>5.8680000000000003</c:v>
                </c:pt>
                <c:pt idx="5869">
                  <c:v>5.8689999999999998</c:v>
                </c:pt>
                <c:pt idx="5870">
                  <c:v>5.87</c:v>
                </c:pt>
                <c:pt idx="5871">
                  <c:v>5.8710000000000004</c:v>
                </c:pt>
                <c:pt idx="5872">
                  <c:v>5.8719999999999999</c:v>
                </c:pt>
                <c:pt idx="5873">
                  <c:v>5.8730000000000002</c:v>
                </c:pt>
                <c:pt idx="5874">
                  <c:v>5.8739999999999997</c:v>
                </c:pt>
                <c:pt idx="5875">
                  <c:v>5.875</c:v>
                </c:pt>
                <c:pt idx="5876">
                  <c:v>5.8760000000000003</c:v>
                </c:pt>
                <c:pt idx="5877">
                  <c:v>5.8769999999999998</c:v>
                </c:pt>
                <c:pt idx="5878">
                  <c:v>5.8780000000000001</c:v>
                </c:pt>
                <c:pt idx="5879">
                  <c:v>5.8789999999999996</c:v>
                </c:pt>
                <c:pt idx="5880">
                  <c:v>5.88</c:v>
                </c:pt>
                <c:pt idx="5881">
                  <c:v>5.8810000000000002</c:v>
                </c:pt>
                <c:pt idx="5882">
                  <c:v>5.8819999999999997</c:v>
                </c:pt>
                <c:pt idx="5883">
                  <c:v>5.883</c:v>
                </c:pt>
                <c:pt idx="5884">
                  <c:v>5.8840000000000003</c:v>
                </c:pt>
                <c:pt idx="5885">
                  <c:v>5.8849999999999998</c:v>
                </c:pt>
                <c:pt idx="5886">
                  <c:v>5.8860000000000001</c:v>
                </c:pt>
                <c:pt idx="5887">
                  <c:v>5.8869999999999996</c:v>
                </c:pt>
                <c:pt idx="5888">
                  <c:v>5.8879999999999999</c:v>
                </c:pt>
                <c:pt idx="5889">
                  <c:v>5.8890000000000002</c:v>
                </c:pt>
                <c:pt idx="5890">
                  <c:v>5.89</c:v>
                </c:pt>
                <c:pt idx="5891">
                  <c:v>5.891</c:v>
                </c:pt>
                <c:pt idx="5892">
                  <c:v>5.8920000000000003</c:v>
                </c:pt>
                <c:pt idx="5893">
                  <c:v>5.8929999999999998</c:v>
                </c:pt>
                <c:pt idx="5894">
                  <c:v>5.8940000000000001</c:v>
                </c:pt>
                <c:pt idx="5895">
                  <c:v>5.8949999999999996</c:v>
                </c:pt>
                <c:pt idx="5896">
                  <c:v>5.8959999999999999</c:v>
                </c:pt>
                <c:pt idx="5897">
                  <c:v>5.8970000000000002</c:v>
                </c:pt>
                <c:pt idx="5898">
                  <c:v>5.8979999999999997</c:v>
                </c:pt>
                <c:pt idx="5899">
                  <c:v>5.899</c:v>
                </c:pt>
                <c:pt idx="5900">
                  <c:v>5.9</c:v>
                </c:pt>
                <c:pt idx="5901">
                  <c:v>5.9009999999999998</c:v>
                </c:pt>
                <c:pt idx="5902">
                  <c:v>5.9020000000000001</c:v>
                </c:pt>
                <c:pt idx="5903">
                  <c:v>5.9029999999999996</c:v>
                </c:pt>
                <c:pt idx="5904">
                  <c:v>5.9039999999999999</c:v>
                </c:pt>
                <c:pt idx="5905">
                  <c:v>5.9050000000000002</c:v>
                </c:pt>
                <c:pt idx="5906">
                  <c:v>5.9059999999999997</c:v>
                </c:pt>
                <c:pt idx="5907">
                  <c:v>5.907</c:v>
                </c:pt>
                <c:pt idx="5908">
                  <c:v>5.9080000000000004</c:v>
                </c:pt>
                <c:pt idx="5909">
                  <c:v>5.9089999999999998</c:v>
                </c:pt>
                <c:pt idx="5910">
                  <c:v>5.91</c:v>
                </c:pt>
                <c:pt idx="5911">
                  <c:v>5.9109999999999996</c:v>
                </c:pt>
                <c:pt idx="5912">
                  <c:v>5.9119999999999999</c:v>
                </c:pt>
                <c:pt idx="5913">
                  <c:v>5.9130000000000003</c:v>
                </c:pt>
                <c:pt idx="5914">
                  <c:v>5.9139999999999997</c:v>
                </c:pt>
                <c:pt idx="5915">
                  <c:v>5.915</c:v>
                </c:pt>
                <c:pt idx="5916">
                  <c:v>5.9160000000000004</c:v>
                </c:pt>
                <c:pt idx="5917">
                  <c:v>5.9169999999999998</c:v>
                </c:pt>
                <c:pt idx="5918">
                  <c:v>5.9180000000000001</c:v>
                </c:pt>
                <c:pt idx="5919">
                  <c:v>5.9189999999999996</c:v>
                </c:pt>
                <c:pt idx="5920">
                  <c:v>5.92</c:v>
                </c:pt>
                <c:pt idx="5921">
                  <c:v>5.9210000000000003</c:v>
                </c:pt>
                <c:pt idx="5922">
                  <c:v>5.9219999999999997</c:v>
                </c:pt>
                <c:pt idx="5923">
                  <c:v>5.923</c:v>
                </c:pt>
                <c:pt idx="5924">
                  <c:v>5.9240000000000004</c:v>
                </c:pt>
                <c:pt idx="5925">
                  <c:v>5.9249999999999998</c:v>
                </c:pt>
                <c:pt idx="5926">
                  <c:v>5.9260000000000002</c:v>
                </c:pt>
                <c:pt idx="5927">
                  <c:v>5.9269999999999996</c:v>
                </c:pt>
                <c:pt idx="5928">
                  <c:v>5.9279999999999999</c:v>
                </c:pt>
                <c:pt idx="5929">
                  <c:v>5.9290000000000003</c:v>
                </c:pt>
                <c:pt idx="5930">
                  <c:v>5.93</c:v>
                </c:pt>
                <c:pt idx="5931">
                  <c:v>5.931</c:v>
                </c:pt>
                <c:pt idx="5932">
                  <c:v>5.9320000000000004</c:v>
                </c:pt>
                <c:pt idx="5933">
                  <c:v>5.9329999999999998</c:v>
                </c:pt>
                <c:pt idx="5934">
                  <c:v>5.9340000000000002</c:v>
                </c:pt>
                <c:pt idx="5935">
                  <c:v>5.9349999999999996</c:v>
                </c:pt>
                <c:pt idx="5936">
                  <c:v>5.9359999999999999</c:v>
                </c:pt>
                <c:pt idx="5937">
                  <c:v>5.9370000000000003</c:v>
                </c:pt>
                <c:pt idx="5938">
                  <c:v>5.9379999999999997</c:v>
                </c:pt>
                <c:pt idx="5939">
                  <c:v>5.9390000000000001</c:v>
                </c:pt>
                <c:pt idx="5940">
                  <c:v>5.94</c:v>
                </c:pt>
                <c:pt idx="5941">
                  <c:v>5.9409999999999998</c:v>
                </c:pt>
                <c:pt idx="5942">
                  <c:v>5.9420000000000002</c:v>
                </c:pt>
                <c:pt idx="5943">
                  <c:v>5.9429999999999996</c:v>
                </c:pt>
                <c:pt idx="5944">
                  <c:v>5.944</c:v>
                </c:pt>
                <c:pt idx="5945">
                  <c:v>5.9450000000000003</c:v>
                </c:pt>
                <c:pt idx="5946">
                  <c:v>5.9459999999999997</c:v>
                </c:pt>
                <c:pt idx="5947">
                  <c:v>5.9470000000000001</c:v>
                </c:pt>
                <c:pt idx="5948">
                  <c:v>5.9480000000000004</c:v>
                </c:pt>
                <c:pt idx="5949">
                  <c:v>5.9489999999999998</c:v>
                </c:pt>
                <c:pt idx="5950">
                  <c:v>5.95</c:v>
                </c:pt>
                <c:pt idx="5951">
                  <c:v>5.9509999999999996</c:v>
                </c:pt>
                <c:pt idx="5952">
                  <c:v>5.952</c:v>
                </c:pt>
                <c:pt idx="5953">
                  <c:v>5.9530000000000003</c:v>
                </c:pt>
                <c:pt idx="5954">
                  <c:v>5.9539999999999997</c:v>
                </c:pt>
                <c:pt idx="5955">
                  <c:v>5.9550000000000001</c:v>
                </c:pt>
                <c:pt idx="5956">
                  <c:v>5.9560000000000004</c:v>
                </c:pt>
                <c:pt idx="5957">
                  <c:v>5.9569999999999999</c:v>
                </c:pt>
                <c:pt idx="5958">
                  <c:v>5.9580000000000002</c:v>
                </c:pt>
                <c:pt idx="5959">
                  <c:v>5.9589999999999996</c:v>
                </c:pt>
                <c:pt idx="5960">
                  <c:v>5.96</c:v>
                </c:pt>
                <c:pt idx="5961">
                  <c:v>5.9610000000000003</c:v>
                </c:pt>
                <c:pt idx="5962">
                  <c:v>5.9619999999999997</c:v>
                </c:pt>
                <c:pt idx="5963">
                  <c:v>5.9630000000000001</c:v>
                </c:pt>
                <c:pt idx="5964">
                  <c:v>5.9640000000000004</c:v>
                </c:pt>
                <c:pt idx="5965">
                  <c:v>5.9649999999999999</c:v>
                </c:pt>
                <c:pt idx="5966">
                  <c:v>5.9660000000000002</c:v>
                </c:pt>
                <c:pt idx="5967">
                  <c:v>5.9669999999999996</c:v>
                </c:pt>
                <c:pt idx="5968">
                  <c:v>5.968</c:v>
                </c:pt>
                <c:pt idx="5969">
                  <c:v>5.9690000000000003</c:v>
                </c:pt>
                <c:pt idx="5970">
                  <c:v>5.97</c:v>
                </c:pt>
                <c:pt idx="5971">
                  <c:v>5.9710000000000001</c:v>
                </c:pt>
                <c:pt idx="5972">
                  <c:v>5.9720000000000004</c:v>
                </c:pt>
                <c:pt idx="5973">
                  <c:v>5.9729999999999999</c:v>
                </c:pt>
                <c:pt idx="5974">
                  <c:v>5.9740000000000002</c:v>
                </c:pt>
                <c:pt idx="5975">
                  <c:v>5.9749999999999996</c:v>
                </c:pt>
                <c:pt idx="5976">
                  <c:v>5.976</c:v>
                </c:pt>
                <c:pt idx="5977">
                  <c:v>5.9770000000000003</c:v>
                </c:pt>
                <c:pt idx="5978">
                  <c:v>5.9779999999999998</c:v>
                </c:pt>
                <c:pt idx="5979">
                  <c:v>5.9790000000000001</c:v>
                </c:pt>
                <c:pt idx="5980">
                  <c:v>5.98</c:v>
                </c:pt>
                <c:pt idx="5981">
                  <c:v>5.9809999999999999</c:v>
                </c:pt>
                <c:pt idx="5982">
                  <c:v>5.9820000000000002</c:v>
                </c:pt>
                <c:pt idx="5983">
                  <c:v>5.9829999999999997</c:v>
                </c:pt>
                <c:pt idx="5984">
                  <c:v>5.984</c:v>
                </c:pt>
                <c:pt idx="5985">
                  <c:v>5.9850000000000003</c:v>
                </c:pt>
                <c:pt idx="5986">
                  <c:v>5.9859999999999998</c:v>
                </c:pt>
                <c:pt idx="5987">
                  <c:v>5.9870000000000001</c:v>
                </c:pt>
                <c:pt idx="5988">
                  <c:v>5.9880000000000004</c:v>
                </c:pt>
                <c:pt idx="5989">
                  <c:v>5.9889999999999999</c:v>
                </c:pt>
                <c:pt idx="5990">
                  <c:v>5.99</c:v>
                </c:pt>
                <c:pt idx="5991">
                  <c:v>5.9909999999999997</c:v>
                </c:pt>
                <c:pt idx="5992">
                  <c:v>5.992</c:v>
                </c:pt>
                <c:pt idx="5993">
                  <c:v>5.9930000000000003</c:v>
                </c:pt>
                <c:pt idx="5994">
                  <c:v>5.9939999999999998</c:v>
                </c:pt>
                <c:pt idx="5995">
                  <c:v>5.9950000000000001</c:v>
                </c:pt>
                <c:pt idx="5996">
                  <c:v>5.9960000000000004</c:v>
                </c:pt>
                <c:pt idx="5997">
                  <c:v>5.9969999999999999</c:v>
                </c:pt>
                <c:pt idx="5998">
                  <c:v>5.9980000000000002</c:v>
                </c:pt>
                <c:pt idx="5999">
                  <c:v>5.9989999999999997</c:v>
                </c:pt>
                <c:pt idx="6000">
                  <c:v>6</c:v>
                </c:pt>
                <c:pt idx="6001">
                  <c:v>6.0010000000000003</c:v>
                </c:pt>
                <c:pt idx="6002">
                  <c:v>6.0019999999999998</c:v>
                </c:pt>
                <c:pt idx="6003">
                  <c:v>6.0030000000000001</c:v>
                </c:pt>
                <c:pt idx="6004">
                  <c:v>6.0039999999999996</c:v>
                </c:pt>
                <c:pt idx="6005">
                  <c:v>6.0049999999999999</c:v>
                </c:pt>
                <c:pt idx="6006">
                  <c:v>6.0060000000000002</c:v>
                </c:pt>
                <c:pt idx="6007">
                  <c:v>6.0069999999999997</c:v>
                </c:pt>
                <c:pt idx="6008">
                  <c:v>6.008</c:v>
                </c:pt>
                <c:pt idx="6009">
                  <c:v>6.0090000000000003</c:v>
                </c:pt>
                <c:pt idx="6010">
                  <c:v>6.01</c:v>
                </c:pt>
                <c:pt idx="6011">
                  <c:v>6.0110000000000001</c:v>
                </c:pt>
                <c:pt idx="6012">
                  <c:v>6.0119999999999996</c:v>
                </c:pt>
                <c:pt idx="6013">
                  <c:v>6.0129999999999999</c:v>
                </c:pt>
                <c:pt idx="6014">
                  <c:v>6.0140000000000002</c:v>
                </c:pt>
                <c:pt idx="6015">
                  <c:v>6.0149999999999997</c:v>
                </c:pt>
                <c:pt idx="6016">
                  <c:v>6.016</c:v>
                </c:pt>
                <c:pt idx="6017">
                  <c:v>6.0170000000000003</c:v>
                </c:pt>
                <c:pt idx="6018">
                  <c:v>6.0179999999999998</c:v>
                </c:pt>
                <c:pt idx="6019">
                  <c:v>6.0190000000000001</c:v>
                </c:pt>
                <c:pt idx="6020">
                  <c:v>6.02</c:v>
                </c:pt>
                <c:pt idx="6021">
                  <c:v>6.0209999999999999</c:v>
                </c:pt>
                <c:pt idx="6022">
                  <c:v>6.0220000000000002</c:v>
                </c:pt>
                <c:pt idx="6023">
                  <c:v>6.0229999999999997</c:v>
                </c:pt>
                <c:pt idx="6024">
                  <c:v>6.024</c:v>
                </c:pt>
                <c:pt idx="6025">
                  <c:v>6.0250000000000004</c:v>
                </c:pt>
                <c:pt idx="6026">
                  <c:v>6.0259999999999998</c:v>
                </c:pt>
                <c:pt idx="6027">
                  <c:v>6.0270000000000001</c:v>
                </c:pt>
                <c:pt idx="6028">
                  <c:v>6.0279999999999996</c:v>
                </c:pt>
                <c:pt idx="6029">
                  <c:v>6.0289999999999999</c:v>
                </c:pt>
                <c:pt idx="6030">
                  <c:v>6.03</c:v>
                </c:pt>
                <c:pt idx="6031">
                  <c:v>6.0309999999999997</c:v>
                </c:pt>
                <c:pt idx="6032">
                  <c:v>6.032</c:v>
                </c:pt>
                <c:pt idx="6033">
                  <c:v>6.0330000000000004</c:v>
                </c:pt>
                <c:pt idx="6034">
                  <c:v>6.0339999999999998</c:v>
                </c:pt>
                <c:pt idx="6035">
                  <c:v>6.0350000000000001</c:v>
                </c:pt>
                <c:pt idx="6036">
                  <c:v>6.0359999999999996</c:v>
                </c:pt>
                <c:pt idx="6037">
                  <c:v>6.0369999999999999</c:v>
                </c:pt>
                <c:pt idx="6038">
                  <c:v>6.0380000000000003</c:v>
                </c:pt>
                <c:pt idx="6039">
                  <c:v>6.0389999999999997</c:v>
                </c:pt>
                <c:pt idx="6040">
                  <c:v>6.04</c:v>
                </c:pt>
                <c:pt idx="6041">
                  <c:v>6.0410000000000004</c:v>
                </c:pt>
                <c:pt idx="6042">
                  <c:v>6.0419999999999998</c:v>
                </c:pt>
                <c:pt idx="6043">
                  <c:v>6.0430000000000001</c:v>
                </c:pt>
                <c:pt idx="6044">
                  <c:v>6.0439999999999996</c:v>
                </c:pt>
                <c:pt idx="6045">
                  <c:v>6.0449999999999999</c:v>
                </c:pt>
                <c:pt idx="6046">
                  <c:v>6.0460000000000003</c:v>
                </c:pt>
                <c:pt idx="6047">
                  <c:v>6.0469999999999997</c:v>
                </c:pt>
                <c:pt idx="6048">
                  <c:v>6.048</c:v>
                </c:pt>
                <c:pt idx="6049">
                  <c:v>6.0490000000000004</c:v>
                </c:pt>
                <c:pt idx="6050">
                  <c:v>6.05</c:v>
                </c:pt>
                <c:pt idx="6051">
                  <c:v>6.0510000000000002</c:v>
                </c:pt>
                <c:pt idx="6052">
                  <c:v>6.0519999999999996</c:v>
                </c:pt>
                <c:pt idx="6053">
                  <c:v>6.0529999999999999</c:v>
                </c:pt>
                <c:pt idx="6054">
                  <c:v>6.0540000000000003</c:v>
                </c:pt>
                <c:pt idx="6055">
                  <c:v>6.0549999999999997</c:v>
                </c:pt>
                <c:pt idx="6056">
                  <c:v>6.056</c:v>
                </c:pt>
                <c:pt idx="6057">
                  <c:v>6.0570000000000004</c:v>
                </c:pt>
                <c:pt idx="6058">
                  <c:v>6.0579999999999998</c:v>
                </c:pt>
                <c:pt idx="6059">
                  <c:v>6.0590000000000002</c:v>
                </c:pt>
                <c:pt idx="6060">
                  <c:v>6.06</c:v>
                </c:pt>
                <c:pt idx="6061">
                  <c:v>6.0609999999999999</c:v>
                </c:pt>
                <c:pt idx="6062">
                  <c:v>6.0620000000000003</c:v>
                </c:pt>
                <c:pt idx="6063">
                  <c:v>6.0629999999999997</c:v>
                </c:pt>
                <c:pt idx="6064">
                  <c:v>6.0640000000000001</c:v>
                </c:pt>
                <c:pt idx="6065">
                  <c:v>6.0650000000000004</c:v>
                </c:pt>
                <c:pt idx="6066">
                  <c:v>6.0659999999999998</c:v>
                </c:pt>
                <c:pt idx="6067">
                  <c:v>6.0670000000000002</c:v>
                </c:pt>
                <c:pt idx="6068">
                  <c:v>6.0679999999999996</c:v>
                </c:pt>
                <c:pt idx="6069">
                  <c:v>6.069</c:v>
                </c:pt>
                <c:pt idx="6070">
                  <c:v>6.07</c:v>
                </c:pt>
                <c:pt idx="6071">
                  <c:v>6.0709999999999997</c:v>
                </c:pt>
                <c:pt idx="6072">
                  <c:v>6.0720000000000001</c:v>
                </c:pt>
                <c:pt idx="6073">
                  <c:v>6.0730000000000004</c:v>
                </c:pt>
                <c:pt idx="6074">
                  <c:v>6.0739999999999998</c:v>
                </c:pt>
                <c:pt idx="6075">
                  <c:v>6.0750000000000002</c:v>
                </c:pt>
                <c:pt idx="6076">
                  <c:v>6.0759999999999996</c:v>
                </c:pt>
                <c:pt idx="6077">
                  <c:v>6.077</c:v>
                </c:pt>
                <c:pt idx="6078">
                  <c:v>6.0780000000000003</c:v>
                </c:pt>
                <c:pt idx="6079">
                  <c:v>6.0789999999999997</c:v>
                </c:pt>
                <c:pt idx="6080">
                  <c:v>6.08</c:v>
                </c:pt>
                <c:pt idx="6081">
                  <c:v>6.0810000000000004</c:v>
                </c:pt>
                <c:pt idx="6082">
                  <c:v>6.0819999999999999</c:v>
                </c:pt>
                <c:pt idx="6083">
                  <c:v>6.0830000000000002</c:v>
                </c:pt>
                <c:pt idx="6084">
                  <c:v>6.0839999999999996</c:v>
                </c:pt>
                <c:pt idx="6085">
                  <c:v>6.085</c:v>
                </c:pt>
                <c:pt idx="6086">
                  <c:v>6.0860000000000003</c:v>
                </c:pt>
                <c:pt idx="6087">
                  <c:v>6.0869999999999997</c:v>
                </c:pt>
                <c:pt idx="6088">
                  <c:v>6.0880000000000001</c:v>
                </c:pt>
                <c:pt idx="6089">
                  <c:v>6.0890000000000004</c:v>
                </c:pt>
                <c:pt idx="6090">
                  <c:v>6.09</c:v>
                </c:pt>
                <c:pt idx="6091">
                  <c:v>6.0910000000000002</c:v>
                </c:pt>
                <c:pt idx="6092">
                  <c:v>6.0919999999999996</c:v>
                </c:pt>
                <c:pt idx="6093">
                  <c:v>6.093</c:v>
                </c:pt>
                <c:pt idx="6094">
                  <c:v>6.0940000000000003</c:v>
                </c:pt>
                <c:pt idx="6095">
                  <c:v>6.0949999999999998</c:v>
                </c:pt>
                <c:pt idx="6096">
                  <c:v>6.0960000000000001</c:v>
                </c:pt>
                <c:pt idx="6097">
                  <c:v>6.0970000000000004</c:v>
                </c:pt>
                <c:pt idx="6098">
                  <c:v>6.0979999999999999</c:v>
                </c:pt>
                <c:pt idx="6099">
                  <c:v>6.0990000000000002</c:v>
                </c:pt>
                <c:pt idx="6100">
                  <c:v>6.1</c:v>
                </c:pt>
                <c:pt idx="6101">
                  <c:v>6.101</c:v>
                </c:pt>
                <c:pt idx="6102">
                  <c:v>6.1020000000000003</c:v>
                </c:pt>
                <c:pt idx="6103">
                  <c:v>6.1029999999999998</c:v>
                </c:pt>
                <c:pt idx="6104">
                  <c:v>6.1040000000000001</c:v>
                </c:pt>
                <c:pt idx="6105">
                  <c:v>6.1050000000000004</c:v>
                </c:pt>
                <c:pt idx="6106">
                  <c:v>6.1059999999999999</c:v>
                </c:pt>
                <c:pt idx="6107">
                  <c:v>6.1070000000000002</c:v>
                </c:pt>
                <c:pt idx="6108">
                  <c:v>6.1079999999999997</c:v>
                </c:pt>
                <c:pt idx="6109">
                  <c:v>6.109</c:v>
                </c:pt>
                <c:pt idx="6110">
                  <c:v>6.11</c:v>
                </c:pt>
                <c:pt idx="6111">
                  <c:v>6.1109999999999998</c:v>
                </c:pt>
                <c:pt idx="6112">
                  <c:v>6.1120000000000001</c:v>
                </c:pt>
                <c:pt idx="6113">
                  <c:v>6.1130000000000004</c:v>
                </c:pt>
                <c:pt idx="6114">
                  <c:v>6.1139999999999999</c:v>
                </c:pt>
                <c:pt idx="6115">
                  <c:v>6.1150000000000002</c:v>
                </c:pt>
                <c:pt idx="6116">
                  <c:v>6.1159999999999997</c:v>
                </c:pt>
                <c:pt idx="6117">
                  <c:v>6.117</c:v>
                </c:pt>
                <c:pt idx="6118">
                  <c:v>6.1180000000000003</c:v>
                </c:pt>
                <c:pt idx="6119">
                  <c:v>6.1189999999999998</c:v>
                </c:pt>
                <c:pt idx="6120">
                  <c:v>6.12</c:v>
                </c:pt>
                <c:pt idx="6121">
                  <c:v>6.1210000000000004</c:v>
                </c:pt>
                <c:pt idx="6122">
                  <c:v>6.1219999999999999</c:v>
                </c:pt>
                <c:pt idx="6123">
                  <c:v>6.1230000000000002</c:v>
                </c:pt>
                <c:pt idx="6124">
                  <c:v>6.1239999999999997</c:v>
                </c:pt>
                <c:pt idx="6125">
                  <c:v>6.125</c:v>
                </c:pt>
                <c:pt idx="6126">
                  <c:v>6.1260000000000003</c:v>
                </c:pt>
                <c:pt idx="6127">
                  <c:v>6.1269999999999998</c:v>
                </c:pt>
                <c:pt idx="6128">
                  <c:v>6.1280000000000001</c:v>
                </c:pt>
                <c:pt idx="6129">
                  <c:v>6.1289999999999996</c:v>
                </c:pt>
                <c:pt idx="6130">
                  <c:v>6.13</c:v>
                </c:pt>
                <c:pt idx="6131">
                  <c:v>6.1310000000000002</c:v>
                </c:pt>
                <c:pt idx="6132">
                  <c:v>6.1319999999999997</c:v>
                </c:pt>
                <c:pt idx="6133">
                  <c:v>6.133</c:v>
                </c:pt>
                <c:pt idx="6134">
                  <c:v>6.1340000000000003</c:v>
                </c:pt>
                <c:pt idx="6135">
                  <c:v>6.1349999999999998</c:v>
                </c:pt>
                <c:pt idx="6136">
                  <c:v>6.1360000000000001</c:v>
                </c:pt>
                <c:pt idx="6137">
                  <c:v>6.1369999999999996</c:v>
                </c:pt>
                <c:pt idx="6138">
                  <c:v>6.1379999999999999</c:v>
                </c:pt>
                <c:pt idx="6139">
                  <c:v>6.1390000000000002</c:v>
                </c:pt>
                <c:pt idx="6140">
                  <c:v>6.14</c:v>
                </c:pt>
                <c:pt idx="6141">
                  <c:v>6.141</c:v>
                </c:pt>
                <c:pt idx="6142">
                  <c:v>6.1420000000000003</c:v>
                </c:pt>
                <c:pt idx="6143">
                  <c:v>6.1429999999999998</c:v>
                </c:pt>
                <c:pt idx="6144">
                  <c:v>6.1440000000000001</c:v>
                </c:pt>
                <c:pt idx="6145">
                  <c:v>6.1449999999999996</c:v>
                </c:pt>
                <c:pt idx="6146">
                  <c:v>6.1459999999999999</c:v>
                </c:pt>
                <c:pt idx="6147">
                  <c:v>6.1470000000000002</c:v>
                </c:pt>
                <c:pt idx="6148">
                  <c:v>6.1479999999999997</c:v>
                </c:pt>
                <c:pt idx="6149">
                  <c:v>6.149</c:v>
                </c:pt>
                <c:pt idx="6150">
                  <c:v>6.15</c:v>
                </c:pt>
                <c:pt idx="6151">
                  <c:v>6.1509999999999998</c:v>
                </c:pt>
                <c:pt idx="6152">
                  <c:v>6.1520000000000001</c:v>
                </c:pt>
                <c:pt idx="6153">
                  <c:v>6.1529999999999996</c:v>
                </c:pt>
                <c:pt idx="6154">
                  <c:v>6.1539999999999999</c:v>
                </c:pt>
                <c:pt idx="6155">
                  <c:v>6.1550000000000002</c:v>
                </c:pt>
                <c:pt idx="6156">
                  <c:v>6.1559999999999997</c:v>
                </c:pt>
                <c:pt idx="6157">
                  <c:v>6.157</c:v>
                </c:pt>
                <c:pt idx="6158">
                  <c:v>6.1580000000000004</c:v>
                </c:pt>
                <c:pt idx="6159">
                  <c:v>6.1589999999999998</c:v>
                </c:pt>
                <c:pt idx="6160">
                  <c:v>6.16</c:v>
                </c:pt>
                <c:pt idx="6161">
                  <c:v>6.1609999999999996</c:v>
                </c:pt>
                <c:pt idx="6162">
                  <c:v>6.1619999999999999</c:v>
                </c:pt>
                <c:pt idx="6163">
                  <c:v>6.1630000000000003</c:v>
                </c:pt>
                <c:pt idx="6164">
                  <c:v>6.1639999999999997</c:v>
                </c:pt>
                <c:pt idx="6165">
                  <c:v>6.165</c:v>
                </c:pt>
                <c:pt idx="6166">
                  <c:v>6.1660000000000004</c:v>
                </c:pt>
                <c:pt idx="6167">
                  <c:v>6.1669999999999998</c:v>
                </c:pt>
                <c:pt idx="6168">
                  <c:v>6.1680000000000001</c:v>
                </c:pt>
                <c:pt idx="6169">
                  <c:v>6.1689999999999996</c:v>
                </c:pt>
                <c:pt idx="6170">
                  <c:v>6.17</c:v>
                </c:pt>
                <c:pt idx="6171">
                  <c:v>6.1710000000000003</c:v>
                </c:pt>
                <c:pt idx="6172">
                  <c:v>6.1719999999999997</c:v>
                </c:pt>
                <c:pt idx="6173">
                  <c:v>6.173</c:v>
                </c:pt>
                <c:pt idx="6174">
                  <c:v>6.1740000000000004</c:v>
                </c:pt>
                <c:pt idx="6175">
                  <c:v>6.1749999999999998</c:v>
                </c:pt>
                <c:pt idx="6176">
                  <c:v>6.1760000000000002</c:v>
                </c:pt>
                <c:pt idx="6177">
                  <c:v>6.1769999999999996</c:v>
                </c:pt>
                <c:pt idx="6178">
                  <c:v>6.1779999999999999</c:v>
                </c:pt>
                <c:pt idx="6179">
                  <c:v>6.1790000000000003</c:v>
                </c:pt>
                <c:pt idx="6180">
                  <c:v>6.18</c:v>
                </c:pt>
                <c:pt idx="6181">
                  <c:v>6.181</c:v>
                </c:pt>
                <c:pt idx="6182">
                  <c:v>6.1820000000000004</c:v>
                </c:pt>
                <c:pt idx="6183">
                  <c:v>6.1829999999999998</c:v>
                </c:pt>
                <c:pt idx="6184">
                  <c:v>6.1840000000000002</c:v>
                </c:pt>
                <c:pt idx="6185">
                  <c:v>6.1849999999999996</c:v>
                </c:pt>
                <c:pt idx="6186">
                  <c:v>6.1859999999999999</c:v>
                </c:pt>
                <c:pt idx="6187">
                  <c:v>6.1870000000000003</c:v>
                </c:pt>
                <c:pt idx="6188">
                  <c:v>6.1879999999999997</c:v>
                </c:pt>
                <c:pt idx="6189">
                  <c:v>6.1890000000000001</c:v>
                </c:pt>
                <c:pt idx="6190">
                  <c:v>6.19</c:v>
                </c:pt>
                <c:pt idx="6191">
                  <c:v>6.1909999999999998</c:v>
                </c:pt>
                <c:pt idx="6192">
                  <c:v>6.1920000000000002</c:v>
                </c:pt>
                <c:pt idx="6193">
                  <c:v>6.1929999999999996</c:v>
                </c:pt>
                <c:pt idx="6194">
                  <c:v>6.194</c:v>
                </c:pt>
                <c:pt idx="6195">
                  <c:v>6.1950000000000003</c:v>
                </c:pt>
                <c:pt idx="6196">
                  <c:v>6.1959999999999997</c:v>
                </c:pt>
                <c:pt idx="6197">
                  <c:v>6.1970000000000001</c:v>
                </c:pt>
                <c:pt idx="6198">
                  <c:v>6.1980000000000004</c:v>
                </c:pt>
                <c:pt idx="6199">
                  <c:v>6.1989999999999998</c:v>
                </c:pt>
                <c:pt idx="6200">
                  <c:v>6.2</c:v>
                </c:pt>
                <c:pt idx="6201">
                  <c:v>6.2009999999999996</c:v>
                </c:pt>
                <c:pt idx="6202">
                  <c:v>6.202</c:v>
                </c:pt>
                <c:pt idx="6203">
                  <c:v>6.2030000000000003</c:v>
                </c:pt>
                <c:pt idx="6204">
                  <c:v>6.2039999999999997</c:v>
                </c:pt>
                <c:pt idx="6205">
                  <c:v>6.2050000000000001</c:v>
                </c:pt>
                <c:pt idx="6206">
                  <c:v>6.2060000000000004</c:v>
                </c:pt>
                <c:pt idx="6207">
                  <c:v>6.2069999999999999</c:v>
                </c:pt>
                <c:pt idx="6208">
                  <c:v>6.2080000000000002</c:v>
                </c:pt>
                <c:pt idx="6209">
                  <c:v>6.2089999999999996</c:v>
                </c:pt>
                <c:pt idx="6210">
                  <c:v>6.21</c:v>
                </c:pt>
                <c:pt idx="6211">
                  <c:v>6.2110000000000003</c:v>
                </c:pt>
                <c:pt idx="6212">
                  <c:v>6.2119999999999997</c:v>
                </c:pt>
                <c:pt idx="6213">
                  <c:v>6.2130000000000001</c:v>
                </c:pt>
                <c:pt idx="6214">
                  <c:v>6.2140000000000004</c:v>
                </c:pt>
                <c:pt idx="6215">
                  <c:v>6.2149999999999999</c:v>
                </c:pt>
                <c:pt idx="6216">
                  <c:v>6.2160000000000002</c:v>
                </c:pt>
                <c:pt idx="6217">
                  <c:v>6.2169999999999996</c:v>
                </c:pt>
                <c:pt idx="6218">
                  <c:v>6.218</c:v>
                </c:pt>
                <c:pt idx="6219">
                  <c:v>6.2190000000000003</c:v>
                </c:pt>
                <c:pt idx="6220">
                  <c:v>6.22</c:v>
                </c:pt>
                <c:pt idx="6221">
                  <c:v>6.2210000000000001</c:v>
                </c:pt>
                <c:pt idx="6222">
                  <c:v>6.2220000000000004</c:v>
                </c:pt>
                <c:pt idx="6223">
                  <c:v>6.2229999999999999</c:v>
                </c:pt>
                <c:pt idx="6224">
                  <c:v>6.2240000000000002</c:v>
                </c:pt>
                <c:pt idx="6225">
                  <c:v>6.2249999999999996</c:v>
                </c:pt>
                <c:pt idx="6226">
                  <c:v>6.226</c:v>
                </c:pt>
                <c:pt idx="6227">
                  <c:v>6.2270000000000003</c:v>
                </c:pt>
                <c:pt idx="6228">
                  <c:v>6.2279999999999998</c:v>
                </c:pt>
                <c:pt idx="6229">
                  <c:v>6.2290000000000001</c:v>
                </c:pt>
                <c:pt idx="6230">
                  <c:v>6.23</c:v>
                </c:pt>
                <c:pt idx="6231">
                  <c:v>6.2309999999999999</c:v>
                </c:pt>
                <c:pt idx="6232">
                  <c:v>6.2320000000000002</c:v>
                </c:pt>
                <c:pt idx="6233">
                  <c:v>6.2329999999999997</c:v>
                </c:pt>
                <c:pt idx="6234">
                  <c:v>6.234</c:v>
                </c:pt>
                <c:pt idx="6235">
                  <c:v>6.2350000000000003</c:v>
                </c:pt>
                <c:pt idx="6236">
                  <c:v>6.2359999999999998</c:v>
                </c:pt>
                <c:pt idx="6237">
                  <c:v>6.2370000000000001</c:v>
                </c:pt>
                <c:pt idx="6238">
                  <c:v>6.2380000000000004</c:v>
                </c:pt>
                <c:pt idx="6239">
                  <c:v>6.2389999999999999</c:v>
                </c:pt>
                <c:pt idx="6240">
                  <c:v>6.24</c:v>
                </c:pt>
                <c:pt idx="6241">
                  <c:v>6.2409999999999997</c:v>
                </c:pt>
                <c:pt idx="6242">
                  <c:v>6.242</c:v>
                </c:pt>
                <c:pt idx="6243">
                  <c:v>6.2430000000000003</c:v>
                </c:pt>
                <c:pt idx="6244">
                  <c:v>6.2439999999999998</c:v>
                </c:pt>
                <c:pt idx="6245">
                  <c:v>6.2450000000000001</c:v>
                </c:pt>
                <c:pt idx="6246">
                  <c:v>6.2460000000000004</c:v>
                </c:pt>
                <c:pt idx="6247">
                  <c:v>6.2469999999999999</c:v>
                </c:pt>
                <c:pt idx="6248">
                  <c:v>6.2480000000000002</c:v>
                </c:pt>
                <c:pt idx="6249">
                  <c:v>6.2489999999999997</c:v>
                </c:pt>
                <c:pt idx="6250">
                  <c:v>6.25</c:v>
                </c:pt>
                <c:pt idx="6251">
                  <c:v>6.2510000000000003</c:v>
                </c:pt>
                <c:pt idx="6252">
                  <c:v>6.2519999999999998</c:v>
                </c:pt>
                <c:pt idx="6253">
                  <c:v>6.2530000000000001</c:v>
                </c:pt>
                <c:pt idx="6254">
                  <c:v>6.2539999999999996</c:v>
                </c:pt>
                <c:pt idx="6255">
                  <c:v>6.2549999999999999</c:v>
                </c:pt>
                <c:pt idx="6256">
                  <c:v>6.2560000000000002</c:v>
                </c:pt>
                <c:pt idx="6257">
                  <c:v>6.2569999999999997</c:v>
                </c:pt>
                <c:pt idx="6258">
                  <c:v>6.258</c:v>
                </c:pt>
                <c:pt idx="6259">
                  <c:v>6.2590000000000003</c:v>
                </c:pt>
                <c:pt idx="6260">
                  <c:v>6.26</c:v>
                </c:pt>
                <c:pt idx="6261">
                  <c:v>6.2610000000000001</c:v>
                </c:pt>
                <c:pt idx="6262">
                  <c:v>6.2619999999999996</c:v>
                </c:pt>
                <c:pt idx="6263">
                  <c:v>6.2629999999999999</c:v>
                </c:pt>
                <c:pt idx="6264">
                  <c:v>6.2640000000000002</c:v>
                </c:pt>
                <c:pt idx="6265">
                  <c:v>6.2649999999999997</c:v>
                </c:pt>
                <c:pt idx="6266">
                  <c:v>6.266</c:v>
                </c:pt>
                <c:pt idx="6267">
                  <c:v>6.2670000000000003</c:v>
                </c:pt>
                <c:pt idx="6268">
                  <c:v>6.2679999999999998</c:v>
                </c:pt>
                <c:pt idx="6269">
                  <c:v>6.2690000000000001</c:v>
                </c:pt>
                <c:pt idx="6270">
                  <c:v>6.27</c:v>
                </c:pt>
                <c:pt idx="6271">
                  <c:v>6.2709999999999999</c:v>
                </c:pt>
                <c:pt idx="6272">
                  <c:v>6.2720000000000002</c:v>
                </c:pt>
                <c:pt idx="6273">
                  <c:v>6.2729999999999997</c:v>
                </c:pt>
                <c:pt idx="6274">
                  <c:v>6.274</c:v>
                </c:pt>
                <c:pt idx="6275">
                  <c:v>6.2750000000000004</c:v>
                </c:pt>
                <c:pt idx="6276">
                  <c:v>6.2759999999999998</c:v>
                </c:pt>
                <c:pt idx="6277">
                  <c:v>6.2770000000000001</c:v>
                </c:pt>
                <c:pt idx="6278">
                  <c:v>6.2779999999999996</c:v>
                </c:pt>
                <c:pt idx="6279">
                  <c:v>6.2789999999999999</c:v>
                </c:pt>
                <c:pt idx="6280">
                  <c:v>6.28</c:v>
                </c:pt>
                <c:pt idx="6281">
                  <c:v>6.2809999999999997</c:v>
                </c:pt>
                <c:pt idx="6282">
                  <c:v>6.282</c:v>
                </c:pt>
                <c:pt idx="6283">
                  <c:v>6.2830000000000004</c:v>
                </c:pt>
                <c:pt idx="6284">
                  <c:v>6.2839999999999998</c:v>
                </c:pt>
                <c:pt idx="6285">
                  <c:v>6.2850000000000001</c:v>
                </c:pt>
                <c:pt idx="6286">
                  <c:v>6.2859999999999996</c:v>
                </c:pt>
                <c:pt idx="6287">
                  <c:v>6.2869999999999999</c:v>
                </c:pt>
                <c:pt idx="6288">
                  <c:v>6.2880000000000003</c:v>
                </c:pt>
                <c:pt idx="6289">
                  <c:v>6.2889999999999997</c:v>
                </c:pt>
                <c:pt idx="6290">
                  <c:v>6.29</c:v>
                </c:pt>
                <c:pt idx="6291">
                  <c:v>6.2910000000000004</c:v>
                </c:pt>
                <c:pt idx="6292">
                  <c:v>6.2919999999999998</c:v>
                </c:pt>
                <c:pt idx="6293">
                  <c:v>6.2930000000000001</c:v>
                </c:pt>
                <c:pt idx="6294">
                  <c:v>6.2939999999999996</c:v>
                </c:pt>
                <c:pt idx="6295">
                  <c:v>6.2949999999999999</c:v>
                </c:pt>
                <c:pt idx="6296">
                  <c:v>6.2960000000000003</c:v>
                </c:pt>
                <c:pt idx="6297">
                  <c:v>6.2969999999999997</c:v>
                </c:pt>
                <c:pt idx="6298">
                  <c:v>6.298</c:v>
                </c:pt>
                <c:pt idx="6299">
                  <c:v>6.2990000000000004</c:v>
                </c:pt>
                <c:pt idx="6300">
                  <c:v>6.3</c:v>
                </c:pt>
                <c:pt idx="6301">
                  <c:v>6.3010000000000002</c:v>
                </c:pt>
                <c:pt idx="6302">
                  <c:v>6.3019999999999996</c:v>
                </c:pt>
                <c:pt idx="6303">
                  <c:v>6.3029999999999999</c:v>
                </c:pt>
                <c:pt idx="6304">
                  <c:v>6.3040000000000003</c:v>
                </c:pt>
                <c:pt idx="6305">
                  <c:v>6.3049999999999997</c:v>
                </c:pt>
                <c:pt idx="6306">
                  <c:v>6.306</c:v>
                </c:pt>
                <c:pt idx="6307">
                  <c:v>6.3070000000000004</c:v>
                </c:pt>
                <c:pt idx="6308">
                  <c:v>6.3079999999999998</c:v>
                </c:pt>
                <c:pt idx="6309">
                  <c:v>6.3090000000000002</c:v>
                </c:pt>
                <c:pt idx="6310">
                  <c:v>6.31</c:v>
                </c:pt>
                <c:pt idx="6311">
                  <c:v>6.3109999999999999</c:v>
                </c:pt>
                <c:pt idx="6312">
                  <c:v>6.3120000000000003</c:v>
                </c:pt>
                <c:pt idx="6313">
                  <c:v>6.3129999999999997</c:v>
                </c:pt>
                <c:pt idx="6314">
                  <c:v>6.3140000000000001</c:v>
                </c:pt>
                <c:pt idx="6315">
                  <c:v>6.3150000000000004</c:v>
                </c:pt>
                <c:pt idx="6316">
                  <c:v>6.3159999999999998</c:v>
                </c:pt>
                <c:pt idx="6317">
                  <c:v>6.3170000000000002</c:v>
                </c:pt>
                <c:pt idx="6318">
                  <c:v>6.3179999999999996</c:v>
                </c:pt>
                <c:pt idx="6319">
                  <c:v>6.319</c:v>
                </c:pt>
                <c:pt idx="6320">
                  <c:v>6.32</c:v>
                </c:pt>
                <c:pt idx="6321">
                  <c:v>6.3209999999999997</c:v>
                </c:pt>
                <c:pt idx="6322">
                  <c:v>6.3220000000000001</c:v>
                </c:pt>
                <c:pt idx="6323">
                  <c:v>6.3230000000000004</c:v>
                </c:pt>
                <c:pt idx="6324">
                  <c:v>6.3239999999999998</c:v>
                </c:pt>
                <c:pt idx="6325">
                  <c:v>6.3250000000000002</c:v>
                </c:pt>
                <c:pt idx="6326">
                  <c:v>6.3259999999999996</c:v>
                </c:pt>
                <c:pt idx="6327">
                  <c:v>6.327</c:v>
                </c:pt>
                <c:pt idx="6328">
                  <c:v>6.3280000000000003</c:v>
                </c:pt>
                <c:pt idx="6329">
                  <c:v>6.3289999999999997</c:v>
                </c:pt>
                <c:pt idx="6330">
                  <c:v>6.33</c:v>
                </c:pt>
                <c:pt idx="6331">
                  <c:v>6.3310000000000004</c:v>
                </c:pt>
                <c:pt idx="6332">
                  <c:v>6.3319999999999999</c:v>
                </c:pt>
                <c:pt idx="6333">
                  <c:v>6.3330000000000002</c:v>
                </c:pt>
                <c:pt idx="6334">
                  <c:v>6.3339999999999996</c:v>
                </c:pt>
                <c:pt idx="6335">
                  <c:v>6.335</c:v>
                </c:pt>
                <c:pt idx="6336">
                  <c:v>6.3360000000000003</c:v>
                </c:pt>
                <c:pt idx="6337">
                  <c:v>6.3369999999999997</c:v>
                </c:pt>
                <c:pt idx="6338">
                  <c:v>6.3380000000000001</c:v>
                </c:pt>
                <c:pt idx="6339">
                  <c:v>6.3390000000000004</c:v>
                </c:pt>
                <c:pt idx="6340">
                  <c:v>6.34</c:v>
                </c:pt>
                <c:pt idx="6341">
                  <c:v>6.3410000000000002</c:v>
                </c:pt>
                <c:pt idx="6342">
                  <c:v>6.3419999999999996</c:v>
                </c:pt>
                <c:pt idx="6343">
                  <c:v>6.343</c:v>
                </c:pt>
                <c:pt idx="6344">
                  <c:v>6.3440000000000003</c:v>
                </c:pt>
                <c:pt idx="6345">
                  <c:v>6.3449999999999998</c:v>
                </c:pt>
                <c:pt idx="6346">
                  <c:v>6.3460000000000001</c:v>
                </c:pt>
                <c:pt idx="6347">
                  <c:v>6.3470000000000004</c:v>
                </c:pt>
                <c:pt idx="6348">
                  <c:v>6.3479999999999999</c:v>
                </c:pt>
                <c:pt idx="6349">
                  <c:v>6.3490000000000002</c:v>
                </c:pt>
                <c:pt idx="6350">
                  <c:v>6.35</c:v>
                </c:pt>
                <c:pt idx="6351">
                  <c:v>6.351</c:v>
                </c:pt>
                <c:pt idx="6352">
                  <c:v>6.3520000000000003</c:v>
                </c:pt>
                <c:pt idx="6353">
                  <c:v>6.3529999999999998</c:v>
                </c:pt>
                <c:pt idx="6354">
                  <c:v>6.3540000000000001</c:v>
                </c:pt>
                <c:pt idx="6355">
                  <c:v>6.3550000000000004</c:v>
                </c:pt>
                <c:pt idx="6356">
                  <c:v>6.3559999999999999</c:v>
                </c:pt>
                <c:pt idx="6357">
                  <c:v>6.3570000000000002</c:v>
                </c:pt>
                <c:pt idx="6358">
                  <c:v>6.3579999999999997</c:v>
                </c:pt>
                <c:pt idx="6359">
                  <c:v>6.359</c:v>
                </c:pt>
                <c:pt idx="6360">
                  <c:v>6.36</c:v>
                </c:pt>
                <c:pt idx="6361">
                  <c:v>6.3609999999999998</c:v>
                </c:pt>
                <c:pt idx="6362">
                  <c:v>6.3620000000000001</c:v>
                </c:pt>
                <c:pt idx="6363">
                  <c:v>6.3630000000000004</c:v>
                </c:pt>
                <c:pt idx="6364">
                  <c:v>6.3639999999999999</c:v>
                </c:pt>
                <c:pt idx="6365">
                  <c:v>6.3650000000000002</c:v>
                </c:pt>
                <c:pt idx="6366">
                  <c:v>6.3659999999999997</c:v>
                </c:pt>
                <c:pt idx="6367">
                  <c:v>6.367</c:v>
                </c:pt>
                <c:pt idx="6368">
                  <c:v>6.3680000000000003</c:v>
                </c:pt>
                <c:pt idx="6369">
                  <c:v>6.3689999999999998</c:v>
                </c:pt>
                <c:pt idx="6370">
                  <c:v>6.37</c:v>
                </c:pt>
                <c:pt idx="6371">
                  <c:v>6.3710000000000004</c:v>
                </c:pt>
                <c:pt idx="6372">
                  <c:v>6.3719999999999999</c:v>
                </c:pt>
                <c:pt idx="6373">
                  <c:v>6.3730000000000002</c:v>
                </c:pt>
                <c:pt idx="6374">
                  <c:v>6.3739999999999997</c:v>
                </c:pt>
                <c:pt idx="6375">
                  <c:v>6.375</c:v>
                </c:pt>
                <c:pt idx="6376">
                  <c:v>6.3760000000000003</c:v>
                </c:pt>
                <c:pt idx="6377">
                  <c:v>6.3769999999999998</c:v>
                </c:pt>
                <c:pt idx="6378">
                  <c:v>6.3780000000000001</c:v>
                </c:pt>
                <c:pt idx="6379">
                  <c:v>6.3789999999999996</c:v>
                </c:pt>
                <c:pt idx="6380">
                  <c:v>6.38</c:v>
                </c:pt>
                <c:pt idx="6381">
                  <c:v>6.3810000000000002</c:v>
                </c:pt>
                <c:pt idx="6382">
                  <c:v>6.3819999999999997</c:v>
                </c:pt>
                <c:pt idx="6383">
                  <c:v>6.383</c:v>
                </c:pt>
                <c:pt idx="6384">
                  <c:v>6.3840000000000003</c:v>
                </c:pt>
                <c:pt idx="6385">
                  <c:v>6.3849999999999998</c:v>
                </c:pt>
                <c:pt idx="6386">
                  <c:v>6.3860000000000001</c:v>
                </c:pt>
                <c:pt idx="6387">
                  <c:v>6.3869999999999996</c:v>
                </c:pt>
                <c:pt idx="6388">
                  <c:v>6.3879999999999999</c:v>
                </c:pt>
                <c:pt idx="6389">
                  <c:v>6.3890000000000002</c:v>
                </c:pt>
                <c:pt idx="6390">
                  <c:v>6.39</c:v>
                </c:pt>
                <c:pt idx="6391">
                  <c:v>6.391</c:v>
                </c:pt>
                <c:pt idx="6392">
                  <c:v>6.3920000000000003</c:v>
                </c:pt>
                <c:pt idx="6393">
                  <c:v>6.3929999999999998</c:v>
                </c:pt>
                <c:pt idx="6394">
                  <c:v>6.3940000000000001</c:v>
                </c:pt>
                <c:pt idx="6395">
                  <c:v>6.3949999999999996</c:v>
                </c:pt>
                <c:pt idx="6396">
                  <c:v>6.3959999999999999</c:v>
                </c:pt>
                <c:pt idx="6397">
                  <c:v>6.3970000000000002</c:v>
                </c:pt>
                <c:pt idx="6398">
                  <c:v>6.3979999999999997</c:v>
                </c:pt>
                <c:pt idx="6399">
                  <c:v>6.399</c:v>
                </c:pt>
                <c:pt idx="6400">
                  <c:v>6.4</c:v>
                </c:pt>
                <c:pt idx="6401">
                  <c:v>6.4009999999999998</c:v>
                </c:pt>
                <c:pt idx="6402">
                  <c:v>6.4020000000000001</c:v>
                </c:pt>
                <c:pt idx="6403">
                  <c:v>6.4029999999999996</c:v>
                </c:pt>
                <c:pt idx="6404">
                  <c:v>6.4039999999999999</c:v>
                </c:pt>
                <c:pt idx="6405">
                  <c:v>6.4050000000000002</c:v>
                </c:pt>
                <c:pt idx="6406">
                  <c:v>6.4059999999999997</c:v>
                </c:pt>
                <c:pt idx="6407">
                  <c:v>6.407</c:v>
                </c:pt>
                <c:pt idx="6408">
                  <c:v>6.4080000000000004</c:v>
                </c:pt>
                <c:pt idx="6409">
                  <c:v>6.4089999999999998</c:v>
                </c:pt>
                <c:pt idx="6410">
                  <c:v>6.41</c:v>
                </c:pt>
                <c:pt idx="6411">
                  <c:v>6.4109999999999996</c:v>
                </c:pt>
                <c:pt idx="6412">
                  <c:v>6.4119999999999999</c:v>
                </c:pt>
                <c:pt idx="6413">
                  <c:v>6.4130000000000003</c:v>
                </c:pt>
                <c:pt idx="6414">
                  <c:v>6.4139999999999997</c:v>
                </c:pt>
                <c:pt idx="6415">
                  <c:v>6.415</c:v>
                </c:pt>
                <c:pt idx="6416">
                  <c:v>6.4160000000000004</c:v>
                </c:pt>
                <c:pt idx="6417">
                  <c:v>6.4169999999999998</c:v>
                </c:pt>
                <c:pt idx="6418">
                  <c:v>6.4180000000000001</c:v>
                </c:pt>
                <c:pt idx="6419">
                  <c:v>6.4189999999999996</c:v>
                </c:pt>
                <c:pt idx="6420">
                  <c:v>6.42</c:v>
                </c:pt>
                <c:pt idx="6421">
                  <c:v>6.4210000000000003</c:v>
                </c:pt>
                <c:pt idx="6422">
                  <c:v>6.4219999999999997</c:v>
                </c:pt>
                <c:pt idx="6423">
                  <c:v>6.423</c:v>
                </c:pt>
                <c:pt idx="6424">
                  <c:v>6.4240000000000004</c:v>
                </c:pt>
                <c:pt idx="6425">
                  <c:v>6.4249999999999998</c:v>
                </c:pt>
                <c:pt idx="6426">
                  <c:v>6.4260000000000002</c:v>
                </c:pt>
                <c:pt idx="6427">
                  <c:v>6.4269999999999996</c:v>
                </c:pt>
                <c:pt idx="6428">
                  <c:v>6.4279999999999999</c:v>
                </c:pt>
                <c:pt idx="6429">
                  <c:v>6.4290000000000003</c:v>
                </c:pt>
                <c:pt idx="6430">
                  <c:v>6.43</c:v>
                </c:pt>
                <c:pt idx="6431">
                  <c:v>6.431</c:v>
                </c:pt>
                <c:pt idx="6432">
                  <c:v>6.4320000000000004</c:v>
                </c:pt>
                <c:pt idx="6433">
                  <c:v>6.4329999999999998</c:v>
                </c:pt>
                <c:pt idx="6434">
                  <c:v>6.4340000000000002</c:v>
                </c:pt>
                <c:pt idx="6435">
                  <c:v>6.4349999999999996</c:v>
                </c:pt>
                <c:pt idx="6436">
                  <c:v>6.4359999999999999</c:v>
                </c:pt>
                <c:pt idx="6437">
                  <c:v>6.4370000000000003</c:v>
                </c:pt>
                <c:pt idx="6438">
                  <c:v>6.4379999999999997</c:v>
                </c:pt>
                <c:pt idx="6439">
                  <c:v>6.4390000000000001</c:v>
                </c:pt>
                <c:pt idx="6440">
                  <c:v>6.44</c:v>
                </c:pt>
                <c:pt idx="6441">
                  <c:v>6.4409999999999998</c:v>
                </c:pt>
                <c:pt idx="6442">
                  <c:v>6.4420000000000002</c:v>
                </c:pt>
                <c:pt idx="6443">
                  <c:v>6.4429999999999996</c:v>
                </c:pt>
                <c:pt idx="6444">
                  <c:v>6.444</c:v>
                </c:pt>
                <c:pt idx="6445">
                  <c:v>6.4450000000000003</c:v>
                </c:pt>
                <c:pt idx="6446">
                  <c:v>6.4459999999999997</c:v>
                </c:pt>
                <c:pt idx="6447">
                  <c:v>6.4470000000000001</c:v>
                </c:pt>
                <c:pt idx="6448">
                  <c:v>6.4480000000000004</c:v>
                </c:pt>
                <c:pt idx="6449">
                  <c:v>6.4489999999999998</c:v>
                </c:pt>
                <c:pt idx="6450">
                  <c:v>6.45</c:v>
                </c:pt>
                <c:pt idx="6451">
                  <c:v>6.4509999999999996</c:v>
                </c:pt>
                <c:pt idx="6452">
                  <c:v>6.452</c:v>
                </c:pt>
                <c:pt idx="6453">
                  <c:v>6.4530000000000003</c:v>
                </c:pt>
                <c:pt idx="6454">
                  <c:v>6.4539999999999997</c:v>
                </c:pt>
                <c:pt idx="6455">
                  <c:v>6.4550000000000001</c:v>
                </c:pt>
                <c:pt idx="6456">
                  <c:v>6.4560000000000004</c:v>
                </c:pt>
                <c:pt idx="6457">
                  <c:v>6.4569999999999999</c:v>
                </c:pt>
                <c:pt idx="6458">
                  <c:v>6.4580000000000002</c:v>
                </c:pt>
                <c:pt idx="6459">
                  <c:v>6.4589999999999996</c:v>
                </c:pt>
                <c:pt idx="6460">
                  <c:v>6.46</c:v>
                </c:pt>
                <c:pt idx="6461">
                  <c:v>6.4610000000000003</c:v>
                </c:pt>
                <c:pt idx="6462">
                  <c:v>6.4619999999999997</c:v>
                </c:pt>
                <c:pt idx="6463">
                  <c:v>6.4630000000000001</c:v>
                </c:pt>
                <c:pt idx="6464">
                  <c:v>6.4640000000000004</c:v>
                </c:pt>
                <c:pt idx="6465">
                  <c:v>6.4649999999999999</c:v>
                </c:pt>
                <c:pt idx="6466">
                  <c:v>6.4660000000000002</c:v>
                </c:pt>
                <c:pt idx="6467">
                  <c:v>6.4669999999999996</c:v>
                </c:pt>
                <c:pt idx="6468">
                  <c:v>6.468</c:v>
                </c:pt>
                <c:pt idx="6469">
                  <c:v>6.4690000000000003</c:v>
                </c:pt>
                <c:pt idx="6470">
                  <c:v>6.47</c:v>
                </c:pt>
                <c:pt idx="6471">
                  <c:v>6.4710000000000001</c:v>
                </c:pt>
                <c:pt idx="6472">
                  <c:v>6.4720000000000004</c:v>
                </c:pt>
                <c:pt idx="6473">
                  <c:v>6.4729999999999999</c:v>
                </c:pt>
                <c:pt idx="6474">
                  <c:v>6.4740000000000002</c:v>
                </c:pt>
                <c:pt idx="6475">
                  <c:v>6.4749999999999996</c:v>
                </c:pt>
                <c:pt idx="6476">
                  <c:v>6.476</c:v>
                </c:pt>
                <c:pt idx="6477">
                  <c:v>6.4770000000000003</c:v>
                </c:pt>
                <c:pt idx="6478">
                  <c:v>6.4779999999999998</c:v>
                </c:pt>
                <c:pt idx="6479">
                  <c:v>6.4790000000000001</c:v>
                </c:pt>
                <c:pt idx="6480">
                  <c:v>6.48</c:v>
                </c:pt>
                <c:pt idx="6481">
                  <c:v>6.4809999999999999</c:v>
                </c:pt>
                <c:pt idx="6482">
                  <c:v>6.4820000000000002</c:v>
                </c:pt>
                <c:pt idx="6483">
                  <c:v>6.4829999999999997</c:v>
                </c:pt>
                <c:pt idx="6484">
                  <c:v>6.484</c:v>
                </c:pt>
                <c:pt idx="6485">
                  <c:v>6.4850000000000003</c:v>
                </c:pt>
                <c:pt idx="6486">
                  <c:v>6.4859999999999998</c:v>
                </c:pt>
                <c:pt idx="6487">
                  <c:v>6.4870000000000001</c:v>
                </c:pt>
                <c:pt idx="6488">
                  <c:v>6.4880000000000004</c:v>
                </c:pt>
                <c:pt idx="6489">
                  <c:v>6.4889999999999999</c:v>
                </c:pt>
                <c:pt idx="6490">
                  <c:v>6.49</c:v>
                </c:pt>
                <c:pt idx="6491">
                  <c:v>6.4909999999999997</c:v>
                </c:pt>
                <c:pt idx="6492">
                  <c:v>6.492</c:v>
                </c:pt>
                <c:pt idx="6493">
                  <c:v>6.4930000000000003</c:v>
                </c:pt>
                <c:pt idx="6494">
                  <c:v>6.4939999999999998</c:v>
                </c:pt>
                <c:pt idx="6495">
                  <c:v>6.4950000000000001</c:v>
                </c:pt>
                <c:pt idx="6496">
                  <c:v>6.4960000000000004</c:v>
                </c:pt>
                <c:pt idx="6497">
                  <c:v>6.4969999999999999</c:v>
                </c:pt>
                <c:pt idx="6498">
                  <c:v>6.4980000000000002</c:v>
                </c:pt>
                <c:pt idx="6499">
                  <c:v>6.4989999999999997</c:v>
                </c:pt>
                <c:pt idx="6500">
                  <c:v>6.5</c:v>
                </c:pt>
                <c:pt idx="6501">
                  <c:v>6.5010000000000003</c:v>
                </c:pt>
                <c:pt idx="6502">
                  <c:v>6.5019999999999998</c:v>
                </c:pt>
                <c:pt idx="6503">
                  <c:v>6.5030000000000001</c:v>
                </c:pt>
                <c:pt idx="6504">
                  <c:v>6.5039999999999996</c:v>
                </c:pt>
                <c:pt idx="6505">
                  <c:v>6.5049999999999999</c:v>
                </c:pt>
                <c:pt idx="6506">
                  <c:v>6.5060000000000002</c:v>
                </c:pt>
                <c:pt idx="6507">
                  <c:v>6.5069999999999997</c:v>
                </c:pt>
                <c:pt idx="6508">
                  <c:v>6.508</c:v>
                </c:pt>
                <c:pt idx="6509">
                  <c:v>6.5090000000000003</c:v>
                </c:pt>
                <c:pt idx="6510">
                  <c:v>6.51</c:v>
                </c:pt>
                <c:pt idx="6511">
                  <c:v>6.5110000000000001</c:v>
                </c:pt>
                <c:pt idx="6512">
                  <c:v>6.5119999999999996</c:v>
                </c:pt>
                <c:pt idx="6513">
                  <c:v>6.5129999999999999</c:v>
                </c:pt>
                <c:pt idx="6514">
                  <c:v>6.5140000000000002</c:v>
                </c:pt>
                <c:pt idx="6515">
                  <c:v>6.5149999999999997</c:v>
                </c:pt>
                <c:pt idx="6516">
                  <c:v>6.516</c:v>
                </c:pt>
                <c:pt idx="6517">
                  <c:v>6.5170000000000003</c:v>
                </c:pt>
                <c:pt idx="6518">
                  <c:v>6.5179999999999998</c:v>
                </c:pt>
                <c:pt idx="6519">
                  <c:v>6.5190000000000001</c:v>
                </c:pt>
                <c:pt idx="6520">
                  <c:v>6.52</c:v>
                </c:pt>
                <c:pt idx="6521">
                  <c:v>6.5209999999999999</c:v>
                </c:pt>
                <c:pt idx="6522">
                  <c:v>6.5220000000000002</c:v>
                </c:pt>
                <c:pt idx="6523">
                  <c:v>6.5229999999999997</c:v>
                </c:pt>
                <c:pt idx="6524">
                  <c:v>6.524</c:v>
                </c:pt>
                <c:pt idx="6525">
                  <c:v>6.5250000000000004</c:v>
                </c:pt>
                <c:pt idx="6526">
                  <c:v>6.5259999999999998</c:v>
                </c:pt>
                <c:pt idx="6527">
                  <c:v>6.5270000000000001</c:v>
                </c:pt>
                <c:pt idx="6528">
                  <c:v>6.5279999999999996</c:v>
                </c:pt>
                <c:pt idx="6529">
                  <c:v>6.5289999999999999</c:v>
                </c:pt>
                <c:pt idx="6530">
                  <c:v>6.53</c:v>
                </c:pt>
                <c:pt idx="6531">
                  <c:v>6.5309999999999997</c:v>
                </c:pt>
                <c:pt idx="6532">
                  <c:v>6.532</c:v>
                </c:pt>
                <c:pt idx="6533">
                  <c:v>6.5330000000000004</c:v>
                </c:pt>
                <c:pt idx="6534">
                  <c:v>6.5339999999999998</c:v>
                </c:pt>
                <c:pt idx="6535">
                  <c:v>6.5350000000000001</c:v>
                </c:pt>
                <c:pt idx="6536">
                  <c:v>6.5359999999999996</c:v>
                </c:pt>
                <c:pt idx="6537">
                  <c:v>6.5369999999999999</c:v>
                </c:pt>
                <c:pt idx="6538">
                  <c:v>6.5380000000000003</c:v>
                </c:pt>
                <c:pt idx="6539">
                  <c:v>6.5389999999999997</c:v>
                </c:pt>
                <c:pt idx="6540">
                  <c:v>6.54</c:v>
                </c:pt>
                <c:pt idx="6541">
                  <c:v>6.5410000000000004</c:v>
                </c:pt>
                <c:pt idx="6542">
                  <c:v>6.5419999999999998</c:v>
                </c:pt>
                <c:pt idx="6543">
                  <c:v>6.5430000000000001</c:v>
                </c:pt>
                <c:pt idx="6544">
                  <c:v>6.5439999999999996</c:v>
                </c:pt>
                <c:pt idx="6545">
                  <c:v>6.5449999999999999</c:v>
                </c:pt>
                <c:pt idx="6546">
                  <c:v>6.5460000000000003</c:v>
                </c:pt>
                <c:pt idx="6547">
                  <c:v>6.5469999999999997</c:v>
                </c:pt>
                <c:pt idx="6548">
                  <c:v>6.548</c:v>
                </c:pt>
                <c:pt idx="6549">
                  <c:v>6.5490000000000004</c:v>
                </c:pt>
                <c:pt idx="6550">
                  <c:v>6.55</c:v>
                </c:pt>
                <c:pt idx="6551">
                  <c:v>6.5510000000000002</c:v>
                </c:pt>
                <c:pt idx="6552">
                  <c:v>6.5519999999999996</c:v>
                </c:pt>
                <c:pt idx="6553">
                  <c:v>6.5529999999999999</c:v>
                </c:pt>
                <c:pt idx="6554">
                  <c:v>6.5540000000000003</c:v>
                </c:pt>
                <c:pt idx="6555">
                  <c:v>6.5549999999999997</c:v>
                </c:pt>
                <c:pt idx="6556">
                  <c:v>6.556</c:v>
                </c:pt>
                <c:pt idx="6557">
                  <c:v>6.5570000000000004</c:v>
                </c:pt>
                <c:pt idx="6558">
                  <c:v>6.5579999999999998</c:v>
                </c:pt>
                <c:pt idx="6559">
                  <c:v>6.5590000000000002</c:v>
                </c:pt>
                <c:pt idx="6560">
                  <c:v>6.56</c:v>
                </c:pt>
                <c:pt idx="6561">
                  <c:v>6.5609999999999999</c:v>
                </c:pt>
                <c:pt idx="6562">
                  <c:v>6.5620000000000003</c:v>
                </c:pt>
                <c:pt idx="6563">
                  <c:v>6.5629999999999997</c:v>
                </c:pt>
                <c:pt idx="6564">
                  <c:v>6.5640000000000001</c:v>
                </c:pt>
                <c:pt idx="6565">
                  <c:v>6.5650000000000004</c:v>
                </c:pt>
                <c:pt idx="6566">
                  <c:v>6.5659999999999998</c:v>
                </c:pt>
                <c:pt idx="6567">
                  <c:v>6.5670000000000002</c:v>
                </c:pt>
                <c:pt idx="6568">
                  <c:v>6.5679999999999996</c:v>
                </c:pt>
                <c:pt idx="6569">
                  <c:v>6.569</c:v>
                </c:pt>
                <c:pt idx="6570">
                  <c:v>6.57</c:v>
                </c:pt>
                <c:pt idx="6571">
                  <c:v>6.5709999999999997</c:v>
                </c:pt>
                <c:pt idx="6572">
                  <c:v>6.5720000000000001</c:v>
                </c:pt>
                <c:pt idx="6573">
                  <c:v>6.5730000000000004</c:v>
                </c:pt>
                <c:pt idx="6574">
                  <c:v>6.5739999999999998</c:v>
                </c:pt>
                <c:pt idx="6575">
                  <c:v>6.5750000000000002</c:v>
                </c:pt>
                <c:pt idx="6576">
                  <c:v>6.5759999999999996</c:v>
                </c:pt>
                <c:pt idx="6577">
                  <c:v>6.577</c:v>
                </c:pt>
                <c:pt idx="6578">
                  <c:v>6.5780000000000003</c:v>
                </c:pt>
                <c:pt idx="6579">
                  <c:v>6.5789999999999997</c:v>
                </c:pt>
                <c:pt idx="6580">
                  <c:v>6.58</c:v>
                </c:pt>
                <c:pt idx="6581">
                  <c:v>6.5810000000000004</c:v>
                </c:pt>
                <c:pt idx="6582">
                  <c:v>6.5819999999999999</c:v>
                </c:pt>
                <c:pt idx="6583">
                  <c:v>6.5830000000000002</c:v>
                </c:pt>
                <c:pt idx="6584">
                  <c:v>6.5839999999999996</c:v>
                </c:pt>
                <c:pt idx="6585">
                  <c:v>6.585</c:v>
                </c:pt>
                <c:pt idx="6586">
                  <c:v>6.5860000000000003</c:v>
                </c:pt>
                <c:pt idx="6587">
                  <c:v>6.5869999999999997</c:v>
                </c:pt>
                <c:pt idx="6588">
                  <c:v>6.5880000000000001</c:v>
                </c:pt>
                <c:pt idx="6589">
                  <c:v>6.5890000000000004</c:v>
                </c:pt>
                <c:pt idx="6590">
                  <c:v>6.59</c:v>
                </c:pt>
                <c:pt idx="6591">
                  <c:v>6.5910000000000002</c:v>
                </c:pt>
                <c:pt idx="6592">
                  <c:v>6.5919999999999996</c:v>
                </c:pt>
                <c:pt idx="6593">
                  <c:v>6.593</c:v>
                </c:pt>
                <c:pt idx="6594">
                  <c:v>6.5940000000000003</c:v>
                </c:pt>
                <c:pt idx="6595">
                  <c:v>6.5949999999999998</c:v>
                </c:pt>
                <c:pt idx="6596">
                  <c:v>6.5960000000000001</c:v>
                </c:pt>
                <c:pt idx="6597">
                  <c:v>6.5970000000000004</c:v>
                </c:pt>
                <c:pt idx="6598">
                  <c:v>6.5979999999999999</c:v>
                </c:pt>
                <c:pt idx="6599">
                  <c:v>6.5990000000000002</c:v>
                </c:pt>
                <c:pt idx="6600">
                  <c:v>6.6</c:v>
                </c:pt>
                <c:pt idx="6601">
                  <c:v>6.601</c:v>
                </c:pt>
                <c:pt idx="6602">
                  <c:v>6.6020000000000003</c:v>
                </c:pt>
                <c:pt idx="6603">
                  <c:v>6.6029999999999998</c:v>
                </c:pt>
                <c:pt idx="6604">
                  <c:v>6.6040000000000001</c:v>
                </c:pt>
                <c:pt idx="6605">
                  <c:v>6.6050000000000004</c:v>
                </c:pt>
                <c:pt idx="6606">
                  <c:v>6.6059999999999999</c:v>
                </c:pt>
                <c:pt idx="6607">
                  <c:v>6.6070000000000002</c:v>
                </c:pt>
                <c:pt idx="6608">
                  <c:v>6.6079999999999997</c:v>
                </c:pt>
                <c:pt idx="6609">
                  <c:v>6.609</c:v>
                </c:pt>
                <c:pt idx="6610">
                  <c:v>6.61</c:v>
                </c:pt>
                <c:pt idx="6611">
                  <c:v>6.6109999999999998</c:v>
                </c:pt>
                <c:pt idx="6612">
                  <c:v>6.6120000000000001</c:v>
                </c:pt>
                <c:pt idx="6613">
                  <c:v>6.6130000000000004</c:v>
                </c:pt>
                <c:pt idx="6614">
                  <c:v>6.6139999999999999</c:v>
                </c:pt>
                <c:pt idx="6615">
                  <c:v>6.6150000000000002</c:v>
                </c:pt>
                <c:pt idx="6616">
                  <c:v>6.6159999999999997</c:v>
                </c:pt>
                <c:pt idx="6617">
                  <c:v>6.617</c:v>
                </c:pt>
                <c:pt idx="6618">
                  <c:v>6.6180000000000003</c:v>
                </c:pt>
                <c:pt idx="6619">
                  <c:v>6.6189999999999998</c:v>
                </c:pt>
                <c:pt idx="6620">
                  <c:v>6.62</c:v>
                </c:pt>
                <c:pt idx="6621">
                  <c:v>6.6210000000000004</c:v>
                </c:pt>
                <c:pt idx="6622">
                  <c:v>6.6219999999999999</c:v>
                </c:pt>
                <c:pt idx="6623">
                  <c:v>6.6230000000000002</c:v>
                </c:pt>
                <c:pt idx="6624">
                  <c:v>6.6239999999999997</c:v>
                </c:pt>
                <c:pt idx="6625">
                  <c:v>6.625</c:v>
                </c:pt>
                <c:pt idx="6626">
                  <c:v>6.6260000000000003</c:v>
                </c:pt>
                <c:pt idx="6627">
                  <c:v>6.6269999999999998</c:v>
                </c:pt>
                <c:pt idx="6628">
                  <c:v>6.6280000000000001</c:v>
                </c:pt>
                <c:pt idx="6629">
                  <c:v>6.6289999999999996</c:v>
                </c:pt>
                <c:pt idx="6630">
                  <c:v>6.63</c:v>
                </c:pt>
                <c:pt idx="6631">
                  <c:v>6.6310000000000002</c:v>
                </c:pt>
                <c:pt idx="6632">
                  <c:v>6.6319999999999997</c:v>
                </c:pt>
                <c:pt idx="6633">
                  <c:v>6.633</c:v>
                </c:pt>
                <c:pt idx="6634">
                  <c:v>6.6340000000000003</c:v>
                </c:pt>
                <c:pt idx="6635">
                  <c:v>6.6349999999999998</c:v>
                </c:pt>
                <c:pt idx="6636">
                  <c:v>6.6360000000000001</c:v>
                </c:pt>
                <c:pt idx="6637">
                  <c:v>6.6369999999999996</c:v>
                </c:pt>
                <c:pt idx="6638">
                  <c:v>6.6379999999999999</c:v>
                </c:pt>
                <c:pt idx="6639">
                  <c:v>6.6390000000000002</c:v>
                </c:pt>
                <c:pt idx="6640">
                  <c:v>6.64</c:v>
                </c:pt>
                <c:pt idx="6641">
                  <c:v>6.641</c:v>
                </c:pt>
                <c:pt idx="6642">
                  <c:v>6.6420000000000003</c:v>
                </c:pt>
                <c:pt idx="6643">
                  <c:v>6.6429999999999998</c:v>
                </c:pt>
                <c:pt idx="6644">
                  <c:v>6.6440000000000001</c:v>
                </c:pt>
                <c:pt idx="6645">
                  <c:v>6.6449999999999996</c:v>
                </c:pt>
                <c:pt idx="6646">
                  <c:v>6.6459999999999999</c:v>
                </c:pt>
                <c:pt idx="6647">
                  <c:v>6.6470000000000002</c:v>
                </c:pt>
                <c:pt idx="6648">
                  <c:v>6.6479999999999997</c:v>
                </c:pt>
                <c:pt idx="6649">
                  <c:v>6.649</c:v>
                </c:pt>
                <c:pt idx="6650">
                  <c:v>6.65</c:v>
                </c:pt>
                <c:pt idx="6651">
                  <c:v>6.6509999999999998</c:v>
                </c:pt>
                <c:pt idx="6652">
                  <c:v>6.6520000000000001</c:v>
                </c:pt>
                <c:pt idx="6653">
                  <c:v>6.6529999999999996</c:v>
                </c:pt>
                <c:pt idx="6654">
                  <c:v>6.6539999999999999</c:v>
                </c:pt>
                <c:pt idx="6655">
                  <c:v>6.6550000000000002</c:v>
                </c:pt>
                <c:pt idx="6656">
                  <c:v>6.6559999999999997</c:v>
                </c:pt>
                <c:pt idx="6657">
                  <c:v>6.657</c:v>
                </c:pt>
                <c:pt idx="6658">
                  <c:v>6.6580000000000004</c:v>
                </c:pt>
                <c:pt idx="6659">
                  <c:v>6.6589999999999998</c:v>
                </c:pt>
                <c:pt idx="6660">
                  <c:v>6.66</c:v>
                </c:pt>
                <c:pt idx="6661">
                  <c:v>6.6609999999999996</c:v>
                </c:pt>
                <c:pt idx="6662">
                  <c:v>6.6619999999999999</c:v>
                </c:pt>
                <c:pt idx="6663">
                  <c:v>6.6630000000000003</c:v>
                </c:pt>
                <c:pt idx="6664">
                  <c:v>6.6639999999999997</c:v>
                </c:pt>
                <c:pt idx="6665">
                  <c:v>6.665</c:v>
                </c:pt>
                <c:pt idx="6666">
                  <c:v>6.6660000000000004</c:v>
                </c:pt>
                <c:pt idx="6667">
                  <c:v>6.6669999999999998</c:v>
                </c:pt>
                <c:pt idx="6668">
                  <c:v>6.6680000000000001</c:v>
                </c:pt>
                <c:pt idx="6669">
                  <c:v>6.6689999999999996</c:v>
                </c:pt>
                <c:pt idx="6670">
                  <c:v>6.67</c:v>
                </c:pt>
                <c:pt idx="6671">
                  <c:v>6.6710000000000003</c:v>
                </c:pt>
                <c:pt idx="6672">
                  <c:v>6.6719999999999997</c:v>
                </c:pt>
                <c:pt idx="6673">
                  <c:v>6.673</c:v>
                </c:pt>
                <c:pt idx="6674">
                  <c:v>6.6740000000000004</c:v>
                </c:pt>
                <c:pt idx="6675">
                  <c:v>6.6749999999999998</c:v>
                </c:pt>
                <c:pt idx="6676">
                  <c:v>6.6760000000000002</c:v>
                </c:pt>
                <c:pt idx="6677">
                  <c:v>6.6769999999999996</c:v>
                </c:pt>
                <c:pt idx="6678">
                  <c:v>6.6779999999999999</c:v>
                </c:pt>
                <c:pt idx="6679">
                  <c:v>6.6790000000000003</c:v>
                </c:pt>
                <c:pt idx="6680">
                  <c:v>6.68</c:v>
                </c:pt>
                <c:pt idx="6681">
                  <c:v>6.681</c:v>
                </c:pt>
                <c:pt idx="6682">
                  <c:v>6.6820000000000004</c:v>
                </c:pt>
                <c:pt idx="6683">
                  <c:v>6.6829999999999998</c:v>
                </c:pt>
                <c:pt idx="6684">
                  <c:v>6.6840000000000002</c:v>
                </c:pt>
                <c:pt idx="6685">
                  <c:v>6.6849999999999996</c:v>
                </c:pt>
                <c:pt idx="6686">
                  <c:v>6.6859999999999999</c:v>
                </c:pt>
                <c:pt idx="6687">
                  <c:v>6.6870000000000003</c:v>
                </c:pt>
                <c:pt idx="6688">
                  <c:v>6.6879999999999997</c:v>
                </c:pt>
                <c:pt idx="6689">
                  <c:v>6.6890000000000001</c:v>
                </c:pt>
                <c:pt idx="6690">
                  <c:v>6.69</c:v>
                </c:pt>
                <c:pt idx="6691">
                  <c:v>6.6909999999999998</c:v>
                </c:pt>
                <c:pt idx="6692">
                  <c:v>6.6920000000000002</c:v>
                </c:pt>
                <c:pt idx="6693">
                  <c:v>6.6929999999999996</c:v>
                </c:pt>
                <c:pt idx="6694">
                  <c:v>6.694</c:v>
                </c:pt>
                <c:pt idx="6695">
                  <c:v>6.6950000000000003</c:v>
                </c:pt>
                <c:pt idx="6696">
                  <c:v>6.6959999999999997</c:v>
                </c:pt>
                <c:pt idx="6697">
                  <c:v>6.6970000000000001</c:v>
                </c:pt>
                <c:pt idx="6698">
                  <c:v>6.6980000000000004</c:v>
                </c:pt>
                <c:pt idx="6699">
                  <c:v>6.6989999999999998</c:v>
                </c:pt>
                <c:pt idx="6700">
                  <c:v>6.7</c:v>
                </c:pt>
                <c:pt idx="6701">
                  <c:v>6.7009999999999996</c:v>
                </c:pt>
                <c:pt idx="6702">
                  <c:v>6.702</c:v>
                </c:pt>
                <c:pt idx="6703">
                  <c:v>6.7030000000000003</c:v>
                </c:pt>
                <c:pt idx="6704">
                  <c:v>6.7039999999999997</c:v>
                </c:pt>
                <c:pt idx="6705">
                  <c:v>6.7050000000000001</c:v>
                </c:pt>
                <c:pt idx="6706">
                  <c:v>6.7060000000000004</c:v>
                </c:pt>
                <c:pt idx="6707">
                  <c:v>6.7069999999999999</c:v>
                </c:pt>
                <c:pt idx="6708">
                  <c:v>6.7080000000000002</c:v>
                </c:pt>
                <c:pt idx="6709">
                  <c:v>6.7089999999999996</c:v>
                </c:pt>
                <c:pt idx="6710">
                  <c:v>6.71</c:v>
                </c:pt>
                <c:pt idx="6711">
                  <c:v>6.7110000000000003</c:v>
                </c:pt>
                <c:pt idx="6712">
                  <c:v>6.7119999999999997</c:v>
                </c:pt>
                <c:pt idx="6713">
                  <c:v>6.7130000000000001</c:v>
                </c:pt>
                <c:pt idx="6714">
                  <c:v>6.7140000000000004</c:v>
                </c:pt>
                <c:pt idx="6715">
                  <c:v>6.7149999999999999</c:v>
                </c:pt>
                <c:pt idx="6716">
                  <c:v>6.7160000000000002</c:v>
                </c:pt>
                <c:pt idx="6717">
                  <c:v>6.7169999999999996</c:v>
                </c:pt>
                <c:pt idx="6718">
                  <c:v>6.718</c:v>
                </c:pt>
                <c:pt idx="6719">
                  <c:v>6.7190000000000003</c:v>
                </c:pt>
                <c:pt idx="6720">
                  <c:v>6.72</c:v>
                </c:pt>
                <c:pt idx="6721">
                  <c:v>6.7210000000000001</c:v>
                </c:pt>
                <c:pt idx="6722">
                  <c:v>6.7220000000000004</c:v>
                </c:pt>
                <c:pt idx="6723">
                  <c:v>6.7229999999999999</c:v>
                </c:pt>
                <c:pt idx="6724">
                  <c:v>6.7240000000000002</c:v>
                </c:pt>
                <c:pt idx="6725">
                  <c:v>6.7249999999999996</c:v>
                </c:pt>
                <c:pt idx="6726">
                  <c:v>6.726</c:v>
                </c:pt>
                <c:pt idx="6727">
                  <c:v>6.7270000000000003</c:v>
                </c:pt>
                <c:pt idx="6728">
                  <c:v>6.7279999999999998</c:v>
                </c:pt>
                <c:pt idx="6729">
                  <c:v>6.7290000000000001</c:v>
                </c:pt>
                <c:pt idx="6730">
                  <c:v>6.73</c:v>
                </c:pt>
                <c:pt idx="6731">
                  <c:v>6.7309999999999999</c:v>
                </c:pt>
                <c:pt idx="6732">
                  <c:v>6.7320000000000002</c:v>
                </c:pt>
                <c:pt idx="6733">
                  <c:v>6.7329999999999997</c:v>
                </c:pt>
                <c:pt idx="6734">
                  <c:v>6.734</c:v>
                </c:pt>
                <c:pt idx="6735">
                  <c:v>6.7350000000000003</c:v>
                </c:pt>
                <c:pt idx="6736">
                  <c:v>6.7359999999999998</c:v>
                </c:pt>
                <c:pt idx="6737">
                  <c:v>6.7370000000000001</c:v>
                </c:pt>
                <c:pt idx="6738">
                  <c:v>6.7380000000000004</c:v>
                </c:pt>
                <c:pt idx="6739">
                  <c:v>6.7389999999999999</c:v>
                </c:pt>
                <c:pt idx="6740">
                  <c:v>6.74</c:v>
                </c:pt>
                <c:pt idx="6741">
                  <c:v>6.7409999999999997</c:v>
                </c:pt>
                <c:pt idx="6742">
                  <c:v>6.742</c:v>
                </c:pt>
                <c:pt idx="6743">
                  <c:v>6.7430000000000003</c:v>
                </c:pt>
                <c:pt idx="6744">
                  <c:v>6.7439999999999998</c:v>
                </c:pt>
                <c:pt idx="6745">
                  <c:v>6.7450000000000001</c:v>
                </c:pt>
                <c:pt idx="6746">
                  <c:v>6.7460000000000004</c:v>
                </c:pt>
                <c:pt idx="6747">
                  <c:v>6.7469999999999999</c:v>
                </c:pt>
                <c:pt idx="6748">
                  <c:v>6.7480000000000002</c:v>
                </c:pt>
                <c:pt idx="6749">
                  <c:v>6.7489999999999997</c:v>
                </c:pt>
                <c:pt idx="6750">
                  <c:v>6.75</c:v>
                </c:pt>
                <c:pt idx="6751">
                  <c:v>6.7510000000000003</c:v>
                </c:pt>
                <c:pt idx="6752">
                  <c:v>6.7519999999999998</c:v>
                </c:pt>
                <c:pt idx="6753">
                  <c:v>6.7530000000000001</c:v>
                </c:pt>
                <c:pt idx="6754">
                  <c:v>6.7539999999999996</c:v>
                </c:pt>
                <c:pt idx="6755">
                  <c:v>6.7549999999999999</c:v>
                </c:pt>
                <c:pt idx="6756">
                  <c:v>6.7560000000000002</c:v>
                </c:pt>
                <c:pt idx="6757">
                  <c:v>6.7569999999999997</c:v>
                </c:pt>
                <c:pt idx="6758">
                  <c:v>6.758</c:v>
                </c:pt>
                <c:pt idx="6759">
                  <c:v>6.7590000000000003</c:v>
                </c:pt>
                <c:pt idx="6760">
                  <c:v>6.76</c:v>
                </c:pt>
                <c:pt idx="6761">
                  <c:v>6.7610000000000001</c:v>
                </c:pt>
                <c:pt idx="6762">
                  <c:v>6.7619999999999996</c:v>
                </c:pt>
                <c:pt idx="6763">
                  <c:v>6.7629999999999999</c:v>
                </c:pt>
                <c:pt idx="6764">
                  <c:v>6.7640000000000002</c:v>
                </c:pt>
                <c:pt idx="6765">
                  <c:v>6.7649999999999997</c:v>
                </c:pt>
                <c:pt idx="6766">
                  <c:v>6.766</c:v>
                </c:pt>
                <c:pt idx="6767">
                  <c:v>6.7670000000000003</c:v>
                </c:pt>
                <c:pt idx="6768">
                  <c:v>6.7679999999999998</c:v>
                </c:pt>
                <c:pt idx="6769">
                  <c:v>6.7690000000000001</c:v>
                </c:pt>
                <c:pt idx="6770">
                  <c:v>6.77</c:v>
                </c:pt>
                <c:pt idx="6771">
                  <c:v>6.7709999999999999</c:v>
                </c:pt>
                <c:pt idx="6772">
                  <c:v>6.7720000000000002</c:v>
                </c:pt>
                <c:pt idx="6773">
                  <c:v>6.7729999999999997</c:v>
                </c:pt>
                <c:pt idx="6774">
                  <c:v>6.774</c:v>
                </c:pt>
                <c:pt idx="6775">
                  <c:v>6.7750000000000004</c:v>
                </c:pt>
                <c:pt idx="6776">
                  <c:v>6.7759999999999998</c:v>
                </c:pt>
                <c:pt idx="6777">
                  <c:v>6.7770000000000001</c:v>
                </c:pt>
                <c:pt idx="6778">
                  <c:v>6.7779999999999996</c:v>
                </c:pt>
                <c:pt idx="6779">
                  <c:v>6.7789999999999999</c:v>
                </c:pt>
                <c:pt idx="6780">
                  <c:v>6.78</c:v>
                </c:pt>
                <c:pt idx="6781">
                  <c:v>6.7809999999999997</c:v>
                </c:pt>
                <c:pt idx="6782">
                  <c:v>6.782</c:v>
                </c:pt>
                <c:pt idx="6783">
                  <c:v>6.7830000000000004</c:v>
                </c:pt>
                <c:pt idx="6784">
                  <c:v>6.7839999999999998</c:v>
                </c:pt>
                <c:pt idx="6785">
                  <c:v>6.7850000000000001</c:v>
                </c:pt>
                <c:pt idx="6786">
                  <c:v>6.7859999999999996</c:v>
                </c:pt>
                <c:pt idx="6787">
                  <c:v>6.7869999999999999</c:v>
                </c:pt>
                <c:pt idx="6788">
                  <c:v>6.7880000000000003</c:v>
                </c:pt>
                <c:pt idx="6789">
                  <c:v>6.7889999999999997</c:v>
                </c:pt>
                <c:pt idx="6790">
                  <c:v>6.79</c:v>
                </c:pt>
                <c:pt idx="6791">
                  <c:v>6.7910000000000004</c:v>
                </c:pt>
                <c:pt idx="6792">
                  <c:v>6.7919999999999998</c:v>
                </c:pt>
                <c:pt idx="6793">
                  <c:v>6.7930000000000001</c:v>
                </c:pt>
                <c:pt idx="6794">
                  <c:v>6.7939999999999996</c:v>
                </c:pt>
                <c:pt idx="6795">
                  <c:v>6.7949999999999999</c:v>
                </c:pt>
                <c:pt idx="6796">
                  <c:v>6.7960000000000003</c:v>
                </c:pt>
                <c:pt idx="6797">
                  <c:v>6.7969999999999997</c:v>
                </c:pt>
                <c:pt idx="6798">
                  <c:v>6.798</c:v>
                </c:pt>
                <c:pt idx="6799">
                  <c:v>6.7990000000000004</c:v>
                </c:pt>
                <c:pt idx="6800">
                  <c:v>6.8</c:v>
                </c:pt>
                <c:pt idx="6801">
                  <c:v>6.8010000000000002</c:v>
                </c:pt>
                <c:pt idx="6802">
                  <c:v>6.8019999999999996</c:v>
                </c:pt>
                <c:pt idx="6803">
                  <c:v>6.8029999999999999</c:v>
                </c:pt>
                <c:pt idx="6804">
                  <c:v>6.8040000000000003</c:v>
                </c:pt>
                <c:pt idx="6805">
                  <c:v>6.8049999999999997</c:v>
                </c:pt>
                <c:pt idx="6806">
                  <c:v>6.806</c:v>
                </c:pt>
                <c:pt idx="6807">
                  <c:v>6.8070000000000004</c:v>
                </c:pt>
                <c:pt idx="6808">
                  <c:v>6.8079999999999998</c:v>
                </c:pt>
                <c:pt idx="6809">
                  <c:v>6.8090000000000002</c:v>
                </c:pt>
                <c:pt idx="6810">
                  <c:v>6.81</c:v>
                </c:pt>
                <c:pt idx="6811">
                  <c:v>6.8109999999999999</c:v>
                </c:pt>
                <c:pt idx="6812">
                  <c:v>6.8120000000000003</c:v>
                </c:pt>
                <c:pt idx="6813">
                  <c:v>6.8129999999999997</c:v>
                </c:pt>
                <c:pt idx="6814">
                  <c:v>6.8140000000000001</c:v>
                </c:pt>
                <c:pt idx="6815">
                  <c:v>6.8150000000000004</c:v>
                </c:pt>
                <c:pt idx="6816">
                  <c:v>6.8159999999999998</c:v>
                </c:pt>
                <c:pt idx="6817">
                  <c:v>6.8170000000000002</c:v>
                </c:pt>
                <c:pt idx="6818">
                  <c:v>6.8179999999999996</c:v>
                </c:pt>
                <c:pt idx="6819">
                  <c:v>6.819</c:v>
                </c:pt>
                <c:pt idx="6820">
                  <c:v>6.82</c:v>
                </c:pt>
                <c:pt idx="6821">
                  <c:v>6.8209999999999997</c:v>
                </c:pt>
                <c:pt idx="6822">
                  <c:v>6.8220000000000001</c:v>
                </c:pt>
                <c:pt idx="6823">
                  <c:v>6.8230000000000004</c:v>
                </c:pt>
                <c:pt idx="6824">
                  <c:v>6.8239999999999998</c:v>
                </c:pt>
                <c:pt idx="6825">
                  <c:v>6.8250000000000002</c:v>
                </c:pt>
                <c:pt idx="6826">
                  <c:v>6.8259999999999996</c:v>
                </c:pt>
                <c:pt idx="6827">
                  <c:v>6.827</c:v>
                </c:pt>
                <c:pt idx="6828">
                  <c:v>6.8280000000000003</c:v>
                </c:pt>
                <c:pt idx="6829">
                  <c:v>6.8289999999999997</c:v>
                </c:pt>
                <c:pt idx="6830">
                  <c:v>6.83</c:v>
                </c:pt>
                <c:pt idx="6831">
                  <c:v>6.8310000000000004</c:v>
                </c:pt>
                <c:pt idx="6832">
                  <c:v>6.8319999999999999</c:v>
                </c:pt>
                <c:pt idx="6833">
                  <c:v>6.8330000000000002</c:v>
                </c:pt>
                <c:pt idx="6834">
                  <c:v>6.8339999999999996</c:v>
                </c:pt>
                <c:pt idx="6835">
                  <c:v>6.835</c:v>
                </c:pt>
                <c:pt idx="6836">
                  <c:v>6.8360000000000003</c:v>
                </c:pt>
                <c:pt idx="6837">
                  <c:v>6.8369999999999997</c:v>
                </c:pt>
                <c:pt idx="6838">
                  <c:v>6.8380000000000001</c:v>
                </c:pt>
                <c:pt idx="6839">
                  <c:v>6.8390000000000004</c:v>
                </c:pt>
                <c:pt idx="6840">
                  <c:v>6.84</c:v>
                </c:pt>
                <c:pt idx="6841">
                  <c:v>6.8410000000000002</c:v>
                </c:pt>
                <c:pt idx="6842">
                  <c:v>6.8419999999999996</c:v>
                </c:pt>
                <c:pt idx="6843">
                  <c:v>6.843</c:v>
                </c:pt>
                <c:pt idx="6844">
                  <c:v>6.8440000000000003</c:v>
                </c:pt>
                <c:pt idx="6845">
                  <c:v>6.8449999999999998</c:v>
                </c:pt>
                <c:pt idx="6846">
                  <c:v>6.8460000000000001</c:v>
                </c:pt>
                <c:pt idx="6847">
                  <c:v>6.8470000000000004</c:v>
                </c:pt>
                <c:pt idx="6848">
                  <c:v>6.8479999999999999</c:v>
                </c:pt>
                <c:pt idx="6849">
                  <c:v>6.8490000000000002</c:v>
                </c:pt>
                <c:pt idx="6850">
                  <c:v>6.85</c:v>
                </c:pt>
                <c:pt idx="6851">
                  <c:v>6.851</c:v>
                </c:pt>
                <c:pt idx="6852">
                  <c:v>6.8520000000000003</c:v>
                </c:pt>
                <c:pt idx="6853">
                  <c:v>6.8529999999999998</c:v>
                </c:pt>
                <c:pt idx="6854">
                  <c:v>6.8540000000000001</c:v>
                </c:pt>
                <c:pt idx="6855">
                  <c:v>6.8550000000000004</c:v>
                </c:pt>
                <c:pt idx="6856">
                  <c:v>6.8559999999999999</c:v>
                </c:pt>
                <c:pt idx="6857">
                  <c:v>6.8570000000000002</c:v>
                </c:pt>
                <c:pt idx="6858">
                  <c:v>6.8579999999999997</c:v>
                </c:pt>
                <c:pt idx="6859">
                  <c:v>6.859</c:v>
                </c:pt>
                <c:pt idx="6860">
                  <c:v>6.86</c:v>
                </c:pt>
                <c:pt idx="6861">
                  <c:v>6.8609999999999998</c:v>
                </c:pt>
                <c:pt idx="6862">
                  <c:v>6.8620000000000001</c:v>
                </c:pt>
                <c:pt idx="6863">
                  <c:v>6.8630000000000004</c:v>
                </c:pt>
                <c:pt idx="6864">
                  <c:v>6.8639999999999999</c:v>
                </c:pt>
                <c:pt idx="6865">
                  <c:v>6.8650000000000002</c:v>
                </c:pt>
                <c:pt idx="6866">
                  <c:v>6.8659999999999997</c:v>
                </c:pt>
                <c:pt idx="6867">
                  <c:v>6.867</c:v>
                </c:pt>
                <c:pt idx="6868">
                  <c:v>6.8680000000000003</c:v>
                </c:pt>
                <c:pt idx="6869">
                  <c:v>6.8689999999999998</c:v>
                </c:pt>
                <c:pt idx="6870">
                  <c:v>6.87</c:v>
                </c:pt>
                <c:pt idx="6871">
                  <c:v>6.8710000000000004</c:v>
                </c:pt>
                <c:pt idx="6872">
                  <c:v>6.8719999999999999</c:v>
                </c:pt>
                <c:pt idx="6873">
                  <c:v>6.8730000000000002</c:v>
                </c:pt>
                <c:pt idx="6874">
                  <c:v>6.8739999999999997</c:v>
                </c:pt>
                <c:pt idx="6875">
                  <c:v>6.875</c:v>
                </c:pt>
                <c:pt idx="6876">
                  <c:v>6.8760000000000003</c:v>
                </c:pt>
                <c:pt idx="6877">
                  <c:v>6.8769999999999998</c:v>
                </c:pt>
                <c:pt idx="6878">
                  <c:v>6.8780000000000001</c:v>
                </c:pt>
                <c:pt idx="6879">
                  <c:v>6.8789999999999996</c:v>
                </c:pt>
                <c:pt idx="6880">
                  <c:v>6.88</c:v>
                </c:pt>
                <c:pt idx="6881">
                  <c:v>6.8810000000000002</c:v>
                </c:pt>
                <c:pt idx="6882">
                  <c:v>6.8819999999999997</c:v>
                </c:pt>
                <c:pt idx="6883">
                  <c:v>6.883</c:v>
                </c:pt>
                <c:pt idx="6884">
                  <c:v>6.8840000000000003</c:v>
                </c:pt>
                <c:pt idx="6885">
                  <c:v>6.8849999999999998</c:v>
                </c:pt>
                <c:pt idx="6886">
                  <c:v>6.8860000000000001</c:v>
                </c:pt>
                <c:pt idx="6887">
                  <c:v>6.8869999999999996</c:v>
                </c:pt>
                <c:pt idx="6888">
                  <c:v>6.8879999999999999</c:v>
                </c:pt>
                <c:pt idx="6889">
                  <c:v>6.8890000000000002</c:v>
                </c:pt>
                <c:pt idx="6890">
                  <c:v>6.89</c:v>
                </c:pt>
                <c:pt idx="6891">
                  <c:v>6.891</c:v>
                </c:pt>
                <c:pt idx="6892">
                  <c:v>6.8920000000000003</c:v>
                </c:pt>
                <c:pt idx="6893">
                  <c:v>6.8929999999999998</c:v>
                </c:pt>
                <c:pt idx="6894">
                  <c:v>6.8940000000000001</c:v>
                </c:pt>
                <c:pt idx="6895">
                  <c:v>6.8949999999999996</c:v>
                </c:pt>
                <c:pt idx="6896">
                  <c:v>6.8959999999999999</c:v>
                </c:pt>
                <c:pt idx="6897">
                  <c:v>6.8970000000000002</c:v>
                </c:pt>
                <c:pt idx="6898">
                  <c:v>6.8979999999999997</c:v>
                </c:pt>
                <c:pt idx="6899">
                  <c:v>6.899</c:v>
                </c:pt>
                <c:pt idx="6900">
                  <c:v>6.9</c:v>
                </c:pt>
                <c:pt idx="6901">
                  <c:v>6.9009999999999998</c:v>
                </c:pt>
                <c:pt idx="6902">
                  <c:v>6.9020000000000001</c:v>
                </c:pt>
                <c:pt idx="6903">
                  <c:v>6.9029999999999996</c:v>
                </c:pt>
                <c:pt idx="6904">
                  <c:v>6.9039999999999999</c:v>
                </c:pt>
                <c:pt idx="6905">
                  <c:v>6.9050000000000002</c:v>
                </c:pt>
                <c:pt idx="6906">
                  <c:v>6.9059999999999997</c:v>
                </c:pt>
                <c:pt idx="6907">
                  <c:v>6.907</c:v>
                </c:pt>
                <c:pt idx="6908">
                  <c:v>6.9080000000000004</c:v>
                </c:pt>
                <c:pt idx="6909">
                  <c:v>6.9089999999999998</c:v>
                </c:pt>
                <c:pt idx="6910">
                  <c:v>6.91</c:v>
                </c:pt>
                <c:pt idx="6911">
                  <c:v>6.9109999999999996</c:v>
                </c:pt>
                <c:pt idx="6912">
                  <c:v>6.9119999999999999</c:v>
                </c:pt>
                <c:pt idx="6913">
                  <c:v>6.9130000000000003</c:v>
                </c:pt>
                <c:pt idx="6914">
                  <c:v>6.9139999999999997</c:v>
                </c:pt>
                <c:pt idx="6915">
                  <c:v>6.915</c:v>
                </c:pt>
                <c:pt idx="6916">
                  <c:v>6.9160000000000004</c:v>
                </c:pt>
                <c:pt idx="6917">
                  <c:v>6.9169999999999998</c:v>
                </c:pt>
                <c:pt idx="6918">
                  <c:v>6.9180000000000001</c:v>
                </c:pt>
                <c:pt idx="6919">
                  <c:v>6.9189999999999996</c:v>
                </c:pt>
                <c:pt idx="6920">
                  <c:v>6.92</c:v>
                </c:pt>
                <c:pt idx="6921">
                  <c:v>6.9210000000000003</c:v>
                </c:pt>
                <c:pt idx="6922">
                  <c:v>6.9219999999999997</c:v>
                </c:pt>
                <c:pt idx="6923">
                  <c:v>6.923</c:v>
                </c:pt>
                <c:pt idx="6924">
                  <c:v>6.9240000000000004</c:v>
                </c:pt>
                <c:pt idx="6925">
                  <c:v>6.9249999999999998</c:v>
                </c:pt>
                <c:pt idx="6926">
                  <c:v>6.9260000000000002</c:v>
                </c:pt>
                <c:pt idx="6927">
                  <c:v>6.9269999999999996</c:v>
                </c:pt>
                <c:pt idx="6928">
                  <c:v>6.9279999999999999</c:v>
                </c:pt>
                <c:pt idx="6929">
                  <c:v>6.9290000000000003</c:v>
                </c:pt>
                <c:pt idx="6930">
                  <c:v>6.93</c:v>
                </c:pt>
                <c:pt idx="6931">
                  <c:v>6.931</c:v>
                </c:pt>
                <c:pt idx="6932">
                  <c:v>6.9320000000000004</c:v>
                </c:pt>
                <c:pt idx="6933">
                  <c:v>6.9329999999999998</c:v>
                </c:pt>
                <c:pt idx="6934">
                  <c:v>6.9340000000000002</c:v>
                </c:pt>
                <c:pt idx="6935">
                  <c:v>6.9349999999999996</c:v>
                </c:pt>
                <c:pt idx="6936">
                  <c:v>6.9359999999999999</c:v>
                </c:pt>
                <c:pt idx="6937">
                  <c:v>6.9370000000000003</c:v>
                </c:pt>
                <c:pt idx="6938">
                  <c:v>6.9379999999999997</c:v>
                </c:pt>
                <c:pt idx="6939">
                  <c:v>6.9390000000000001</c:v>
                </c:pt>
                <c:pt idx="6940">
                  <c:v>6.94</c:v>
                </c:pt>
                <c:pt idx="6941">
                  <c:v>6.9409999999999998</c:v>
                </c:pt>
                <c:pt idx="6942">
                  <c:v>6.9420000000000002</c:v>
                </c:pt>
                <c:pt idx="6943">
                  <c:v>6.9429999999999996</c:v>
                </c:pt>
                <c:pt idx="6944">
                  <c:v>6.944</c:v>
                </c:pt>
                <c:pt idx="6945">
                  <c:v>6.9450000000000003</c:v>
                </c:pt>
                <c:pt idx="6946">
                  <c:v>6.9459999999999997</c:v>
                </c:pt>
                <c:pt idx="6947">
                  <c:v>6.9470000000000001</c:v>
                </c:pt>
                <c:pt idx="6948">
                  <c:v>6.9480000000000004</c:v>
                </c:pt>
                <c:pt idx="6949">
                  <c:v>6.9489999999999998</c:v>
                </c:pt>
                <c:pt idx="6950">
                  <c:v>6.95</c:v>
                </c:pt>
                <c:pt idx="6951">
                  <c:v>6.9509999999999996</c:v>
                </c:pt>
                <c:pt idx="6952">
                  <c:v>6.952</c:v>
                </c:pt>
                <c:pt idx="6953">
                  <c:v>6.9530000000000003</c:v>
                </c:pt>
                <c:pt idx="6954">
                  <c:v>6.9539999999999997</c:v>
                </c:pt>
                <c:pt idx="6955">
                  <c:v>6.9550000000000001</c:v>
                </c:pt>
                <c:pt idx="6956">
                  <c:v>6.9560000000000004</c:v>
                </c:pt>
                <c:pt idx="6957">
                  <c:v>6.9569999999999999</c:v>
                </c:pt>
                <c:pt idx="6958">
                  <c:v>6.9580000000000002</c:v>
                </c:pt>
                <c:pt idx="6959">
                  <c:v>6.9589999999999996</c:v>
                </c:pt>
                <c:pt idx="6960">
                  <c:v>6.96</c:v>
                </c:pt>
                <c:pt idx="6961">
                  <c:v>6.9610000000000003</c:v>
                </c:pt>
                <c:pt idx="6962">
                  <c:v>6.9619999999999997</c:v>
                </c:pt>
                <c:pt idx="6963">
                  <c:v>6.9630000000000001</c:v>
                </c:pt>
                <c:pt idx="6964">
                  <c:v>6.9640000000000004</c:v>
                </c:pt>
                <c:pt idx="6965">
                  <c:v>6.9649999999999999</c:v>
                </c:pt>
                <c:pt idx="6966">
                  <c:v>6.9660000000000002</c:v>
                </c:pt>
                <c:pt idx="6967">
                  <c:v>6.9669999999999996</c:v>
                </c:pt>
                <c:pt idx="6968">
                  <c:v>6.968</c:v>
                </c:pt>
                <c:pt idx="6969">
                  <c:v>6.9690000000000003</c:v>
                </c:pt>
                <c:pt idx="6970">
                  <c:v>6.97</c:v>
                </c:pt>
                <c:pt idx="6971">
                  <c:v>6.9710000000000001</c:v>
                </c:pt>
                <c:pt idx="6972">
                  <c:v>6.9720000000000004</c:v>
                </c:pt>
                <c:pt idx="6973">
                  <c:v>6.9729999999999999</c:v>
                </c:pt>
                <c:pt idx="6974">
                  <c:v>6.9740000000000002</c:v>
                </c:pt>
                <c:pt idx="6975">
                  <c:v>6.9749999999999996</c:v>
                </c:pt>
                <c:pt idx="6976">
                  <c:v>6.976</c:v>
                </c:pt>
                <c:pt idx="6977">
                  <c:v>6.9770000000000003</c:v>
                </c:pt>
                <c:pt idx="6978">
                  <c:v>6.9779999999999998</c:v>
                </c:pt>
                <c:pt idx="6979">
                  <c:v>6.9790000000000001</c:v>
                </c:pt>
                <c:pt idx="6980">
                  <c:v>6.98</c:v>
                </c:pt>
                <c:pt idx="6981">
                  <c:v>6.9809999999999999</c:v>
                </c:pt>
                <c:pt idx="6982">
                  <c:v>6.9820000000000002</c:v>
                </c:pt>
                <c:pt idx="6983">
                  <c:v>6.9829999999999997</c:v>
                </c:pt>
                <c:pt idx="6984">
                  <c:v>6.984</c:v>
                </c:pt>
                <c:pt idx="6985">
                  <c:v>6.9850000000000003</c:v>
                </c:pt>
                <c:pt idx="6986">
                  <c:v>6.9859999999999998</c:v>
                </c:pt>
                <c:pt idx="6987">
                  <c:v>6.9870000000000001</c:v>
                </c:pt>
                <c:pt idx="6988">
                  <c:v>6.9880000000000004</c:v>
                </c:pt>
                <c:pt idx="6989">
                  <c:v>6.9889999999999999</c:v>
                </c:pt>
                <c:pt idx="6990">
                  <c:v>6.99</c:v>
                </c:pt>
                <c:pt idx="6991">
                  <c:v>6.9909999999999997</c:v>
                </c:pt>
                <c:pt idx="6992">
                  <c:v>6.992</c:v>
                </c:pt>
                <c:pt idx="6993">
                  <c:v>6.9930000000000003</c:v>
                </c:pt>
                <c:pt idx="6994">
                  <c:v>6.9939999999999998</c:v>
                </c:pt>
                <c:pt idx="6995">
                  <c:v>6.9950000000000001</c:v>
                </c:pt>
                <c:pt idx="6996">
                  <c:v>6.9960000000000004</c:v>
                </c:pt>
                <c:pt idx="6997">
                  <c:v>6.9969999999999999</c:v>
                </c:pt>
                <c:pt idx="6998">
                  <c:v>6.9980000000000002</c:v>
                </c:pt>
                <c:pt idx="6999">
                  <c:v>6.9989999999999997</c:v>
                </c:pt>
                <c:pt idx="7000">
                  <c:v>7</c:v>
                </c:pt>
                <c:pt idx="7001">
                  <c:v>7.0010000000000003</c:v>
                </c:pt>
                <c:pt idx="7002">
                  <c:v>7.0019999999999998</c:v>
                </c:pt>
                <c:pt idx="7003">
                  <c:v>7.0030000000000001</c:v>
                </c:pt>
                <c:pt idx="7004">
                  <c:v>7.0039999999999996</c:v>
                </c:pt>
                <c:pt idx="7005">
                  <c:v>7.0049999999999999</c:v>
                </c:pt>
                <c:pt idx="7006">
                  <c:v>7.0060000000000002</c:v>
                </c:pt>
                <c:pt idx="7007">
                  <c:v>7.0069999999999997</c:v>
                </c:pt>
                <c:pt idx="7008">
                  <c:v>7.008</c:v>
                </c:pt>
                <c:pt idx="7009">
                  <c:v>7.0090000000000003</c:v>
                </c:pt>
                <c:pt idx="7010">
                  <c:v>7.01</c:v>
                </c:pt>
                <c:pt idx="7011">
                  <c:v>7.0110000000000001</c:v>
                </c:pt>
                <c:pt idx="7012">
                  <c:v>7.0119999999999996</c:v>
                </c:pt>
                <c:pt idx="7013">
                  <c:v>7.0129999999999999</c:v>
                </c:pt>
                <c:pt idx="7014">
                  <c:v>7.0140000000000002</c:v>
                </c:pt>
                <c:pt idx="7015">
                  <c:v>7.0149999999999997</c:v>
                </c:pt>
                <c:pt idx="7016">
                  <c:v>7.016</c:v>
                </c:pt>
                <c:pt idx="7017">
                  <c:v>7.0170000000000003</c:v>
                </c:pt>
                <c:pt idx="7018">
                  <c:v>7.0179999999999998</c:v>
                </c:pt>
                <c:pt idx="7019">
                  <c:v>7.0190000000000001</c:v>
                </c:pt>
                <c:pt idx="7020">
                  <c:v>7.02</c:v>
                </c:pt>
                <c:pt idx="7021">
                  <c:v>7.0209999999999999</c:v>
                </c:pt>
                <c:pt idx="7022">
                  <c:v>7.0220000000000002</c:v>
                </c:pt>
                <c:pt idx="7023">
                  <c:v>7.0229999999999997</c:v>
                </c:pt>
                <c:pt idx="7024">
                  <c:v>7.024</c:v>
                </c:pt>
                <c:pt idx="7025">
                  <c:v>7.0250000000000004</c:v>
                </c:pt>
                <c:pt idx="7026">
                  <c:v>7.0259999999999998</c:v>
                </c:pt>
                <c:pt idx="7027">
                  <c:v>7.0270000000000001</c:v>
                </c:pt>
                <c:pt idx="7028">
                  <c:v>7.0279999999999996</c:v>
                </c:pt>
                <c:pt idx="7029">
                  <c:v>7.0289999999999999</c:v>
                </c:pt>
                <c:pt idx="7030">
                  <c:v>7.03</c:v>
                </c:pt>
                <c:pt idx="7031">
                  <c:v>7.0309999999999997</c:v>
                </c:pt>
                <c:pt idx="7032">
                  <c:v>7.032</c:v>
                </c:pt>
                <c:pt idx="7033">
                  <c:v>7.0330000000000004</c:v>
                </c:pt>
                <c:pt idx="7034">
                  <c:v>7.0339999999999998</c:v>
                </c:pt>
                <c:pt idx="7035">
                  <c:v>7.0350000000000001</c:v>
                </c:pt>
                <c:pt idx="7036">
                  <c:v>7.0359999999999996</c:v>
                </c:pt>
                <c:pt idx="7037">
                  <c:v>7.0369999999999999</c:v>
                </c:pt>
                <c:pt idx="7038">
                  <c:v>7.0380000000000003</c:v>
                </c:pt>
                <c:pt idx="7039">
                  <c:v>7.0389999999999997</c:v>
                </c:pt>
                <c:pt idx="7040">
                  <c:v>7.04</c:v>
                </c:pt>
                <c:pt idx="7041">
                  <c:v>7.0410000000000004</c:v>
                </c:pt>
                <c:pt idx="7042">
                  <c:v>7.0419999999999998</c:v>
                </c:pt>
                <c:pt idx="7043">
                  <c:v>7.0430000000000001</c:v>
                </c:pt>
                <c:pt idx="7044">
                  <c:v>7.0439999999999996</c:v>
                </c:pt>
                <c:pt idx="7045">
                  <c:v>7.0449999999999999</c:v>
                </c:pt>
                <c:pt idx="7046">
                  <c:v>7.0460000000000003</c:v>
                </c:pt>
                <c:pt idx="7047">
                  <c:v>7.0469999999999997</c:v>
                </c:pt>
                <c:pt idx="7048">
                  <c:v>7.048</c:v>
                </c:pt>
                <c:pt idx="7049">
                  <c:v>7.0490000000000004</c:v>
                </c:pt>
                <c:pt idx="7050">
                  <c:v>7.05</c:v>
                </c:pt>
                <c:pt idx="7051">
                  <c:v>7.0510000000000002</c:v>
                </c:pt>
                <c:pt idx="7052">
                  <c:v>7.0519999999999996</c:v>
                </c:pt>
                <c:pt idx="7053">
                  <c:v>7.0529999999999999</c:v>
                </c:pt>
                <c:pt idx="7054">
                  <c:v>7.0540000000000003</c:v>
                </c:pt>
                <c:pt idx="7055">
                  <c:v>7.0549999999999997</c:v>
                </c:pt>
                <c:pt idx="7056">
                  <c:v>7.056</c:v>
                </c:pt>
                <c:pt idx="7057">
                  <c:v>7.0570000000000004</c:v>
                </c:pt>
                <c:pt idx="7058">
                  <c:v>7.0579999999999998</c:v>
                </c:pt>
                <c:pt idx="7059">
                  <c:v>7.0590000000000002</c:v>
                </c:pt>
                <c:pt idx="7060">
                  <c:v>7.06</c:v>
                </c:pt>
                <c:pt idx="7061">
                  <c:v>7.0609999999999999</c:v>
                </c:pt>
                <c:pt idx="7062">
                  <c:v>7.0620000000000003</c:v>
                </c:pt>
                <c:pt idx="7063">
                  <c:v>7.0629999999999997</c:v>
                </c:pt>
                <c:pt idx="7064">
                  <c:v>7.0640000000000001</c:v>
                </c:pt>
                <c:pt idx="7065">
                  <c:v>7.0650000000000004</c:v>
                </c:pt>
                <c:pt idx="7066">
                  <c:v>7.0659999999999998</c:v>
                </c:pt>
                <c:pt idx="7067">
                  <c:v>7.0670000000000002</c:v>
                </c:pt>
                <c:pt idx="7068">
                  <c:v>7.0679999999999996</c:v>
                </c:pt>
                <c:pt idx="7069">
                  <c:v>7.069</c:v>
                </c:pt>
                <c:pt idx="7070">
                  <c:v>7.07</c:v>
                </c:pt>
                <c:pt idx="7071">
                  <c:v>7.0709999999999997</c:v>
                </c:pt>
                <c:pt idx="7072">
                  <c:v>7.0720000000000001</c:v>
                </c:pt>
                <c:pt idx="7073">
                  <c:v>7.0730000000000004</c:v>
                </c:pt>
                <c:pt idx="7074">
                  <c:v>7.0739999999999998</c:v>
                </c:pt>
                <c:pt idx="7075">
                  <c:v>7.0750000000000002</c:v>
                </c:pt>
                <c:pt idx="7076">
                  <c:v>7.0759999999999996</c:v>
                </c:pt>
                <c:pt idx="7077">
                  <c:v>7.077</c:v>
                </c:pt>
                <c:pt idx="7078">
                  <c:v>7.0780000000000003</c:v>
                </c:pt>
                <c:pt idx="7079">
                  <c:v>7.0789999999999997</c:v>
                </c:pt>
                <c:pt idx="7080">
                  <c:v>7.08</c:v>
                </c:pt>
                <c:pt idx="7081">
                  <c:v>7.0810000000000004</c:v>
                </c:pt>
                <c:pt idx="7082">
                  <c:v>7.0819999999999999</c:v>
                </c:pt>
                <c:pt idx="7083">
                  <c:v>7.0830000000000002</c:v>
                </c:pt>
                <c:pt idx="7084">
                  <c:v>7.0839999999999996</c:v>
                </c:pt>
                <c:pt idx="7085">
                  <c:v>7.085</c:v>
                </c:pt>
                <c:pt idx="7086">
                  <c:v>7.0860000000000003</c:v>
                </c:pt>
                <c:pt idx="7087">
                  <c:v>7.0869999999999997</c:v>
                </c:pt>
                <c:pt idx="7088">
                  <c:v>7.0880000000000001</c:v>
                </c:pt>
                <c:pt idx="7089">
                  <c:v>7.0890000000000004</c:v>
                </c:pt>
                <c:pt idx="7090">
                  <c:v>7.09</c:v>
                </c:pt>
                <c:pt idx="7091">
                  <c:v>7.0910000000000002</c:v>
                </c:pt>
                <c:pt idx="7092">
                  <c:v>7.0919999999999996</c:v>
                </c:pt>
                <c:pt idx="7093">
                  <c:v>7.093</c:v>
                </c:pt>
                <c:pt idx="7094">
                  <c:v>7.0940000000000003</c:v>
                </c:pt>
                <c:pt idx="7095">
                  <c:v>7.0949999999999998</c:v>
                </c:pt>
                <c:pt idx="7096">
                  <c:v>7.0960000000000001</c:v>
                </c:pt>
                <c:pt idx="7097">
                  <c:v>7.0970000000000004</c:v>
                </c:pt>
                <c:pt idx="7098">
                  <c:v>7.0979999999999999</c:v>
                </c:pt>
                <c:pt idx="7099">
                  <c:v>7.0990000000000002</c:v>
                </c:pt>
                <c:pt idx="7100">
                  <c:v>7.1</c:v>
                </c:pt>
                <c:pt idx="7101">
                  <c:v>7.101</c:v>
                </c:pt>
                <c:pt idx="7102">
                  <c:v>7.1020000000000003</c:v>
                </c:pt>
                <c:pt idx="7103">
                  <c:v>7.1029999999999998</c:v>
                </c:pt>
                <c:pt idx="7104">
                  <c:v>7.1040000000000001</c:v>
                </c:pt>
                <c:pt idx="7105">
                  <c:v>7.1050000000000004</c:v>
                </c:pt>
                <c:pt idx="7106">
                  <c:v>7.1059999999999999</c:v>
                </c:pt>
                <c:pt idx="7107">
                  <c:v>7.1070000000000002</c:v>
                </c:pt>
                <c:pt idx="7108">
                  <c:v>7.1079999999999997</c:v>
                </c:pt>
                <c:pt idx="7109">
                  <c:v>7.109</c:v>
                </c:pt>
                <c:pt idx="7110">
                  <c:v>7.11</c:v>
                </c:pt>
                <c:pt idx="7111">
                  <c:v>7.1109999999999998</c:v>
                </c:pt>
                <c:pt idx="7112">
                  <c:v>7.1120000000000001</c:v>
                </c:pt>
                <c:pt idx="7113">
                  <c:v>7.1130000000000004</c:v>
                </c:pt>
                <c:pt idx="7114">
                  <c:v>7.1139999999999999</c:v>
                </c:pt>
                <c:pt idx="7115">
                  <c:v>7.1150000000000002</c:v>
                </c:pt>
                <c:pt idx="7116">
                  <c:v>7.1159999999999997</c:v>
                </c:pt>
                <c:pt idx="7117">
                  <c:v>7.117</c:v>
                </c:pt>
                <c:pt idx="7118">
                  <c:v>7.1180000000000003</c:v>
                </c:pt>
                <c:pt idx="7119">
                  <c:v>7.1189999999999998</c:v>
                </c:pt>
                <c:pt idx="7120">
                  <c:v>7.12</c:v>
                </c:pt>
                <c:pt idx="7121">
                  <c:v>7.1210000000000004</c:v>
                </c:pt>
                <c:pt idx="7122">
                  <c:v>7.1219999999999999</c:v>
                </c:pt>
                <c:pt idx="7123">
                  <c:v>7.1230000000000002</c:v>
                </c:pt>
                <c:pt idx="7124">
                  <c:v>7.1239999999999997</c:v>
                </c:pt>
                <c:pt idx="7125">
                  <c:v>7.125</c:v>
                </c:pt>
                <c:pt idx="7126">
                  <c:v>7.1260000000000003</c:v>
                </c:pt>
                <c:pt idx="7127">
                  <c:v>7.1269999999999998</c:v>
                </c:pt>
                <c:pt idx="7128">
                  <c:v>7.1280000000000001</c:v>
                </c:pt>
                <c:pt idx="7129">
                  <c:v>7.1289999999999996</c:v>
                </c:pt>
                <c:pt idx="7130">
                  <c:v>7.13</c:v>
                </c:pt>
                <c:pt idx="7131">
                  <c:v>7.1310000000000002</c:v>
                </c:pt>
                <c:pt idx="7132">
                  <c:v>7.1319999999999997</c:v>
                </c:pt>
                <c:pt idx="7133">
                  <c:v>7.133</c:v>
                </c:pt>
                <c:pt idx="7134">
                  <c:v>7.1340000000000003</c:v>
                </c:pt>
                <c:pt idx="7135">
                  <c:v>7.1349999999999998</c:v>
                </c:pt>
                <c:pt idx="7136">
                  <c:v>7.1360000000000001</c:v>
                </c:pt>
                <c:pt idx="7137">
                  <c:v>7.1369999999999996</c:v>
                </c:pt>
                <c:pt idx="7138">
                  <c:v>7.1379999999999999</c:v>
                </c:pt>
                <c:pt idx="7139">
                  <c:v>7.1390000000000002</c:v>
                </c:pt>
                <c:pt idx="7140">
                  <c:v>7.14</c:v>
                </c:pt>
                <c:pt idx="7141">
                  <c:v>7.141</c:v>
                </c:pt>
                <c:pt idx="7142">
                  <c:v>7.1420000000000003</c:v>
                </c:pt>
                <c:pt idx="7143">
                  <c:v>7.1429999999999998</c:v>
                </c:pt>
                <c:pt idx="7144">
                  <c:v>7.1440000000000001</c:v>
                </c:pt>
                <c:pt idx="7145">
                  <c:v>7.1449999999999996</c:v>
                </c:pt>
                <c:pt idx="7146">
                  <c:v>7.1459999999999999</c:v>
                </c:pt>
                <c:pt idx="7147">
                  <c:v>7.1470000000000002</c:v>
                </c:pt>
                <c:pt idx="7148">
                  <c:v>7.1479999999999997</c:v>
                </c:pt>
                <c:pt idx="7149">
                  <c:v>7.149</c:v>
                </c:pt>
                <c:pt idx="7150">
                  <c:v>7.15</c:v>
                </c:pt>
                <c:pt idx="7151">
                  <c:v>7.1509999999999998</c:v>
                </c:pt>
                <c:pt idx="7152">
                  <c:v>7.1520000000000001</c:v>
                </c:pt>
                <c:pt idx="7153">
                  <c:v>7.1529999999999996</c:v>
                </c:pt>
                <c:pt idx="7154">
                  <c:v>7.1539999999999999</c:v>
                </c:pt>
                <c:pt idx="7155">
                  <c:v>7.1550000000000002</c:v>
                </c:pt>
                <c:pt idx="7156">
                  <c:v>7.1559999999999997</c:v>
                </c:pt>
                <c:pt idx="7157">
                  <c:v>7.157</c:v>
                </c:pt>
                <c:pt idx="7158">
                  <c:v>7.1580000000000004</c:v>
                </c:pt>
                <c:pt idx="7159">
                  <c:v>7.1589999999999998</c:v>
                </c:pt>
                <c:pt idx="7160">
                  <c:v>7.16</c:v>
                </c:pt>
                <c:pt idx="7161">
                  <c:v>7.1609999999999996</c:v>
                </c:pt>
                <c:pt idx="7162">
                  <c:v>7.1619999999999999</c:v>
                </c:pt>
                <c:pt idx="7163">
                  <c:v>7.1630000000000003</c:v>
                </c:pt>
                <c:pt idx="7164">
                  <c:v>7.1639999999999997</c:v>
                </c:pt>
                <c:pt idx="7165">
                  <c:v>7.165</c:v>
                </c:pt>
                <c:pt idx="7166">
                  <c:v>7.1660000000000004</c:v>
                </c:pt>
                <c:pt idx="7167">
                  <c:v>7.1669999999999998</c:v>
                </c:pt>
                <c:pt idx="7168">
                  <c:v>7.1680000000000001</c:v>
                </c:pt>
                <c:pt idx="7169">
                  <c:v>7.1689999999999996</c:v>
                </c:pt>
                <c:pt idx="7170">
                  <c:v>7.17</c:v>
                </c:pt>
                <c:pt idx="7171">
                  <c:v>7.1710000000000003</c:v>
                </c:pt>
                <c:pt idx="7172">
                  <c:v>7.1719999999999997</c:v>
                </c:pt>
                <c:pt idx="7173">
                  <c:v>7.173</c:v>
                </c:pt>
                <c:pt idx="7174">
                  <c:v>7.1740000000000004</c:v>
                </c:pt>
                <c:pt idx="7175">
                  <c:v>7.1749999999999998</c:v>
                </c:pt>
                <c:pt idx="7176">
                  <c:v>7.1760000000000002</c:v>
                </c:pt>
                <c:pt idx="7177">
                  <c:v>7.1769999999999996</c:v>
                </c:pt>
                <c:pt idx="7178">
                  <c:v>7.1779999999999999</c:v>
                </c:pt>
                <c:pt idx="7179">
                  <c:v>7.1790000000000003</c:v>
                </c:pt>
                <c:pt idx="7180">
                  <c:v>7.18</c:v>
                </c:pt>
                <c:pt idx="7181">
                  <c:v>7.181</c:v>
                </c:pt>
                <c:pt idx="7182">
                  <c:v>7.1820000000000004</c:v>
                </c:pt>
                <c:pt idx="7183">
                  <c:v>7.1829999999999998</c:v>
                </c:pt>
                <c:pt idx="7184">
                  <c:v>7.1840000000000002</c:v>
                </c:pt>
                <c:pt idx="7185">
                  <c:v>7.1849999999999996</c:v>
                </c:pt>
                <c:pt idx="7186">
                  <c:v>7.1859999999999999</c:v>
                </c:pt>
                <c:pt idx="7187">
                  <c:v>7.1870000000000003</c:v>
                </c:pt>
                <c:pt idx="7188">
                  <c:v>7.1879999999999997</c:v>
                </c:pt>
                <c:pt idx="7189">
                  <c:v>7.1890000000000001</c:v>
                </c:pt>
                <c:pt idx="7190">
                  <c:v>7.19</c:v>
                </c:pt>
                <c:pt idx="7191">
                  <c:v>7.1909999999999998</c:v>
                </c:pt>
                <c:pt idx="7192">
                  <c:v>7.1920000000000002</c:v>
                </c:pt>
                <c:pt idx="7193">
                  <c:v>7.1929999999999996</c:v>
                </c:pt>
                <c:pt idx="7194">
                  <c:v>7.194</c:v>
                </c:pt>
                <c:pt idx="7195">
                  <c:v>7.1950000000000003</c:v>
                </c:pt>
                <c:pt idx="7196">
                  <c:v>7.1959999999999997</c:v>
                </c:pt>
                <c:pt idx="7197">
                  <c:v>7.1970000000000001</c:v>
                </c:pt>
                <c:pt idx="7198">
                  <c:v>7.1980000000000004</c:v>
                </c:pt>
                <c:pt idx="7199">
                  <c:v>7.1989999999999998</c:v>
                </c:pt>
                <c:pt idx="7200">
                  <c:v>7.2</c:v>
                </c:pt>
                <c:pt idx="7201">
                  <c:v>7.2009999999999996</c:v>
                </c:pt>
                <c:pt idx="7202">
                  <c:v>7.202</c:v>
                </c:pt>
                <c:pt idx="7203">
                  <c:v>7.2030000000000003</c:v>
                </c:pt>
                <c:pt idx="7204">
                  <c:v>7.2039999999999997</c:v>
                </c:pt>
                <c:pt idx="7205">
                  <c:v>7.2050000000000001</c:v>
                </c:pt>
                <c:pt idx="7206">
                  <c:v>7.2060000000000004</c:v>
                </c:pt>
                <c:pt idx="7207">
                  <c:v>7.2069999999999999</c:v>
                </c:pt>
                <c:pt idx="7208">
                  <c:v>7.2080000000000002</c:v>
                </c:pt>
                <c:pt idx="7209">
                  <c:v>7.2089999999999996</c:v>
                </c:pt>
                <c:pt idx="7210">
                  <c:v>7.21</c:v>
                </c:pt>
                <c:pt idx="7211">
                  <c:v>7.2110000000000003</c:v>
                </c:pt>
                <c:pt idx="7212">
                  <c:v>7.2119999999999997</c:v>
                </c:pt>
                <c:pt idx="7213">
                  <c:v>7.2130000000000001</c:v>
                </c:pt>
                <c:pt idx="7214">
                  <c:v>7.2140000000000004</c:v>
                </c:pt>
                <c:pt idx="7215">
                  <c:v>7.2149999999999999</c:v>
                </c:pt>
                <c:pt idx="7216">
                  <c:v>7.2160000000000002</c:v>
                </c:pt>
                <c:pt idx="7217">
                  <c:v>7.2169999999999996</c:v>
                </c:pt>
                <c:pt idx="7218">
                  <c:v>7.218</c:v>
                </c:pt>
                <c:pt idx="7219">
                  <c:v>7.2190000000000003</c:v>
                </c:pt>
                <c:pt idx="7220">
                  <c:v>7.22</c:v>
                </c:pt>
                <c:pt idx="7221">
                  <c:v>7.2210000000000001</c:v>
                </c:pt>
                <c:pt idx="7222">
                  <c:v>7.2220000000000004</c:v>
                </c:pt>
                <c:pt idx="7223">
                  <c:v>7.2229999999999999</c:v>
                </c:pt>
                <c:pt idx="7224">
                  <c:v>7.2240000000000002</c:v>
                </c:pt>
                <c:pt idx="7225">
                  <c:v>7.2249999999999996</c:v>
                </c:pt>
                <c:pt idx="7226">
                  <c:v>7.226</c:v>
                </c:pt>
                <c:pt idx="7227">
                  <c:v>7.2270000000000003</c:v>
                </c:pt>
                <c:pt idx="7228">
                  <c:v>7.2279999999999998</c:v>
                </c:pt>
                <c:pt idx="7229">
                  <c:v>7.2290000000000001</c:v>
                </c:pt>
                <c:pt idx="7230">
                  <c:v>7.23</c:v>
                </c:pt>
                <c:pt idx="7231">
                  <c:v>7.2309999999999999</c:v>
                </c:pt>
                <c:pt idx="7232">
                  <c:v>7.2320000000000002</c:v>
                </c:pt>
                <c:pt idx="7233">
                  <c:v>7.2329999999999997</c:v>
                </c:pt>
                <c:pt idx="7234">
                  <c:v>7.234</c:v>
                </c:pt>
                <c:pt idx="7235">
                  <c:v>7.2350000000000003</c:v>
                </c:pt>
                <c:pt idx="7236">
                  <c:v>7.2359999999999998</c:v>
                </c:pt>
                <c:pt idx="7237">
                  <c:v>7.2370000000000001</c:v>
                </c:pt>
                <c:pt idx="7238">
                  <c:v>7.2380000000000004</c:v>
                </c:pt>
                <c:pt idx="7239">
                  <c:v>7.2389999999999999</c:v>
                </c:pt>
                <c:pt idx="7240">
                  <c:v>7.24</c:v>
                </c:pt>
                <c:pt idx="7241">
                  <c:v>7.2409999999999997</c:v>
                </c:pt>
                <c:pt idx="7242">
                  <c:v>7.242</c:v>
                </c:pt>
                <c:pt idx="7243">
                  <c:v>7.2430000000000003</c:v>
                </c:pt>
                <c:pt idx="7244">
                  <c:v>7.2439999999999998</c:v>
                </c:pt>
                <c:pt idx="7245">
                  <c:v>7.2450000000000001</c:v>
                </c:pt>
                <c:pt idx="7246">
                  <c:v>7.2460000000000004</c:v>
                </c:pt>
                <c:pt idx="7247">
                  <c:v>7.2469999999999999</c:v>
                </c:pt>
                <c:pt idx="7248">
                  <c:v>7.2480000000000002</c:v>
                </c:pt>
                <c:pt idx="7249">
                  <c:v>7.2489999999999997</c:v>
                </c:pt>
                <c:pt idx="7250">
                  <c:v>7.25</c:v>
                </c:pt>
                <c:pt idx="7251">
                  <c:v>7.2510000000000003</c:v>
                </c:pt>
                <c:pt idx="7252">
                  <c:v>7.2519999999999998</c:v>
                </c:pt>
                <c:pt idx="7253">
                  <c:v>7.2530000000000001</c:v>
                </c:pt>
                <c:pt idx="7254">
                  <c:v>7.2539999999999996</c:v>
                </c:pt>
                <c:pt idx="7255">
                  <c:v>7.2549999999999999</c:v>
                </c:pt>
                <c:pt idx="7256">
                  <c:v>7.2560000000000002</c:v>
                </c:pt>
                <c:pt idx="7257">
                  <c:v>7.2569999999999997</c:v>
                </c:pt>
                <c:pt idx="7258">
                  <c:v>7.258</c:v>
                </c:pt>
                <c:pt idx="7259">
                  <c:v>7.2590000000000003</c:v>
                </c:pt>
                <c:pt idx="7260">
                  <c:v>7.26</c:v>
                </c:pt>
                <c:pt idx="7261">
                  <c:v>7.2610000000000001</c:v>
                </c:pt>
                <c:pt idx="7262">
                  <c:v>7.2619999999999996</c:v>
                </c:pt>
                <c:pt idx="7263">
                  <c:v>7.2629999999999999</c:v>
                </c:pt>
                <c:pt idx="7264">
                  <c:v>7.2640000000000002</c:v>
                </c:pt>
                <c:pt idx="7265">
                  <c:v>7.2649999999999997</c:v>
                </c:pt>
                <c:pt idx="7266">
                  <c:v>7.266</c:v>
                </c:pt>
                <c:pt idx="7267">
                  <c:v>7.2670000000000003</c:v>
                </c:pt>
                <c:pt idx="7268">
                  <c:v>7.2679999999999998</c:v>
                </c:pt>
                <c:pt idx="7269">
                  <c:v>7.2690000000000001</c:v>
                </c:pt>
                <c:pt idx="7270">
                  <c:v>7.27</c:v>
                </c:pt>
                <c:pt idx="7271">
                  <c:v>7.2709999999999999</c:v>
                </c:pt>
                <c:pt idx="7272">
                  <c:v>7.2720000000000002</c:v>
                </c:pt>
                <c:pt idx="7273">
                  <c:v>7.2729999999999997</c:v>
                </c:pt>
                <c:pt idx="7274">
                  <c:v>7.274</c:v>
                </c:pt>
                <c:pt idx="7275">
                  <c:v>7.2750000000000004</c:v>
                </c:pt>
                <c:pt idx="7276">
                  <c:v>7.2759999999999998</c:v>
                </c:pt>
                <c:pt idx="7277">
                  <c:v>7.2770000000000001</c:v>
                </c:pt>
                <c:pt idx="7278">
                  <c:v>7.2779999999999996</c:v>
                </c:pt>
                <c:pt idx="7279">
                  <c:v>7.2789999999999999</c:v>
                </c:pt>
                <c:pt idx="7280">
                  <c:v>7.28</c:v>
                </c:pt>
                <c:pt idx="7281">
                  <c:v>7.2809999999999997</c:v>
                </c:pt>
                <c:pt idx="7282">
                  <c:v>7.282</c:v>
                </c:pt>
                <c:pt idx="7283">
                  <c:v>7.2830000000000004</c:v>
                </c:pt>
                <c:pt idx="7284">
                  <c:v>7.2839999999999998</c:v>
                </c:pt>
                <c:pt idx="7285">
                  <c:v>7.2850000000000001</c:v>
                </c:pt>
                <c:pt idx="7286">
                  <c:v>7.2859999999999996</c:v>
                </c:pt>
                <c:pt idx="7287">
                  <c:v>7.2869999999999999</c:v>
                </c:pt>
                <c:pt idx="7288">
                  <c:v>7.2880000000000003</c:v>
                </c:pt>
                <c:pt idx="7289">
                  <c:v>7.2889999999999997</c:v>
                </c:pt>
                <c:pt idx="7290">
                  <c:v>7.29</c:v>
                </c:pt>
                <c:pt idx="7291">
                  <c:v>7.2910000000000004</c:v>
                </c:pt>
                <c:pt idx="7292">
                  <c:v>7.2919999999999998</c:v>
                </c:pt>
                <c:pt idx="7293">
                  <c:v>7.2930000000000001</c:v>
                </c:pt>
                <c:pt idx="7294">
                  <c:v>7.2939999999999996</c:v>
                </c:pt>
                <c:pt idx="7295">
                  <c:v>7.2949999999999999</c:v>
                </c:pt>
                <c:pt idx="7296">
                  <c:v>7.2960000000000003</c:v>
                </c:pt>
                <c:pt idx="7297">
                  <c:v>7.2969999999999997</c:v>
                </c:pt>
                <c:pt idx="7298">
                  <c:v>7.298</c:v>
                </c:pt>
                <c:pt idx="7299">
                  <c:v>7.2990000000000004</c:v>
                </c:pt>
                <c:pt idx="7300">
                  <c:v>7.3</c:v>
                </c:pt>
                <c:pt idx="7301">
                  <c:v>7.3010000000000002</c:v>
                </c:pt>
                <c:pt idx="7302">
                  <c:v>7.3019999999999996</c:v>
                </c:pt>
                <c:pt idx="7303">
                  <c:v>7.3029999999999999</c:v>
                </c:pt>
                <c:pt idx="7304">
                  <c:v>7.3040000000000003</c:v>
                </c:pt>
                <c:pt idx="7305">
                  <c:v>7.3049999999999997</c:v>
                </c:pt>
                <c:pt idx="7306">
                  <c:v>7.306</c:v>
                </c:pt>
                <c:pt idx="7307">
                  <c:v>7.3070000000000004</c:v>
                </c:pt>
                <c:pt idx="7308">
                  <c:v>7.3079999999999998</c:v>
                </c:pt>
                <c:pt idx="7309">
                  <c:v>7.3090000000000002</c:v>
                </c:pt>
                <c:pt idx="7310">
                  <c:v>7.31</c:v>
                </c:pt>
                <c:pt idx="7311">
                  <c:v>7.3109999999999999</c:v>
                </c:pt>
                <c:pt idx="7312">
                  <c:v>7.3120000000000003</c:v>
                </c:pt>
                <c:pt idx="7313">
                  <c:v>7.3129999999999997</c:v>
                </c:pt>
                <c:pt idx="7314">
                  <c:v>7.3140000000000001</c:v>
                </c:pt>
                <c:pt idx="7315">
                  <c:v>7.3150000000000004</c:v>
                </c:pt>
                <c:pt idx="7316">
                  <c:v>7.3159999999999998</c:v>
                </c:pt>
                <c:pt idx="7317">
                  <c:v>7.3170000000000002</c:v>
                </c:pt>
                <c:pt idx="7318">
                  <c:v>7.3179999999999996</c:v>
                </c:pt>
                <c:pt idx="7319">
                  <c:v>7.319</c:v>
                </c:pt>
                <c:pt idx="7320">
                  <c:v>7.32</c:v>
                </c:pt>
                <c:pt idx="7321">
                  <c:v>7.3209999999999997</c:v>
                </c:pt>
                <c:pt idx="7322">
                  <c:v>7.3220000000000001</c:v>
                </c:pt>
                <c:pt idx="7323">
                  <c:v>7.3230000000000004</c:v>
                </c:pt>
                <c:pt idx="7324">
                  <c:v>7.3239999999999998</c:v>
                </c:pt>
                <c:pt idx="7325">
                  <c:v>7.3250000000000002</c:v>
                </c:pt>
                <c:pt idx="7326">
                  <c:v>7.3259999999999996</c:v>
                </c:pt>
                <c:pt idx="7327">
                  <c:v>7.327</c:v>
                </c:pt>
                <c:pt idx="7328">
                  <c:v>7.3280000000000003</c:v>
                </c:pt>
                <c:pt idx="7329">
                  <c:v>7.3289999999999997</c:v>
                </c:pt>
                <c:pt idx="7330">
                  <c:v>7.33</c:v>
                </c:pt>
                <c:pt idx="7331">
                  <c:v>7.3310000000000004</c:v>
                </c:pt>
                <c:pt idx="7332">
                  <c:v>7.3319999999999999</c:v>
                </c:pt>
                <c:pt idx="7333">
                  <c:v>7.3330000000000002</c:v>
                </c:pt>
                <c:pt idx="7334">
                  <c:v>7.3339999999999996</c:v>
                </c:pt>
                <c:pt idx="7335">
                  <c:v>7.335</c:v>
                </c:pt>
                <c:pt idx="7336">
                  <c:v>7.3360000000000003</c:v>
                </c:pt>
                <c:pt idx="7337">
                  <c:v>7.3369999999999997</c:v>
                </c:pt>
                <c:pt idx="7338">
                  <c:v>7.3380000000000001</c:v>
                </c:pt>
                <c:pt idx="7339">
                  <c:v>7.3390000000000004</c:v>
                </c:pt>
                <c:pt idx="7340">
                  <c:v>7.34</c:v>
                </c:pt>
                <c:pt idx="7341">
                  <c:v>7.3410000000000002</c:v>
                </c:pt>
                <c:pt idx="7342">
                  <c:v>7.3419999999999996</c:v>
                </c:pt>
                <c:pt idx="7343">
                  <c:v>7.343</c:v>
                </c:pt>
                <c:pt idx="7344">
                  <c:v>7.3440000000000003</c:v>
                </c:pt>
                <c:pt idx="7345">
                  <c:v>7.3449999999999998</c:v>
                </c:pt>
                <c:pt idx="7346">
                  <c:v>7.3460000000000001</c:v>
                </c:pt>
                <c:pt idx="7347">
                  <c:v>7.3470000000000004</c:v>
                </c:pt>
                <c:pt idx="7348">
                  <c:v>7.3479999999999999</c:v>
                </c:pt>
                <c:pt idx="7349">
                  <c:v>7.3490000000000002</c:v>
                </c:pt>
                <c:pt idx="7350">
                  <c:v>7.35</c:v>
                </c:pt>
                <c:pt idx="7351">
                  <c:v>7.351</c:v>
                </c:pt>
                <c:pt idx="7352">
                  <c:v>7.3520000000000003</c:v>
                </c:pt>
                <c:pt idx="7353">
                  <c:v>7.3529999999999998</c:v>
                </c:pt>
                <c:pt idx="7354">
                  <c:v>7.3540000000000001</c:v>
                </c:pt>
                <c:pt idx="7355">
                  <c:v>7.3550000000000004</c:v>
                </c:pt>
                <c:pt idx="7356">
                  <c:v>7.3559999999999999</c:v>
                </c:pt>
                <c:pt idx="7357">
                  <c:v>7.3570000000000002</c:v>
                </c:pt>
                <c:pt idx="7358">
                  <c:v>7.3579999999999997</c:v>
                </c:pt>
                <c:pt idx="7359">
                  <c:v>7.359</c:v>
                </c:pt>
                <c:pt idx="7360">
                  <c:v>7.36</c:v>
                </c:pt>
                <c:pt idx="7361">
                  <c:v>7.3609999999999998</c:v>
                </c:pt>
                <c:pt idx="7362">
                  <c:v>7.3620000000000001</c:v>
                </c:pt>
                <c:pt idx="7363">
                  <c:v>7.3630000000000004</c:v>
                </c:pt>
                <c:pt idx="7364">
                  <c:v>7.3639999999999999</c:v>
                </c:pt>
                <c:pt idx="7365">
                  <c:v>7.3650000000000002</c:v>
                </c:pt>
                <c:pt idx="7366">
                  <c:v>7.3659999999999997</c:v>
                </c:pt>
                <c:pt idx="7367">
                  <c:v>7.367</c:v>
                </c:pt>
                <c:pt idx="7368">
                  <c:v>7.3680000000000003</c:v>
                </c:pt>
                <c:pt idx="7369">
                  <c:v>7.3689999999999998</c:v>
                </c:pt>
                <c:pt idx="7370">
                  <c:v>7.37</c:v>
                </c:pt>
                <c:pt idx="7371">
                  <c:v>7.3710000000000004</c:v>
                </c:pt>
                <c:pt idx="7372">
                  <c:v>7.3719999999999999</c:v>
                </c:pt>
                <c:pt idx="7373">
                  <c:v>7.3730000000000002</c:v>
                </c:pt>
                <c:pt idx="7374">
                  <c:v>7.3739999999999997</c:v>
                </c:pt>
                <c:pt idx="7375">
                  <c:v>7.375</c:v>
                </c:pt>
                <c:pt idx="7376">
                  <c:v>7.3760000000000003</c:v>
                </c:pt>
                <c:pt idx="7377">
                  <c:v>7.3769999999999998</c:v>
                </c:pt>
                <c:pt idx="7378">
                  <c:v>7.3780000000000001</c:v>
                </c:pt>
                <c:pt idx="7379">
                  <c:v>7.3789999999999996</c:v>
                </c:pt>
                <c:pt idx="7380">
                  <c:v>7.38</c:v>
                </c:pt>
                <c:pt idx="7381">
                  <c:v>7.3810000000000002</c:v>
                </c:pt>
                <c:pt idx="7382">
                  <c:v>7.3819999999999997</c:v>
                </c:pt>
                <c:pt idx="7383">
                  <c:v>7.383</c:v>
                </c:pt>
                <c:pt idx="7384">
                  <c:v>7.3840000000000003</c:v>
                </c:pt>
                <c:pt idx="7385">
                  <c:v>7.3849999999999998</c:v>
                </c:pt>
                <c:pt idx="7386">
                  <c:v>7.3860000000000001</c:v>
                </c:pt>
                <c:pt idx="7387">
                  <c:v>7.3869999999999996</c:v>
                </c:pt>
                <c:pt idx="7388">
                  <c:v>7.3879999999999999</c:v>
                </c:pt>
                <c:pt idx="7389">
                  <c:v>7.3890000000000002</c:v>
                </c:pt>
                <c:pt idx="7390">
                  <c:v>7.39</c:v>
                </c:pt>
                <c:pt idx="7391">
                  <c:v>7.391</c:v>
                </c:pt>
                <c:pt idx="7392">
                  <c:v>7.3920000000000003</c:v>
                </c:pt>
                <c:pt idx="7393">
                  <c:v>7.3929999999999998</c:v>
                </c:pt>
                <c:pt idx="7394">
                  <c:v>7.3940000000000001</c:v>
                </c:pt>
                <c:pt idx="7395">
                  <c:v>7.3949999999999996</c:v>
                </c:pt>
                <c:pt idx="7396">
                  <c:v>7.3959999999999999</c:v>
                </c:pt>
                <c:pt idx="7397">
                  <c:v>7.3970000000000002</c:v>
                </c:pt>
                <c:pt idx="7398">
                  <c:v>7.3979999999999997</c:v>
                </c:pt>
                <c:pt idx="7399">
                  <c:v>7.399</c:v>
                </c:pt>
                <c:pt idx="7400">
                  <c:v>7.4</c:v>
                </c:pt>
                <c:pt idx="7401">
                  <c:v>7.4009999999999998</c:v>
                </c:pt>
                <c:pt idx="7402">
                  <c:v>7.4020000000000001</c:v>
                </c:pt>
                <c:pt idx="7403">
                  <c:v>7.4029999999999996</c:v>
                </c:pt>
                <c:pt idx="7404">
                  <c:v>7.4039999999999999</c:v>
                </c:pt>
                <c:pt idx="7405">
                  <c:v>7.4050000000000002</c:v>
                </c:pt>
                <c:pt idx="7406">
                  <c:v>7.4059999999999997</c:v>
                </c:pt>
                <c:pt idx="7407">
                  <c:v>7.407</c:v>
                </c:pt>
                <c:pt idx="7408">
                  <c:v>7.4080000000000004</c:v>
                </c:pt>
                <c:pt idx="7409">
                  <c:v>7.4089999999999998</c:v>
                </c:pt>
                <c:pt idx="7410">
                  <c:v>7.41</c:v>
                </c:pt>
                <c:pt idx="7411">
                  <c:v>7.4109999999999996</c:v>
                </c:pt>
                <c:pt idx="7412">
                  <c:v>7.4119999999999999</c:v>
                </c:pt>
                <c:pt idx="7413">
                  <c:v>7.4130000000000003</c:v>
                </c:pt>
                <c:pt idx="7414">
                  <c:v>7.4139999999999997</c:v>
                </c:pt>
                <c:pt idx="7415">
                  <c:v>7.415</c:v>
                </c:pt>
                <c:pt idx="7416">
                  <c:v>7.4160000000000004</c:v>
                </c:pt>
                <c:pt idx="7417">
                  <c:v>7.4169999999999998</c:v>
                </c:pt>
                <c:pt idx="7418">
                  <c:v>7.4180000000000001</c:v>
                </c:pt>
                <c:pt idx="7419">
                  <c:v>7.4189999999999996</c:v>
                </c:pt>
                <c:pt idx="7420">
                  <c:v>7.42</c:v>
                </c:pt>
                <c:pt idx="7421">
                  <c:v>7.4210000000000003</c:v>
                </c:pt>
                <c:pt idx="7422">
                  <c:v>7.4219999999999997</c:v>
                </c:pt>
                <c:pt idx="7423">
                  <c:v>7.423</c:v>
                </c:pt>
                <c:pt idx="7424">
                  <c:v>7.4240000000000004</c:v>
                </c:pt>
                <c:pt idx="7425">
                  <c:v>7.4249999999999998</c:v>
                </c:pt>
                <c:pt idx="7426">
                  <c:v>7.4260000000000002</c:v>
                </c:pt>
                <c:pt idx="7427">
                  <c:v>7.4269999999999996</c:v>
                </c:pt>
                <c:pt idx="7428">
                  <c:v>7.4279999999999999</c:v>
                </c:pt>
                <c:pt idx="7429">
                  <c:v>7.4290000000000003</c:v>
                </c:pt>
                <c:pt idx="7430">
                  <c:v>7.43</c:v>
                </c:pt>
                <c:pt idx="7431">
                  <c:v>7.431</c:v>
                </c:pt>
                <c:pt idx="7432">
                  <c:v>7.4320000000000004</c:v>
                </c:pt>
                <c:pt idx="7433">
                  <c:v>7.4329999999999998</c:v>
                </c:pt>
                <c:pt idx="7434">
                  <c:v>7.4340000000000002</c:v>
                </c:pt>
                <c:pt idx="7435">
                  <c:v>7.4349999999999996</c:v>
                </c:pt>
                <c:pt idx="7436">
                  <c:v>7.4359999999999999</c:v>
                </c:pt>
                <c:pt idx="7437">
                  <c:v>7.4370000000000003</c:v>
                </c:pt>
                <c:pt idx="7438">
                  <c:v>7.4379999999999997</c:v>
                </c:pt>
                <c:pt idx="7439">
                  <c:v>7.4390000000000001</c:v>
                </c:pt>
                <c:pt idx="7440">
                  <c:v>7.44</c:v>
                </c:pt>
                <c:pt idx="7441">
                  <c:v>7.4409999999999998</c:v>
                </c:pt>
                <c:pt idx="7442">
                  <c:v>7.4420000000000002</c:v>
                </c:pt>
                <c:pt idx="7443">
                  <c:v>7.4429999999999996</c:v>
                </c:pt>
                <c:pt idx="7444">
                  <c:v>7.444</c:v>
                </c:pt>
                <c:pt idx="7445">
                  <c:v>7.4450000000000003</c:v>
                </c:pt>
                <c:pt idx="7446">
                  <c:v>7.4459999999999997</c:v>
                </c:pt>
                <c:pt idx="7447">
                  <c:v>7.4470000000000001</c:v>
                </c:pt>
                <c:pt idx="7448">
                  <c:v>7.4480000000000004</c:v>
                </c:pt>
                <c:pt idx="7449">
                  <c:v>7.4489999999999998</c:v>
                </c:pt>
                <c:pt idx="7450">
                  <c:v>7.45</c:v>
                </c:pt>
                <c:pt idx="7451">
                  <c:v>7.4509999999999996</c:v>
                </c:pt>
                <c:pt idx="7452">
                  <c:v>7.452</c:v>
                </c:pt>
                <c:pt idx="7453">
                  <c:v>7.4530000000000003</c:v>
                </c:pt>
                <c:pt idx="7454">
                  <c:v>7.4539999999999997</c:v>
                </c:pt>
                <c:pt idx="7455">
                  <c:v>7.4550000000000001</c:v>
                </c:pt>
                <c:pt idx="7456">
                  <c:v>7.4560000000000004</c:v>
                </c:pt>
                <c:pt idx="7457">
                  <c:v>7.4569999999999999</c:v>
                </c:pt>
                <c:pt idx="7458">
                  <c:v>7.4580000000000002</c:v>
                </c:pt>
                <c:pt idx="7459">
                  <c:v>7.4589999999999996</c:v>
                </c:pt>
                <c:pt idx="7460">
                  <c:v>7.46</c:v>
                </c:pt>
                <c:pt idx="7461">
                  <c:v>7.4610000000000003</c:v>
                </c:pt>
                <c:pt idx="7462">
                  <c:v>7.4619999999999997</c:v>
                </c:pt>
                <c:pt idx="7463">
                  <c:v>7.4630000000000001</c:v>
                </c:pt>
                <c:pt idx="7464">
                  <c:v>7.4640000000000004</c:v>
                </c:pt>
                <c:pt idx="7465">
                  <c:v>7.4649999999999999</c:v>
                </c:pt>
                <c:pt idx="7466">
                  <c:v>7.4660000000000002</c:v>
                </c:pt>
                <c:pt idx="7467">
                  <c:v>7.4669999999999996</c:v>
                </c:pt>
                <c:pt idx="7468">
                  <c:v>7.468</c:v>
                </c:pt>
                <c:pt idx="7469">
                  <c:v>7.4690000000000003</c:v>
                </c:pt>
                <c:pt idx="7470">
                  <c:v>7.47</c:v>
                </c:pt>
                <c:pt idx="7471">
                  <c:v>7.4710000000000001</c:v>
                </c:pt>
                <c:pt idx="7472">
                  <c:v>7.4720000000000004</c:v>
                </c:pt>
                <c:pt idx="7473">
                  <c:v>7.4729999999999999</c:v>
                </c:pt>
                <c:pt idx="7474">
                  <c:v>7.4740000000000002</c:v>
                </c:pt>
                <c:pt idx="7475">
                  <c:v>7.4749999999999996</c:v>
                </c:pt>
                <c:pt idx="7476">
                  <c:v>7.476</c:v>
                </c:pt>
                <c:pt idx="7477">
                  <c:v>7.4770000000000003</c:v>
                </c:pt>
                <c:pt idx="7478">
                  <c:v>7.4779999999999998</c:v>
                </c:pt>
                <c:pt idx="7479">
                  <c:v>7.4790000000000001</c:v>
                </c:pt>
                <c:pt idx="7480">
                  <c:v>7.48</c:v>
                </c:pt>
                <c:pt idx="7481">
                  <c:v>7.4809999999999999</c:v>
                </c:pt>
                <c:pt idx="7482">
                  <c:v>7.4820000000000002</c:v>
                </c:pt>
                <c:pt idx="7483">
                  <c:v>7.4829999999999997</c:v>
                </c:pt>
                <c:pt idx="7484">
                  <c:v>7.484</c:v>
                </c:pt>
                <c:pt idx="7485">
                  <c:v>7.4850000000000003</c:v>
                </c:pt>
                <c:pt idx="7486">
                  <c:v>7.4859999999999998</c:v>
                </c:pt>
                <c:pt idx="7487">
                  <c:v>7.4870000000000001</c:v>
                </c:pt>
                <c:pt idx="7488">
                  <c:v>7.4880000000000004</c:v>
                </c:pt>
                <c:pt idx="7489">
                  <c:v>7.4889999999999999</c:v>
                </c:pt>
                <c:pt idx="7490">
                  <c:v>7.49</c:v>
                </c:pt>
                <c:pt idx="7491">
                  <c:v>7.4909999999999997</c:v>
                </c:pt>
                <c:pt idx="7492">
                  <c:v>7.492</c:v>
                </c:pt>
                <c:pt idx="7493">
                  <c:v>7.4930000000000003</c:v>
                </c:pt>
                <c:pt idx="7494">
                  <c:v>7.4939999999999998</c:v>
                </c:pt>
                <c:pt idx="7495">
                  <c:v>7.4950000000000001</c:v>
                </c:pt>
                <c:pt idx="7496">
                  <c:v>7.4960000000000004</c:v>
                </c:pt>
                <c:pt idx="7497">
                  <c:v>7.4969999999999999</c:v>
                </c:pt>
                <c:pt idx="7498">
                  <c:v>7.4980000000000002</c:v>
                </c:pt>
                <c:pt idx="7499">
                  <c:v>7.4989999999999997</c:v>
                </c:pt>
                <c:pt idx="7500">
                  <c:v>7.5</c:v>
                </c:pt>
                <c:pt idx="7501">
                  <c:v>7.5010000000000003</c:v>
                </c:pt>
                <c:pt idx="7502">
                  <c:v>7.5019999999999998</c:v>
                </c:pt>
                <c:pt idx="7503">
                  <c:v>7.5030000000000001</c:v>
                </c:pt>
                <c:pt idx="7504">
                  <c:v>7.5039999999999996</c:v>
                </c:pt>
                <c:pt idx="7505">
                  <c:v>7.5049999999999999</c:v>
                </c:pt>
                <c:pt idx="7506">
                  <c:v>7.5060000000000002</c:v>
                </c:pt>
                <c:pt idx="7507">
                  <c:v>7.5069999999999997</c:v>
                </c:pt>
                <c:pt idx="7508">
                  <c:v>7.508</c:v>
                </c:pt>
                <c:pt idx="7509">
                  <c:v>7.5090000000000003</c:v>
                </c:pt>
                <c:pt idx="7510">
                  <c:v>7.51</c:v>
                </c:pt>
                <c:pt idx="7511">
                  <c:v>7.5110000000000001</c:v>
                </c:pt>
                <c:pt idx="7512">
                  <c:v>7.5119999999999996</c:v>
                </c:pt>
                <c:pt idx="7513">
                  <c:v>7.5129999999999999</c:v>
                </c:pt>
                <c:pt idx="7514">
                  <c:v>7.5140000000000002</c:v>
                </c:pt>
                <c:pt idx="7515">
                  <c:v>7.5149999999999997</c:v>
                </c:pt>
                <c:pt idx="7516">
                  <c:v>7.516</c:v>
                </c:pt>
                <c:pt idx="7517">
                  <c:v>7.5170000000000003</c:v>
                </c:pt>
                <c:pt idx="7518">
                  <c:v>7.5179999999999998</c:v>
                </c:pt>
                <c:pt idx="7519">
                  <c:v>7.5190000000000001</c:v>
                </c:pt>
                <c:pt idx="7520">
                  <c:v>7.52</c:v>
                </c:pt>
                <c:pt idx="7521">
                  <c:v>7.5209999999999999</c:v>
                </c:pt>
                <c:pt idx="7522">
                  <c:v>7.5220000000000002</c:v>
                </c:pt>
                <c:pt idx="7523">
                  <c:v>7.5229999999999997</c:v>
                </c:pt>
                <c:pt idx="7524">
                  <c:v>7.524</c:v>
                </c:pt>
                <c:pt idx="7525">
                  <c:v>7.5250000000000004</c:v>
                </c:pt>
                <c:pt idx="7526">
                  <c:v>7.5259999999999998</c:v>
                </c:pt>
                <c:pt idx="7527">
                  <c:v>7.5270000000000001</c:v>
                </c:pt>
                <c:pt idx="7528">
                  <c:v>7.5279999999999996</c:v>
                </c:pt>
                <c:pt idx="7529">
                  <c:v>7.5289999999999999</c:v>
                </c:pt>
                <c:pt idx="7530">
                  <c:v>7.53</c:v>
                </c:pt>
                <c:pt idx="7531">
                  <c:v>7.5309999999999997</c:v>
                </c:pt>
                <c:pt idx="7532">
                  <c:v>7.532</c:v>
                </c:pt>
                <c:pt idx="7533">
                  <c:v>7.5330000000000004</c:v>
                </c:pt>
                <c:pt idx="7534">
                  <c:v>7.5339999999999998</c:v>
                </c:pt>
                <c:pt idx="7535">
                  <c:v>7.5350000000000001</c:v>
                </c:pt>
                <c:pt idx="7536">
                  <c:v>7.5359999999999996</c:v>
                </c:pt>
                <c:pt idx="7537">
                  <c:v>7.5369999999999999</c:v>
                </c:pt>
                <c:pt idx="7538">
                  <c:v>7.5380000000000003</c:v>
                </c:pt>
                <c:pt idx="7539">
                  <c:v>7.5389999999999997</c:v>
                </c:pt>
                <c:pt idx="7540">
                  <c:v>7.54</c:v>
                </c:pt>
                <c:pt idx="7541">
                  <c:v>7.5410000000000004</c:v>
                </c:pt>
                <c:pt idx="7542">
                  <c:v>7.5419999999999998</c:v>
                </c:pt>
                <c:pt idx="7543">
                  <c:v>7.5430000000000001</c:v>
                </c:pt>
                <c:pt idx="7544">
                  <c:v>7.5439999999999996</c:v>
                </c:pt>
                <c:pt idx="7545">
                  <c:v>7.5449999999999999</c:v>
                </c:pt>
                <c:pt idx="7546">
                  <c:v>7.5460000000000003</c:v>
                </c:pt>
                <c:pt idx="7547">
                  <c:v>7.5469999999999997</c:v>
                </c:pt>
                <c:pt idx="7548">
                  <c:v>7.548</c:v>
                </c:pt>
                <c:pt idx="7549">
                  <c:v>7.5490000000000004</c:v>
                </c:pt>
                <c:pt idx="7550">
                  <c:v>7.55</c:v>
                </c:pt>
                <c:pt idx="7551">
                  <c:v>7.5510000000000002</c:v>
                </c:pt>
                <c:pt idx="7552">
                  <c:v>7.5519999999999996</c:v>
                </c:pt>
                <c:pt idx="7553">
                  <c:v>7.5529999999999999</c:v>
                </c:pt>
                <c:pt idx="7554">
                  <c:v>7.5540000000000003</c:v>
                </c:pt>
                <c:pt idx="7555">
                  <c:v>7.5549999999999997</c:v>
                </c:pt>
                <c:pt idx="7556">
                  <c:v>7.556</c:v>
                </c:pt>
                <c:pt idx="7557">
                  <c:v>7.5570000000000004</c:v>
                </c:pt>
                <c:pt idx="7558">
                  <c:v>7.5579999999999998</c:v>
                </c:pt>
                <c:pt idx="7559">
                  <c:v>7.5590000000000002</c:v>
                </c:pt>
                <c:pt idx="7560">
                  <c:v>7.56</c:v>
                </c:pt>
                <c:pt idx="7561">
                  <c:v>7.5609999999999999</c:v>
                </c:pt>
                <c:pt idx="7562">
                  <c:v>7.5620000000000003</c:v>
                </c:pt>
                <c:pt idx="7563">
                  <c:v>7.5629999999999997</c:v>
                </c:pt>
                <c:pt idx="7564">
                  <c:v>7.5640000000000001</c:v>
                </c:pt>
                <c:pt idx="7565">
                  <c:v>7.5650000000000004</c:v>
                </c:pt>
                <c:pt idx="7566">
                  <c:v>7.5659999999999998</c:v>
                </c:pt>
                <c:pt idx="7567">
                  <c:v>7.5670000000000002</c:v>
                </c:pt>
                <c:pt idx="7568">
                  <c:v>7.5679999999999996</c:v>
                </c:pt>
                <c:pt idx="7569">
                  <c:v>7.569</c:v>
                </c:pt>
                <c:pt idx="7570">
                  <c:v>7.57</c:v>
                </c:pt>
                <c:pt idx="7571">
                  <c:v>7.5709999999999997</c:v>
                </c:pt>
                <c:pt idx="7572">
                  <c:v>7.5720000000000001</c:v>
                </c:pt>
                <c:pt idx="7573">
                  <c:v>7.5730000000000004</c:v>
                </c:pt>
                <c:pt idx="7574">
                  <c:v>7.5739999999999998</c:v>
                </c:pt>
                <c:pt idx="7575">
                  <c:v>7.5750000000000002</c:v>
                </c:pt>
                <c:pt idx="7576">
                  <c:v>7.5759999999999996</c:v>
                </c:pt>
                <c:pt idx="7577">
                  <c:v>7.577</c:v>
                </c:pt>
                <c:pt idx="7578">
                  <c:v>7.5780000000000003</c:v>
                </c:pt>
                <c:pt idx="7579">
                  <c:v>7.5789999999999997</c:v>
                </c:pt>
                <c:pt idx="7580">
                  <c:v>7.58</c:v>
                </c:pt>
                <c:pt idx="7581">
                  <c:v>7.5810000000000004</c:v>
                </c:pt>
                <c:pt idx="7582">
                  <c:v>7.5819999999999999</c:v>
                </c:pt>
                <c:pt idx="7583">
                  <c:v>7.5830000000000002</c:v>
                </c:pt>
                <c:pt idx="7584">
                  <c:v>7.5839999999999996</c:v>
                </c:pt>
                <c:pt idx="7585">
                  <c:v>7.585</c:v>
                </c:pt>
                <c:pt idx="7586">
                  <c:v>7.5860000000000003</c:v>
                </c:pt>
                <c:pt idx="7587">
                  <c:v>7.5869999999999997</c:v>
                </c:pt>
                <c:pt idx="7588">
                  <c:v>7.5880000000000001</c:v>
                </c:pt>
                <c:pt idx="7589">
                  <c:v>7.5890000000000004</c:v>
                </c:pt>
                <c:pt idx="7590">
                  <c:v>7.59</c:v>
                </c:pt>
                <c:pt idx="7591">
                  <c:v>7.5910000000000002</c:v>
                </c:pt>
                <c:pt idx="7592">
                  <c:v>7.5919999999999996</c:v>
                </c:pt>
                <c:pt idx="7593">
                  <c:v>7.593</c:v>
                </c:pt>
                <c:pt idx="7594">
                  <c:v>7.5940000000000003</c:v>
                </c:pt>
                <c:pt idx="7595">
                  <c:v>7.5949999999999998</c:v>
                </c:pt>
                <c:pt idx="7596">
                  <c:v>7.5960000000000001</c:v>
                </c:pt>
                <c:pt idx="7597">
                  <c:v>7.5970000000000004</c:v>
                </c:pt>
                <c:pt idx="7598">
                  <c:v>7.5979999999999999</c:v>
                </c:pt>
                <c:pt idx="7599">
                  <c:v>7.5990000000000002</c:v>
                </c:pt>
                <c:pt idx="7600">
                  <c:v>7.6</c:v>
                </c:pt>
                <c:pt idx="7601">
                  <c:v>7.601</c:v>
                </c:pt>
                <c:pt idx="7602">
                  <c:v>7.6020000000000003</c:v>
                </c:pt>
                <c:pt idx="7603">
                  <c:v>7.6029999999999998</c:v>
                </c:pt>
                <c:pt idx="7604">
                  <c:v>7.6040000000000001</c:v>
                </c:pt>
                <c:pt idx="7605">
                  <c:v>7.6050000000000004</c:v>
                </c:pt>
                <c:pt idx="7606">
                  <c:v>7.6059999999999999</c:v>
                </c:pt>
                <c:pt idx="7607">
                  <c:v>7.6070000000000002</c:v>
                </c:pt>
                <c:pt idx="7608">
                  <c:v>7.6079999999999997</c:v>
                </c:pt>
                <c:pt idx="7609">
                  <c:v>7.609</c:v>
                </c:pt>
                <c:pt idx="7610">
                  <c:v>7.61</c:v>
                </c:pt>
                <c:pt idx="7611">
                  <c:v>7.6109999999999998</c:v>
                </c:pt>
                <c:pt idx="7612">
                  <c:v>7.6120000000000001</c:v>
                </c:pt>
                <c:pt idx="7613">
                  <c:v>7.6130000000000004</c:v>
                </c:pt>
                <c:pt idx="7614">
                  <c:v>7.6139999999999999</c:v>
                </c:pt>
                <c:pt idx="7615">
                  <c:v>7.6150000000000002</c:v>
                </c:pt>
                <c:pt idx="7616">
                  <c:v>7.6159999999999997</c:v>
                </c:pt>
                <c:pt idx="7617">
                  <c:v>7.617</c:v>
                </c:pt>
                <c:pt idx="7618">
                  <c:v>7.6180000000000003</c:v>
                </c:pt>
                <c:pt idx="7619">
                  <c:v>7.6189999999999998</c:v>
                </c:pt>
                <c:pt idx="7620">
                  <c:v>7.62</c:v>
                </c:pt>
                <c:pt idx="7621">
                  <c:v>7.6210000000000004</c:v>
                </c:pt>
                <c:pt idx="7622">
                  <c:v>7.6219999999999999</c:v>
                </c:pt>
                <c:pt idx="7623">
                  <c:v>7.6230000000000002</c:v>
                </c:pt>
                <c:pt idx="7624">
                  <c:v>7.6239999999999997</c:v>
                </c:pt>
                <c:pt idx="7625">
                  <c:v>7.625</c:v>
                </c:pt>
                <c:pt idx="7626">
                  <c:v>7.6260000000000003</c:v>
                </c:pt>
                <c:pt idx="7627">
                  <c:v>7.6269999999999998</c:v>
                </c:pt>
                <c:pt idx="7628">
                  <c:v>7.6280000000000001</c:v>
                </c:pt>
                <c:pt idx="7629">
                  <c:v>7.6289999999999996</c:v>
                </c:pt>
                <c:pt idx="7630">
                  <c:v>7.63</c:v>
                </c:pt>
                <c:pt idx="7631">
                  <c:v>7.6310000000000002</c:v>
                </c:pt>
                <c:pt idx="7632">
                  <c:v>7.6319999999999997</c:v>
                </c:pt>
                <c:pt idx="7633">
                  <c:v>7.633</c:v>
                </c:pt>
                <c:pt idx="7634">
                  <c:v>7.6340000000000003</c:v>
                </c:pt>
                <c:pt idx="7635">
                  <c:v>7.6349999999999998</c:v>
                </c:pt>
                <c:pt idx="7636">
                  <c:v>7.6360000000000001</c:v>
                </c:pt>
                <c:pt idx="7637">
                  <c:v>7.6369999999999996</c:v>
                </c:pt>
                <c:pt idx="7638">
                  <c:v>7.6379999999999999</c:v>
                </c:pt>
                <c:pt idx="7639">
                  <c:v>7.6390000000000002</c:v>
                </c:pt>
                <c:pt idx="7640">
                  <c:v>7.64</c:v>
                </c:pt>
                <c:pt idx="7641">
                  <c:v>7.641</c:v>
                </c:pt>
                <c:pt idx="7642">
                  <c:v>7.6420000000000003</c:v>
                </c:pt>
                <c:pt idx="7643">
                  <c:v>7.6429999999999998</c:v>
                </c:pt>
                <c:pt idx="7644">
                  <c:v>7.6440000000000001</c:v>
                </c:pt>
                <c:pt idx="7645">
                  <c:v>7.6449999999999996</c:v>
                </c:pt>
                <c:pt idx="7646">
                  <c:v>7.6459999999999999</c:v>
                </c:pt>
                <c:pt idx="7647">
                  <c:v>7.6470000000000002</c:v>
                </c:pt>
                <c:pt idx="7648">
                  <c:v>7.6479999999999997</c:v>
                </c:pt>
                <c:pt idx="7649">
                  <c:v>7.649</c:v>
                </c:pt>
                <c:pt idx="7650">
                  <c:v>7.65</c:v>
                </c:pt>
                <c:pt idx="7651">
                  <c:v>7.6509999999999998</c:v>
                </c:pt>
                <c:pt idx="7652">
                  <c:v>7.6520000000000001</c:v>
                </c:pt>
                <c:pt idx="7653">
                  <c:v>7.6529999999999996</c:v>
                </c:pt>
                <c:pt idx="7654">
                  <c:v>7.6539999999999999</c:v>
                </c:pt>
                <c:pt idx="7655">
                  <c:v>7.6550000000000002</c:v>
                </c:pt>
                <c:pt idx="7656">
                  <c:v>7.6559999999999997</c:v>
                </c:pt>
                <c:pt idx="7657">
                  <c:v>7.657</c:v>
                </c:pt>
                <c:pt idx="7658">
                  <c:v>7.6580000000000004</c:v>
                </c:pt>
                <c:pt idx="7659">
                  <c:v>7.6589999999999998</c:v>
                </c:pt>
                <c:pt idx="7660">
                  <c:v>7.66</c:v>
                </c:pt>
                <c:pt idx="7661">
                  <c:v>7.6609999999999996</c:v>
                </c:pt>
                <c:pt idx="7662">
                  <c:v>7.6619999999999999</c:v>
                </c:pt>
                <c:pt idx="7663">
                  <c:v>7.6630000000000003</c:v>
                </c:pt>
                <c:pt idx="7664">
                  <c:v>7.6639999999999997</c:v>
                </c:pt>
                <c:pt idx="7665">
                  <c:v>7.665</c:v>
                </c:pt>
                <c:pt idx="7666">
                  <c:v>7.6660000000000004</c:v>
                </c:pt>
                <c:pt idx="7667">
                  <c:v>7.6669999999999998</c:v>
                </c:pt>
                <c:pt idx="7668">
                  <c:v>7.6680000000000001</c:v>
                </c:pt>
                <c:pt idx="7669">
                  <c:v>7.6689999999999996</c:v>
                </c:pt>
                <c:pt idx="7670">
                  <c:v>7.67</c:v>
                </c:pt>
                <c:pt idx="7671">
                  <c:v>7.6710000000000003</c:v>
                </c:pt>
                <c:pt idx="7672">
                  <c:v>7.6719999999999997</c:v>
                </c:pt>
                <c:pt idx="7673">
                  <c:v>7.673</c:v>
                </c:pt>
                <c:pt idx="7674">
                  <c:v>7.6740000000000004</c:v>
                </c:pt>
                <c:pt idx="7675">
                  <c:v>7.6749999999999998</c:v>
                </c:pt>
                <c:pt idx="7676">
                  <c:v>7.6760000000000002</c:v>
                </c:pt>
                <c:pt idx="7677">
                  <c:v>7.6769999999999996</c:v>
                </c:pt>
                <c:pt idx="7678">
                  <c:v>7.6779999999999999</c:v>
                </c:pt>
                <c:pt idx="7679">
                  <c:v>7.6790000000000003</c:v>
                </c:pt>
                <c:pt idx="7680">
                  <c:v>7.68</c:v>
                </c:pt>
                <c:pt idx="7681">
                  <c:v>7.681</c:v>
                </c:pt>
                <c:pt idx="7682">
                  <c:v>7.6820000000000004</c:v>
                </c:pt>
                <c:pt idx="7683">
                  <c:v>7.6829999999999998</c:v>
                </c:pt>
                <c:pt idx="7684">
                  <c:v>7.6840000000000002</c:v>
                </c:pt>
                <c:pt idx="7685">
                  <c:v>7.6849999999999996</c:v>
                </c:pt>
                <c:pt idx="7686">
                  <c:v>7.6859999999999999</c:v>
                </c:pt>
                <c:pt idx="7687">
                  <c:v>7.6870000000000003</c:v>
                </c:pt>
                <c:pt idx="7688">
                  <c:v>7.6879999999999997</c:v>
                </c:pt>
                <c:pt idx="7689">
                  <c:v>7.6890000000000001</c:v>
                </c:pt>
                <c:pt idx="7690">
                  <c:v>7.69</c:v>
                </c:pt>
                <c:pt idx="7691">
                  <c:v>7.6909999999999998</c:v>
                </c:pt>
                <c:pt idx="7692">
                  <c:v>7.6920000000000002</c:v>
                </c:pt>
                <c:pt idx="7693">
                  <c:v>7.6929999999999996</c:v>
                </c:pt>
                <c:pt idx="7694">
                  <c:v>7.694</c:v>
                </c:pt>
                <c:pt idx="7695">
                  <c:v>7.6950000000000003</c:v>
                </c:pt>
                <c:pt idx="7696">
                  <c:v>7.6959999999999997</c:v>
                </c:pt>
                <c:pt idx="7697">
                  <c:v>7.6970000000000001</c:v>
                </c:pt>
                <c:pt idx="7698">
                  <c:v>7.6980000000000004</c:v>
                </c:pt>
                <c:pt idx="7699">
                  <c:v>7.6989999999999998</c:v>
                </c:pt>
                <c:pt idx="7700">
                  <c:v>7.7</c:v>
                </c:pt>
                <c:pt idx="7701">
                  <c:v>7.7009999999999996</c:v>
                </c:pt>
                <c:pt idx="7702">
                  <c:v>7.702</c:v>
                </c:pt>
                <c:pt idx="7703">
                  <c:v>7.7030000000000003</c:v>
                </c:pt>
                <c:pt idx="7704">
                  <c:v>7.7039999999999997</c:v>
                </c:pt>
                <c:pt idx="7705">
                  <c:v>7.7050000000000001</c:v>
                </c:pt>
                <c:pt idx="7706">
                  <c:v>7.7060000000000004</c:v>
                </c:pt>
                <c:pt idx="7707">
                  <c:v>7.7069999999999999</c:v>
                </c:pt>
                <c:pt idx="7708">
                  <c:v>7.7080000000000002</c:v>
                </c:pt>
                <c:pt idx="7709">
                  <c:v>7.7089999999999996</c:v>
                </c:pt>
                <c:pt idx="7710">
                  <c:v>7.71</c:v>
                </c:pt>
                <c:pt idx="7711">
                  <c:v>7.7110000000000003</c:v>
                </c:pt>
                <c:pt idx="7712">
                  <c:v>7.7119999999999997</c:v>
                </c:pt>
                <c:pt idx="7713">
                  <c:v>7.7130000000000001</c:v>
                </c:pt>
                <c:pt idx="7714">
                  <c:v>7.7140000000000004</c:v>
                </c:pt>
                <c:pt idx="7715">
                  <c:v>7.7149999999999999</c:v>
                </c:pt>
                <c:pt idx="7716">
                  <c:v>7.7160000000000002</c:v>
                </c:pt>
                <c:pt idx="7717">
                  <c:v>7.7169999999999996</c:v>
                </c:pt>
                <c:pt idx="7718">
                  <c:v>7.718</c:v>
                </c:pt>
                <c:pt idx="7719">
                  <c:v>7.7190000000000003</c:v>
                </c:pt>
                <c:pt idx="7720">
                  <c:v>7.72</c:v>
                </c:pt>
                <c:pt idx="7721">
                  <c:v>7.7210000000000001</c:v>
                </c:pt>
                <c:pt idx="7722">
                  <c:v>7.7220000000000004</c:v>
                </c:pt>
                <c:pt idx="7723">
                  <c:v>7.7229999999999999</c:v>
                </c:pt>
                <c:pt idx="7724">
                  <c:v>7.7240000000000002</c:v>
                </c:pt>
                <c:pt idx="7725">
                  <c:v>7.7249999999999996</c:v>
                </c:pt>
                <c:pt idx="7726">
                  <c:v>7.726</c:v>
                </c:pt>
                <c:pt idx="7727">
                  <c:v>7.7270000000000003</c:v>
                </c:pt>
                <c:pt idx="7728">
                  <c:v>7.7279999999999998</c:v>
                </c:pt>
                <c:pt idx="7729">
                  <c:v>7.7290000000000001</c:v>
                </c:pt>
                <c:pt idx="7730">
                  <c:v>7.73</c:v>
                </c:pt>
                <c:pt idx="7731">
                  <c:v>7.7309999999999999</c:v>
                </c:pt>
                <c:pt idx="7732">
                  <c:v>7.7320000000000002</c:v>
                </c:pt>
                <c:pt idx="7733">
                  <c:v>7.7329999999999997</c:v>
                </c:pt>
                <c:pt idx="7734">
                  <c:v>7.734</c:v>
                </c:pt>
                <c:pt idx="7735">
                  <c:v>7.7350000000000003</c:v>
                </c:pt>
                <c:pt idx="7736">
                  <c:v>7.7359999999999998</c:v>
                </c:pt>
                <c:pt idx="7737">
                  <c:v>7.7370000000000001</c:v>
                </c:pt>
                <c:pt idx="7738">
                  <c:v>7.7380000000000004</c:v>
                </c:pt>
                <c:pt idx="7739">
                  <c:v>7.7389999999999999</c:v>
                </c:pt>
                <c:pt idx="7740">
                  <c:v>7.74</c:v>
                </c:pt>
                <c:pt idx="7741">
                  <c:v>7.7409999999999997</c:v>
                </c:pt>
                <c:pt idx="7742">
                  <c:v>7.742</c:v>
                </c:pt>
                <c:pt idx="7743">
                  <c:v>7.7430000000000003</c:v>
                </c:pt>
                <c:pt idx="7744">
                  <c:v>7.7439999999999998</c:v>
                </c:pt>
                <c:pt idx="7745">
                  <c:v>7.7450000000000001</c:v>
                </c:pt>
                <c:pt idx="7746">
                  <c:v>7.7460000000000004</c:v>
                </c:pt>
                <c:pt idx="7747">
                  <c:v>7.7469999999999999</c:v>
                </c:pt>
                <c:pt idx="7748">
                  <c:v>7.7480000000000002</c:v>
                </c:pt>
                <c:pt idx="7749">
                  <c:v>7.7489999999999997</c:v>
                </c:pt>
                <c:pt idx="7750">
                  <c:v>7.75</c:v>
                </c:pt>
                <c:pt idx="7751">
                  <c:v>7.7510000000000003</c:v>
                </c:pt>
                <c:pt idx="7752">
                  <c:v>7.7519999999999998</c:v>
                </c:pt>
                <c:pt idx="7753">
                  <c:v>7.7530000000000001</c:v>
                </c:pt>
                <c:pt idx="7754">
                  <c:v>7.7539999999999996</c:v>
                </c:pt>
                <c:pt idx="7755">
                  <c:v>7.7549999999999999</c:v>
                </c:pt>
                <c:pt idx="7756">
                  <c:v>7.7560000000000002</c:v>
                </c:pt>
                <c:pt idx="7757">
                  <c:v>7.7569999999999997</c:v>
                </c:pt>
                <c:pt idx="7758">
                  <c:v>7.758</c:v>
                </c:pt>
                <c:pt idx="7759">
                  <c:v>7.7590000000000003</c:v>
                </c:pt>
                <c:pt idx="7760">
                  <c:v>7.76</c:v>
                </c:pt>
                <c:pt idx="7761">
                  <c:v>7.7610000000000001</c:v>
                </c:pt>
                <c:pt idx="7762">
                  <c:v>7.7619999999999996</c:v>
                </c:pt>
                <c:pt idx="7763">
                  <c:v>7.7629999999999999</c:v>
                </c:pt>
                <c:pt idx="7764">
                  <c:v>7.7640000000000002</c:v>
                </c:pt>
                <c:pt idx="7765">
                  <c:v>7.7649999999999997</c:v>
                </c:pt>
                <c:pt idx="7766">
                  <c:v>7.766</c:v>
                </c:pt>
                <c:pt idx="7767">
                  <c:v>7.7670000000000003</c:v>
                </c:pt>
                <c:pt idx="7768">
                  <c:v>7.7679999999999998</c:v>
                </c:pt>
                <c:pt idx="7769">
                  <c:v>7.7690000000000001</c:v>
                </c:pt>
                <c:pt idx="7770">
                  <c:v>7.77</c:v>
                </c:pt>
                <c:pt idx="7771">
                  <c:v>7.7709999999999999</c:v>
                </c:pt>
                <c:pt idx="7772">
                  <c:v>7.7720000000000002</c:v>
                </c:pt>
                <c:pt idx="7773">
                  <c:v>7.7729999999999997</c:v>
                </c:pt>
                <c:pt idx="7774">
                  <c:v>7.774</c:v>
                </c:pt>
                <c:pt idx="7775">
                  <c:v>7.7750000000000004</c:v>
                </c:pt>
                <c:pt idx="7776">
                  <c:v>7.7759999999999998</c:v>
                </c:pt>
                <c:pt idx="7777">
                  <c:v>7.7770000000000001</c:v>
                </c:pt>
                <c:pt idx="7778">
                  <c:v>7.7779999999999996</c:v>
                </c:pt>
                <c:pt idx="7779">
                  <c:v>7.7789999999999999</c:v>
                </c:pt>
                <c:pt idx="7780">
                  <c:v>7.78</c:v>
                </c:pt>
                <c:pt idx="7781">
                  <c:v>7.7809999999999997</c:v>
                </c:pt>
                <c:pt idx="7782">
                  <c:v>7.782</c:v>
                </c:pt>
                <c:pt idx="7783">
                  <c:v>7.7830000000000004</c:v>
                </c:pt>
                <c:pt idx="7784">
                  <c:v>7.7839999999999998</c:v>
                </c:pt>
                <c:pt idx="7785">
                  <c:v>7.7850000000000001</c:v>
                </c:pt>
                <c:pt idx="7786">
                  <c:v>7.7859999999999996</c:v>
                </c:pt>
                <c:pt idx="7787">
                  <c:v>7.7869999999999999</c:v>
                </c:pt>
                <c:pt idx="7788">
                  <c:v>7.7880000000000003</c:v>
                </c:pt>
                <c:pt idx="7789">
                  <c:v>7.7889999999999997</c:v>
                </c:pt>
                <c:pt idx="7790">
                  <c:v>7.79</c:v>
                </c:pt>
                <c:pt idx="7791">
                  <c:v>7.7910000000000004</c:v>
                </c:pt>
                <c:pt idx="7792">
                  <c:v>7.7919999999999998</c:v>
                </c:pt>
                <c:pt idx="7793">
                  <c:v>7.7930000000000001</c:v>
                </c:pt>
                <c:pt idx="7794">
                  <c:v>7.7939999999999996</c:v>
                </c:pt>
                <c:pt idx="7795">
                  <c:v>7.7949999999999999</c:v>
                </c:pt>
                <c:pt idx="7796">
                  <c:v>7.7960000000000003</c:v>
                </c:pt>
                <c:pt idx="7797">
                  <c:v>7.7969999999999997</c:v>
                </c:pt>
                <c:pt idx="7798">
                  <c:v>7.798</c:v>
                </c:pt>
                <c:pt idx="7799">
                  <c:v>7.7990000000000004</c:v>
                </c:pt>
                <c:pt idx="7800">
                  <c:v>7.8</c:v>
                </c:pt>
                <c:pt idx="7801">
                  <c:v>7.8010000000000002</c:v>
                </c:pt>
                <c:pt idx="7802">
                  <c:v>7.8019999999999996</c:v>
                </c:pt>
                <c:pt idx="7803">
                  <c:v>7.8029999999999999</c:v>
                </c:pt>
                <c:pt idx="7804">
                  <c:v>7.8040000000000003</c:v>
                </c:pt>
                <c:pt idx="7805">
                  <c:v>7.8049999999999997</c:v>
                </c:pt>
                <c:pt idx="7806">
                  <c:v>7.806</c:v>
                </c:pt>
                <c:pt idx="7807">
                  <c:v>7.8070000000000004</c:v>
                </c:pt>
                <c:pt idx="7808">
                  <c:v>7.8079999999999998</c:v>
                </c:pt>
                <c:pt idx="7809">
                  <c:v>7.8090000000000002</c:v>
                </c:pt>
                <c:pt idx="7810">
                  <c:v>7.81</c:v>
                </c:pt>
                <c:pt idx="7811">
                  <c:v>7.8109999999999999</c:v>
                </c:pt>
                <c:pt idx="7812">
                  <c:v>7.8120000000000003</c:v>
                </c:pt>
                <c:pt idx="7813">
                  <c:v>7.8129999999999997</c:v>
                </c:pt>
                <c:pt idx="7814">
                  <c:v>7.8140000000000001</c:v>
                </c:pt>
                <c:pt idx="7815">
                  <c:v>7.8150000000000004</c:v>
                </c:pt>
                <c:pt idx="7816">
                  <c:v>7.8159999999999998</c:v>
                </c:pt>
                <c:pt idx="7817">
                  <c:v>7.8170000000000002</c:v>
                </c:pt>
                <c:pt idx="7818">
                  <c:v>7.8179999999999996</c:v>
                </c:pt>
                <c:pt idx="7819">
                  <c:v>7.819</c:v>
                </c:pt>
                <c:pt idx="7820">
                  <c:v>7.82</c:v>
                </c:pt>
                <c:pt idx="7821">
                  <c:v>7.8209999999999997</c:v>
                </c:pt>
                <c:pt idx="7822">
                  <c:v>7.8220000000000001</c:v>
                </c:pt>
                <c:pt idx="7823">
                  <c:v>7.8230000000000004</c:v>
                </c:pt>
                <c:pt idx="7824">
                  <c:v>7.8239999999999998</c:v>
                </c:pt>
                <c:pt idx="7825">
                  <c:v>7.8250000000000002</c:v>
                </c:pt>
                <c:pt idx="7826">
                  <c:v>7.8259999999999996</c:v>
                </c:pt>
                <c:pt idx="7827">
                  <c:v>7.827</c:v>
                </c:pt>
                <c:pt idx="7828">
                  <c:v>7.8280000000000003</c:v>
                </c:pt>
                <c:pt idx="7829">
                  <c:v>7.8289999999999997</c:v>
                </c:pt>
                <c:pt idx="7830">
                  <c:v>7.83</c:v>
                </c:pt>
                <c:pt idx="7831">
                  <c:v>7.8310000000000004</c:v>
                </c:pt>
                <c:pt idx="7832">
                  <c:v>7.8319999999999999</c:v>
                </c:pt>
                <c:pt idx="7833">
                  <c:v>7.8330000000000002</c:v>
                </c:pt>
                <c:pt idx="7834">
                  <c:v>7.8339999999999996</c:v>
                </c:pt>
                <c:pt idx="7835">
                  <c:v>7.835</c:v>
                </c:pt>
                <c:pt idx="7836">
                  <c:v>7.8360000000000003</c:v>
                </c:pt>
                <c:pt idx="7837">
                  <c:v>7.8369999999999997</c:v>
                </c:pt>
                <c:pt idx="7838">
                  <c:v>7.8380000000000001</c:v>
                </c:pt>
                <c:pt idx="7839">
                  <c:v>7.8390000000000004</c:v>
                </c:pt>
                <c:pt idx="7840">
                  <c:v>7.84</c:v>
                </c:pt>
                <c:pt idx="7841">
                  <c:v>7.8410000000000002</c:v>
                </c:pt>
                <c:pt idx="7842">
                  <c:v>7.8419999999999996</c:v>
                </c:pt>
                <c:pt idx="7843">
                  <c:v>7.843</c:v>
                </c:pt>
                <c:pt idx="7844">
                  <c:v>7.8440000000000003</c:v>
                </c:pt>
                <c:pt idx="7845">
                  <c:v>7.8449999999999998</c:v>
                </c:pt>
                <c:pt idx="7846">
                  <c:v>7.8460000000000001</c:v>
                </c:pt>
                <c:pt idx="7847">
                  <c:v>7.8470000000000004</c:v>
                </c:pt>
                <c:pt idx="7848">
                  <c:v>7.8479999999999999</c:v>
                </c:pt>
                <c:pt idx="7849">
                  <c:v>7.8490000000000002</c:v>
                </c:pt>
                <c:pt idx="7850">
                  <c:v>7.85</c:v>
                </c:pt>
                <c:pt idx="7851">
                  <c:v>7.851</c:v>
                </c:pt>
                <c:pt idx="7852">
                  <c:v>7.8520000000000003</c:v>
                </c:pt>
                <c:pt idx="7853">
                  <c:v>7.8529999999999998</c:v>
                </c:pt>
                <c:pt idx="7854">
                  <c:v>7.8540000000000001</c:v>
                </c:pt>
                <c:pt idx="7855">
                  <c:v>7.8550000000000004</c:v>
                </c:pt>
                <c:pt idx="7856">
                  <c:v>7.8559999999999999</c:v>
                </c:pt>
                <c:pt idx="7857">
                  <c:v>7.8570000000000002</c:v>
                </c:pt>
                <c:pt idx="7858">
                  <c:v>7.8579999999999997</c:v>
                </c:pt>
                <c:pt idx="7859">
                  <c:v>7.859</c:v>
                </c:pt>
                <c:pt idx="7860">
                  <c:v>7.86</c:v>
                </c:pt>
                <c:pt idx="7861">
                  <c:v>7.8609999999999998</c:v>
                </c:pt>
                <c:pt idx="7862">
                  <c:v>7.8620000000000001</c:v>
                </c:pt>
                <c:pt idx="7863">
                  <c:v>7.8630000000000004</c:v>
                </c:pt>
                <c:pt idx="7864">
                  <c:v>7.8639999999999999</c:v>
                </c:pt>
                <c:pt idx="7865">
                  <c:v>7.8650000000000002</c:v>
                </c:pt>
                <c:pt idx="7866">
                  <c:v>7.8659999999999997</c:v>
                </c:pt>
                <c:pt idx="7867">
                  <c:v>7.867</c:v>
                </c:pt>
                <c:pt idx="7868">
                  <c:v>7.8680000000000003</c:v>
                </c:pt>
                <c:pt idx="7869">
                  <c:v>7.8689999999999998</c:v>
                </c:pt>
                <c:pt idx="7870">
                  <c:v>7.87</c:v>
                </c:pt>
                <c:pt idx="7871">
                  <c:v>7.8710000000000004</c:v>
                </c:pt>
                <c:pt idx="7872">
                  <c:v>7.8719999999999999</c:v>
                </c:pt>
                <c:pt idx="7873">
                  <c:v>7.8730000000000002</c:v>
                </c:pt>
                <c:pt idx="7874">
                  <c:v>7.8739999999999997</c:v>
                </c:pt>
                <c:pt idx="7875">
                  <c:v>7.875</c:v>
                </c:pt>
                <c:pt idx="7876">
                  <c:v>7.8760000000000003</c:v>
                </c:pt>
                <c:pt idx="7877">
                  <c:v>7.8769999999999998</c:v>
                </c:pt>
                <c:pt idx="7878">
                  <c:v>7.8780000000000001</c:v>
                </c:pt>
                <c:pt idx="7879">
                  <c:v>7.8789999999999996</c:v>
                </c:pt>
                <c:pt idx="7880">
                  <c:v>7.88</c:v>
                </c:pt>
                <c:pt idx="7881">
                  <c:v>7.8810000000000002</c:v>
                </c:pt>
                <c:pt idx="7882">
                  <c:v>7.8819999999999997</c:v>
                </c:pt>
                <c:pt idx="7883">
                  <c:v>7.883</c:v>
                </c:pt>
                <c:pt idx="7884">
                  <c:v>7.8840000000000003</c:v>
                </c:pt>
                <c:pt idx="7885">
                  <c:v>7.8849999999999998</c:v>
                </c:pt>
                <c:pt idx="7886">
                  <c:v>7.8860000000000001</c:v>
                </c:pt>
                <c:pt idx="7887">
                  <c:v>7.8869999999999996</c:v>
                </c:pt>
                <c:pt idx="7888">
                  <c:v>7.8879999999999999</c:v>
                </c:pt>
                <c:pt idx="7889">
                  <c:v>7.8890000000000002</c:v>
                </c:pt>
                <c:pt idx="7890">
                  <c:v>7.89</c:v>
                </c:pt>
                <c:pt idx="7891">
                  <c:v>7.891</c:v>
                </c:pt>
                <c:pt idx="7892">
                  <c:v>7.8920000000000003</c:v>
                </c:pt>
                <c:pt idx="7893">
                  <c:v>7.8929999999999998</c:v>
                </c:pt>
                <c:pt idx="7894">
                  <c:v>7.8940000000000001</c:v>
                </c:pt>
                <c:pt idx="7895">
                  <c:v>7.8949999999999996</c:v>
                </c:pt>
                <c:pt idx="7896">
                  <c:v>7.8959999999999999</c:v>
                </c:pt>
                <c:pt idx="7897">
                  <c:v>7.8970000000000002</c:v>
                </c:pt>
                <c:pt idx="7898">
                  <c:v>7.8979999999999997</c:v>
                </c:pt>
                <c:pt idx="7899">
                  <c:v>7.899</c:v>
                </c:pt>
                <c:pt idx="7900">
                  <c:v>7.9</c:v>
                </c:pt>
                <c:pt idx="7901">
                  <c:v>7.9009999999999998</c:v>
                </c:pt>
                <c:pt idx="7902">
                  <c:v>7.9020000000000001</c:v>
                </c:pt>
                <c:pt idx="7903">
                  <c:v>7.9029999999999996</c:v>
                </c:pt>
                <c:pt idx="7904">
                  <c:v>7.9039999999999999</c:v>
                </c:pt>
                <c:pt idx="7905">
                  <c:v>7.9050000000000002</c:v>
                </c:pt>
                <c:pt idx="7906">
                  <c:v>7.9059999999999997</c:v>
                </c:pt>
                <c:pt idx="7907">
                  <c:v>7.907</c:v>
                </c:pt>
                <c:pt idx="7908">
                  <c:v>7.9080000000000004</c:v>
                </c:pt>
                <c:pt idx="7909">
                  <c:v>7.9089999999999998</c:v>
                </c:pt>
                <c:pt idx="7910">
                  <c:v>7.91</c:v>
                </c:pt>
                <c:pt idx="7911">
                  <c:v>7.9109999999999996</c:v>
                </c:pt>
                <c:pt idx="7912">
                  <c:v>7.9119999999999999</c:v>
                </c:pt>
                <c:pt idx="7913">
                  <c:v>7.9130000000000003</c:v>
                </c:pt>
                <c:pt idx="7914">
                  <c:v>7.9139999999999997</c:v>
                </c:pt>
                <c:pt idx="7915">
                  <c:v>7.915</c:v>
                </c:pt>
                <c:pt idx="7916">
                  <c:v>7.9160000000000004</c:v>
                </c:pt>
                <c:pt idx="7917">
                  <c:v>7.9169999999999998</c:v>
                </c:pt>
                <c:pt idx="7918">
                  <c:v>7.9180000000000001</c:v>
                </c:pt>
                <c:pt idx="7919">
                  <c:v>7.9189999999999996</c:v>
                </c:pt>
                <c:pt idx="7920">
                  <c:v>7.92</c:v>
                </c:pt>
                <c:pt idx="7921">
                  <c:v>7.9210000000000003</c:v>
                </c:pt>
                <c:pt idx="7922">
                  <c:v>7.9219999999999997</c:v>
                </c:pt>
                <c:pt idx="7923">
                  <c:v>7.923</c:v>
                </c:pt>
                <c:pt idx="7924">
                  <c:v>7.9240000000000004</c:v>
                </c:pt>
                <c:pt idx="7925">
                  <c:v>7.9249999999999998</c:v>
                </c:pt>
                <c:pt idx="7926">
                  <c:v>7.9260000000000002</c:v>
                </c:pt>
                <c:pt idx="7927">
                  <c:v>7.9269999999999996</c:v>
                </c:pt>
                <c:pt idx="7928">
                  <c:v>7.9279999999999999</c:v>
                </c:pt>
                <c:pt idx="7929">
                  <c:v>7.9290000000000003</c:v>
                </c:pt>
                <c:pt idx="7930">
                  <c:v>7.93</c:v>
                </c:pt>
                <c:pt idx="7931">
                  <c:v>7.931</c:v>
                </c:pt>
                <c:pt idx="7932">
                  <c:v>7.9320000000000004</c:v>
                </c:pt>
                <c:pt idx="7933">
                  <c:v>7.9329999999999998</c:v>
                </c:pt>
                <c:pt idx="7934">
                  <c:v>7.9340000000000002</c:v>
                </c:pt>
                <c:pt idx="7935">
                  <c:v>7.9349999999999996</c:v>
                </c:pt>
                <c:pt idx="7936">
                  <c:v>7.9359999999999999</c:v>
                </c:pt>
                <c:pt idx="7937">
                  <c:v>7.9370000000000003</c:v>
                </c:pt>
                <c:pt idx="7938">
                  <c:v>7.9379999999999997</c:v>
                </c:pt>
                <c:pt idx="7939">
                  <c:v>7.9390000000000001</c:v>
                </c:pt>
                <c:pt idx="7940">
                  <c:v>7.94</c:v>
                </c:pt>
                <c:pt idx="7941">
                  <c:v>7.9409999999999998</c:v>
                </c:pt>
                <c:pt idx="7942">
                  <c:v>7.9420000000000002</c:v>
                </c:pt>
                <c:pt idx="7943">
                  <c:v>7.9429999999999996</c:v>
                </c:pt>
                <c:pt idx="7944">
                  <c:v>7.944</c:v>
                </c:pt>
                <c:pt idx="7945">
                  <c:v>7.9450000000000003</c:v>
                </c:pt>
                <c:pt idx="7946">
                  <c:v>7.9459999999999997</c:v>
                </c:pt>
                <c:pt idx="7947">
                  <c:v>7.9470000000000001</c:v>
                </c:pt>
                <c:pt idx="7948">
                  <c:v>7.9480000000000004</c:v>
                </c:pt>
                <c:pt idx="7949">
                  <c:v>7.9489999999999998</c:v>
                </c:pt>
                <c:pt idx="7950">
                  <c:v>7.95</c:v>
                </c:pt>
                <c:pt idx="7951">
                  <c:v>7.9509999999999996</c:v>
                </c:pt>
                <c:pt idx="7952">
                  <c:v>7.952</c:v>
                </c:pt>
                <c:pt idx="7953">
                  <c:v>7.9530000000000003</c:v>
                </c:pt>
                <c:pt idx="7954">
                  <c:v>7.9539999999999997</c:v>
                </c:pt>
                <c:pt idx="7955">
                  <c:v>7.9550000000000001</c:v>
                </c:pt>
                <c:pt idx="7956">
                  <c:v>7.9560000000000004</c:v>
                </c:pt>
                <c:pt idx="7957">
                  <c:v>7.9569999999999999</c:v>
                </c:pt>
                <c:pt idx="7958">
                  <c:v>7.9580000000000002</c:v>
                </c:pt>
                <c:pt idx="7959">
                  <c:v>7.9589999999999996</c:v>
                </c:pt>
                <c:pt idx="7960">
                  <c:v>7.96</c:v>
                </c:pt>
                <c:pt idx="7961">
                  <c:v>7.9610000000000003</c:v>
                </c:pt>
                <c:pt idx="7962">
                  <c:v>7.9619999999999997</c:v>
                </c:pt>
                <c:pt idx="7963">
                  <c:v>7.9630000000000001</c:v>
                </c:pt>
                <c:pt idx="7964">
                  <c:v>7.9640000000000004</c:v>
                </c:pt>
                <c:pt idx="7965">
                  <c:v>7.9649999999999999</c:v>
                </c:pt>
                <c:pt idx="7966">
                  <c:v>7.9660000000000002</c:v>
                </c:pt>
                <c:pt idx="7967">
                  <c:v>7.9669999999999996</c:v>
                </c:pt>
                <c:pt idx="7968">
                  <c:v>7.968</c:v>
                </c:pt>
                <c:pt idx="7969">
                  <c:v>7.9690000000000003</c:v>
                </c:pt>
                <c:pt idx="7970">
                  <c:v>7.97</c:v>
                </c:pt>
                <c:pt idx="7971">
                  <c:v>7.9710000000000001</c:v>
                </c:pt>
                <c:pt idx="7972">
                  <c:v>7.9720000000000004</c:v>
                </c:pt>
                <c:pt idx="7973">
                  <c:v>7.9729999999999999</c:v>
                </c:pt>
                <c:pt idx="7974">
                  <c:v>7.9740000000000002</c:v>
                </c:pt>
                <c:pt idx="7975">
                  <c:v>7.9749999999999996</c:v>
                </c:pt>
                <c:pt idx="7976">
                  <c:v>7.976</c:v>
                </c:pt>
                <c:pt idx="7977">
                  <c:v>7.9770000000000003</c:v>
                </c:pt>
                <c:pt idx="7978">
                  <c:v>7.9779999999999998</c:v>
                </c:pt>
                <c:pt idx="7979">
                  <c:v>7.9790000000000001</c:v>
                </c:pt>
                <c:pt idx="7980">
                  <c:v>7.98</c:v>
                </c:pt>
                <c:pt idx="7981">
                  <c:v>7.9809999999999999</c:v>
                </c:pt>
                <c:pt idx="7982">
                  <c:v>7.9820000000000002</c:v>
                </c:pt>
                <c:pt idx="7983">
                  <c:v>7.9829999999999997</c:v>
                </c:pt>
                <c:pt idx="7984">
                  <c:v>7.984</c:v>
                </c:pt>
                <c:pt idx="7985">
                  <c:v>7.9850000000000003</c:v>
                </c:pt>
                <c:pt idx="7986">
                  <c:v>7.9859999999999998</c:v>
                </c:pt>
                <c:pt idx="7987">
                  <c:v>7.9870000000000001</c:v>
                </c:pt>
                <c:pt idx="7988">
                  <c:v>7.9880000000000004</c:v>
                </c:pt>
                <c:pt idx="7989">
                  <c:v>7.9889999999999999</c:v>
                </c:pt>
                <c:pt idx="7990">
                  <c:v>7.99</c:v>
                </c:pt>
                <c:pt idx="7991">
                  <c:v>7.9909999999999997</c:v>
                </c:pt>
                <c:pt idx="7992">
                  <c:v>7.992</c:v>
                </c:pt>
                <c:pt idx="7993">
                  <c:v>7.9930000000000003</c:v>
                </c:pt>
                <c:pt idx="7994">
                  <c:v>7.9939999999999998</c:v>
                </c:pt>
                <c:pt idx="7995">
                  <c:v>7.9950000000000001</c:v>
                </c:pt>
                <c:pt idx="7996">
                  <c:v>7.9960000000000004</c:v>
                </c:pt>
                <c:pt idx="7997">
                  <c:v>7.9969999999999999</c:v>
                </c:pt>
                <c:pt idx="7998">
                  <c:v>7.9980000000000002</c:v>
                </c:pt>
                <c:pt idx="7999">
                  <c:v>7.9989999999999997</c:v>
                </c:pt>
                <c:pt idx="8000">
                  <c:v>8</c:v>
                </c:pt>
                <c:pt idx="8001">
                  <c:v>8.0009999999999994</c:v>
                </c:pt>
                <c:pt idx="8002">
                  <c:v>8.0020000000000007</c:v>
                </c:pt>
                <c:pt idx="8003">
                  <c:v>8.0030000000000001</c:v>
                </c:pt>
                <c:pt idx="8004">
                  <c:v>8.0039999999999996</c:v>
                </c:pt>
                <c:pt idx="8005">
                  <c:v>8.0050000000000008</c:v>
                </c:pt>
                <c:pt idx="8006">
                  <c:v>8.0060000000000002</c:v>
                </c:pt>
                <c:pt idx="8007">
                  <c:v>8.0069999999999997</c:v>
                </c:pt>
                <c:pt idx="8008">
                  <c:v>8.0079999999999991</c:v>
                </c:pt>
                <c:pt idx="8009">
                  <c:v>8.0090000000000003</c:v>
                </c:pt>
                <c:pt idx="8010">
                  <c:v>8.01</c:v>
                </c:pt>
                <c:pt idx="8011">
                  <c:v>8.0109999999999992</c:v>
                </c:pt>
                <c:pt idx="8012">
                  <c:v>8.0120000000000005</c:v>
                </c:pt>
                <c:pt idx="8013">
                  <c:v>8.0129999999999999</c:v>
                </c:pt>
                <c:pt idx="8014">
                  <c:v>8.0139999999999993</c:v>
                </c:pt>
                <c:pt idx="8015">
                  <c:v>8.0150000000000006</c:v>
                </c:pt>
                <c:pt idx="8016">
                  <c:v>8.016</c:v>
                </c:pt>
                <c:pt idx="8017">
                  <c:v>8.0169999999999995</c:v>
                </c:pt>
                <c:pt idx="8018">
                  <c:v>8.0180000000000007</c:v>
                </c:pt>
                <c:pt idx="8019">
                  <c:v>8.0190000000000001</c:v>
                </c:pt>
                <c:pt idx="8020">
                  <c:v>8.02</c:v>
                </c:pt>
                <c:pt idx="8021">
                  <c:v>8.0210000000000008</c:v>
                </c:pt>
                <c:pt idx="8022">
                  <c:v>8.0220000000000002</c:v>
                </c:pt>
                <c:pt idx="8023">
                  <c:v>8.0229999999999997</c:v>
                </c:pt>
                <c:pt idx="8024">
                  <c:v>8.0239999999999991</c:v>
                </c:pt>
                <c:pt idx="8025">
                  <c:v>8.0250000000000004</c:v>
                </c:pt>
                <c:pt idx="8026">
                  <c:v>8.0259999999999998</c:v>
                </c:pt>
                <c:pt idx="8027">
                  <c:v>8.0269999999999992</c:v>
                </c:pt>
                <c:pt idx="8028">
                  <c:v>8.0280000000000005</c:v>
                </c:pt>
                <c:pt idx="8029">
                  <c:v>8.0289999999999999</c:v>
                </c:pt>
                <c:pt idx="8030">
                  <c:v>8.0299999999999994</c:v>
                </c:pt>
                <c:pt idx="8031">
                  <c:v>8.0310000000000006</c:v>
                </c:pt>
                <c:pt idx="8032">
                  <c:v>8.032</c:v>
                </c:pt>
                <c:pt idx="8033">
                  <c:v>8.0329999999999995</c:v>
                </c:pt>
                <c:pt idx="8034">
                  <c:v>8.0340000000000007</c:v>
                </c:pt>
                <c:pt idx="8035">
                  <c:v>8.0350000000000001</c:v>
                </c:pt>
                <c:pt idx="8036">
                  <c:v>8.0359999999999996</c:v>
                </c:pt>
                <c:pt idx="8037">
                  <c:v>8.0370000000000008</c:v>
                </c:pt>
                <c:pt idx="8038">
                  <c:v>8.0380000000000003</c:v>
                </c:pt>
                <c:pt idx="8039">
                  <c:v>8.0389999999999997</c:v>
                </c:pt>
                <c:pt idx="8040">
                  <c:v>8.0399999999999991</c:v>
                </c:pt>
                <c:pt idx="8041">
                  <c:v>8.0410000000000004</c:v>
                </c:pt>
                <c:pt idx="8042">
                  <c:v>8.0419999999999998</c:v>
                </c:pt>
                <c:pt idx="8043">
                  <c:v>8.0429999999999993</c:v>
                </c:pt>
                <c:pt idx="8044">
                  <c:v>8.0440000000000005</c:v>
                </c:pt>
                <c:pt idx="8045">
                  <c:v>8.0449999999999999</c:v>
                </c:pt>
                <c:pt idx="8046">
                  <c:v>8.0459999999999994</c:v>
                </c:pt>
                <c:pt idx="8047">
                  <c:v>8.0470000000000006</c:v>
                </c:pt>
                <c:pt idx="8048">
                  <c:v>8.048</c:v>
                </c:pt>
                <c:pt idx="8049">
                  <c:v>8.0489999999999995</c:v>
                </c:pt>
                <c:pt idx="8050">
                  <c:v>8.0500000000000007</c:v>
                </c:pt>
                <c:pt idx="8051">
                  <c:v>8.0510000000000002</c:v>
                </c:pt>
                <c:pt idx="8052">
                  <c:v>8.0519999999999996</c:v>
                </c:pt>
                <c:pt idx="8053">
                  <c:v>8.0530000000000008</c:v>
                </c:pt>
                <c:pt idx="8054">
                  <c:v>8.0540000000000003</c:v>
                </c:pt>
                <c:pt idx="8055">
                  <c:v>8.0549999999999997</c:v>
                </c:pt>
                <c:pt idx="8056">
                  <c:v>8.0559999999999992</c:v>
                </c:pt>
                <c:pt idx="8057">
                  <c:v>8.0570000000000004</c:v>
                </c:pt>
                <c:pt idx="8058">
                  <c:v>8.0579999999999998</c:v>
                </c:pt>
                <c:pt idx="8059">
                  <c:v>8.0589999999999993</c:v>
                </c:pt>
                <c:pt idx="8060">
                  <c:v>8.06</c:v>
                </c:pt>
                <c:pt idx="8061">
                  <c:v>8.0609999999999999</c:v>
                </c:pt>
                <c:pt idx="8062">
                  <c:v>8.0619999999999994</c:v>
                </c:pt>
                <c:pt idx="8063">
                  <c:v>8.0630000000000006</c:v>
                </c:pt>
                <c:pt idx="8064">
                  <c:v>8.0640000000000001</c:v>
                </c:pt>
                <c:pt idx="8065">
                  <c:v>8.0649999999999995</c:v>
                </c:pt>
                <c:pt idx="8066">
                  <c:v>8.0660000000000007</c:v>
                </c:pt>
                <c:pt idx="8067">
                  <c:v>8.0670000000000002</c:v>
                </c:pt>
                <c:pt idx="8068">
                  <c:v>8.0679999999999996</c:v>
                </c:pt>
                <c:pt idx="8069">
                  <c:v>8.0690000000000008</c:v>
                </c:pt>
                <c:pt idx="8070">
                  <c:v>8.07</c:v>
                </c:pt>
                <c:pt idx="8071">
                  <c:v>8.0709999999999997</c:v>
                </c:pt>
                <c:pt idx="8072">
                  <c:v>8.0719999999999992</c:v>
                </c:pt>
                <c:pt idx="8073">
                  <c:v>8.0730000000000004</c:v>
                </c:pt>
                <c:pt idx="8074">
                  <c:v>8.0739999999999998</c:v>
                </c:pt>
                <c:pt idx="8075">
                  <c:v>8.0749999999999993</c:v>
                </c:pt>
                <c:pt idx="8076">
                  <c:v>8.0760000000000005</c:v>
                </c:pt>
                <c:pt idx="8077">
                  <c:v>8.077</c:v>
                </c:pt>
                <c:pt idx="8078">
                  <c:v>8.0779999999999994</c:v>
                </c:pt>
                <c:pt idx="8079">
                  <c:v>8.0790000000000006</c:v>
                </c:pt>
                <c:pt idx="8080">
                  <c:v>8.08</c:v>
                </c:pt>
                <c:pt idx="8081">
                  <c:v>8.0809999999999995</c:v>
                </c:pt>
                <c:pt idx="8082">
                  <c:v>8.0820000000000007</c:v>
                </c:pt>
                <c:pt idx="8083">
                  <c:v>8.0830000000000002</c:v>
                </c:pt>
                <c:pt idx="8084">
                  <c:v>8.0839999999999996</c:v>
                </c:pt>
                <c:pt idx="8085">
                  <c:v>8.0850000000000009</c:v>
                </c:pt>
                <c:pt idx="8086">
                  <c:v>8.0860000000000003</c:v>
                </c:pt>
                <c:pt idx="8087">
                  <c:v>8.0869999999999997</c:v>
                </c:pt>
                <c:pt idx="8088">
                  <c:v>8.0879999999999992</c:v>
                </c:pt>
                <c:pt idx="8089">
                  <c:v>8.0890000000000004</c:v>
                </c:pt>
                <c:pt idx="8090">
                  <c:v>8.09</c:v>
                </c:pt>
                <c:pt idx="8091">
                  <c:v>8.0909999999999993</c:v>
                </c:pt>
                <c:pt idx="8092">
                  <c:v>8.0920000000000005</c:v>
                </c:pt>
                <c:pt idx="8093">
                  <c:v>8.093</c:v>
                </c:pt>
                <c:pt idx="8094">
                  <c:v>8.0939999999999994</c:v>
                </c:pt>
                <c:pt idx="8095">
                  <c:v>8.0950000000000006</c:v>
                </c:pt>
                <c:pt idx="8096">
                  <c:v>8.0960000000000001</c:v>
                </c:pt>
                <c:pt idx="8097">
                  <c:v>8.0969999999999995</c:v>
                </c:pt>
                <c:pt idx="8098">
                  <c:v>8.0980000000000008</c:v>
                </c:pt>
                <c:pt idx="8099">
                  <c:v>8.0990000000000002</c:v>
                </c:pt>
                <c:pt idx="8100">
                  <c:v>8.1</c:v>
                </c:pt>
                <c:pt idx="8101">
                  <c:v>8.1010000000000009</c:v>
                </c:pt>
                <c:pt idx="8102">
                  <c:v>8.1020000000000003</c:v>
                </c:pt>
                <c:pt idx="8103">
                  <c:v>8.1029999999999998</c:v>
                </c:pt>
                <c:pt idx="8104">
                  <c:v>8.1039999999999992</c:v>
                </c:pt>
                <c:pt idx="8105">
                  <c:v>8.1050000000000004</c:v>
                </c:pt>
                <c:pt idx="8106">
                  <c:v>8.1059999999999999</c:v>
                </c:pt>
                <c:pt idx="8107">
                  <c:v>8.1069999999999993</c:v>
                </c:pt>
                <c:pt idx="8108">
                  <c:v>8.1080000000000005</c:v>
                </c:pt>
                <c:pt idx="8109">
                  <c:v>8.109</c:v>
                </c:pt>
                <c:pt idx="8110">
                  <c:v>8.11</c:v>
                </c:pt>
                <c:pt idx="8111">
                  <c:v>8.1110000000000007</c:v>
                </c:pt>
                <c:pt idx="8112">
                  <c:v>8.1120000000000001</c:v>
                </c:pt>
                <c:pt idx="8113">
                  <c:v>8.1129999999999995</c:v>
                </c:pt>
                <c:pt idx="8114">
                  <c:v>8.1140000000000008</c:v>
                </c:pt>
                <c:pt idx="8115">
                  <c:v>8.1150000000000002</c:v>
                </c:pt>
                <c:pt idx="8116">
                  <c:v>8.1159999999999997</c:v>
                </c:pt>
                <c:pt idx="8117">
                  <c:v>8.1170000000000009</c:v>
                </c:pt>
                <c:pt idx="8118">
                  <c:v>8.1180000000000003</c:v>
                </c:pt>
                <c:pt idx="8119">
                  <c:v>8.1189999999999998</c:v>
                </c:pt>
                <c:pt idx="8120">
                  <c:v>8.1199999999999992</c:v>
                </c:pt>
                <c:pt idx="8121">
                  <c:v>8.1210000000000004</c:v>
                </c:pt>
                <c:pt idx="8122">
                  <c:v>8.1219999999999999</c:v>
                </c:pt>
                <c:pt idx="8123">
                  <c:v>8.1229999999999993</c:v>
                </c:pt>
                <c:pt idx="8124">
                  <c:v>8.1240000000000006</c:v>
                </c:pt>
                <c:pt idx="8125">
                  <c:v>8.125</c:v>
                </c:pt>
                <c:pt idx="8126">
                  <c:v>8.1259999999999994</c:v>
                </c:pt>
                <c:pt idx="8127">
                  <c:v>8.1270000000000007</c:v>
                </c:pt>
                <c:pt idx="8128">
                  <c:v>8.1280000000000001</c:v>
                </c:pt>
                <c:pt idx="8129">
                  <c:v>8.1289999999999996</c:v>
                </c:pt>
                <c:pt idx="8130">
                  <c:v>8.1300000000000008</c:v>
                </c:pt>
                <c:pt idx="8131">
                  <c:v>8.1310000000000002</c:v>
                </c:pt>
                <c:pt idx="8132">
                  <c:v>8.1319999999999997</c:v>
                </c:pt>
                <c:pt idx="8133">
                  <c:v>8.1329999999999991</c:v>
                </c:pt>
                <c:pt idx="8134">
                  <c:v>8.1340000000000003</c:v>
                </c:pt>
                <c:pt idx="8135">
                  <c:v>8.1349999999999998</c:v>
                </c:pt>
                <c:pt idx="8136">
                  <c:v>8.1359999999999992</c:v>
                </c:pt>
                <c:pt idx="8137">
                  <c:v>8.1370000000000005</c:v>
                </c:pt>
                <c:pt idx="8138">
                  <c:v>8.1379999999999999</c:v>
                </c:pt>
                <c:pt idx="8139">
                  <c:v>8.1389999999999993</c:v>
                </c:pt>
                <c:pt idx="8140">
                  <c:v>8.14</c:v>
                </c:pt>
                <c:pt idx="8141">
                  <c:v>8.141</c:v>
                </c:pt>
                <c:pt idx="8142">
                  <c:v>8.1419999999999995</c:v>
                </c:pt>
                <c:pt idx="8143">
                  <c:v>8.1430000000000007</c:v>
                </c:pt>
                <c:pt idx="8144">
                  <c:v>8.1440000000000001</c:v>
                </c:pt>
                <c:pt idx="8145">
                  <c:v>8.1449999999999996</c:v>
                </c:pt>
                <c:pt idx="8146">
                  <c:v>8.1460000000000008</c:v>
                </c:pt>
                <c:pt idx="8147">
                  <c:v>8.1470000000000002</c:v>
                </c:pt>
                <c:pt idx="8148">
                  <c:v>8.1479999999999997</c:v>
                </c:pt>
                <c:pt idx="8149">
                  <c:v>8.1489999999999991</c:v>
                </c:pt>
                <c:pt idx="8150">
                  <c:v>8.15</c:v>
                </c:pt>
                <c:pt idx="8151">
                  <c:v>8.1509999999999998</c:v>
                </c:pt>
                <c:pt idx="8152">
                  <c:v>8.1519999999999992</c:v>
                </c:pt>
                <c:pt idx="8153">
                  <c:v>8.1530000000000005</c:v>
                </c:pt>
                <c:pt idx="8154">
                  <c:v>8.1539999999999999</c:v>
                </c:pt>
                <c:pt idx="8155">
                  <c:v>8.1549999999999994</c:v>
                </c:pt>
                <c:pt idx="8156">
                  <c:v>8.1560000000000006</c:v>
                </c:pt>
                <c:pt idx="8157">
                  <c:v>8.157</c:v>
                </c:pt>
                <c:pt idx="8158">
                  <c:v>8.1579999999999995</c:v>
                </c:pt>
                <c:pt idx="8159">
                  <c:v>8.1590000000000007</c:v>
                </c:pt>
                <c:pt idx="8160">
                  <c:v>8.16</c:v>
                </c:pt>
                <c:pt idx="8161">
                  <c:v>8.1609999999999996</c:v>
                </c:pt>
                <c:pt idx="8162">
                  <c:v>8.1620000000000008</c:v>
                </c:pt>
                <c:pt idx="8163">
                  <c:v>8.1630000000000003</c:v>
                </c:pt>
                <c:pt idx="8164">
                  <c:v>8.1639999999999997</c:v>
                </c:pt>
                <c:pt idx="8165">
                  <c:v>8.1649999999999991</c:v>
                </c:pt>
                <c:pt idx="8166">
                  <c:v>8.1660000000000004</c:v>
                </c:pt>
                <c:pt idx="8167">
                  <c:v>8.1669999999999998</c:v>
                </c:pt>
                <c:pt idx="8168">
                  <c:v>8.1679999999999993</c:v>
                </c:pt>
                <c:pt idx="8169">
                  <c:v>8.1690000000000005</c:v>
                </c:pt>
                <c:pt idx="8170">
                  <c:v>8.17</c:v>
                </c:pt>
                <c:pt idx="8171">
                  <c:v>8.1709999999999994</c:v>
                </c:pt>
                <c:pt idx="8172">
                  <c:v>8.1720000000000006</c:v>
                </c:pt>
                <c:pt idx="8173">
                  <c:v>8.173</c:v>
                </c:pt>
                <c:pt idx="8174">
                  <c:v>8.1739999999999995</c:v>
                </c:pt>
                <c:pt idx="8175">
                  <c:v>8.1750000000000007</c:v>
                </c:pt>
                <c:pt idx="8176">
                  <c:v>8.1760000000000002</c:v>
                </c:pt>
                <c:pt idx="8177">
                  <c:v>8.1769999999999996</c:v>
                </c:pt>
                <c:pt idx="8178">
                  <c:v>8.1780000000000008</c:v>
                </c:pt>
                <c:pt idx="8179">
                  <c:v>8.1790000000000003</c:v>
                </c:pt>
                <c:pt idx="8180">
                  <c:v>8.18</c:v>
                </c:pt>
                <c:pt idx="8181">
                  <c:v>8.1809999999999992</c:v>
                </c:pt>
                <c:pt idx="8182">
                  <c:v>8.1820000000000004</c:v>
                </c:pt>
                <c:pt idx="8183">
                  <c:v>8.1829999999999998</c:v>
                </c:pt>
                <c:pt idx="8184">
                  <c:v>8.1839999999999993</c:v>
                </c:pt>
                <c:pt idx="8185">
                  <c:v>8.1850000000000005</c:v>
                </c:pt>
                <c:pt idx="8186">
                  <c:v>8.1859999999999999</c:v>
                </c:pt>
                <c:pt idx="8187">
                  <c:v>8.1869999999999994</c:v>
                </c:pt>
                <c:pt idx="8188">
                  <c:v>8.1880000000000006</c:v>
                </c:pt>
                <c:pt idx="8189">
                  <c:v>8.1890000000000001</c:v>
                </c:pt>
                <c:pt idx="8190">
                  <c:v>8.19</c:v>
                </c:pt>
                <c:pt idx="8191">
                  <c:v>8.1910000000000007</c:v>
                </c:pt>
                <c:pt idx="8192">
                  <c:v>8.1920000000000002</c:v>
                </c:pt>
                <c:pt idx="8193">
                  <c:v>8.1929999999999996</c:v>
                </c:pt>
                <c:pt idx="8194">
                  <c:v>8.1940000000000008</c:v>
                </c:pt>
                <c:pt idx="8195">
                  <c:v>8.1950000000000003</c:v>
                </c:pt>
                <c:pt idx="8196">
                  <c:v>8.1959999999999997</c:v>
                </c:pt>
                <c:pt idx="8197">
                  <c:v>8.1969999999999992</c:v>
                </c:pt>
                <c:pt idx="8198">
                  <c:v>8.1980000000000004</c:v>
                </c:pt>
                <c:pt idx="8199">
                  <c:v>8.1989999999999998</c:v>
                </c:pt>
                <c:pt idx="8200">
                  <c:v>8.1999999999999993</c:v>
                </c:pt>
                <c:pt idx="8201">
                  <c:v>8.2010000000000005</c:v>
                </c:pt>
                <c:pt idx="8202">
                  <c:v>8.202</c:v>
                </c:pt>
                <c:pt idx="8203">
                  <c:v>8.2029999999999994</c:v>
                </c:pt>
                <c:pt idx="8204">
                  <c:v>8.2040000000000006</c:v>
                </c:pt>
                <c:pt idx="8205">
                  <c:v>8.2050000000000001</c:v>
                </c:pt>
                <c:pt idx="8206">
                  <c:v>8.2059999999999995</c:v>
                </c:pt>
                <c:pt idx="8207">
                  <c:v>8.2070000000000007</c:v>
                </c:pt>
                <c:pt idx="8208">
                  <c:v>8.2080000000000002</c:v>
                </c:pt>
                <c:pt idx="8209">
                  <c:v>8.2089999999999996</c:v>
                </c:pt>
                <c:pt idx="8210">
                  <c:v>8.2100000000000009</c:v>
                </c:pt>
                <c:pt idx="8211">
                  <c:v>8.2110000000000003</c:v>
                </c:pt>
                <c:pt idx="8212">
                  <c:v>8.2119999999999997</c:v>
                </c:pt>
                <c:pt idx="8213">
                  <c:v>8.2129999999999992</c:v>
                </c:pt>
                <c:pt idx="8214">
                  <c:v>8.2140000000000004</c:v>
                </c:pt>
                <c:pt idx="8215">
                  <c:v>8.2149999999999999</c:v>
                </c:pt>
                <c:pt idx="8216">
                  <c:v>8.2159999999999993</c:v>
                </c:pt>
                <c:pt idx="8217">
                  <c:v>8.2170000000000005</c:v>
                </c:pt>
                <c:pt idx="8218">
                  <c:v>8.218</c:v>
                </c:pt>
                <c:pt idx="8219">
                  <c:v>8.2189999999999994</c:v>
                </c:pt>
                <c:pt idx="8220">
                  <c:v>8.2200000000000006</c:v>
                </c:pt>
                <c:pt idx="8221">
                  <c:v>8.2210000000000001</c:v>
                </c:pt>
                <c:pt idx="8222">
                  <c:v>8.2219999999999995</c:v>
                </c:pt>
                <c:pt idx="8223">
                  <c:v>8.2230000000000008</c:v>
                </c:pt>
                <c:pt idx="8224">
                  <c:v>8.2240000000000002</c:v>
                </c:pt>
                <c:pt idx="8225">
                  <c:v>8.2249999999999996</c:v>
                </c:pt>
                <c:pt idx="8226">
                  <c:v>8.2260000000000009</c:v>
                </c:pt>
                <c:pt idx="8227">
                  <c:v>8.2270000000000003</c:v>
                </c:pt>
                <c:pt idx="8228">
                  <c:v>8.2279999999999998</c:v>
                </c:pt>
                <c:pt idx="8229">
                  <c:v>8.2289999999999992</c:v>
                </c:pt>
                <c:pt idx="8230">
                  <c:v>8.23</c:v>
                </c:pt>
                <c:pt idx="8231">
                  <c:v>8.2309999999999999</c:v>
                </c:pt>
                <c:pt idx="8232">
                  <c:v>8.2319999999999993</c:v>
                </c:pt>
                <c:pt idx="8233">
                  <c:v>8.2330000000000005</c:v>
                </c:pt>
                <c:pt idx="8234">
                  <c:v>8.234</c:v>
                </c:pt>
                <c:pt idx="8235">
                  <c:v>8.2349999999999994</c:v>
                </c:pt>
                <c:pt idx="8236">
                  <c:v>8.2360000000000007</c:v>
                </c:pt>
                <c:pt idx="8237">
                  <c:v>8.2370000000000001</c:v>
                </c:pt>
                <c:pt idx="8238">
                  <c:v>8.2379999999999995</c:v>
                </c:pt>
                <c:pt idx="8239">
                  <c:v>8.2390000000000008</c:v>
                </c:pt>
                <c:pt idx="8240">
                  <c:v>8.24</c:v>
                </c:pt>
                <c:pt idx="8241">
                  <c:v>8.2409999999999997</c:v>
                </c:pt>
                <c:pt idx="8242">
                  <c:v>8.2420000000000009</c:v>
                </c:pt>
                <c:pt idx="8243">
                  <c:v>8.2430000000000003</c:v>
                </c:pt>
                <c:pt idx="8244">
                  <c:v>8.2439999999999998</c:v>
                </c:pt>
                <c:pt idx="8245">
                  <c:v>8.2449999999999992</c:v>
                </c:pt>
                <c:pt idx="8246">
                  <c:v>8.2460000000000004</c:v>
                </c:pt>
                <c:pt idx="8247">
                  <c:v>8.2469999999999999</c:v>
                </c:pt>
                <c:pt idx="8248">
                  <c:v>8.2479999999999993</c:v>
                </c:pt>
                <c:pt idx="8249">
                  <c:v>8.2490000000000006</c:v>
                </c:pt>
                <c:pt idx="8250">
                  <c:v>8.25</c:v>
                </c:pt>
                <c:pt idx="8251">
                  <c:v>8.2509999999999994</c:v>
                </c:pt>
                <c:pt idx="8252">
                  <c:v>8.2520000000000007</c:v>
                </c:pt>
                <c:pt idx="8253">
                  <c:v>8.2530000000000001</c:v>
                </c:pt>
                <c:pt idx="8254">
                  <c:v>8.2539999999999996</c:v>
                </c:pt>
                <c:pt idx="8255">
                  <c:v>8.2550000000000008</c:v>
                </c:pt>
                <c:pt idx="8256">
                  <c:v>8.2560000000000002</c:v>
                </c:pt>
                <c:pt idx="8257">
                  <c:v>8.2569999999999997</c:v>
                </c:pt>
                <c:pt idx="8258">
                  <c:v>8.2579999999999991</c:v>
                </c:pt>
                <c:pt idx="8259">
                  <c:v>8.2590000000000003</c:v>
                </c:pt>
                <c:pt idx="8260">
                  <c:v>8.26</c:v>
                </c:pt>
                <c:pt idx="8261">
                  <c:v>8.2609999999999992</c:v>
                </c:pt>
                <c:pt idx="8262">
                  <c:v>8.2620000000000005</c:v>
                </c:pt>
                <c:pt idx="8263">
                  <c:v>8.2629999999999999</c:v>
                </c:pt>
                <c:pt idx="8264">
                  <c:v>8.2639999999999993</c:v>
                </c:pt>
                <c:pt idx="8265">
                  <c:v>8.2650000000000006</c:v>
                </c:pt>
                <c:pt idx="8266">
                  <c:v>8.266</c:v>
                </c:pt>
                <c:pt idx="8267">
                  <c:v>8.2669999999999995</c:v>
                </c:pt>
                <c:pt idx="8268">
                  <c:v>8.2680000000000007</c:v>
                </c:pt>
                <c:pt idx="8269">
                  <c:v>8.2690000000000001</c:v>
                </c:pt>
                <c:pt idx="8270">
                  <c:v>8.27</c:v>
                </c:pt>
                <c:pt idx="8271">
                  <c:v>8.2710000000000008</c:v>
                </c:pt>
                <c:pt idx="8272">
                  <c:v>8.2720000000000002</c:v>
                </c:pt>
                <c:pt idx="8273">
                  <c:v>8.2729999999999997</c:v>
                </c:pt>
                <c:pt idx="8274">
                  <c:v>8.2739999999999991</c:v>
                </c:pt>
                <c:pt idx="8275">
                  <c:v>8.2750000000000004</c:v>
                </c:pt>
                <c:pt idx="8276">
                  <c:v>8.2759999999999998</c:v>
                </c:pt>
                <c:pt idx="8277">
                  <c:v>8.2769999999999992</c:v>
                </c:pt>
                <c:pt idx="8278">
                  <c:v>8.2780000000000005</c:v>
                </c:pt>
                <c:pt idx="8279">
                  <c:v>8.2789999999999999</c:v>
                </c:pt>
                <c:pt idx="8280">
                  <c:v>8.2799999999999994</c:v>
                </c:pt>
                <c:pt idx="8281">
                  <c:v>8.2810000000000006</c:v>
                </c:pt>
                <c:pt idx="8282">
                  <c:v>8.282</c:v>
                </c:pt>
                <c:pt idx="8283">
                  <c:v>8.2829999999999995</c:v>
                </c:pt>
                <c:pt idx="8284">
                  <c:v>8.2840000000000007</c:v>
                </c:pt>
                <c:pt idx="8285">
                  <c:v>8.2850000000000001</c:v>
                </c:pt>
                <c:pt idx="8286">
                  <c:v>8.2859999999999996</c:v>
                </c:pt>
                <c:pt idx="8287">
                  <c:v>8.2870000000000008</c:v>
                </c:pt>
                <c:pt idx="8288">
                  <c:v>8.2880000000000003</c:v>
                </c:pt>
                <c:pt idx="8289">
                  <c:v>8.2889999999999997</c:v>
                </c:pt>
                <c:pt idx="8290">
                  <c:v>8.2899999999999991</c:v>
                </c:pt>
                <c:pt idx="8291">
                  <c:v>8.2910000000000004</c:v>
                </c:pt>
                <c:pt idx="8292">
                  <c:v>8.2919999999999998</c:v>
                </c:pt>
                <c:pt idx="8293">
                  <c:v>8.2929999999999993</c:v>
                </c:pt>
                <c:pt idx="8294">
                  <c:v>8.2940000000000005</c:v>
                </c:pt>
                <c:pt idx="8295">
                  <c:v>8.2949999999999999</c:v>
                </c:pt>
                <c:pt idx="8296">
                  <c:v>8.2959999999999994</c:v>
                </c:pt>
                <c:pt idx="8297">
                  <c:v>8.2970000000000006</c:v>
                </c:pt>
                <c:pt idx="8298">
                  <c:v>8.298</c:v>
                </c:pt>
                <c:pt idx="8299">
                  <c:v>8.2989999999999995</c:v>
                </c:pt>
                <c:pt idx="8300">
                  <c:v>8.3000000000000007</c:v>
                </c:pt>
                <c:pt idx="8301">
                  <c:v>8.3010000000000002</c:v>
                </c:pt>
                <c:pt idx="8302">
                  <c:v>8.3019999999999996</c:v>
                </c:pt>
                <c:pt idx="8303">
                  <c:v>8.3030000000000008</c:v>
                </c:pt>
                <c:pt idx="8304">
                  <c:v>8.3040000000000003</c:v>
                </c:pt>
                <c:pt idx="8305">
                  <c:v>8.3049999999999997</c:v>
                </c:pt>
                <c:pt idx="8306">
                  <c:v>8.3059999999999992</c:v>
                </c:pt>
                <c:pt idx="8307">
                  <c:v>8.3070000000000004</c:v>
                </c:pt>
                <c:pt idx="8308">
                  <c:v>8.3079999999999998</c:v>
                </c:pt>
                <c:pt idx="8309">
                  <c:v>8.3089999999999993</c:v>
                </c:pt>
                <c:pt idx="8310">
                  <c:v>8.31</c:v>
                </c:pt>
                <c:pt idx="8311">
                  <c:v>8.3109999999999999</c:v>
                </c:pt>
                <c:pt idx="8312">
                  <c:v>8.3119999999999994</c:v>
                </c:pt>
                <c:pt idx="8313">
                  <c:v>8.3130000000000006</c:v>
                </c:pt>
                <c:pt idx="8314">
                  <c:v>8.3140000000000001</c:v>
                </c:pt>
                <c:pt idx="8315">
                  <c:v>8.3149999999999995</c:v>
                </c:pt>
                <c:pt idx="8316">
                  <c:v>8.3160000000000007</c:v>
                </c:pt>
                <c:pt idx="8317">
                  <c:v>8.3170000000000002</c:v>
                </c:pt>
                <c:pt idx="8318">
                  <c:v>8.3179999999999996</c:v>
                </c:pt>
                <c:pt idx="8319">
                  <c:v>8.3190000000000008</c:v>
                </c:pt>
                <c:pt idx="8320">
                  <c:v>8.32</c:v>
                </c:pt>
                <c:pt idx="8321">
                  <c:v>8.3209999999999997</c:v>
                </c:pt>
                <c:pt idx="8322">
                  <c:v>8.3219999999999992</c:v>
                </c:pt>
                <c:pt idx="8323">
                  <c:v>8.3230000000000004</c:v>
                </c:pt>
                <c:pt idx="8324">
                  <c:v>8.3239999999999998</c:v>
                </c:pt>
                <c:pt idx="8325">
                  <c:v>8.3249999999999993</c:v>
                </c:pt>
                <c:pt idx="8326">
                  <c:v>8.3260000000000005</c:v>
                </c:pt>
                <c:pt idx="8327">
                  <c:v>8.327</c:v>
                </c:pt>
                <c:pt idx="8328">
                  <c:v>8.3279999999999994</c:v>
                </c:pt>
                <c:pt idx="8329">
                  <c:v>8.3290000000000006</c:v>
                </c:pt>
                <c:pt idx="8330">
                  <c:v>8.33</c:v>
                </c:pt>
                <c:pt idx="8331">
                  <c:v>8.3309999999999995</c:v>
                </c:pt>
                <c:pt idx="8332">
                  <c:v>8.3320000000000007</c:v>
                </c:pt>
                <c:pt idx="8333">
                  <c:v>8.3330000000000002</c:v>
                </c:pt>
                <c:pt idx="8334">
                  <c:v>8.3339999999999996</c:v>
                </c:pt>
                <c:pt idx="8335">
                  <c:v>8.3350000000000009</c:v>
                </c:pt>
                <c:pt idx="8336">
                  <c:v>8.3360000000000003</c:v>
                </c:pt>
                <c:pt idx="8337">
                  <c:v>8.3369999999999997</c:v>
                </c:pt>
                <c:pt idx="8338">
                  <c:v>8.3379999999999992</c:v>
                </c:pt>
                <c:pt idx="8339">
                  <c:v>8.3390000000000004</c:v>
                </c:pt>
                <c:pt idx="8340">
                  <c:v>8.34</c:v>
                </c:pt>
                <c:pt idx="8341">
                  <c:v>8.3409999999999993</c:v>
                </c:pt>
                <c:pt idx="8342">
                  <c:v>8.3420000000000005</c:v>
                </c:pt>
                <c:pt idx="8343">
                  <c:v>8.343</c:v>
                </c:pt>
                <c:pt idx="8344">
                  <c:v>8.3439999999999994</c:v>
                </c:pt>
                <c:pt idx="8345">
                  <c:v>8.3450000000000006</c:v>
                </c:pt>
                <c:pt idx="8346">
                  <c:v>8.3460000000000001</c:v>
                </c:pt>
                <c:pt idx="8347">
                  <c:v>8.3469999999999995</c:v>
                </c:pt>
                <c:pt idx="8348">
                  <c:v>8.3480000000000008</c:v>
                </c:pt>
                <c:pt idx="8349">
                  <c:v>8.3490000000000002</c:v>
                </c:pt>
                <c:pt idx="8350">
                  <c:v>8.35</c:v>
                </c:pt>
                <c:pt idx="8351">
                  <c:v>8.3510000000000009</c:v>
                </c:pt>
                <c:pt idx="8352">
                  <c:v>8.3520000000000003</c:v>
                </c:pt>
                <c:pt idx="8353">
                  <c:v>8.3529999999999998</c:v>
                </c:pt>
                <c:pt idx="8354">
                  <c:v>8.3539999999999992</c:v>
                </c:pt>
                <c:pt idx="8355">
                  <c:v>8.3550000000000004</c:v>
                </c:pt>
                <c:pt idx="8356">
                  <c:v>8.3559999999999999</c:v>
                </c:pt>
                <c:pt idx="8357">
                  <c:v>8.3569999999999993</c:v>
                </c:pt>
                <c:pt idx="8358">
                  <c:v>8.3580000000000005</c:v>
                </c:pt>
                <c:pt idx="8359">
                  <c:v>8.359</c:v>
                </c:pt>
                <c:pt idx="8360">
                  <c:v>8.36</c:v>
                </c:pt>
                <c:pt idx="8361">
                  <c:v>8.3610000000000007</c:v>
                </c:pt>
                <c:pt idx="8362">
                  <c:v>8.3620000000000001</c:v>
                </c:pt>
                <c:pt idx="8363">
                  <c:v>8.3629999999999995</c:v>
                </c:pt>
                <c:pt idx="8364">
                  <c:v>8.3640000000000008</c:v>
                </c:pt>
                <c:pt idx="8365">
                  <c:v>8.3650000000000002</c:v>
                </c:pt>
                <c:pt idx="8366">
                  <c:v>8.3659999999999997</c:v>
                </c:pt>
                <c:pt idx="8367">
                  <c:v>8.3670000000000009</c:v>
                </c:pt>
                <c:pt idx="8368">
                  <c:v>8.3680000000000003</c:v>
                </c:pt>
                <c:pt idx="8369">
                  <c:v>8.3689999999999998</c:v>
                </c:pt>
                <c:pt idx="8370">
                  <c:v>8.3699999999999992</c:v>
                </c:pt>
                <c:pt idx="8371">
                  <c:v>8.3710000000000004</c:v>
                </c:pt>
                <c:pt idx="8372">
                  <c:v>8.3719999999999999</c:v>
                </c:pt>
                <c:pt idx="8373">
                  <c:v>8.3729999999999993</c:v>
                </c:pt>
                <c:pt idx="8374">
                  <c:v>8.3740000000000006</c:v>
                </c:pt>
                <c:pt idx="8375">
                  <c:v>8.375</c:v>
                </c:pt>
                <c:pt idx="8376">
                  <c:v>8.3759999999999994</c:v>
                </c:pt>
                <c:pt idx="8377">
                  <c:v>8.3770000000000007</c:v>
                </c:pt>
                <c:pt idx="8378">
                  <c:v>8.3780000000000001</c:v>
                </c:pt>
                <c:pt idx="8379">
                  <c:v>8.3789999999999996</c:v>
                </c:pt>
                <c:pt idx="8380">
                  <c:v>8.3800000000000008</c:v>
                </c:pt>
                <c:pt idx="8381">
                  <c:v>8.3810000000000002</c:v>
                </c:pt>
                <c:pt idx="8382">
                  <c:v>8.3819999999999997</c:v>
                </c:pt>
                <c:pt idx="8383">
                  <c:v>8.3829999999999991</c:v>
                </c:pt>
                <c:pt idx="8384">
                  <c:v>8.3840000000000003</c:v>
                </c:pt>
                <c:pt idx="8385">
                  <c:v>8.3849999999999998</c:v>
                </c:pt>
                <c:pt idx="8386">
                  <c:v>8.3859999999999992</c:v>
                </c:pt>
                <c:pt idx="8387">
                  <c:v>8.3870000000000005</c:v>
                </c:pt>
                <c:pt idx="8388">
                  <c:v>8.3879999999999999</c:v>
                </c:pt>
                <c:pt idx="8389">
                  <c:v>8.3889999999999993</c:v>
                </c:pt>
                <c:pt idx="8390">
                  <c:v>8.39</c:v>
                </c:pt>
                <c:pt idx="8391">
                  <c:v>8.391</c:v>
                </c:pt>
                <c:pt idx="8392">
                  <c:v>8.3919999999999995</c:v>
                </c:pt>
                <c:pt idx="8393">
                  <c:v>8.3930000000000007</c:v>
                </c:pt>
                <c:pt idx="8394">
                  <c:v>8.3940000000000001</c:v>
                </c:pt>
                <c:pt idx="8395">
                  <c:v>8.3949999999999996</c:v>
                </c:pt>
                <c:pt idx="8396">
                  <c:v>8.3960000000000008</c:v>
                </c:pt>
                <c:pt idx="8397">
                  <c:v>8.3970000000000002</c:v>
                </c:pt>
                <c:pt idx="8398">
                  <c:v>8.3979999999999997</c:v>
                </c:pt>
                <c:pt idx="8399">
                  <c:v>8.3989999999999991</c:v>
                </c:pt>
                <c:pt idx="8400">
                  <c:v>8.4</c:v>
                </c:pt>
                <c:pt idx="8401">
                  <c:v>8.4009999999999998</c:v>
                </c:pt>
                <c:pt idx="8402">
                  <c:v>8.4019999999999992</c:v>
                </c:pt>
                <c:pt idx="8403">
                  <c:v>8.4030000000000005</c:v>
                </c:pt>
                <c:pt idx="8404">
                  <c:v>8.4039999999999999</c:v>
                </c:pt>
                <c:pt idx="8405">
                  <c:v>8.4049999999999994</c:v>
                </c:pt>
                <c:pt idx="8406">
                  <c:v>8.4060000000000006</c:v>
                </c:pt>
                <c:pt idx="8407">
                  <c:v>8.407</c:v>
                </c:pt>
                <c:pt idx="8408">
                  <c:v>8.4079999999999995</c:v>
                </c:pt>
                <c:pt idx="8409">
                  <c:v>8.4090000000000007</c:v>
                </c:pt>
                <c:pt idx="8410">
                  <c:v>8.41</c:v>
                </c:pt>
                <c:pt idx="8411">
                  <c:v>8.4109999999999996</c:v>
                </c:pt>
                <c:pt idx="8412">
                  <c:v>8.4120000000000008</c:v>
                </c:pt>
                <c:pt idx="8413">
                  <c:v>8.4130000000000003</c:v>
                </c:pt>
                <c:pt idx="8414">
                  <c:v>8.4139999999999997</c:v>
                </c:pt>
                <c:pt idx="8415">
                  <c:v>8.4149999999999991</c:v>
                </c:pt>
                <c:pt idx="8416">
                  <c:v>8.4160000000000004</c:v>
                </c:pt>
                <c:pt idx="8417">
                  <c:v>8.4169999999999998</c:v>
                </c:pt>
                <c:pt idx="8418">
                  <c:v>8.4179999999999993</c:v>
                </c:pt>
                <c:pt idx="8419">
                  <c:v>8.4190000000000005</c:v>
                </c:pt>
                <c:pt idx="8420">
                  <c:v>8.42</c:v>
                </c:pt>
                <c:pt idx="8421">
                  <c:v>8.4209999999999994</c:v>
                </c:pt>
                <c:pt idx="8422">
                  <c:v>8.4220000000000006</c:v>
                </c:pt>
                <c:pt idx="8423">
                  <c:v>8.423</c:v>
                </c:pt>
                <c:pt idx="8424">
                  <c:v>8.4239999999999995</c:v>
                </c:pt>
                <c:pt idx="8425">
                  <c:v>8.4250000000000007</c:v>
                </c:pt>
                <c:pt idx="8426">
                  <c:v>8.4260000000000002</c:v>
                </c:pt>
                <c:pt idx="8427">
                  <c:v>8.4269999999999996</c:v>
                </c:pt>
                <c:pt idx="8428">
                  <c:v>8.4280000000000008</c:v>
                </c:pt>
                <c:pt idx="8429">
                  <c:v>8.4290000000000003</c:v>
                </c:pt>
                <c:pt idx="8430">
                  <c:v>8.43</c:v>
                </c:pt>
                <c:pt idx="8431">
                  <c:v>8.4309999999999992</c:v>
                </c:pt>
                <c:pt idx="8432">
                  <c:v>8.4320000000000004</c:v>
                </c:pt>
                <c:pt idx="8433">
                  <c:v>8.4329999999999998</c:v>
                </c:pt>
                <c:pt idx="8434">
                  <c:v>8.4339999999999993</c:v>
                </c:pt>
                <c:pt idx="8435">
                  <c:v>8.4350000000000005</c:v>
                </c:pt>
                <c:pt idx="8436">
                  <c:v>8.4359999999999999</c:v>
                </c:pt>
                <c:pt idx="8437">
                  <c:v>8.4369999999999994</c:v>
                </c:pt>
                <c:pt idx="8438">
                  <c:v>8.4380000000000006</c:v>
                </c:pt>
                <c:pt idx="8439">
                  <c:v>8.4390000000000001</c:v>
                </c:pt>
                <c:pt idx="8440">
                  <c:v>8.44</c:v>
                </c:pt>
                <c:pt idx="8441">
                  <c:v>8.4410000000000007</c:v>
                </c:pt>
                <c:pt idx="8442">
                  <c:v>8.4420000000000002</c:v>
                </c:pt>
                <c:pt idx="8443">
                  <c:v>8.4429999999999996</c:v>
                </c:pt>
                <c:pt idx="8444">
                  <c:v>8.4440000000000008</c:v>
                </c:pt>
                <c:pt idx="8445">
                  <c:v>8.4450000000000003</c:v>
                </c:pt>
                <c:pt idx="8446">
                  <c:v>8.4459999999999997</c:v>
                </c:pt>
                <c:pt idx="8447">
                  <c:v>8.4469999999999992</c:v>
                </c:pt>
                <c:pt idx="8448">
                  <c:v>8.4480000000000004</c:v>
                </c:pt>
                <c:pt idx="8449">
                  <c:v>8.4489999999999998</c:v>
                </c:pt>
                <c:pt idx="8450">
                  <c:v>8.4499999999999993</c:v>
                </c:pt>
                <c:pt idx="8451">
                  <c:v>8.4510000000000005</c:v>
                </c:pt>
                <c:pt idx="8452">
                  <c:v>8.452</c:v>
                </c:pt>
                <c:pt idx="8453">
                  <c:v>8.4529999999999994</c:v>
                </c:pt>
                <c:pt idx="8454">
                  <c:v>8.4540000000000006</c:v>
                </c:pt>
                <c:pt idx="8455">
                  <c:v>8.4550000000000001</c:v>
                </c:pt>
                <c:pt idx="8456">
                  <c:v>8.4559999999999995</c:v>
                </c:pt>
                <c:pt idx="8457">
                  <c:v>8.4570000000000007</c:v>
                </c:pt>
                <c:pt idx="8458">
                  <c:v>8.4580000000000002</c:v>
                </c:pt>
                <c:pt idx="8459">
                  <c:v>8.4589999999999996</c:v>
                </c:pt>
                <c:pt idx="8460">
                  <c:v>8.4600000000000009</c:v>
                </c:pt>
                <c:pt idx="8461">
                  <c:v>8.4610000000000003</c:v>
                </c:pt>
                <c:pt idx="8462">
                  <c:v>8.4619999999999997</c:v>
                </c:pt>
                <c:pt idx="8463">
                  <c:v>8.4629999999999992</c:v>
                </c:pt>
                <c:pt idx="8464">
                  <c:v>8.4640000000000004</c:v>
                </c:pt>
                <c:pt idx="8465">
                  <c:v>8.4649999999999999</c:v>
                </c:pt>
                <c:pt idx="8466">
                  <c:v>8.4659999999999993</c:v>
                </c:pt>
                <c:pt idx="8467">
                  <c:v>8.4670000000000005</c:v>
                </c:pt>
                <c:pt idx="8468">
                  <c:v>8.468</c:v>
                </c:pt>
                <c:pt idx="8469">
                  <c:v>8.4689999999999994</c:v>
                </c:pt>
                <c:pt idx="8470">
                  <c:v>8.4700000000000006</c:v>
                </c:pt>
                <c:pt idx="8471">
                  <c:v>8.4710000000000001</c:v>
                </c:pt>
                <c:pt idx="8472">
                  <c:v>8.4719999999999995</c:v>
                </c:pt>
                <c:pt idx="8473">
                  <c:v>8.4730000000000008</c:v>
                </c:pt>
                <c:pt idx="8474">
                  <c:v>8.4740000000000002</c:v>
                </c:pt>
                <c:pt idx="8475">
                  <c:v>8.4749999999999996</c:v>
                </c:pt>
                <c:pt idx="8476">
                  <c:v>8.4760000000000009</c:v>
                </c:pt>
                <c:pt idx="8477">
                  <c:v>8.4770000000000003</c:v>
                </c:pt>
                <c:pt idx="8478">
                  <c:v>8.4779999999999998</c:v>
                </c:pt>
                <c:pt idx="8479">
                  <c:v>8.4789999999999992</c:v>
                </c:pt>
                <c:pt idx="8480">
                  <c:v>8.48</c:v>
                </c:pt>
                <c:pt idx="8481">
                  <c:v>8.4809999999999999</c:v>
                </c:pt>
                <c:pt idx="8482">
                  <c:v>8.4819999999999993</c:v>
                </c:pt>
                <c:pt idx="8483">
                  <c:v>8.4830000000000005</c:v>
                </c:pt>
                <c:pt idx="8484">
                  <c:v>8.484</c:v>
                </c:pt>
                <c:pt idx="8485">
                  <c:v>8.4849999999999994</c:v>
                </c:pt>
                <c:pt idx="8486">
                  <c:v>8.4860000000000007</c:v>
                </c:pt>
                <c:pt idx="8487">
                  <c:v>8.4870000000000001</c:v>
                </c:pt>
                <c:pt idx="8488">
                  <c:v>8.4879999999999995</c:v>
                </c:pt>
                <c:pt idx="8489">
                  <c:v>8.4890000000000008</c:v>
                </c:pt>
                <c:pt idx="8490">
                  <c:v>8.49</c:v>
                </c:pt>
                <c:pt idx="8491">
                  <c:v>8.4909999999999997</c:v>
                </c:pt>
                <c:pt idx="8492">
                  <c:v>8.4920000000000009</c:v>
                </c:pt>
                <c:pt idx="8493">
                  <c:v>8.4930000000000003</c:v>
                </c:pt>
                <c:pt idx="8494">
                  <c:v>8.4939999999999998</c:v>
                </c:pt>
                <c:pt idx="8495">
                  <c:v>8.4949999999999992</c:v>
                </c:pt>
                <c:pt idx="8496">
                  <c:v>8.4960000000000004</c:v>
                </c:pt>
                <c:pt idx="8497">
                  <c:v>8.4969999999999999</c:v>
                </c:pt>
                <c:pt idx="8498">
                  <c:v>8.4979999999999993</c:v>
                </c:pt>
                <c:pt idx="8499">
                  <c:v>8.4990000000000006</c:v>
                </c:pt>
                <c:pt idx="8500">
                  <c:v>8.5</c:v>
                </c:pt>
                <c:pt idx="8501">
                  <c:v>8.5009999999999994</c:v>
                </c:pt>
                <c:pt idx="8502">
                  <c:v>8.5020000000000007</c:v>
                </c:pt>
                <c:pt idx="8503">
                  <c:v>8.5030000000000001</c:v>
                </c:pt>
                <c:pt idx="8504">
                  <c:v>8.5039999999999996</c:v>
                </c:pt>
                <c:pt idx="8505">
                  <c:v>8.5050000000000008</c:v>
                </c:pt>
                <c:pt idx="8506">
                  <c:v>8.5060000000000002</c:v>
                </c:pt>
                <c:pt idx="8507">
                  <c:v>8.5069999999999997</c:v>
                </c:pt>
                <c:pt idx="8508">
                  <c:v>8.5079999999999991</c:v>
                </c:pt>
                <c:pt idx="8509">
                  <c:v>8.5090000000000003</c:v>
                </c:pt>
                <c:pt idx="8510">
                  <c:v>8.51</c:v>
                </c:pt>
                <c:pt idx="8511">
                  <c:v>8.5109999999999992</c:v>
                </c:pt>
                <c:pt idx="8512">
                  <c:v>8.5120000000000005</c:v>
                </c:pt>
                <c:pt idx="8513">
                  <c:v>8.5129999999999999</c:v>
                </c:pt>
                <c:pt idx="8514">
                  <c:v>8.5139999999999993</c:v>
                </c:pt>
                <c:pt idx="8515">
                  <c:v>8.5150000000000006</c:v>
                </c:pt>
                <c:pt idx="8516">
                  <c:v>8.516</c:v>
                </c:pt>
                <c:pt idx="8517">
                  <c:v>8.5169999999999995</c:v>
                </c:pt>
                <c:pt idx="8518">
                  <c:v>8.5180000000000007</c:v>
                </c:pt>
                <c:pt idx="8519">
                  <c:v>8.5190000000000001</c:v>
                </c:pt>
                <c:pt idx="8520">
                  <c:v>8.52</c:v>
                </c:pt>
                <c:pt idx="8521">
                  <c:v>8.5210000000000008</c:v>
                </c:pt>
                <c:pt idx="8522">
                  <c:v>8.5220000000000002</c:v>
                </c:pt>
                <c:pt idx="8523">
                  <c:v>8.5229999999999997</c:v>
                </c:pt>
                <c:pt idx="8524">
                  <c:v>8.5239999999999991</c:v>
                </c:pt>
                <c:pt idx="8525">
                  <c:v>8.5250000000000004</c:v>
                </c:pt>
                <c:pt idx="8526">
                  <c:v>8.5259999999999998</c:v>
                </c:pt>
                <c:pt idx="8527">
                  <c:v>8.5269999999999992</c:v>
                </c:pt>
                <c:pt idx="8528">
                  <c:v>8.5280000000000005</c:v>
                </c:pt>
                <c:pt idx="8529">
                  <c:v>8.5289999999999999</c:v>
                </c:pt>
                <c:pt idx="8530">
                  <c:v>8.5299999999999994</c:v>
                </c:pt>
                <c:pt idx="8531">
                  <c:v>8.5310000000000006</c:v>
                </c:pt>
                <c:pt idx="8532">
                  <c:v>8.532</c:v>
                </c:pt>
                <c:pt idx="8533">
                  <c:v>8.5329999999999995</c:v>
                </c:pt>
                <c:pt idx="8534">
                  <c:v>8.5340000000000007</c:v>
                </c:pt>
                <c:pt idx="8535">
                  <c:v>8.5350000000000001</c:v>
                </c:pt>
                <c:pt idx="8536">
                  <c:v>8.5359999999999996</c:v>
                </c:pt>
                <c:pt idx="8537">
                  <c:v>8.5370000000000008</c:v>
                </c:pt>
                <c:pt idx="8538">
                  <c:v>8.5380000000000003</c:v>
                </c:pt>
                <c:pt idx="8539">
                  <c:v>8.5389999999999997</c:v>
                </c:pt>
                <c:pt idx="8540">
                  <c:v>8.5399999999999991</c:v>
                </c:pt>
                <c:pt idx="8541">
                  <c:v>8.5410000000000004</c:v>
                </c:pt>
                <c:pt idx="8542">
                  <c:v>8.5419999999999998</c:v>
                </c:pt>
                <c:pt idx="8543">
                  <c:v>8.5429999999999993</c:v>
                </c:pt>
                <c:pt idx="8544">
                  <c:v>8.5440000000000005</c:v>
                </c:pt>
                <c:pt idx="8545">
                  <c:v>8.5449999999999999</c:v>
                </c:pt>
                <c:pt idx="8546">
                  <c:v>8.5459999999999994</c:v>
                </c:pt>
                <c:pt idx="8547">
                  <c:v>8.5470000000000006</c:v>
                </c:pt>
                <c:pt idx="8548">
                  <c:v>8.548</c:v>
                </c:pt>
                <c:pt idx="8549">
                  <c:v>8.5489999999999995</c:v>
                </c:pt>
                <c:pt idx="8550">
                  <c:v>8.5500000000000007</c:v>
                </c:pt>
                <c:pt idx="8551">
                  <c:v>8.5510000000000002</c:v>
                </c:pt>
                <c:pt idx="8552">
                  <c:v>8.5519999999999996</c:v>
                </c:pt>
                <c:pt idx="8553">
                  <c:v>8.5530000000000008</c:v>
                </c:pt>
                <c:pt idx="8554">
                  <c:v>8.5540000000000003</c:v>
                </c:pt>
                <c:pt idx="8555">
                  <c:v>8.5549999999999997</c:v>
                </c:pt>
                <c:pt idx="8556">
                  <c:v>8.5559999999999992</c:v>
                </c:pt>
                <c:pt idx="8557">
                  <c:v>8.5570000000000004</c:v>
                </c:pt>
                <c:pt idx="8558">
                  <c:v>8.5579999999999998</c:v>
                </c:pt>
                <c:pt idx="8559">
                  <c:v>8.5589999999999993</c:v>
                </c:pt>
                <c:pt idx="8560">
                  <c:v>8.56</c:v>
                </c:pt>
                <c:pt idx="8561">
                  <c:v>8.5609999999999999</c:v>
                </c:pt>
                <c:pt idx="8562">
                  <c:v>8.5619999999999994</c:v>
                </c:pt>
                <c:pt idx="8563">
                  <c:v>8.5630000000000006</c:v>
                </c:pt>
                <c:pt idx="8564">
                  <c:v>8.5640000000000001</c:v>
                </c:pt>
                <c:pt idx="8565">
                  <c:v>8.5649999999999995</c:v>
                </c:pt>
                <c:pt idx="8566">
                  <c:v>8.5660000000000007</c:v>
                </c:pt>
                <c:pt idx="8567">
                  <c:v>8.5670000000000002</c:v>
                </c:pt>
                <c:pt idx="8568">
                  <c:v>8.5679999999999996</c:v>
                </c:pt>
                <c:pt idx="8569">
                  <c:v>8.5690000000000008</c:v>
                </c:pt>
                <c:pt idx="8570">
                  <c:v>8.57</c:v>
                </c:pt>
                <c:pt idx="8571">
                  <c:v>8.5709999999999997</c:v>
                </c:pt>
                <c:pt idx="8572">
                  <c:v>8.5719999999999992</c:v>
                </c:pt>
                <c:pt idx="8573">
                  <c:v>8.5730000000000004</c:v>
                </c:pt>
                <c:pt idx="8574">
                  <c:v>8.5739999999999998</c:v>
                </c:pt>
                <c:pt idx="8575">
                  <c:v>8.5749999999999993</c:v>
                </c:pt>
                <c:pt idx="8576">
                  <c:v>8.5760000000000005</c:v>
                </c:pt>
                <c:pt idx="8577">
                  <c:v>8.577</c:v>
                </c:pt>
                <c:pt idx="8578">
                  <c:v>8.5779999999999994</c:v>
                </c:pt>
                <c:pt idx="8579">
                  <c:v>8.5790000000000006</c:v>
                </c:pt>
                <c:pt idx="8580">
                  <c:v>8.58</c:v>
                </c:pt>
                <c:pt idx="8581">
                  <c:v>8.5809999999999995</c:v>
                </c:pt>
                <c:pt idx="8582">
                  <c:v>8.5820000000000007</c:v>
                </c:pt>
                <c:pt idx="8583">
                  <c:v>8.5830000000000002</c:v>
                </c:pt>
                <c:pt idx="8584">
                  <c:v>8.5839999999999996</c:v>
                </c:pt>
                <c:pt idx="8585">
                  <c:v>8.5850000000000009</c:v>
                </c:pt>
                <c:pt idx="8586">
                  <c:v>8.5860000000000003</c:v>
                </c:pt>
                <c:pt idx="8587">
                  <c:v>8.5869999999999997</c:v>
                </c:pt>
                <c:pt idx="8588">
                  <c:v>8.5879999999999992</c:v>
                </c:pt>
                <c:pt idx="8589">
                  <c:v>8.5890000000000004</c:v>
                </c:pt>
                <c:pt idx="8590">
                  <c:v>8.59</c:v>
                </c:pt>
                <c:pt idx="8591">
                  <c:v>8.5909999999999993</c:v>
                </c:pt>
                <c:pt idx="8592">
                  <c:v>8.5920000000000005</c:v>
                </c:pt>
                <c:pt idx="8593">
                  <c:v>8.593</c:v>
                </c:pt>
                <c:pt idx="8594">
                  <c:v>8.5939999999999994</c:v>
                </c:pt>
                <c:pt idx="8595">
                  <c:v>8.5950000000000006</c:v>
                </c:pt>
                <c:pt idx="8596">
                  <c:v>8.5960000000000001</c:v>
                </c:pt>
                <c:pt idx="8597">
                  <c:v>8.5969999999999995</c:v>
                </c:pt>
                <c:pt idx="8598">
                  <c:v>8.5980000000000008</c:v>
                </c:pt>
                <c:pt idx="8599">
                  <c:v>8.5990000000000002</c:v>
                </c:pt>
                <c:pt idx="8600">
                  <c:v>8.6</c:v>
                </c:pt>
                <c:pt idx="8601">
                  <c:v>8.6010000000000009</c:v>
                </c:pt>
                <c:pt idx="8602">
                  <c:v>8.6020000000000003</c:v>
                </c:pt>
                <c:pt idx="8603">
                  <c:v>8.6029999999999998</c:v>
                </c:pt>
                <c:pt idx="8604">
                  <c:v>8.6039999999999992</c:v>
                </c:pt>
                <c:pt idx="8605">
                  <c:v>8.6050000000000004</c:v>
                </c:pt>
                <c:pt idx="8606">
                  <c:v>8.6059999999999999</c:v>
                </c:pt>
                <c:pt idx="8607">
                  <c:v>8.6069999999999993</c:v>
                </c:pt>
                <c:pt idx="8608">
                  <c:v>8.6080000000000005</c:v>
                </c:pt>
                <c:pt idx="8609">
                  <c:v>8.609</c:v>
                </c:pt>
                <c:pt idx="8610">
                  <c:v>8.61</c:v>
                </c:pt>
                <c:pt idx="8611">
                  <c:v>8.6110000000000007</c:v>
                </c:pt>
                <c:pt idx="8612">
                  <c:v>8.6120000000000001</c:v>
                </c:pt>
                <c:pt idx="8613">
                  <c:v>8.6129999999999995</c:v>
                </c:pt>
                <c:pt idx="8614">
                  <c:v>8.6140000000000008</c:v>
                </c:pt>
                <c:pt idx="8615">
                  <c:v>8.6150000000000002</c:v>
                </c:pt>
                <c:pt idx="8616">
                  <c:v>8.6159999999999997</c:v>
                </c:pt>
                <c:pt idx="8617">
                  <c:v>8.6170000000000009</c:v>
                </c:pt>
                <c:pt idx="8618">
                  <c:v>8.6180000000000003</c:v>
                </c:pt>
                <c:pt idx="8619">
                  <c:v>8.6189999999999998</c:v>
                </c:pt>
                <c:pt idx="8620">
                  <c:v>8.6199999999999992</c:v>
                </c:pt>
                <c:pt idx="8621">
                  <c:v>8.6210000000000004</c:v>
                </c:pt>
                <c:pt idx="8622">
                  <c:v>8.6219999999999999</c:v>
                </c:pt>
                <c:pt idx="8623">
                  <c:v>8.6229999999999993</c:v>
                </c:pt>
                <c:pt idx="8624">
                  <c:v>8.6240000000000006</c:v>
                </c:pt>
                <c:pt idx="8625">
                  <c:v>8.625</c:v>
                </c:pt>
                <c:pt idx="8626">
                  <c:v>8.6259999999999994</c:v>
                </c:pt>
                <c:pt idx="8627">
                  <c:v>8.6270000000000007</c:v>
                </c:pt>
                <c:pt idx="8628">
                  <c:v>8.6280000000000001</c:v>
                </c:pt>
                <c:pt idx="8629">
                  <c:v>8.6289999999999996</c:v>
                </c:pt>
                <c:pt idx="8630">
                  <c:v>8.6300000000000008</c:v>
                </c:pt>
                <c:pt idx="8631">
                  <c:v>8.6310000000000002</c:v>
                </c:pt>
                <c:pt idx="8632">
                  <c:v>8.6319999999999997</c:v>
                </c:pt>
                <c:pt idx="8633">
                  <c:v>8.6329999999999991</c:v>
                </c:pt>
                <c:pt idx="8634">
                  <c:v>8.6340000000000003</c:v>
                </c:pt>
                <c:pt idx="8635">
                  <c:v>8.6349999999999998</c:v>
                </c:pt>
                <c:pt idx="8636">
                  <c:v>8.6359999999999992</c:v>
                </c:pt>
                <c:pt idx="8637">
                  <c:v>8.6370000000000005</c:v>
                </c:pt>
                <c:pt idx="8638">
                  <c:v>8.6379999999999999</c:v>
                </c:pt>
                <c:pt idx="8639">
                  <c:v>8.6389999999999993</c:v>
                </c:pt>
                <c:pt idx="8640">
                  <c:v>8.64</c:v>
                </c:pt>
                <c:pt idx="8641">
                  <c:v>8.641</c:v>
                </c:pt>
                <c:pt idx="8642">
                  <c:v>8.6419999999999995</c:v>
                </c:pt>
                <c:pt idx="8643">
                  <c:v>8.6430000000000007</c:v>
                </c:pt>
                <c:pt idx="8644">
                  <c:v>8.6440000000000001</c:v>
                </c:pt>
                <c:pt idx="8645">
                  <c:v>8.6449999999999996</c:v>
                </c:pt>
                <c:pt idx="8646">
                  <c:v>8.6460000000000008</c:v>
                </c:pt>
                <c:pt idx="8647">
                  <c:v>8.6470000000000002</c:v>
                </c:pt>
                <c:pt idx="8648">
                  <c:v>8.6479999999999997</c:v>
                </c:pt>
                <c:pt idx="8649">
                  <c:v>8.6489999999999991</c:v>
                </c:pt>
                <c:pt idx="8650">
                  <c:v>8.65</c:v>
                </c:pt>
                <c:pt idx="8651">
                  <c:v>8.6509999999999998</c:v>
                </c:pt>
                <c:pt idx="8652">
                  <c:v>8.6519999999999992</c:v>
                </c:pt>
                <c:pt idx="8653">
                  <c:v>8.6530000000000005</c:v>
                </c:pt>
                <c:pt idx="8654">
                  <c:v>8.6539999999999999</c:v>
                </c:pt>
                <c:pt idx="8655">
                  <c:v>8.6549999999999994</c:v>
                </c:pt>
                <c:pt idx="8656">
                  <c:v>8.6560000000000006</c:v>
                </c:pt>
                <c:pt idx="8657">
                  <c:v>8.657</c:v>
                </c:pt>
                <c:pt idx="8658">
                  <c:v>8.6579999999999995</c:v>
                </c:pt>
                <c:pt idx="8659">
                  <c:v>8.6590000000000007</c:v>
                </c:pt>
                <c:pt idx="8660">
                  <c:v>8.66</c:v>
                </c:pt>
                <c:pt idx="8661">
                  <c:v>8.6609999999999996</c:v>
                </c:pt>
                <c:pt idx="8662">
                  <c:v>8.6620000000000008</c:v>
                </c:pt>
                <c:pt idx="8663">
                  <c:v>8.6630000000000003</c:v>
                </c:pt>
                <c:pt idx="8664">
                  <c:v>8.6639999999999997</c:v>
                </c:pt>
                <c:pt idx="8665">
                  <c:v>8.6649999999999991</c:v>
                </c:pt>
                <c:pt idx="8666">
                  <c:v>8.6660000000000004</c:v>
                </c:pt>
                <c:pt idx="8667">
                  <c:v>8.6669999999999998</c:v>
                </c:pt>
                <c:pt idx="8668">
                  <c:v>8.6679999999999993</c:v>
                </c:pt>
                <c:pt idx="8669">
                  <c:v>8.6690000000000005</c:v>
                </c:pt>
                <c:pt idx="8670">
                  <c:v>8.67</c:v>
                </c:pt>
                <c:pt idx="8671">
                  <c:v>8.6709999999999994</c:v>
                </c:pt>
                <c:pt idx="8672">
                  <c:v>8.6720000000000006</c:v>
                </c:pt>
                <c:pt idx="8673">
                  <c:v>8.673</c:v>
                </c:pt>
                <c:pt idx="8674">
                  <c:v>8.6739999999999995</c:v>
                </c:pt>
                <c:pt idx="8675">
                  <c:v>8.6750000000000007</c:v>
                </c:pt>
                <c:pt idx="8676">
                  <c:v>8.6760000000000002</c:v>
                </c:pt>
                <c:pt idx="8677">
                  <c:v>8.6769999999999996</c:v>
                </c:pt>
                <c:pt idx="8678">
                  <c:v>8.6780000000000008</c:v>
                </c:pt>
                <c:pt idx="8679">
                  <c:v>8.6790000000000003</c:v>
                </c:pt>
                <c:pt idx="8680">
                  <c:v>8.68</c:v>
                </c:pt>
                <c:pt idx="8681">
                  <c:v>8.6809999999999992</c:v>
                </c:pt>
                <c:pt idx="8682">
                  <c:v>8.6820000000000004</c:v>
                </c:pt>
                <c:pt idx="8683">
                  <c:v>8.6829999999999998</c:v>
                </c:pt>
                <c:pt idx="8684">
                  <c:v>8.6839999999999993</c:v>
                </c:pt>
                <c:pt idx="8685">
                  <c:v>8.6850000000000005</c:v>
                </c:pt>
                <c:pt idx="8686">
                  <c:v>8.6859999999999999</c:v>
                </c:pt>
                <c:pt idx="8687">
                  <c:v>8.6869999999999994</c:v>
                </c:pt>
                <c:pt idx="8688">
                  <c:v>8.6880000000000006</c:v>
                </c:pt>
                <c:pt idx="8689">
                  <c:v>8.6890000000000001</c:v>
                </c:pt>
                <c:pt idx="8690">
                  <c:v>8.69</c:v>
                </c:pt>
                <c:pt idx="8691">
                  <c:v>8.6910000000000007</c:v>
                </c:pt>
                <c:pt idx="8692">
                  <c:v>8.6920000000000002</c:v>
                </c:pt>
                <c:pt idx="8693">
                  <c:v>8.6929999999999996</c:v>
                </c:pt>
                <c:pt idx="8694">
                  <c:v>8.6940000000000008</c:v>
                </c:pt>
                <c:pt idx="8695">
                  <c:v>8.6950000000000003</c:v>
                </c:pt>
                <c:pt idx="8696">
                  <c:v>8.6959999999999997</c:v>
                </c:pt>
                <c:pt idx="8697">
                  <c:v>8.6969999999999992</c:v>
                </c:pt>
                <c:pt idx="8698">
                  <c:v>8.6980000000000004</c:v>
                </c:pt>
                <c:pt idx="8699">
                  <c:v>8.6989999999999998</c:v>
                </c:pt>
                <c:pt idx="8700">
                  <c:v>8.6999999999999993</c:v>
                </c:pt>
                <c:pt idx="8701">
                  <c:v>8.7010000000000005</c:v>
                </c:pt>
                <c:pt idx="8702">
                  <c:v>8.702</c:v>
                </c:pt>
                <c:pt idx="8703">
                  <c:v>8.7029999999999994</c:v>
                </c:pt>
                <c:pt idx="8704">
                  <c:v>8.7040000000000006</c:v>
                </c:pt>
                <c:pt idx="8705">
                  <c:v>8.7050000000000001</c:v>
                </c:pt>
                <c:pt idx="8706">
                  <c:v>8.7059999999999995</c:v>
                </c:pt>
                <c:pt idx="8707">
                  <c:v>8.7070000000000007</c:v>
                </c:pt>
                <c:pt idx="8708">
                  <c:v>8.7080000000000002</c:v>
                </c:pt>
                <c:pt idx="8709">
                  <c:v>8.7089999999999996</c:v>
                </c:pt>
                <c:pt idx="8710">
                  <c:v>8.7100000000000009</c:v>
                </c:pt>
                <c:pt idx="8711">
                  <c:v>8.7110000000000003</c:v>
                </c:pt>
                <c:pt idx="8712">
                  <c:v>8.7119999999999997</c:v>
                </c:pt>
                <c:pt idx="8713">
                  <c:v>8.7129999999999992</c:v>
                </c:pt>
                <c:pt idx="8714">
                  <c:v>8.7140000000000004</c:v>
                </c:pt>
                <c:pt idx="8715">
                  <c:v>8.7149999999999999</c:v>
                </c:pt>
                <c:pt idx="8716">
                  <c:v>8.7159999999999993</c:v>
                </c:pt>
                <c:pt idx="8717">
                  <c:v>8.7170000000000005</c:v>
                </c:pt>
                <c:pt idx="8718">
                  <c:v>8.718</c:v>
                </c:pt>
                <c:pt idx="8719">
                  <c:v>8.7189999999999994</c:v>
                </c:pt>
                <c:pt idx="8720">
                  <c:v>8.7200000000000006</c:v>
                </c:pt>
                <c:pt idx="8721">
                  <c:v>8.7210000000000001</c:v>
                </c:pt>
                <c:pt idx="8722">
                  <c:v>8.7219999999999995</c:v>
                </c:pt>
                <c:pt idx="8723">
                  <c:v>8.7230000000000008</c:v>
                </c:pt>
                <c:pt idx="8724">
                  <c:v>8.7240000000000002</c:v>
                </c:pt>
                <c:pt idx="8725">
                  <c:v>8.7249999999999996</c:v>
                </c:pt>
                <c:pt idx="8726">
                  <c:v>8.7260000000000009</c:v>
                </c:pt>
                <c:pt idx="8727">
                  <c:v>8.7270000000000003</c:v>
                </c:pt>
                <c:pt idx="8728">
                  <c:v>8.7279999999999998</c:v>
                </c:pt>
                <c:pt idx="8729">
                  <c:v>8.7289999999999992</c:v>
                </c:pt>
                <c:pt idx="8730">
                  <c:v>8.73</c:v>
                </c:pt>
                <c:pt idx="8731">
                  <c:v>8.7309999999999999</c:v>
                </c:pt>
                <c:pt idx="8732">
                  <c:v>8.7319999999999993</c:v>
                </c:pt>
                <c:pt idx="8733">
                  <c:v>8.7330000000000005</c:v>
                </c:pt>
                <c:pt idx="8734">
                  <c:v>8.734</c:v>
                </c:pt>
                <c:pt idx="8735">
                  <c:v>8.7349999999999994</c:v>
                </c:pt>
                <c:pt idx="8736">
                  <c:v>8.7360000000000007</c:v>
                </c:pt>
                <c:pt idx="8737">
                  <c:v>8.7370000000000001</c:v>
                </c:pt>
                <c:pt idx="8738">
                  <c:v>8.7379999999999995</c:v>
                </c:pt>
                <c:pt idx="8739">
                  <c:v>8.7390000000000008</c:v>
                </c:pt>
                <c:pt idx="8740">
                  <c:v>8.74</c:v>
                </c:pt>
                <c:pt idx="8741">
                  <c:v>8.7409999999999997</c:v>
                </c:pt>
                <c:pt idx="8742">
                  <c:v>8.7420000000000009</c:v>
                </c:pt>
                <c:pt idx="8743">
                  <c:v>8.7430000000000003</c:v>
                </c:pt>
                <c:pt idx="8744">
                  <c:v>8.7439999999999998</c:v>
                </c:pt>
                <c:pt idx="8745">
                  <c:v>8.7449999999999992</c:v>
                </c:pt>
                <c:pt idx="8746">
                  <c:v>8.7460000000000004</c:v>
                </c:pt>
                <c:pt idx="8747">
                  <c:v>8.7469999999999999</c:v>
                </c:pt>
                <c:pt idx="8748">
                  <c:v>8.7479999999999993</c:v>
                </c:pt>
                <c:pt idx="8749">
                  <c:v>8.7490000000000006</c:v>
                </c:pt>
                <c:pt idx="8750">
                  <c:v>8.75</c:v>
                </c:pt>
                <c:pt idx="8751">
                  <c:v>8.7509999999999994</c:v>
                </c:pt>
                <c:pt idx="8752">
                  <c:v>8.7520000000000007</c:v>
                </c:pt>
                <c:pt idx="8753">
                  <c:v>8.7530000000000001</c:v>
                </c:pt>
                <c:pt idx="8754">
                  <c:v>8.7539999999999996</c:v>
                </c:pt>
                <c:pt idx="8755">
                  <c:v>8.7550000000000008</c:v>
                </c:pt>
                <c:pt idx="8756">
                  <c:v>8.7560000000000002</c:v>
                </c:pt>
                <c:pt idx="8757">
                  <c:v>8.7569999999999997</c:v>
                </c:pt>
                <c:pt idx="8758">
                  <c:v>8.7579999999999991</c:v>
                </c:pt>
                <c:pt idx="8759">
                  <c:v>8.7590000000000003</c:v>
                </c:pt>
                <c:pt idx="8760">
                  <c:v>8.76</c:v>
                </c:pt>
                <c:pt idx="8761">
                  <c:v>8.7609999999999992</c:v>
                </c:pt>
                <c:pt idx="8762">
                  <c:v>8.7620000000000005</c:v>
                </c:pt>
                <c:pt idx="8763">
                  <c:v>8.7629999999999999</c:v>
                </c:pt>
                <c:pt idx="8764">
                  <c:v>8.7639999999999993</c:v>
                </c:pt>
                <c:pt idx="8765">
                  <c:v>8.7650000000000006</c:v>
                </c:pt>
                <c:pt idx="8766">
                  <c:v>8.766</c:v>
                </c:pt>
                <c:pt idx="8767">
                  <c:v>8.7669999999999995</c:v>
                </c:pt>
                <c:pt idx="8768">
                  <c:v>8.7680000000000007</c:v>
                </c:pt>
                <c:pt idx="8769">
                  <c:v>8.7690000000000001</c:v>
                </c:pt>
                <c:pt idx="8770">
                  <c:v>8.77</c:v>
                </c:pt>
                <c:pt idx="8771">
                  <c:v>8.7710000000000008</c:v>
                </c:pt>
                <c:pt idx="8772">
                  <c:v>8.7720000000000002</c:v>
                </c:pt>
                <c:pt idx="8773">
                  <c:v>8.7729999999999997</c:v>
                </c:pt>
                <c:pt idx="8774">
                  <c:v>8.7739999999999991</c:v>
                </c:pt>
                <c:pt idx="8775">
                  <c:v>8.7750000000000004</c:v>
                </c:pt>
                <c:pt idx="8776">
                  <c:v>8.7759999999999998</c:v>
                </c:pt>
                <c:pt idx="8777">
                  <c:v>8.7769999999999992</c:v>
                </c:pt>
                <c:pt idx="8778">
                  <c:v>8.7780000000000005</c:v>
                </c:pt>
                <c:pt idx="8779">
                  <c:v>8.7789999999999999</c:v>
                </c:pt>
                <c:pt idx="8780">
                  <c:v>8.7799999999999994</c:v>
                </c:pt>
                <c:pt idx="8781">
                  <c:v>8.7810000000000006</c:v>
                </c:pt>
                <c:pt idx="8782">
                  <c:v>8.782</c:v>
                </c:pt>
                <c:pt idx="8783">
                  <c:v>8.7829999999999995</c:v>
                </c:pt>
                <c:pt idx="8784">
                  <c:v>8.7840000000000007</c:v>
                </c:pt>
                <c:pt idx="8785">
                  <c:v>8.7850000000000001</c:v>
                </c:pt>
                <c:pt idx="8786">
                  <c:v>8.7859999999999996</c:v>
                </c:pt>
                <c:pt idx="8787">
                  <c:v>8.7870000000000008</c:v>
                </c:pt>
                <c:pt idx="8788">
                  <c:v>8.7880000000000003</c:v>
                </c:pt>
                <c:pt idx="8789">
                  <c:v>8.7889999999999997</c:v>
                </c:pt>
                <c:pt idx="8790">
                  <c:v>8.7899999999999991</c:v>
                </c:pt>
                <c:pt idx="8791">
                  <c:v>8.7910000000000004</c:v>
                </c:pt>
                <c:pt idx="8792">
                  <c:v>8.7919999999999998</c:v>
                </c:pt>
                <c:pt idx="8793">
                  <c:v>8.7929999999999993</c:v>
                </c:pt>
                <c:pt idx="8794">
                  <c:v>8.7940000000000005</c:v>
                </c:pt>
                <c:pt idx="8795">
                  <c:v>8.7949999999999999</c:v>
                </c:pt>
                <c:pt idx="8796">
                  <c:v>8.7959999999999994</c:v>
                </c:pt>
                <c:pt idx="8797">
                  <c:v>8.7970000000000006</c:v>
                </c:pt>
                <c:pt idx="8798">
                  <c:v>8.798</c:v>
                </c:pt>
                <c:pt idx="8799">
                  <c:v>8.7989999999999995</c:v>
                </c:pt>
                <c:pt idx="8800">
                  <c:v>8.8000000000000007</c:v>
                </c:pt>
                <c:pt idx="8801">
                  <c:v>8.8010000000000002</c:v>
                </c:pt>
                <c:pt idx="8802">
                  <c:v>8.8019999999999996</c:v>
                </c:pt>
                <c:pt idx="8803">
                  <c:v>8.8030000000000008</c:v>
                </c:pt>
                <c:pt idx="8804">
                  <c:v>8.8040000000000003</c:v>
                </c:pt>
                <c:pt idx="8805">
                  <c:v>8.8049999999999997</c:v>
                </c:pt>
                <c:pt idx="8806">
                  <c:v>8.8059999999999992</c:v>
                </c:pt>
                <c:pt idx="8807">
                  <c:v>8.8070000000000004</c:v>
                </c:pt>
                <c:pt idx="8808">
                  <c:v>8.8079999999999998</c:v>
                </c:pt>
                <c:pt idx="8809">
                  <c:v>8.8089999999999993</c:v>
                </c:pt>
                <c:pt idx="8810">
                  <c:v>8.81</c:v>
                </c:pt>
                <c:pt idx="8811">
                  <c:v>8.8109999999999999</c:v>
                </c:pt>
                <c:pt idx="8812">
                  <c:v>8.8119999999999994</c:v>
                </c:pt>
                <c:pt idx="8813">
                  <c:v>8.8130000000000006</c:v>
                </c:pt>
                <c:pt idx="8814">
                  <c:v>8.8140000000000001</c:v>
                </c:pt>
                <c:pt idx="8815">
                  <c:v>8.8149999999999995</c:v>
                </c:pt>
                <c:pt idx="8816">
                  <c:v>8.8160000000000007</c:v>
                </c:pt>
                <c:pt idx="8817">
                  <c:v>8.8170000000000002</c:v>
                </c:pt>
                <c:pt idx="8818">
                  <c:v>8.8179999999999996</c:v>
                </c:pt>
                <c:pt idx="8819">
                  <c:v>8.8190000000000008</c:v>
                </c:pt>
                <c:pt idx="8820">
                  <c:v>8.82</c:v>
                </c:pt>
                <c:pt idx="8821">
                  <c:v>8.8209999999999997</c:v>
                </c:pt>
                <c:pt idx="8822">
                  <c:v>8.8219999999999992</c:v>
                </c:pt>
                <c:pt idx="8823">
                  <c:v>8.8230000000000004</c:v>
                </c:pt>
                <c:pt idx="8824">
                  <c:v>8.8239999999999998</c:v>
                </c:pt>
                <c:pt idx="8825">
                  <c:v>8.8249999999999993</c:v>
                </c:pt>
                <c:pt idx="8826">
                  <c:v>8.8260000000000005</c:v>
                </c:pt>
                <c:pt idx="8827">
                  <c:v>8.827</c:v>
                </c:pt>
                <c:pt idx="8828">
                  <c:v>8.8279999999999994</c:v>
                </c:pt>
                <c:pt idx="8829">
                  <c:v>8.8290000000000006</c:v>
                </c:pt>
                <c:pt idx="8830">
                  <c:v>8.83</c:v>
                </c:pt>
                <c:pt idx="8831">
                  <c:v>8.8309999999999995</c:v>
                </c:pt>
                <c:pt idx="8832">
                  <c:v>8.8320000000000007</c:v>
                </c:pt>
                <c:pt idx="8833">
                  <c:v>8.8330000000000002</c:v>
                </c:pt>
                <c:pt idx="8834">
                  <c:v>8.8339999999999996</c:v>
                </c:pt>
                <c:pt idx="8835">
                  <c:v>8.8350000000000009</c:v>
                </c:pt>
                <c:pt idx="8836">
                  <c:v>8.8360000000000003</c:v>
                </c:pt>
                <c:pt idx="8837">
                  <c:v>8.8369999999999997</c:v>
                </c:pt>
                <c:pt idx="8838">
                  <c:v>8.8379999999999992</c:v>
                </c:pt>
                <c:pt idx="8839">
                  <c:v>8.8390000000000004</c:v>
                </c:pt>
                <c:pt idx="8840">
                  <c:v>8.84</c:v>
                </c:pt>
                <c:pt idx="8841">
                  <c:v>8.8409999999999993</c:v>
                </c:pt>
                <c:pt idx="8842">
                  <c:v>8.8420000000000005</c:v>
                </c:pt>
                <c:pt idx="8843">
                  <c:v>8.843</c:v>
                </c:pt>
                <c:pt idx="8844">
                  <c:v>8.8439999999999994</c:v>
                </c:pt>
                <c:pt idx="8845">
                  <c:v>8.8450000000000006</c:v>
                </c:pt>
                <c:pt idx="8846">
                  <c:v>8.8460000000000001</c:v>
                </c:pt>
                <c:pt idx="8847">
                  <c:v>8.8469999999999995</c:v>
                </c:pt>
                <c:pt idx="8848">
                  <c:v>8.8480000000000008</c:v>
                </c:pt>
                <c:pt idx="8849">
                  <c:v>8.8490000000000002</c:v>
                </c:pt>
                <c:pt idx="8850">
                  <c:v>8.85</c:v>
                </c:pt>
                <c:pt idx="8851">
                  <c:v>8.8510000000000009</c:v>
                </c:pt>
                <c:pt idx="8852">
                  <c:v>8.8520000000000003</c:v>
                </c:pt>
                <c:pt idx="8853">
                  <c:v>8.8529999999999998</c:v>
                </c:pt>
                <c:pt idx="8854">
                  <c:v>8.8539999999999992</c:v>
                </c:pt>
                <c:pt idx="8855">
                  <c:v>8.8550000000000004</c:v>
                </c:pt>
                <c:pt idx="8856">
                  <c:v>8.8559999999999999</c:v>
                </c:pt>
                <c:pt idx="8857">
                  <c:v>8.8569999999999993</c:v>
                </c:pt>
                <c:pt idx="8858">
                  <c:v>8.8580000000000005</c:v>
                </c:pt>
                <c:pt idx="8859">
                  <c:v>8.859</c:v>
                </c:pt>
                <c:pt idx="8860">
                  <c:v>8.86</c:v>
                </c:pt>
                <c:pt idx="8861">
                  <c:v>8.8610000000000007</c:v>
                </c:pt>
                <c:pt idx="8862">
                  <c:v>8.8620000000000001</c:v>
                </c:pt>
                <c:pt idx="8863">
                  <c:v>8.8629999999999995</c:v>
                </c:pt>
                <c:pt idx="8864">
                  <c:v>8.8640000000000008</c:v>
                </c:pt>
                <c:pt idx="8865">
                  <c:v>8.8650000000000002</c:v>
                </c:pt>
                <c:pt idx="8866">
                  <c:v>8.8659999999999997</c:v>
                </c:pt>
                <c:pt idx="8867">
                  <c:v>8.8670000000000009</c:v>
                </c:pt>
                <c:pt idx="8868">
                  <c:v>8.8680000000000003</c:v>
                </c:pt>
                <c:pt idx="8869">
                  <c:v>8.8689999999999998</c:v>
                </c:pt>
                <c:pt idx="8870">
                  <c:v>8.8699999999999992</c:v>
                </c:pt>
                <c:pt idx="8871">
                  <c:v>8.8710000000000004</c:v>
                </c:pt>
                <c:pt idx="8872">
                  <c:v>8.8719999999999999</c:v>
                </c:pt>
                <c:pt idx="8873">
                  <c:v>8.8729999999999993</c:v>
                </c:pt>
                <c:pt idx="8874">
                  <c:v>8.8740000000000006</c:v>
                </c:pt>
                <c:pt idx="8875">
                  <c:v>8.875</c:v>
                </c:pt>
                <c:pt idx="8876">
                  <c:v>8.8759999999999994</c:v>
                </c:pt>
                <c:pt idx="8877">
                  <c:v>8.8770000000000007</c:v>
                </c:pt>
                <c:pt idx="8878">
                  <c:v>8.8780000000000001</c:v>
                </c:pt>
                <c:pt idx="8879">
                  <c:v>8.8789999999999996</c:v>
                </c:pt>
                <c:pt idx="8880">
                  <c:v>8.8800000000000008</c:v>
                </c:pt>
                <c:pt idx="8881">
                  <c:v>8.8810000000000002</c:v>
                </c:pt>
                <c:pt idx="8882">
                  <c:v>8.8819999999999997</c:v>
                </c:pt>
                <c:pt idx="8883">
                  <c:v>8.8829999999999991</c:v>
                </c:pt>
                <c:pt idx="8884">
                  <c:v>8.8840000000000003</c:v>
                </c:pt>
                <c:pt idx="8885">
                  <c:v>8.8849999999999998</c:v>
                </c:pt>
                <c:pt idx="8886">
                  <c:v>8.8859999999999992</c:v>
                </c:pt>
                <c:pt idx="8887">
                  <c:v>8.8870000000000005</c:v>
                </c:pt>
                <c:pt idx="8888">
                  <c:v>8.8879999999999999</c:v>
                </c:pt>
                <c:pt idx="8889">
                  <c:v>8.8889999999999993</c:v>
                </c:pt>
                <c:pt idx="8890">
                  <c:v>8.89</c:v>
                </c:pt>
                <c:pt idx="8891">
                  <c:v>8.891</c:v>
                </c:pt>
                <c:pt idx="8892">
                  <c:v>8.8919999999999995</c:v>
                </c:pt>
                <c:pt idx="8893">
                  <c:v>8.8930000000000007</c:v>
                </c:pt>
                <c:pt idx="8894">
                  <c:v>8.8940000000000001</c:v>
                </c:pt>
                <c:pt idx="8895">
                  <c:v>8.8949999999999996</c:v>
                </c:pt>
                <c:pt idx="8896">
                  <c:v>8.8960000000000008</c:v>
                </c:pt>
                <c:pt idx="8897">
                  <c:v>8.8970000000000002</c:v>
                </c:pt>
                <c:pt idx="8898">
                  <c:v>8.8979999999999997</c:v>
                </c:pt>
                <c:pt idx="8899">
                  <c:v>8.8989999999999991</c:v>
                </c:pt>
                <c:pt idx="8900">
                  <c:v>8.9</c:v>
                </c:pt>
                <c:pt idx="8901">
                  <c:v>8.9009999999999998</c:v>
                </c:pt>
                <c:pt idx="8902">
                  <c:v>8.9019999999999992</c:v>
                </c:pt>
                <c:pt idx="8903">
                  <c:v>8.9030000000000005</c:v>
                </c:pt>
                <c:pt idx="8904">
                  <c:v>8.9039999999999999</c:v>
                </c:pt>
                <c:pt idx="8905">
                  <c:v>8.9049999999999994</c:v>
                </c:pt>
                <c:pt idx="8906">
                  <c:v>8.9060000000000006</c:v>
                </c:pt>
                <c:pt idx="8907">
                  <c:v>8.907</c:v>
                </c:pt>
                <c:pt idx="8908">
                  <c:v>8.9079999999999995</c:v>
                </c:pt>
                <c:pt idx="8909">
                  <c:v>8.9090000000000007</c:v>
                </c:pt>
                <c:pt idx="8910">
                  <c:v>8.91</c:v>
                </c:pt>
                <c:pt idx="8911">
                  <c:v>8.9109999999999996</c:v>
                </c:pt>
                <c:pt idx="8912">
                  <c:v>8.9120000000000008</c:v>
                </c:pt>
                <c:pt idx="8913">
                  <c:v>8.9130000000000003</c:v>
                </c:pt>
                <c:pt idx="8914">
                  <c:v>8.9139999999999997</c:v>
                </c:pt>
                <c:pt idx="8915">
                  <c:v>8.9149999999999991</c:v>
                </c:pt>
                <c:pt idx="8916">
                  <c:v>8.9160000000000004</c:v>
                </c:pt>
                <c:pt idx="8917">
                  <c:v>8.9169999999999998</c:v>
                </c:pt>
                <c:pt idx="8918">
                  <c:v>8.9179999999999993</c:v>
                </c:pt>
                <c:pt idx="8919">
                  <c:v>8.9190000000000005</c:v>
                </c:pt>
                <c:pt idx="8920">
                  <c:v>8.92</c:v>
                </c:pt>
                <c:pt idx="8921">
                  <c:v>8.9209999999999994</c:v>
                </c:pt>
                <c:pt idx="8922">
                  <c:v>8.9220000000000006</c:v>
                </c:pt>
                <c:pt idx="8923">
                  <c:v>8.923</c:v>
                </c:pt>
                <c:pt idx="8924">
                  <c:v>8.9239999999999995</c:v>
                </c:pt>
                <c:pt idx="8925">
                  <c:v>8.9250000000000007</c:v>
                </c:pt>
                <c:pt idx="8926">
                  <c:v>8.9260000000000002</c:v>
                </c:pt>
                <c:pt idx="8927">
                  <c:v>8.9269999999999996</c:v>
                </c:pt>
                <c:pt idx="8928">
                  <c:v>8.9280000000000008</c:v>
                </c:pt>
                <c:pt idx="8929">
                  <c:v>8.9290000000000003</c:v>
                </c:pt>
                <c:pt idx="8930">
                  <c:v>8.93</c:v>
                </c:pt>
                <c:pt idx="8931">
                  <c:v>8.9309999999999992</c:v>
                </c:pt>
                <c:pt idx="8932">
                  <c:v>8.9320000000000004</c:v>
                </c:pt>
                <c:pt idx="8933">
                  <c:v>8.9329999999999998</c:v>
                </c:pt>
                <c:pt idx="8934">
                  <c:v>8.9339999999999993</c:v>
                </c:pt>
                <c:pt idx="8935">
                  <c:v>8.9350000000000005</c:v>
                </c:pt>
                <c:pt idx="8936">
                  <c:v>8.9359999999999999</c:v>
                </c:pt>
                <c:pt idx="8937">
                  <c:v>8.9369999999999994</c:v>
                </c:pt>
                <c:pt idx="8938">
                  <c:v>8.9380000000000006</c:v>
                </c:pt>
                <c:pt idx="8939">
                  <c:v>8.9390000000000001</c:v>
                </c:pt>
                <c:pt idx="8940">
                  <c:v>8.94</c:v>
                </c:pt>
                <c:pt idx="8941">
                  <c:v>8.9410000000000007</c:v>
                </c:pt>
                <c:pt idx="8942">
                  <c:v>8.9420000000000002</c:v>
                </c:pt>
                <c:pt idx="8943">
                  <c:v>8.9429999999999996</c:v>
                </c:pt>
                <c:pt idx="8944">
                  <c:v>8.9440000000000008</c:v>
                </c:pt>
                <c:pt idx="8945">
                  <c:v>8.9450000000000003</c:v>
                </c:pt>
                <c:pt idx="8946">
                  <c:v>8.9459999999999997</c:v>
                </c:pt>
                <c:pt idx="8947">
                  <c:v>8.9469999999999992</c:v>
                </c:pt>
                <c:pt idx="8948">
                  <c:v>8.9480000000000004</c:v>
                </c:pt>
                <c:pt idx="8949">
                  <c:v>8.9489999999999998</c:v>
                </c:pt>
                <c:pt idx="8950">
                  <c:v>8.9499999999999993</c:v>
                </c:pt>
                <c:pt idx="8951">
                  <c:v>8.9510000000000005</c:v>
                </c:pt>
                <c:pt idx="8952">
                  <c:v>8.952</c:v>
                </c:pt>
                <c:pt idx="8953">
                  <c:v>8.9529999999999994</c:v>
                </c:pt>
                <c:pt idx="8954">
                  <c:v>8.9540000000000006</c:v>
                </c:pt>
                <c:pt idx="8955">
                  <c:v>8.9550000000000001</c:v>
                </c:pt>
                <c:pt idx="8956">
                  <c:v>8.9559999999999995</c:v>
                </c:pt>
                <c:pt idx="8957">
                  <c:v>8.9570000000000007</c:v>
                </c:pt>
                <c:pt idx="8958">
                  <c:v>8.9580000000000002</c:v>
                </c:pt>
                <c:pt idx="8959">
                  <c:v>8.9589999999999996</c:v>
                </c:pt>
                <c:pt idx="8960">
                  <c:v>8.9600000000000009</c:v>
                </c:pt>
                <c:pt idx="8961">
                  <c:v>8.9610000000000003</c:v>
                </c:pt>
                <c:pt idx="8962">
                  <c:v>8.9619999999999997</c:v>
                </c:pt>
                <c:pt idx="8963">
                  <c:v>8.9629999999999992</c:v>
                </c:pt>
                <c:pt idx="8964">
                  <c:v>8.9640000000000004</c:v>
                </c:pt>
                <c:pt idx="8965">
                  <c:v>8.9649999999999999</c:v>
                </c:pt>
                <c:pt idx="8966">
                  <c:v>8.9659999999999993</c:v>
                </c:pt>
                <c:pt idx="8967">
                  <c:v>8.9670000000000005</c:v>
                </c:pt>
                <c:pt idx="8968">
                  <c:v>8.968</c:v>
                </c:pt>
                <c:pt idx="8969">
                  <c:v>8.9689999999999994</c:v>
                </c:pt>
                <c:pt idx="8970">
                  <c:v>8.9700000000000006</c:v>
                </c:pt>
                <c:pt idx="8971">
                  <c:v>8.9710000000000001</c:v>
                </c:pt>
                <c:pt idx="8972">
                  <c:v>8.9719999999999995</c:v>
                </c:pt>
                <c:pt idx="8973">
                  <c:v>8.9730000000000008</c:v>
                </c:pt>
                <c:pt idx="8974">
                  <c:v>8.9740000000000002</c:v>
                </c:pt>
                <c:pt idx="8975">
                  <c:v>8.9749999999999996</c:v>
                </c:pt>
                <c:pt idx="8976">
                  <c:v>8.9760000000000009</c:v>
                </c:pt>
                <c:pt idx="8977">
                  <c:v>8.9770000000000003</c:v>
                </c:pt>
                <c:pt idx="8978">
                  <c:v>8.9779999999999998</c:v>
                </c:pt>
                <c:pt idx="8979">
                  <c:v>8.9789999999999992</c:v>
                </c:pt>
                <c:pt idx="8980">
                  <c:v>8.98</c:v>
                </c:pt>
                <c:pt idx="8981">
                  <c:v>8.9809999999999999</c:v>
                </c:pt>
                <c:pt idx="8982">
                  <c:v>8.9819999999999993</c:v>
                </c:pt>
                <c:pt idx="8983">
                  <c:v>8.9830000000000005</c:v>
                </c:pt>
                <c:pt idx="8984">
                  <c:v>8.984</c:v>
                </c:pt>
                <c:pt idx="8985">
                  <c:v>8.9849999999999994</c:v>
                </c:pt>
                <c:pt idx="8986">
                  <c:v>8.9860000000000007</c:v>
                </c:pt>
                <c:pt idx="8987">
                  <c:v>8.9870000000000001</c:v>
                </c:pt>
                <c:pt idx="8988">
                  <c:v>8.9879999999999995</c:v>
                </c:pt>
                <c:pt idx="8989">
                  <c:v>8.9890000000000008</c:v>
                </c:pt>
                <c:pt idx="8990">
                  <c:v>8.99</c:v>
                </c:pt>
                <c:pt idx="8991">
                  <c:v>8.9909999999999997</c:v>
                </c:pt>
                <c:pt idx="8992">
                  <c:v>8.9920000000000009</c:v>
                </c:pt>
                <c:pt idx="8993">
                  <c:v>8.9930000000000003</c:v>
                </c:pt>
                <c:pt idx="8994">
                  <c:v>8.9939999999999998</c:v>
                </c:pt>
                <c:pt idx="8995">
                  <c:v>8.9949999999999992</c:v>
                </c:pt>
                <c:pt idx="8996">
                  <c:v>8.9960000000000004</c:v>
                </c:pt>
                <c:pt idx="8997">
                  <c:v>8.9969999999999999</c:v>
                </c:pt>
                <c:pt idx="8998">
                  <c:v>8.9979999999999993</c:v>
                </c:pt>
                <c:pt idx="8999">
                  <c:v>8.9990000000000006</c:v>
                </c:pt>
                <c:pt idx="9000">
                  <c:v>9</c:v>
                </c:pt>
                <c:pt idx="9001">
                  <c:v>9.0009999999999994</c:v>
                </c:pt>
                <c:pt idx="9002">
                  <c:v>9.0020000000000007</c:v>
                </c:pt>
                <c:pt idx="9003">
                  <c:v>9.0030000000000001</c:v>
                </c:pt>
                <c:pt idx="9004">
                  <c:v>9.0039999999999996</c:v>
                </c:pt>
                <c:pt idx="9005">
                  <c:v>9.0050000000000008</c:v>
                </c:pt>
                <c:pt idx="9006">
                  <c:v>9.0060000000000002</c:v>
                </c:pt>
                <c:pt idx="9007">
                  <c:v>9.0069999999999997</c:v>
                </c:pt>
                <c:pt idx="9008">
                  <c:v>9.0079999999999991</c:v>
                </c:pt>
                <c:pt idx="9009">
                  <c:v>9.0090000000000003</c:v>
                </c:pt>
                <c:pt idx="9010">
                  <c:v>9.01</c:v>
                </c:pt>
                <c:pt idx="9011">
                  <c:v>9.0109999999999992</c:v>
                </c:pt>
                <c:pt idx="9012">
                  <c:v>9.0120000000000005</c:v>
                </c:pt>
                <c:pt idx="9013">
                  <c:v>9.0129999999999999</c:v>
                </c:pt>
                <c:pt idx="9014">
                  <c:v>9.0139999999999993</c:v>
                </c:pt>
                <c:pt idx="9015">
                  <c:v>9.0150000000000006</c:v>
                </c:pt>
                <c:pt idx="9016">
                  <c:v>9.016</c:v>
                </c:pt>
                <c:pt idx="9017">
                  <c:v>9.0169999999999995</c:v>
                </c:pt>
                <c:pt idx="9018">
                  <c:v>9.0180000000000007</c:v>
                </c:pt>
                <c:pt idx="9019">
                  <c:v>9.0190000000000001</c:v>
                </c:pt>
                <c:pt idx="9020">
                  <c:v>9.02</c:v>
                </c:pt>
                <c:pt idx="9021">
                  <c:v>9.0210000000000008</c:v>
                </c:pt>
                <c:pt idx="9022">
                  <c:v>9.0220000000000002</c:v>
                </c:pt>
                <c:pt idx="9023">
                  <c:v>9.0229999999999997</c:v>
                </c:pt>
                <c:pt idx="9024">
                  <c:v>9.0239999999999991</c:v>
                </c:pt>
                <c:pt idx="9025">
                  <c:v>9.0250000000000004</c:v>
                </c:pt>
                <c:pt idx="9026">
                  <c:v>9.0259999999999998</c:v>
                </c:pt>
                <c:pt idx="9027">
                  <c:v>9.0269999999999992</c:v>
                </c:pt>
                <c:pt idx="9028">
                  <c:v>9.0280000000000005</c:v>
                </c:pt>
                <c:pt idx="9029">
                  <c:v>9.0289999999999999</c:v>
                </c:pt>
                <c:pt idx="9030">
                  <c:v>9.0299999999999994</c:v>
                </c:pt>
                <c:pt idx="9031">
                  <c:v>9.0310000000000006</c:v>
                </c:pt>
                <c:pt idx="9032">
                  <c:v>9.032</c:v>
                </c:pt>
                <c:pt idx="9033">
                  <c:v>9.0329999999999995</c:v>
                </c:pt>
                <c:pt idx="9034">
                  <c:v>9.0340000000000007</c:v>
                </c:pt>
                <c:pt idx="9035">
                  <c:v>9.0350000000000001</c:v>
                </c:pt>
                <c:pt idx="9036">
                  <c:v>9.0359999999999996</c:v>
                </c:pt>
                <c:pt idx="9037">
                  <c:v>9.0370000000000008</c:v>
                </c:pt>
                <c:pt idx="9038">
                  <c:v>9.0380000000000003</c:v>
                </c:pt>
                <c:pt idx="9039">
                  <c:v>9.0389999999999997</c:v>
                </c:pt>
                <c:pt idx="9040">
                  <c:v>9.0399999999999991</c:v>
                </c:pt>
                <c:pt idx="9041">
                  <c:v>9.0410000000000004</c:v>
                </c:pt>
                <c:pt idx="9042">
                  <c:v>9.0419999999999998</c:v>
                </c:pt>
                <c:pt idx="9043">
                  <c:v>9.0429999999999993</c:v>
                </c:pt>
                <c:pt idx="9044">
                  <c:v>9.0440000000000005</c:v>
                </c:pt>
                <c:pt idx="9045">
                  <c:v>9.0449999999999999</c:v>
                </c:pt>
                <c:pt idx="9046">
                  <c:v>9.0459999999999994</c:v>
                </c:pt>
                <c:pt idx="9047">
                  <c:v>9.0470000000000006</c:v>
                </c:pt>
                <c:pt idx="9048">
                  <c:v>9.048</c:v>
                </c:pt>
                <c:pt idx="9049">
                  <c:v>9.0489999999999995</c:v>
                </c:pt>
                <c:pt idx="9050">
                  <c:v>9.0500000000000007</c:v>
                </c:pt>
                <c:pt idx="9051">
                  <c:v>9.0510000000000002</c:v>
                </c:pt>
                <c:pt idx="9052">
                  <c:v>9.0519999999999996</c:v>
                </c:pt>
                <c:pt idx="9053">
                  <c:v>9.0530000000000008</c:v>
                </c:pt>
                <c:pt idx="9054">
                  <c:v>9.0540000000000003</c:v>
                </c:pt>
                <c:pt idx="9055">
                  <c:v>9.0549999999999997</c:v>
                </c:pt>
                <c:pt idx="9056">
                  <c:v>9.0559999999999992</c:v>
                </c:pt>
                <c:pt idx="9057">
                  <c:v>9.0570000000000004</c:v>
                </c:pt>
                <c:pt idx="9058">
                  <c:v>9.0579999999999998</c:v>
                </c:pt>
                <c:pt idx="9059">
                  <c:v>9.0589999999999993</c:v>
                </c:pt>
                <c:pt idx="9060">
                  <c:v>9.06</c:v>
                </c:pt>
                <c:pt idx="9061">
                  <c:v>9.0609999999999999</c:v>
                </c:pt>
                <c:pt idx="9062">
                  <c:v>9.0619999999999994</c:v>
                </c:pt>
                <c:pt idx="9063">
                  <c:v>9.0630000000000006</c:v>
                </c:pt>
                <c:pt idx="9064">
                  <c:v>9.0640000000000001</c:v>
                </c:pt>
                <c:pt idx="9065">
                  <c:v>9.0649999999999995</c:v>
                </c:pt>
                <c:pt idx="9066">
                  <c:v>9.0660000000000007</c:v>
                </c:pt>
                <c:pt idx="9067">
                  <c:v>9.0670000000000002</c:v>
                </c:pt>
                <c:pt idx="9068">
                  <c:v>9.0679999999999996</c:v>
                </c:pt>
                <c:pt idx="9069">
                  <c:v>9.0690000000000008</c:v>
                </c:pt>
                <c:pt idx="9070">
                  <c:v>9.07</c:v>
                </c:pt>
                <c:pt idx="9071">
                  <c:v>9.0709999999999997</c:v>
                </c:pt>
                <c:pt idx="9072">
                  <c:v>9.0719999999999992</c:v>
                </c:pt>
                <c:pt idx="9073">
                  <c:v>9.0730000000000004</c:v>
                </c:pt>
                <c:pt idx="9074">
                  <c:v>9.0739999999999998</c:v>
                </c:pt>
                <c:pt idx="9075">
                  <c:v>9.0749999999999993</c:v>
                </c:pt>
                <c:pt idx="9076">
                  <c:v>9.0760000000000005</c:v>
                </c:pt>
                <c:pt idx="9077">
                  <c:v>9.077</c:v>
                </c:pt>
                <c:pt idx="9078">
                  <c:v>9.0779999999999994</c:v>
                </c:pt>
                <c:pt idx="9079">
                  <c:v>9.0790000000000006</c:v>
                </c:pt>
                <c:pt idx="9080">
                  <c:v>9.08</c:v>
                </c:pt>
                <c:pt idx="9081">
                  <c:v>9.0809999999999995</c:v>
                </c:pt>
                <c:pt idx="9082">
                  <c:v>9.0820000000000007</c:v>
                </c:pt>
                <c:pt idx="9083">
                  <c:v>9.0830000000000002</c:v>
                </c:pt>
                <c:pt idx="9084">
                  <c:v>9.0839999999999996</c:v>
                </c:pt>
                <c:pt idx="9085">
                  <c:v>9.0850000000000009</c:v>
                </c:pt>
                <c:pt idx="9086">
                  <c:v>9.0860000000000003</c:v>
                </c:pt>
                <c:pt idx="9087">
                  <c:v>9.0869999999999997</c:v>
                </c:pt>
                <c:pt idx="9088">
                  <c:v>9.0879999999999992</c:v>
                </c:pt>
                <c:pt idx="9089">
                  <c:v>9.0890000000000004</c:v>
                </c:pt>
                <c:pt idx="9090">
                  <c:v>9.09</c:v>
                </c:pt>
                <c:pt idx="9091">
                  <c:v>9.0909999999999993</c:v>
                </c:pt>
                <c:pt idx="9092">
                  <c:v>9.0920000000000005</c:v>
                </c:pt>
                <c:pt idx="9093">
                  <c:v>9.093</c:v>
                </c:pt>
                <c:pt idx="9094">
                  <c:v>9.0939999999999994</c:v>
                </c:pt>
                <c:pt idx="9095">
                  <c:v>9.0950000000000006</c:v>
                </c:pt>
                <c:pt idx="9096">
                  <c:v>9.0960000000000001</c:v>
                </c:pt>
                <c:pt idx="9097">
                  <c:v>9.0969999999999995</c:v>
                </c:pt>
                <c:pt idx="9098">
                  <c:v>9.0980000000000008</c:v>
                </c:pt>
                <c:pt idx="9099">
                  <c:v>9.0990000000000002</c:v>
                </c:pt>
                <c:pt idx="9100">
                  <c:v>9.1</c:v>
                </c:pt>
                <c:pt idx="9101">
                  <c:v>9.1010000000000009</c:v>
                </c:pt>
                <c:pt idx="9102">
                  <c:v>9.1020000000000003</c:v>
                </c:pt>
                <c:pt idx="9103">
                  <c:v>9.1029999999999998</c:v>
                </c:pt>
                <c:pt idx="9104">
                  <c:v>9.1039999999999992</c:v>
                </c:pt>
                <c:pt idx="9105">
                  <c:v>9.1050000000000004</c:v>
                </c:pt>
                <c:pt idx="9106">
                  <c:v>9.1059999999999999</c:v>
                </c:pt>
                <c:pt idx="9107">
                  <c:v>9.1069999999999993</c:v>
                </c:pt>
                <c:pt idx="9108">
                  <c:v>9.1080000000000005</c:v>
                </c:pt>
                <c:pt idx="9109">
                  <c:v>9.109</c:v>
                </c:pt>
                <c:pt idx="9110">
                  <c:v>9.11</c:v>
                </c:pt>
                <c:pt idx="9111">
                  <c:v>9.1110000000000007</c:v>
                </c:pt>
                <c:pt idx="9112">
                  <c:v>9.1120000000000001</c:v>
                </c:pt>
                <c:pt idx="9113">
                  <c:v>9.1129999999999995</c:v>
                </c:pt>
                <c:pt idx="9114">
                  <c:v>9.1140000000000008</c:v>
                </c:pt>
                <c:pt idx="9115">
                  <c:v>9.1150000000000002</c:v>
                </c:pt>
                <c:pt idx="9116">
                  <c:v>9.1159999999999997</c:v>
                </c:pt>
                <c:pt idx="9117">
                  <c:v>9.1170000000000009</c:v>
                </c:pt>
                <c:pt idx="9118">
                  <c:v>9.1180000000000003</c:v>
                </c:pt>
                <c:pt idx="9119">
                  <c:v>9.1189999999999998</c:v>
                </c:pt>
                <c:pt idx="9120">
                  <c:v>9.1199999999999992</c:v>
                </c:pt>
                <c:pt idx="9121">
                  <c:v>9.1210000000000004</c:v>
                </c:pt>
                <c:pt idx="9122">
                  <c:v>9.1219999999999999</c:v>
                </c:pt>
                <c:pt idx="9123">
                  <c:v>9.1229999999999993</c:v>
                </c:pt>
                <c:pt idx="9124">
                  <c:v>9.1240000000000006</c:v>
                </c:pt>
                <c:pt idx="9125">
                  <c:v>9.125</c:v>
                </c:pt>
                <c:pt idx="9126">
                  <c:v>9.1259999999999994</c:v>
                </c:pt>
                <c:pt idx="9127">
                  <c:v>9.1270000000000007</c:v>
                </c:pt>
                <c:pt idx="9128">
                  <c:v>9.1280000000000001</c:v>
                </c:pt>
                <c:pt idx="9129">
                  <c:v>9.1289999999999996</c:v>
                </c:pt>
                <c:pt idx="9130">
                  <c:v>9.1300000000000008</c:v>
                </c:pt>
                <c:pt idx="9131">
                  <c:v>9.1310000000000002</c:v>
                </c:pt>
                <c:pt idx="9132">
                  <c:v>9.1319999999999997</c:v>
                </c:pt>
                <c:pt idx="9133">
                  <c:v>9.1329999999999991</c:v>
                </c:pt>
                <c:pt idx="9134">
                  <c:v>9.1340000000000003</c:v>
                </c:pt>
                <c:pt idx="9135">
                  <c:v>9.1349999999999998</c:v>
                </c:pt>
                <c:pt idx="9136">
                  <c:v>9.1359999999999992</c:v>
                </c:pt>
                <c:pt idx="9137">
                  <c:v>9.1370000000000005</c:v>
                </c:pt>
                <c:pt idx="9138">
                  <c:v>9.1379999999999999</c:v>
                </c:pt>
                <c:pt idx="9139">
                  <c:v>9.1389999999999993</c:v>
                </c:pt>
                <c:pt idx="9140">
                  <c:v>9.14</c:v>
                </c:pt>
                <c:pt idx="9141">
                  <c:v>9.141</c:v>
                </c:pt>
                <c:pt idx="9142">
                  <c:v>9.1419999999999995</c:v>
                </c:pt>
                <c:pt idx="9143">
                  <c:v>9.1430000000000007</c:v>
                </c:pt>
                <c:pt idx="9144">
                  <c:v>9.1440000000000001</c:v>
                </c:pt>
                <c:pt idx="9145">
                  <c:v>9.1449999999999996</c:v>
                </c:pt>
                <c:pt idx="9146">
                  <c:v>9.1460000000000008</c:v>
                </c:pt>
                <c:pt idx="9147">
                  <c:v>9.1470000000000002</c:v>
                </c:pt>
                <c:pt idx="9148">
                  <c:v>9.1479999999999997</c:v>
                </c:pt>
                <c:pt idx="9149">
                  <c:v>9.1489999999999991</c:v>
                </c:pt>
                <c:pt idx="9150">
                  <c:v>9.15</c:v>
                </c:pt>
                <c:pt idx="9151">
                  <c:v>9.1509999999999998</c:v>
                </c:pt>
                <c:pt idx="9152">
                  <c:v>9.1519999999999992</c:v>
                </c:pt>
                <c:pt idx="9153">
                  <c:v>9.1530000000000005</c:v>
                </c:pt>
                <c:pt idx="9154">
                  <c:v>9.1539999999999999</c:v>
                </c:pt>
                <c:pt idx="9155">
                  <c:v>9.1549999999999994</c:v>
                </c:pt>
                <c:pt idx="9156">
                  <c:v>9.1560000000000006</c:v>
                </c:pt>
                <c:pt idx="9157">
                  <c:v>9.157</c:v>
                </c:pt>
                <c:pt idx="9158">
                  <c:v>9.1579999999999995</c:v>
                </c:pt>
                <c:pt idx="9159">
                  <c:v>9.1590000000000007</c:v>
                </c:pt>
                <c:pt idx="9160">
                  <c:v>9.16</c:v>
                </c:pt>
                <c:pt idx="9161">
                  <c:v>9.1609999999999996</c:v>
                </c:pt>
                <c:pt idx="9162">
                  <c:v>9.1620000000000008</c:v>
                </c:pt>
                <c:pt idx="9163">
                  <c:v>9.1630000000000003</c:v>
                </c:pt>
                <c:pt idx="9164">
                  <c:v>9.1639999999999997</c:v>
                </c:pt>
                <c:pt idx="9165">
                  <c:v>9.1649999999999991</c:v>
                </c:pt>
                <c:pt idx="9166">
                  <c:v>9.1660000000000004</c:v>
                </c:pt>
                <c:pt idx="9167">
                  <c:v>9.1669999999999998</c:v>
                </c:pt>
                <c:pt idx="9168">
                  <c:v>9.1679999999999993</c:v>
                </c:pt>
                <c:pt idx="9169">
                  <c:v>9.1690000000000005</c:v>
                </c:pt>
                <c:pt idx="9170">
                  <c:v>9.17</c:v>
                </c:pt>
                <c:pt idx="9171">
                  <c:v>9.1709999999999994</c:v>
                </c:pt>
                <c:pt idx="9172">
                  <c:v>9.1720000000000006</c:v>
                </c:pt>
                <c:pt idx="9173">
                  <c:v>9.173</c:v>
                </c:pt>
                <c:pt idx="9174">
                  <c:v>9.1739999999999995</c:v>
                </c:pt>
                <c:pt idx="9175">
                  <c:v>9.1750000000000007</c:v>
                </c:pt>
                <c:pt idx="9176">
                  <c:v>9.1760000000000002</c:v>
                </c:pt>
                <c:pt idx="9177">
                  <c:v>9.1769999999999996</c:v>
                </c:pt>
                <c:pt idx="9178">
                  <c:v>9.1780000000000008</c:v>
                </c:pt>
                <c:pt idx="9179">
                  <c:v>9.1790000000000003</c:v>
                </c:pt>
                <c:pt idx="9180">
                  <c:v>9.18</c:v>
                </c:pt>
                <c:pt idx="9181">
                  <c:v>9.1809999999999992</c:v>
                </c:pt>
                <c:pt idx="9182">
                  <c:v>9.1820000000000004</c:v>
                </c:pt>
                <c:pt idx="9183">
                  <c:v>9.1829999999999998</c:v>
                </c:pt>
                <c:pt idx="9184">
                  <c:v>9.1839999999999993</c:v>
                </c:pt>
                <c:pt idx="9185">
                  <c:v>9.1850000000000005</c:v>
                </c:pt>
                <c:pt idx="9186">
                  <c:v>9.1859999999999999</c:v>
                </c:pt>
                <c:pt idx="9187">
                  <c:v>9.1869999999999994</c:v>
                </c:pt>
                <c:pt idx="9188">
                  <c:v>9.1880000000000006</c:v>
                </c:pt>
                <c:pt idx="9189">
                  <c:v>9.1890000000000001</c:v>
                </c:pt>
                <c:pt idx="9190">
                  <c:v>9.19</c:v>
                </c:pt>
                <c:pt idx="9191">
                  <c:v>9.1910000000000007</c:v>
                </c:pt>
                <c:pt idx="9192">
                  <c:v>9.1920000000000002</c:v>
                </c:pt>
                <c:pt idx="9193">
                  <c:v>9.1929999999999996</c:v>
                </c:pt>
                <c:pt idx="9194">
                  <c:v>9.1940000000000008</c:v>
                </c:pt>
                <c:pt idx="9195">
                  <c:v>9.1950000000000003</c:v>
                </c:pt>
                <c:pt idx="9196">
                  <c:v>9.1959999999999997</c:v>
                </c:pt>
                <c:pt idx="9197">
                  <c:v>9.1969999999999992</c:v>
                </c:pt>
                <c:pt idx="9198">
                  <c:v>9.1980000000000004</c:v>
                </c:pt>
                <c:pt idx="9199">
                  <c:v>9.1989999999999998</c:v>
                </c:pt>
                <c:pt idx="9200">
                  <c:v>9.1999999999999993</c:v>
                </c:pt>
                <c:pt idx="9201">
                  <c:v>9.2010000000000005</c:v>
                </c:pt>
                <c:pt idx="9202">
                  <c:v>9.202</c:v>
                </c:pt>
                <c:pt idx="9203">
                  <c:v>9.2029999999999994</c:v>
                </c:pt>
                <c:pt idx="9204">
                  <c:v>9.2040000000000006</c:v>
                </c:pt>
                <c:pt idx="9205">
                  <c:v>9.2050000000000001</c:v>
                </c:pt>
                <c:pt idx="9206">
                  <c:v>9.2059999999999995</c:v>
                </c:pt>
                <c:pt idx="9207">
                  <c:v>9.2070000000000007</c:v>
                </c:pt>
                <c:pt idx="9208">
                  <c:v>9.2080000000000002</c:v>
                </c:pt>
                <c:pt idx="9209">
                  <c:v>9.2089999999999996</c:v>
                </c:pt>
                <c:pt idx="9210">
                  <c:v>9.2100000000000009</c:v>
                </c:pt>
                <c:pt idx="9211">
                  <c:v>9.2110000000000003</c:v>
                </c:pt>
                <c:pt idx="9212">
                  <c:v>9.2119999999999997</c:v>
                </c:pt>
                <c:pt idx="9213">
                  <c:v>9.2129999999999992</c:v>
                </c:pt>
                <c:pt idx="9214">
                  <c:v>9.2140000000000004</c:v>
                </c:pt>
                <c:pt idx="9215">
                  <c:v>9.2149999999999999</c:v>
                </c:pt>
                <c:pt idx="9216">
                  <c:v>9.2159999999999993</c:v>
                </c:pt>
                <c:pt idx="9217">
                  <c:v>9.2170000000000005</c:v>
                </c:pt>
                <c:pt idx="9218">
                  <c:v>9.218</c:v>
                </c:pt>
                <c:pt idx="9219">
                  <c:v>9.2189999999999994</c:v>
                </c:pt>
                <c:pt idx="9220">
                  <c:v>9.2200000000000006</c:v>
                </c:pt>
                <c:pt idx="9221">
                  <c:v>9.2210000000000001</c:v>
                </c:pt>
                <c:pt idx="9222">
                  <c:v>9.2219999999999995</c:v>
                </c:pt>
                <c:pt idx="9223">
                  <c:v>9.2230000000000008</c:v>
                </c:pt>
                <c:pt idx="9224">
                  <c:v>9.2240000000000002</c:v>
                </c:pt>
                <c:pt idx="9225">
                  <c:v>9.2249999999999996</c:v>
                </c:pt>
                <c:pt idx="9226">
                  <c:v>9.2260000000000009</c:v>
                </c:pt>
                <c:pt idx="9227">
                  <c:v>9.2270000000000003</c:v>
                </c:pt>
                <c:pt idx="9228">
                  <c:v>9.2279999999999998</c:v>
                </c:pt>
                <c:pt idx="9229">
                  <c:v>9.2289999999999992</c:v>
                </c:pt>
                <c:pt idx="9230">
                  <c:v>9.23</c:v>
                </c:pt>
                <c:pt idx="9231">
                  <c:v>9.2309999999999999</c:v>
                </c:pt>
                <c:pt idx="9232">
                  <c:v>9.2319999999999993</c:v>
                </c:pt>
                <c:pt idx="9233">
                  <c:v>9.2330000000000005</c:v>
                </c:pt>
                <c:pt idx="9234">
                  <c:v>9.234</c:v>
                </c:pt>
                <c:pt idx="9235">
                  <c:v>9.2349999999999994</c:v>
                </c:pt>
                <c:pt idx="9236">
                  <c:v>9.2360000000000007</c:v>
                </c:pt>
                <c:pt idx="9237">
                  <c:v>9.2370000000000001</c:v>
                </c:pt>
                <c:pt idx="9238">
                  <c:v>9.2379999999999995</c:v>
                </c:pt>
                <c:pt idx="9239">
                  <c:v>9.2390000000000008</c:v>
                </c:pt>
                <c:pt idx="9240">
                  <c:v>9.24</c:v>
                </c:pt>
                <c:pt idx="9241">
                  <c:v>9.2409999999999997</c:v>
                </c:pt>
                <c:pt idx="9242">
                  <c:v>9.2420000000000009</c:v>
                </c:pt>
                <c:pt idx="9243">
                  <c:v>9.2430000000000003</c:v>
                </c:pt>
                <c:pt idx="9244">
                  <c:v>9.2439999999999998</c:v>
                </c:pt>
                <c:pt idx="9245">
                  <c:v>9.2449999999999992</c:v>
                </c:pt>
                <c:pt idx="9246">
                  <c:v>9.2460000000000004</c:v>
                </c:pt>
                <c:pt idx="9247">
                  <c:v>9.2469999999999999</c:v>
                </c:pt>
                <c:pt idx="9248">
                  <c:v>9.2479999999999993</c:v>
                </c:pt>
                <c:pt idx="9249">
                  <c:v>9.2490000000000006</c:v>
                </c:pt>
                <c:pt idx="9250">
                  <c:v>9.25</c:v>
                </c:pt>
                <c:pt idx="9251">
                  <c:v>9.2509999999999994</c:v>
                </c:pt>
                <c:pt idx="9252">
                  <c:v>9.2520000000000007</c:v>
                </c:pt>
                <c:pt idx="9253">
                  <c:v>9.2530000000000001</c:v>
                </c:pt>
                <c:pt idx="9254">
                  <c:v>9.2539999999999996</c:v>
                </c:pt>
                <c:pt idx="9255">
                  <c:v>9.2550000000000008</c:v>
                </c:pt>
                <c:pt idx="9256">
                  <c:v>9.2560000000000002</c:v>
                </c:pt>
                <c:pt idx="9257">
                  <c:v>9.2569999999999997</c:v>
                </c:pt>
                <c:pt idx="9258">
                  <c:v>9.2579999999999991</c:v>
                </c:pt>
                <c:pt idx="9259">
                  <c:v>9.2590000000000003</c:v>
                </c:pt>
                <c:pt idx="9260">
                  <c:v>9.26</c:v>
                </c:pt>
                <c:pt idx="9261">
                  <c:v>9.2609999999999992</c:v>
                </c:pt>
                <c:pt idx="9262">
                  <c:v>9.2620000000000005</c:v>
                </c:pt>
                <c:pt idx="9263">
                  <c:v>9.2629999999999999</c:v>
                </c:pt>
                <c:pt idx="9264">
                  <c:v>9.2639999999999993</c:v>
                </c:pt>
                <c:pt idx="9265">
                  <c:v>9.2650000000000006</c:v>
                </c:pt>
                <c:pt idx="9266">
                  <c:v>9.266</c:v>
                </c:pt>
                <c:pt idx="9267">
                  <c:v>9.2669999999999995</c:v>
                </c:pt>
                <c:pt idx="9268">
                  <c:v>9.2680000000000007</c:v>
                </c:pt>
                <c:pt idx="9269">
                  <c:v>9.2690000000000001</c:v>
                </c:pt>
                <c:pt idx="9270">
                  <c:v>9.27</c:v>
                </c:pt>
                <c:pt idx="9271">
                  <c:v>9.2710000000000008</c:v>
                </c:pt>
                <c:pt idx="9272">
                  <c:v>9.2720000000000002</c:v>
                </c:pt>
                <c:pt idx="9273">
                  <c:v>9.2729999999999997</c:v>
                </c:pt>
                <c:pt idx="9274">
                  <c:v>9.2739999999999991</c:v>
                </c:pt>
                <c:pt idx="9275">
                  <c:v>9.2750000000000004</c:v>
                </c:pt>
                <c:pt idx="9276">
                  <c:v>9.2759999999999998</c:v>
                </c:pt>
                <c:pt idx="9277">
                  <c:v>9.2769999999999992</c:v>
                </c:pt>
                <c:pt idx="9278">
                  <c:v>9.2780000000000005</c:v>
                </c:pt>
                <c:pt idx="9279">
                  <c:v>9.2789999999999999</c:v>
                </c:pt>
                <c:pt idx="9280">
                  <c:v>9.2799999999999994</c:v>
                </c:pt>
                <c:pt idx="9281">
                  <c:v>9.2810000000000006</c:v>
                </c:pt>
                <c:pt idx="9282">
                  <c:v>9.282</c:v>
                </c:pt>
                <c:pt idx="9283">
                  <c:v>9.2829999999999995</c:v>
                </c:pt>
                <c:pt idx="9284">
                  <c:v>9.2840000000000007</c:v>
                </c:pt>
                <c:pt idx="9285">
                  <c:v>9.2850000000000001</c:v>
                </c:pt>
                <c:pt idx="9286">
                  <c:v>9.2859999999999996</c:v>
                </c:pt>
                <c:pt idx="9287">
                  <c:v>9.2870000000000008</c:v>
                </c:pt>
                <c:pt idx="9288">
                  <c:v>9.2880000000000003</c:v>
                </c:pt>
                <c:pt idx="9289">
                  <c:v>9.2889999999999997</c:v>
                </c:pt>
                <c:pt idx="9290">
                  <c:v>9.2899999999999991</c:v>
                </c:pt>
                <c:pt idx="9291">
                  <c:v>9.2910000000000004</c:v>
                </c:pt>
                <c:pt idx="9292">
                  <c:v>9.2919999999999998</c:v>
                </c:pt>
                <c:pt idx="9293">
                  <c:v>9.2929999999999993</c:v>
                </c:pt>
                <c:pt idx="9294">
                  <c:v>9.2940000000000005</c:v>
                </c:pt>
                <c:pt idx="9295">
                  <c:v>9.2949999999999999</c:v>
                </c:pt>
                <c:pt idx="9296">
                  <c:v>9.2959999999999994</c:v>
                </c:pt>
                <c:pt idx="9297">
                  <c:v>9.2970000000000006</c:v>
                </c:pt>
                <c:pt idx="9298">
                  <c:v>9.298</c:v>
                </c:pt>
                <c:pt idx="9299">
                  <c:v>9.2989999999999995</c:v>
                </c:pt>
                <c:pt idx="9300">
                  <c:v>9.3000000000000007</c:v>
                </c:pt>
                <c:pt idx="9301">
                  <c:v>9.3010000000000002</c:v>
                </c:pt>
                <c:pt idx="9302">
                  <c:v>9.3019999999999996</c:v>
                </c:pt>
                <c:pt idx="9303">
                  <c:v>9.3030000000000008</c:v>
                </c:pt>
                <c:pt idx="9304">
                  <c:v>9.3040000000000003</c:v>
                </c:pt>
                <c:pt idx="9305">
                  <c:v>9.3049999999999997</c:v>
                </c:pt>
                <c:pt idx="9306">
                  <c:v>9.3059999999999992</c:v>
                </c:pt>
                <c:pt idx="9307">
                  <c:v>9.3070000000000004</c:v>
                </c:pt>
                <c:pt idx="9308">
                  <c:v>9.3079999999999998</c:v>
                </c:pt>
                <c:pt idx="9309">
                  <c:v>9.3089999999999993</c:v>
                </c:pt>
                <c:pt idx="9310">
                  <c:v>9.31</c:v>
                </c:pt>
                <c:pt idx="9311">
                  <c:v>9.3109999999999999</c:v>
                </c:pt>
                <c:pt idx="9312">
                  <c:v>9.3119999999999994</c:v>
                </c:pt>
                <c:pt idx="9313">
                  <c:v>9.3130000000000006</c:v>
                </c:pt>
                <c:pt idx="9314">
                  <c:v>9.3140000000000001</c:v>
                </c:pt>
                <c:pt idx="9315">
                  <c:v>9.3149999999999995</c:v>
                </c:pt>
                <c:pt idx="9316">
                  <c:v>9.3160000000000007</c:v>
                </c:pt>
                <c:pt idx="9317">
                  <c:v>9.3170000000000002</c:v>
                </c:pt>
                <c:pt idx="9318">
                  <c:v>9.3179999999999996</c:v>
                </c:pt>
                <c:pt idx="9319">
                  <c:v>9.3190000000000008</c:v>
                </c:pt>
                <c:pt idx="9320">
                  <c:v>9.32</c:v>
                </c:pt>
                <c:pt idx="9321">
                  <c:v>9.3209999999999997</c:v>
                </c:pt>
                <c:pt idx="9322">
                  <c:v>9.3219999999999992</c:v>
                </c:pt>
                <c:pt idx="9323">
                  <c:v>9.3230000000000004</c:v>
                </c:pt>
                <c:pt idx="9324">
                  <c:v>9.3239999999999998</c:v>
                </c:pt>
                <c:pt idx="9325">
                  <c:v>9.3249999999999993</c:v>
                </c:pt>
                <c:pt idx="9326">
                  <c:v>9.3260000000000005</c:v>
                </c:pt>
                <c:pt idx="9327">
                  <c:v>9.327</c:v>
                </c:pt>
                <c:pt idx="9328">
                  <c:v>9.3279999999999994</c:v>
                </c:pt>
                <c:pt idx="9329">
                  <c:v>9.3290000000000006</c:v>
                </c:pt>
                <c:pt idx="9330">
                  <c:v>9.33</c:v>
                </c:pt>
                <c:pt idx="9331">
                  <c:v>9.3309999999999995</c:v>
                </c:pt>
                <c:pt idx="9332">
                  <c:v>9.3320000000000007</c:v>
                </c:pt>
                <c:pt idx="9333">
                  <c:v>9.3330000000000002</c:v>
                </c:pt>
                <c:pt idx="9334">
                  <c:v>9.3339999999999996</c:v>
                </c:pt>
                <c:pt idx="9335">
                  <c:v>9.3350000000000009</c:v>
                </c:pt>
                <c:pt idx="9336">
                  <c:v>9.3360000000000003</c:v>
                </c:pt>
                <c:pt idx="9337">
                  <c:v>9.3369999999999997</c:v>
                </c:pt>
                <c:pt idx="9338">
                  <c:v>9.3379999999999992</c:v>
                </c:pt>
                <c:pt idx="9339">
                  <c:v>9.3390000000000004</c:v>
                </c:pt>
                <c:pt idx="9340">
                  <c:v>9.34</c:v>
                </c:pt>
                <c:pt idx="9341">
                  <c:v>9.3409999999999993</c:v>
                </c:pt>
                <c:pt idx="9342">
                  <c:v>9.3420000000000005</c:v>
                </c:pt>
                <c:pt idx="9343">
                  <c:v>9.343</c:v>
                </c:pt>
                <c:pt idx="9344">
                  <c:v>9.3439999999999994</c:v>
                </c:pt>
                <c:pt idx="9345">
                  <c:v>9.3450000000000006</c:v>
                </c:pt>
                <c:pt idx="9346">
                  <c:v>9.3460000000000001</c:v>
                </c:pt>
                <c:pt idx="9347">
                  <c:v>9.3469999999999995</c:v>
                </c:pt>
                <c:pt idx="9348">
                  <c:v>9.3480000000000008</c:v>
                </c:pt>
                <c:pt idx="9349">
                  <c:v>9.3490000000000002</c:v>
                </c:pt>
                <c:pt idx="9350">
                  <c:v>9.35</c:v>
                </c:pt>
                <c:pt idx="9351">
                  <c:v>9.3510000000000009</c:v>
                </c:pt>
                <c:pt idx="9352">
                  <c:v>9.3520000000000003</c:v>
                </c:pt>
                <c:pt idx="9353">
                  <c:v>9.3529999999999998</c:v>
                </c:pt>
                <c:pt idx="9354">
                  <c:v>9.3539999999999992</c:v>
                </c:pt>
                <c:pt idx="9355">
                  <c:v>9.3550000000000004</c:v>
                </c:pt>
                <c:pt idx="9356">
                  <c:v>9.3559999999999999</c:v>
                </c:pt>
                <c:pt idx="9357">
                  <c:v>9.3569999999999993</c:v>
                </c:pt>
                <c:pt idx="9358">
                  <c:v>9.3580000000000005</c:v>
                </c:pt>
                <c:pt idx="9359">
                  <c:v>9.359</c:v>
                </c:pt>
                <c:pt idx="9360">
                  <c:v>9.36</c:v>
                </c:pt>
                <c:pt idx="9361">
                  <c:v>9.3610000000000007</c:v>
                </c:pt>
                <c:pt idx="9362">
                  <c:v>9.3620000000000001</c:v>
                </c:pt>
                <c:pt idx="9363">
                  <c:v>9.3629999999999995</c:v>
                </c:pt>
                <c:pt idx="9364">
                  <c:v>9.3640000000000008</c:v>
                </c:pt>
                <c:pt idx="9365">
                  <c:v>9.3650000000000002</c:v>
                </c:pt>
                <c:pt idx="9366">
                  <c:v>9.3659999999999997</c:v>
                </c:pt>
                <c:pt idx="9367">
                  <c:v>9.3670000000000009</c:v>
                </c:pt>
                <c:pt idx="9368">
                  <c:v>9.3680000000000003</c:v>
                </c:pt>
                <c:pt idx="9369">
                  <c:v>9.3689999999999998</c:v>
                </c:pt>
                <c:pt idx="9370">
                  <c:v>9.3699999999999992</c:v>
                </c:pt>
                <c:pt idx="9371">
                  <c:v>9.3710000000000004</c:v>
                </c:pt>
                <c:pt idx="9372">
                  <c:v>9.3719999999999999</c:v>
                </c:pt>
                <c:pt idx="9373">
                  <c:v>9.3729999999999993</c:v>
                </c:pt>
                <c:pt idx="9374">
                  <c:v>9.3740000000000006</c:v>
                </c:pt>
                <c:pt idx="9375">
                  <c:v>9.375</c:v>
                </c:pt>
                <c:pt idx="9376">
                  <c:v>9.3759999999999994</c:v>
                </c:pt>
                <c:pt idx="9377">
                  <c:v>9.3770000000000007</c:v>
                </c:pt>
                <c:pt idx="9378">
                  <c:v>9.3780000000000001</c:v>
                </c:pt>
                <c:pt idx="9379">
                  <c:v>9.3789999999999996</c:v>
                </c:pt>
                <c:pt idx="9380">
                  <c:v>9.3800000000000008</c:v>
                </c:pt>
                <c:pt idx="9381">
                  <c:v>9.3810000000000002</c:v>
                </c:pt>
                <c:pt idx="9382">
                  <c:v>9.3819999999999997</c:v>
                </c:pt>
                <c:pt idx="9383">
                  <c:v>9.3829999999999991</c:v>
                </c:pt>
                <c:pt idx="9384">
                  <c:v>9.3840000000000003</c:v>
                </c:pt>
                <c:pt idx="9385">
                  <c:v>9.3849999999999998</c:v>
                </c:pt>
                <c:pt idx="9386">
                  <c:v>9.3859999999999992</c:v>
                </c:pt>
                <c:pt idx="9387">
                  <c:v>9.3870000000000005</c:v>
                </c:pt>
                <c:pt idx="9388">
                  <c:v>9.3879999999999999</c:v>
                </c:pt>
                <c:pt idx="9389">
                  <c:v>9.3889999999999993</c:v>
                </c:pt>
                <c:pt idx="9390">
                  <c:v>9.39</c:v>
                </c:pt>
                <c:pt idx="9391">
                  <c:v>9.391</c:v>
                </c:pt>
                <c:pt idx="9392">
                  <c:v>9.3919999999999995</c:v>
                </c:pt>
                <c:pt idx="9393">
                  <c:v>9.3930000000000007</c:v>
                </c:pt>
                <c:pt idx="9394">
                  <c:v>9.3940000000000001</c:v>
                </c:pt>
                <c:pt idx="9395">
                  <c:v>9.3949999999999996</c:v>
                </c:pt>
                <c:pt idx="9396">
                  <c:v>9.3960000000000008</c:v>
                </c:pt>
                <c:pt idx="9397">
                  <c:v>9.3970000000000002</c:v>
                </c:pt>
                <c:pt idx="9398">
                  <c:v>9.3979999999999997</c:v>
                </c:pt>
                <c:pt idx="9399">
                  <c:v>9.3989999999999991</c:v>
                </c:pt>
                <c:pt idx="9400">
                  <c:v>9.4</c:v>
                </c:pt>
                <c:pt idx="9401">
                  <c:v>9.4009999999999998</c:v>
                </c:pt>
                <c:pt idx="9402">
                  <c:v>9.4019999999999992</c:v>
                </c:pt>
                <c:pt idx="9403">
                  <c:v>9.4030000000000005</c:v>
                </c:pt>
                <c:pt idx="9404">
                  <c:v>9.4039999999999999</c:v>
                </c:pt>
                <c:pt idx="9405">
                  <c:v>9.4049999999999994</c:v>
                </c:pt>
                <c:pt idx="9406">
                  <c:v>9.4060000000000006</c:v>
                </c:pt>
                <c:pt idx="9407">
                  <c:v>9.407</c:v>
                </c:pt>
                <c:pt idx="9408">
                  <c:v>9.4079999999999995</c:v>
                </c:pt>
                <c:pt idx="9409">
                  <c:v>9.4090000000000007</c:v>
                </c:pt>
                <c:pt idx="9410">
                  <c:v>9.41</c:v>
                </c:pt>
                <c:pt idx="9411">
                  <c:v>9.4109999999999996</c:v>
                </c:pt>
                <c:pt idx="9412">
                  <c:v>9.4120000000000008</c:v>
                </c:pt>
                <c:pt idx="9413">
                  <c:v>9.4130000000000003</c:v>
                </c:pt>
                <c:pt idx="9414">
                  <c:v>9.4139999999999997</c:v>
                </c:pt>
                <c:pt idx="9415">
                  <c:v>9.4149999999999991</c:v>
                </c:pt>
                <c:pt idx="9416">
                  <c:v>9.4160000000000004</c:v>
                </c:pt>
                <c:pt idx="9417">
                  <c:v>9.4169999999999998</c:v>
                </c:pt>
                <c:pt idx="9418">
                  <c:v>9.4179999999999993</c:v>
                </c:pt>
                <c:pt idx="9419">
                  <c:v>9.4190000000000005</c:v>
                </c:pt>
                <c:pt idx="9420">
                  <c:v>9.42</c:v>
                </c:pt>
                <c:pt idx="9421">
                  <c:v>9.4209999999999994</c:v>
                </c:pt>
                <c:pt idx="9422">
                  <c:v>9.4220000000000006</c:v>
                </c:pt>
                <c:pt idx="9423">
                  <c:v>9.423</c:v>
                </c:pt>
                <c:pt idx="9424">
                  <c:v>9.4239999999999995</c:v>
                </c:pt>
                <c:pt idx="9425">
                  <c:v>9.4250000000000007</c:v>
                </c:pt>
                <c:pt idx="9426">
                  <c:v>9.4260000000000002</c:v>
                </c:pt>
                <c:pt idx="9427">
                  <c:v>9.4269999999999996</c:v>
                </c:pt>
                <c:pt idx="9428">
                  <c:v>9.4280000000000008</c:v>
                </c:pt>
                <c:pt idx="9429">
                  <c:v>9.4290000000000003</c:v>
                </c:pt>
                <c:pt idx="9430">
                  <c:v>9.43</c:v>
                </c:pt>
                <c:pt idx="9431">
                  <c:v>9.4309999999999992</c:v>
                </c:pt>
                <c:pt idx="9432">
                  <c:v>9.4320000000000004</c:v>
                </c:pt>
                <c:pt idx="9433">
                  <c:v>9.4329999999999998</c:v>
                </c:pt>
                <c:pt idx="9434">
                  <c:v>9.4339999999999993</c:v>
                </c:pt>
                <c:pt idx="9435">
                  <c:v>9.4350000000000005</c:v>
                </c:pt>
                <c:pt idx="9436">
                  <c:v>9.4359999999999999</c:v>
                </c:pt>
                <c:pt idx="9437">
                  <c:v>9.4369999999999994</c:v>
                </c:pt>
                <c:pt idx="9438">
                  <c:v>9.4380000000000006</c:v>
                </c:pt>
                <c:pt idx="9439">
                  <c:v>9.4390000000000001</c:v>
                </c:pt>
                <c:pt idx="9440">
                  <c:v>9.44</c:v>
                </c:pt>
                <c:pt idx="9441">
                  <c:v>9.4410000000000007</c:v>
                </c:pt>
                <c:pt idx="9442">
                  <c:v>9.4420000000000002</c:v>
                </c:pt>
                <c:pt idx="9443">
                  <c:v>9.4429999999999996</c:v>
                </c:pt>
                <c:pt idx="9444">
                  <c:v>9.4440000000000008</c:v>
                </c:pt>
                <c:pt idx="9445">
                  <c:v>9.4450000000000003</c:v>
                </c:pt>
                <c:pt idx="9446">
                  <c:v>9.4459999999999997</c:v>
                </c:pt>
                <c:pt idx="9447">
                  <c:v>9.4469999999999992</c:v>
                </c:pt>
                <c:pt idx="9448">
                  <c:v>9.4480000000000004</c:v>
                </c:pt>
                <c:pt idx="9449">
                  <c:v>9.4489999999999998</c:v>
                </c:pt>
                <c:pt idx="9450">
                  <c:v>9.4499999999999993</c:v>
                </c:pt>
                <c:pt idx="9451">
                  <c:v>9.4510000000000005</c:v>
                </c:pt>
                <c:pt idx="9452">
                  <c:v>9.452</c:v>
                </c:pt>
                <c:pt idx="9453">
                  <c:v>9.4529999999999994</c:v>
                </c:pt>
                <c:pt idx="9454">
                  <c:v>9.4540000000000006</c:v>
                </c:pt>
                <c:pt idx="9455">
                  <c:v>9.4550000000000001</c:v>
                </c:pt>
                <c:pt idx="9456">
                  <c:v>9.4559999999999995</c:v>
                </c:pt>
                <c:pt idx="9457">
                  <c:v>9.4570000000000007</c:v>
                </c:pt>
                <c:pt idx="9458">
                  <c:v>9.4580000000000002</c:v>
                </c:pt>
                <c:pt idx="9459">
                  <c:v>9.4589999999999996</c:v>
                </c:pt>
                <c:pt idx="9460">
                  <c:v>9.4600000000000009</c:v>
                </c:pt>
                <c:pt idx="9461">
                  <c:v>9.4610000000000003</c:v>
                </c:pt>
                <c:pt idx="9462">
                  <c:v>9.4619999999999997</c:v>
                </c:pt>
                <c:pt idx="9463">
                  <c:v>9.4629999999999992</c:v>
                </c:pt>
                <c:pt idx="9464">
                  <c:v>9.4640000000000004</c:v>
                </c:pt>
                <c:pt idx="9465">
                  <c:v>9.4649999999999999</c:v>
                </c:pt>
                <c:pt idx="9466">
                  <c:v>9.4659999999999993</c:v>
                </c:pt>
                <c:pt idx="9467">
                  <c:v>9.4670000000000005</c:v>
                </c:pt>
                <c:pt idx="9468">
                  <c:v>9.468</c:v>
                </c:pt>
                <c:pt idx="9469">
                  <c:v>9.4689999999999994</c:v>
                </c:pt>
                <c:pt idx="9470">
                  <c:v>9.4700000000000006</c:v>
                </c:pt>
                <c:pt idx="9471">
                  <c:v>9.4710000000000001</c:v>
                </c:pt>
                <c:pt idx="9472">
                  <c:v>9.4719999999999995</c:v>
                </c:pt>
                <c:pt idx="9473">
                  <c:v>9.4730000000000008</c:v>
                </c:pt>
                <c:pt idx="9474">
                  <c:v>9.4740000000000002</c:v>
                </c:pt>
                <c:pt idx="9475">
                  <c:v>9.4749999999999996</c:v>
                </c:pt>
                <c:pt idx="9476">
                  <c:v>9.4760000000000009</c:v>
                </c:pt>
                <c:pt idx="9477">
                  <c:v>9.4770000000000003</c:v>
                </c:pt>
                <c:pt idx="9478">
                  <c:v>9.4779999999999998</c:v>
                </c:pt>
                <c:pt idx="9479">
                  <c:v>9.4789999999999992</c:v>
                </c:pt>
                <c:pt idx="9480">
                  <c:v>9.48</c:v>
                </c:pt>
                <c:pt idx="9481">
                  <c:v>9.4809999999999999</c:v>
                </c:pt>
                <c:pt idx="9482">
                  <c:v>9.4819999999999993</c:v>
                </c:pt>
                <c:pt idx="9483">
                  <c:v>9.4830000000000005</c:v>
                </c:pt>
                <c:pt idx="9484">
                  <c:v>9.484</c:v>
                </c:pt>
                <c:pt idx="9485">
                  <c:v>9.4849999999999994</c:v>
                </c:pt>
                <c:pt idx="9486">
                  <c:v>9.4860000000000007</c:v>
                </c:pt>
                <c:pt idx="9487">
                  <c:v>9.4870000000000001</c:v>
                </c:pt>
                <c:pt idx="9488">
                  <c:v>9.4879999999999995</c:v>
                </c:pt>
                <c:pt idx="9489">
                  <c:v>9.4890000000000008</c:v>
                </c:pt>
                <c:pt idx="9490">
                  <c:v>9.49</c:v>
                </c:pt>
                <c:pt idx="9491">
                  <c:v>9.4909999999999997</c:v>
                </c:pt>
                <c:pt idx="9492">
                  <c:v>9.4920000000000009</c:v>
                </c:pt>
                <c:pt idx="9493">
                  <c:v>9.4930000000000003</c:v>
                </c:pt>
                <c:pt idx="9494">
                  <c:v>9.4939999999999998</c:v>
                </c:pt>
                <c:pt idx="9495">
                  <c:v>9.4949999999999992</c:v>
                </c:pt>
                <c:pt idx="9496">
                  <c:v>9.4960000000000004</c:v>
                </c:pt>
                <c:pt idx="9497">
                  <c:v>9.4969999999999999</c:v>
                </c:pt>
                <c:pt idx="9498">
                  <c:v>9.4979999999999993</c:v>
                </c:pt>
                <c:pt idx="9499">
                  <c:v>9.4990000000000006</c:v>
                </c:pt>
                <c:pt idx="9500">
                  <c:v>9.5</c:v>
                </c:pt>
                <c:pt idx="9501">
                  <c:v>9.5009999999999994</c:v>
                </c:pt>
                <c:pt idx="9502">
                  <c:v>9.5020000000000007</c:v>
                </c:pt>
                <c:pt idx="9503">
                  <c:v>9.5030000000000001</c:v>
                </c:pt>
                <c:pt idx="9504">
                  <c:v>9.5039999999999996</c:v>
                </c:pt>
                <c:pt idx="9505">
                  <c:v>9.5050000000000008</c:v>
                </c:pt>
                <c:pt idx="9506">
                  <c:v>9.5060000000000002</c:v>
                </c:pt>
                <c:pt idx="9507">
                  <c:v>9.5069999999999997</c:v>
                </c:pt>
                <c:pt idx="9508">
                  <c:v>9.5079999999999991</c:v>
                </c:pt>
                <c:pt idx="9509">
                  <c:v>9.5090000000000003</c:v>
                </c:pt>
                <c:pt idx="9510">
                  <c:v>9.51</c:v>
                </c:pt>
                <c:pt idx="9511">
                  <c:v>9.5109999999999992</c:v>
                </c:pt>
                <c:pt idx="9512">
                  <c:v>9.5120000000000005</c:v>
                </c:pt>
                <c:pt idx="9513">
                  <c:v>9.5129999999999999</c:v>
                </c:pt>
                <c:pt idx="9514">
                  <c:v>9.5139999999999993</c:v>
                </c:pt>
                <c:pt idx="9515">
                  <c:v>9.5150000000000006</c:v>
                </c:pt>
                <c:pt idx="9516">
                  <c:v>9.516</c:v>
                </c:pt>
                <c:pt idx="9517">
                  <c:v>9.5169999999999995</c:v>
                </c:pt>
                <c:pt idx="9518">
                  <c:v>9.5180000000000007</c:v>
                </c:pt>
                <c:pt idx="9519">
                  <c:v>9.5190000000000001</c:v>
                </c:pt>
                <c:pt idx="9520">
                  <c:v>9.52</c:v>
                </c:pt>
                <c:pt idx="9521">
                  <c:v>9.5210000000000008</c:v>
                </c:pt>
                <c:pt idx="9522">
                  <c:v>9.5220000000000002</c:v>
                </c:pt>
                <c:pt idx="9523">
                  <c:v>9.5229999999999997</c:v>
                </c:pt>
                <c:pt idx="9524">
                  <c:v>9.5239999999999991</c:v>
                </c:pt>
                <c:pt idx="9525">
                  <c:v>9.5250000000000004</c:v>
                </c:pt>
                <c:pt idx="9526">
                  <c:v>9.5259999999999998</c:v>
                </c:pt>
                <c:pt idx="9527">
                  <c:v>9.5269999999999992</c:v>
                </c:pt>
                <c:pt idx="9528">
                  <c:v>9.5280000000000005</c:v>
                </c:pt>
                <c:pt idx="9529">
                  <c:v>9.5289999999999999</c:v>
                </c:pt>
                <c:pt idx="9530">
                  <c:v>9.5299999999999994</c:v>
                </c:pt>
                <c:pt idx="9531">
                  <c:v>9.5310000000000006</c:v>
                </c:pt>
                <c:pt idx="9532">
                  <c:v>9.532</c:v>
                </c:pt>
                <c:pt idx="9533">
                  <c:v>9.5329999999999995</c:v>
                </c:pt>
                <c:pt idx="9534">
                  <c:v>9.5340000000000007</c:v>
                </c:pt>
                <c:pt idx="9535">
                  <c:v>9.5350000000000001</c:v>
                </c:pt>
                <c:pt idx="9536">
                  <c:v>9.5359999999999996</c:v>
                </c:pt>
                <c:pt idx="9537">
                  <c:v>9.5370000000000008</c:v>
                </c:pt>
                <c:pt idx="9538">
                  <c:v>9.5380000000000003</c:v>
                </c:pt>
                <c:pt idx="9539">
                  <c:v>9.5389999999999997</c:v>
                </c:pt>
                <c:pt idx="9540">
                  <c:v>9.5399999999999991</c:v>
                </c:pt>
                <c:pt idx="9541">
                  <c:v>9.5410000000000004</c:v>
                </c:pt>
                <c:pt idx="9542">
                  <c:v>9.5419999999999998</c:v>
                </c:pt>
                <c:pt idx="9543">
                  <c:v>9.5429999999999993</c:v>
                </c:pt>
                <c:pt idx="9544">
                  <c:v>9.5440000000000005</c:v>
                </c:pt>
                <c:pt idx="9545">
                  <c:v>9.5449999999999999</c:v>
                </c:pt>
                <c:pt idx="9546">
                  <c:v>9.5459999999999994</c:v>
                </c:pt>
                <c:pt idx="9547">
                  <c:v>9.5470000000000006</c:v>
                </c:pt>
                <c:pt idx="9548">
                  <c:v>9.548</c:v>
                </c:pt>
                <c:pt idx="9549">
                  <c:v>9.5489999999999995</c:v>
                </c:pt>
                <c:pt idx="9550">
                  <c:v>9.5500000000000007</c:v>
                </c:pt>
                <c:pt idx="9551">
                  <c:v>9.5510000000000002</c:v>
                </c:pt>
                <c:pt idx="9552">
                  <c:v>9.5519999999999996</c:v>
                </c:pt>
                <c:pt idx="9553">
                  <c:v>9.5530000000000008</c:v>
                </c:pt>
                <c:pt idx="9554">
                  <c:v>9.5540000000000003</c:v>
                </c:pt>
                <c:pt idx="9555">
                  <c:v>9.5549999999999997</c:v>
                </c:pt>
                <c:pt idx="9556">
                  <c:v>9.5559999999999992</c:v>
                </c:pt>
                <c:pt idx="9557">
                  <c:v>9.5570000000000004</c:v>
                </c:pt>
                <c:pt idx="9558">
                  <c:v>9.5579999999999998</c:v>
                </c:pt>
                <c:pt idx="9559">
                  <c:v>9.5589999999999993</c:v>
                </c:pt>
                <c:pt idx="9560">
                  <c:v>9.56</c:v>
                </c:pt>
                <c:pt idx="9561">
                  <c:v>9.5609999999999999</c:v>
                </c:pt>
                <c:pt idx="9562">
                  <c:v>9.5619999999999994</c:v>
                </c:pt>
                <c:pt idx="9563">
                  <c:v>9.5630000000000006</c:v>
                </c:pt>
                <c:pt idx="9564">
                  <c:v>9.5640000000000001</c:v>
                </c:pt>
                <c:pt idx="9565">
                  <c:v>9.5649999999999995</c:v>
                </c:pt>
                <c:pt idx="9566">
                  <c:v>9.5660000000000007</c:v>
                </c:pt>
                <c:pt idx="9567">
                  <c:v>9.5670000000000002</c:v>
                </c:pt>
                <c:pt idx="9568">
                  <c:v>9.5679999999999996</c:v>
                </c:pt>
                <c:pt idx="9569">
                  <c:v>9.5690000000000008</c:v>
                </c:pt>
                <c:pt idx="9570">
                  <c:v>9.57</c:v>
                </c:pt>
                <c:pt idx="9571">
                  <c:v>9.5709999999999997</c:v>
                </c:pt>
                <c:pt idx="9572">
                  <c:v>9.5719999999999992</c:v>
                </c:pt>
                <c:pt idx="9573">
                  <c:v>9.5730000000000004</c:v>
                </c:pt>
                <c:pt idx="9574">
                  <c:v>9.5739999999999998</c:v>
                </c:pt>
                <c:pt idx="9575">
                  <c:v>9.5749999999999993</c:v>
                </c:pt>
                <c:pt idx="9576">
                  <c:v>9.5760000000000005</c:v>
                </c:pt>
                <c:pt idx="9577">
                  <c:v>9.577</c:v>
                </c:pt>
                <c:pt idx="9578">
                  <c:v>9.5779999999999994</c:v>
                </c:pt>
                <c:pt idx="9579">
                  <c:v>9.5790000000000006</c:v>
                </c:pt>
                <c:pt idx="9580">
                  <c:v>9.58</c:v>
                </c:pt>
                <c:pt idx="9581">
                  <c:v>9.5809999999999995</c:v>
                </c:pt>
                <c:pt idx="9582">
                  <c:v>9.5820000000000007</c:v>
                </c:pt>
                <c:pt idx="9583">
                  <c:v>9.5830000000000002</c:v>
                </c:pt>
                <c:pt idx="9584">
                  <c:v>9.5839999999999996</c:v>
                </c:pt>
                <c:pt idx="9585">
                  <c:v>9.5850000000000009</c:v>
                </c:pt>
                <c:pt idx="9586">
                  <c:v>9.5860000000000003</c:v>
                </c:pt>
                <c:pt idx="9587">
                  <c:v>9.5869999999999997</c:v>
                </c:pt>
                <c:pt idx="9588">
                  <c:v>9.5879999999999992</c:v>
                </c:pt>
                <c:pt idx="9589">
                  <c:v>9.5890000000000004</c:v>
                </c:pt>
                <c:pt idx="9590">
                  <c:v>9.59</c:v>
                </c:pt>
                <c:pt idx="9591">
                  <c:v>9.5909999999999993</c:v>
                </c:pt>
                <c:pt idx="9592">
                  <c:v>9.5920000000000005</c:v>
                </c:pt>
                <c:pt idx="9593">
                  <c:v>9.593</c:v>
                </c:pt>
                <c:pt idx="9594">
                  <c:v>9.5939999999999994</c:v>
                </c:pt>
                <c:pt idx="9595">
                  <c:v>9.5950000000000006</c:v>
                </c:pt>
                <c:pt idx="9596">
                  <c:v>9.5960000000000001</c:v>
                </c:pt>
                <c:pt idx="9597">
                  <c:v>9.5969999999999995</c:v>
                </c:pt>
                <c:pt idx="9598">
                  <c:v>9.5980000000000008</c:v>
                </c:pt>
                <c:pt idx="9599">
                  <c:v>9.5990000000000002</c:v>
                </c:pt>
                <c:pt idx="9600">
                  <c:v>9.6</c:v>
                </c:pt>
                <c:pt idx="9601">
                  <c:v>9.6010000000000009</c:v>
                </c:pt>
                <c:pt idx="9602">
                  <c:v>9.6020000000000003</c:v>
                </c:pt>
                <c:pt idx="9603">
                  <c:v>9.6029999999999998</c:v>
                </c:pt>
                <c:pt idx="9604">
                  <c:v>9.6039999999999992</c:v>
                </c:pt>
                <c:pt idx="9605">
                  <c:v>9.6050000000000004</c:v>
                </c:pt>
                <c:pt idx="9606">
                  <c:v>9.6059999999999999</c:v>
                </c:pt>
                <c:pt idx="9607">
                  <c:v>9.6069999999999993</c:v>
                </c:pt>
                <c:pt idx="9608">
                  <c:v>9.6080000000000005</c:v>
                </c:pt>
                <c:pt idx="9609">
                  <c:v>9.609</c:v>
                </c:pt>
                <c:pt idx="9610">
                  <c:v>9.61</c:v>
                </c:pt>
                <c:pt idx="9611">
                  <c:v>9.6110000000000007</c:v>
                </c:pt>
                <c:pt idx="9612">
                  <c:v>9.6120000000000001</c:v>
                </c:pt>
                <c:pt idx="9613">
                  <c:v>9.6129999999999995</c:v>
                </c:pt>
                <c:pt idx="9614">
                  <c:v>9.6140000000000008</c:v>
                </c:pt>
                <c:pt idx="9615">
                  <c:v>9.6150000000000002</c:v>
                </c:pt>
                <c:pt idx="9616">
                  <c:v>9.6159999999999997</c:v>
                </c:pt>
                <c:pt idx="9617">
                  <c:v>9.6170000000000009</c:v>
                </c:pt>
                <c:pt idx="9618">
                  <c:v>9.6180000000000003</c:v>
                </c:pt>
                <c:pt idx="9619">
                  <c:v>9.6189999999999998</c:v>
                </c:pt>
                <c:pt idx="9620">
                  <c:v>9.6199999999999992</c:v>
                </c:pt>
                <c:pt idx="9621">
                  <c:v>9.6210000000000004</c:v>
                </c:pt>
                <c:pt idx="9622">
                  <c:v>9.6219999999999999</c:v>
                </c:pt>
                <c:pt idx="9623">
                  <c:v>9.6229999999999993</c:v>
                </c:pt>
                <c:pt idx="9624">
                  <c:v>9.6240000000000006</c:v>
                </c:pt>
                <c:pt idx="9625">
                  <c:v>9.625</c:v>
                </c:pt>
                <c:pt idx="9626">
                  <c:v>9.6259999999999994</c:v>
                </c:pt>
                <c:pt idx="9627">
                  <c:v>9.6270000000000007</c:v>
                </c:pt>
                <c:pt idx="9628">
                  <c:v>9.6280000000000001</c:v>
                </c:pt>
                <c:pt idx="9629">
                  <c:v>9.6289999999999996</c:v>
                </c:pt>
                <c:pt idx="9630">
                  <c:v>9.6300000000000008</c:v>
                </c:pt>
                <c:pt idx="9631">
                  <c:v>9.6310000000000002</c:v>
                </c:pt>
                <c:pt idx="9632">
                  <c:v>9.6319999999999997</c:v>
                </c:pt>
                <c:pt idx="9633">
                  <c:v>9.6329999999999991</c:v>
                </c:pt>
                <c:pt idx="9634">
                  <c:v>9.6340000000000003</c:v>
                </c:pt>
                <c:pt idx="9635">
                  <c:v>9.6349999999999998</c:v>
                </c:pt>
                <c:pt idx="9636">
                  <c:v>9.6359999999999992</c:v>
                </c:pt>
                <c:pt idx="9637">
                  <c:v>9.6370000000000005</c:v>
                </c:pt>
                <c:pt idx="9638">
                  <c:v>9.6379999999999999</c:v>
                </c:pt>
                <c:pt idx="9639">
                  <c:v>9.6389999999999993</c:v>
                </c:pt>
                <c:pt idx="9640">
                  <c:v>9.64</c:v>
                </c:pt>
                <c:pt idx="9641">
                  <c:v>9.641</c:v>
                </c:pt>
                <c:pt idx="9642">
                  <c:v>9.6419999999999995</c:v>
                </c:pt>
                <c:pt idx="9643">
                  <c:v>9.6430000000000007</c:v>
                </c:pt>
                <c:pt idx="9644">
                  <c:v>9.6440000000000001</c:v>
                </c:pt>
                <c:pt idx="9645">
                  <c:v>9.6449999999999996</c:v>
                </c:pt>
                <c:pt idx="9646">
                  <c:v>9.6460000000000008</c:v>
                </c:pt>
                <c:pt idx="9647">
                  <c:v>9.6470000000000002</c:v>
                </c:pt>
                <c:pt idx="9648">
                  <c:v>9.6479999999999997</c:v>
                </c:pt>
                <c:pt idx="9649">
                  <c:v>9.6489999999999991</c:v>
                </c:pt>
                <c:pt idx="9650">
                  <c:v>9.65</c:v>
                </c:pt>
                <c:pt idx="9651">
                  <c:v>9.6509999999999998</c:v>
                </c:pt>
                <c:pt idx="9652">
                  <c:v>9.6519999999999992</c:v>
                </c:pt>
                <c:pt idx="9653">
                  <c:v>9.6530000000000005</c:v>
                </c:pt>
                <c:pt idx="9654">
                  <c:v>9.6539999999999999</c:v>
                </c:pt>
                <c:pt idx="9655">
                  <c:v>9.6549999999999994</c:v>
                </c:pt>
                <c:pt idx="9656">
                  <c:v>9.6560000000000006</c:v>
                </c:pt>
                <c:pt idx="9657">
                  <c:v>9.657</c:v>
                </c:pt>
                <c:pt idx="9658">
                  <c:v>9.6579999999999995</c:v>
                </c:pt>
                <c:pt idx="9659">
                  <c:v>9.6590000000000007</c:v>
                </c:pt>
                <c:pt idx="9660">
                  <c:v>9.66</c:v>
                </c:pt>
                <c:pt idx="9661">
                  <c:v>9.6609999999999996</c:v>
                </c:pt>
                <c:pt idx="9662">
                  <c:v>9.6620000000000008</c:v>
                </c:pt>
                <c:pt idx="9663">
                  <c:v>9.6630000000000003</c:v>
                </c:pt>
                <c:pt idx="9664">
                  <c:v>9.6639999999999997</c:v>
                </c:pt>
                <c:pt idx="9665">
                  <c:v>9.6649999999999991</c:v>
                </c:pt>
                <c:pt idx="9666">
                  <c:v>9.6660000000000004</c:v>
                </c:pt>
                <c:pt idx="9667">
                  <c:v>9.6669999999999998</c:v>
                </c:pt>
                <c:pt idx="9668">
                  <c:v>9.6679999999999993</c:v>
                </c:pt>
                <c:pt idx="9669">
                  <c:v>9.6690000000000005</c:v>
                </c:pt>
                <c:pt idx="9670">
                  <c:v>9.67</c:v>
                </c:pt>
                <c:pt idx="9671">
                  <c:v>9.6709999999999994</c:v>
                </c:pt>
                <c:pt idx="9672">
                  <c:v>9.6720000000000006</c:v>
                </c:pt>
                <c:pt idx="9673">
                  <c:v>9.673</c:v>
                </c:pt>
                <c:pt idx="9674">
                  <c:v>9.6739999999999995</c:v>
                </c:pt>
                <c:pt idx="9675">
                  <c:v>9.6750000000000007</c:v>
                </c:pt>
                <c:pt idx="9676">
                  <c:v>9.6760000000000002</c:v>
                </c:pt>
                <c:pt idx="9677">
                  <c:v>9.6769999999999996</c:v>
                </c:pt>
                <c:pt idx="9678">
                  <c:v>9.6780000000000008</c:v>
                </c:pt>
                <c:pt idx="9679">
                  <c:v>9.6790000000000003</c:v>
                </c:pt>
                <c:pt idx="9680">
                  <c:v>9.68</c:v>
                </c:pt>
                <c:pt idx="9681">
                  <c:v>9.6809999999999992</c:v>
                </c:pt>
                <c:pt idx="9682">
                  <c:v>9.6820000000000004</c:v>
                </c:pt>
                <c:pt idx="9683">
                  <c:v>9.6829999999999998</c:v>
                </c:pt>
                <c:pt idx="9684">
                  <c:v>9.6839999999999993</c:v>
                </c:pt>
                <c:pt idx="9685">
                  <c:v>9.6850000000000005</c:v>
                </c:pt>
                <c:pt idx="9686">
                  <c:v>9.6859999999999999</c:v>
                </c:pt>
                <c:pt idx="9687">
                  <c:v>9.6869999999999994</c:v>
                </c:pt>
                <c:pt idx="9688">
                  <c:v>9.6880000000000006</c:v>
                </c:pt>
                <c:pt idx="9689">
                  <c:v>9.6890000000000001</c:v>
                </c:pt>
                <c:pt idx="9690">
                  <c:v>9.69</c:v>
                </c:pt>
                <c:pt idx="9691">
                  <c:v>9.6910000000000007</c:v>
                </c:pt>
                <c:pt idx="9692">
                  <c:v>9.6920000000000002</c:v>
                </c:pt>
                <c:pt idx="9693">
                  <c:v>9.6929999999999996</c:v>
                </c:pt>
                <c:pt idx="9694">
                  <c:v>9.6940000000000008</c:v>
                </c:pt>
                <c:pt idx="9695">
                  <c:v>9.6950000000000003</c:v>
                </c:pt>
                <c:pt idx="9696">
                  <c:v>9.6959999999999997</c:v>
                </c:pt>
                <c:pt idx="9697">
                  <c:v>9.6969999999999992</c:v>
                </c:pt>
                <c:pt idx="9698">
                  <c:v>9.6980000000000004</c:v>
                </c:pt>
                <c:pt idx="9699">
                  <c:v>9.6989999999999998</c:v>
                </c:pt>
                <c:pt idx="9700">
                  <c:v>9.6999999999999993</c:v>
                </c:pt>
                <c:pt idx="9701">
                  <c:v>9.7010000000000005</c:v>
                </c:pt>
                <c:pt idx="9702">
                  <c:v>9.702</c:v>
                </c:pt>
                <c:pt idx="9703">
                  <c:v>9.7029999999999994</c:v>
                </c:pt>
                <c:pt idx="9704">
                  <c:v>9.7040000000000006</c:v>
                </c:pt>
                <c:pt idx="9705">
                  <c:v>9.7050000000000001</c:v>
                </c:pt>
                <c:pt idx="9706">
                  <c:v>9.7059999999999995</c:v>
                </c:pt>
                <c:pt idx="9707">
                  <c:v>9.7070000000000007</c:v>
                </c:pt>
                <c:pt idx="9708">
                  <c:v>9.7080000000000002</c:v>
                </c:pt>
                <c:pt idx="9709">
                  <c:v>9.7089999999999996</c:v>
                </c:pt>
                <c:pt idx="9710">
                  <c:v>9.7100000000000009</c:v>
                </c:pt>
                <c:pt idx="9711">
                  <c:v>9.7110000000000003</c:v>
                </c:pt>
                <c:pt idx="9712">
                  <c:v>9.7119999999999997</c:v>
                </c:pt>
                <c:pt idx="9713">
                  <c:v>9.7129999999999992</c:v>
                </c:pt>
                <c:pt idx="9714">
                  <c:v>9.7140000000000004</c:v>
                </c:pt>
                <c:pt idx="9715">
                  <c:v>9.7149999999999999</c:v>
                </c:pt>
                <c:pt idx="9716">
                  <c:v>9.7159999999999993</c:v>
                </c:pt>
                <c:pt idx="9717">
                  <c:v>9.7170000000000005</c:v>
                </c:pt>
                <c:pt idx="9718">
                  <c:v>9.718</c:v>
                </c:pt>
                <c:pt idx="9719">
                  <c:v>9.7189999999999994</c:v>
                </c:pt>
                <c:pt idx="9720">
                  <c:v>9.7200000000000006</c:v>
                </c:pt>
                <c:pt idx="9721">
                  <c:v>9.7210000000000001</c:v>
                </c:pt>
                <c:pt idx="9722">
                  <c:v>9.7219999999999995</c:v>
                </c:pt>
                <c:pt idx="9723">
                  <c:v>9.7230000000000008</c:v>
                </c:pt>
                <c:pt idx="9724">
                  <c:v>9.7240000000000002</c:v>
                </c:pt>
                <c:pt idx="9725">
                  <c:v>9.7249999999999996</c:v>
                </c:pt>
                <c:pt idx="9726">
                  <c:v>9.7260000000000009</c:v>
                </c:pt>
                <c:pt idx="9727">
                  <c:v>9.7270000000000003</c:v>
                </c:pt>
                <c:pt idx="9728">
                  <c:v>9.7279999999999998</c:v>
                </c:pt>
                <c:pt idx="9729">
                  <c:v>9.7289999999999992</c:v>
                </c:pt>
                <c:pt idx="9730">
                  <c:v>9.73</c:v>
                </c:pt>
                <c:pt idx="9731">
                  <c:v>9.7309999999999999</c:v>
                </c:pt>
                <c:pt idx="9732">
                  <c:v>9.7319999999999993</c:v>
                </c:pt>
                <c:pt idx="9733">
                  <c:v>9.7330000000000005</c:v>
                </c:pt>
                <c:pt idx="9734">
                  <c:v>9.734</c:v>
                </c:pt>
                <c:pt idx="9735">
                  <c:v>9.7349999999999994</c:v>
                </c:pt>
                <c:pt idx="9736">
                  <c:v>9.7360000000000007</c:v>
                </c:pt>
                <c:pt idx="9737">
                  <c:v>9.7370000000000001</c:v>
                </c:pt>
                <c:pt idx="9738">
                  <c:v>9.7379999999999995</c:v>
                </c:pt>
                <c:pt idx="9739">
                  <c:v>9.7390000000000008</c:v>
                </c:pt>
                <c:pt idx="9740">
                  <c:v>9.74</c:v>
                </c:pt>
                <c:pt idx="9741">
                  <c:v>9.7409999999999997</c:v>
                </c:pt>
                <c:pt idx="9742">
                  <c:v>9.7420000000000009</c:v>
                </c:pt>
                <c:pt idx="9743">
                  <c:v>9.7430000000000003</c:v>
                </c:pt>
                <c:pt idx="9744">
                  <c:v>9.7439999999999998</c:v>
                </c:pt>
                <c:pt idx="9745">
                  <c:v>9.7449999999999992</c:v>
                </c:pt>
                <c:pt idx="9746">
                  <c:v>9.7460000000000004</c:v>
                </c:pt>
                <c:pt idx="9747">
                  <c:v>9.7469999999999999</c:v>
                </c:pt>
                <c:pt idx="9748">
                  <c:v>9.7479999999999993</c:v>
                </c:pt>
                <c:pt idx="9749">
                  <c:v>9.7490000000000006</c:v>
                </c:pt>
                <c:pt idx="9750">
                  <c:v>9.75</c:v>
                </c:pt>
                <c:pt idx="9751">
                  <c:v>9.7509999999999994</c:v>
                </c:pt>
                <c:pt idx="9752">
                  <c:v>9.7520000000000007</c:v>
                </c:pt>
                <c:pt idx="9753">
                  <c:v>9.7530000000000001</c:v>
                </c:pt>
                <c:pt idx="9754">
                  <c:v>9.7539999999999996</c:v>
                </c:pt>
                <c:pt idx="9755">
                  <c:v>9.7550000000000008</c:v>
                </c:pt>
                <c:pt idx="9756">
                  <c:v>9.7560000000000002</c:v>
                </c:pt>
                <c:pt idx="9757">
                  <c:v>9.7569999999999997</c:v>
                </c:pt>
                <c:pt idx="9758">
                  <c:v>9.7579999999999991</c:v>
                </c:pt>
                <c:pt idx="9759">
                  <c:v>9.7590000000000003</c:v>
                </c:pt>
                <c:pt idx="9760">
                  <c:v>9.76</c:v>
                </c:pt>
                <c:pt idx="9761">
                  <c:v>9.7609999999999992</c:v>
                </c:pt>
                <c:pt idx="9762">
                  <c:v>9.7620000000000005</c:v>
                </c:pt>
                <c:pt idx="9763">
                  <c:v>9.7629999999999999</c:v>
                </c:pt>
                <c:pt idx="9764">
                  <c:v>9.7639999999999993</c:v>
                </c:pt>
                <c:pt idx="9765">
                  <c:v>9.7650000000000006</c:v>
                </c:pt>
                <c:pt idx="9766">
                  <c:v>9.766</c:v>
                </c:pt>
                <c:pt idx="9767">
                  <c:v>9.7669999999999995</c:v>
                </c:pt>
                <c:pt idx="9768">
                  <c:v>9.7680000000000007</c:v>
                </c:pt>
                <c:pt idx="9769">
                  <c:v>9.7690000000000001</c:v>
                </c:pt>
                <c:pt idx="9770">
                  <c:v>9.77</c:v>
                </c:pt>
                <c:pt idx="9771">
                  <c:v>9.7710000000000008</c:v>
                </c:pt>
                <c:pt idx="9772">
                  <c:v>9.7720000000000002</c:v>
                </c:pt>
                <c:pt idx="9773">
                  <c:v>9.7729999999999997</c:v>
                </c:pt>
                <c:pt idx="9774">
                  <c:v>9.7739999999999991</c:v>
                </c:pt>
                <c:pt idx="9775">
                  <c:v>9.7750000000000004</c:v>
                </c:pt>
                <c:pt idx="9776">
                  <c:v>9.7759999999999998</c:v>
                </c:pt>
                <c:pt idx="9777">
                  <c:v>9.7769999999999992</c:v>
                </c:pt>
                <c:pt idx="9778">
                  <c:v>9.7780000000000005</c:v>
                </c:pt>
                <c:pt idx="9779">
                  <c:v>9.7789999999999999</c:v>
                </c:pt>
                <c:pt idx="9780">
                  <c:v>9.7799999999999994</c:v>
                </c:pt>
                <c:pt idx="9781">
                  <c:v>9.7810000000000006</c:v>
                </c:pt>
                <c:pt idx="9782">
                  <c:v>9.782</c:v>
                </c:pt>
                <c:pt idx="9783">
                  <c:v>9.7829999999999995</c:v>
                </c:pt>
                <c:pt idx="9784">
                  <c:v>9.7840000000000007</c:v>
                </c:pt>
                <c:pt idx="9785">
                  <c:v>9.7850000000000001</c:v>
                </c:pt>
                <c:pt idx="9786">
                  <c:v>9.7859999999999996</c:v>
                </c:pt>
                <c:pt idx="9787">
                  <c:v>9.7870000000000008</c:v>
                </c:pt>
                <c:pt idx="9788">
                  <c:v>9.7880000000000003</c:v>
                </c:pt>
                <c:pt idx="9789">
                  <c:v>9.7889999999999997</c:v>
                </c:pt>
                <c:pt idx="9790">
                  <c:v>9.7899999999999991</c:v>
                </c:pt>
                <c:pt idx="9791">
                  <c:v>9.7910000000000004</c:v>
                </c:pt>
                <c:pt idx="9792">
                  <c:v>9.7919999999999998</c:v>
                </c:pt>
                <c:pt idx="9793">
                  <c:v>9.7929999999999993</c:v>
                </c:pt>
                <c:pt idx="9794">
                  <c:v>9.7940000000000005</c:v>
                </c:pt>
                <c:pt idx="9795">
                  <c:v>9.7949999999999999</c:v>
                </c:pt>
                <c:pt idx="9796">
                  <c:v>9.7959999999999994</c:v>
                </c:pt>
                <c:pt idx="9797">
                  <c:v>9.7970000000000006</c:v>
                </c:pt>
                <c:pt idx="9798">
                  <c:v>9.798</c:v>
                </c:pt>
                <c:pt idx="9799">
                  <c:v>9.7989999999999995</c:v>
                </c:pt>
                <c:pt idx="9800">
                  <c:v>9.8000000000000007</c:v>
                </c:pt>
                <c:pt idx="9801">
                  <c:v>9.8010000000000002</c:v>
                </c:pt>
                <c:pt idx="9802">
                  <c:v>9.8019999999999996</c:v>
                </c:pt>
                <c:pt idx="9803">
                  <c:v>9.8030000000000008</c:v>
                </c:pt>
                <c:pt idx="9804">
                  <c:v>9.8040000000000003</c:v>
                </c:pt>
                <c:pt idx="9805">
                  <c:v>9.8049999999999997</c:v>
                </c:pt>
                <c:pt idx="9806">
                  <c:v>9.8059999999999992</c:v>
                </c:pt>
                <c:pt idx="9807">
                  <c:v>9.8070000000000004</c:v>
                </c:pt>
                <c:pt idx="9808">
                  <c:v>9.8079999999999998</c:v>
                </c:pt>
                <c:pt idx="9809">
                  <c:v>9.8089999999999993</c:v>
                </c:pt>
                <c:pt idx="9810">
                  <c:v>9.81</c:v>
                </c:pt>
                <c:pt idx="9811">
                  <c:v>9.8109999999999999</c:v>
                </c:pt>
                <c:pt idx="9812">
                  <c:v>9.8119999999999994</c:v>
                </c:pt>
                <c:pt idx="9813">
                  <c:v>9.8130000000000006</c:v>
                </c:pt>
                <c:pt idx="9814">
                  <c:v>9.8140000000000001</c:v>
                </c:pt>
                <c:pt idx="9815">
                  <c:v>9.8149999999999995</c:v>
                </c:pt>
                <c:pt idx="9816">
                  <c:v>9.8160000000000007</c:v>
                </c:pt>
                <c:pt idx="9817">
                  <c:v>9.8170000000000002</c:v>
                </c:pt>
                <c:pt idx="9818">
                  <c:v>9.8179999999999996</c:v>
                </c:pt>
                <c:pt idx="9819">
                  <c:v>9.8190000000000008</c:v>
                </c:pt>
                <c:pt idx="9820">
                  <c:v>9.82</c:v>
                </c:pt>
                <c:pt idx="9821">
                  <c:v>9.8209999999999997</c:v>
                </c:pt>
                <c:pt idx="9822">
                  <c:v>9.8219999999999992</c:v>
                </c:pt>
                <c:pt idx="9823">
                  <c:v>9.8230000000000004</c:v>
                </c:pt>
                <c:pt idx="9824">
                  <c:v>9.8239999999999998</c:v>
                </c:pt>
                <c:pt idx="9825">
                  <c:v>9.8249999999999993</c:v>
                </c:pt>
                <c:pt idx="9826">
                  <c:v>9.8260000000000005</c:v>
                </c:pt>
                <c:pt idx="9827">
                  <c:v>9.827</c:v>
                </c:pt>
                <c:pt idx="9828">
                  <c:v>9.8279999999999994</c:v>
                </c:pt>
                <c:pt idx="9829">
                  <c:v>9.8290000000000006</c:v>
                </c:pt>
                <c:pt idx="9830">
                  <c:v>9.83</c:v>
                </c:pt>
                <c:pt idx="9831">
                  <c:v>9.8309999999999995</c:v>
                </c:pt>
                <c:pt idx="9832">
                  <c:v>9.8320000000000007</c:v>
                </c:pt>
                <c:pt idx="9833">
                  <c:v>9.8330000000000002</c:v>
                </c:pt>
                <c:pt idx="9834">
                  <c:v>9.8339999999999996</c:v>
                </c:pt>
                <c:pt idx="9835">
                  <c:v>9.8350000000000009</c:v>
                </c:pt>
                <c:pt idx="9836">
                  <c:v>9.8360000000000003</c:v>
                </c:pt>
                <c:pt idx="9837">
                  <c:v>9.8369999999999997</c:v>
                </c:pt>
                <c:pt idx="9838">
                  <c:v>9.8379999999999992</c:v>
                </c:pt>
                <c:pt idx="9839">
                  <c:v>9.8390000000000004</c:v>
                </c:pt>
                <c:pt idx="9840">
                  <c:v>9.84</c:v>
                </c:pt>
                <c:pt idx="9841">
                  <c:v>9.8409999999999993</c:v>
                </c:pt>
                <c:pt idx="9842">
                  <c:v>9.8420000000000005</c:v>
                </c:pt>
                <c:pt idx="9843">
                  <c:v>9.843</c:v>
                </c:pt>
                <c:pt idx="9844">
                  <c:v>9.8439999999999994</c:v>
                </c:pt>
                <c:pt idx="9845">
                  <c:v>9.8450000000000006</c:v>
                </c:pt>
                <c:pt idx="9846">
                  <c:v>9.8460000000000001</c:v>
                </c:pt>
                <c:pt idx="9847">
                  <c:v>9.8469999999999995</c:v>
                </c:pt>
                <c:pt idx="9848">
                  <c:v>9.8480000000000008</c:v>
                </c:pt>
                <c:pt idx="9849">
                  <c:v>9.8490000000000002</c:v>
                </c:pt>
                <c:pt idx="9850">
                  <c:v>9.85</c:v>
                </c:pt>
                <c:pt idx="9851">
                  <c:v>9.8510000000000009</c:v>
                </c:pt>
                <c:pt idx="9852">
                  <c:v>9.8520000000000003</c:v>
                </c:pt>
                <c:pt idx="9853">
                  <c:v>9.8529999999999998</c:v>
                </c:pt>
                <c:pt idx="9854">
                  <c:v>9.8539999999999992</c:v>
                </c:pt>
                <c:pt idx="9855">
                  <c:v>9.8550000000000004</c:v>
                </c:pt>
                <c:pt idx="9856">
                  <c:v>9.8559999999999999</c:v>
                </c:pt>
                <c:pt idx="9857">
                  <c:v>9.8569999999999993</c:v>
                </c:pt>
                <c:pt idx="9858">
                  <c:v>9.8580000000000005</c:v>
                </c:pt>
                <c:pt idx="9859">
                  <c:v>9.859</c:v>
                </c:pt>
                <c:pt idx="9860">
                  <c:v>9.86</c:v>
                </c:pt>
                <c:pt idx="9861">
                  <c:v>9.8610000000000007</c:v>
                </c:pt>
                <c:pt idx="9862">
                  <c:v>9.8620000000000001</c:v>
                </c:pt>
                <c:pt idx="9863">
                  <c:v>9.8629999999999995</c:v>
                </c:pt>
                <c:pt idx="9864">
                  <c:v>9.8640000000000008</c:v>
                </c:pt>
                <c:pt idx="9865">
                  <c:v>9.8650000000000002</c:v>
                </c:pt>
                <c:pt idx="9866">
                  <c:v>9.8659999999999997</c:v>
                </c:pt>
                <c:pt idx="9867">
                  <c:v>9.8670000000000009</c:v>
                </c:pt>
                <c:pt idx="9868">
                  <c:v>9.8680000000000003</c:v>
                </c:pt>
                <c:pt idx="9869">
                  <c:v>9.8689999999999998</c:v>
                </c:pt>
                <c:pt idx="9870">
                  <c:v>9.8699999999999992</c:v>
                </c:pt>
                <c:pt idx="9871">
                  <c:v>9.8710000000000004</c:v>
                </c:pt>
                <c:pt idx="9872">
                  <c:v>9.8719999999999999</c:v>
                </c:pt>
                <c:pt idx="9873">
                  <c:v>9.8729999999999993</c:v>
                </c:pt>
                <c:pt idx="9874">
                  <c:v>9.8740000000000006</c:v>
                </c:pt>
                <c:pt idx="9875">
                  <c:v>9.875</c:v>
                </c:pt>
                <c:pt idx="9876">
                  <c:v>9.8759999999999994</c:v>
                </c:pt>
                <c:pt idx="9877">
                  <c:v>9.8770000000000007</c:v>
                </c:pt>
                <c:pt idx="9878">
                  <c:v>9.8780000000000001</c:v>
                </c:pt>
                <c:pt idx="9879">
                  <c:v>9.8789999999999996</c:v>
                </c:pt>
                <c:pt idx="9880">
                  <c:v>9.8800000000000008</c:v>
                </c:pt>
                <c:pt idx="9881">
                  <c:v>9.8810000000000002</c:v>
                </c:pt>
                <c:pt idx="9882">
                  <c:v>9.8819999999999997</c:v>
                </c:pt>
                <c:pt idx="9883">
                  <c:v>9.8829999999999991</c:v>
                </c:pt>
                <c:pt idx="9884">
                  <c:v>9.8840000000000003</c:v>
                </c:pt>
                <c:pt idx="9885">
                  <c:v>9.8849999999999998</c:v>
                </c:pt>
                <c:pt idx="9886">
                  <c:v>9.8859999999999992</c:v>
                </c:pt>
                <c:pt idx="9887">
                  <c:v>9.8870000000000005</c:v>
                </c:pt>
                <c:pt idx="9888">
                  <c:v>9.8879999999999999</c:v>
                </c:pt>
                <c:pt idx="9889">
                  <c:v>9.8889999999999993</c:v>
                </c:pt>
                <c:pt idx="9890">
                  <c:v>9.89</c:v>
                </c:pt>
                <c:pt idx="9891">
                  <c:v>9.891</c:v>
                </c:pt>
                <c:pt idx="9892">
                  <c:v>9.8919999999999995</c:v>
                </c:pt>
                <c:pt idx="9893">
                  <c:v>9.8930000000000007</c:v>
                </c:pt>
                <c:pt idx="9894">
                  <c:v>9.8940000000000001</c:v>
                </c:pt>
                <c:pt idx="9895">
                  <c:v>9.8949999999999996</c:v>
                </c:pt>
                <c:pt idx="9896">
                  <c:v>9.8960000000000008</c:v>
                </c:pt>
                <c:pt idx="9897">
                  <c:v>9.8970000000000002</c:v>
                </c:pt>
                <c:pt idx="9898">
                  <c:v>9.8979999999999997</c:v>
                </c:pt>
                <c:pt idx="9899">
                  <c:v>9.8989999999999991</c:v>
                </c:pt>
                <c:pt idx="9900">
                  <c:v>9.9</c:v>
                </c:pt>
                <c:pt idx="9901">
                  <c:v>9.9009999999999998</c:v>
                </c:pt>
                <c:pt idx="9902">
                  <c:v>9.9019999999999992</c:v>
                </c:pt>
                <c:pt idx="9903">
                  <c:v>9.9030000000000005</c:v>
                </c:pt>
                <c:pt idx="9904">
                  <c:v>9.9039999999999999</c:v>
                </c:pt>
                <c:pt idx="9905">
                  <c:v>9.9049999999999994</c:v>
                </c:pt>
                <c:pt idx="9906">
                  <c:v>9.9060000000000006</c:v>
                </c:pt>
                <c:pt idx="9907">
                  <c:v>9.907</c:v>
                </c:pt>
                <c:pt idx="9908">
                  <c:v>9.9079999999999995</c:v>
                </c:pt>
                <c:pt idx="9909">
                  <c:v>9.9090000000000007</c:v>
                </c:pt>
                <c:pt idx="9910">
                  <c:v>9.91</c:v>
                </c:pt>
                <c:pt idx="9911">
                  <c:v>9.9109999999999996</c:v>
                </c:pt>
                <c:pt idx="9912">
                  <c:v>9.9120000000000008</c:v>
                </c:pt>
                <c:pt idx="9913">
                  <c:v>9.9130000000000003</c:v>
                </c:pt>
                <c:pt idx="9914">
                  <c:v>9.9139999999999997</c:v>
                </c:pt>
                <c:pt idx="9915">
                  <c:v>9.9149999999999991</c:v>
                </c:pt>
                <c:pt idx="9916">
                  <c:v>9.9160000000000004</c:v>
                </c:pt>
                <c:pt idx="9917">
                  <c:v>9.9169999999999998</c:v>
                </c:pt>
                <c:pt idx="9918">
                  <c:v>9.9179999999999993</c:v>
                </c:pt>
                <c:pt idx="9919">
                  <c:v>9.9190000000000005</c:v>
                </c:pt>
                <c:pt idx="9920">
                  <c:v>9.92</c:v>
                </c:pt>
                <c:pt idx="9921">
                  <c:v>9.9209999999999994</c:v>
                </c:pt>
                <c:pt idx="9922">
                  <c:v>9.9220000000000006</c:v>
                </c:pt>
                <c:pt idx="9923">
                  <c:v>9.923</c:v>
                </c:pt>
                <c:pt idx="9924">
                  <c:v>9.9239999999999995</c:v>
                </c:pt>
                <c:pt idx="9925">
                  <c:v>9.9250000000000007</c:v>
                </c:pt>
                <c:pt idx="9926">
                  <c:v>9.9260000000000002</c:v>
                </c:pt>
                <c:pt idx="9927">
                  <c:v>9.9269999999999996</c:v>
                </c:pt>
                <c:pt idx="9928">
                  <c:v>9.9280000000000008</c:v>
                </c:pt>
                <c:pt idx="9929">
                  <c:v>9.9290000000000003</c:v>
                </c:pt>
                <c:pt idx="9930">
                  <c:v>9.93</c:v>
                </c:pt>
                <c:pt idx="9931">
                  <c:v>9.9309999999999992</c:v>
                </c:pt>
                <c:pt idx="9932">
                  <c:v>9.9320000000000004</c:v>
                </c:pt>
                <c:pt idx="9933">
                  <c:v>9.9329999999999998</c:v>
                </c:pt>
                <c:pt idx="9934">
                  <c:v>9.9339999999999993</c:v>
                </c:pt>
                <c:pt idx="9935">
                  <c:v>9.9350000000000005</c:v>
                </c:pt>
                <c:pt idx="9936">
                  <c:v>9.9359999999999999</c:v>
                </c:pt>
                <c:pt idx="9937">
                  <c:v>9.9369999999999994</c:v>
                </c:pt>
                <c:pt idx="9938">
                  <c:v>9.9380000000000006</c:v>
                </c:pt>
                <c:pt idx="9939">
                  <c:v>9.9390000000000001</c:v>
                </c:pt>
                <c:pt idx="9940">
                  <c:v>9.94</c:v>
                </c:pt>
                <c:pt idx="9941">
                  <c:v>9.9410000000000007</c:v>
                </c:pt>
                <c:pt idx="9942">
                  <c:v>9.9420000000000002</c:v>
                </c:pt>
                <c:pt idx="9943">
                  <c:v>9.9429999999999996</c:v>
                </c:pt>
                <c:pt idx="9944">
                  <c:v>9.9440000000000008</c:v>
                </c:pt>
                <c:pt idx="9945">
                  <c:v>9.9450000000000003</c:v>
                </c:pt>
                <c:pt idx="9946">
                  <c:v>9.9459999999999997</c:v>
                </c:pt>
                <c:pt idx="9947">
                  <c:v>9.9469999999999992</c:v>
                </c:pt>
                <c:pt idx="9948">
                  <c:v>9.9480000000000004</c:v>
                </c:pt>
                <c:pt idx="9949">
                  <c:v>9.9489999999999998</c:v>
                </c:pt>
                <c:pt idx="9950">
                  <c:v>9.9499999999999993</c:v>
                </c:pt>
                <c:pt idx="9951">
                  <c:v>9.9510000000000005</c:v>
                </c:pt>
                <c:pt idx="9952">
                  <c:v>9.952</c:v>
                </c:pt>
                <c:pt idx="9953">
                  <c:v>9.9529999999999994</c:v>
                </c:pt>
                <c:pt idx="9954">
                  <c:v>9.9540000000000006</c:v>
                </c:pt>
                <c:pt idx="9955">
                  <c:v>9.9550000000000001</c:v>
                </c:pt>
                <c:pt idx="9956">
                  <c:v>9.9559999999999995</c:v>
                </c:pt>
                <c:pt idx="9957">
                  <c:v>9.9570000000000007</c:v>
                </c:pt>
                <c:pt idx="9958">
                  <c:v>9.9580000000000002</c:v>
                </c:pt>
                <c:pt idx="9959">
                  <c:v>9.9589999999999996</c:v>
                </c:pt>
                <c:pt idx="9960">
                  <c:v>9.9600000000000009</c:v>
                </c:pt>
                <c:pt idx="9961">
                  <c:v>9.9610000000000003</c:v>
                </c:pt>
                <c:pt idx="9962">
                  <c:v>9.9619999999999997</c:v>
                </c:pt>
                <c:pt idx="9963">
                  <c:v>9.9629999999999992</c:v>
                </c:pt>
                <c:pt idx="9964">
                  <c:v>9.9640000000000004</c:v>
                </c:pt>
                <c:pt idx="9965">
                  <c:v>9.9649999999999999</c:v>
                </c:pt>
                <c:pt idx="9966">
                  <c:v>9.9659999999999993</c:v>
                </c:pt>
                <c:pt idx="9967">
                  <c:v>9.9670000000000005</c:v>
                </c:pt>
                <c:pt idx="9968">
                  <c:v>9.968</c:v>
                </c:pt>
                <c:pt idx="9969">
                  <c:v>9.9689999999999994</c:v>
                </c:pt>
                <c:pt idx="9970">
                  <c:v>9.9700000000000006</c:v>
                </c:pt>
                <c:pt idx="9971">
                  <c:v>9.9710000000000001</c:v>
                </c:pt>
                <c:pt idx="9972">
                  <c:v>9.9719999999999995</c:v>
                </c:pt>
                <c:pt idx="9973">
                  <c:v>9.9730000000000008</c:v>
                </c:pt>
                <c:pt idx="9974">
                  <c:v>9.9740000000000002</c:v>
                </c:pt>
                <c:pt idx="9975">
                  <c:v>9.9749999999999996</c:v>
                </c:pt>
                <c:pt idx="9976">
                  <c:v>9.9760000000000009</c:v>
                </c:pt>
                <c:pt idx="9977">
                  <c:v>9.9770000000000003</c:v>
                </c:pt>
                <c:pt idx="9978">
                  <c:v>9.9779999999999998</c:v>
                </c:pt>
                <c:pt idx="9979">
                  <c:v>9.9789999999999992</c:v>
                </c:pt>
                <c:pt idx="9980">
                  <c:v>9.98</c:v>
                </c:pt>
                <c:pt idx="9981">
                  <c:v>9.9809999999999999</c:v>
                </c:pt>
                <c:pt idx="9982">
                  <c:v>9.9819999999999993</c:v>
                </c:pt>
                <c:pt idx="9983">
                  <c:v>9.9830000000000005</c:v>
                </c:pt>
                <c:pt idx="9984">
                  <c:v>9.984</c:v>
                </c:pt>
                <c:pt idx="9985">
                  <c:v>9.9849999999999994</c:v>
                </c:pt>
                <c:pt idx="9986">
                  <c:v>9.9860000000000007</c:v>
                </c:pt>
                <c:pt idx="9987">
                  <c:v>9.9870000000000001</c:v>
                </c:pt>
                <c:pt idx="9988">
                  <c:v>9.9879999999999995</c:v>
                </c:pt>
                <c:pt idx="9989">
                  <c:v>9.9890000000000008</c:v>
                </c:pt>
                <c:pt idx="9990">
                  <c:v>9.99</c:v>
                </c:pt>
                <c:pt idx="9991">
                  <c:v>9.9909999999999997</c:v>
                </c:pt>
                <c:pt idx="9992">
                  <c:v>9.9920000000000009</c:v>
                </c:pt>
                <c:pt idx="9993">
                  <c:v>9.9930000000000003</c:v>
                </c:pt>
                <c:pt idx="9994">
                  <c:v>9.9939999999999998</c:v>
                </c:pt>
                <c:pt idx="9995">
                  <c:v>9.9949999999999992</c:v>
                </c:pt>
                <c:pt idx="9996">
                  <c:v>9.9960000000000004</c:v>
                </c:pt>
                <c:pt idx="9997">
                  <c:v>9.9969999999999999</c:v>
                </c:pt>
                <c:pt idx="9998">
                  <c:v>9.9979999999999993</c:v>
                </c:pt>
                <c:pt idx="9999">
                  <c:v>9.9990000000000006</c:v>
                </c:pt>
                <c:pt idx="10000">
                  <c:v>10</c:v>
                </c:pt>
              </c:numCache>
            </c:numRef>
          </c:xVal>
          <c:yVal>
            <c:numRef>
              <c:f>Sheet10!$D$2:$D$10002</c:f>
              <c:numCache>
                <c:formatCode>0.00E+00</c:formatCode>
                <c:ptCount val="10001"/>
                <c:pt idx="0">
                  <c:v>2.0000000000000002E-5</c:v>
                </c:pt>
                <c:pt idx="1">
                  <c:v>2.0000000000000002E-5</c:v>
                </c:pt>
                <c:pt idx="2">
                  <c:v>2.0000000000000002E-5</c:v>
                </c:pt>
                <c:pt idx="3">
                  <c:v>2.0000000000000002E-5</c:v>
                </c:pt>
                <c:pt idx="4">
                  <c:v>2.0000000000000002E-5</c:v>
                </c:pt>
                <c:pt idx="5">
                  <c:v>2.0000000000000002E-5</c:v>
                </c:pt>
                <c:pt idx="6">
                  <c:v>2.0000000000000002E-5</c:v>
                </c:pt>
                <c:pt idx="7">
                  <c:v>2.0000000000000002E-5</c:v>
                </c:pt>
                <c:pt idx="8">
                  <c:v>2.0000000000000002E-5</c:v>
                </c:pt>
                <c:pt idx="9">
                  <c:v>2.0000000000000002E-5</c:v>
                </c:pt>
                <c:pt idx="10">
                  <c:v>2.0000000000000002E-5</c:v>
                </c:pt>
                <c:pt idx="11">
                  <c:v>2.0000000000000002E-5</c:v>
                </c:pt>
                <c:pt idx="12">
                  <c:v>2.0000000000000002E-5</c:v>
                </c:pt>
                <c:pt idx="13">
                  <c:v>2.0000000000000002E-5</c:v>
                </c:pt>
                <c:pt idx="14">
                  <c:v>2.0000000000000002E-5</c:v>
                </c:pt>
                <c:pt idx="15">
                  <c:v>2.0000000000000002E-5</c:v>
                </c:pt>
                <c:pt idx="16">
                  <c:v>2.0000000000000002E-5</c:v>
                </c:pt>
                <c:pt idx="17">
                  <c:v>2.0000000000000002E-5</c:v>
                </c:pt>
                <c:pt idx="18">
                  <c:v>2.0000000000000002E-5</c:v>
                </c:pt>
                <c:pt idx="19">
                  <c:v>2.0000000000000002E-5</c:v>
                </c:pt>
                <c:pt idx="20">
                  <c:v>2.0000000000000002E-5</c:v>
                </c:pt>
                <c:pt idx="21">
                  <c:v>2.0000000000000002E-5</c:v>
                </c:pt>
                <c:pt idx="22">
                  <c:v>2.0000000000000002E-5</c:v>
                </c:pt>
                <c:pt idx="23">
                  <c:v>2.0000000000000002E-5</c:v>
                </c:pt>
                <c:pt idx="24">
                  <c:v>2.0000000000000002E-5</c:v>
                </c:pt>
                <c:pt idx="25">
                  <c:v>-8.7620999999999993E-5</c:v>
                </c:pt>
                <c:pt idx="26">
                  <c:v>8.3437000000000008E-3</c:v>
                </c:pt>
                <c:pt idx="27">
                  <c:v>0.11947000000000001</c:v>
                </c:pt>
                <c:pt idx="28">
                  <c:v>0.73140000000000005</c:v>
                </c:pt>
                <c:pt idx="29">
                  <c:v>-1.7388999999999999</c:v>
                </c:pt>
                <c:pt idx="30">
                  <c:v>-10.967000000000001</c:v>
                </c:pt>
                <c:pt idx="31">
                  <c:v>-23.013999999999999</c:v>
                </c:pt>
                <c:pt idx="32">
                  <c:v>-27.626000000000001</c:v>
                </c:pt>
                <c:pt idx="33">
                  <c:v>-33.131</c:v>
                </c:pt>
                <c:pt idx="34">
                  <c:v>-34.317999999999998</c:v>
                </c:pt>
                <c:pt idx="35">
                  <c:v>-30.065999999999999</c:v>
                </c:pt>
                <c:pt idx="36">
                  <c:v>-24.664999999999999</c:v>
                </c:pt>
                <c:pt idx="37">
                  <c:v>-25.084</c:v>
                </c:pt>
                <c:pt idx="38">
                  <c:v>-11.643000000000001</c:v>
                </c:pt>
                <c:pt idx="39">
                  <c:v>15.647</c:v>
                </c:pt>
                <c:pt idx="40">
                  <c:v>25.111999999999998</c:v>
                </c:pt>
                <c:pt idx="41">
                  <c:v>44.622</c:v>
                </c:pt>
                <c:pt idx="42">
                  <c:v>39.832999999999998</c:v>
                </c:pt>
                <c:pt idx="43">
                  <c:v>38.161999999999999</c:v>
                </c:pt>
                <c:pt idx="44">
                  <c:v>37.911999999999999</c:v>
                </c:pt>
                <c:pt idx="45">
                  <c:v>45.158999999999999</c:v>
                </c:pt>
                <c:pt idx="46">
                  <c:v>43.381</c:v>
                </c:pt>
                <c:pt idx="47">
                  <c:v>45.317</c:v>
                </c:pt>
                <c:pt idx="48">
                  <c:v>49.954999999999998</c:v>
                </c:pt>
                <c:pt idx="49">
                  <c:v>32.369999999999997</c:v>
                </c:pt>
                <c:pt idx="50">
                  <c:v>30.271999999999998</c:v>
                </c:pt>
                <c:pt idx="51">
                  <c:v>25.106999999999999</c:v>
                </c:pt>
                <c:pt idx="52">
                  <c:v>21.553000000000001</c:v>
                </c:pt>
                <c:pt idx="53">
                  <c:v>16.023</c:v>
                </c:pt>
                <c:pt idx="54">
                  <c:v>3.8963999999999999</c:v>
                </c:pt>
                <c:pt idx="55">
                  <c:v>3.6187999999999998</c:v>
                </c:pt>
                <c:pt idx="56">
                  <c:v>-5.7461000000000002</c:v>
                </c:pt>
                <c:pt idx="57">
                  <c:v>-10.244999999999999</c:v>
                </c:pt>
                <c:pt idx="58">
                  <c:v>-13.879</c:v>
                </c:pt>
                <c:pt idx="59">
                  <c:v>-23.655999999999999</c:v>
                </c:pt>
                <c:pt idx="60">
                  <c:v>-27.512</c:v>
                </c:pt>
                <c:pt idx="61">
                  <c:v>-29.908000000000001</c:v>
                </c:pt>
                <c:pt idx="62">
                  <c:v>-38.128999999999998</c:v>
                </c:pt>
                <c:pt idx="63">
                  <c:v>-41.122999999999998</c:v>
                </c:pt>
                <c:pt idx="64">
                  <c:v>-47.756999999999998</c:v>
                </c:pt>
                <c:pt idx="65">
                  <c:v>-48.701000000000001</c:v>
                </c:pt>
                <c:pt idx="66">
                  <c:v>-49.164000000000001</c:v>
                </c:pt>
                <c:pt idx="67">
                  <c:v>-46.676000000000002</c:v>
                </c:pt>
                <c:pt idx="68">
                  <c:v>-35.906999999999996</c:v>
                </c:pt>
                <c:pt idx="69">
                  <c:v>-41.082000000000001</c:v>
                </c:pt>
                <c:pt idx="70">
                  <c:v>-39.551000000000002</c:v>
                </c:pt>
                <c:pt idx="71">
                  <c:v>-29.867000000000001</c:v>
                </c:pt>
                <c:pt idx="72">
                  <c:v>-28.204999999999998</c:v>
                </c:pt>
                <c:pt idx="73">
                  <c:v>-19.754999999999999</c:v>
                </c:pt>
                <c:pt idx="74">
                  <c:v>-14.634</c:v>
                </c:pt>
                <c:pt idx="75">
                  <c:v>-3.8193999999999999</c:v>
                </c:pt>
                <c:pt idx="76">
                  <c:v>-5.0739000000000001</c:v>
                </c:pt>
                <c:pt idx="77">
                  <c:v>3.0242</c:v>
                </c:pt>
                <c:pt idx="78">
                  <c:v>10.132999999999999</c:v>
                </c:pt>
                <c:pt idx="79">
                  <c:v>16.707999999999998</c:v>
                </c:pt>
                <c:pt idx="80">
                  <c:v>27.22</c:v>
                </c:pt>
                <c:pt idx="81">
                  <c:v>32.630000000000003</c:v>
                </c:pt>
                <c:pt idx="82">
                  <c:v>43.927</c:v>
                </c:pt>
                <c:pt idx="83">
                  <c:v>38.32</c:v>
                </c:pt>
                <c:pt idx="84">
                  <c:v>45.341000000000001</c:v>
                </c:pt>
                <c:pt idx="85">
                  <c:v>44.209000000000003</c:v>
                </c:pt>
                <c:pt idx="86">
                  <c:v>37.173000000000002</c:v>
                </c:pt>
                <c:pt idx="87">
                  <c:v>43.878999999999998</c:v>
                </c:pt>
                <c:pt idx="88">
                  <c:v>41.39</c:v>
                </c:pt>
                <c:pt idx="89">
                  <c:v>42.805999999999997</c:v>
                </c:pt>
                <c:pt idx="90">
                  <c:v>34.701000000000001</c:v>
                </c:pt>
                <c:pt idx="91">
                  <c:v>36.014000000000003</c:v>
                </c:pt>
                <c:pt idx="92">
                  <c:v>29.521000000000001</c:v>
                </c:pt>
                <c:pt idx="93">
                  <c:v>20.352</c:v>
                </c:pt>
                <c:pt idx="94">
                  <c:v>21.791</c:v>
                </c:pt>
                <c:pt idx="95">
                  <c:v>15.596</c:v>
                </c:pt>
                <c:pt idx="96">
                  <c:v>11.651</c:v>
                </c:pt>
                <c:pt idx="97">
                  <c:v>-1.907</c:v>
                </c:pt>
                <c:pt idx="98">
                  <c:v>-4.0970000000000004</c:v>
                </c:pt>
                <c:pt idx="99">
                  <c:v>-14.465</c:v>
                </c:pt>
                <c:pt idx="100">
                  <c:v>-27.042000000000002</c:v>
                </c:pt>
                <c:pt idx="101">
                  <c:v>-25.062999999999999</c:v>
                </c:pt>
                <c:pt idx="102">
                  <c:v>-30.920999999999999</c:v>
                </c:pt>
                <c:pt idx="103">
                  <c:v>-33.445</c:v>
                </c:pt>
                <c:pt idx="104">
                  <c:v>-33.524000000000001</c:v>
                </c:pt>
                <c:pt idx="105">
                  <c:v>-38.929000000000002</c:v>
                </c:pt>
                <c:pt idx="106">
                  <c:v>-47.374000000000002</c:v>
                </c:pt>
                <c:pt idx="107">
                  <c:v>-48.841999999999999</c:v>
                </c:pt>
                <c:pt idx="108">
                  <c:v>-41.673999999999999</c:v>
                </c:pt>
                <c:pt idx="109">
                  <c:v>-45.667000000000002</c:v>
                </c:pt>
                <c:pt idx="110">
                  <c:v>-39.542999999999999</c:v>
                </c:pt>
                <c:pt idx="111">
                  <c:v>-30.978999999999999</c:v>
                </c:pt>
                <c:pt idx="112">
                  <c:v>-36.067999999999998</c:v>
                </c:pt>
                <c:pt idx="113">
                  <c:v>-31.635999999999999</c:v>
                </c:pt>
                <c:pt idx="114">
                  <c:v>-29.920999999999999</c:v>
                </c:pt>
                <c:pt idx="115">
                  <c:v>-20.352</c:v>
                </c:pt>
                <c:pt idx="116">
                  <c:v>-12.856</c:v>
                </c:pt>
                <c:pt idx="117">
                  <c:v>-5.3144999999999998</c:v>
                </c:pt>
                <c:pt idx="118">
                  <c:v>10.3</c:v>
                </c:pt>
                <c:pt idx="119">
                  <c:v>5.0589000000000004</c:v>
                </c:pt>
                <c:pt idx="120">
                  <c:v>13.32</c:v>
                </c:pt>
                <c:pt idx="121">
                  <c:v>18.175999999999998</c:v>
                </c:pt>
                <c:pt idx="122">
                  <c:v>22.736999999999998</c:v>
                </c:pt>
                <c:pt idx="123">
                  <c:v>29.404</c:v>
                </c:pt>
                <c:pt idx="124">
                  <c:v>37.329000000000001</c:v>
                </c:pt>
                <c:pt idx="125">
                  <c:v>45.838000000000001</c:v>
                </c:pt>
                <c:pt idx="126">
                  <c:v>40.387999999999998</c:v>
                </c:pt>
                <c:pt idx="127">
                  <c:v>46.215000000000003</c:v>
                </c:pt>
                <c:pt idx="128">
                  <c:v>42.881</c:v>
                </c:pt>
                <c:pt idx="129">
                  <c:v>38.027999999999999</c:v>
                </c:pt>
                <c:pt idx="130">
                  <c:v>45.067</c:v>
                </c:pt>
                <c:pt idx="131">
                  <c:v>42.973999999999997</c:v>
                </c:pt>
                <c:pt idx="132">
                  <c:v>42.826000000000001</c:v>
                </c:pt>
                <c:pt idx="133">
                  <c:v>30.526</c:v>
                </c:pt>
                <c:pt idx="134">
                  <c:v>28.547000000000001</c:v>
                </c:pt>
                <c:pt idx="135">
                  <c:v>22.908000000000001</c:v>
                </c:pt>
                <c:pt idx="136">
                  <c:v>6.6261000000000001</c:v>
                </c:pt>
                <c:pt idx="137">
                  <c:v>12.412000000000001</c:v>
                </c:pt>
                <c:pt idx="138">
                  <c:v>2.1644999999999999</c:v>
                </c:pt>
                <c:pt idx="139">
                  <c:v>1.3069999999999999</c:v>
                </c:pt>
                <c:pt idx="140">
                  <c:v>-9.0594999999999999</c:v>
                </c:pt>
                <c:pt idx="141">
                  <c:v>-12.804</c:v>
                </c:pt>
                <c:pt idx="142">
                  <c:v>-21.036000000000001</c:v>
                </c:pt>
                <c:pt idx="143">
                  <c:v>-33.32</c:v>
                </c:pt>
                <c:pt idx="144">
                  <c:v>-30.504000000000001</c:v>
                </c:pt>
                <c:pt idx="145">
                  <c:v>-37.042000000000002</c:v>
                </c:pt>
                <c:pt idx="146">
                  <c:v>-36.472999999999999</c:v>
                </c:pt>
                <c:pt idx="147">
                  <c:v>-36.14</c:v>
                </c:pt>
                <c:pt idx="148">
                  <c:v>-40.225000000000001</c:v>
                </c:pt>
                <c:pt idx="149">
                  <c:v>-45.402000000000001</c:v>
                </c:pt>
                <c:pt idx="150">
                  <c:v>-47.363999999999997</c:v>
                </c:pt>
                <c:pt idx="151">
                  <c:v>-39.183</c:v>
                </c:pt>
                <c:pt idx="152">
                  <c:v>-39.215000000000003</c:v>
                </c:pt>
                <c:pt idx="153">
                  <c:v>-36.11</c:v>
                </c:pt>
                <c:pt idx="154">
                  <c:v>-23.806000000000001</c:v>
                </c:pt>
                <c:pt idx="155">
                  <c:v>-29.172000000000001</c:v>
                </c:pt>
                <c:pt idx="156">
                  <c:v>-25.08</c:v>
                </c:pt>
                <c:pt idx="157">
                  <c:v>-20.355</c:v>
                </c:pt>
                <c:pt idx="158">
                  <c:v>-6.4691000000000001</c:v>
                </c:pt>
                <c:pt idx="159">
                  <c:v>-5.0956999999999999</c:v>
                </c:pt>
                <c:pt idx="160">
                  <c:v>3.3858999999999999</c:v>
                </c:pt>
                <c:pt idx="161">
                  <c:v>19.268999999999998</c:v>
                </c:pt>
                <c:pt idx="162">
                  <c:v>13.8</c:v>
                </c:pt>
                <c:pt idx="163">
                  <c:v>21.911999999999999</c:v>
                </c:pt>
                <c:pt idx="164">
                  <c:v>23.905999999999999</c:v>
                </c:pt>
                <c:pt idx="165">
                  <c:v>27.731999999999999</c:v>
                </c:pt>
                <c:pt idx="166">
                  <c:v>33.664999999999999</c:v>
                </c:pt>
                <c:pt idx="167">
                  <c:v>40.371000000000002</c:v>
                </c:pt>
                <c:pt idx="168">
                  <c:v>47.415999999999997</c:v>
                </c:pt>
                <c:pt idx="169">
                  <c:v>40.898000000000003</c:v>
                </c:pt>
                <c:pt idx="170">
                  <c:v>44.868000000000002</c:v>
                </c:pt>
                <c:pt idx="171">
                  <c:v>41.87</c:v>
                </c:pt>
                <c:pt idx="172">
                  <c:v>33.359000000000002</c:v>
                </c:pt>
                <c:pt idx="173">
                  <c:v>39.826999999999998</c:v>
                </c:pt>
                <c:pt idx="174">
                  <c:v>36.505000000000003</c:v>
                </c:pt>
                <c:pt idx="175">
                  <c:v>36.39</c:v>
                </c:pt>
                <c:pt idx="176">
                  <c:v>20.146999999999998</c:v>
                </c:pt>
                <c:pt idx="177">
                  <c:v>21.539000000000001</c:v>
                </c:pt>
                <c:pt idx="178">
                  <c:v>15.109</c:v>
                </c:pt>
                <c:pt idx="179">
                  <c:v>-1.405</c:v>
                </c:pt>
                <c:pt idx="180">
                  <c:v>3.2867999999999999</c:v>
                </c:pt>
                <c:pt idx="181">
                  <c:v>-5.1147999999999998</c:v>
                </c:pt>
                <c:pt idx="182">
                  <c:v>-7.8775000000000004</c:v>
                </c:pt>
                <c:pt idx="183">
                  <c:v>-17.11</c:v>
                </c:pt>
                <c:pt idx="184">
                  <c:v>-20.234000000000002</c:v>
                </c:pt>
                <c:pt idx="185">
                  <c:v>-28.597000000000001</c:v>
                </c:pt>
                <c:pt idx="186">
                  <c:v>-40.152000000000001</c:v>
                </c:pt>
                <c:pt idx="187">
                  <c:v>-34.015999999999998</c:v>
                </c:pt>
                <c:pt idx="188">
                  <c:v>-39.829000000000001</c:v>
                </c:pt>
                <c:pt idx="189">
                  <c:v>-37.619999999999997</c:v>
                </c:pt>
                <c:pt idx="190">
                  <c:v>-34.908999999999999</c:v>
                </c:pt>
                <c:pt idx="191">
                  <c:v>-41.670999999999999</c:v>
                </c:pt>
                <c:pt idx="192">
                  <c:v>-41.237000000000002</c:v>
                </c:pt>
                <c:pt idx="193">
                  <c:v>-44.517000000000003</c:v>
                </c:pt>
                <c:pt idx="194">
                  <c:v>-28.263999999999999</c:v>
                </c:pt>
                <c:pt idx="195">
                  <c:v>-33.600999999999999</c:v>
                </c:pt>
                <c:pt idx="196">
                  <c:v>-29.279</c:v>
                </c:pt>
                <c:pt idx="197">
                  <c:v>-16.312999999999999</c:v>
                </c:pt>
                <c:pt idx="198">
                  <c:v>-24.087</c:v>
                </c:pt>
                <c:pt idx="199">
                  <c:v>-14.3</c:v>
                </c:pt>
                <c:pt idx="200">
                  <c:v>-12.462999999999999</c:v>
                </c:pt>
                <c:pt idx="201">
                  <c:v>0.79308999999999996</c:v>
                </c:pt>
                <c:pt idx="202">
                  <c:v>3.9759000000000002</c:v>
                </c:pt>
                <c:pt idx="203">
                  <c:v>9.9719999999999995</c:v>
                </c:pt>
                <c:pt idx="204">
                  <c:v>24.257000000000001</c:v>
                </c:pt>
                <c:pt idx="205">
                  <c:v>22.013000000000002</c:v>
                </c:pt>
                <c:pt idx="206">
                  <c:v>30.533999999999999</c:v>
                </c:pt>
                <c:pt idx="207">
                  <c:v>30.329000000000001</c:v>
                </c:pt>
                <c:pt idx="208">
                  <c:v>32.366999999999997</c:v>
                </c:pt>
                <c:pt idx="209">
                  <c:v>36.073</c:v>
                </c:pt>
                <c:pt idx="210">
                  <c:v>40.152000000000001</c:v>
                </c:pt>
                <c:pt idx="211">
                  <c:v>44.607999999999997</c:v>
                </c:pt>
                <c:pt idx="212">
                  <c:v>37.518999999999998</c:v>
                </c:pt>
                <c:pt idx="213">
                  <c:v>40.353999999999999</c:v>
                </c:pt>
                <c:pt idx="214">
                  <c:v>39.079000000000001</c:v>
                </c:pt>
                <c:pt idx="215">
                  <c:v>31.318000000000001</c:v>
                </c:pt>
                <c:pt idx="216">
                  <c:v>36.106999999999999</c:v>
                </c:pt>
                <c:pt idx="217">
                  <c:v>30.937999999999999</c:v>
                </c:pt>
                <c:pt idx="218">
                  <c:v>27.766999999999999</c:v>
                </c:pt>
                <c:pt idx="219">
                  <c:v>13.987</c:v>
                </c:pt>
                <c:pt idx="220">
                  <c:v>13.351000000000001</c:v>
                </c:pt>
                <c:pt idx="221">
                  <c:v>7.8516000000000004</c:v>
                </c:pt>
                <c:pt idx="222">
                  <c:v>-4.9114000000000004</c:v>
                </c:pt>
                <c:pt idx="223">
                  <c:v>-6.9634999999999998</c:v>
                </c:pt>
                <c:pt idx="224">
                  <c:v>-13.933</c:v>
                </c:pt>
                <c:pt idx="225">
                  <c:v>-17.742000000000001</c:v>
                </c:pt>
                <c:pt idx="226">
                  <c:v>-23.186</c:v>
                </c:pt>
                <c:pt idx="227">
                  <c:v>-24.513000000000002</c:v>
                </c:pt>
                <c:pt idx="228">
                  <c:v>-32.338000000000001</c:v>
                </c:pt>
                <c:pt idx="229">
                  <c:v>-39.584000000000003</c:v>
                </c:pt>
                <c:pt idx="230">
                  <c:v>-35.44</c:v>
                </c:pt>
                <c:pt idx="231">
                  <c:v>-40.274999999999999</c:v>
                </c:pt>
                <c:pt idx="232">
                  <c:v>-42.223999999999997</c:v>
                </c:pt>
                <c:pt idx="233">
                  <c:v>-39.29</c:v>
                </c:pt>
                <c:pt idx="234">
                  <c:v>-42.234000000000002</c:v>
                </c:pt>
                <c:pt idx="235">
                  <c:v>-40.939</c:v>
                </c:pt>
                <c:pt idx="236">
                  <c:v>-38.253</c:v>
                </c:pt>
                <c:pt idx="237">
                  <c:v>-24.198</c:v>
                </c:pt>
                <c:pt idx="238">
                  <c:v>-22.83</c:v>
                </c:pt>
                <c:pt idx="239">
                  <c:v>-18.962</c:v>
                </c:pt>
                <c:pt idx="240">
                  <c:v>-6.9592999999999998</c:v>
                </c:pt>
                <c:pt idx="241">
                  <c:v>-13.436</c:v>
                </c:pt>
                <c:pt idx="242">
                  <c:v>-7.8639000000000001</c:v>
                </c:pt>
                <c:pt idx="243">
                  <c:v>-3.0579000000000001</c:v>
                </c:pt>
                <c:pt idx="244">
                  <c:v>7.5865999999999998</c:v>
                </c:pt>
                <c:pt idx="245">
                  <c:v>10.054</c:v>
                </c:pt>
                <c:pt idx="246">
                  <c:v>20.189</c:v>
                </c:pt>
                <c:pt idx="247">
                  <c:v>28.838999999999999</c:v>
                </c:pt>
                <c:pt idx="248">
                  <c:v>25.992000000000001</c:v>
                </c:pt>
                <c:pt idx="249">
                  <c:v>36.728999999999999</c:v>
                </c:pt>
                <c:pt idx="250">
                  <c:v>31.283000000000001</c:v>
                </c:pt>
                <c:pt idx="251">
                  <c:v>35.637999999999998</c:v>
                </c:pt>
                <c:pt idx="252">
                  <c:v>37.613</c:v>
                </c:pt>
                <c:pt idx="253">
                  <c:v>39.536000000000001</c:v>
                </c:pt>
                <c:pt idx="254">
                  <c:v>44.515999999999998</c:v>
                </c:pt>
                <c:pt idx="255">
                  <c:v>29.559000000000001</c:v>
                </c:pt>
                <c:pt idx="256">
                  <c:v>37.506999999999998</c:v>
                </c:pt>
                <c:pt idx="257">
                  <c:v>32.935000000000002</c:v>
                </c:pt>
                <c:pt idx="258">
                  <c:v>24.632999999999999</c:v>
                </c:pt>
                <c:pt idx="259">
                  <c:v>29.59</c:v>
                </c:pt>
                <c:pt idx="260">
                  <c:v>22.951000000000001</c:v>
                </c:pt>
                <c:pt idx="261">
                  <c:v>20.486999999999998</c:v>
                </c:pt>
                <c:pt idx="262">
                  <c:v>7.0582000000000003</c:v>
                </c:pt>
                <c:pt idx="263">
                  <c:v>5.3311000000000002</c:v>
                </c:pt>
                <c:pt idx="264">
                  <c:v>-0.96431</c:v>
                </c:pt>
                <c:pt idx="265">
                  <c:v>-13.859</c:v>
                </c:pt>
                <c:pt idx="266">
                  <c:v>-13.622</c:v>
                </c:pt>
                <c:pt idx="267">
                  <c:v>-21.969000000000001</c:v>
                </c:pt>
                <c:pt idx="268">
                  <c:v>-23.111000000000001</c:v>
                </c:pt>
                <c:pt idx="269">
                  <c:v>-27.143000000000001</c:v>
                </c:pt>
                <c:pt idx="270">
                  <c:v>-29.227</c:v>
                </c:pt>
                <c:pt idx="271">
                  <c:v>-36.543999999999997</c:v>
                </c:pt>
                <c:pt idx="272">
                  <c:v>-39.194000000000003</c:v>
                </c:pt>
                <c:pt idx="273">
                  <c:v>-31.527999999999999</c:v>
                </c:pt>
                <c:pt idx="274">
                  <c:v>-39.185000000000002</c:v>
                </c:pt>
                <c:pt idx="275">
                  <c:v>-39.601999999999997</c:v>
                </c:pt>
                <c:pt idx="276">
                  <c:v>-36.055999999999997</c:v>
                </c:pt>
                <c:pt idx="277">
                  <c:v>-38.598999999999997</c:v>
                </c:pt>
                <c:pt idx="278">
                  <c:v>-36.524000000000001</c:v>
                </c:pt>
                <c:pt idx="279">
                  <c:v>-32.942</c:v>
                </c:pt>
                <c:pt idx="280">
                  <c:v>-20.53</c:v>
                </c:pt>
                <c:pt idx="281">
                  <c:v>-19.611999999999998</c:v>
                </c:pt>
                <c:pt idx="282">
                  <c:v>-15.879</c:v>
                </c:pt>
                <c:pt idx="283">
                  <c:v>-3.2479</c:v>
                </c:pt>
                <c:pt idx="284">
                  <c:v>-1.2929999999999999</c:v>
                </c:pt>
                <c:pt idx="285">
                  <c:v>4.8825000000000003</c:v>
                </c:pt>
                <c:pt idx="286">
                  <c:v>10.093</c:v>
                </c:pt>
                <c:pt idx="287">
                  <c:v>15.478</c:v>
                </c:pt>
                <c:pt idx="288">
                  <c:v>17.393999999999998</c:v>
                </c:pt>
                <c:pt idx="289">
                  <c:v>23.532</c:v>
                </c:pt>
                <c:pt idx="290">
                  <c:v>28.347000000000001</c:v>
                </c:pt>
                <c:pt idx="291">
                  <c:v>25.795000000000002</c:v>
                </c:pt>
                <c:pt idx="292">
                  <c:v>33.96</c:v>
                </c:pt>
                <c:pt idx="293">
                  <c:v>37.06</c:v>
                </c:pt>
                <c:pt idx="294">
                  <c:v>39.261000000000003</c:v>
                </c:pt>
                <c:pt idx="295">
                  <c:v>40.017000000000003</c:v>
                </c:pt>
                <c:pt idx="296">
                  <c:v>39.761000000000003</c:v>
                </c:pt>
                <c:pt idx="297">
                  <c:v>39.225000000000001</c:v>
                </c:pt>
                <c:pt idx="298">
                  <c:v>28.678000000000001</c:v>
                </c:pt>
                <c:pt idx="299">
                  <c:v>30.856000000000002</c:v>
                </c:pt>
                <c:pt idx="300">
                  <c:v>30.992000000000001</c:v>
                </c:pt>
                <c:pt idx="301">
                  <c:v>22.161000000000001</c:v>
                </c:pt>
                <c:pt idx="302">
                  <c:v>16.646000000000001</c:v>
                </c:pt>
                <c:pt idx="303">
                  <c:v>13.33</c:v>
                </c:pt>
                <c:pt idx="304">
                  <c:v>6.843</c:v>
                </c:pt>
                <c:pt idx="305">
                  <c:v>-1.4974000000000001</c:v>
                </c:pt>
                <c:pt idx="306">
                  <c:v>9.9000000000000005E-2</c:v>
                </c:pt>
                <c:pt idx="307">
                  <c:v>-7.7481</c:v>
                </c:pt>
                <c:pt idx="308">
                  <c:v>-13.691000000000001</c:v>
                </c:pt>
                <c:pt idx="309">
                  <c:v>-15.018000000000001</c:v>
                </c:pt>
                <c:pt idx="310">
                  <c:v>-23.786999999999999</c:v>
                </c:pt>
                <c:pt idx="311">
                  <c:v>-29.393000000000001</c:v>
                </c:pt>
                <c:pt idx="312">
                  <c:v>-36.645000000000003</c:v>
                </c:pt>
                <c:pt idx="313">
                  <c:v>-35.863999999999997</c:v>
                </c:pt>
                <c:pt idx="314">
                  <c:v>-38.497</c:v>
                </c:pt>
                <c:pt idx="315">
                  <c:v>-38.835999999999999</c:v>
                </c:pt>
                <c:pt idx="316">
                  <c:v>-32.61</c:v>
                </c:pt>
                <c:pt idx="317">
                  <c:v>-36.515999999999998</c:v>
                </c:pt>
                <c:pt idx="318">
                  <c:v>-39.354999999999997</c:v>
                </c:pt>
                <c:pt idx="319">
                  <c:v>-35.033000000000001</c:v>
                </c:pt>
                <c:pt idx="320">
                  <c:v>-28.716000000000001</c:v>
                </c:pt>
                <c:pt idx="321">
                  <c:v>-28.024000000000001</c:v>
                </c:pt>
                <c:pt idx="322">
                  <c:v>-21.341000000000001</c:v>
                </c:pt>
                <c:pt idx="323">
                  <c:v>-12.4</c:v>
                </c:pt>
                <c:pt idx="324">
                  <c:v>-15.478999999999999</c:v>
                </c:pt>
                <c:pt idx="325">
                  <c:v>-9.0320999999999998</c:v>
                </c:pt>
                <c:pt idx="326">
                  <c:v>-4.2548000000000004</c:v>
                </c:pt>
                <c:pt idx="327">
                  <c:v>0.80615000000000003</c:v>
                </c:pt>
                <c:pt idx="328">
                  <c:v>9.8087999999999997</c:v>
                </c:pt>
                <c:pt idx="329">
                  <c:v>18.190000000000001</c:v>
                </c:pt>
                <c:pt idx="330">
                  <c:v>30.937999999999999</c:v>
                </c:pt>
                <c:pt idx="331">
                  <c:v>26.225999999999999</c:v>
                </c:pt>
                <c:pt idx="332">
                  <c:v>31.36</c:v>
                </c:pt>
                <c:pt idx="333">
                  <c:v>31.798999999999999</c:v>
                </c:pt>
                <c:pt idx="334">
                  <c:v>30.036999999999999</c:v>
                </c:pt>
                <c:pt idx="335">
                  <c:v>35.774999999999999</c:v>
                </c:pt>
                <c:pt idx="336">
                  <c:v>39.360999999999997</c:v>
                </c:pt>
                <c:pt idx="337">
                  <c:v>36.634</c:v>
                </c:pt>
                <c:pt idx="338">
                  <c:v>34.593000000000004</c:v>
                </c:pt>
                <c:pt idx="339">
                  <c:v>35.761000000000003</c:v>
                </c:pt>
                <c:pt idx="340">
                  <c:v>30.454999999999998</c:v>
                </c:pt>
                <c:pt idx="341">
                  <c:v>26.393000000000001</c:v>
                </c:pt>
                <c:pt idx="342">
                  <c:v>25.405999999999999</c:v>
                </c:pt>
                <c:pt idx="343">
                  <c:v>21.766999999999999</c:v>
                </c:pt>
                <c:pt idx="344">
                  <c:v>16.015000000000001</c:v>
                </c:pt>
                <c:pt idx="345">
                  <c:v>8.8777000000000008</c:v>
                </c:pt>
                <c:pt idx="346">
                  <c:v>3.9891000000000001</c:v>
                </c:pt>
                <c:pt idx="347">
                  <c:v>0.74082000000000003</c:v>
                </c:pt>
                <c:pt idx="348">
                  <c:v>-7.2087000000000003</c:v>
                </c:pt>
                <c:pt idx="349">
                  <c:v>-8.6347000000000005</c:v>
                </c:pt>
                <c:pt idx="350">
                  <c:v>-12.917999999999999</c:v>
                </c:pt>
                <c:pt idx="351">
                  <c:v>-20.716000000000001</c:v>
                </c:pt>
                <c:pt idx="352">
                  <c:v>-21.45</c:v>
                </c:pt>
                <c:pt idx="353">
                  <c:v>-26.652999999999999</c:v>
                </c:pt>
                <c:pt idx="354">
                  <c:v>-33.316000000000003</c:v>
                </c:pt>
                <c:pt idx="355">
                  <c:v>-36.798999999999999</c:v>
                </c:pt>
                <c:pt idx="356">
                  <c:v>-37.905000000000001</c:v>
                </c:pt>
                <c:pt idx="357">
                  <c:v>-38.137</c:v>
                </c:pt>
                <c:pt idx="358">
                  <c:v>-38.542999999999999</c:v>
                </c:pt>
                <c:pt idx="359">
                  <c:v>-29.984000000000002</c:v>
                </c:pt>
                <c:pt idx="360">
                  <c:v>-33.381999999999998</c:v>
                </c:pt>
                <c:pt idx="361">
                  <c:v>-33.896999999999998</c:v>
                </c:pt>
                <c:pt idx="362">
                  <c:v>-28.777000000000001</c:v>
                </c:pt>
                <c:pt idx="363">
                  <c:v>-22.651</c:v>
                </c:pt>
                <c:pt idx="364">
                  <c:v>-19.498000000000001</c:v>
                </c:pt>
                <c:pt idx="365">
                  <c:v>-15.625</c:v>
                </c:pt>
                <c:pt idx="366">
                  <c:v>-5.5475000000000003</c:v>
                </c:pt>
                <c:pt idx="367">
                  <c:v>-8.4453999999999994</c:v>
                </c:pt>
                <c:pt idx="368">
                  <c:v>-0.49743999999999999</c:v>
                </c:pt>
                <c:pt idx="369">
                  <c:v>3.3361000000000001</c:v>
                </c:pt>
                <c:pt idx="370">
                  <c:v>9.9015000000000004</c:v>
                </c:pt>
                <c:pt idx="371">
                  <c:v>16.959</c:v>
                </c:pt>
                <c:pt idx="372">
                  <c:v>20.956</c:v>
                </c:pt>
                <c:pt idx="373">
                  <c:v>32.01</c:v>
                </c:pt>
                <c:pt idx="374">
                  <c:v>28.722000000000001</c:v>
                </c:pt>
                <c:pt idx="375">
                  <c:v>34.052999999999997</c:v>
                </c:pt>
                <c:pt idx="376">
                  <c:v>34.424999999999997</c:v>
                </c:pt>
                <c:pt idx="377">
                  <c:v>30.742999999999999</c:v>
                </c:pt>
                <c:pt idx="378">
                  <c:v>35.951000000000001</c:v>
                </c:pt>
                <c:pt idx="379">
                  <c:v>39.825000000000003</c:v>
                </c:pt>
                <c:pt idx="380">
                  <c:v>40.606000000000002</c:v>
                </c:pt>
                <c:pt idx="381">
                  <c:v>31.456</c:v>
                </c:pt>
                <c:pt idx="382">
                  <c:v>32.298000000000002</c:v>
                </c:pt>
                <c:pt idx="383">
                  <c:v>24.861999999999998</c:v>
                </c:pt>
                <c:pt idx="384">
                  <c:v>16.966999999999999</c:v>
                </c:pt>
                <c:pt idx="385">
                  <c:v>21.704000000000001</c:v>
                </c:pt>
                <c:pt idx="386">
                  <c:v>14.827999999999999</c:v>
                </c:pt>
                <c:pt idx="387">
                  <c:v>11.728999999999999</c:v>
                </c:pt>
                <c:pt idx="388">
                  <c:v>-1.4937</c:v>
                </c:pt>
                <c:pt idx="389">
                  <c:v>-3.1154000000000002</c:v>
                </c:pt>
                <c:pt idx="390">
                  <c:v>-8.1806000000000001</c:v>
                </c:pt>
                <c:pt idx="391">
                  <c:v>-18.66</c:v>
                </c:pt>
                <c:pt idx="392">
                  <c:v>-15.789</c:v>
                </c:pt>
                <c:pt idx="393">
                  <c:v>-20.603999999999999</c:v>
                </c:pt>
                <c:pt idx="394">
                  <c:v>-24.805</c:v>
                </c:pt>
                <c:pt idx="395">
                  <c:v>-25.251999999999999</c:v>
                </c:pt>
                <c:pt idx="396">
                  <c:v>-29.588999999999999</c:v>
                </c:pt>
                <c:pt idx="397">
                  <c:v>-36.396000000000001</c:v>
                </c:pt>
                <c:pt idx="398">
                  <c:v>-38.255000000000003</c:v>
                </c:pt>
                <c:pt idx="399">
                  <c:v>-34.926000000000002</c:v>
                </c:pt>
                <c:pt idx="400">
                  <c:v>-35.552999999999997</c:v>
                </c:pt>
                <c:pt idx="401">
                  <c:v>-33.445999999999998</c:v>
                </c:pt>
                <c:pt idx="402">
                  <c:v>-26.181999999999999</c:v>
                </c:pt>
                <c:pt idx="403">
                  <c:v>-30.13</c:v>
                </c:pt>
                <c:pt idx="404">
                  <c:v>-28.378</c:v>
                </c:pt>
                <c:pt idx="405">
                  <c:v>-25.97</c:v>
                </c:pt>
                <c:pt idx="406">
                  <c:v>-19.472999999999999</c:v>
                </c:pt>
                <c:pt idx="407">
                  <c:v>-13.144</c:v>
                </c:pt>
                <c:pt idx="408">
                  <c:v>-7.4744000000000002</c:v>
                </c:pt>
                <c:pt idx="409">
                  <c:v>4.7949999999999999</c:v>
                </c:pt>
                <c:pt idx="410">
                  <c:v>0.48025000000000001</c:v>
                </c:pt>
                <c:pt idx="411">
                  <c:v>6.8677999999999999</c:v>
                </c:pt>
                <c:pt idx="412">
                  <c:v>9.8605</c:v>
                </c:pt>
                <c:pt idx="413">
                  <c:v>16.366</c:v>
                </c:pt>
                <c:pt idx="414">
                  <c:v>20.18</c:v>
                </c:pt>
                <c:pt idx="415">
                  <c:v>26.736999999999998</c:v>
                </c:pt>
                <c:pt idx="416">
                  <c:v>34.924999999999997</c:v>
                </c:pt>
                <c:pt idx="417">
                  <c:v>30.905000000000001</c:v>
                </c:pt>
                <c:pt idx="418">
                  <c:v>36.152999999999999</c:v>
                </c:pt>
                <c:pt idx="419">
                  <c:v>33.630000000000003</c:v>
                </c:pt>
                <c:pt idx="420">
                  <c:v>29.896999999999998</c:v>
                </c:pt>
                <c:pt idx="421">
                  <c:v>35.381999999999998</c:v>
                </c:pt>
                <c:pt idx="422">
                  <c:v>34.286999999999999</c:v>
                </c:pt>
                <c:pt idx="423">
                  <c:v>35.887999999999998</c:v>
                </c:pt>
                <c:pt idx="424">
                  <c:v>27.321000000000002</c:v>
                </c:pt>
                <c:pt idx="425">
                  <c:v>25.902000000000001</c:v>
                </c:pt>
                <c:pt idx="426">
                  <c:v>21.765999999999998</c:v>
                </c:pt>
                <c:pt idx="427">
                  <c:v>10.326000000000001</c:v>
                </c:pt>
                <c:pt idx="428">
                  <c:v>14.928000000000001</c:v>
                </c:pt>
                <c:pt idx="429">
                  <c:v>7.1879</c:v>
                </c:pt>
                <c:pt idx="430">
                  <c:v>3.5648</c:v>
                </c:pt>
                <c:pt idx="431">
                  <c:v>-6.1455000000000002</c:v>
                </c:pt>
                <c:pt idx="432">
                  <c:v>-8.3475999999999999</c:v>
                </c:pt>
                <c:pt idx="433">
                  <c:v>-15.134</c:v>
                </c:pt>
                <c:pt idx="434">
                  <c:v>-25.527999999999999</c:v>
                </c:pt>
                <c:pt idx="435">
                  <c:v>-22.279</c:v>
                </c:pt>
                <c:pt idx="436">
                  <c:v>-28.623999999999999</c:v>
                </c:pt>
                <c:pt idx="437">
                  <c:v>-27.145</c:v>
                </c:pt>
                <c:pt idx="438">
                  <c:v>-25.960999999999999</c:v>
                </c:pt>
                <c:pt idx="439">
                  <c:v>-29.533999999999999</c:v>
                </c:pt>
                <c:pt idx="440">
                  <c:v>-33.177</c:v>
                </c:pt>
                <c:pt idx="441">
                  <c:v>-39.256999999999998</c:v>
                </c:pt>
                <c:pt idx="442">
                  <c:v>-30.794</c:v>
                </c:pt>
                <c:pt idx="443">
                  <c:v>-33.628999999999998</c:v>
                </c:pt>
                <c:pt idx="444">
                  <c:v>-29.087</c:v>
                </c:pt>
                <c:pt idx="445">
                  <c:v>-20.952000000000002</c:v>
                </c:pt>
                <c:pt idx="446">
                  <c:v>-25.812999999999999</c:v>
                </c:pt>
                <c:pt idx="447">
                  <c:v>-20.992000000000001</c:v>
                </c:pt>
                <c:pt idx="448">
                  <c:v>-21.260999999999999</c:v>
                </c:pt>
                <c:pt idx="449">
                  <c:v>-6.6764000000000001</c:v>
                </c:pt>
                <c:pt idx="450">
                  <c:v>-7.8175999999999997</c:v>
                </c:pt>
                <c:pt idx="451">
                  <c:v>-0.37769999999999998</c:v>
                </c:pt>
                <c:pt idx="452">
                  <c:v>12.271000000000001</c:v>
                </c:pt>
                <c:pt idx="453">
                  <c:v>6.2119999999999997</c:v>
                </c:pt>
                <c:pt idx="454">
                  <c:v>14.631</c:v>
                </c:pt>
                <c:pt idx="455">
                  <c:v>15.348000000000001</c:v>
                </c:pt>
                <c:pt idx="456">
                  <c:v>20.382000000000001</c:v>
                </c:pt>
                <c:pt idx="457">
                  <c:v>23.838000000000001</c:v>
                </c:pt>
                <c:pt idx="458">
                  <c:v>30.207000000000001</c:v>
                </c:pt>
                <c:pt idx="459">
                  <c:v>36.563000000000002</c:v>
                </c:pt>
                <c:pt idx="460">
                  <c:v>31.274999999999999</c:v>
                </c:pt>
                <c:pt idx="461">
                  <c:v>35.530999999999999</c:v>
                </c:pt>
                <c:pt idx="462">
                  <c:v>33.078000000000003</c:v>
                </c:pt>
                <c:pt idx="463">
                  <c:v>27.491</c:v>
                </c:pt>
                <c:pt idx="464">
                  <c:v>32.018999999999998</c:v>
                </c:pt>
                <c:pt idx="465">
                  <c:v>30.428999999999998</c:v>
                </c:pt>
                <c:pt idx="466">
                  <c:v>30.981000000000002</c:v>
                </c:pt>
                <c:pt idx="467">
                  <c:v>17.797000000000001</c:v>
                </c:pt>
                <c:pt idx="468">
                  <c:v>19.547000000000001</c:v>
                </c:pt>
                <c:pt idx="469">
                  <c:v>14.843999999999999</c:v>
                </c:pt>
                <c:pt idx="470">
                  <c:v>3.1947999999999999</c:v>
                </c:pt>
                <c:pt idx="471">
                  <c:v>7.3941999999999997</c:v>
                </c:pt>
                <c:pt idx="472">
                  <c:v>1.6389</c:v>
                </c:pt>
                <c:pt idx="473">
                  <c:v>-1.8788</c:v>
                </c:pt>
                <c:pt idx="474">
                  <c:v>-9.7178000000000004</c:v>
                </c:pt>
                <c:pt idx="475">
                  <c:v>-13.013</c:v>
                </c:pt>
                <c:pt idx="476">
                  <c:v>-19.460999999999999</c:v>
                </c:pt>
                <c:pt idx="477">
                  <c:v>-28.533999999999999</c:v>
                </c:pt>
                <c:pt idx="478">
                  <c:v>-26.318000000000001</c:v>
                </c:pt>
                <c:pt idx="479">
                  <c:v>-33.284999999999997</c:v>
                </c:pt>
                <c:pt idx="480">
                  <c:v>-33.847999999999999</c:v>
                </c:pt>
                <c:pt idx="481">
                  <c:v>-30.641999999999999</c:v>
                </c:pt>
                <c:pt idx="482">
                  <c:v>-33.515999999999998</c:v>
                </c:pt>
                <c:pt idx="483">
                  <c:v>-33.161999999999999</c:v>
                </c:pt>
                <c:pt idx="484">
                  <c:v>-35.152000000000001</c:v>
                </c:pt>
                <c:pt idx="485">
                  <c:v>-23.585000000000001</c:v>
                </c:pt>
                <c:pt idx="486">
                  <c:v>-28.469000000000001</c:v>
                </c:pt>
                <c:pt idx="487">
                  <c:v>-23.890999999999998</c:v>
                </c:pt>
                <c:pt idx="488">
                  <c:v>-11.898999999999999</c:v>
                </c:pt>
                <c:pt idx="489">
                  <c:v>-17.018000000000001</c:v>
                </c:pt>
                <c:pt idx="490">
                  <c:v>-13.039</c:v>
                </c:pt>
                <c:pt idx="491">
                  <c:v>-13.769</c:v>
                </c:pt>
                <c:pt idx="492">
                  <c:v>-2.0596000000000001</c:v>
                </c:pt>
                <c:pt idx="493">
                  <c:v>-2.0327000000000002</c:v>
                </c:pt>
                <c:pt idx="494">
                  <c:v>5.9936999999999996</c:v>
                </c:pt>
                <c:pt idx="495">
                  <c:v>15.757999999999999</c:v>
                </c:pt>
                <c:pt idx="496">
                  <c:v>14.759</c:v>
                </c:pt>
                <c:pt idx="497">
                  <c:v>21.687999999999999</c:v>
                </c:pt>
                <c:pt idx="498">
                  <c:v>20.081</c:v>
                </c:pt>
                <c:pt idx="499">
                  <c:v>25.186</c:v>
                </c:pt>
                <c:pt idx="500">
                  <c:v>24.324000000000002</c:v>
                </c:pt>
                <c:pt idx="501">
                  <c:v>31.315000000000001</c:v>
                </c:pt>
                <c:pt idx="502">
                  <c:v>34.255000000000003</c:v>
                </c:pt>
                <c:pt idx="503">
                  <c:v>25.088999999999999</c:v>
                </c:pt>
                <c:pt idx="504">
                  <c:v>33.069000000000003</c:v>
                </c:pt>
                <c:pt idx="505">
                  <c:v>30.654</c:v>
                </c:pt>
                <c:pt idx="506">
                  <c:v>27.704999999999998</c:v>
                </c:pt>
                <c:pt idx="507">
                  <c:v>28.952000000000002</c:v>
                </c:pt>
                <c:pt idx="508">
                  <c:v>26.14</c:v>
                </c:pt>
                <c:pt idx="509">
                  <c:v>24.260999999999999</c:v>
                </c:pt>
                <c:pt idx="510">
                  <c:v>13.218999999999999</c:v>
                </c:pt>
                <c:pt idx="511">
                  <c:v>13.311999999999999</c:v>
                </c:pt>
                <c:pt idx="512">
                  <c:v>10.073</c:v>
                </c:pt>
                <c:pt idx="513">
                  <c:v>-1.0933999999999999</c:v>
                </c:pt>
                <c:pt idx="514">
                  <c:v>-2.3066</c:v>
                </c:pt>
                <c:pt idx="515">
                  <c:v>-7.3609999999999998</c:v>
                </c:pt>
                <c:pt idx="516">
                  <c:v>-10.833</c:v>
                </c:pt>
                <c:pt idx="517">
                  <c:v>-15.526</c:v>
                </c:pt>
                <c:pt idx="518">
                  <c:v>-16.821000000000002</c:v>
                </c:pt>
                <c:pt idx="519">
                  <c:v>-22.167999999999999</c:v>
                </c:pt>
                <c:pt idx="520">
                  <c:v>-26.678000000000001</c:v>
                </c:pt>
                <c:pt idx="521">
                  <c:v>-25.545999999999999</c:v>
                </c:pt>
                <c:pt idx="522">
                  <c:v>-29.335999999999999</c:v>
                </c:pt>
                <c:pt idx="523">
                  <c:v>-32.470999999999997</c:v>
                </c:pt>
                <c:pt idx="524">
                  <c:v>-32.048000000000002</c:v>
                </c:pt>
                <c:pt idx="525">
                  <c:v>-33.869</c:v>
                </c:pt>
                <c:pt idx="526">
                  <c:v>-33.021000000000001</c:v>
                </c:pt>
                <c:pt idx="527">
                  <c:v>-31.367000000000001</c:v>
                </c:pt>
                <c:pt idx="528">
                  <c:v>-22.370999999999999</c:v>
                </c:pt>
                <c:pt idx="529">
                  <c:v>-23.390999999999998</c:v>
                </c:pt>
                <c:pt idx="530">
                  <c:v>-22.611999999999998</c:v>
                </c:pt>
                <c:pt idx="531">
                  <c:v>-13.334</c:v>
                </c:pt>
                <c:pt idx="532">
                  <c:v>-10.121</c:v>
                </c:pt>
                <c:pt idx="533">
                  <c:v>-5.0586000000000002</c:v>
                </c:pt>
                <c:pt idx="534">
                  <c:v>-1.1284000000000001</c:v>
                </c:pt>
                <c:pt idx="535">
                  <c:v>5.1567999999999996</c:v>
                </c:pt>
                <c:pt idx="536">
                  <c:v>5.1733000000000002</c:v>
                </c:pt>
                <c:pt idx="537">
                  <c:v>10.695</c:v>
                </c:pt>
                <c:pt idx="538">
                  <c:v>16.457000000000001</c:v>
                </c:pt>
                <c:pt idx="539">
                  <c:v>15.488</c:v>
                </c:pt>
                <c:pt idx="540">
                  <c:v>21.785</c:v>
                </c:pt>
                <c:pt idx="541">
                  <c:v>26.204000000000001</c:v>
                </c:pt>
                <c:pt idx="542">
                  <c:v>30.324999999999999</c:v>
                </c:pt>
                <c:pt idx="543">
                  <c:v>30.173999999999999</c:v>
                </c:pt>
                <c:pt idx="544">
                  <c:v>32.284999999999997</c:v>
                </c:pt>
                <c:pt idx="545">
                  <c:v>31.818000000000001</c:v>
                </c:pt>
                <c:pt idx="546">
                  <c:v>25.442</c:v>
                </c:pt>
                <c:pt idx="547">
                  <c:v>28.074999999999999</c:v>
                </c:pt>
                <c:pt idx="548">
                  <c:v>28.277999999999999</c:v>
                </c:pt>
                <c:pt idx="549">
                  <c:v>21.788</c:v>
                </c:pt>
                <c:pt idx="550">
                  <c:v>23.401</c:v>
                </c:pt>
                <c:pt idx="551">
                  <c:v>22.524000000000001</c:v>
                </c:pt>
                <c:pt idx="552">
                  <c:v>15.917999999999999</c:v>
                </c:pt>
                <c:pt idx="553">
                  <c:v>9.343</c:v>
                </c:pt>
                <c:pt idx="554">
                  <c:v>7.6962000000000002</c:v>
                </c:pt>
                <c:pt idx="555">
                  <c:v>0.36358000000000001</c:v>
                </c:pt>
                <c:pt idx="556">
                  <c:v>-4.5728999999999997</c:v>
                </c:pt>
                <c:pt idx="557">
                  <c:v>-8.7603000000000009</c:v>
                </c:pt>
                <c:pt idx="558">
                  <c:v>-14.199</c:v>
                </c:pt>
                <c:pt idx="559">
                  <c:v>-14.348000000000001</c:v>
                </c:pt>
                <c:pt idx="560">
                  <c:v>-20.035</c:v>
                </c:pt>
                <c:pt idx="561">
                  <c:v>-20.099</c:v>
                </c:pt>
                <c:pt idx="562">
                  <c:v>-25.798999999999999</c:v>
                </c:pt>
                <c:pt idx="563">
                  <c:v>-29.355</c:v>
                </c:pt>
                <c:pt idx="564">
                  <c:v>-23.795999999999999</c:v>
                </c:pt>
                <c:pt idx="565">
                  <c:v>-29.603000000000002</c:v>
                </c:pt>
                <c:pt idx="566">
                  <c:v>-30.768000000000001</c:v>
                </c:pt>
                <c:pt idx="567">
                  <c:v>-29.283999999999999</c:v>
                </c:pt>
                <c:pt idx="568">
                  <c:v>-30.798999999999999</c:v>
                </c:pt>
                <c:pt idx="569">
                  <c:v>-29.027999999999999</c:v>
                </c:pt>
                <c:pt idx="570">
                  <c:v>-27.547999999999998</c:v>
                </c:pt>
                <c:pt idx="571">
                  <c:v>-17.597999999999999</c:v>
                </c:pt>
                <c:pt idx="572">
                  <c:v>-18.585999999999999</c:v>
                </c:pt>
                <c:pt idx="573">
                  <c:v>-15.57</c:v>
                </c:pt>
                <c:pt idx="574">
                  <c:v>-7.1036999999999999</c:v>
                </c:pt>
                <c:pt idx="575">
                  <c:v>-4.7854999999999999</c:v>
                </c:pt>
                <c:pt idx="576">
                  <c:v>0.72441</c:v>
                </c:pt>
                <c:pt idx="577">
                  <c:v>2.9584000000000001</c:v>
                </c:pt>
                <c:pt idx="578">
                  <c:v>9.9110999999999994</c:v>
                </c:pt>
                <c:pt idx="579">
                  <c:v>11.593</c:v>
                </c:pt>
                <c:pt idx="580">
                  <c:v>19.079999999999998</c:v>
                </c:pt>
                <c:pt idx="581">
                  <c:v>22.116</c:v>
                </c:pt>
                <c:pt idx="582">
                  <c:v>20.867999999999999</c:v>
                </c:pt>
                <c:pt idx="583">
                  <c:v>25.518000000000001</c:v>
                </c:pt>
                <c:pt idx="584">
                  <c:v>27.692</c:v>
                </c:pt>
                <c:pt idx="585">
                  <c:v>31.236999999999998</c:v>
                </c:pt>
                <c:pt idx="586">
                  <c:v>31.65</c:v>
                </c:pt>
                <c:pt idx="587">
                  <c:v>30.565999999999999</c:v>
                </c:pt>
                <c:pt idx="588">
                  <c:v>26.747</c:v>
                </c:pt>
                <c:pt idx="589">
                  <c:v>20.154</c:v>
                </c:pt>
                <c:pt idx="590">
                  <c:v>22.907</c:v>
                </c:pt>
                <c:pt idx="591">
                  <c:v>26.282</c:v>
                </c:pt>
                <c:pt idx="592">
                  <c:v>19.381</c:v>
                </c:pt>
                <c:pt idx="593">
                  <c:v>16.715</c:v>
                </c:pt>
                <c:pt idx="594">
                  <c:v>11.776999999999999</c:v>
                </c:pt>
                <c:pt idx="595">
                  <c:v>7.9947999999999997</c:v>
                </c:pt>
                <c:pt idx="596">
                  <c:v>1.7002999999999999</c:v>
                </c:pt>
                <c:pt idx="597">
                  <c:v>2.04</c:v>
                </c:pt>
                <c:pt idx="598">
                  <c:v>-1.1834</c:v>
                </c:pt>
                <c:pt idx="599">
                  <c:v>-8.3188999999999993</c:v>
                </c:pt>
                <c:pt idx="600">
                  <c:v>-9.3001000000000005</c:v>
                </c:pt>
                <c:pt idx="601">
                  <c:v>-16.698</c:v>
                </c:pt>
                <c:pt idx="602">
                  <c:v>-20.641999999999999</c:v>
                </c:pt>
                <c:pt idx="603">
                  <c:v>-26.353999999999999</c:v>
                </c:pt>
                <c:pt idx="604">
                  <c:v>-26.745999999999999</c:v>
                </c:pt>
                <c:pt idx="605">
                  <c:v>-27.501000000000001</c:v>
                </c:pt>
                <c:pt idx="606">
                  <c:v>-29.933</c:v>
                </c:pt>
                <c:pt idx="607">
                  <c:v>-23.693999999999999</c:v>
                </c:pt>
                <c:pt idx="608">
                  <c:v>-27.875</c:v>
                </c:pt>
                <c:pt idx="609">
                  <c:v>-30.853999999999999</c:v>
                </c:pt>
                <c:pt idx="610">
                  <c:v>-28.128</c:v>
                </c:pt>
                <c:pt idx="611">
                  <c:v>-23.559000000000001</c:v>
                </c:pt>
                <c:pt idx="612">
                  <c:v>-23.574000000000002</c:v>
                </c:pt>
                <c:pt idx="613">
                  <c:v>-18.254999999999999</c:v>
                </c:pt>
                <c:pt idx="614">
                  <c:v>-11.815</c:v>
                </c:pt>
                <c:pt idx="615">
                  <c:v>-14.49</c:v>
                </c:pt>
                <c:pt idx="616">
                  <c:v>-9.8071000000000002</c:v>
                </c:pt>
                <c:pt idx="617">
                  <c:v>-6.4587000000000003</c:v>
                </c:pt>
                <c:pt idx="618">
                  <c:v>-1.6167</c:v>
                </c:pt>
                <c:pt idx="619">
                  <c:v>4.3334999999999999</c:v>
                </c:pt>
                <c:pt idx="620">
                  <c:v>9.2568000000000001</c:v>
                </c:pt>
                <c:pt idx="621">
                  <c:v>19.757999999999999</c:v>
                </c:pt>
                <c:pt idx="622">
                  <c:v>15.526</c:v>
                </c:pt>
                <c:pt idx="623">
                  <c:v>21.006</c:v>
                </c:pt>
                <c:pt idx="624">
                  <c:v>22.274000000000001</c:v>
                </c:pt>
                <c:pt idx="625">
                  <c:v>21.962</c:v>
                </c:pt>
                <c:pt idx="626">
                  <c:v>26.253</c:v>
                </c:pt>
                <c:pt idx="627">
                  <c:v>30.186</c:v>
                </c:pt>
                <c:pt idx="628">
                  <c:v>32.517000000000003</c:v>
                </c:pt>
                <c:pt idx="629">
                  <c:v>28.593</c:v>
                </c:pt>
                <c:pt idx="630">
                  <c:v>31.475999999999999</c:v>
                </c:pt>
                <c:pt idx="631">
                  <c:v>26.052</c:v>
                </c:pt>
                <c:pt idx="632">
                  <c:v>20.396000000000001</c:v>
                </c:pt>
                <c:pt idx="633">
                  <c:v>21.518999999999998</c:v>
                </c:pt>
                <c:pt idx="634">
                  <c:v>19.030999999999999</c:v>
                </c:pt>
                <c:pt idx="635">
                  <c:v>17.879000000000001</c:v>
                </c:pt>
                <c:pt idx="636">
                  <c:v>11.481</c:v>
                </c:pt>
                <c:pt idx="637">
                  <c:v>6.3324999999999996</c:v>
                </c:pt>
                <c:pt idx="638">
                  <c:v>-1.0487</c:v>
                </c:pt>
                <c:pt idx="639">
                  <c:v>-9.3208000000000002</c:v>
                </c:pt>
                <c:pt idx="640">
                  <c:v>-5.0491000000000001</c:v>
                </c:pt>
                <c:pt idx="641">
                  <c:v>-8.5660000000000007</c:v>
                </c:pt>
                <c:pt idx="642">
                  <c:v>-11.035</c:v>
                </c:pt>
                <c:pt idx="643">
                  <c:v>-14.243</c:v>
                </c:pt>
                <c:pt idx="644">
                  <c:v>-19.402000000000001</c:v>
                </c:pt>
                <c:pt idx="645">
                  <c:v>-23.198</c:v>
                </c:pt>
                <c:pt idx="646">
                  <c:v>-27.907</c:v>
                </c:pt>
                <c:pt idx="647">
                  <c:v>-26.693000000000001</c:v>
                </c:pt>
                <c:pt idx="648">
                  <c:v>-28.693999999999999</c:v>
                </c:pt>
                <c:pt idx="649">
                  <c:v>-28.193999999999999</c:v>
                </c:pt>
                <c:pt idx="650">
                  <c:v>-22.963999999999999</c:v>
                </c:pt>
                <c:pt idx="651">
                  <c:v>-27.091000000000001</c:v>
                </c:pt>
                <c:pt idx="652">
                  <c:v>-25.283999999999999</c:v>
                </c:pt>
                <c:pt idx="653">
                  <c:v>-25.440999999999999</c:v>
                </c:pt>
                <c:pt idx="654">
                  <c:v>-19.143999999999998</c:v>
                </c:pt>
                <c:pt idx="655">
                  <c:v>-16.442</c:v>
                </c:pt>
                <c:pt idx="656">
                  <c:v>-15.34</c:v>
                </c:pt>
                <c:pt idx="657">
                  <c:v>-5.1154000000000002</c:v>
                </c:pt>
                <c:pt idx="658">
                  <c:v>-8.9649000000000001</c:v>
                </c:pt>
                <c:pt idx="659">
                  <c:v>-3.6408999999999998</c:v>
                </c:pt>
                <c:pt idx="660">
                  <c:v>-0.42476999999999998</c:v>
                </c:pt>
                <c:pt idx="661">
                  <c:v>5.5035999999999996</c:v>
                </c:pt>
                <c:pt idx="662">
                  <c:v>9.2196999999999996</c:v>
                </c:pt>
                <c:pt idx="663">
                  <c:v>14.27</c:v>
                </c:pt>
                <c:pt idx="664">
                  <c:v>22.256</c:v>
                </c:pt>
                <c:pt idx="665">
                  <c:v>19.558</c:v>
                </c:pt>
                <c:pt idx="666">
                  <c:v>23.78</c:v>
                </c:pt>
                <c:pt idx="667">
                  <c:v>24.783999999999999</c:v>
                </c:pt>
                <c:pt idx="668">
                  <c:v>22.742999999999999</c:v>
                </c:pt>
                <c:pt idx="669">
                  <c:v>26.239000000000001</c:v>
                </c:pt>
                <c:pt idx="670">
                  <c:v>28.664000000000001</c:v>
                </c:pt>
                <c:pt idx="671">
                  <c:v>30.585000000000001</c:v>
                </c:pt>
                <c:pt idx="672">
                  <c:v>24.472999999999999</c:v>
                </c:pt>
                <c:pt idx="673">
                  <c:v>25.434000000000001</c:v>
                </c:pt>
                <c:pt idx="674">
                  <c:v>22.149000000000001</c:v>
                </c:pt>
                <c:pt idx="675">
                  <c:v>15.147</c:v>
                </c:pt>
                <c:pt idx="676">
                  <c:v>18.803000000000001</c:v>
                </c:pt>
                <c:pt idx="677">
                  <c:v>14.507999999999999</c:v>
                </c:pt>
                <c:pt idx="678">
                  <c:v>13.132</c:v>
                </c:pt>
                <c:pt idx="679">
                  <c:v>3.0907</c:v>
                </c:pt>
                <c:pt idx="680">
                  <c:v>8.5111000000000006E-2</c:v>
                </c:pt>
                <c:pt idx="681">
                  <c:v>-4.6308999999999996</c:v>
                </c:pt>
                <c:pt idx="682">
                  <c:v>-14.007</c:v>
                </c:pt>
                <c:pt idx="683">
                  <c:v>-10.250999999999999</c:v>
                </c:pt>
                <c:pt idx="684">
                  <c:v>-14.826000000000001</c:v>
                </c:pt>
                <c:pt idx="685">
                  <c:v>-16.327000000000002</c:v>
                </c:pt>
                <c:pt idx="686">
                  <c:v>-18.72</c:v>
                </c:pt>
                <c:pt idx="687">
                  <c:v>-20.882999999999999</c:v>
                </c:pt>
                <c:pt idx="688">
                  <c:v>-24.18</c:v>
                </c:pt>
                <c:pt idx="689">
                  <c:v>-27.701000000000001</c:v>
                </c:pt>
                <c:pt idx="690">
                  <c:v>-23.193000000000001</c:v>
                </c:pt>
                <c:pt idx="691">
                  <c:v>-28.523</c:v>
                </c:pt>
                <c:pt idx="692">
                  <c:v>-24.422999999999998</c:v>
                </c:pt>
                <c:pt idx="693">
                  <c:v>-21.128</c:v>
                </c:pt>
                <c:pt idx="694">
                  <c:v>-23.516999999999999</c:v>
                </c:pt>
                <c:pt idx="695">
                  <c:v>-21.800999999999998</c:v>
                </c:pt>
                <c:pt idx="696">
                  <c:v>-21.920999999999999</c:v>
                </c:pt>
                <c:pt idx="697">
                  <c:v>-11.166</c:v>
                </c:pt>
                <c:pt idx="698">
                  <c:v>-13.811999999999999</c:v>
                </c:pt>
                <c:pt idx="699">
                  <c:v>-7.4062999999999999</c:v>
                </c:pt>
                <c:pt idx="700">
                  <c:v>0.35513</c:v>
                </c:pt>
                <c:pt idx="701">
                  <c:v>-2.2197</c:v>
                </c:pt>
                <c:pt idx="702">
                  <c:v>2.9416000000000002</c:v>
                </c:pt>
                <c:pt idx="703">
                  <c:v>4.2144000000000004</c:v>
                </c:pt>
                <c:pt idx="704">
                  <c:v>10.263</c:v>
                </c:pt>
                <c:pt idx="705">
                  <c:v>12.353</c:v>
                </c:pt>
                <c:pt idx="706">
                  <c:v>18.43</c:v>
                </c:pt>
                <c:pt idx="707">
                  <c:v>23.846</c:v>
                </c:pt>
                <c:pt idx="708">
                  <c:v>21.785</c:v>
                </c:pt>
                <c:pt idx="709">
                  <c:v>25.751000000000001</c:v>
                </c:pt>
                <c:pt idx="710">
                  <c:v>24.321000000000002</c:v>
                </c:pt>
                <c:pt idx="711">
                  <c:v>22.523</c:v>
                </c:pt>
                <c:pt idx="712">
                  <c:v>25.93</c:v>
                </c:pt>
                <c:pt idx="713">
                  <c:v>26.06</c:v>
                </c:pt>
                <c:pt idx="714">
                  <c:v>27.363</c:v>
                </c:pt>
                <c:pt idx="715">
                  <c:v>21.329000000000001</c:v>
                </c:pt>
                <c:pt idx="716">
                  <c:v>20.86</c:v>
                </c:pt>
                <c:pt idx="717">
                  <c:v>18.079999999999998</c:v>
                </c:pt>
                <c:pt idx="718">
                  <c:v>10.061999999999999</c:v>
                </c:pt>
                <c:pt idx="719">
                  <c:v>13.590999999999999</c:v>
                </c:pt>
                <c:pt idx="720">
                  <c:v>9.2497000000000007</c:v>
                </c:pt>
                <c:pt idx="721">
                  <c:v>6.3617999999999997</c:v>
                </c:pt>
                <c:pt idx="722">
                  <c:v>-0.33574999999999999</c:v>
                </c:pt>
                <c:pt idx="723">
                  <c:v>-3.0327000000000002</c:v>
                </c:pt>
                <c:pt idx="724">
                  <c:v>-7.3718000000000004</c:v>
                </c:pt>
                <c:pt idx="725">
                  <c:v>-15.535</c:v>
                </c:pt>
                <c:pt idx="726">
                  <c:v>-14.831</c:v>
                </c:pt>
                <c:pt idx="727">
                  <c:v>-19.055</c:v>
                </c:pt>
                <c:pt idx="728">
                  <c:v>-19.978999999999999</c:v>
                </c:pt>
                <c:pt idx="729">
                  <c:v>-21.213000000000001</c:v>
                </c:pt>
                <c:pt idx="730">
                  <c:v>-25.983000000000001</c:v>
                </c:pt>
                <c:pt idx="731">
                  <c:v>-27.082999999999998</c:v>
                </c:pt>
                <c:pt idx="732">
                  <c:v>-29.420999999999999</c:v>
                </c:pt>
                <c:pt idx="733">
                  <c:v>-22.282</c:v>
                </c:pt>
                <c:pt idx="734">
                  <c:v>-24.007000000000001</c:v>
                </c:pt>
                <c:pt idx="735">
                  <c:v>-23.670999999999999</c:v>
                </c:pt>
                <c:pt idx="736">
                  <c:v>-17.556000000000001</c:v>
                </c:pt>
                <c:pt idx="737">
                  <c:v>-19.971</c:v>
                </c:pt>
                <c:pt idx="738">
                  <c:v>-13.555</c:v>
                </c:pt>
                <c:pt idx="739">
                  <c:v>-13.396000000000001</c:v>
                </c:pt>
                <c:pt idx="740">
                  <c:v>-7.5155000000000003</c:v>
                </c:pt>
                <c:pt idx="741">
                  <c:v>-8.3637999999999995</c:v>
                </c:pt>
                <c:pt idx="742">
                  <c:v>-3.1568999999999998</c:v>
                </c:pt>
                <c:pt idx="743">
                  <c:v>4.7854000000000001</c:v>
                </c:pt>
                <c:pt idx="744">
                  <c:v>4.1554000000000002</c:v>
                </c:pt>
                <c:pt idx="745">
                  <c:v>7.2988999999999997</c:v>
                </c:pt>
                <c:pt idx="746">
                  <c:v>9.7502999999999993</c:v>
                </c:pt>
                <c:pt idx="747">
                  <c:v>13.554</c:v>
                </c:pt>
                <c:pt idx="748">
                  <c:v>13.919</c:v>
                </c:pt>
                <c:pt idx="749">
                  <c:v>22.425000000000001</c:v>
                </c:pt>
                <c:pt idx="750">
                  <c:v>23.777999999999999</c:v>
                </c:pt>
                <c:pt idx="751">
                  <c:v>23.489000000000001</c:v>
                </c:pt>
                <c:pt idx="752">
                  <c:v>25.591999999999999</c:v>
                </c:pt>
                <c:pt idx="753">
                  <c:v>23.407</c:v>
                </c:pt>
                <c:pt idx="754">
                  <c:v>21.12</c:v>
                </c:pt>
                <c:pt idx="755">
                  <c:v>22.873999999999999</c:v>
                </c:pt>
                <c:pt idx="756">
                  <c:v>24.541</c:v>
                </c:pt>
                <c:pt idx="757">
                  <c:v>22.818999999999999</c:v>
                </c:pt>
                <c:pt idx="758">
                  <c:v>14.576000000000001</c:v>
                </c:pt>
                <c:pt idx="759">
                  <c:v>16.297000000000001</c:v>
                </c:pt>
                <c:pt idx="760">
                  <c:v>12.739000000000001</c:v>
                </c:pt>
                <c:pt idx="761">
                  <c:v>4.9137000000000004</c:v>
                </c:pt>
                <c:pt idx="762">
                  <c:v>8.33</c:v>
                </c:pt>
                <c:pt idx="763">
                  <c:v>2.9152</c:v>
                </c:pt>
                <c:pt idx="764">
                  <c:v>1.5385</c:v>
                </c:pt>
                <c:pt idx="765">
                  <c:v>-4.7817999999999996</c:v>
                </c:pt>
                <c:pt idx="766">
                  <c:v>-7.0377000000000001</c:v>
                </c:pt>
                <c:pt idx="767">
                  <c:v>-11.925000000000001</c:v>
                </c:pt>
                <c:pt idx="768">
                  <c:v>-19.335000000000001</c:v>
                </c:pt>
                <c:pt idx="769">
                  <c:v>-17.036000000000001</c:v>
                </c:pt>
                <c:pt idx="770">
                  <c:v>-21.294</c:v>
                </c:pt>
                <c:pt idx="771">
                  <c:v>-22.184999999999999</c:v>
                </c:pt>
                <c:pt idx="772">
                  <c:v>-20.015000000000001</c:v>
                </c:pt>
                <c:pt idx="773">
                  <c:v>-23.515999999999998</c:v>
                </c:pt>
                <c:pt idx="774">
                  <c:v>-24.826000000000001</c:v>
                </c:pt>
                <c:pt idx="775">
                  <c:v>-26.488</c:v>
                </c:pt>
                <c:pt idx="776">
                  <c:v>-18.832000000000001</c:v>
                </c:pt>
                <c:pt idx="777">
                  <c:v>-21.978999999999999</c:v>
                </c:pt>
                <c:pt idx="778">
                  <c:v>-20.667000000000002</c:v>
                </c:pt>
                <c:pt idx="779">
                  <c:v>-14.384</c:v>
                </c:pt>
                <c:pt idx="780">
                  <c:v>-17.292000000000002</c:v>
                </c:pt>
                <c:pt idx="781">
                  <c:v>-12.833</c:v>
                </c:pt>
                <c:pt idx="782">
                  <c:v>-11.004</c:v>
                </c:pt>
                <c:pt idx="783">
                  <c:v>-2.2989000000000002</c:v>
                </c:pt>
                <c:pt idx="784">
                  <c:v>-1.9502999999999999</c:v>
                </c:pt>
                <c:pt idx="785">
                  <c:v>1.8572</c:v>
                </c:pt>
                <c:pt idx="786">
                  <c:v>10.526999999999999</c:v>
                </c:pt>
                <c:pt idx="787">
                  <c:v>9.4352</c:v>
                </c:pt>
                <c:pt idx="788">
                  <c:v>14.750999999999999</c:v>
                </c:pt>
                <c:pt idx="789">
                  <c:v>14.417</c:v>
                </c:pt>
                <c:pt idx="790">
                  <c:v>15.097</c:v>
                </c:pt>
                <c:pt idx="791">
                  <c:v>17.649000000000001</c:v>
                </c:pt>
                <c:pt idx="792">
                  <c:v>20.530999999999999</c:v>
                </c:pt>
                <c:pt idx="793">
                  <c:v>23.382999999999999</c:v>
                </c:pt>
                <c:pt idx="794">
                  <c:v>18.239000000000001</c:v>
                </c:pt>
                <c:pt idx="795">
                  <c:v>22.838999999999999</c:v>
                </c:pt>
                <c:pt idx="796">
                  <c:v>22.869</c:v>
                </c:pt>
                <c:pt idx="797">
                  <c:v>20.242000000000001</c:v>
                </c:pt>
                <c:pt idx="798">
                  <c:v>22.396999999999998</c:v>
                </c:pt>
                <c:pt idx="799">
                  <c:v>20.143999999999998</c:v>
                </c:pt>
                <c:pt idx="800">
                  <c:v>18.945</c:v>
                </c:pt>
                <c:pt idx="801">
                  <c:v>11.452999999999999</c:v>
                </c:pt>
                <c:pt idx="802">
                  <c:v>11.054</c:v>
                </c:pt>
                <c:pt idx="803">
                  <c:v>9.8834</c:v>
                </c:pt>
                <c:pt idx="804">
                  <c:v>1.8884000000000001</c:v>
                </c:pt>
                <c:pt idx="805">
                  <c:v>0.49852000000000002</c:v>
                </c:pt>
                <c:pt idx="806">
                  <c:v>-2.8064</c:v>
                </c:pt>
                <c:pt idx="807">
                  <c:v>-5.6905999999999999</c:v>
                </c:pt>
                <c:pt idx="808">
                  <c:v>-9.4655000000000005</c:v>
                </c:pt>
                <c:pt idx="809">
                  <c:v>-9.7140000000000004</c:v>
                </c:pt>
                <c:pt idx="810">
                  <c:v>-13.987</c:v>
                </c:pt>
                <c:pt idx="811">
                  <c:v>-17.562000000000001</c:v>
                </c:pt>
                <c:pt idx="812">
                  <c:v>-16.478000000000002</c:v>
                </c:pt>
                <c:pt idx="813">
                  <c:v>-20.786999999999999</c:v>
                </c:pt>
                <c:pt idx="814">
                  <c:v>-22.515000000000001</c:v>
                </c:pt>
                <c:pt idx="815">
                  <c:v>-23.033000000000001</c:v>
                </c:pt>
                <c:pt idx="816">
                  <c:v>-24.268999999999998</c:v>
                </c:pt>
                <c:pt idx="817">
                  <c:v>-24.032</c:v>
                </c:pt>
                <c:pt idx="818">
                  <c:v>-23.181000000000001</c:v>
                </c:pt>
                <c:pt idx="819">
                  <c:v>-16.716999999999999</c:v>
                </c:pt>
                <c:pt idx="820">
                  <c:v>-18.009</c:v>
                </c:pt>
                <c:pt idx="821">
                  <c:v>-18.262</c:v>
                </c:pt>
                <c:pt idx="822">
                  <c:v>-12.56</c:v>
                </c:pt>
                <c:pt idx="823">
                  <c:v>-9.6135999999999999</c:v>
                </c:pt>
                <c:pt idx="824">
                  <c:v>-7.3183999999999996</c:v>
                </c:pt>
                <c:pt idx="825">
                  <c:v>-3.8214999999999999</c:v>
                </c:pt>
                <c:pt idx="826">
                  <c:v>1.1953</c:v>
                </c:pt>
                <c:pt idx="827">
                  <c:v>0.44336999999999999</c:v>
                </c:pt>
                <c:pt idx="828">
                  <c:v>5.5541</c:v>
                </c:pt>
                <c:pt idx="829">
                  <c:v>10.65</c:v>
                </c:pt>
                <c:pt idx="830">
                  <c:v>11.859</c:v>
                </c:pt>
                <c:pt idx="831">
                  <c:v>15.936999999999999</c:v>
                </c:pt>
                <c:pt idx="832">
                  <c:v>18.954999999999998</c:v>
                </c:pt>
                <c:pt idx="833">
                  <c:v>22.102</c:v>
                </c:pt>
                <c:pt idx="834">
                  <c:v>21.361000000000001</c:v>
                </c:pt>
                <c:pt idx="835">
                  <c:v>23.838000000000001</c:v>
                </c:pt>
                <c:pt idx="836">
                  <c:v>23.545000000000002</c:v>
                </c:pt>
                <c:pt idx="837">
                  <c:v>17.378</c:v>
                </c:pt>
                <c:pt idx="838">
                  <c:v>17.888999999999999</c:v>
                </c:pt>
                <c:pt idx="839">
                  <c:v>17.443000000000001</c:v>
                </c:pt>
                <c:pt idx="840">
                  <c:v>14.747</c:v>
                </c:pt>
                <c:pt idx="841">
                  <c:v>18.367999999999999</c:v>
                </c:pt>
                <c:pt idx="842">
                  <c:v>16.670999999999999</c:v>
                </c:pt>
                <c:pt idx="843">
                  <c:v>14.644</c:v>
                </c:pt>
                <c:pt idx="844">
                  <c:v>7.0824999999999996</c:v>
                </c:pt>
                <c:pt idx="845">
                  <c:v>7.6509999999999998</c:v>
                </c:pt>
                <c:pt idx="846">
                  <c:v>2.5036</c:v>
                </c:pt>
                <c:pt idx="847">
                  <c:v>-1.65</c:v>
                </c:pt>
                <c:pt idx="848">
                  <c:v>-1.7027000000000001</c:v>
                </c:pt>
                <c:pt idx="849">
                  <c:v>-9.8765000000000001</c:v>
                </c:pt>
                <c:pt idx="850">
                  <c:v>-6.2751999999999999</c:v>
                </c:pt>
                <c:pt idx="851">
                  <c:v>-13.728999999999999</c:v>
                </c:pt>
                <c:pt idx="852">
                  <c:v>-13.013</c:v>
                </c:pt>
                <c:pt idx="853">
                  <c:v>-15.473000000000001</c:v>
                </c:pt>
                <c:pt idx="854">
                  <c:v>-20.504999999999999</c:v>
                </c:pt>
                <c:pt idx="855">
                  <c:v>-15.414999999999999</c:v>
                </c:pt>
                <c:pt idx="856">
                  <c:v>-21.544</c:v>
                </c:pt>
                <c:pt idx="857">
                  <c:v>-20.716999999999999</c:v>
                </c:pt>
                <c:pt idx="858">
                  <c:v>-21.251000000000001</c:v>
                </c:pt>
                <c:pt idx="859">
                  <c:v>-22.234000000000002</c:v>
                </c:pt>
                <c:pt idx="860">
                  <c:v>-20.954000000000001</c:v>
                </c:pt>
                <c:pt idx="861">
                  <c:v>-20.591999999999999</c:v>
                </c:pt>
                <c:pt idx="862">
                  <c:v>-13.827999999999999</c:v>
                </c:pt>
                <c:pt idx="863">
                  <c:v>-14.33</c:v>
                </c:pt>
                <c:pt idx="864">
                  <c:v>-12.882</c:v>
                </c:pt>
                <c:pt idx="865">
                  <c:v>-7.4419000000000004</c:v>
                </c:pt>
                <c:pt idx="866">
                  <c:v>-5.4977999999999998</c:v>
                </c:pt>
                <c:pt idx="867">
                  <c:v>-1.8066</c:v>
                </c:pt>
                <c:pt idx="868">
                  <c:v>0.40623999999999999</c:v>
                </c:pt>
                <c:pt idx="869">
                  <c:v>5.2004999999999999</c:v>
                </c:pt>
                <c:pt idx="870">
                  <c:v>4.2889999999999997</c:v>
                </c:pt>
                <c:pt idx="871">
                  <c:v>10.016</c:v>
                </c:pt>
                <c:pt idx="872">
                  <c:v>11.098000000000001</c:v>
                </c:pt>
                <c:pt idx="873">
                  <c:v>12.526999999999999</c:v>
                </c:pt>
                <c:pt idx="874">
                  <c:v>16.468</c:v>
                </c:pt>
                <c:pt idx="875">
                  <c:v>18.962</c:v>
                </c:pt>
                <c:pt idx="876">
                  <c:v>22.137</c:v>
                </c:pt>
                <c:pt idx="877">
                  <c:v>21.266999999999999</c:v>
                </c:pt>
                <c:pt idx="878">
                  <c:v>23.437000000000001</c:v>
                </c:pt>
                <c:pt idx="879">
                  <c:v>23.254000000000001</c:v>
                </c:pt>
                <c:pt idx="880">
                  <c:v>19.655000000000001</c:v>
                </c:pt>
                <c:pt idx="881">
                  <c:v>18.946999999999999</c:v>
                </c:pt>
                <c:pt idx="882">
                  <c:v>19.404</c:v>
                </c:pt>
                <c:pt idx="883">
                  <c:v>14.507</c:v>
                </c:pt>
                <c:pt idx="884">
                  <c:v>11.996</c:v>
                </c:pt>
                <c:pt idx="885">
                  <c:v>11.103</c:v>
                </c:pt>
                <c:pt idx="886">
                  <c:v>6.9938000000000002</c:v>
                </c:pt>
                <c:pt idx="887">
                  <c:v>1.7611000000000001</c:v>
                </c:pt>
                <c:pt idx="888">
                  <c:v>0.77637999999999996</c:v>
                </c:pt>
                <c:pt idx="889">
                  <c:v>-2.4712000000000001</c:v>
                </c:pt>
                <c:pt idx="890">
                  <c:v>-3.5129000000000001</c:v>
                </c:pt>
                <c:pt idx="891">
                  <c:v>-5.1398000000000001</c:v>
                </c:pt>
                <c:pt idx="892">
                  <c:v>-9.4212000000000007</c:v>
                </c:pt>
                <c:pt idx="893">
                  <c:v>-11.12</c:v>
                </c:pt>
                <c:pt idx="894">
                  <c:v>-18.302</c:v>
                </c:pt>
                <c:pt idx="895">
                  <c:v>-16.061</c:v>
                </c:pt>
                <c:pt idx="896">
                  <c:v>-18.332999999999998</c:v>
                </c:pt>
                <c:pt idx="897">
                  <c:v>-19.777999999999999</c:v>
                </c:pt>
                <c:pt idx="898">
                  <c:v>-15.695</c:v>
                </c:pt>
                <c:pt idx="899">
                  <c:v>-20.459</c:v>
                </c:pt>
                <c:pt idx="900">
                  <c:v>-20.239000000000001</c:v>
                </c:pt>
                <c:pt idx="901">
                  <c:v>-21.183</c:v>
                </c:pt>
                <c:pt idx="902">
                  <c:v>-17.085999999999999</c:v>
                </c:pt>
                <c:pt idx="903">
                  <c:v>-16.829000000000001</c:v>
                </c:pt>
                <c:pt idx="904">
                  <c:v>-14.725</c:v>
                </c:pt>
                <c:pt idx="905">
                  <c:v>-8.9543999999999997</c:v>
                </c:pt>
                <c:pt idx="906">
                  <c:v>-12.358000000000001</c:v>
                </c:pt>
                <c:pt idx="907">
                  <c:v>-7.9863999999999997</c:v>
                </c:pt>
                <c:pt idx="908">
                  <c:v>-6.3334000000000001</c:v>
                </c:pt>
                <c:pt idx="909">
                  <c:v>-1.0861000000000001</c:v>
                </c:pt>
                <c:pt idx="910">
                  <c:v>1.0028999999999999</c:v>
                </c:pt>
                <c:pt idx="911">
                  <c:v>4.3998999999999997</c:v>
                </c:pt>
                <c:pt idx="912">
                  <c:v>11.188000000000001</c:v>
                </c:pt>
                <c:pt idx="913">
                  <c:v>9.6158000000000001</c:v>
                </c:pt>
                <c:pt idx="914">
                  <c:v>12.461</c:v>
                </c:pt>
                <c:pt idx="915">
                  <c:v>13.491</c:v>
                </c:pt>
                <c:pt idx="916">
                  <c:v>14.324</c:v>
                </c:pt>
                <c:pt idx="917">
                  <c:v>17.094999999999999</c:v>
                </c:pt>
                <c:pt idx="918">
                  <c:v>20.49</c:v>
                </c:pt>
                <c:pt idx="919">
                  <c:v>22.114999999999998</c:v>
                </c:pt>
                <c:pt idx="920">
                  <c:v>18.733000000000001</c:v>
                </c:pt>
                <c:pt idx="921">
                  <c:v>21.577000000000002</c:v>
                </c:pt>
                <c:pt idx="922">
                  <c:v>17.765000000000001</c:v>
                </c:pt>
                <c:pt idx="923">
                  <c:v>14.791</c:v>
                </c:pt>
                <c:pt idx="924">
                  <c:v>16.864999999999998</c:v>
                </c:pt>
                <c:pt idx="925">
                  <c:v>15.481999999999999</c:v>
                </c:pt>
                <c:pt idx="926">
                  <c:v>14.706</c:v>
                </c:pt>
                <c:pt idx="927">
                  <c:v>10.006</c:v>
                </c:pt>
                <c:pt idx="928">
                  <c:v>7.1833</c:v>
                </c:pt>
                <c:pt idx="929">
                  <c:v>2.6949000000000001</c:v>
                </c:pt>
                <c:pt idx="930">
                  <c:v>-5.1540999999999997</c:v>
                </c:pt>
                <c:pt idx="931">
                  <c:v>-2.1305000000000001</c:v>
                </c:pt>
                <c:pt idx="932">
                  <c:v>-5.6148999999999996</c:v>
                </c:pt>
                <c:pt idx="933">
                  <c:v>-7.1829000000000001</c:v>
                </c:pt>
                <c:pt idx="934">
                  <c:v>-9.5960000000000001</c:v>
                </c:pt>
                <c:pt idx="935">
                  <c:v>-12.561999999999999</c:v>
                </c:pt>
                <c:pt idx="936">
                  <c:v>-16.382000000000001</c:v>
                </c:pt>
                <c:pt idx="937">
                  <c:v>-18.702000000000002</c:v>
                </c:pt>
                <c:pt idx="938">
                  <c:v>-16.125</c:v>
                </c:pt>
                <c:pt idx="939">
                  <c:v>-17.146999999999998</c:v>
                </c:pt>
                <c:pt idx="940">
                  <c:v>-16.183</c:v>
                </c:pt>
                <c:pt idx="941">
                  <c:v>-16.841999999999999</c:v>
                </c:pt>
                <c:pt idx="942">
                  <c:v>-17.509</c:v>
                </c:pt>
                <c:pt idx="943">
                  <c:v>-18.867000000000001</c:v>
                </c:pt>
                <c:pt idx="944">
                  <c:v>-18.244</c:v>
                </c:pt>
                <c:pt idx="945">
                  <c:v>-14.129</c:v>
                </c:pt>
                <c:pt idx="946">
                  <c:v>-13.114000000000001</c:v>
                </c:pt>
                <c:pt idx="947">
                  <c:v>-10.42</c:v>
                </c:pt>
                <c:pt idx="948">
                  <c:v>-6.1765999999999996</c:v>
                </c:pt>
                <c:pt idx="949">
                  <c:v>-6.1352000000000002</c:v>
                </c:pt>
                <c:pt idx="950">
                  <c:v>-5.133</c:v>
                </c:pt>
                <c:pt idx="951">
                  <c:v>-2.0992999999999999</c:v>
                </c:pt>
                <c:pt idx="952">
                  <c:v>2.9337</c:v>
                </c:pt>
                <c:pt idx="953">
                  <c:v>3.3671000000000002</c:v>
                </c:pt>
                <c:pt idx="954">
                  <c:v>8.5284999999999993</c:v>
                </c:pt>
                <c:pt idx="955">
                  <c:v>13.18</c:v>
                </c:pt>
                <c:pt idx="956">
                  <c:v>12.084</c:v>
                </c:pt>
                <c:pt idx="957">
                  <c:v>14.455</c:v>
                </c:pt>
                <c:pt idx="958">
                  <c:v>15.292999999999999</c:v>
                </c:pt>
                <c:pt idx="959">
                  <c:v>14.795999999999999</c:v>
                </c:pt>
                <c:pt idx="960">
                  <c:v>16.942</c:v>
                </c:pt>
                <c:pt idx="961">
                  <c:v>19.093</c:v>
                </c:pt>
                <c:pt idx="962">
                  <c:v>20.995000000000001</c:v>
                </c:pt>
                <c:pt idx="963">
                  <c:v>16.869</c:v>
                </c:pt>
                <c:pt idx="964">
                  <c:v>17.623000000000001</c:v>
                </c:pt>
                <c:pt idx="965">
                  <c:v>15.752000000000001</c:v>
                </c:pt>
                <c:pt idx="966">
                  <c:v>11.404</c:v>
                </c:pt>
                <c:pt idx="967">
                  <c:v>13.94</c:v>
                </c:pt>
                <c:pt idx="968">
                  <c:v>11.087</c:v>
                </c:pt>
                <c:pt idx="969">
                  <c:v>10.368</c:v>
                </c:pt>
                <c:pt idx="970">
                  <c:v>4.0655000000000001</c:v>
                </c:pt>
                <c:pt idx="971">
                  <c:v>2.8285999999999998</c:v>
                </c:pt>
                <c:pt idx="972">
                  <c:v>0.61006000000000005</c:v>
                </c:pt>
                <c:pt idx="973">
                  <c:v>-6.9378000000000002</c:v>
                </c:pt>
                <c:pt idx="974">
                  <c:v>-4.2089999999999996</c:v>
                </c:pt>
                <c:pt idx="975">
                  <c:v>-7.9115000000000002</c:v>
                </c:pt>
                <c:pt idx="976">
                  <c:v>-9.2621000000000002</c:v>
                </c:pt>
                <c:pt idx="977">
                  <c:v>-10.814</c:v>
                </c:pt>
                <c:pt idx="978">
                  <c:v>-14.157</c:v>
                </c:pt>
                <c:pt idx="979">
                  <c:v>-18.530999999999999</c:v>
                </c:pt>
                <c:pt idx="980">
                  <c:v>-23.324000000000002</c:v>
                </c:pt>
                <c:pt idx="981">
                  <c:v>-17.795999999999999</c:v>
                </c:pt>
                <c:pt idx="982">
                  <c:v>-19.959</c:v>
                </c:pt>
                <c:pt idx="983">
                  <c:v>-16.704000000000001</c:v>
                </c:pt>
                <c:pt idx="984">
                  <c:v>-13.787000000000001</c:v>
                </c:pt>
                <c:pt idx="985">
                  <c:v>-17.486000000000001</c:v>
                </c:pt>
                <c:pt idx="986">
                  <c:v>-15.724</c:v>
                </c:pt>
                <c:pt idx="987">
                  <c:v>-14.256</c:v>
                </c:pt>
                <c:pt idx="988">
                  <c:v>-4.2027000000000001</c:v>
                </c:pt>
                <c:pt idx="989">
                  <c:v>-6.0537999999999998</c:v>
                </c:pt>
                <c:pt idx="990">
                  <c:v>-5.1292</c:v>
                </c:pt>
                <c:pt idx="991">
                  <c:v>-2.2780999999999998</c:v>
                </c:pt>
                <c:pt idx="992">
                  <c:v>-2.9420000000000002</c:v>
                </c:pt>
                <c:pt idx="993">
                  <c:v>-1.7827999999999999</c:v>
                </c:pt>
                <c:pt idx="994">
                  <c:v>2.3809</c:v>
                </c:pt>
                <c:pt idx="995">
                  <c:v>5.3518999999999997</c:v>
                </c:pt>
                <c:pt idx="996">
                  <c:v>6.9053000000000004</c:v>
                </c:pt>
                <c:pt idx="997">
                  <c:v>11.037000000000001</c:v>
                </c:pt>
                <c:pt idx="998">
                  <c:v>12.87</c:v>
                </c:pt>
                <c:pt idx="999">
                  <c:v>15.239000000000001</c:v>
                </c:pt>
                <c:pt idx="1000">
                  <c:v>13.951000000000001</c:v>
                </c:pt>
                <c:pt idx="1001">
                  <c:v>16.452000000000002</c:v>
                </c:pt>
                <c:pt idx="1002">
                  <c:v>14.644</c:v>
                </c:pt>
                <c:pt idx="1003">
                  <c:v>15.457000000000001</c:v>
                </c:pt>
                <c:pt idx="1004">
                  <c:v>18.248999999999999</c:v>
                </c:pt>
                <c:pt idx="1005">
                  <c:v>17.303999999999998</c:v>
                </c:pt>
                <c:pt idx="1006">
                  <c:v>13.189</c:v>
                </c:pt>
                <c:pt idx="1007">
                  <c:v>13.579000000000001</c:v>
                </c:pt>
                <c:pt idx="1008">
                  <c:v>12.808999999999999</c:v>
                </c:pt>
                <c:pt idx="1009">
                  <c:v>8.2735000000000003</c:v>
                </c:pt>
                <c:pt idx="1010">
                  <c:v>10.145</c:v>
                </c:pt>
                <c:pt idx="1011">
                  <c:v>7.7805</c:v>
                </c:pt>
                <c:pt idx="1012">
                  <c:v>6.3087</c:v>
                </c:pt>
                <c:pt idx="1013">
                  <c:v>0.48673</c:v>
                </c:pt>
                <c:pt idx="1014">
                  <c:v>-0.16858000000000001</c:v>
                </c:pt>
                <c:pt idx="1015">
                  <c:v>-2.7096</c:v>
                </c:pt>
                <c:pt idx="1016">
                  <c:v>-8.3567</c:v>
                </c:pt>
                <c:pt idx="1017">
                  <c:v>-8.07</c:v>
                </c:pt>
                <c:pt idx="1018">
                  <c:v>-11.422000000000001</c:v>
                </c:pt>
                <c:pt idx="1019">
                  <c:v>-11.74</c:v>
                </c:pt>
                <c:pt idx="1020">
                  <c:v>-12.097</c:v>
                </c:pt>
                <c:pt idx="1021">
                  <c:v>-15.026999999999999</c:v>
                </c:pt>
                <c:pt idx="1022">
                  <c:v>-15.124000000000001</c:v>
                </c:pt>
                <c:pt idx="1023">
                  <c:v>-18.202999999999999</c:v>
                </c:pt>
                <c:pt idx="1024">
                  <c:v>-14.804</c:v>
                </c:pt>
                <c:pt idx="1025">
                  <c:v>-16.632999999999999</c:v>
                </c:pt>
                <c:pt idx="1026">
                  <c:v>-16.585999999999999</c:v>
                </c:pt>
                <c:pt idx="1027">
                  <c:v>-13.419</c:v>
                </c:pt>
                <c:pt idx="1028">
                  <c:v>-15.688000000000001</c:v>
                </c:pt>
                <c:pt idx="1029">
                  <c:v>-13.372999999999999</c:v>
                </c:pt>
                <c:pt idx="1030">
                  <c:v>-12.365</c:v>
                </c:pt>
                <c:pt idx="1031">
                  <c:v>-5.9276999999999997</c:v>
                </c:pt>
                <c:pt idx="1032">
                  <c:v>-5.9494999999999996</c:v>
                </c:pt>
                <c:pt idx="1033">
                  <c:v>-2.8736000000000002</c:v>
                </c:pt>
                <c:pt idx="1034">
                  <c:v>1.7351000000000001</c:v>
                </c:pt>
                <c:pt idx="1035">
                  <c:v>2.2198000000000002</c:v>
                </c:pt>
                <c:pt idx="1036">
                  <c:v>5.6276999999999999</c:v>
                </c:pt>
                <c:pt idx="1037">
                  <c:v>6.3196000000000003</c:v>
                </c:pt>
                <c:pt idx="1038">
                  <c:v>9.2937999999999992</c:v>
                </c:pt>
                <c:pt idx="1039">
                  <c:v>8.4390999999999998</c:v>
                </c:pt>
                <c:pt idx="1040">
                  <c:v>10.593</c:v>
                </c:pt>
                <c:pt idx="1041">
                  <c:v>13.554</c:v>
                </c:pt>
                <c:pt idx="1042">
                  <c:v>11.576000000000001</c:v>
                </c:pt>
                <c:pt idx="1043">
                  <c:v>14.349</c:v>
                </c:pt>
                <c:pt idx="1044">
                  <c:v>15.787000000000001</c:v>
                </c:pt>
                <c:pt idx="1045">
                  <c:v>15.148999999999999</c:v>
                </c:pt>
                <c:pt idx="1046">
                  <c:v>16.004999999999999</c:v>
                </c:pt>
                <c:pt idx="1047">
                  <c:v>15.638</c:v>
                </c:pt>
                <c:pt idx="1048">
                  <c:v>15.250999999999999</c:v>
                </c:pt>
                <c:pt idx="1049">
                  <c:v>10.416</c:v>
                </c:pt>
                <c:pt idx="1050">
                  <c:v>10.78</c:v>
                </c:pt>
                <c:pt idx="1051">
                  <c:v>9.9943000000000008</c:v>
                </c:pt>
                <c:pt idx="1052">
                  <c:v>4.3498999999999999</c:v>
                </c:pt>
                <c:pt idx="1053">
                  <c:v>6.4184999999999999</c:v>
                </c:pt>
                <c:pt idx="1054">
                  <c:v>4.2454999999999998</c:v>
                </c:pt>
                <c:pt idx="1055">
                  <c:v>1.4670000000000001</c:v>
                </c:pt>
                <c:pt idx="1056">
                  <c:v>-1.2262999999999999</c:v>
                </c:pt>
                <c:pt idx="1057">
                  <c:v>-2.8170000000000002</c:v>
                </c:pt>
                <c:pt idx="1058">
                  <c:v>-6.8813000000000004</c:v>
                </c:pt>
                <c:pt idx="1059">
                  <c:v>-9.4423999999999992</c:v>
                </c:pt>
                <c:pt idx="1060">
                  <c:v>-9.8183000000000007</c:v>
                </c:pt>
                <c:pt idx="1061">
                  <c:v>-12.510999999999999</c:v>
                </c:pt>
                <c:pt idx="1062">
                  <c:v>-12.375999999999999</c:v>
                </c:pt>
                <c:pt idx="1063">
                  <c:v>-13.103999999999999</c:v>
                </c:pt>
                <c:pt idx="1064">
                  <c:v>-13.833</c:v>
                </c:pt>
                <c:pt idx="1065">
                  <c:v>-15.244999999999999</c:v>
                </c:pt>
                <c:pt idx="1066">
                  <c:v>-16.792999999999999</c:v>
                </c:pt>
                <c:pt idx="1067">
                  <c:v>-12.148</c:v>
                </c:pt>
                <c:pt idx="1068">
                  <c:v>-14.359</c:v>
                </c:pt>
                <c:pt idx="1069">
                  <c:v>-13.555999999999999</c:v>
                </c:pt>
                <c:pt idx="1070">
                  <c:v>-10.356999999999999</c:v>
                </c:pt>
                <c:pt idx="1071">
                  <c:v>-12.27</c:v>
                </c:pt>
                <c:pt idx="1072">
                  <c:v>-9.9520999999999997</c:v>
                </c:pt>
                <c:pt idx="1073">
                  <c:v>-8.8577999999999992</c:v>
                </c:pt>
                <c:pt idx="1074">
                  <c:v>-3.5385</c:v>
                </c:pt>
                <c:pt idx="1075">
                  <c:v>-3.3527999999999998</c:v>
                </c:pt>
                <c:pt idx="1076">
                  <c:v>-0.80667999999999995</c:v>
                </c:pt>
                <c:pt idx="1077">
                  <c:v>3.9460000000000002</c:v>
                </c:pt>
                <c:pt idx="1078">
                  <c:v>4.6155999999999997</c:v>
                </c:pt>
                <c:pt idx="1079">
                  <c:v>9.3377999999999997</c:v>
                </c:pt>
                <c:pt idx="1080">
                  <c:v>11.125</c:v>
                </c:pt>
                <c:pt idx="1081">
                  <c:v>12.023</c:v>
                </c:pt>
                <c:pt idx="1082">
                  <c:v>11.478</c:v>
                </c:pt>
                <c:pt idx="1083">
                  <c:v>12.874000000000001</c:v>
                </c:pt>
                <c:pt idx="1084">
                  <c:v>14.093999999999999</c:v>
                </c:pt>
                <c:pt idx="1085">
                  <c:v>11.682</c:v>
                </c:pt>
                <c:pt idx="1086">
                  <c:v>15.275</c:v>
                </c:pt>
                <c:pt idx="1087">
                  <c:v>13.327</c:v>
                </c:pt>
                <c:pt idx="1088">
                  <c:v>9.9169</c:v>
                </c:pt>
                <c:pt idx="1089">
                  <c:v>10.622</c:v>
                </c:pt>
                <c:pt idx="1090">
                  <c:v>10.929</c:v>
                </c:pt>
                <c:pt idx="1091">
                  <c:v>13.541</c:v>
                </c:pt>
                <c:pt idx="1092">
                  <c:v>7.3548</c:v>
                </c:pt>
                <c:pt idx="1093">
                  <c:v>9.6052999999999997</c:v>
                </c:pt>
                <c:pt idx="1094">
                  <c:v>5.8989000000000003</c:v>
                </c:pt>
                <c:pt idx="1095">
                  <c:v>2.7624</c:v>
                </c:pt>
                <c:pt idx="1096">
                  <c:v>1.6798</c:v>
                </c:pt>
                <c:pt idx="1097">
                  <c:v>-1.2564</c:v>
                </c:pt>
                <c:pt idx="1098">
                  <c:v>-1.3053E-2</c:v>
                </c:pt>
                <c:pt idx="1099">
                  <c:v>-6.0926999999999998</c:v>
                </c:pt>
                <c:pt idx="1100">
                  <c:v>-2.7490000000000001</c:v>
                </c:pt>
                <c:pt idx="1101">
                  <c:v>-8.4129000000000005</c:v>
                </c:pt>
                <c:pt idx="1102">
                  <c:v>-9.8163999999999998</c:v>
                </c:pt>
                <c:pt idx="1103">
                  <c:v>-8.3017000000000003</c:v>
                </c:pt>
                <c:pt idx="1104">
                  <c:v>-13.012</c:v>
                </c:pt>
                <c:pt idx="1105">
                  <c:v>-12.242000000000001</c:v>
                </c:pt>
                <c:pt idx="1106">
                  <c:v>-15.103999999999999</c:v>
                </c:pt>
                <c:pt idx="1107">
                  <c:v>-13.521000000000001</c:v>
                </c:pt>
                <c:pt idx="1108">
                  <c:v>-14.53</c:v>
                </c:pt>
                <c:pt idx="1109">
                  <c:v>-14.298</c:v>
                </c:pt>
                <c:pt idx="1110">
                  <c:v>-10.353999999999999</c:v>
                </c:pt>
                <c:pt idx="1111">
                  <c:v>-11.773999999999999</c:v>
                </c:pt>
                <c:pt idx="1112">
                  <c:v>-12.256</c:v>
                </c:pt>
                <c:pt idx="1113">
                  <c:v>-8.5497999999999994</c:v>
                </c:pt>
                <c:pt idx="1114">
                  <c:v>-6.9549000000000003</c:v>
                </c:pt>
                <c:pt idx="1115">
                  <c:v>-5.8960999999999997</c:v>
                </c:pt>
                <c:pt idx="1116">
                  <c:v>-3.7888000000000002</c:v>
                </c:pt>
                <c:pt idx="1117">
                  <c:v>-0.48487999999999998</c:v>
                </c:pt>
                <c:pt idx="1118">
                  <c:v>-0.72960999999999998</c:v>
                </c:pt>
                <c:pt idx="1119">
                  <c:v>1.6405000000000001</c:v>
                </c:pt>
                <c:pt idx="1120">
                  <c:v>3.3363</c:v>
                </c:pt>
                <c:pt idx="1121">
                  <c:v>5.4897999999999998</c:v>
                </c:pt>
                <c:pt idx="1122">
                  <c:v>6.8932000000000002</c:v>
                </c:pt>
                <c:pt idx="1123">
                  <c:v>10.119</c:v>
                </c:pt>
                <c:pt idx="1124">
                  <c:v>12.775</c:v>
                </c:pt>
                <c:pt idx="1125">
                  <c:v>12.363</c:v>
                </c:pt>
                <c:pt idx="1126">
                  <c:v>13.81</c:v>
                </c:pt>
                <c:pt idx="1127">
                  <c:v>13.475</c:v>
                </c:pt>
                <c:pt idx="1128">
                  <c:v>11.948</c:v>
                </c:pt>
                <c:pt idx="1129">
                  <c:v>14.339</c:v>
                </c:pt>
                <c:pt idx="1130">
                  <c:v>16.396999999999998</c:v>
                </c:pt>
                <c:pt idx="1131">
                  <c:v>13.618</c:v>
                </c:pt>
                <c:pt idx="1132">
                  <c:v>11.073</c:v>
                </c:pt>
                <c:pt idx="1133">
                  <c:v>9.0025999999999993</c:v>
                </c:pt>
                <c:pt idx="1134">
                  <c:v>7.2480000000000002</c:v>
                </c:pt>
                <c:pt idx="1135">
                  <c:v>4.6353</c:v>
                </c:pt>
                <c:pt idx="1136">
                  <c:v>5.3836000000000004</c:v>
                </c:pt>
                <c:pt idx="1137">
                  <c:v>2.5945999999999998</c:v>
                </c:pt>
                <c:pt idx="1138">
                  <c:v>-1.3165</c:v>
                </c:pt>
                <c:pt idx="1139">
                  <c:v>-1.8611</c:v>
                </c:pt>
                <c:pt idx="1140">
                  <c:v>-3.2568999999999999</c:v>
                </c:pt>
                <c:pt idx="1141">
                  <c:v>-3.694</c:v>
                </c:pt>
                <c:pt idx="1142">
                  <c:v>-8.3666</c:v>
                </c:pt>
                <c:pt idx="1143">
                  <c:v>-6.0080999999999998</c:v>
                </c:pt>
                <c:pt idx="1144">
                  <c:v>-10.034000000000001</c:v>
                </c:pt>
                <c:pt idx="1145">
                  <c:v>-9.6525999999999996</c:v>
                </c:pt>
                <c:pt idx="1146">
                  <c:v>-9.2871000000000006</c:v>
                </c:pt>
                <c:pt idx="1147">
                  <c:v>-11.7</c:v>
                </c:pt>
                <c:pt idx="1148">
                  <c:v>-11.32</c:v>
                </c:pt>
                <c:pt idx="1149">
                  <c:v>-13.692</c:v>
                </c:pt>
                <c:pt idx="1150">
                  <c:v>-11.129</c:v>
                </c:pt>
                <c:pt idx="1151">
                  <c:v>-14.03</c:v>
                </c:pt>
                <c:pt idx="1152">
                  <c:v>-11.346</c:v>
                </c:pt>
                <c:pt idx="1153">
                  <c:v>-8.8507999999999996</c:v>
                </c:pt>
                <c:pt idx="1154">
                  <c:v>-9.9768000000000008</c:v>
                </c:pt>
                <c:pt idx="1155">
                  <c:v>-7.0343999999999998</c:v>
                </c:pt>
                <c:pt idx="1156">
                  <c:v>-7.4280999999999997</c:v>
                </c:pt>
                <c:pt idx="1157">
                  <c:v>-3.3214000000000001</c:v>
                </c:pt>
                <c:pt idx="1158">
                  <c:v>-2.0769000000000002</c:v>
                </c:pt>
                <c:pt idx="1159">
                  <c:v>-1.6418999999999999</c:v>
                </c:pt>
                <c:pt idx="1160">
                  <c:v>2.3254000000000001</c:v>
                </c:pt>
                <c:pt idx="1161">
                  <c:v>1.1059000000000001</c:v>
                </c:pt>
                <c:pt idx="1162">
                  <c:v>4.0830000000000002</c:v>
                </c:pt>
                <c:pt idx="1163">
                  <c:v>6.0547000000000004</c:v>
                </c:pt>
                <c:pt idx="1164">
                  <c:v>6.3891</c:v>
                </c:pt>
                <c:pt idx="1165">
                  <c:v>8.4253</c:v>
                </c:pt>
                <c:pt idx="1166">
                  <c:v>10.192</c:v>
                </c:pt>
                <c:pt idx="1167">
                  <c:v>12.577</c:v>
                </c:pt>
                <c:pt idx="1168">
                  <c:v>12.101000000000001</c:v>
                </c:pt>
                <c:pt idx="1169">
                  <c:v>12.664</c:v>
                </c:pt>
                <c:pt idx="1170">
                  <c:v>12.414</c:v>
                </c:pt>
                <c:pt idx="1171">
                  <c:v>10.978999999999999</c:v>
                </c:pt>
                <c:pt idx="1172">
                  <c:v>10.97</c:v>
                </c:pt>
                <c:pt idx="1173">
                  <c:v>11.885</c:v>
                </c:pt>
                <c:pt idx="1174">
                  <c:v>10.259</c:v>
                </c:pt>
                <c:pt idx="1175">
                  <c:v>8.4311000000000007</c:v>
                </c:pt>
                <c:pt idx="1176">
                  <c:v>7.4839000000000002</c:v>
                </c:pt>
                <c:pt idx="1177">
                  <c:v>5.9141000000000004</c:v>
                </c:pt>
                <c:pt idx="1178">
                  <c:v>2.7907999999999999</c:v>
                </c:pt>
                <c:pt idx="1179">
                  <c:v>2.3119999999999998</c:v>
                </c:pt>
                <c:pt idx="1180">
                  <c:v>-0.94523000000000001</c:v>
                </c:pt>
                <c:pt idx="1181">
                  <c:v>-2.1013999999999999</c:v>
                </c:pt>
                <c:pt idx="1182">
                  <c:v>-4.0777999999999999</c:v>
                </c:pt>
                <c:pt idx="1183">
                  <c:v>-5.4981</c:v>
                </c:pt>
                <c:pt idx="1184">
                  <c:v>-6.5419999999999998</c:v>
                </c:pt>
                <c:pt idx="1185">
                  <c:v>-10.250999999999999</c:v>
                </c:pt>
                <c:pt idx="1186">
                  <c:v>-9.8798999999999992</c:v>
                </c:pt>
                <c:pt idx="1187">
                  <c:v>-9.7370999999999999</c:v>
                </c:pt>
                <c:pt idx="1188">
                  <c:v>-8.8307000000000002</c:v>
                </c:pt>
                <c:pt idx="1189">
                  <c:v>-7.3140000000000001</c:v>
                </c:pt>
                <c:pt idx="1190">
                  <c:v>-8.7352000000000007</c:v>
                </c:pt>
                <c:pt idx="1191">
                  <c:v>-12.446999999999999</c:v>
                </c:pt>
                <c:pt idx="1192">
                  <c:v>-11.407</c:v>
                </c:pt>
                <c:pt idx="1193">
                  <c:v>-10.435</c:v>
                </c:pt>
                <c:pt idx="1194">
                  <c:v>-9.5901999999999994</c:v>
                </c:pt>
                <c:pt idx="1195">
                  <c:v>-8.2020999999999997</c:v>
                </c:pt>
                <c:pt idx="1196">
                  <c:v>-5.9717000000000002</c:v>
                </c:pt>
                <c:pt idx="1197">
                  <c:v>-6.5807000000000002</c:v>
                </c:pt>
                <c:pt idx="1198">
                  <c:v>-6.6867000000000001</c:v>
                </c:pt>
                <c:pt idx="1199">
                  <c:v>-3.8203</c:v>
                </c:pt>
                <c:pt idx="1200">
                  <c:v>-1.9559</c:v>
                </c:pt>
                <c:pt idx="1201">
                  <c:v>-8.4939000000000001E-2</c:v>
                </c:pt>
                <c:pt idx="1202">
                  <c:v>1.6788000000000001</c:v>
                </c:pt>
                <c:pt idx="1203">
                  <c:v>4.7751000000000001</c:v>
                </c:pt>
                <c:pt idx="1204">
                  <c:v>4.7571000000000003</c:v>
                </c:pt>
                <c:pt idx="1205">
                  <c:v>5.3891999999999998</c:v>
                </c:pt>
                <c:pt idx="1206">
                  <c:v>7.1914999999999996</c:v>
                </c:pt>
                <c:pt idx="1207">
                  <c:v>6.6097999999999999</c:v>
                </c:pt>
                <c:pt idx="1208">
                  <c:v>8.7835000000000001</c:v>
                </c:pt>
                <c:pt idx="1209">
                  <c:v>10.515000000000001</c:v>
                </c:pt>
                <c:pt idx="1210">
                  <c:v>11.606</c:v>
                </c:pt>
                <c:pt idx="1211">
                  <c:v>10.239000000000001</c:v>
                </c:pt>
                <c:pt idx="1212">
                  <c:v>11.65</c:v>
                </c:pt>
                <c:pt idx="1213">
                  <c:v>10.000999999999999</c:v>
                </c:pt>
                <c:pt idx="1214">
                  <c:v>8.2919999999999998</c:v>
                </c:pt>
                <c:pt idx="1215">
                  <c:v>9.5986999999999991</c:v>
                </c:pt>
                <c:pt idx="1216">
                  <c:v>9.1336999999999993</c:v>
                </c:pt>
                <c:pt idx="1217">
                  <c:v>8.8247</c:v>
                </c:pt>
                <c:pt idx="1218">
                  <c:v>6.0514000000000001</c:v>
                </c:pt>
                <c:pt idx="1219">
                  <c:v>4.8528000000000002</c:v>
                </c:pt>
                <c:pt idx="1220">
                  <c:v>3.3975</c:v>
                </c:pt>
                <c:pt idx="1221">
                  <c:v>-1.1128</c:v>
                </c:pt>
                <c:pt idx="1222">
                  <c:v>1.2764</c:v>
                </c:pt>
                <c:pt idx="1223">
                  <c:v>-1.4455</c:v>
                </c:pt>
                <c:pt idx="1224">
                  <c:v>-2.2488999999999999</c:v>
                </c:pt>
                <c:pt idx="1225">
                  <c:v>-4.0675999999999997</c:v>
                </c:pt>
                <c:pt idx="1226">
                  <c:v>-5.6858000000000004</c:v>
                </c:pt>
                <c:pt idx="1227">
                  <c:v>-7.2641</c:v>
                </c:pt>
                <c:pt idx="1228">
                  <c:v>-10.268000000000001</c:v>
                </c:pt>
                <c:pt idx="1229">
                  <c:v>-10.962999999999999</c:v>
                </c:pt>
                <c:pt idx="1230">
                  <c:v>-13.936</c:v>
                </c:pt>
                <c:pt idx="1231">
                  <c:v>-11.772</c:v>
                </c:pt>
                <c:pt idx="1232">
                  <c:v>-10.557</c:v>
                </c:pt>
                <c:pt idx="1233">
                  <c:v>-9.3338000000000001</c:v>
                </c:pt>
                <c:pt idx="1234">
                  <c:v>-9.3613999999999997</c:v>
                </c:pt>
                <c:pt idx="1235">
                  <c:v>-10.427</c:v>
                </c:pt>
                <c:pt idx="1236">
                  <c:v>-8.2027000000000001</c:v>
                </c:pt>
                <c:pt idx="1237">
                  <c:v>-6.1321000000000003</c:v>
                </c:pt>
                <c:pt idx="1238">
                  <c:v>-2.0421</c:v>
                </c:pt>
                <c:pt idx="1239">
                  <c:v>-0.46360000000000001</c:v>
                </c:pt>
                <c:pt idx="1240">
                  <c:v>-2.6694</c:v>
                </c:pt>
                <c:pt idx="1241">
                  <c:v>-4.1680999999999999</c:v>
                </c:pt>
                <c:pt idx="1242">
                  <c:v>-2.0485000000000002</c:v>
                </c:pt>
                <c:pt idx="1243">
                  <c:v>-0.65449000000000002</c:v>
                </c:pt>
                <c:pt idx="1244">
                  <c:v>2.4908000000000001</c:v>
                </c:pt>
                <c:pt idx="1245">
                  <c:v>3.1023000000000001</c:v>
                </c:pt>
                <c:pt idx="1246">
                  <c:v>5.9649000000000001</c:v>
                </c:pt>
                <c:pt idx="1247">
                  <c:v>6.0172999999999996</c:v>
                </c:pt>
                <c:pt idx="1248">
                  <c:v>4.7641999999999998</c:v>
                </c:pt>
                <c:pt idx="1249">
                  <c:v>8.5988000000000007</c:v>
                </c:pt>
                <c:pt idx="1250">
                  <c:v>5.9328000000000003</c:v>
                </c:pt>
                <c:pt idx="1251">
                  <c:v>9.3025000000000002</c:v>
                </c:pt>
                <c:pt idx="1252">
                  <c:v>9.6110000000000007</c:v>
                </c:pt>
                <c:pt idx="1253">
                  <c:v>10.254</c:v>
                </c:pt>
                <c:pt idx="1254">
                  <c:v>9.8146000000000004</c:v>
                </c:pt>
                <c:pt idx="1255">
                  <c:v>8.2688000000000006</c:v>
                </c:pt>
                <c:pt idx="1256">
                  <c:v>9.5374999999999996</c:v>
                </c:pt>
                <c:pt idx="1257">
                  <c:v>5.1920000000000002</c:v>
                </c:pt>
                <c:pt idx="1258">
                  <c:v>7.3574999999999999</c:v>
                </c:pt>
                <c:pt idx="1259">
                  <c:v>6.5488</c:v>
                </c:pt>
                <c:pt idx="1260">
                  <c:v>5.8174999999999999</c:v>
                </c:pt>
                <c:pt idx="1261">
                  <c:v>2.9026000000000001</c:v>
                </c:pt>
                <c:pt idx="1262">
                  <c:v>2.7126999999999999</c:v>
                </c:pt>
                <c:pt idx="1263">
                  <c:v>0.56666000000000005</c:v>
                </c:pt>
                <c:pt idx="1264">
                  <c:v>-2.4415</c:v>
                </c:pt>
                <c:pt idx="1265">
                  <c:v>-0.95862999999999998</c:v>
                </c:pt>
                <c:pt idx="1266">
                  <c:v>-2.8908</c:v>
                </c:pt>
                <c:pt idx="1267">
                  <c:v>-3.78</c:v>
                </c:pt>
                <c:pt idx="1268">
                  <c:v>-5.1296999999999997</c:v>
                </c:pt>
                <c:pt idx="1269">
                  <c:v>-6.0437000000000003</c:v>
                </c:pt>
                <c:pt idx="1270">
                  <c:v>-7.3211000000000004</c:v>
                </c:pt>
                <c:pt idx="1271">
                  <c:v>-10.914999999999999</c:v>
                </c:pt>
                <c:pt idx="1272">
                  <c:v>-7.5701000000000001</c:v>
                </c:pt>
                <c:pt idx="1273">
                  <c:v>-9.8916000000000004</c:v>
                </c:pt>
                <c:pt idx="1274">
                  <c:v>-8.9606999999999992</c:v>
                </c:pt>
                <c:pt idx="1275">
                  <c:v>-7.4802</c:v>
                </c:pt>
                <c:pt idx="1276">
                  <c:v>-9.1118000000000006</c:v>
                </c:pt>
                <c:pt idx="1277">
                  <c:v>-8.3462999999999994</c:v>
                </c:pt>
                <c:pt idx="1278">
                  <c:v>-9.1087000000000007</c:v>
                </c:pt>
                <c:pt idx="1279">
                  <c:v>-5.1318999999999999</c:v>
                </c:pt>
                <c:pt idx="1280">
                  <c:v>-5.8079999999999998</c:v>
                </c:pt>
                <c:pt idx="1281">
                  <c:v>-3.7441</c:v>
                </c:pt>
                <c:pt idx="1282">
                  <c:v>-1.0527</c:v>
                </c:pt>
                <c:pt idx="1283">
                  <c:v>-1.1244000000000001</c:v>
                </c:pt>
                <c:pt idx="1284">
                  <c:v>-0.11373</c:v>
                </c:pt>
                <c:pt idx="1285">
                  <c:v>0.45555000000000001</c:v>
                </c:pt>
                <c:pt idx="1286">
                  <c:v>3.4889000000000001</c:v>
                </c:pt>
                <c:pt idx="1287">
                  <c:v>3.2528999999999999</c:v>
                </c:pt>
                <c:pt idx="1288">
                  <c:v>5.8003999999999998</c:v>
                </c:pt>
                <c:pt idx="1289">
                  <c:v>6.6733000000000002</c:v>
                </c:pt>
                <c:pt idx="1290">
                  <c:v>5.2892000000000001</c:v>
                </c:pt>
                <c:pt idx="1291">
                  <c:v>7.1835000000000004</c:v>
                </c:pt>
                <c:pt idx="1292">
                  <c:v>6.5765000000000002</c:v>
                </c:pt>
                <c:pt idx="1293">
                  <c:v>6.3878000000000004</c:v>
                </c:pt>
                <c:pt idx="1294">
                  <c:v>7.7186000000000003</c:v>
                </c:pt>
                <c:pt idx="1295">
                  <c:v>7.7721</c:v>
                </c:pt>
                <c:pt idx="1296">
                  <c:v>8.4398999999999997</c:v>
                </c:pt>
                <c:pt idx="1297">
                  <c:v>5.7126000000000001</c:v>
                </c:pt>
                <c:pt idx="1298">
                  <c:v>7.0636000000000001</c:v>
                </c:pt>
                <c:pt idx="1299">
                  <c:v>6.4298999999999999</c:v>
                </c:pt>
                <c:pt idx="1300">
                  <c:v>4.3593000000000002</c:v>
                </c:pt>
                <c:pt idx="1301">
                  <c:v>5.5827</c:v>
                </c:pt>
                <c:pt idx="1302">
                  <c:v>3.9135</c:v>
                </c:pt>
                <c:pt idx="1303">
                  <c:v>3.8885999999999998</c:v>
                </c:pt>
                <c:pt idx="1304">
                  <c:v>0.82165999999999995</c:v>
                </c:pt>
                <c:pt idx="1305">
                  <c:v>0.53137000000000001</c:v>
                </c:pt>
                <c:pt idx="1306">
                  <c:v>-0.35972999999999999</c:v>
                </c:pt>
                <c:pt idx="1307">
                  <c:v>-3.1856</c:v>
                </c:pt>
                <c:pt idx="1308">
                  <c:v>-3.2705000000000002</c:v>
                </c:pt>
                <c:pt idx="1309">
                  <c:v>-4.3244999999999996</c:v>
                </c:pt>
                <c:pt idx="1310">
                  <c:v>-4.7119</c:v>
                </c:pt>
                <c:pt idx="1311">
                  <c:v>-5.2375999999999996</c:v>
                </c:pt>
                <c:pt idx="1312">
                  <c:v>-6.1260000000000003</c:v>
                </c:pt>
                <c:pt idx="1313">
                  <c:v>-7.0578000000000003</c:v>
                </c:pt>
                <c:pt idx="1314">
                  <c:v>-7.8982999999999999</c:v>
                </c:pt>
                <c:pt idx="1315">
                  <c:v>-5.8017000000000003</c:v>
                </c:pt>
                <c:pt idx="1316">
                  <c:v>-7.6749000000000001</c:v>
                </c:pt>
                <c:pt idx="1317">
                  <c:v>-7.8587999999999996</c:v>
                </c:pt>
                <c:pt idx="1318">
                  <c:v>-6.6528</c:v>
                </c:pt>
                <c:pt idx="1319">
                  <c:v>-7.2648999999999999</c:v>
                </c:pt>
                <c:pt idx="1320">
                  <c:v>-6.5415999999999999</c:v>
                </c:pt>
                <c:pt idx="1321">
                  <c:v>-6.4017999999999997</c:v>
                </c:pt>
                <c:pt idx="1322">
                  <c:v>-3.6696</c:v>
                </c:pt>
                <c:pt idx="1323">
                  <c:v>-3.6116000000000001</c:v>
                </c:pt>
                <c:pt idx="1324">
                  <c:v>-2.9283000000000001</c:v>
                </c:pt>
                <c:pt idx="1325">
                  <c:v>-0.52185999999999999</c:v>
                </c:pt>
                <c:pt idx="1326">
                  <c:v>3.1040999999999999E-2</c:v>
                </c:pt>
                <c:pt idx="1327">
                  <c:v>1.0439000000000001</c:v>
                </c:pt>
                <c:pt idx="1328">
                  <c:v>1.9648000000000001</c:v>
                </c:pt>
                <c:pt idx="1329">
                  <c:v>4.125</c:v>
                </c:pt>
                <c:pt idx="1330">
                  <c:v>6.7291999999999996</c:v>
                </c:pt>
                <c:pt idx="1331">
                  <c:v>7.0340999999999996</c:v>
                </c:pt>
                <c:pt idx="1332">
                  <c:v>7.6870000000000003</c:v>
                </c:pt>
                <c:pt idx="1333">
                  <c:v>5.4424999999999999</c:v>
                </c:pt>
                <c:pt idx="1334">
                  <c:v>6.2041000000000004</c:v>
                </c:pt>
                <c:pt idx="1335">
                  <c:v>7.2903000000000002</c:v>
                </c:pt>
                <c:pt idx="1336">
                  <c:v>6.8059000000000003</c:v>
                </c:pt>
                <c:pt idx="1337">
                  <c:v>6.0568999999999997</c:v>
                </c:pt>
                <c:pt idx="1338">
                  <c:v>3.3633000000000002</c:v>
                </c:pt>
                <c:pt idx="1339">
                  <c:v>3.6295000000000002</c:v>
                </c:pt>
                <c:pt idx="1340">
                  <c:v>3.5849000000000002</c:v>
                </c:pt>
                <c:pt idx="1341">
                  <c:v>6.1489000000000003</c:v>
                </c:pt>
                <c:pt idx="1342">
                  <c:v>4.3859000000000004</c:v>
                </c:pt>
                <c:pt idx="1343">
                  <c:v>4.258</c:v>
                </c:pt>
                <c:pt idx="1344">
                  <c:v>1.4131</c:v>
                </c:pt>
                <c:pt idx="1345">
                  <c:v>1.5973999999999999</c:v>
                </c:pt>
                <c:pt idx="1346">
                  <c:v>1.0448</c:v>
                </c:pt>
                <c:pt idx="1347">
                  <c:v>-1.2655000000000001</c:v>
                </c:pt>
                <c:pt idx="1348">
                  <c:v>1.7686999999999999</c:v>
                </c:pt>
                <c:pt idx="1349">
                  <c:v>-3.1423000000000001</c:v>
                </c:pt>
                <c:pt idx="1350">
                  <c:v>-1.3298000000000001</c:v>
                </c:pt>
                <c:pt idx="1351">
                  <c:v>-3.5516000000000001</c:v>
                </c:pt>
                <c:pt idx="1352">
                  <c:v>-4.4763000000000002</c:v>
                </c:pt>
                <c:pt idx="1353">
                  <c:v>-4.4813000000000001</c:v>
                </c:pt>
                <c:pt idx="1354">
                  <c:v>-6.3341000000000003</c:v>
                </c:pt>
                <c:pt idx="1355">
                  <c:v>-4.9850000000000003</c:v>
                </c:pt>
                <c:pt idx="1356">
                  <c:v>-7.3369999999999997</c:v>
                </c:pt>
                <c:pt idx="1357">
                  <c:v>-5.3506</c:v>
                </c:pt>
                <c:pt idx="1358">
                  <c:v>-5.5435999999999996</c:v>
                </c:pt>
                <c:pt idx="1359">
                  <c:v>-5.7845000000000004</c:v>
                </c:pt>
                <c:pt idx="1360">
                  <c:v>-5.6340000000000003</c:v>
                </c:pt>
                <c:pt idx="1361">
                  <c:v>-4.9566999999999997</c:v>
                </c:pt>
                <c:pt idx="1362">
                  <c:v>-5.3367000000000004</c:v>
                </c:pt>
                <c:pt idx="1363">
                  <c:v>-4.4819000000000004</c:v>
                </c:pt>
                <c:pt idx="1364">
                  <c:v>-3.5968</c:v>
                </c:pt>
                <c:pt idx="1365">
                  <c:v>-2.2982999999999998</c:v>
                </c:pt>
                <c:pt idx="1366">
                  <c:v>-2.1432000000000002</c:v>
                </c:pt>
                <c:pt idx="1367">
                  <c:v>-0.55325000000000002</c:v>
                </c:pt>
                <c:pt idx="1368">
                  <c:v>0.60551999999999995</c:v>
                </c:pt>
                <c:pt idx="1369">
                  <c:v>1.2365999999999999</c:v>
                </c:pt>
                <c:pt idx="1370">
                  <c:v>1.9587000000000001</c:v>
                </c:pt>
                <c:pt idx="1371">
                  <c:v>3.4672999999999998</c:v>
                </c:pt>
                <c:pt idx="1372">
                  <c:v>2.9636</c:v>
                </c:pt>
                <c:pt idx="1373">
                  <c:v>3.9264999999999999</c:v>
                </c:pt>
                <c:pt idx="1374">
                  <c:v>4.8577000000000004</c:v>
                </c:pt>
                <c:pt idx="1375">
                  <c:v>5.3733000000000004</c:v>
                </c:pt>
                <c:pt idx="1376">
                  <c:v>5.1105</c:v>
                </c:pt>
                <c:pt idx="1377">
                  <c:v>5.5538999999999996</c:v>
                </c:pt>
                <c:pt idx="1378">
                  <c:v>6.3765000000000001</c:v>
                </c:pt>
                <c:pt idx="1379">
                  <c:v>6.4757999999999996</c:v>
                </c:pt>
                <c:pt idx="1380">
                  <c:v>8.1305999999999994</c:v>
                </c:pt>
                <c:pt idx="1381">
                  <c:v>6.2789999999999999</c:v>
                </c:pt>
                <c:pt idx="1382">
                  <c:v>6.0507999999999997</c:v>
                </c:pt>
                <c:pt idx="1383">
                  <c:v>2.5104000000000002</c:v>
                </c:pt>
                <c:pt idx="1384">
                  <c:v>2.774</c:v>
                </c:pt>
                <c:pt idx="1385">
                  <c:v>2.6440999999999999</c:v>
                </c:pt>
                <c:pt idx="1386">
                  <c:v>-0.1116</c:v>
                </c:pt>
                <c:pt idx="1387">
                  <c:v>-8.8381000000000001E-2</c:v>
                </c:pt>
                <c:pt idx="1388">
                  <c:v>-3.6189</c:v>
                </c:pt>
                <c:pt idx="1389">
                  <c:v>-2.0901999999999998</c:v>
                </c:pt>
                <c:pt idx="1390">
                  <c:v>-1.1245000000000001</c:v>
                </c:pt>
                <c:pt idx="1391">
                  <c:v>-0.51695000000000002</c:v>
                </c:pt>
                <c:pt idx="1392">
                  <c:v>-2.1705000000000001</c:v>
                </c:pt>
                <c:pt idx="1393">
                  <c:v>-1.8989</c:v>
                </c:pt>
                <c:pt idx="1394">
                  <c:v>-3.3626</c:v>
                </c:pt>
                <c:pt idx="1395">
                  <c:v>-3.8003</c:v>
                </c:pt>
                <c:pt idx="1396">
                  <c:v>-3.9367000000000001</c:v>
                </c:pt>
                <c:pt idx="1397">
                  <c:v>-5.3409000000000004</c:v>
                </c:pt>
                <c:pt idx="1398">
                  <c:v>-3.5385</c:v>
                </c:pt>
                <c:pt idx="1399">
                  <c:v>-5.9092000000000002</c:v>
                </c:pt>
                <c:pt idx="1400">
                  <c:v>-4.1097000000000001</c:v>
                </c:pt>
                <c:pt idx="1401">
                  <c:v>-4.2173999999999996</c:v>
                </c:pt>
                <c:pt idx="1402">
                  <c:v>-4.0410000000000004</c:v>
                </c:pt>
                <c:pt idx="1403">
                  <c:v>-4.2535999999999996</c:v>
                </c:pt>
                <c:pt idx="1404">
                  <c:v>-3.3654999999999999</c:v>
                </c:pt>
                <c:pt idx="1405">
                  <c:v>-2.0436000000000001</c:v>
                </c:pt>
                <c:pt idx="1406">
                  <c:v>-3.1615000000000002</c:v>
                </c:pt>
                <c:pt idx="1407">
                  <c:v>-0.99248000000000003</c:v>
                </c:pt>
                <c:pt idx="1408">
                  <c:v>-0.58096000000000003</c:v>
                </c:pt>
                <c:pt idx="1409">
                  <c:v>-0.97880999999999996</c:v>
                </c:pt>
                <c:pt idx="1410">
                  <c:v>0.14610000000000001</c:v>
                </c:pt>
                <c:pt idx="1411">
                  <c:v>0.50287999999999999</c:v>
                </c:pt>
                <c:pt idx="1412">
                  <c:v>1.3369</c:v>
                </c:pt>
                <c:pt idx="1413">
                  <c:v>2.5478999999999998</c:v>
                </c:pt>
                <c:pt idx="1414">
                  <c:v>2.8961999999999999</c:v>
                </c:pt>
                <c:pt idx="1415">
                  <c:v>3.7892999999999999</c:v>
                </c:pt>
                <c:pt idx="1416">
                  <c:v>3.7696999999999998</c:v>
                </c:pt>
                <c:pt idx="1417">
                  <c:v>4.5030999999999999</c:v>
                </c:pt>
                <c:pt idx="1418">
                  <c:v>4.5721999999999996</c:v>
                </c:pt>
                <c:pt idx="1419">
                  <c:v>3.8512</c:v>
                </c:pt>
                <c:pt idx="1420">
                  <c:v>4.0555000000000003</c:v>
                </c:pt>
                <c:pt idx="1421">
                  <c:v>5.7930999999999999</c:v>
                </c:pt>
                <c:pt idx="1422">
                  <c:v>4.2416999999999998</c:v>
                </c:pt>
                <c:pt idx="1423">
                  <c:v>4.0077999999999996</c:v>
                </c:pt>
                <c:pt idx="1424">
                  <c:v>3.8824999999999998</c:v>
                </c:pt>
                <c:pt idx="1425">
                  <c:v>3.0695000000000001</c:v>
                </c:pt>
                <c:pt idx="1426">
                  <c:v>2.3509000000000002</c:v>
                </c:pt>
                <c:pt idx="1427">
                  <c:v>2.4076</c:v>
                </c:pt>
                <c:pt idx="1428">
                  <c:v>1.6899</c:v>
                </c:pt>
                <c:pt idx="1429">
                  <c:v>7.1930999999999995E-2</c:v>
                </c:pt>
                <c:pt idx="1430">
                  <c:v>-0.92515999999999998</c:v>
                </c:pt>
                <c:pt idx="1431">
                  <c:v>-1.7239</c:v>
                </c:pt>
                <c:pt idx="1432">
                  <c:v>-2.1779999999999999</c:v>
                </c:pt>
                <c:pt idx="1433">
                  <c:v>-3.6879</c:v>
                </c:pt>
                <c:pt idx="1434">
                  <c:v>-2.4658000000000002</c:v>
                </c:pt>
                <c:pt idx="1435">
                  <c:v>-3.7361</c:v>
                </c:pt>
                <c:pt idx="1436">
                  <c:v>-4.2447999999999997</c:v>
                </c:pt>
                <c:pt idx="1437">
                  <c:v>-2.1541999999999999</c:v>
                </c:pt>
                <c:pt idx="1438">
                  <c:v>-2.4782000000000002</c:v>
                </c:pt>
                <c:pt idx="1439">
                  <c:v>-1.49</c:v>
                </c:pt>
                <c:pt idx="1440">
                  <c:v>-1.9545999999999999</c:v>
                </c:pt>
                <c:pt idx="1441">
                  <c:v>-3.5122</c:v>
                </c:pt>
                <c:pt idx="1442">
                  <c:v>-2.7037</c:v>
                </c:pt>
                <c:pt idx="1443">
                  <c:v>-3.6995</c:v>
                </c:pt>
                <c:pt idx="1444">
                  <c:v>-1.8264</c:v>
                </c:pt>
                <c:pt idx="1445">
                  <c:v>-2.6099000000000001</c:v>
                </c:pt>
                <c:pt idx="1446">
                  <c:v>-2.2406000000000001</c:v>
                </c:pt>
                <c:pt idx="1447">
                  <c:v>-1.7338</c:v>
                </c:pt>
                <c:pt idx="1448">
                  <c:v>-3.0327000000000002</c:v>
                </c:pt>
                <c:pt idx="1449">
                  <c:v>0.32989000000000002</c:v>
                </c:pt>
                <c:pt idx="1450">
                  <c:v>-1.7685</c:v>
                </c:pt>
                <c:pt idx="1451">
                  <c:v>1.0310999999999999</c:v>
                </c:pt>
                <c:pt idx="1452">
                  <c:v>0.66634000000000004</c:v>
                </c:pt>
                <c:pt idx="1453">
                  <c:v>-7.3789999999999994E-2</c:v>
                </c:pt>
                <c:pt idx="1454">
                  <c:v>1.8720000000000001</c:v>
                </c:pt>
                <c:pt idx="1455">
                  <c:v>1.032</c:v>
                </c:pt>
                <c:pt idx="1456">
                  <c:v>2.4546000000000001</c:v>
                </c:pt>
                <c:pt idx="1457">
                  <c:v>1.966</c:v>
                </c:pt>
                <c:pt idx="1458">
                  <c:v>3.2841</c:v>
                </c:pt>
                <c:pt idx="1459">
                  <c:v>2.8031000000000001</c:v>
                </c:pt>
                <c:pt idx="1460">
                  <c:v>2.9354</c:v>
                </c:pt>
                <c:pt idx="1461">
                  <c:v>3.0992999999999999</c:v>
                </c:pt>
                <c:pt idx="1462">
                  <c:v>3.0004</c:v>
                </c:pt>
                <c:pt idx="1463">
                  <c:v>2.8289</c:v>
                </c:pt>
                <c:pt idx="1464">
                  <c:v>2.9121999999999999</c:v>
                </c:pt>
                <c:pt idx="1465">
                  <c:v>2.9512</c:v>
                </c:pt>
                <c:pt idx="1466">
                  <c:v>2.3986000000000001</c:v>
                </c:pt>
                <c:pt idx="1467">
                  <c:v>2.2326999999999999</c:v>
                </c:pt>
                <c:pt idx="1468">
                  <c:v>1.6624000000000001</c:v>
                </c:pt>
                <c:pt idx="1469">
                  <c:v>0.78563000000000005</c:v>
                </c:pt>
                <c:pt idx="1470">
                  <c:v>1.3531</c:v>
                </c:pt>
                <c:pt idx="1471">
                  <c:v>0.15928</c:v>
                </c:pt>
                <c:pt idx="1472">
                  <c:v>0.83392999999999995</c:v>
                </c:pt>
                <c:pt idx="1473">
                  <c:v>-0.59236</c:v>
                </c:pt>
                <c:pt idx="1474">
                  <c:v>-0.73287000000000002</c:v>
                </c:pt>
                <c:pt idx="1475">
                  <c:v>-1.2627999999999999</c:v>
                </c:pt>
                <c:pt idx="1476">
                  <c:v>-2.5049000000000001</c:v>
                </c:pt>
                <c:pt idx="1477">
                  <c:v>-1.7609999999999999</c:v>
                </c:pt>
                <c:pt idx="1478">
                  <c:v>-3.133</c:v>
                </c:pt>
                <c:pt idx="1479">
                  <c:v>-4.5987</c:v>
                </c:pt>
                <c:pt idx="1480">
                  <c:v>-5.8038999999999996</c:v>
                </c:pt>
                <c:pt idx="1481">
                  <c:v>-3.403</c:v>
                </c:pt>
                <c:pt idx="1482">
                  <c:v>-3.7778</c:v>
                </c:pt>
                <c:pt idx="1483">
                  <c:v>-2.2738999999999998</c:v>
                </c:pt>
                <c:pt idx="1484">
                  <c:v>-2.1274000000000002</c:v>
                </c:pt>
                <c:pt idx="1485">
                  <c:v>-3.0882999999999998</c:v>
                </c:pt>
                <c:pt idx="1486">
                  <c:v>-2.0276000000000001</c:v>
                </c:pt>
                <c:pt idx="1487">
                  <c:v>0.21828</c:v>
                </c:pt>
                <c:pt idx="1488">
                  <c:v>2.2719</c:v>
                </c:pt>
                <c:pt idx="1489">
                  <c:v>2.6564999999999999</c:v>
                </c:pt>
                <c:pt idx="1490">
                  <c:v>1.0517000000000001</c:v>
                </c:pt>
                <c:pt idx="1491">
                  <c:v>-1.4672000000000001</c:v>
                </c:pt>
                <c:pt idx="1492">
                  <c:v>0.43661</c:v>
                </c:pt>
                <c:pt idx="1493">
                  <c:v>-1.7883</c:v>
                </c:pt>
                <c:pt idx="1494">
                  <c:v>1.8852</c:v>
                </c:pt>
                <c:pt idx="1495">
                  <c:v>0.19198000000000001</c:v>
                </c:pt>
                <c:pt idx="1496">
                  <c:v>0.66181999999999996</c:v>
                </c:pt>
                <c:pt idx="1497">
                  <c:v>1.8007</c:v>
                </c:pt>
                <c:pt idx="1498">
                  <c:v>-0.98099000000000003</c:v>
                </c:pt>
                <c:pt idx="1499">
                  <c:v>3.363</c:v>
                </c:pt>
                <c:pt idx="1500">
                  <c:v>-0.47936000000000001</c:v>
                </c:pt>
                <c:pt idx="1501">
                  <c:v>2.8174999999999999</c:v>
                </c:pt>
                <c:pt idx="1502">
                  <c:v>1.8866000000000001</c:v>
                </c:pt>
                <c:pt idx="1503">
                  <c:v>0.76724999999999999</c:v>
                </c:pt>
                <c:pt idx="1504">
                  <c:v>2.6861000000000002</c:v>
                </c:pt>
                <c:pt idx="1505">
                  <c:v>0.39291999999999999</c:v>
                </c:pt>
                <c:pt idx="1506">
                  <c:v>2.6633</c:v>
                </c:pt>
                <c:pt idx="1507">
                  <c:v>0.60324</c:v>
                </c:pt>
                <c:pt idx="1508">
                  <c:v>1.3177000000000001</c:v>
                </c:pt>
                <c:pt idx="1509">
                  <c:v>0.92888000000000004</c:v>
                </c:pt>
                <c:pt idx="1510">
                  <c:v>0.59094000000000002</c:v>
                </c:pt>
                <c:pt idx="1511">
                  <c:v>0.89393999999999996</c:v>
                </c:pt>
                <c:pt idx="1512">
                  <c:v>0.23204</c:v>
                </c:pt>
                <c:pt idx="1513">
                  <c:v>-9.6184000000000006E-2</c:v>
                </c:pt>
                <c:pt idx="1514">
                  <c:v>1.8565000000000002E-2</c:v>
                </c:pt>
                <c:pt idx="1515">
                  <c:v>-1.3879000000000001E-2</c:v>
                </c:pt>
                <c:pt idx="1516">
                  <c:v>-0.34410000000000002</c:v>
                </c:pt>
                <c:pt idx="1517">
                  <c:v>-0.70050000000000001</c:v>
                </c:pt>
                <c:pt idx="1518">
                  <c:v>-1.2736000000000001</c:v>
                </c:pt>
                <c:pt idx="1519">
                  <c:v>-1.3322000000000001</c:v>
                </c:pt>
                <c:pt idx="1520">
                  <c:v>-0.85507</c:v>
                </c:pt>
                <c:pt idx="1521">
                  <c:v>-2.5815999999999999</c:v>
                </c:pt>
                <c:pt idx="1522">
                  <c:v>-0.61592999999999998</c:v>
                </c:pt>
                <c:pt idx="1523">
                  <c:v>-1.5933999999999999</c:v>
                </c:pt>
                <c:pt idx="1524">
                  <c:v>-1.2823</c:v>
                </c:pt>
                <c:pt idx="1525">
                  <c:v>-1.5648</c:v>
                </c:pt>
                <c:pt idx="1526">
                  <c:v>-1.9068000000000001</c:v>
                </c:pt>
                <c:pt idx="1527">
                  <c:v>-1.0267999999999999</c:v>
                </c:pt>
                <c:pt idx="1528">
                  <c:v>-1.5515000000000001</c:v>
                </c:pt>
                <c:pt idx="1529">
                  <c:v>-1.1229</c:v>
                </c:pt>
                <c:pt idx="1530">
                  <c:v>-0.84506000000000003</c:v>
                </c:pt>
                <c:pt idx="1531">
                  <c:v>0.15375</c:v>
                </c:pt>
                <c:pt idx="1532">
                  <c:v>7.7776999999999999E-2</c:v>
                </c:pt>
                <c:pt idx="1533">
                  <c:v>1.389</c:v>
                </c:pt>
                <c:pt idx="1534">
                  <c:v>0.88366999999999996</c:v>
                </c:pt>
                <c:pt idx="1535">
                  <c:v>0.74443999999999999</c:v>
                </c:pt>
                <c:pt idx="1536">
                  <c:v>1.5528</c:v>
                </c:pt>
                <c:pt idx="1537">
                  <c:v>0.94984999999999997</c:v>
                </c:pt>
                <c:pt idx="1538">
                  <c:v>2.0154999999999998</c:v>
                </c:pt>
                <c:pt idx="1539">
                  <c:v>0.35832000000000003</c:v>
                </c:pt>
                <c:pt idx="1540">
                  <c:v>-0.25447999999999998</c:v>
                </c:pt>
                <c:pt idx="1541">
                  <c:v>0.37267</c:v>
                </c:pt>
                <c:pt idx="1542">
                  <c:v>-0.14959</c:v>
                </c:pt>
                <c:pt idx="1543">
                  <c:v>-0.15185999999999999</c:v>
                </c:pt>
                <c:pt idx="1544">
                  <c:v>0.50714999999999999</c:v>
                </c:pt>
                <c:pt idx="1545">
                  <c:v>-6.0380999999999997E-2</c:v>
                </c:pt>
                <c:pt idx="1546">
                  <c:v>-0.11532000000000001</c:v>
                </c:pt>
                <c:pt idx="1547">
                  <c:v>0.19813</c:v>
                </c:pt>
                <c:pt idx="1548">
                  <c:v>0.17063999999999999</c:v>
                </c:pt>
                <c:pt idx="1549">
                  <c:v>4.6656000000000003E-2</c:v>
                </c:pt>
                <c:pt idx="1550">
                  <c:v>-6.905E-2</c:v>
                </c:pt>
                <c:pt idx="1551">
                  <c:v>0.26750000000000002</c:v>
                </c:pt>
                <c:pt idx="1552">
                  <c:v>-0.27517999999999998</c:v>
                </c:pt>
                <c:pt idx="1553">
                  <c:v>0.26041999999999998</c:v>
                </c:pt>
                <c:pt idx="1554">
                  <c:v>-0.11559</c:v>
                </c:pt>
                <c:pt idx="1555">
                  <c:v>-0.14802999999999999</c:v>
                </c:pt>
                <c:pt idx="1556">
                  <c:v>0.20735999999999999</c:v>
                </c:pt>
                <c:pt idx="1557">
                  <c:v>-5.3009000000000001E-2</c:v>
                </c:pt>
                <c:pt idx="1558">
                  <c:v>-0.31279000000000001</c:v>
                </c:pt>
                <c:pt idx="1559">
                  <c:v>8.2584000000000005E-2</c:v>
                </c:pt>
                <c:pt idx="1560">
                  <c:v>0.16187000000000001</c:v>
                </c:pt>
                <c:pt idx="1561">
                  <c:v>5.1443999999999997E-2</c:v>
                </c:pt>
                <c:pt idx="1562">
                  <c:v>-0.32394000000000001</c:v>
                </c:pt>
                <c:pt idx="1563">
                  <c:v>-7.7517000000000003E-2</c:v>
                </c:pt>
                <c:pt idx="1564">
                  <c:v>8.5516999999999996E-2</c:v>
                </c:pt>
                <c:pt idx="1565">
                  <c:v>0.11373999999999999</c:v>
                </c:pt>
                <c:pt idx="1566">
                  <c:v>-6.4435999999999993E-2</c:v>
                </c:pt>
                <c:pt idx="1567">
                  <c:v>-0.14563999999999999</c:v>
                </c:pt>
                <c:pt idx="1568">
                  <c:v>4.4655E-2</c:v>
                </c:pt>
                <c:pt idx="1569">
                  <c:v>8.1435999999999995E-2</c:v>
                </c:pt>
                <c:pt idx="1570">
                  <c:v>0.10636</c:v>
                </c:pt>
                <c:pt idx="1571">
                  <c:v>-0.18983</c:v>
                </c:pt>
                <c:pt idx="1572">
                  <c:v>-6.0939E-2</c:v>
                </c:pt>
                <c:pt idx="1573">
                  <c:v>-2.4242999999999999E-3</c:v>
                </c:pt>
                <c:pt idx="1574">
                  <c:v>5.1286999999999999E-2</c:v>
                </c:pt>
                <c:pt idx="1575">
                  <c:v>-5.9531000000000001E-2</c:v>
                </c:pt>
                <c:pt idx="1576">
                  <c:v>7.8034000000000006E-2</c:v>
                </c:pt>
                <c:pt idx="1577">
                  <c:v>4.9749E-3</c:v>
                </c:pt>
                <c:pt idx="1578">
                  <c:v>6.9048999999999999E-2</c:v>
                </c:pt>
                <c:pt idx="1579">
                  <c:v>1.0808999999999999E-2</c:v>
                </c:pt>
                <c:pt idx="1580">
                  <c:v>0.14968000000000001</c:v>
                </c:pt>
                <c:pt idx="1581">
                  <c:v>-0.14186000000000001</c:v>
                </c:pt>
                <c:pt idx="1582">
                  <c:v>3.2154000000000002E-2</c:v>
                </c:pt>
                <c:pt idx="1583">
                  <c:v>0.16585</c:v>
                </c:pt>
                <c:pt idx="1584">
                  <c:v>-5.1884E-2</c:v>
                </c:pt>
                <c:pt idx="1585">
                  <c:v>-9.1633000000000006E-2</c:v>
                </c:pt>
                <c:pt idx="1586">
                  <c:v>3.7822000000000002E-4</c:v>
                </c:pt>
                <c:pt idx="1587">
                  <c:v>0.12786</c:v>
                </c:pt>
                <c:pt idx="1588">
                  <c:v>0.12154</c:v>
                </c:pt>
                <c:pt idx="1589">
                  <c:v>-0.24562999999999999</c:v>
                </c:pt>
                <c:pt idx="1590">
                  <c:v>0.11463</c:v>
                </c:pt>
                <c:pt idx="1591">
                  <c:v>0.13259000000000001</c:v>
                </c:pt>
                <c:pt idx="1592">
                  <c:v>-5.1852000000000002E-2</c:v>
                </c:pt>
                <c:pt idx="1593">
                  <c:v>-4.1724999999999998E-2</c:v>
                </c:pt>
                <c:pt idx="1594">
                  <c:v>3.4610000000000002E-2</c:v>
                </c:pt>
                <c:pt idx="1595">
                  <c:v>-6.9148000000000001E-2</c:v>
                </c:pt>
                <c:pt idx="1596">
                  <c:v>-5.3214999999999998E-2</c:v>
                </c:pt>
                <c:pt idx="1597">
                  <c:v>3.9706999999999999E-2</c:v>
                </c:pt>
                <c:pt idx="1598">
                  <c:v>4.9577999999999997E-2</c:v>
                </c:pt>
                <c:pt idx="1599">
                  <c:v>-8.8899000000000006E-2</c:v>
                </c:pt>
                <c:pt idx="1600">
                  <c:v>0.11236</c:v>
                </c:pt>
                <c:pt idx="1601">
                  <c:v>3.1419999999999997E-2</c:v>
                </c:pt>
                <c:pt idx="1602">
                  <c:v>-0.27659</c:v>
                </c:pt>
                <c:pt idx="1603">
                  <c:v>0.14693000000000001</c:v>
                </c:pt>
                <c:pt idx="1604">
                  <c:v>-6.8675E-2</c:v>
                </c:pt>
                <c:pt idx="1605">
                  <c:v>-0.15970000000000001</c:v>
                </c:pt>
                <c:pt idx="1606">
                  <c:v>9.5389000000000002E-2</c:v>
                </c:pt>
                <c:pt idx="1607">
                  <c:v>-5.3060999999999997E-2</c:v>
                </c:pt>
                <c:pt idx="1608">
                  <c:v>-0.1009</c:v>
                </c:pt>
                <c:pt idx="1609">
                  <c:v>0.10209</c:v>
                </c:pt>
                <c:pt idx="1610">
                  <c:v>2.5645999999999999E-2</c:v>
                </c:pt>
                <c:pt idx="1611">
                  <c:v>-5.6405999999999998E-2</c:v>
                </c:pt>
                <c:pt idx="1612">
                  <c:v>-0.11319</c:v>
                </c:pt>
                <c:pt idx="1613">
                  <c:v>2.0277E-2</c:v>
                </c:pt>
                <c:pt idx="1614">
                  <c:v>7.6309000000000002E-2</c:v>
                </c:pt>
                <c:pt idx="1615">
                  <c:v>-1.6383000000000002E-2</c:v>
                </c:pt>
                <c:pt idx="1616">
                  <c:v>-3.4881000000000002E-2</c:v>
                </c:pt>
                <c:pt idx="1617">
                  <c:v>3.1555E-2</c:v>
                </c:pt>
                <c:pt idx="1618">
                  <c:v>7.8385999999999997E-2</c:v>
                </c:pt>
                <c:pt idx="1619">
                  <c:v>3.3439999999999998E-2</c:v>
                </c:pt>
                <c:pt idx="1620">
                  <c:v>-9.9638000000000001E-3</c:v>
                </c:pt>
                <c:pt idx="1621">
                  <c:v>3.3765000000000003E-2</c:v>
                </c:pt>
                <c:pt idx="1622">
                  <c:v>-2.9447999999999998E-2</c:v>
                </c:pt>
                <c:pt idx="1623">
                  <c:v>-3.7609999999999998E-2</c:v>
                </c:pt>
                <c:pt idx="1624">
                  <c:v>0.12933</c:v>
                </c:pt>
                <c:pt idx="1625">
                  <c:v>8.7430999999999995E-2</c:v>
                </c:pt>
                <c:pt idx="1626">
                  <c:v>5.0174000000000003E-2</c:v>
                </c:pt>
                <c:pt idx="1627">
                  <c:v>3.9745000000000003E-2</c:v>
                </c:pt>
                <c:pt idx="1628">
                  <c:v>-1.9952000000000001E-2</c:v>
                </c:pt>
                <c:pt idx="1629">
                  <c:v>-1.0918000000000001E-2</c:v>
                </c:pt>
                <c:pt idx="1630">
                  <c:v>1.8842999999999999E-2</c:v>
                </c:pt>
                <c:pt idx="1631">
                  <c:v>-4.6391000000000002E-2</c:v>
                </c:pt>
                <c:pt idx="1632">
                  <c:v>-7.9343E-3</c:v>
                </c:pt>
                <c:pt idx="1633">
                  <c:v>-2.993E-3</c:v>
                </c:pt>
                <c:pt idx="1634">
                  <c:v>-8.7758000000000003E-2</c:v>
                </c:pt>
                <c:pt idx="1635">
                  <c:v>-3.9032999999999998E-2</c:v>
                </c:pt>
                <c:pt idx="1636">
                  <c:v>7.0819999999999994E-2</c:v>
                </c:pt>
                <c:pt idx="1637">
                  <c:v>2.0922E-2</c:v>
                </c:pt>
                <c:pt idx="1638">
                  <c:v>-9.8735000000000003E-2</c:v>
                </c:pt>
                <c:pt idx="1639">
                  <c:v>-1.2487E-2</c:v>
                </c:pt>
                <c:pt idx="1640">
                  <c:v>9.3301999999999996E-2</c:v>
                </c:pt>
                <c:pt idx="1641">
                  <c:v>4.1988999999999999E-2</c:v>
                </c:pt>
                <c:pt idx="1642">
                  <c:v>-4.5706999999999998E-2</c:v>
                </c:pt>
                <c:pt idx="1643">
                  <c:v>-6.6977999999999996E-2</c:v>
                </c:pt>
                <c:pt idx="1644">
                  <c:v>-1.2506E-2</c:v>
                </c:pt>
                <c:pt idx="1645">
                  <c:v>2.6536000000000001E-2</c:v>
                </c:pt>
                <c:pt idx="1646">
                  <c:v>-3.6316000000000001E-2</c:v>
                </c:pt>
                <c:pt idx="1647">
                  <c:v>-6.1031000000000002E-2</c:v>
                </c:pt>
                <c:pt idx="1648">
                  <c:v>2.8844000000000002E-2</c:v>
                </c:pt>
                <c:pt idx="1649">
                  <c:v>5.1026000000000002E-2</c:v>
                </c:pt>
                <c:pt idx="1650">
                  <c:v>4.5735999999999997E-3</c:v>
                </c:pt>
                <c:pt idx="1651">
                  <c:v>-2.6752000000000001E-2</c:v>
                </c:pt>
                <c:pt idx="1652">
                  <c:v>-5.5094999999999998E-2</c:v>
                </c:pt>
                <c:pt idx="1653">
                  <c:v>-4.6020000000000002E-3</c:v>
                </c:pt>
                <c:pt idx="1654">
                  <c:v>2.4930000000000001E-2</c:v>
                </c:pt>
                <c:pt idx="1655">
                  <c:v>-5.0987999999999999E-2</c:v>
                </c:pt>
                <c:pt idx="1656">
                  <c:v>-5.1369999999999999E-2</c:v>
                </c:pt>
                <c:pt idx="1657">
                  <c:v>8.5169999999999996E-2</c:v>
                </c:pt>
                <c:pt idx="1658">
                  <c:v>7.7690999999999996E-2</c:v>
                </c:pt>
                <c:pt idx="1659">
                  <c:v>-5.3686999999999999E-2</c:v>
                </c:pt>
                <c:pt idx="1660">
                  <c:v>-4.5319999999999999E-2</c:v>
                </c:pt>
                <c:pt idx="1661">
                  <c:v>3.8864000000000003E-2</c:v>
                </c:pt>
                <c:pt idx="1662">
                  <c:v>2.2693999999999999E-2</c:v>
                </c:pt>
                <c:pt idx="1663">
                  <c:v>1.5723999999999998E-2</c:v>
                </c:pt>
                <c:pt idx="1664">
                  <c:v>1.1519E-2</c:v>
                </c:pt>
                <c:pt idx="1665">
                  <c:v>-2.9426000000000001E-2</c:v>
                </c:pt>
                <c:pt idx="1666">
                  <c:v>-2.9790000000000001E-2</c:v>
                </c:pt>
                <c:pt idx="1667">
                  <c:v>3.4615E-2</c:v>
                </c:pt>
                <c:pt idx="1668">
                  <c:v>4.9390999999999997E-2</c:v>
                </c:pt>
                <c:pt idx="1669">
                  <c:v>-1.6421999999999999E-2</c:v>
                </c:pt>
                <c:pt idx="1670">
                  <c:v>-1.3948E-2</c:v>
                </c:pt>
                <c:pt idx="1671">
                  <c:v>6.6780000000000006E-2</c:v>
                </c:pt>
                <c:pt idx="1672">
                  <c:v>6.4306000000000002E-2</c:v>
                </c:pt>
                <c:pt idx="1673">
                  <c:v>2.3507000000000001E-4</c:v>
                </c:pt>
                <c:pt idx="1674">
                  <c:v>-2.639E-2</c:v>
                </c:pt>
                <c:pt idx="1675">
                  <c:v>-1.9396E-2</c:v>
                </c:pt>
                <c:pt idx="1676">
                  <c:v>-1.1640000000000001E-3</c:v>
                </c:pt>
                <c:pt idx="1677">
                  <c:v>8.7883000000000004E-4</c:v>
                </c:pt>
                <c:pt idx="1678">
                  <c:v>-1.6936E-2</c:v>
                </c:pt>
                <c:pt idx="1679">
                  <c:v>-4.3292000000000001E-3</c:v>
                </c:pt>
                <c:pt idx="1680">
                  <c:v>5.0455E-2</c:v>
                </c:pt>
                <c:pt idx="1681">
                  <c:v>5.4414999999999998E-2</c:v>
                </c:pt>
                <c:pt idx="1682">
                  <c:v>7.1869000000000002E-4</c:v>
                </c:pt>
                <c:pt idx="1683">
                  <c:v>1.6479000000000001E-2</c:v>
                </c:pt>
                <c:pt idx="1684">
                  <c:v>1.1701E-2</c:v>
                </c:pt>
                <c:pt idx="1685">
                  <c:v>-3.7173999999999999E-2</c:v>
                </c:pt>
                <c:pt idx="1686">
                  <c:v>-7.5846999999999998E-2</c:v>
                </c:pt>
                <c:pt idx="1687">
                  <c:v>-6.3510999999999998E-2</c:v>
                </c:pt>
                <c:pt idx="1688">
                  <c:v>-3.0009000000000001E-2</c:v>
                </c:pt>
                <c:pt idx="1689">
                  <c:v>-1.4239999999999999E-2</c:v>
                </c:pt>
                <c:pt idx="1690">
                  <c:v>-2.1444999999999999E-2</c:v>
                </c:pt>
                <c:pt idx="1691">
                  <c:v>-4.6489000000000001E-3</c:v>
                </c:pt>
                <c:pt idx="1692">
                  <c:v>3.8866999999999999E-2</c:v>
                </c:pt>
                <c:pt idx="1693">
                  <c:v>3.3079999999999998E-2</c:v>
                </c:pt>
                <c:pt idx="1694">
                  <c:v>-7.7194000000000004E-3</c:v>
                </c:pt>
                <c:pt idx="1695">
                  <c:v>-1.2009000000000001E-2</c:v>
                </c:pt>
                <c:pt idx="1696">
                  <c:v>-7.3924999999999998E-3</c:v>
                </c:pt>
                <c:pt idx="1697">
                  <c:v>-5.8076000000000003E-2</c:v>
                </c:pt>
                <c:pt idx="1698">
                  <c:v>-5.6431000000000002E-2</c:v>
                </c:pt>
                <c:pt idx="1699">
                  <c:v>1.3367E-2</c:v>
                </c:pt>
                <c:pt idx="1700">
                  <c:v>1.2746E-2</c:v>
                </c:pt>
                <c:pt idx="1701">
                  <c:v>-1.6583000000000001E-2</c:v>
                </c:pt>
                <c:pt idx="1702">
                  <c:v>-2.8051E-2</c:v>
                </c:pt>
                <c:pt idx="1703">
                  <c:v>-1.1714E-2</c:v>
                </c:pt>
                <c:pt idx="1704">
                  <c:v>3.0247E-2</c:v>
                </c:pt>
                <c:pt idx="1705">
                  <c:v>-7.4362999999999999E-3</c:v>
                </c:pt>
                <c:pt idx="1706">
                  <c:v>-2.2287000000000001E-2</c:v>
                </c:pt>
                <c:pt idx="1707">
                  <c:v>5.4995000000000002E-2</c:v>
                </c:pt>
                <c:pt idx="1708">
                  <c:v>4.6938000000000001E-2</c:v>
                </c:pt>
                <c:pt idx="1709">
                  <c:v>6.8203999999999999E-3</c:v>
                </c:pt>
                <c:pt idx="1710">
                  <c:v>5.0172000000000001E-2</c:v>
                </c:pt>
                <c:pt idx="1711">
                  <c:v>7.6737E-2</c:v>
                </c:pt>
                <c:pt idx="1712">
                  <c:v>3.9038000000000003E-2</c:v>
                </c:pt>
                <c:pt idx="1713">
                  <c:v>2.7306E-2</c:v>
                </c:pt>
                <c:pt idx="1714">
                  <c:v>2.9350999999999999E-2</c:v>
                </c:pt>
                <c:pt idx="1715">
                  <c:v>-3.0772E-3</c:v>
                </c:pt>
                <c:pt idx="1716">
                  <c:v>-1.2264000000000001E-2</c:v>
                </c:pt>
                <c:pt idx="1717">
                  <c:v>4.2255000000000001E-2</c:v>
                </c:pt>
                <c:pt idx="1718">
                  <c:v>1.2031E-2</c:v>
                </c:pt>
                <c:pt idx="1719">
                  <c:v>-6.2189000000000001E-2</c:v>
                </c:pt>
                <c:pt idx="1720">
                  <c:v>-2.2172000000000001E-2</c:v>
                </c:pt>
                <c:pt idx="1721">
                  <c:v>6.4825999999999995E-2</c:v>
                </c:pt>
                <c:pt idx="1722">
                  <c:v>5.1096999999999997E-2</c:v>
                </c:pt>
                <c:pt idx="1723">
                  <c:v>-2.3037999999999999E-2</c:v>
                </c:pt>
                <c:pt idx="1724">
                  <c:v>-5.2909999999999999E-2</c:v>
                </c:pt>
                <c:pt idx="1725">
                  <c:v>-5.0807999999999999E-2</c:v>
                </c:pt>
                <c:pt idx="1726">
                  <c:v>-6.8240999999999996E-2</c:v>
                </c:pt>
                <c:pt idx="1727">
                  <c:v>-5.2172000000000003E-2</c:v>
                </c:pt>
                <c:pt idx="1728">
                  <c:v>-1.9998999999999999E-2</c:v>
                </c:pt>
                <c:pt idx="1729">
                  <c:v>-3.134E-2</c:v>
                </c:pt>
                <c:pt idx="1730">
                  <c:v>-3.3569000000000002E-2</c:v>
                </c:pt>
                <c:pt idx="1731">
                  <c:v>-1.6929E-2</c:v>
                </c:pt>
                <c:pt idx="1732">
                  <c:v>-4.3375000000000002E-3</c:v>
                </c:pt>
                <c:pt idx="1733">
                  <c:v>1.1320999999999999E-2</c:v>
                </c:pt>
                <c:pt idx="1734">
                  <c:v>4.1390000000000003E-3</c:v>
                </c:pt>
                <c:pt idx="1735">
                  <c:v>-3.4585999999999999E-2</c:v>
                </c:pt>
                <c:pt idx="1736">
                  <c:v>-5.7459999999999997E-2</c:v>
                </c:pt>
                <c:pt idx="1737">
                  <c:v>-2.1770000000000001E-2</c:v>
                </c:pt>
                <c:pt idx="1738">
                  <c:v>1.7059999999999999E-2</c:v>
                </c:pt>
                <c:pt idx="1739">
                  <c:v>-2.1319999999999999E-2</c:v>
                </c:pt>
                <c:pt idx="1740">
                  <c:v>-5.7487000000000003E-2</c:v>
                </c:pt>
                <c:pt idx="1741">
                  <c:v>-1.2337000000000001E-2</c:v>
                </c:pt>
                <c:pt idx="1742">
                  <c:v>4.0832E-2</c:v>
                </c:pt>
                <c:pt idx="1743">
                  <c:v>5.3712999999999997E-2</c:v>
                </c:pt>
                <c:pt idx="1744">
                  <c:v>5.7749000000000002E-2</c:v>
                </c:pt>
                <c:pt idx="1745">
                  <c:v>6.7253999999999994E-2</c:v>
                </c:pt>
                <c:pt idx="1746">
                  <c:v>7.2484999999999994E-2</c:v>
                </c:pt>
                <c:pt idx="1747">
                  <c:v>5.9588000000000002E-2</c:v>
                </c:pt>
                <c:pt idx="1748">
                  <c:v>3.5707000000000003E-2</c:v>
                </c:pt>
                <c:pt idx="1749">
                  <c:v>1.3736E-2</c:v>
                </c:pt>
                <c:pt idx="1750">
                  <c:v>3.7677000000000001E-3</c:v>
                </c:pt>
                <c:pt idx="1751">
                  <c:v>-4.573E-4</c:v>
                </c:pt>
                <c:pt idx="1752">
                  <c:v>-7.0152000000000001E-3</c:v>
                </c:pt>
                <c:pt idx="1753">
                  <c:v>1.9197000000000001E-3</c:v>
                </c:pt>
                <c:pt idx="1754">
                  <c:v>2.0267E-2</c:v>
                </c:pt>
                <c:pt idx="1755">
                  <c:v>1.8401000000000001E-2</c:v>
                </c:pt>
                <c:pt idx="1756">
                  <c:v>-1.1021E-2</c:v>
                </c:pt>
                <c:pt idx="1757">
                  <c:v>-3.8343000000000002E-2</c:v>
                </c:pt>
                <c:pt idx="1758">
                  <c:v>-2.2726E-2</c:v>
                </c:pt>
                <c:pt idx="1759">
                  <c:v>1.7604999999999999E-2</c:v>
                </c:pt>
                <c:pt idx="1760">
                  <c:v>4.4197E-2</c:v>
                </c:pt>
                <c:pt idx="1761">
                  <c:v>3.3735000000000001E-2</c:v>
                </c:pt>
                <c:pt idx="1762">
                  <c:v>-4.0057E-4</c:v>
                </c:pt>
                <c:pt idx="1763">
                  <c:v>-2.4239E-2</c:v>
                </c:pt>
                <c:pt idx="1764">
                  <c:v>-1.7524000000000001E-2</c:v>
                </c:pt>
                <c:pt idx="1765">
                  <c:v>-1.4293E-2</c:v>
                </c:pt>
                <c:pt idx="1766">
                  <c:v>-3.3963E-2</c:v>
                </c:pt>
                <c:pt idx="1767">
                  <c:v>-6.2705999999999998E-2</c:v>
                </c:pt>
                <c:pt idx="1768">
                  <c:v>-8.0635999999999999E-2</c:v>
                </c:pt>
                <c:pt idx="1769">
                  <c:v>-5.0262000000000001E-2</c:v>
                </c:pt>
                <c:pt idx="1770">
                  <c:v>-1.6515E-3</c:v>
                </c:pt>
                <c:pt idx="1771">
                  <c:v>8.4956000000000007E-3</c:v>
                </c:pt>
                <c:pt idx="1772">
                  <c:v>-1.5610000000000001E-2</c:v>
                </c:pt>
                <c:pt idx="1773">
                  <c:v>-2.6599000000000001E-2</c:v>
                </c:pt>
                <c:pt idx="1774">
                  <c:v>-1.4730999999999999E-2</c:v>
                </c:pt>
                <c:pt idx="1775">
                  <c:v>-3.5458999999999998E-3</c:v>
                </c:pt>
                <c:pt idx="1776">
                  <c:v>-4.6857000000000001E-3</c:v>
                </c:pt>
                <c:pt idx="1777">
                  <c:v>5.4758999999999997E-3</c:v>
                </c:pt>
                <c:pt idx="1778">
                  <c:v>2.3026999999999999E-2</c:v>
                </c:pt>
                <c:pt idx="1779">
                  <c:v>1.7034000000000001E-2</c:v>
                </c:pt>
                <c:pt idx="1780">
                  <c:v>-9.9439999999999997E-3</c:v>
                </c:pt>
                <c:pt idx="1781">
                  <c:v>-3.4474999999999999E-2</c:v>
                </c:pt>
                <c:pt idx="1782">
                  <c:v>-3.4627999999999999E-2</c:v>
                </c:pt>
                <c:pt idx="1783">
                  <c:v>8.0657000000000003E-3</c:v>
                </c:pt>
                <c:pt idx="1784">
                  <c:v>4.3346000000000003E-2</c:v>
                </c:pt>
                <c:pt idx="1785">
                  <c:v>4.4400000000000002E-2</c:v>
                </c:pt>
                <c:pt idx="1786">
                  <c:v>5.1096000000000003E-2</c:v>
                </c:pt>
                <c:pt idx="1787">
                  <c:v>7.0900000000000005E-2</c:v>
                </c:pt>
                <c:pt idx="1788">
                  <c:v>6.1915999999999999E-2</c:v>
                </c:pt>
                <c:pt idx="1789">
                  <c:v>1.9819E-2</c:v>
                </c:pt>
                <c:pt idx="1790">
                  <c:v>-1.9503E-2</c:v>
                </c:pt>
                <c:pt idx="1791">
                  <c:v>-2.2688E-2</c:v>
                </c:pt>
                <c:pt idx="1792">
                  <c:v>3.0764E-3</c:v>
                </c:pt>
                <c:pt idx="1793">
                  <c:v>3.5582000000000003E-2</c:v>
                </c:pt>
                <c:pt idx="1794">
                  <c:v>3.7544000000000001E-2</c:v>
                </c:pt>
                <c:pt idx="1795">
                  <c:v>3.2355000000000002E-2</c:v>
                </c:pt>
                <c:pt idx="1796">
                  <c:v>4.4117000000000003E-2</c:v>
                </c:pt>
                <c:pt idx="1797">
                  <c:v>3.9114999999999997E-2</c:v>
                </c:pt>
                <c:pt idx="1798">
                  <c:v>-2.1757999999999999E-3</c:v>
                </c:pt>
                <c:pt idx="1799">
                  <c:v>-4.2424999999999997E-2</c:v>
                </c:pt>
                <c:pt idx="1800">
                  <c:v>-4.8443E-2</c:v>
                </c:pt>
                <c:pt idx="1801">
                  <c:v>-3.0713000000000001E-2</c:v>
                </c:pt>
                <c:pt idx="1802">
                  <c:v>-2.4874E-2</c:v>
                </c:pt>
                <c:pt idx="1803">
                  <c:v>-3.1129E-2</c:v>
                </c:pt>
                <c:pt idx="1804">
                  <c:v>-2.9652000000000001E-2</c:v>
                </c:pt>
                <c:pt idx="1805">
                  <c:v>-1.6674000000000001E-2</c:v>
                </c:pt>
                <c:pt idx="1806">
                  <c:v>-1.3365999999999999E-2</c:v>
                </c:pt>
                <c:pt idx="1807">
                  <c:v>-2.5781999999999999E-2</c:v>
                </c:pt>
                <c:pt idx="1808">
                  <c:v>-3.4523999999999999E-2</c:v>
                </c:pt>
                <c:pt idx="1809">
                  <c:v>-3.2349999999999997E-2</c:v>
                </c:pt>
                <c:pt idx="1810">
                  <c:v>-2.6794999999999999E-2</c:v>
                </c:pt>
                <c:pt idx="1811">
                  <c:v>-1.9942000000000001E-2</c:v>
                </c:pt>
                <c:pt idx="1812">
                  <c:v>-2.6796E-2</c:v>
                </c:pt>
                <c:pt idx="1813">
                  <c:v>-3.7907000000000003E-2</c:v>
                </c:pt>
                <c:pt idx="1814">
                  <c:v>-2.3571999999999999E-2</c:v>
                </c:pt>
                <c:pt idx="1815">
                  <c:v>1.2782E-2</c:v>
                </c:pt>
                <c:pt idx="1816">
                  <c:v>2.1085E-2</c:v>
                </c:pt>
                <c:pt idx="1817">
                  <c:v>-2.4542999999999999E-4</c:v>
                </c:pt>
                <c:pt idx="1818">
                  <c:v>-5.2483E-3</c:v>
                </c:pt>
                <c:pt idx="1819">
                  <c:v>2.6551000000000002E-2</c:v>
                </c:pt>
                <c:pt idx="1820">
                  <c:v>3.4312000000000002E-2</c:v>
                </c:pt>
                <c:pt idx="1821">
                  <c:v>1.2124E-3</c:v>
                </c:pt>
                <c:pt idx="1822">
                  <c:v>-2.4074000000000002E-2</c:v>
                </c:pt>
                <c:pt idx="1823">
                  <c:v>-4.4615999999999996E-3</c:v>
                </c:pt>
                <c:pt idx="1824">
                  <c:v>3.1677999999999998E-2</c:v>
                </c:pt>
                <c:pt idx="1825">
                  <c:v>4.7253999999999997E-2</c:v>
                </c:pt>
                <c:pt idx="1826">
                  <c:v>3.7665999999999998E-2</c:v>
                </c:pt>
                <c:pt idx="1827">
                  <c:v>3.8824999999999998E-2</c:v>
                </c:pt>
                <c:pt idx="1828">
                  <c:v>5.4775999999999998E-2</c:v>
                </c:pt>
                <c:pt idx="1829">
                  <c:v>5.9733000000000001E-2</c:v>
                </c:pt>
                <c:pt idx="1830">
                  <c:v>4.4592E-2</c:v>
                </c:pt>
                <c:pt idx="1831">
                  <c:v>1.3795999999999999E-2</c:v>
                </c:pt>
                <c:pt idx="1832">
                  <c:v>-1.8526000000000001E-2</c:v>
                </c:pt>
                <c:pt idx="1833">
                  <c:v>-1.7246999999999998E-2</c:v>
                </c:pt>
                <c:pt idx="1834">
                  <c:v>1.8796E-2</c:v>
                </c:pt>
                <c:pt idx="1835">
                  <c:v>4.9098999999999997E-2</c:v>
                </c:pt>
                <c:pt idx="1836">
                  <c:v>4.7906999999999998E-2</c:v>
                </c:pt>
                <c:pt idx="1837">
                  <c:v>2.2287999999999999E-2</c:v>
                </c:pt>
                <c:pt idx="1838">
                  <c:v>-4.7038999999999996E-3</c:v>
                </c:pt>
                <c:pt idx="1839">
                  <c:v>-1.9968E-2</c:v>
                </c:pt>
                <c:pt idx="1840">
                  <c:v>-3.7080000000000002E-2</c:v>
                </c:pt>
                <c:pt idx="1841">
                  <c:v>-6.1002000000000001E-2</c:v>
                </c:pt>
                <c:pt idx="1842">
                  <c:v>-7.7899999999999997E-2</c:v>
                </c:pt>
                <c:pt idx="1843">
                  <c:v>-7.8822000000000003E-2</c:v>
                </c:pt>
                <c:pt idx="1844">
                  <c:v>-6.3503000000000004E-2</c:v>
                </c:pt>
                <c:pt idx="1845">
                  <c:v>-3.8636999999999998E-2</c:v>
                </c:pt>
                <c:pt idx="1846">
                  <c:v>-1.6711E-2</c:v>
                </c:pt>
                <c:pt idx="1847">
                  <c:v>-3.6150000000000002E-3</c:v>
                </c:pt>
                <c:pt idx="1848">
                  <c:v>3.1962000000000002E-3</c:v>
                </c:pt>
                <c:pt idx="1849">
                  <c:v>1.9813999999999999E-3</c:v>
                </c:pt>
                <c:pt idx="1850">
                  <c:v>-4.5786000000000004E-3</c:v>
                </c:pt>
                <c:pt idx="1851">
                  <c:v>-8.4426999999999992E-3</c:v>
                </c:pt>
                <c:pt idx="1852">
                  <c:v>-1.7649000000000001E-2</c:v>
                </c:pt>
                <c:pt idx="1853">
                  <c:v>-3.1648000000000003E-2</c:v>
                </c:pt>
                <c:pt idx="1854">
                  <c:v>-2.4343E-2</c:v>
                </c:pt>
                <c:pt idx="1855">
                  <c:v>8.4290000000000007E-3</c:v>
                </c:pt>
                <c:pt idx="1856">
                  <c:v>4.1285000000000002E-2</c:v>
                </c:pt>
                <c:pt idx="1857">
                  <c:v>4.8943E-2</c:v>
                </c:pt>
                <c:pt idx="1858">
                  <c:v>2.1423000000000001E-2</c:v>
                </c:pt>
                <c:pt idx="1859">
                  <c:v>-9.6162000000000001E-3</c:v>
                </c:pt>
                <c:pt idx="1860">
                  <c:v>-1.3533999999999999E-2</c:v>
                </c:pt>
                <c:pt idx="1861">
                  <c:v>2.8839999999999998E-3</c:v>
                </c:pt>
                <c:pt idx="1862">
                  <c:v>8.3944999999999992E-3</c:v>
                </c:pt>
                <c:pt idx="1863">
                  <c:v>1.6535E-3</c:v>
                </c:pt>
                <c:pt idx="1864">
                  <c:v>7.9684999999999999E-3</c:v>
                </c:pt>
                <c:pt idx="1865">
                  <c:v>3.1420999999999998E-2</c:v>
                </c:pt>
                <c:pt idx="1866">
                  <c:v>4.2854999999999997E-2</c:v>
                </c:pt>
                <c:pt idx="1867">
                  <c:v>3.7874999999999999E-2</c:v>
                </c:pt>
                <c:pt idx="1868">
                  <c:v>3.5216999999999998E-2</c:v>
                </c:pt>
                <c:pt idx="1869">
                  <c:v>3.7554999999999998E-2</c:v>
                </c:pt>
                <c:pt idx="1870">
                  <c:v>2.3009999999999999E-2</c:v>
                </c:pt>
                <c:pt idx="1871">
                  <c:v>-3.7050999999999998E-3</c:v>
                </c:pt>
                <c:pt idx="1872">
                  <c:v>-1.5363999999999999E-2</c:v>
                </c:pt>
                <c:pt idx="1873">
                  <c:v>-6.0334999999999998E-3</c:v>
                </c:pt>
                <c:pt idx="1874">
                  <c:v>1.1033E-3</c:v>
                </c:pt>
                <c:pt idx="1875">
                  <c:v>-4.1095000000000003E-3</c:v>
                </c:pt>
                <c:pt idx="1876">
                  <c:v>-1.5927E-2</c:v>
                </c:pt>
                <c:pt idx="1877">
                  <c:v>-2.0603E-2</c:v>
                </c:pt>
                <c:pt idx="1878">
                  <c:v>-1.3573999999999999E-2</c:v>
                </c:pt>
                <c:pt idx="1879">
                  <c:v>-2.0188000000000001E-4</c:v>
                </c:pt>
                <c:pt idx="1880">
                  <c:v>7.1938999999999996E-3</c:v>
                </c:pt>
                <c:pt idx="1881">
                  <c:v>8.5357E-4</c:v>
                </c:pt>
                <c:pt idx="1882">
                  <c:v>-1.0397999999999999E-2</c:v>
                </c:pt>
                <c:pt idx="1883">
                  <c:v>-1.0422000000000001E-2</c:v>
                </c:pt>
                <c:pt idx="1884">
                  <c:v>4.0181000000000001E-3</c:v>
                </c:pt>
                <c:pt idx="1885">
                  <c:v>1.3325999999999999E-2</c:v>
                </c:pt>
                <c:pt idx="1886">
                  <c:v>2.8471999999999998E-3</c:v>
                </c:pt>
                <c:pt idx="1887">
                  <c:v>-1.7144E-2</c:v>
                </c:pt>
                <c:pt idx="1888">
                  <c:v>-1.8565999999999999E-2</c:v>
                </c:pt>
                <c:pt idx="1889">
                  <c:v>-2.6746999999999999E-3</c:v>
                </c:pt>
                <c:pt idx="1890">
                  <c:v>9.9197999999999995E-3</c:v>
                </c:pt>
                <c:pt idx="1891">
                  <c:v>7.5637999999999999E-3</c:v>
                </c:pt>
                <c:pt idx="1892">
                  <c:v>2.66E-3</c:v>
                </c:pt>
                <c:pt idx="1893">
                  <c:v>-2.3946000000000002E-3</c:v>
                </c:pt>
                <c:pt idx="1894">
                  <c:v>-1.6308E-2</c:v>
                </c:pt>
                <c:pt idx="1895">
                  <c:v>-3.6059000000000001E-2</c:v>
                </c:pt>
                <c:pt idx="1896">
                  <c:v>-5.1665999999999997E-2</c:v>
                </c:pt>
                <c:pt idx="1897">
                  <c:v>-4.9923000000000002E-2</c:v>
                </c:pt>
                <c:pt idx="1898">
                  <c:v>-2.8386000000000002E-2</c:v>
                </c:pt>
                <c:pt idx="1899">
                  <c:v>-8.1411999999999995E-3</c:v>
                </c:pt>
                <c:pt idx="1900">
                  <c:v>3.5417000000000001E-3</c:v>
                </c:pt>
                <c:pt idx="1901">
                  <c:v>1.3648E-2</c:v>
                </c:pt>
                <c:pt idx="1902">
                  <c:v>2.3487999999999998E-2</c:v>
                </c:pt>
                <c:pt idx="1903">
                  <c:v>2.6766000000000002E-2</c:v>
                </c:pt>
                <c:pt idx="1904">
                  <c:v>1.813E-2</c:v>
                </c:pt>
                <c:pt idx="1905">
                  <c:v>5.3782999999999999E-3</c:v>
                </c:pt>
                <c:pt idx="1906">
                  <c:v>7.6014999999999998E-3</c:v>
                </c:pt>
                <c:pt idx="1907">
                  <c:v>1.8422999999999998E-2</c:v>
                </c:pt>
                <c:pt idx="1908">
                  <c:v>1.6323000000000001E-2</c:v>
                </c:pt>
                <c:pt idx="1909">
                  <c:v>4.4939000000000003E-3</c:v>
                </c:pt>
                <c:pt idx="1910">
                  <c:v>3.4475999999999999E-3</c:v>
                </c:pt>
                <c:pt idx="1911">
                  <c:v>1.1476E-2</c:v>
                </c:pt>
                <c:pt idx="1912">
                  <c:v>1.1532000000000001E-2</c:v>
                </c:pt>
                <c:pt idx="1913">
                  <c:v>2.1916000000000001E-3</c:v>
                </c:pt>
                <c:pt idx="1914">
                  <c:v>-4.3011000000000004E-3</c:v>
                </c:pt>
                <c:pt idx="1915">
                  <c:v>1.0493999999999999E-4</c:v>
                </c:pt>
                <c:pt idx="1916">
                  <c:v>1.4312E-2</c:v>
                </c:pt>
                <c:pt idx="1917">
                  <c:v>2.4403999999999999E-2</c:v>
                </c:pt>
                <c:pt idx="1918">
                  <c:v>2.5194000000000001E-2</c:v>
                </c:pt>
                <c:pt idx="1919">
                  <c:v>1.9890000000000001E-2</c:v>
                </c:pt>
                <c:pt idx="1920">
                  <c:v>1.6136999999999999E-2</c:v>
                </c:pt>
                <c:pt idx="1921">
                  <c:v>1.5509999999999999E-2</c:v>
                </c:pt>
                <c:pt idx="1922">
                  <c:v>1.7609E-2</c:v>
                </c:pt>
                <c:pt idx="1923">
                  <c:v>1.8047000000000001E-2</c:v>
                </c:pt>
                <c:pt idx="1924">
                  <c:v>7.6505999999999996E-3</c:v>
                </c:pt>
                <c:pt idx="1925">
                  <c:v>-1.2623000000000001E-2</c:v>
                </c:pt>
                <c:pt idx="1926">
                  <c:v>-2.9318E-2</c:v>
                </c:pt>
                <c:pt idx="1927">
                  <c:v>-2.9815999999999999E-2</c:v>
                </c:pt>
                <c:pt idx="1928">
                  <c:v>-2.4108999999999998E-2</c:v>
                </c:pt>
                <c:pt idx="1929">
                  <c:v>-2.0856E-2</c:v>
                </c:pt>
                <c:pt idx="1930">
                  <c:v>-1.4788000000000001E-2</c:v>
                </c:pt>
                <c:pt idx="1931">
                  <c:v>-1.5264E-3</c:v>
                </c:pt>
                <c:pt idx="1932">
                  <c:v>8.8780999999999999E-3</c:v>
                </c:pt>
                <c:pt idx="1933">
                  <c:v>1.1475999999999999E-3</c:v>
                </c:pt>
                <c:pt idx="1934">
                  <c:v>-2.2485000000000002E-2</c:v>
                </c:pt>
                <c:pt idx="1935">
                  <c:v>-4.8382000000000001E-2</c:v>
                </c:pt>
                <c:pt idx="1936">
                  <c:v>-5.9003E-2</c:v>
                </c:pt>
                <c:pt idx="1937">
                  <c:v>-4.1251999999999997E-2</c:v>
                </c:pt>
                <c:pt idx="1938">
                  <c:v>-1.3054E-2</c:v>
                </c:pt>
                <c:pt idx="1939">
                  <c:v>9.5021999999999999E-4</c:v>
                </c:pt>
                <c:pt idx="1940">
                  <c:v>-8.6604E-4</c:v>
                </c:pt>
                <c:pt idx="1941">
                  <c:v>3.0027000000000001E-3</c:v>
                </c:pt>
                <c:pt idx="1942">
                  <c:v>1.8797000000000001E-2</c:v>
                </c:pt>
                <c:pt idx="1943">
                  <c:v>2.8188999999999999E-2</c:v>
                </c:pt>
                <c:pt idx="1944">
                  <c:v>1.4519000000000001E-2</c:v>
                </c:pt>
                <c:pt idx="1945">
                  <c:v>-8.2138999999999997E-3</c:v>
                </c:pt>
                <c:pt idx="1946">
                  <c:v>-1.8675000000000001E-2</c:v>
                </c:pt>
                <c:pt idx="1947">
                  <c:v>-1.0559000000000001E-2</c:v>
                </c:pt>
                <c:pt idx="1948">
                  <c:v>7.1720999999999998E-3</c:v>
                </c:pt>
                <c:pt idx="1949">
                  <c:v>1.9604E-2</c:v>
                </c:pt>
                <c:pt idx="1950">
                  <c:v>2.7088000000000001E-2</c:v>
                </c:pt>
                <c:pt idx="1951">
                  <c:v>3.4174000000000003E-2</c:v>
                </c:pt>
                <c:pt idx="1952">
                  <c:v>3.7497000000000003E-2</c:v>
                </c:pt>
                <c:pt idx="1953">
                  <c:v>2.8933E-2</c:v>
                </c:pt>
                <c:pt idx="1954">
                  <c:v>7.3745E-3</c:v>
                </c:pt>
                <c:pt idx="1955">
                  <c:v>-1.3483E-2</c:v>
                </c:pt>
                <c:pt idx="1956">
                  <c:v>-1.2966999999999999E-2</c:v>
                </c:pt>
                <c:pt idx="1957">
                  <c:v>3.3168999999999998E-3</c:v>
                </c:pt>
                <c:pt idx="1958">
                  <c:v>2.1271999999999999E-2</c:v>
                </c:pt>
                <c:pt idx="1959">
                  <c:v>3.5199000000000001E-2</c:v>
                </c:pt>
                <c:pt idx="1960">
                  <c:v>4.2974999999999999E-2</c:v>
                </c:pt>
                <c:pt idx="1961">
                  <c:v>4.3619999999999999E-2</c:v>
                </c:pt>
                <c:pt idx="1962">
                  <c:v>3.4145000000000002E-2</c:v>
                </c:pt>
                <c:pt idx="1963">
                  <c:v>1.9958E-2</c:v>
                </c:pt>
                <c:pt idx="1964">
                  <c:v>3.1679E-3</c:v>
                </c:pt>
                <c:pt idx="1965">
                  <c:v>-1.5803000000000001E-2</c:v>
                </c:pt>
                <c:pt idx="1966">
                  <c:v>-3.5048000000000003E-2</c:v>
                </c:pt>
                <c:pt idx="1967">
                  <c:v>-4.4838000000000003E-2</c:v>
                </c:pt>
                <c:pt idx="1968">
                  <c:v>-4.48E-2</c:v>
                </c:pt>
                <c:pt idx="1969">
                  <c:v>-3.5832999999999997E-2</c:v>
                </c:pt>
                <c:pt idx="1970">
                  <c:v>-2.2193000000000001E-2</c:v>
                </c:pt>
                <c:pt idx="1971">
                  <c:v>-6.1377999999999997E-3</c:v>
                </c:pt>
                <c:pt idx="1972">
                  <c:v>5.3905999999999997E-3</c:v>
                </c:pt>
                <c:pt idx="1973">
                  <c:v>2.3300999999999999E-3</c:v>
                </c:pt>
                <c:pt idx="1974">
                  <c:v>-1.4574E-2</c:v>
                </c:pt>
                <c:pt idx="1975">
                  <c:v>-3.1695000000000001E-2</c:v>
                </c:pt>
                <c:pt idx="1976">
                  <c:v>-3.8939000000000001E-2</c:v>
                </c:pt>
                <c:pt idx="1977">
                  <c:v>-4.156E-2</c:v>
                </c:pt>
                <c:pt idx="1978">
                  <c:v>-4.6412000000000002E-2</c:v>
                </c:pt>
                <c:pt idx="1979">
                  <c:v>-4.5976000000000003E-2</c:v>
                </c:pt>
                <c:pt idx="1980">
                  <c:v>-2.4285999999999999E-2</c:v>
                </c:pt>
                <c:pt idx="1981">
                  <c:v>1.1880999999999999E-2</c:v>
                </c:pt>
                <c:pt idx="1982">
                  <c:v>4.0267999999999998E-2</c:v>
                </c:pt>
                <c:pt idx="1983">
                  <c:v>3.7866999999999998E-2</c:v>
                </c:pt>
                <c:pt idx="1984">
                  <c:v>5.4736000000000003E-3</c:v>
                </c:pt>
                <c:pt idx="1985">
                  <c:v>-1.7794000000000001E-2</c:v>
                </c:pt>
                <c:pt idx="1986">
                  <c:v>-1.3780000000000001E-2</c:v>
                </c:pt>
                <c:pt idx="1987">
                  <c:v>9.0211000000000006E-3</c:v>
                </c:pt>
                <c:pt idx="1988">
                  <c:v>2.2655999999999999E-2</c:v>
                </c:pt>
                <c:pt idx="1989">
                  <c:v>2.2782E-2</c:v>
                </c:pt>
                <c:pt idx="1990">
                  <c:v>2.0379000000000001E-2</c:v>
                </c:pt>
                <c:pt idx="1991">
                  <c:v>2.9167999999999999E-2</c:v>
                </c:pt>
                <c:pt idx="1992">
                  <c:v>4.5047999999999998E-2</c:v>
                </c:pt>
                <c:pt idx="1993">
                  <c:v>5.1332000000000003E-2</c:v>
                </c:pt>
                <c:pt idx="1994">
                  <c:v>3.7823000000000002E-2</c:v>
                </c:pt>
                <c:pt idx="1995">
                  <c:v>1.618E-2</c:v>
                </c:pt>
                <c:pt idx="1996">
                  <c:v>1.0932000000000001E-2</c:v>
                </c:pt>
                <c:pt idx="1997">
                  <c:v>1.6074000000000001E-2</c:v>
                </c:pt>
                <c:pt idx="1998">
                  <c:v>1.4943E-2</c:v>
                </c:pt>
                <c:pt idx="1999">
                  <c:v>6.2877999999999996E-3</c:v>
                </c:pt>
                <c:pt idx="2000">
                  <c:v>7.7616999999999996E-4</c:v>
                </c:pt>
                <c:pt idx="2001">
                  <c:v>1.377E-3</c:v>
                </c:pt>
                <c:pt idx="2002">
                  <c:v>2.8492999999999999E-3</c:v>
                </c:pt>
                <c:pt idx="2003">
                  <c:v>2.9521999999999999E-3</c:v>
                </c:pt>
                <c:pt idx="2004">
                  <c:v>5.5925000000000002E-3</c:v>
                </c:pt>
                <c:pt idx="2005">
                  <c:v>9.3053000000000007E-3</c:v>
                </c:pt>
                <c:pt idx="2006">
                  <c:v>2.8939999999999999E-3</c:v>
                </c:pt>
                <c:pt idx="2007">
                  <c:v>-1.6056000000000001E-2</c:v>
                </c:pt>
                <c:pt idx="2008">
                  <c:v>-3.6394999999999997E-2</c:v>
                </c:pt>
                <c:pt idx="2009">
                  <c:v>-4.6748999999999999E-2</c:v>
                </c:pt>
                <c:pt idx="2010">
                  <c:v>-4.5108000000000002E-2</c:v>
                </c:pt>
                <c:pt idx="2011">
                  <c:v>-3.8115999999999997E-2</c:v>
                </c:pt>
                <c:pt idx="2012">
                  <c:v>-2.6966E-2</c:v>
                </c:pt>
                <c:pt idx="2013">
                  <c:v>-9.2159000000000008E-3</c:v>
                </c:pt>
                <c:pt idx="2014">
                  <c:v>6.13E-3</c:v>
                </c:pt>
                <c:pt idx="2015">
                  <c:v>9.4152000000000003E-3</c:v>
                </c:pt>
                <c:pt idx="2016">
                  <c:v>-5.9343E-3</c:v>
                </c:pt>
                <c:pt idx="2017">
                  <c:v>-2.6377999999999999E-2</c:v>
                </c:pt>
                <c:pt idx="2018">
                  <c:v>-3.8845999999999999E-2</c:v>
                </c:pt>
                <c:pt idx="2019">
                  <c:v>-3.9801999999999997E-2</c:v>
                </c:pt>
                <c:pt idx="2020">
                  <c:v>-3.3745999999999998E-2</c:v>
                </c:pt>
                <c:pt idx="2021">
                  <c:v>-2.5078E-2</c:v>
                </c:pt>
                <c:pt idx="2022">
                  <c:v>-1.1155999999999999E-2</c:v>
                </c:pt>
                <c:pt idx="2023">
                  <c:v>1.0747E-2</c:v>
                </c:pt>
                <c:pt idx="2024">
                  <c:v>3.0512000000000001E-2</c:v>
                </c:pt>
                <c:pt idx="2025">
                  <c:v>4.2013000000000002E-2</c:v>
                </c:pt>
                <c:pt idx="2026">
                  <c:v>4.0462999999999999E-2</c:v>
                </c:pt>
                <c:pt idx="2027">
                  <c:v>2.4098000000000001E-2</c:v>
                </c:pt>
                <c:pt idx="2028">
                  <c:v>2.2436000000000001E-3</c:v>
                </c:pt>
                <c:pt idx="2029">
                  <c:v>-1.5873000000000002E-2</c:v>
                </c:pt>
                <c:pt idx="2030">
                  <c:v>-1.9734000000000002E-2</c:v>
                </c:pt>
                <c:pt idx="2031">
                  <c:v>-5.6388000000000002E-3</c:v>
                </c:pt>
                <c:pt idx="2032">
                  <c:v>1.6177E-2</c:v>
                </c:pt>
                <c:pt idx="2033">
                  <c:v>3.2573999999999999E-2</c:v>
                </c:pt>
                <c:pt idx="2034">
                  <c:v>4.1454999999999999E-2</c:v>
                </c:pt>
                <c:pt idx="2035">
                  <c:v>4.9575000000000001E-2</c:v>
                </c:pt>
                <c:pt idx="2036">
                  <c:v>5.8765999999999999E-2</c:v>
                </c:pt>
                <c:pt idx="2037">
                  <c:v>6.0157000000000002E-2</c:v>
                </c:pt>
                <c:pt idx="2038">
                  <c:v>4.8639000000000002E-2</c:v>
                </c:pt>
                <c:pt idx="2039">
                  <c:v>3.2774999999999999E-2</c:v>
                </c:pt>
                <c:pt idx="2040">
                  <c:v>1.6160999999999998E-2</c:v>
                </c:pt>
                <c:pt idx="2041">
                  <c:v>-4.9734999999999996E-3</c:v>
                </c:pt>
                <c:pt idx="2042">
                  <c:v>-2.7775000000000001E-2</c:v>
                </c:pt>
                <c:pt idx="2043">
                  <c:v>-4.9082000000000001E-2</c:v>
                </c:pt>
                <c:pt idx="2044">
                  <c:v>-5.9480999999999999E-2</c:v>
                </c:pt>
                <c:pt idx="2045">
                  <c:v>-4.9806000000000003E-2</c:v>
                </c:pt>
                <c:pt idx="2046">
                  <c:v>-2.6172000000000001E-2</c:v>
                </c:pt>
                <c:pt idx="2047">
                  <c:v>-4.0093999999999998E-3</c:v>
                </c:pt>
                <c:pt idx="2048">
                  <c:v>3.7212999999999999E-3</c:v>
                </c:pt>
                <c:pt idx="2049">
                  <c:v>-2.6467000000000001E-3</c:v>
                </c:pt>
                <c:pt idx="2050">
                  <c:v>-1.1431E-2</c:v>
                </c:pt>
                <c:pt idx="2051">
                  <c:v>-1.6775000000000002E-2</c:v>
                </c:pt>
                <c:pt idx="2052">
                  <c:v>-1.8047000000000001E-2</c:v>
                </c:pt>
                <c:pt idx="2053">
                  <c:v>-1.4548E-2</c:v>
                </c:pt>
                <c:pt idx="2054">
                  <c:v>-8.3856E-3</c:v>
                </c:pt>
                <c:pt idx="2055">
                  <c:v>-7.0220999999999999E-3</c:v>
                </c:pt>
                <c:pt idx="2056">
                  <c:v>-1.8166999999999999E-2</c:v>
                </c:pt>
                <c:pt idx="2057">
                  <c:v>-3.3932999999999998E-2</c:v>
                </c:pt>
                <c:pt idx="2058">
                  <c:v>-4.2484000000000001E-2</c:v>
                </c:pt>
                <c:pt idx="2059">
                  <c:v>-3.7962000000000003E-2</c:v>
                </c:pt>
                <c:pt idx="2060">
                  <c:v>-2.6832999999999999E-2</c:v>
                </c:pt>
                <c:pt idx="2061">
                  <c:v>-1.4648E-2</c:v>
                </c:pt>
                <c:pt idx="2062">
                  <c:v>-1.6540999999999999E-3</c:v>
                </c:pt>
                <c:pt idx="2063">
                  <c:v>1.4441000000000001E-2</c:v>
                </c:pt>
                <c:pt idx="2064">
                  <c:v>2.7597E-2</c:v>
                </c:pt>
                <c:pt idx="2065">
                  <c:v>3.4993999999999997E-2</c:v>
                </c:pt>
                <c:pt idx="2066">
                  <c:v>3.5971000000000003E-2</c:v>
                </c:pt>
                <c:pt idx="2067">
                  <c:v>3.3165E-2</c:v>
                </c:pt>
                <c:pt idx="2068">
                  <c:v>2.7890999999999999E-2</c:v>
                </c:pt>
                <c:pt idx="2069">
                  <c:v>1.9217999999999999E-2</c:v>
                </c:pt>
                <c:pt idx="2070">
                  <c:v>7.143E-3</c:v>
                </c:pt>
                <c:pt idx="2071">
                  <c:v>-5.0186000000000002E-4</c:v>
                </c:pt>
                <c:pt idx="2072">
                  <c:v>1.3043E-3</c:v>
                </c:pt>
                <c:pt idx="2073">
                  <c:v>1.3344999999999999E-2</c:v>
                </c:pt>
                <c:pt idx="2074">
                  <c:v>3.0183999999999999E-2</c:v>
                </c:pt>
                <c:pt idx="2075">
                  <c:v>3.9569E-2</c:v>
                </c:pt>
                <c:pt idx="2076">
                  <c:v>4.086E-2</c:v>
                </c:pt>
                <c:pt idx="2077">
                  <c:v>3.7003000000000001E-2</c:v>
                </c:pt>
                <c:pt idx="2078">
                  <c:v>3.1288999999999997E-2</c:v>
                </c:pt>
                <c:pt idx="2079">
                  <c:v>2.2048000000000002E-2</c:v>
                </c:pt>
                <c:pt idx="2080">
                  <c:v>8.0984000000000004E-3</c:v>
                </c:pt>
                <c:pt idx="2081">
                  <c:v>-8.9505000000000001E-3</c:v>
                </c:pt>
                <c:pt idx="2082">
                  <c:v>-1.9744999999999999E-2</c:v>
                </c:pt>
                <c:pt idx="2083">
                  <c:v>-2.2692E-2</c:v>
                </c:pt>
                <c:pt idx="2084">
                  <c:v>-1.9148999999999999E-2</c:v>
                </c:pt>
                <c:pt idx="2085">
                  <c:v>-1.4982000000000001E-2</c:v>
                </c:pt>
                <c:pt idx="2086">
                  <c:v>-1.3697000000000001E-2</c:v>
                </c:pt>
                <c:pt idx="2087">
                  <c:v>-1.4808E-2</c:v>
                </c:pt>
                <c:pt idx="2088">
                  <c:v>-1.4834E-2</c:v>
                </c:pt>
                <c:pt idx="2089">
                  <c:v>-1.3009E-2</c:v>
                </c:pt>
                <c:pt idx="2090">
                  <c:v>-1.3757E-2</c:v>
                </c:pt>
                <c:pt idx="2091">
                  <c:v>-2.0673E-2</c:v>
                </c:pt>
                <c:pt idx="2092">
                  <c:v>-3.1940000000000003E-2</c:v>
                </c:pt>
                <c:pt idx="2093">
                  <c:v>-3.8212999999999997E-2</c:v>
                </c:pt>
                <c:pt idx="2094">
                  <c:v>-3.7051000000000001E-2</c:v>
                </c:pt>
                <c:pt idx="2095">
                  <c:v>-2.9201999999999999E-2</c:v>
                </c:pt>
                <c:pt idx="2096">
                  <c:v>-1.9925999999999999E-2</c:v>
                </c:pt>
                <c:pt idx="2097">
                  <c:v>-1.2173E-2</c:v>
                </c:pt>
                <c:pt idx="2098">
                  <c:v>-8.3978999999999998E-3</c:v>
                </c:pt>
                <c:pt idx="2099">
                  <c:v>-7.2762E-3</c:v>
                </c:pt>
                <c:pt idx="2100">
                  <c:v>-4.1929999999999997E-3</c:v>
                </c:pt>
                <c:pt idx="2101">
                  <c:v>2.1047000000000001E-3</c:v>
                </c:pt>
                <c:pt idx="2102">
                  <c:v>7.4557E-3</c:v>
                </c:pt>
                <c:pt idx="2103">
                  <c:v>7.0345E-3</c:v>
                </c:pt>
                <c:pt idx="2104">
                  <c:v>3.5929E-3</c:v>
                </c:pt>
                <c:pt idx="2105">
                  <c:v>1.4637000000000001E-3</c:v>
                </c:pt>
                <c:pt idx="2106">
                  <c:v>3.0209E-3</c:v>
                </c:pt>
                <c:pt idx="2107">
                  <c:v>7.4402000000000001E-3</c:v>
                </c:pt>
                <c:pt idx="2108">
                  <c:v>1.3929E-2</c:v>
                </c:pt>
                <c:pt idx="2109">
                  <c:v>2.1742000000000001E-2</c:v>
                </c:pt>
                <c:pt idx="2110">
                  <c:v>2.9354999999999999E-2</c:v>
                </c:pt>
                <c:pt idx="2111">
                  <c:v>3.2299000000000001E-2</c:v>
                </c:pt>
                <c:pt idx="2112">
                  <c:v>3.0109E-2</c:v>
                </c:pt>
                <c:pt idx="2113">
                  <c:v>2.2762999999999999E-2</c:v>
                </c:pt>
                <c:pt idx="2114">
                  <c:v>1.4101000000000001E-2</c:v>
                </c:pt>
                <c:pt idx="2115">
                  <c:v>7.4970000000000002E-3</c:v>
                </c:pt>
                <c:pt idx="2116">
                  <c:v>6.1564000000000002E-3</c:v>
                </c:pt>
                <c:pt idx="2117">
                  <c:v>9.3405999999999993E-3</c:v>
                </c:pt>
                <c:pt idx="2118">
                  <c:v>1.1986999999999999E-2</c:v>
                </c:pt>
                <c:pt idx="2119">
                  <c:v>1.2632000000000001E-2</c:v>
                </c:pt>
                <c:pt idx="2120">
                  <c:v>1.2274999999999999E-2</c:v>
                </c:pt>
                <c:pt idx="2121">
                  <c:v>1.0442999999999999E-2</c:v>
                </c:pt>
                <c:pt idx="2122">
                  <c:v>5.3955000000000001E-3</c:v>
                </c:pt>
                <c:pt idx="2123">
                  <c:v>-1.6149999999999999E-3</c:v>
                </c:pt>
                <c:pt idx="2124">
                  <c:v>-6.4711999999999999E-3</c:v>
                </c:pt>
                <c:pt idx="2125">
                  <c:v>-5.0929E-3</c:v>
                </c:pt>
                <c:pt idx="2126">
                  <c:v>1.4293000000000001E-3</c:v>
                </c:pt>
                <c:pt idx="2127">
                  <c:v>1.2041E-2</c:v>
                </c:pt>
                <c:pt idx="2128">
                  <c:v>2.0781000000000001E-2</c:v>
                </c:pt>
                <c:pt idx="2129">
                  <c:v>2.2086999999999999E-2</c:v>
                </c:pt>
                <c:pt idx="2130">
                  <c:v>1.0555E-2</c:v>
                </c:pt>
                <c:pt idx="2131">
                  <c:v>-1.4119E-2</c:v>
                </c:pt>
                <c:pt idx="2132">
                  <c:v>-3.6202999999999999E-2</c:v>
                </c:pt>
                <c:pt idx="2133">
                  <c:v>-4.786E-2</c:v>
                </c:pt>
                <c:pt idx="2134">
                  <c:v>-4.7312E-2</c:v>
                </c:pt>
                <c:pt idx="2135">
                  <c:v>-3.7835000000000001E-2</c:v>
                </c:pt>
                <c:pt idx="2136">
                  <c:v>-2.6100000000000002E-2</c:v>
                </c:pt>
                <c:pt idx="2137">
                  <c:v>-1.4326E-2</c:v>
                </c:pt>
                <c:pt idx="2138">
                  <c:v>-4.5941999999999997E-3</c:v>
                </c:pt>
                <c:pt idx="2139">
                  <c:v>-1.4725000000000001E-3</c:v>
                </c:pt>
                <c:pt idx="2140">
                  <c:v>-3.8062999999999999E-3</c:v>
                </c:pt>
                <c:pt idx="2141">
                  <c:v>-7.9517000000000008E-3</c:v>
                </c:pt>
                <c:pt idx="2142">
                  <c:v>-9.6039999999999997E-3</c:v>
                </c:pt>
                <c:pt idx="2143">
                  <c:v>-8.2608999999999998E-3</c:v>
                </c:pt>
                <c:pt idx="2144">
                  <c:v>-7.9597000000000001E-3</c:v>
                </c:pt>
                <c:pt idx="2145">
                  <c:v>-1.0900999999999999E-2</c:v>
                </c:pt>
                <c:pt idx="2146">
                  <c:v>-1.3143E-2</c:v>
                </c:pt>
                <c:pt idx="2147">
                  <c:v>-1.0697E-2</c:v>
                </c:pt>
                <c:pt idx="2148">
                  <c:v>-2.8343000000000001E-3</c:v>
                </c:pt>
                <c:pt idx="2149">
                  <c:v>9.5181999999999992E-3</c:v>
                </c:pt>
                <c:pt idx="2150">
                  <c:v>2.0847999999999998E-2</c:v>
                </c:pt>
                <c:pt idx="2151">
                  <c:v>2.8143999999999999E-2</c:v>
                </c:pt>
                <c:pt idx="2152">
                  <c:v>2.7446999999999999E-2</c:v>
                </c:pt>
                <c:pt idx="2153">
                  <c:v>1.7475999999999998E-2</c:v>
                </c:pt>
                <c:pt idx="2154">
                  <c:v>5.7239999999999999E-3</c:v>
                </c:pt>
                <c:pt idx="2155">
                  <c:v>-2.0449000000000001E-3</c:v>
                </c:pt>
                <c:pt idx="2156">
                  <c:v>-2.3448000000000002E-3</c:v>
                </c:pt>
                <c:pt idx="2157">
                  <c:v>4.4127000000000003E-3</c:v>
                </c:pt>
                <c:pt idx="2158">
                  <c:v>1.5429E-2</c:v>
                </c:pt>
                <c:pt idx="2159">
                  <c:v>2.7328999999999999E-2</c:v>
                </c:pt>
                <c:pt idx="2160">
                  <c:v>3.6630000000000003E-2</c:v>
                </c:pt>
                <c:pt idx="2161">
                  <c:v>3.721E-2</c:v>
                </c:pt>
                <c:pt idx="2162">
                  <c:v>2.7789000000000001E-2</c:v>
                </c:pt>
                <c:pt idx="2163">
                  <c:v>8.1650999999999998E-3</c:v>
                </c:pt>
                <c:pt idx="2164">
                  <c:v>-1.0851E-2</c:v>
                </c:pt>
                <c:pt idx="2165">
                  <c:v>-2.2858E-2</c:v>
                </c:pt>
                <c:pt idx="2166">
                  <c:v>-2.3935999999999999E-2</c:v>
                </c:pt>
                <c:pt idx="2167">
                  <c:v>-1.4543E-2</c:v>
                </c:pt>
                <c:pt idx="2168">
                  <c:v>-8.9778000000000004E-4</c:v>
                </c:pt>
                <c:pt idx="2169">
                  <c:v>1.3983000000000001E-2</c:v>
                </c:pt>
                <c:pt idx="2170">
                  <c:v>2.6345E-2</c:v>
                </c:pt>
                <c:pt idx="2171">
                  <c:v>3.0838000000000001E-2</c:v>
                </c:pt>
                <c:pt idx="2172">
                  <c:v>2.3141999999999999E-2</c:v>
                </c:pt>
                <c:pt idx="2173">
                  <c:v>7.2823000000000002E-3</c:v>
                </c:pt>
                <c:pt idx="2174">
                  <c:v>-1.0451E-2</c:v>
                </c:pt>
                <c:pt idx="2175">
                  <c:v>-1.9994999999999999E-2</c:v>
                </c:pt>
                <c:pt idx="2176">
                  <c:v>-2.1774999999999999E-2</c:v>
                </c:pt>
                <c:pt idx="2177">
                  <c:v>-1.8520999999999999E-2</c:v>
                </c:pt>
                <c:pt idx="2178">
                  <c:v>-1.4518E-2</c:v>
                </c:pt>
                <c:pt idx="2179">
                  <c:v>-1.4411E-2</c:v>
                </c:pt>
                <c:pt idx="2180">
                  <c:v>-1.8158000000000001E-2</c:v>
                </c:pt>
                <c:pt idx="2181">
                  <c:v>-2.4043999999999999E-2</c:v>
                </c:pt>
                <c:pt idx="2182">
                  <c:v>-2.8844999999999999E-2</c:v>
                </c:pt>
                <c:pt idx="2183">
                  <c:v>-3.2883000000000003E-2</c:v>
                </c:pt>
                <c:pt idx="2184">
                  <c:v>-3.6334999999999999E-2</c:v>
                </c:pt>
                <c:pt idx="2185">
                  <c:v>-3.8282999999999998E-2</c:v>
                </c:pt>
                <c:pt idx="2186">
                  <c:v>-3.6325999999999997E-2</c:v>
                </c:pt>
                <c:pt idx="2187">
                  <c:v>-2.945E-2</c:v>
                </c:pt>
                <c:pt idx="2188">
                  <c:v>-1.8242999999999999E-2</c:v>
                </c:pt>
                <c:pt idx="2189">
                  <c:v>-3.6291000000000001E-3</c:v>
                </c:pt>
                <c:pt idx="2190">
                  <c:v>9.3547999999999999E-3</c:v>
                </c:pt>
                <c:pt idx="2191">
                  <c:v>2.0881E-2</c:v>
                </c:pt>
                <c:pt idx="2192">
                  <c:v>3.0363000000000001E-2</c:v>
                </c:pt>
                <c:pt idx="2193">
                  <c:v>3.3321000000000003E-2</c:v>
                </c:pt>
                <c:pt idx="2194">
                  <c:v>2.8517000000000001E-2</c:v>
                </c:pt>
                <c:pt idx="2195">
                  <c:v>1.6938999999999999E-2</c:v>
                </c:pt>
                <c:pt idx="2196">
                  <c:v>2.6346999999999998E-3</c:v>
                </c:pt>
                <c:pt idx="2197">
                  <c:v>-4.5269000000000004E-3</c:v>
                </c:pt>
                <c:pt idx="2198">
                  <c:v>-2.2972000000000001E-3</c:v>
                </c:pt>
                <c:pt idx="2199">
                  <c:v>8.8477999999999994E-3</c:v>
                </c:pt>
                <c:pt idx="2200">
                  <c:v>2.1269E-2</c:v>
                </c:pt>
                <c:pt idx="2201">
                  <c:v>3.1567999999999999E-2</c:v>
                </c:pt>
                <c:pt idx="2202">
                  <c:v>3.8766000000000002E-2</c:v>
                </c:pt>
                <c:pt idx="2203">
                  <c:v>4.3485000000000003E-2</c:v>
                </c:pt>
                <c:pt idx="2204">
                  <c:v>4.3978999999999997E-2</c:v>
                </c:pt>
                <c:pt idx="2205">
                  <c:v>3.9392000000000003E-2</c:v>
                </c:pt>
                <c:pt idx="2206">
                  <c:v>3.0100999999999999E-2</c:v>
                </c:pt>
                <c:pt idx="2207">
                  <c:v>1.7616E-2</c:v>
                </c:pt>
                <c:pt idx="2208">
                  <c:v>7.1471E-3</c:v>
                </c:pt>
                <c:pt idx="2209">
                  <c:v>-1.4959000000000001E-3</c:v>
                </c:pt>
                <c:pt idx="2210">
                  <c:v>-9.0901999999999997E-3</c:v>
                </c:pt>
                <c:pt idx="2211">
                  <c:v>-1.3899E-2</c:v>
                </c:pt>
                <c:pt idx="2212">
                  <c:v>-1.5635E-2</c:v>
                </c:pt>
                <c:pt idx="2213">
                  <c:v>-1.3901E-2</c:v>
                </c:pt>
                <c:pt idx="2214">
                  <c:v>-1.0116E-2</c:v>
                </c:pt>
                <c:pt idx="2215">
                  <c:v>-8.7659000000000001E-3</c:v>
                </c:pt>
                <c:pt idx="2216">
                  <c:v>-1.1934E-2</c:v>
                </c:pt>
                <c:pt idx="2217">
                  <c:v>-1.9303000000000001E-2</c:v>
                </c:pt>
                <c:pt idx="2218">
                  <c:v>-2.5590000000000002E-2</c:v>
                </c:pt>
                <c:pt idx="2219">
                  <c:v>-2.8707E-2</c:v>
                </c:pt>
                <c:pt idx="2220">
                  <c:v>-2.921E-2</c:v>
                </c:pt>
                <c:pt idx="2221">
                  <c:v>-2.9752000000000001E-2</c:v>
                </c:pt>
                <c:pt idx="2222">
                  <c:v>-3.1528E-2</c:v>
                </c:pt>
                <c:pt idx="2223">
                  <c:v>-3.2668999999999997E-2</c:v>
                </c:pt>
                <c:pt idx="2224">
                  <c:v>-3.0136E-2</c:v>
                </c:pt>
                <c:pt idx="2225">
                  <c:v>-2.1873E-2</c:v>
                </c:pt>
                <c:pt idx="2226">
                  <c:v>-1.2038999999999999E-2</c:v>
                </c:pt>
                <c:pt idx="2227">
                  <c:v>-4.6828E-3</c:v>
                </c:pt>
                <c:pt idx="2228">
                  <c:v>-2.9635E-3</c:v>
                </c:pt>
                <c:pt idx="2229">
                  <c:v>-5.3159000000000001E-3</c:v>
                </c:pt>
                <c:pt idx="2230">
                  <c:v>-6.3338999999999999E-3</c:v>
                </c:pt>
                <c:pt idx="2231">
                  <c:v>-3.4788000000000002E-3</c:v>
                </c:pt>
                <c:pt idx="2232">
                  <c:v>1.1942999999999999E-3</c:v>
                </c:pt>
                <c:pt idx="2233">
                  <c:v>3.1974E-3</c:v>
                </c:pt>
                <c:pt idx="2234">
                  <c:v>3.6768999999999999E-3</c:v>
                </c:pt>
                <c:pt idx="2235">
                  <c:v>6.6870000000000002E-3</c:v>
                </c:pt>
                <c:pt idx="2236">
                  <c:v>1.3485E-2</c:v>
                </c:pt>
                <c:pt idx="2237">
                  <c:v>2.1825000000000001E-2</c:v>
                </c:pt>
                <c:pt idx="2238">
                  <c:v>2.7816E-2</c:v>
                </c:pt>
                <c:pt idx="2239">
                  <c:v>2.9360000000000001E-2</c:v>
                </c:pt>
                <c:pt idx="2240">
                  <c:v>2.7642E-2</c:v>
                </c:pt>
                <c:pt idx="2241">
                  <c:v>2.5999000000000001E-2</c:v>
                </c:pt>
                <c:pt idx="2242">
                  <c:v>2.6200999999999999E-2</c:v>
                </c:pt>
                <c:pt idx="2243">
                  <c:v>2.7406E-2</c:v>
                </c:pt>
                <c:pt idx="2244">
                  <c:v>2.7694E-2</c:v>
                </c:pt>
                <c:pt idx="2245">
                  <c:v>2.5817E-2</c:v>
                </c:pt>
                <c:pt idx="2246">
                  <c:v>2.1503000000000001E-2</c:v>
                </c:pt>
                <c:pt idx="2247">
                  <c:v>1.7163999999999999E-2</c:v>
                </c:pt>
                <c:pt idx="2248">
                  <c:v>1.3804E-2</c:v>
                </c:pt>
                <c:pt idx="2249">
                  <c:v>1.09E-2</c:v>
                </c:pt>
                <c:pt idx="2250">
                  <c:v>5.9626999999999996E-3</c:v>
                </c:pt>
                <c:pt idx="2251">
                  <c:v>-9.2489999999999998E-4</c:v>
                </c:pt>
                <c:pt idx="2252">
                  <c:v>-8.4636999999999993E-3</c:v>
                </c:pt>
                <c:pt idx="2253">
                  <c:v>-1.5098E-2</c:v>
                </c:pt>
                <c:pt idx="2254">
                  <c:v>-1.9438E-2</c:v>
                </c:pt>
                <c:pt idx="2255">
                  <c:v>-2.3588000000000001E-2</c:v>
                </c:pt>
                <c:pt idx="2256">
                  <c:v>-2.8471E-2</c:v>
                </c:pt>
                <c:pt idx="2257">
                  <c:v>-3.3981999999999998E-2</c:v>
                </c:pt>
                <c:pt idx="2258">
                  <c:v>-3.7430999999999999E-2</c:v>
                </c:pt>
                <c:pt idx="2259">
                  <c:v>-3.7610999999999999E-2</c:v>
                </c:pt>
                <c:pt idx="2260">
                  <c:v>-3.2370999999999997E-2</c:v>
                </c:pt>
                <c:pt idx="2261">
                  <c:v>-2.2393E-2</c:v>
                </c:pt>
                <c:pt idx="2262">
                  <c:v>-9.3828999999999996E-3</c:v>
                </c:pt>
                <c:pt idx="2263">
                  <c:v>2.9001000000000001E-3</c:v>
                </c:pt>
                <c:pt idx="2264">
                  <c:v>1.1039E-2</c:v>
                </c:pt>
                <c:pt idx="2265">
                  <c:v>1.1363E-2</c:v>
                </c:pt>
                <c:pt idx="2266">
                  <c:v>5.2255000000000001E-3</c:v>
                </c:pt>
                <c:pt idx="2267">
                  <c:v>-5.1941000000000001E-3</c:v>
                </c:pt>
                <c:pt idx="2268">
                  <c:v>-1.7354000000000001E-2</c:v>
                </c:pt>
                <c:pt idx="2269">
                  <c:v>-2.4723999999999999E-2</c:v>
                </c:pt>
                <c:pt idx="2270">
                  <c:v>-2.5699E-2</c:v>
                </c:pt>
                <c:pt idx="2271">
                  <c:v>-1.9021E-2</c:v>
                </c:pt>
                <c:pt idx="2272">
                  <c:v>-7.8810000000000009E-3</c:v>
                </c:pt>
                <c:pt idx="2273">
                  <c:v>5.3902999999999998E-3</c:v>
                </c:pt>
                <c:pt idx="2274">
                  <c:v>1.8291000000000002E-2</c:v>
                </c:pt>
                <c:pt idx="2275">
                  <c:v>2.9219999999999999E-2</c:v>
                </c:pt>
                <c:pt idx="2276">
                  <c:v>3.3902000000000002E-2</c:v>
                </c:pt>
                <c:pt idx="2277">
                  <c:v>3.2811E-2</c:v>
                </c:pt>
                <c:pt idx="2278">
                  <c:v>2.7328999999999999E-2</c:v>
                </c:pt>
                <c:pt idx="2279">
                  <c:v>2.3009000000000002E-2</c:v>
                </c:pt>
                <c:pt idx="2280">
                  <c:v>2.2976E-2</c:v>
                </c:pt>
                <c:pt idx="2281">
                  <c:v>2.7317999999999999E-2</c:v>
                </c:pt>
                <c:pt idx="2282">
                  <c:v>3.3607999999999999E-2</c:v>
                </c:pt>
                <c:pt idx="2283">
                  <c:v>3.7226000000000002E-2</c:v>
                </c:pt>
                <c:pt idx="2284">
                  <c:v>3.7014999999999999E-2</c:v>
                </c:pt>
                <c:pt idx="2285">
                  <c:v>3.2104000000000001E-2</c:v>
                </c:pt>
                <c:pt idx="2286">
                  <c:v>2.0653000000000001E-2</c:v>
                </c:pt>
                <c:pt idx="2287">
                  <c:v>5.5285999999999998E-3</c:v>
                </c:pt>
                <c:pt idx="2288">
                  <c:v>-1.108E-2</c:v>
                </c:pt>
                <c:pt idx="2289">
                  <c:v>-2.5923999999999999E-2</c:v>
                </c:pt>
                <c:pt idx="2290">
                  <c:v>-3.2827000000000002E-2</c:v>
                </c:pt>
                <c:pt idx="2291">
                  <c:v>-3.3302999999999999E-2</c:v>
                </c:pt>
                <c:pt idx="2292">
                  <c:v>-2.9862E-2</c:v>
                </c:pt>
                <c:pt idx="2293">
                  <c:v>-2.5002E-2</c:v>
                </c:pt>
                <c:pt idx="2294">
                  <c:v>-2.1670999999999999E-2</c:v>
                </c:pt>
                <c:pt idx="2295">
                  <c:v>-2.0875999999999999E-2</c:v>
                </c:pt>
                <c:pt idx="2296">
                  <c:v>-2.4611000000000001E-2</c:v>
                </c:pt>
                <c:pt idx="2297">
                  <c:v>-3.2140000000000002E-2</c:v>
                </c:pt>
                <c:pt idx="2298">
                  <c:v>-4.0634000000000003E-2</c:v>
                </c:pt>
                <c:pt idx="2299">
                  <c:v>-4.5439E-2</c:v>
                </c:pt>
                <c:pt idx="2300">
                  <c:v>-4.2277000000000002E-2</c:v>
                </c:pt>
                <c:pt idx="2301">
                  <c:v>-3.1213000000000001E-2</c:v>
                </c:pt>
                <c:pt idx="2302">
                  <c:v>-1.4763E-2</c:v>
                </c:pt>
                <c:pt idx="2303">
                  <c:v>3.2625000000000002E-3</c:v>
                </c:pt>
                <c:pt idx="2304">
                  <c:v>2.0034E-2</c:v>
                </c:pt>
                <c:pt idx="2305">
                  <c:v>2.8735E-2</c:v>
                </c:pt>
                <c:pt idx="2306">
                  <c:v>2.9246999999999999E-2</c:v>
                </c:pt>
                <c:pt idx="2307">
                  <c:v>2.1129999999999999E-2</c:v>
                </c:pt>
                <c:pt idx="2308">
                  <c:v>9.4666000000000004E-3</c:v>
                </c:pt>
                <c:pt idx="2309">
                  <c:v>-1.1517999999999999E-3</c:v>
                </c:pt>
                <c:pt idx="2310">
                  <c:v>-6.1744E-3</c:v>
                </c:pt>
                <c:pt idx="2311">
                  <c:v>-2.7404E-3</c:v>
                </c:pt>
                <c:pt idx="2312">
                  <c:v>7.3187E-3</c:v>
                </c:pt>
                <c:pt idx="2313">
                  <c:v>2.0535999999999999E-2</c:v>
                </c:pt>
                <c:pt idx="2314">
                  <c:v>3.4339000000000001E-2</c:v>
                </c:pt>
                <c:pt idx="2315">
                  <c:v>4.3172000000000002E-2</c:v>
                </c:pt>
                <c:pt idx="2316">
                  <c:v>4.6405000000000002E-2</c:v>
                </c:pt>
                <c:pt idx="2317">
                  <c:v>4.2749000000000002E-2</c:v>
                </c:pt>
                <c:pt idx="2318">
                  <c:v>3.1075999999999999E-2</c:v>
                </c:pt>
                <c:pt idx="2319">
                  <c:v>1.6421000000000002E-2</c:v>
                </c:pt>
                <c:pt idx="2320">
                  <c:v>2.4992999999999999E-3</c:v>
                </c:pt>
                <c:pt idx="2321">
                  <c:v>-6.7692999999999998E-3</c:v>
                </c:pt>
                <c:pt idx="2322">
                  <c:v>-1.004E-2</c:v>
                </c:pt>
                <c:pt idx="2323">
                  <c:v>-8.2801999999999997E-3</c:v>
                </c:pt>
                <c:pt idx="2324">
                  <c:v>-4.6974E-3</c:v>
                </c:pt>
                <c:pt idx="2325">
                  <c:v>-1.1397E-3</c:v>
                </c:pt>
                <c:pt idx="2326">
                  <c:v>6.5775000000000002E-4</c:v>
                </c:pt>
                <c:pt idx="2327">
                  <c:v>9.0901000000000003E-4</c:v>
                </c:pt>
                <c:pt idx="2328">
                  <c:v>-2.0175E-4</c:v>
                </c:pt>
                <c:pt idx="2329">
                  <c:v>-2.8278000000000001E-3</c:v>
                </c:pt>
                <c:pt idx="2330">
                  <c:v>-6.4184000000000003E-3</c:v>
                </c:pt>
                <c:pt idx="2331">
                  <c:v>-1.0805E-2</c:v>
                </c:pt>
                <c:pt idx="2332">
                  <c:v>-1.5643000000000001E-2</c:v>
                </c:pt>
                <c:pt idx="2333">
                  <c:v>-1.9342000000000002E-2</c:v>
                </c:pt>
                <c:pt idx="2334">
                  <c:v>-2.2363000000000001E-2</c:v>
                </c:pt>
                <c:pt idx="2335">
                  <c:v>-2.5024999999999999E-2</c:v>
                </c:pt>
                <c:pt idx="2336">
                  <c:v>-2.7095999999999999E-2</c:v>
                </c:pt>
                <c:pt idx="2337">
                  <c:v>-2.6613000000000001E-2</c:v>
                </c:pt>
                <c:pt idx="2338">
                  <c:v>-2.2380000000000001E-2</c:v>
                </c:pt>
                <c:pt idx="2339">
                  <c:v>-1.3975E-2</c:v>
                </c:pt>
                <c:pt idx="2340">
                  <c:v>-6.1370000000000001E-3</c:v>
                </c:pt>
                <c:pt idx="2341">
                  <c:v>-1.8442E-3</c:v>
                </c:pt>
                <c:pt idx="2342">
                  <c:v>-2.5519000000000002E-3</c:v>
                </c:pt>
                <c:pt idx="2343">
                  <c:v>-6.8335000000000002E-3</c:v>
                </c:pt>
                <c:pt idx="2344">
                  <c:v>-9.7835999999999999E-3</c:v>
                </c:pt>
                <c:pt idx="2345">
                  <c:v>-8.6350999999999997E-3</c:v>
                </c:pt>
                <c:pt idx="2346">
                  <c:v>-2.6978000000000002E-3</c:v>
                </c:pt>
                <c:pt idx="2347">
                  <c:v>7.3873000000000003E-3</c:v>
                </c:pt>
                <c:pt idx="2348">
                  <c:v>1.6900999999999999E-2</c:v>
                </c:pt>
                <c:pt idx="2349">
                  <c:v>2.4527E-2</c:v>
                </c:pt>
                <c:pt idx="2350">
                  <c:v>2.9517999999999999E-2</c:v>
                </c:pt>
                <c:pt idx="2351">
                  <c:v>3.0439999999999998E-2</c:v>
                </c:pt>
                <c:pt idx="2352">
                  <c:v>2.7370999999999999E-2</c:v>
                </c:pt>
                <c:pt idx="2353">
                  <c:v>2.0195000000000001E-2</c:v>
                </c:pt>
                <c:pt idx="2354">
                  <c:v>9.1552999999999999E-3</c:v>
                </c:pt>
                <c:pt idx="2355">
                  <c:v>-6.6003000000000004E-4</c:v>
                </c:pt>
                <c:pt idx="2356">
                  <c:v>-7.2064E-3</c:v>
                </c:pt>
                <c:pt idx="2357">
                  <c:v>-8.9268000000000004E-3</c:v>
                </c:pt>
                <c:pt idx="2358">
                  <c:v>-6.0191999999999997E-3</c:v>
                </c:pt>
                <c:pt idx="2359">
                  <c:v>-6.2023000000000004E-4</c:v>
                </c:pt>
                <c:pt idx="2360">
                  <c:v>4.9430999999999998E-3</c:v>
                </c:pt>
                <c:pt idx="2361">
                  <c:v>8.3444000000000001E-3</c:v>
                </c:pt>
                <c:pt idx="2362">
                  <c:v>7.5069000000000004E-3</c:v>
                </c:pt>
                <c:pt idx="2363">
                  <c:v>4.0737000000000004E-3</c:v>
                </c:pt>
                <c:pt idx="2364">
                  <c:v>1.1203999999999999E-3</c:v>
                </c:pt>
                <c:pt idx="2365">
                  <c:v>1.1632999999999999E-3</c:v>
                </c:pt>
                <c:pt idx="2366">
                  <c:v>3.6126000000000001E-3</c:v>
                </c:pt>
                <c:pt idx="2367">
                  <c:v>5.9020000000000001E-3</c:v>
                </c:pt>
                <c:pt idx="2368">
                  <c:v>6.3398999999999999E-3</c:v>
                </c:pt>
                <c:pt idx="2369">
                  <c:v>4.9661999999999996E-3</c:v>
                </c:pt>
                <c:pt idx="2370">
                  <c:v>2.5425999999999999E-3</c:v>
                </c:pt>
                <c:pt idx="2371">
                  <c:v>-7.7461000000000001E-4</c:v>
                </c:pt>
                <c:pt idx="2372">
                  <c:v>-5.2103999999999996E-3</c:v>
                </c:pt>
                <c:pt idx="2373">
                  <c:v>-8.9978999999999996E-3</c:v>
                </c:pt>
                <c:pt idx="2374">
                  <c:v>-1.1475000000000001E-2</c:v>
                </c:pt>
                <c:pt idx="2375">
                  <c:v>-1.2255E-2</c:v>
                </c:pt>
                <c:pt idx="2376">
                  <c:v>-1.1254E-2</c:v>
                </c:pt>
                <c:pt idx="2377">
                  <c:v>-8.4183000000000001E-3</c:v>
                </c:pt>
                <c:pt idx="2378">
                  <c:v>-3.7981999999999998E-3</c:v>
                </c:pt>
                <c:pt idx="2379">
                  <c:v>1.5514999999999999E-3</c:v>
                </c:pt>
                <c:pt idx="2380">
                  <c:v>3.7534999999999999E-3</c:v>
                </c:pt>
                <c:pt idx="2381">
                  <c:v>1.5176E-3</c:v>
                </c:pt>
                <c:pt idx="2382">
                  <c:v>-4.7317000000000001E-3</c:v>
                </c:pt>
                <c:pt idx="2383">
                  <c:v>-1.3823E-2</c:v>
                </c:pt>
                <c:pt idx="2384">
                  <c:v>-2.1599E-2</c:v>
                </c:pt>
                <c:pt idx="2385">
                  <c:v>-2.6571999999999998E-2</c:v>
                </c:pt>
                <c:pt idx="2386">
                  <c:v>-2.6196000000000001E-2</c:v>
                </c:pt>
                <c:pt idx="2387">
                  <c:v>-1.9449999999999999E-2</c:v>
                </c:pt>
                <c:pt idx="2388">
                  <c:v>-8.2199000000000005E-3</c:v>
                </c:pt>
                <c:pt idx="2389">
                  <c:v>3.7028E-3</c:v>
                </c:pt>
                <c:pt idx="2390">
                  <c:v>1.3278E-2</c:v>
                </c:pt>
                <c:pt idx="2391">
                  <c:v>1.7194999999999998E-2</c:v>
                </c:pt>
                <c:pt idx="2392">
                  <c:v>1.7177999999999999E-2</c:v>
                </c:pt>
                <c:pt idx="2393">
                  <c:v>1.4055E-2</c:v>
                </c:pt>
                <c:pt idx="2394">
                  <c:v>9.7590000000000003E-3</c:v>
                </c:pt>
                <c:pt idx="2395">
                  <c:v>6.0791999999999999E-3</c:v>
                </c:pt>
                <c:pt idx="2396">
                  <c:v>5.3828000000000001E-3</c:v>
                </c:pt>
                <c:pt idx="2397">
                  <c:v>9.0159999999999997E-3</c:v>
                </c:pt>
                <c:pt idx="2398">
                  <c:v>1.3990000000000001E-2</c:v>
                </c:pt>
                <c:pt idx="2399">
                  <c:v>1.6837999999999999E-2</c:v>
                </c:pt>
                <c:pt idx="2400">
                  <c:v>1.5576E-2</c:v>
                </c:pt>
                <c:pt idx="2401">
                  <c:v>1.0522E-2</c:v>
                </c:pt>
                <c:pt idx="2402">
                  <c:v>5.1511999999999999E-3</c:v>
                </c:pt>
                <c:pt idx="2403">
                  <c:v>1.0853E-3</c:v>
                </c:pt>
                <c:pt idx="2404">
                  <c:v>-5.6833999999999997E-4</c:v>
                </c:pt>
                <c:pt idx="2405">
                  <c:v>9.7375000000000001E-4</c:v>
                </c:pt>
                <c:pt idx="2406">
                  <c:v>4.9677999999999996E-3</c:v>
                </c:pt>
                <c:pt idx="2407">
                  <c:v>9.7993000000000004E-3</c:v>
                </c:pt>
                <c:pt idx="2408">
                  <c:v>1.3306999999999999E-2</c:v>
                </c:pt>
                <c:pt idx="2409">
                  <c:v>1.2722000000000001E-2</c:v>
                </c:pt>
                <c:pt idx="2410">
                  <c:v>7.7648999999999999E-3</c:v>
                </c:pt>
                <c:pt idx="2411">
                  <c:v>-1.7634E-3</c:v>
                </c:pt>
                <c:pt idx="2412">
                  <c:v>-1.1634E-2</c:v>
                </c:pt>
                <c:pt idx="2413">
                  <c:v>-1.9347E-2</c:v>
                </c:pt>
                <c:pt idx="2414">
                  <c:v>-2.2194999999999999E-2</c:v>
                </c:pt>
                <c:pt idx="2415">
                  <c:v>-1.8845000000000001E-2</c:v>
                </c:pt>
                <c:pt idx="2416">
                  <c:v>-1.1480000000000001E-2</c:v>
                </c:pt>
                <c:pt idx="2417">
                  <c:v>-2.5793999999999999E-3</c:v>
                </c:pt>
                <c:pt idx="2418">
                  <c:v>5.3454000000000002E-3</c:v>
                </c:pt>
                <c:pt idx="2419">
                  <c:v>1.0068000000000001E-2</c:v>
                </c:pt>
                <c:pt idx="2420">
                  <c:v>8.4209999999999997E-3</c:v>
                </c:pt>
                <c:pt idx="2421">
                  <c:v>2.9228000000000001E-4</c:v>
                </c:pt>
                <c:pt idx="2422">
                  <c:v>-1.4154999999999999E-2</c:v>
                </c:pt>
                <c:pt idx="2423">
                  <c:v>-2.8268999999999999E-2</c:v>
                </c:pt>
                <c:pt idx="2424">
                  <c:v>-3.8972E-2</c:v>
                </c:pt>
                <c:pt idx="2425">
                  <c:v>-4.2979999999999997E-2</c:v>
                </c:pt>
                <c:pt idx="2426">
                  <c:v>-3.7620000000000001E-2</c:v>
                </c:pt>
                <c:pt idx="2427">
                  <c:v>-2.4212000000000001E-2</c:v>
                </c:pt>
                <c:pt idx="2428">
                  <c:v>-5.6254E-3</c:v>
                </c:pt>
                <c:pt idx="2429">
                  <c:v>1.4657E-2</c:v>
                </c:pt>
                <c:pt idx="2430">
                  <c:v>2.6974000000000001E-2</c:v>
                </c:pt>
                <c:pt idx="2431">
                  <c:v>3.0006000000000001E-2</c:v>
                </c:pt>
                <c:pt idx="2432">
                  <c:v>2.3916E-2</c:v>
                </c:pt>
                <c:pt idx="2433">
                  <c:v>1.0468999999999999E-2</c:v>
                </c:pt>
                <c:pt idx="2434">
                  <c:v>-2.7009E-3</c:v>
                </c:pt>
                <c:pt idx="2435">
                  <c:v>-1.1723000000000001E-2</c:v>
                </c:pt>
                <c:pt idx="2436">
                  <c:v>-1.2951000000000001E-2</c:v>
                </c:pt>
                <c:pt idx="2437">
                  <c:v>-5.9345999999999999E-3</c:v>
                </c:pt>
                <c:pt idx="2438">
                  <c:v>5.8336999999999998E-3</c:v>
                </c:pt>
                <c:pt idx="2439">
                  <c:v>1.8252999999999998E-2</c:v>
                </c:pt>
                <c:pt idx="2440">
                  <c:v>2.9227E-2</c:v>
                </c:pt>
                <c:pt idx="2441">
                  <c:v>3.5755000000000002E-2</c:v>
                </c:pt>
                <c:pt idx="2442">
                  <c:v>3.8866999999999999E-2</c:v>
                </c:pt>
                <c:pt idx="2443">
                  <c:v>3.7981000000000001E-2</c:v>
                </c:pt>
                <c:pt idx="2444">
                  <c:v>3.1512999999999999E-2</c:v>
                </c:pt>
                <c:pt idx="2445">
                  <c:v>2.1226999999999999E-2</c:v>
                </c:pt>
                <c:pt idx="2446">
                  <c:v>9.2543999999999994E-3</c:v>
                </c:pt>
                <c:pt idx="2447">
                  <c:v>-2.2658999999999999E-3</c:v>
                </c:pt>
                <c:pt idx="2448">
                  <c:v>-9.6115999999999997E-3</c:v>
                </c:pt>
                <c:pt idx="2449">
                  <c:v>-1.4618000000000001E-2</c:v>
                </c:pt>
                <c:pt idx="2450">
                  <c:v>-1.8544000000000001E-2</c:v>
                </c:pt>
                <c:pt idx="2451">
                  <c:v>-2.1617999999999998E-2</c:v>
                </c:pt>
                <c:pt idx="2452">
                  <c:v>-2.1741E-2</c:v>
                </c:pt>
                <c:pt idx="2453">
                  <c:v>-1.8103999999999999E-2</c:v>
                </c:pt>
                <c:pt idx="2454">
                  <c:v>-1.0709E-2</c:v>
                </c:pt>
                <c:pt idx="2455">
                  <c:v>-3.7699999999999999E-3</c:v>
                </c:pt>
                <c:pt idx="2456">
                  <c:v>4.9644000000000001E-4</c:v>
                </c:pt>
                <c:pt idx="2457">
                  <c:v>8.2540999999999995E-4</c:v>
                </c:pt>
                <c:pt idx="2458">
                  <c:v>-2.7242999999999998E-3</c:v>
                </c:pt>
                <c:pt idx="2459">
                  <c:v>-7.8907999999999999E-3</c:v>
                </c:pt>
                <c:pt idx="2460">
                  <c:v>-1.3191E-2</c:v>
                </c:pt>
                <c:pt idx="2461">
                  <c:v>-1.7114000000000001E-2</c:v>
                </c:pt>
                <c:pt idx="2462">
                  <c:v>-1.8623000000000001E-2</c:v>
                </c:pt>
                <c:pt idx="2463">
                  <c:v>-1.7458999999999999E-2</c:v>
                </c:pt>
                <c:pt idx="2464">
                  <c:v>-1.5023E-2</c:v>
                </c:pt>
                <c:pt idx="2465">
                  <c:v>-1.2399E-2</c:v>
                </c:pt>
                <c:pt idx="2466">
                  <c:v>-1.0463999999999999E-2</c:v>
                </c:pt>
                <c:pt idx="2467">
                  <c:v>-8.4148000000000001E-3</c:v>
                </c:pt>
                <c:pt idx="2468">
                  <c:v>-5.8075000000000002E-3</c:v>
                </c:pt>
                <c:pt idx="2469">
                  <c:v>-2.5400000000000002E-3</c:v>
                </c:pt>
                <c:pt idx="2470">
                  <c:v>4.6639000000000001E-4</c:v>
                </c:pt>
                <c:pt idx="2471">
                  <c:v>3.7461999999999999E-3</c:v>
                </c:pt>
                <c:pt idx="2472">
                  <c:v>8.1220000000000007E-3</c:v>
                </c:pt>
                <c:pt idx="2473">
                  <c:v>1.2406E-2</c:v>
                </c:pt>
                <c:pt idx="2474">
                  <c:v>1.5775999999999998E-2</c:v>
                </c:pt>
                <c:pt idx="2475">
                  <c:v>1.7135000000000001E-2</c:v>
                </c:pt>
                <c:pt idx="2476">
                  <c:v>1.6052E-2</c:v>
                </c:pt>
                <c:pt idx="2477">
                  <c:v>1.3455999999999999E-2</c:v>
                </c:pt>
                <c:pt idx="2478">
                  <c:v>1.0491E-2</c:v>
                </c:pt>
                <c:pt idx="2479">
                  <c:v>8.3117E-3</c:v>
                </c:pt>
                <c:pt idx="2480">
                  <c:v>7.7362000000000004E-3</c:v>
                </c:pt>
                <c:pt idx="2481">
                  <c:v>8.8182E-3</c:v>
                </c:pt>
                <c:pt idx="2482">
                  <c:v>1.0430999999999999E-2</c:v>
                </c:pt>
                <c:pt idx="2483">
                  <c:v>1.1246000000000001E-2</c:v>
                </c:pt>
                <c:pt idx="2484">
                  <c:v>1.0328E-2</c:v>
                </c:pt>
                <c:pt idx="2485">
                  <c:v>8.1501000000000004E-3</c:v>
                </c:pt>
                <c:pt idx="2486">
                  <c:v>5.6483000000000002E-3</c:v>
                </c:pt>
                <c:pt idx="2487">
                  <c:v>3.4540999999999999E-3</c:v>
                </c:pt>
                <c:pt idx="2488">
                  <c:v>2.3027E-3</c:v>
                </c:pt>
                <c:pt idx="2489">
                  <c:v>2.0739E-3</c:v>
                </c:pt>
                <c:pt idx="2490">
                  <c:v>3.1952999999999999E-3</c:v>
                </c:pt>
                <c:pt idx="2491">
                  <c:v>5.7761000000000002E-3</c:v>
                </c:pt>
                <c:pt idx="2492">
                  <c:v>9.698E-3</c:v>
                </c:pt>
                <c:pt idx="2493">
                  <c:v>1.3949E-2</c:v>
                </c:pt>
                <c:pt idx="2494">
                  <c:v>1.6650999999999999E-2</c:v>
                </c:pt>
                <c:pt idx="2495">
                  <c:v>1.4715000000000001E-2</c:v>
                </c:pt>
                <c:pt idx="2496">
                  <c:v>6.8758999999999999E-3</c:v>
                </c:pt>
                <c:pt idx="2497">
                  <c:v>-6.6128999999999997E-3</c:v>
                </c:pt>
                <c:pt idx="2498">
                  <c:v>-2.5035999999999999E-2</c:v>
                </c:pt>
                <c:pt idx="2499">
                  <c:v>-4.0897000000000003E-2</c:v>
                </c:pt>
                <c:pt idx="2500">
                  <c:v>-5.1884E-2</c:v>
                </c:pt>
                <c:pt idx="2501">
                  <c:v>-5.4875E-2</c:v>
                </c:pt>
                <c:pt idx="2502">
                  <c:v>-4.8148000000000003E-2</c:v>
                </c:pt>
                <c:pt idx="2503">
                  <c:v>-3.4009999999999999E-2</c:v>
                </c:pt>
                <c:pt idx="2504">
                  <c:v>-1.6795000000000001E-2</c:v>
                </c:pt>
                <c:pt idx="2505">
                  <c:v>-1.1548999999999999E-3</c:v>
                </c:pt>
                <c:pt idx="2506">
                  <c:v>5.2348999999999998E-3</c:v>
                </c:pt>
                <c:pt idx="2507">
                  <c:v>3.2945000000000001E-3</c:v>
                </c:pt>
                <c:pt idx="2508">
                  <c:v>-4.797E-3</c:v>
                </c:pt>
                <c:pt idx="2509">
                  <c:v>-1.2274E-2</c:v>
                </c:pt>
                <c:pt idx="2510">
                  <c:v>-1.5651000000000002E-2</c:v>
                </c:pt>
                <c:pt idx="2511">
                  <c:v>-1.3259E-2</c:v>
                </c:pt>
                <c:pt idx="2512">
                  <c:v>-4.9281999999999998E-3</c:v>
                </c:pt>
                <c:pt idx="2513">
                  <c:v>5.3531000000000004E-3</c:v>
                </c:pt>
                <c:pt idx="2514">
                  <c:v>1.5702000000000001E-2</c:v>
                </c:pt>
                <c:pt idx="2515">
                  <c:v>2.4504999999999999E-2</c:v>
                </c:pt>
                <c:pt idx="2516">
                  <c:v>3.1593999999999997E-2</c:v>
                </c:pt>
                <c:pt idx="2517">
                  <c:v>3.5347999999999997E-2</c:v>
                </c:pt>
                <c:pt idx="2518">
                  <c:v>3.6193000000000003E-2</c:v>
                </c:pt>
                <c:pt idx="2519">
                  <c:v>3.3819000000000002E-2</c:v>
                </c:pt>
                <c:pt idx="2520">
                  <c:v>2.9871000000000002E-2</c:v>
                </c:pt>
                <c:pt idx="2521">
                  <c:v>2.6327E-2</c:v>
                </c:pt>
                <c:pt idx="2522">
                  <c:v>2.4934999999999999E-2</c:v>
                </c:pt>
                <c:pt idx="2523">
                  <c:v>2.6089000000000001E-2</c:v>
                </c:pt>
                <c:pt idx="2524">
                  <c:v>2.7820999999999999E-2</c:v>
                </c:pt>
                <c:pt idx="2525">
                  <c:v>2.7594E-2</c:v>
                </c:pt>
                <c:pt idx="2526">
                  <c:v>2.2619E-2</c:v>
                </c:pt>
                <c:pt idx="2527">
                  <c:v>1.3292999999999999E-2</c:v>
                </c:pt>
                <c:pt idx="2528">
                  <c:v>1.1062999999999999E-3</c:v>
                </c:pt>
                <c:pt idx="2529">
                  <c:v>-1.0559000000000001E-2</c:v>
                </c:pt>
                <c:pt idx="2530">
                  <c:v>-1.8449E-2</c:v>
                </c:pt>
                <c:pt idx="2531">
                  <c:v>-1.8949000000000001E-2</c:v>
                </c:pt>
                <c:pt idx="2532">
                  <c:v>-1.3950000000000001E-2</c:v>
                </c:pt>
                <c:pt idx="2533">
                  <c:v>-6.2573999999999998E-3</c:v>
                </c:pt>
                <c:pt idx="2534">
                  <c:v>-2.0728000000000001E-3</c:v>
                </c:pt>
                <c:pt idx="2535">
                  <c:v>-3.9172E-3</c:v>
                </c:pt>
                <c:pt idx="2536">
                  <c:v>-1.2282E-2</c:v>
                </c:pt>
                <c:pt idx="2537">
                  <c:v>-2.6019E-2</c:v>
                </c:pt>
                <c:pt idx="2538">
                  <c:v>-3.7989000000000002E-2</c:v>
                </c:pt>
                <c:pt idx="2539">
                  <c:v>-4.5324999999999997E-2</c:v>
                </c:pt>
                <c:pt idx="2540">
                  <c:v>-4.6045999999999997E-2</c:v>
                </c:pt>
                <c:pt idx="2541">
                  <c:v>-3.9939000000000002E-2</c:v>
                </c:pt>
                <c:pt idx="2542">
                  <c:v>-3.0823E-2</c:v>
                </c:pt>
                <c:pt idx="2543">
                  <c:v>-2.1475000000000001E-2</c:v>
                </c:pt>
                <c:pt idx="2544">
                  <c:v>-1.3901E-2</c:v>
                </c:pt>
                <c:pt idx="2545">
                  <c:v>-1.0946000000000001E-2</c:v>
                </c:pt>
                <c:pt idx="2546">
                  <c:v>-1.1648E-2</c:v>
                </c:pt>
                <c:pt idx="2547">
                  <c:v>-1.426E-2</c:v>
                </c:pt>
                <c:pt idx="2548">
                  <c:v>-1.5585E-2</c:v>
                </c:pt>
                <c:pt idx="2549">
                  <c:v>-1.1797999999999999E-2</c:v>
                </c:pt>
                <c:pt idx="2550">
                  <c:v>-1.6280000000000001E-3</c:v>
                </c:pt>
                <c:pt idx="2551">
                  <c:v>1.52E-2</c:v>
                </c:pt>
                <c:pt idx="2552">
                  <c:v>3.1392999999999997E-2</c:v>
                </c:pt>
                <c:pt idx="2553">
                  <c:v>4.3751999999999999E-2</c:v>
                </c:pt>
                <c:pt idx="2554">
                  <c:v>4.8977E-2</c:v>
                </c:pt>
                <c:pt idx="2555">
                  <c:v>4.5262999999999998E-2</c:v>
                </c:pt>
                <c:pt idx="2556">
                  <c:v>3.4749000000000002E-2</c:v>
                </c:pt>
                <c:pt idx="2557">
                  <c:v>2.0708000000000001E-2</c:v>
                </c:pt>
                <c:pt idx="2558">
                  <c:v>7.1171999999999997E-3</c:v>
                </c:pt>
                <c:pt idx="2559">
                  <c:v>-3.0149999999999999E-3</c:v>
                </c:pt>
                <c:pt idx="2560">
                  <c:v>-5.4264999999999999E-3</c:v>
                </c:pt>
                <c:pt idx="2561">
                  <c:v>-1.08E-3</c:v>
                </c:pt>
                <c:pt idx="2562">
                  <c:v>9.3650999999999995E-3</c:v>
                </c:pt>
                <c:pt idx="2563">
                  <c:v>2.0539000000000002E-2</c:v>
                </c:pt>
                <c:pt idx="2564">
                  <c:v>2.9777000000000001E-2</c:v>
                </c:pt>
                <c:pt idx="2565">
                  <c:v>3.4632000000000003E-2</c:v>
                </c:pt>
                <c:pt idx="2566">
                  <c:v>3.3753999999999999E-2</c:v>
                </c:pt>
                <c:pt idx="2567">
                  <c:v>2.7563000000000001E-2</c:v>
                </c:pt>
                <c:pt idx="2568">
                  <c:v>1.7274999999999999E-2</c:v>
                </c:pt>
                <c:pt idx="2569">
                  <c:v>3.1174000000000002E-3</c:v>
                </c:pt>
                <c:pt idx="2570">
                  <c:v>-1.0168999999999999E-2</c:v>
                </c:pt>
                <c:pt idx="2571">
                  <c:v>-2.1763000000000001E-2</c:v>
                </c:pt>
                <c:pt idx="2572">
                  <c:v>-3.0075000000000001E-2</c:v>
                </c:pt>
                <c:pt idx="2573">
                  <c:v>-3.4296E-2</c:v>
                </c:pt>
                <c:pt idx="2574">
                  <c:v>-3.3434999999999999E-2</c:v>
                </c:pt>
                <c:pt idx="2575">
                  <c:v>-2.8889000000000001E-2</c:v>
                </c:pt>
                <c:pt idx="2576">
                  <c:v>-2.249E-2</c:v>
                </c:pt>
                <c:pt idx="2577">
                  <c:v>-1.6004000000000001E-2</c:v>
                </c:pt>
                <c:pt idx="2578">
                  <c:v>-1.3433E-2</c:v>
                </c:pt>
                <c:pt idx="2579">
                  <c:v>-1.8393E-2</c:v>
                </c:pt>
                <c:pt idx="2580">
                  <c:v>-3.0133E-2</c:v>
                </c:pt>
                <c:pt idx="2581">
                  <c:v>-2.7685000000000001E-2</c:v>
                </c:pt>
                <c:pt idx="2582">
                  <c:v>-2.3531E-2</c:v>
                </c:pt>
                <c:pt idx="2583">
                  <c:v>-1.5213000000000001E-2</c:v>
                </c:pt>
                <c:pt idx="2584">
                  <c:v>-4.6892000000000001E-3</c:v>
                </c:pt>
                <c:pt idx="2585">
                  <c:v>-2.8896999999999998E-3</c:v>
                </c:pt>
                <c:pt idx="2586">
                  <c:v>1.8645000000000001E-3</c:v>
                </c:pt>
                <c:pt idx="2587">
                  <c:v>6.2353E-3</c:v>
                </c:pt>
                <c:pt idx="2588">
                  <c:v>1.7343999999999998E-2</c:v>
                </c:pt>
                <c:pt idx="2589">
                  <c:v>1.6285000000000001E-2</c:v>
                </c:pt>
                <c:pt idx="2590">
                  <c:v>1.2201E-2</c:v>
                </c:pt>
                <c:pt idx="2591">
                  <c:v>8.2442999999999995E-3</c:v>
                </c:pt>
                <c:pt idx="2592">
                  <c:v>1.7247999999999999E-2</c:v>
                </c:pt>
                <c:pt idx="2593">
                  <c:v>1.1643000000000001E-2</c:v>
                </c:pt>
                <c:pt idx="2594">
                  <c:v>1.6899999999999998E-2</c:v>
                </c:pt>
                <c:pt idx="2595">
                  <c:v>1.404E-2</c:v>
                </c:pt>
                <c:pt idx="2596">
                  <c:v>9.9142999999999992E-3</c:v>
                </c:pt>
                <c:pt idx="2597">
                  <c:v>1.1755E-2</c:v>
                </c:pt>
                <c:pt idx="2598">
                  <c:v>3.0636999999999998E-4</c:v>
                </c:pt>
                <c:pt idx="2599">
                  <c:v>1.4085E-2</c:v>
                </c:pt>
                <c:pt idx="2600">
                  <c:v>5.4603999999999998E-3</c:v>
                </c:pt>
                <c:pt idx="2601">
                  <c:v>1.4243E-2</c:v>
                </c:pt>
                <c:pt idx="2602">
                  <c:v>1.4848999999999999E-2</c:v>
                </c:pt>
                <c:pt idx="2603">
                  <c:v>1.3756000000000001E-2</c:v>
                </c:pt>
                <c:pt idx="2604">
                  <c:v>1.5911000000000002E-2</c:v>
                </c:pt>
                <c:pt idx="2605">
                  <c:v>1.0109999999999999E-2</c:v>
                </c:pt>
                <c:pt idx="2606">
                  <c:v>1.6747999999999999E-2</c:v>
                </c:pt>
                <c:pt idx="2607">
                  <c:v>6.9159E-3</c:v>
                </c:pt>
                <c:pt idx="2608">
                  <c:v>9.9346E-3</c:v>
                </c:pt>
                <c:pt idx="2609">
                  <c:v>4.5582000000000001E-3</c:v>
                </c:pt>
                <c:pt idx="2610">
                  <c:v>-2.8357999999999999E-3</c:v>
                </c:pt>
                <c:pt idx="2611">
                  <c:v>-8.3914999999999997E-3</c:v>
                </c:pt>
                <c:pt idx="2612">
                  <c:v>-1.3167999999999999E-2</c:v>
                </c:pt>
                <c:pt idx="2613">
                  <c:v>-2.4105000000000001E-2</c:v>
                </c:pt>
                <c:pt idx="2614">
                  <c:v>-2.6051999999999999E-2</c:v>
                </c:pt>
                <c:pt idx="2615">
                  <c:v>-2.5850999999999999E-2</c:v>
                </c:pt>
                <c:pt idx="2616">
                  <c:v>-2.4351000000000001E-2</c:v>
                </c:pt>
                <c:pt idx="2617">
                  <c:v>-1.8519000000000001E-2</c:v>
                </c:pt>
                <c:pt idx="2618">
                  <c:v>-1.1956E-2</c:v>
                </c:pt>
                <c:pt idx="2619">
                  <c:v>-4.3915999999999998E-3</c:v>
                </c:pt>
                <c:pt idx="2620">
                  <c:v>-9.0985999999999999E-5</c:v>
                </c:pt>
                <c:pt idx="2621">
                  <c:v>-8.0748E-3</c:v>
                </c:pt>
                <c:pt idx="2622">
                  <c:v>-8.9257E-3</c:v>
                </c:pt>
                <c:pt idx="2623">
                  <c:v>-2.6294999999999999E-2</c:v>
                </c:pt>
                <c:pt idx="2624">
                  <c:v>-3.2825E-2</c:v>
                </c:pt>
                <c:pt idx="2625">
                  <c:v>-3.3876000000000003E-2</c:v>
                </c:pt>
                <c:pt idx="2626">
                  <c:v>-3.0277999999999999E-2</c:v>
                </c:pt>
                <c:pt idx="2627">
                  <c:v>-1.1668E-2</c:v>
                </c:pt>
                <c:pt idx="2628">
                  <c:v>1.5257999999999999E-3</c:v>
                </c:pt>
                <c:pt idx="2629">
                  <c:v>1.2704E-2</c:v>
                </c:pt>
                <c:pt idx="2630">
                  <c:v>1.3755E-2</c:v>
                </c:pt>
                <c:pt idx="2631">
                  <c:v>2.495E-2</c:v>
                </c:pt>
                <c:pt idx="2632">
                  <c:v>1.8402000000000002E-2</c:v>
                </c:pt>
                <c:pt idx="2633">
                  <c:v>1.6764999999999999E-2</c:v>
                </c:pt>
                <c:pt idx="2634">
                  <c:v>9.7421999999999995E-3</c:v>
                </c:pt>
                <c:pt idx="2635">
                  <c:v>5.8231999999999997E-3</c:v>
                </c:pt>
                <c:pt idx="2636">
                  <c:v>1.3257E-2</c:v>
                </c:pt>
                <c:pt idx="2637">
                  <c:v>1.7589E-2</c:v>
                </c:pt>
                <c:pt idx="2638">
                  <c:v>3.2501000000000002E-2</c:v>
                </c:pt>
                <c:pt idx="2639">
                  <c:v>3.2659000000000001E-2</c:v>
                </c:pt>
                <c:pt idx="2640">
                  <c:v>2.6086000000000002E-2</c:v>
                </c:pt>
                <c:pt idx="2641">
                  <c:v>2.1746999999999999E-2</c:v>
                </c:pt>
                <c:pt idx="2642">
                  <c:v>1.8853999999999999E-2</c:v>
                </c:pt>
                <c:pt idx="2643">
                  <c:v>9.5849999999999998E-3</c:v>
                </c:pt>
                <c:pt idx="2644">
                  <c:v>1.4838E-2</c:v>
                </c:pt>
                <c:pt idx="2645">
                  <c:v>6.8690000000000001E-3</c:v>
                </c:pt>
                <c:pt idx="2646">
                  <c:v>2.8373000000000001E-3</c:v>
                </c:pt>
                <c:pt idx="2647">
                  <c:v>2.3178999999999999E-3</c:v>
                </c:pt>
                <c:pt idx="2648">
                  <c:v>-6.2055000000000001E-3</c:v>
                </c:pt>
                <c:pt idx="2649">
                  <c:v>6.1339000000000001E-4</c:v>
                </c:pt>
                <c:pt idx="2650">
                  <c:v>-1.3804E-2</c:v>
                </c:pt>
                <c:pt idx="2651">
                  <c:v>-1.0220999999999999E-2</c:v>
                </c:pt>
                <c:pt idx="2652">
                  <c:v>-2.0573999999999999E-2</c:v>
                </c:pt>
                <c:pt idx="2653">
                  <c:v>-2.6298999999999999E-2</c:v>
                </c:pt>
                <c:pt idx="2654">
                  <c:v>-2.4754999999999999E-2</c:v>
                </c:pt>
                <c:pt idx="2655">
                  <c:v>-2.6263000000000002E-2</c:v>
                </c:pt>
                <c:pt idx="2656">
                  <c:v>-1.7693E-2</c:v>
                </c:pt>
                <c:pt idx="2657">
                  <c:v>-1.6336E-2</c:v>
                </c:pt>
                <c:pt idx="2658">
                  <c:v>-6.4846000000000001E-3</c:v>
                </c:pt>
                <c:pt idx="2659">
                  <c:v>-7.4480000000000005E-5</c:v>
                </c:pt>
                <c:pt idx="2660">
                  <c:v>1.5456999999999999E-3</c:v>
                </c:pt>
                <c:pt idx="2661">
                  <c:v>1.8286999999999999E-3</c:v>
                </c:pt>
                <c:pt idx="2662">
                  <c:v>-2.2572999999999998E-3</c:v>
                </c:pt>
                <c:pt idx="2663">
                  <c:v>-1.081E-2</c:v>
                </c:pt>
                <c:pt idx="2664">
                  <c:v>-1.4602E-2</c:v>
                </c:pt>
                <c:pt idx="2665">
                  <c:v>-1.8976E-2</c:v>
                </c:pt>
                <c:pt idx="2666">
                  <c:v>-2.487E-2</c:v>
                </c:pt>
                <c:pt idx="2667">
                  <c:v>-2.4041E-2</c:v>
                </c:pt>
                <c:pt idx="2668">
                  <c:v>-2.0896000000000001E-2</c:v>
                </c:pt>
                <c:pt idx="2669">
                  <c:v>-1.3114000000000001E-2</c:v>
                </c:pt>
                <c:pt idx="2670">
                  <c:v>-1.9469000000000001E-3</c:v>
                </c:pt>
                <c:pt idx="2671">
                  <c:v>4.1265E-3</c:v>
                </c:pt>
                <c:pt idx="2672">
                  <c:v>1.8055000000000002E-2</c:v>
                </c:pt>
                <c:pt idx="2673">
                  <c:v>1.8699E-2</c:v>
                </c:pt>
                <c:pt idx="2674">
                  <c:v>2.4282999999999999E-2</c:v>
                </c:pt>
                <c:pt idx="2675">
                  <c:v>2.3394999999999999E-2</c:v>
                </c:pt>
                <c:pt idx="2676">
                  <c:v>1.9401999999999999E-2</c:v>
                </c:pt>
                <c:pt idx="2677">
                  <c:v>2.1021000000000001E-2</c:v>
                </c:pt>
                <c:pt idx="2678">
                  <c:v>2.0660999999999999E-2</c:v>
                </c:pt>
                <c:pt idx="2679">
                  <c:v>2.4944000000000001E-2</c:v>
                </c:pt>
                <c:pt idx="2680">
                  <c:v>2.7323E-2</c:v>
                </c:pt>
                <c:pt idx="2681">
                  <c:v>2.5121999999999998E-2</c:v>
                </c:pt>
                <c:pt idx="2682">
                  <c:v>1.9165999999999999E-2</c:v>
                </c:pt>
                <c:pt idx="2683">
                  <c:v>1.5251000000000001E-2</c:v>
                </c:pt>
                <c:pt idx="2684">
                  <c:v>7.1877E-3</c:v>
                </c:pt>
                <c:pt idx="2685">
                  <c:v>6.6312999999999997E-3</c:v>
                </c:pt>
                <c:pt idx="2686">
                  <c:v>7.6842000000000004E-3</c:v>
                </c:pt>
                <c:pt idx="2687">
                  <c:v>-3.7756999999999998E-4</c:v>
                </c:pt>
                <c:pt idx="2688">
                  <c:v>-5.8814000000000002E-4</c:v>
                </c:pt>
                <c:pt idx="2689">
                  <c:v>-1.018E-2</c:v>
                </c:pt>
                <c:pt idx="2690">
                  <c:v>-1.1476E-2</c:v>
                </c:pt>
                <c:pt idx="2691">
                  <c:v>1.1113E-3</c:v>
                </c:pt>
                <c:pt idx="2692">
                  <c:v>-1.0364999999999999E-2</c:v>
                </c:pt>
                <c:pt idx="2693">
                  <c:v>-6.4742000000000003E-3</c:v>
                </c:pt>
                <c:pt idx="2694">
                  <c:v>-1.2356000000000001E-2</c:v>
                </c:pt>
                <c:pt idx="2695">
                  <c:v>-1.6715000000000001E-2</c:v>
                </c:pt>
                <c:pt idx="2696">
                  <c:v>-1.9483E-2</c:v>
                </c:pt>
                <c:pt idx="2697">
                  <c:v>-2.2592999999999999E-2</c:v>
                </c:pt>
                <c:pt idx="2698">
                  <c:v>-1.1734E-2</c:v>
                </c:pt>
                <c:pt idx="2699">
                  <c:v>-2.4209000000000001E-2</c:v>
                </c:pt>
                <c:pt idx="2700">
                  <c:v>-1.4031E-2</c:v>
                </c:pt>
                <c:pt idx="2701">
                  <c:v>-1.8794999999999999E-2</c:v>
                </c:pt>
                <c:pt idx="2702">
                  <c:v>-2.1468999999999999E-2</c:v>
                </c:pt>
                <c:pt idx="2703">
                  <c:v>-1.4892000000000001E-2</c:v>
                </c:pt>
                <c:pt idx="2704">
                  <c:v>-2.0219999999999998E-2</c:v>
                </c:pt>
                <c:pt idx="2705">
                  <c:v>-9.6460999999999995E-3</c:v>
                </c:pt>
                <c:pt idx="2706">
                  <c:v>-9.2174000000000006E-3</c:v>
                </c:pt>
                <c:pt idx="2707">
                  <c:v>1.8396E-3</c:v>
                </c:pt>
                <c:pt idx="2708">
                  <c:v>3.6381E-3</c:v>
                </c:pt>
                <c:pt idx="2709">
                  <c:v>2.725E-3</c:v>
                </c:pt>
                <c:pt idx="2710">
                  <c:v>6.8424999999999996E-3</c:v>
                </c:pt>
                <c:pt idx="2711">
                  <c:v>4.0788999999999999E-3</c:v>
                </c:pt>
                <c:pt idx="2712">
                  <c:v>1.1789000000000001E-3</c:v>
                </c:pt>
                <c:pt idx="2713">
                  <c:v>3.9448E-3</c:v>
                </c:pt>
                <c:pt idx="2714">
                  <c:v>4.8301999999999998E-3</c:v>
                </c:pt>
                <c:pt idx="2715">
                  <c:v>7.2011000000000002E-3</c:v>
                </c:pt>
                <c:pt idx="2716">
                  <c:v>5.9952E-3</c:v>
                </c:pt>
                <c:pt idx="2717">
                  <c:v>1.3832000000000001E-2</c:v>
                </c:pt>
                <c:pt idx="2718">
                  <c:v>2.0872999999999999E-2</c:v>
                </c:pt>
                <c:pt idx="2719">
                  <c:v>2.3370999999999999E-2</c:v>
                </c:pt>
                <c:pt idx="2720">
                  <c:v>3.0363999999999999E-2</c:v>
                </c:pt>
                <c:pt idx="2721">
                  <c:v>3.9538999999999998E-2</c:v>
                </c:pt>
                <c:pt idx="2722">
                  <c:v>4.0221E-2</c:v>
                </c:pt>
                <c:pt idx="2723">
                  <c:v>4.1776000000000001E-2</c:v>
                </c:pt>
                <c:pt idx="2724">
                  <c:v>3.7342E-2</c:v>
                </c:pt>
                <c:pt idx="2725">
                  <c:v>2.4153999999999998E-2</c:v>
                </c:pt>
                <c:pt idx="2726">
                  <c:v>9.5560000000000003E-3</c:v>
                </c:pt>
                <c:pt idx="2727">
                  <c:v>-5.6746000000000001E-3</c:v>
                </c:pt>
                <c:pt idx="2728">
                  <c:v>-1.5278E-2</c:v>
                </c:pt>
                <c:pt idx="2729">
                  <c:v>-1.4010999999999999E-2</c:v>
                </c:pt>
                <c:pt idx="2730">
                  <c:v>-6.4570000000000001E-3</c:v>
                </c:pt>
                <c:pt idx="2731">
                  <c:v>-8.0421999999999993E-3</c:v>
                </c:pt>
                <c:pt idx="2732">
                  <c:v>1.2403E-3</c:v>
                </c:pt>
                <c:pt idx="2733">
                  <c:v>1.4848999999999999E-3</c:v>
                </c:pt>
                <c:pt idx="2734">
                  <c:v>6.4616999999999999E-3</c:v>
                </c:pt>
                <c:pt idx="2735">
                  <c:v>3.7553E-3</c:v>
                </c:pt>
                <c:pt idx="2736">
                  <c:v>-1.2295E-2</c:v>
                </c:pt>
                <c:pt idx="2737">
                  <c:v>-3.1579999999999997E-2</c:v>
                </c:pt>
                <c:pt idx="2738">
                  <c:v>-5.5317999999999999E-2</c:v>
                </c:pt>
                <c:pt idx="2739">
                  <c:v>-6.6628999999999994E-2</c:v>
                </c:pt>
                <c:pt idx="2740">
                  <c:v>-6.2559000000000003E-2</c:v>
                </c:pt>
                <c:pt idx="2741">
                  <c:v>-4.1577999999999997E-2</c:v>
                </c:pt>
                <c:pt idx="2742">
                  <c:v>-4.0911999999999997E-2</c:v>
                </c:pt>
                <c:pt idx="2743">
                  <c:v>-1.6192000000000002E-2</c:v>
                </c:pt>
                <c:pt idx="2744">
                  <c:v>-1.5687E-2</c:v>
                </c:pt>
                <c:pt idx="2745">
                  <c:v>-4.0334999999999998E-3</c:v>
                </c:pt>
                <c:pt idx="2746">
                  <c:v>-7.1856999999999997E-4</c:v>
                </c:pt>
                <c:pt idx="2747">
                  <c:v>-6.7799999999999996E-3</c:v>
                </c:pt>
                <c:pt idx="2748">
                  <c:v>3.3657000000000001E-3</c:v>
                </c:pt>
                <c:pt idx="2749">
                  <c:v>-2.0156E-2</c:v>
                </c:pt>
                <c:pt idx="2750">
                  <c:v>-2.7328999999999999E-3</c:v>
                </c:pt>
                <c:pt idx="2751">
                  <c:v>-1.0741000000000001E-2</c:v>
                </c:pt>
                <c:pt idx="2752">
                  <c:v>-1.7473E-3</c:v>
                </c:pt>
                <c:pt idx="2753">
                  <c:v>1.8342000000000001E-2</c:v>
                </c:pt>
                <c:pt idx="2754">
                  <c:v>2.5055999999999998E-2</c:v>
                </c:pt>
                <c:pt idx="2755">
                  <c:v>4.3829E-2</c:v>
                </c:pt>
                <c:pt idx="2756">
                  <c:v>4.1013000000000001E-2</c:v>
                </c:pt>
                <c:pt idx="2757">
                  <c:v>5.4338999999999998E-2</c:v>
                </c:pt>
                <c:pt idx="2758">
                  <c:v>4.9667999999999997E-2</c:v>
                </c:pt>
                <c:pt idx="2759">
                  <c:v>4.2731999999999999E-2</c:v>
                </c:pt>
                <c:pt idx="2760">
                  <c:v>4.4441000000000001E-2</c:v>
                </c:pt>
                <c:pt idx="2761">
                  <c:v>3.6940000000000001E-2</c:v>
                </c:pt>
                <c:pt idx="2762">
                  <c:v>3.4255000000000001E-2</c:v>
                </c:pt>
                <c:pt idx="2763">
                  <c:v>3.3126000000000003E-2</c:v>
                </c:pt>
                <c:pt idx="2764">
                  <c:v>2.8864999999999998E-2</c:v>
                </c:pt>
                <c:pt idx="2765">
                  <c:v>2.5184000000000002E-2</c:v>
                </c:pt>
                <c:pt idx="2766">
                  <c:v>1.6766E-2</c:v>
                </c:pt>
                <c:pt idx="2767">
                  <c:v>1.5335E-2</c:v>
                </c:pt>
                <c:pt idx="2768">
                  <c:v>5.4592E-3</c:v>
                </c:pt>
                <c:pt idx="2769">
                  <c:v>-5.5278000000000002E-3</c:v>
                </c:pt>
                <c:pt idx="2770">
                  <c:v>-1.6049000000000001E-2</c:v>
                </c:pt>
                <c:pt idx="2771">
                  <c:v>-1.9359000000000001E-2</c:v>
                </c:pt>
                <c:pt idx="2772">
                  <c:v>-3.3574E-2</c:v>
                </c:pt>
                <c:pt idx="2773">
                  <c:v>-3.1920999999999998E-2</c:v>
                </c:pt>
                <c:pt idx="2774">
                  <c:v>-3.3901000000000001E-2</c:v>
                </c:pt>
                <c:pt idx="2775">
                  <c:v>-3.7186999999999998E-2</c:v>
                </c:pt>
                <c:pt idx="2776">
                  <c:v>-3.6311999999999997E-2</c:v>
                </c:pt>
                <c:pt idx="2777">
                  <c:v>-3.8483999999999997E-2</c:v>
                </c:pt>
                <c:pt idx="2778">
                  <c:v>-4.2533000000000001E-2</c:v>
                </c:pt>
                <c:pt idx="2779">
                  <c:v>-4.3456000000000002E-2</c:v>
                </c:pt>
                <c:pt idx="2780">
                  <c:v>-4.0696999999999997E-2</c:v>
                </c:pt>
                <c:pt idx="2781">
                  <c:v>-3.4119999999999998E-2</c:v>
                </c:pt>
                <c:pt idx="2782">
                  <c:v>-2.4729999999999999E-2</c:v>
                </c:pt>
                <c:pt idx="2783">
                  <c:v>-2.2506999999999999E-2</c:v>
                </c:pt>
                <c:pt idx="2784">
                  <c:v>-7.9755E-3</c:v>
                </c:pt>
                <c:pt idx="2785">
                  <c:v>-1.0685999999999999E-2</c:v>
                </c:pt>
                <c:pt idx="2786">
                  <c:v>-1.1712E-2</c:v>
                </c:pt>
                <c:pt idx="2787">
                  <c:v>-9.6883999999999998E-3</c:v>
                </c:pt>
                <c:pt idx="2788">
                  <c:v>-1.4803999999999999E-2</c:v>
                </c:pt>
                <c:pt idx="2789">
                  <c:v>-7.6334999999999997E-3</c:v>
                </c:pt>
                <c:pt idx="2790">
                  <c:v>1.5545000000000001E-4</c:v>
                </c:pt>
                <c:pt idx="2791">
                  <c:v>8.1075999999999995E-3</c:v>
                </c:pt>
                <c:pt idx="2792">
                  <c:v>1.7288999999999999E-2</c:v>
                </c:pt>
                <c:pt idx="2793">
                  <c:v>2.8747000000000002E-2</c:v>
                </c:pt>
                <c:pt idx="2794">
                  <c:v>3.4185E-2</c:v>
                </c:pt>
                <c:pt idx="2795">
                  <c:v>3.6829000000000001E-2</c:v>
                </c:pt>
                <c:pt idx="2796">
                  <c:v>4.3275000000000001E-2</c:v>
                </c:pt>
                <c:pt idx="2797">
                  <c:v>4.3146999999999998E-2</c:v>
                </c:pt>
                <c:pt idx="2798">
                  <c:v>3.8816999999999997E-2</c:v>
                </c:pt>
                <c:pt idx="2799">
                  <c:v>3.2504999999999999E-2</c:v>
                </c:pt>
                <c:pt idx="2800">
                  <c:v>3.1535000000000001E-2</c:v>
                </c:pt>
                <c:pt idx="2801">
                  <c:v>2.7959000000000001E-2</c:v>
                </c:pt>
                <c:pt idx="2802">
                  <c:v>2.4603E-2</c:v>
                </c:pt>
                <c:pt idx="2803">
                  <c:v>2.8015000000000002E-2</c:v>
                </c:pt>
                <c:pt idx="2804">
                  <c:v>2.5419000000000001E-2</c:v>
                </c:pt>
                <c:pt idx="2805">
                  <c:v>2.2567E-2</c:v>
                </c:pt>
                <c:pt idx="2806">
                  <c:v>1.2945999999999999E-2</c:v>
                </c:pt>
                <c:pt idx="2807">
                  <c:v>9.9612999999999993E-3</c:v>
                </c:pt>
                <c:pt idx="2808">
                  <c:v>5.1955999999999999E-3</c:v>
                </c:pt>
                <c:pt idx="2809">
                  <c:v>-5.385E-3</c:v>
                </c:pt>
                <c:pt idx="2810">
                  <c:v>-2.0192000000000001E-3</c:v>
                </c:pt>
                <c:pt idx="2811">
                  <c:v>-6.1002000000000001E-3</c:v>
                </c:pt>
                <c:pt idx="2812">
                  <c:v>-5.9652000000000004E-3</c:v>
                </c:pt>
                <c:pt idx="2813">
                  <c:v>-8.3809999999999996E-3</c:v>
                </c:pt>
                <c:pt idx="2814">
                  <c:v>-1.7132000000000001E-2</c:v>
                </c:pt>
                <c:pt idx="2815">
                  <c:v>-2.6131000000000001E-2</c:v>
                </c:pt>
                <c:pt idx="2816">
                  <c:v>-3.2808999999999998E-2</c:v>
                </c:pt>
                <c:pt idx="2817">
                  <c:v>-3.3149999999999999E-2</c:v>
                </c:pt>
                <c:pt idx="2818">
                  <c:v>-4.0075E-2</c:v>
                </c:pt>
                <c:pt idx="2819">
                  <c:v>-3.9489000000000003E-2</c:v>
                </c:pt>
                <c:pt idx="2820">
                  <c:v>-3.5424999999999998E-2</c:v>
                </c:pt>
                <c:pt idx="2821">
                  <c:v>-3.9815000000000003E-2</c:v>
                </c:pt>
                <c:pt idx="2822">
                  <c:v>-3.7975000000000002E-2</c:v>
                </c:pt>
                <c:pt idx="2823">
                  <c:v>-3.7425E-2</c:v>
                </c:pt>
                <c:pt idx="2824">
                  <c:v>-2.7869000000000001E-2</c:v>
                </c:pt>
                <c:pt idx="2825">
                  <c:v>-2.6904000000000001E-2</c:v>
                </c:pt>
                <c:pt idx="2826">
                  <c:v>-2.1558000000000001E-2</c:v>
                </c:pt>
                <c:pt idx="2827">
                  <c:v>-8.7553000000000006E-3</c:v>
                </c:pt>
                <c:pt idx="2828">
                  <c:v>-1.2347E-2</c:v>
                </c:pt>
                <c:pt idx="2829">
                  <c:v>-9.7132E-3</c:v>
                </c:pt>
                <c:pt idx="2830">
                  <c:v>-9.1044000000000003E-3</c:v>
                </c:pt>
                <c:pt idx="2831">
                  <c:v>2.3210000000000001E-3</c:v>
                </c:pt>
                <c:pt idx="2832">
                  <c:v>1.3677999999999999E-2</c:v>
                </c:pt>
                <c:pt idx="2833">
                  <c:v>2.4317999999999999E-2</c:v>
                </c:pt>
                <c:pt idx="2834">
                  <c:v>3.2221E-2</c:v>
                </c:pt>
                <c:pt idx="2835">
                  <c:v>2.2202E-2</c:v>
                </c:pt>
                <c:pt idx="2836">
                  <c:v>2.8295000000000001E-2</c:v>
                </c:pt>
                <c:pt idx="2837">
                  <c:v>3.6621000000000001E-2</c:v>
                </c:pt>
                <c:pt idx="2838">
                  <c:v>4.539E-2</c:v>
                </c:pt>
                <c:pt idx="2839">
                  <c:v>5.4307000000000001E-2</c:v>
                </c:pt>
                <c:pt idx="2840">
                  <c:v>5.0698E-2</c:v>
                </c:pt>
                <c:pt idx="2841">
                  <c:v>3.5527999999999997E-2</c:v>
                </c:pt>
                <c:pt idx="2842">
                  <c:v>3.4639999999999997E-2</c:v>
                </c:pt>
                <c:pt idx="2843">
                  <c:v>1.9799000000000001E-2</c:v>
                </c:pt>
                <c:pt idx="2844">
                  <c:v>2.3272999999999999E-2</c:v>
                </c:pt>
                <c:pt idx="2845">
                  <c:v>8.8714999999999992E-3</c:v>
                </c:pt>
                <c:pt idx="2846">
                  <c:v>1.5521999999999999E-2</c:v>
                </c:pt>
                <c:pt idx="2847">
                  <c:v>1.6695000000000002E-2</c:v>
                </c:pt>
                <c:pt idx="2848">
                  <c:v>5.6699999999999997E-3</c:v>
                </c:pt>
                <c:pt idx="2849">
                  <c:v>1.5403999999999999E-2</c:v>
                </c:pt>
                <c:pt idx="2850">
                  <c:v>-2.9771000000000002E-4</c:v>
                </c:pt>
                <c:pt idx="2851">
                  <c:v>3.5314000000000001E-3</c:v>
                </c:pt>
                <c:pt idx="2852">
                  <c:v>-9.5610000000000001E-3</c:v>
                </c:pt>
                <c:pt idx="2853">
                  <c:v>-1.5551000000000001E-2</c:v>
                </c:pt>
                <c:pt idx="2854">
                  <c:v>-1.4101000000000001E-2</c:v>
                </c:pt>
                <c:pt idx="2855">
                  <c:v>-2.2218999999999999E-2</c:v>
                </c:pt>
                <c:pt idx="2856">
                  <c:v>-1.3402000000000001E-2</c:v>
                </c:pt>
                <c:pt idx="2857">
                  <c:v>-2.5472000000000002E-2</c:v>
                </c:pt>
                <c:pt idx="2858">
                  <c:v>-2.5696E-2</c:v>
                </c:pt>
                <c:pt idx="2859">
                  <c:v>-3.1369000000000001E-2</c:v>
                </c:pt>
                <c:pt idx="2860">
                  <c:v>-3.1476999999999998E-2</c:v>
                </c:pt>
                <c:pt idx="2861">
                  <c:v>-3.7353999999999998E-2</c:v>
                </c:pt>
                <c:pt idx="2862">
                  <c:v>-4.1461999999999999E-2</c:v>
                </c:pt>
                <c:pt idx="2863">
                  <c:v>-4.2179000000000001E-2</c:v>
                </c:pt>
                <c:pt idx="2864">
                  <c:v>-5.1249999999999997E-2</c:v>
                </c:pt>
                <c:pt idx="2865">
                  <c:v>-4.6619000000000001E-2</c:v>
                </c:pt>
                <c:pt idx="2866">
                  <c:v>-4.1796E-2</c:v>
                </c:pt>
                <c:pt idx="2867">
                  <c:v>-2.6594E-2</c:v>
                </c:pt>
                <c:pt idx="2868">
                  <c:v>-1.9258000000000001E-2</c:v>
                </c:pt>
                <c:pt idx="2869">
                  <c:v>-5.8767999999999997E-3</c:v>
                </c:pt>
                <c:pt idx="2870">
                  <c:v>1.1183999999999999E-2</c:v>
                </c:pt>
                <c:pt idx="2871">
                  <c:v>1.2001E-3</c:v>
                </c:pt>
                <c:pt idx="2872">
                  <c:v>1.1802999999999999E-2</c:v>
                </c:pt>
                <c:pt idx="2873">
                  <c:v>5.0242999999999998E-3</c:v>
                </c:pt>
                <c:pt idx="2874">
                  <c:v>4.1761999999999997E-3</c:v>
                </c:pt>
                <c:pt idx="2875">
                  <c:v>8.5026000000000008E-3</c:v>
                </c:pt>
                <c:pt idx="2876">
                  <c:v>1.5656E-2</c:v>
                </c:pt>
                <c:pt idx="2877">
                  <c:v>2.8403000000000001E-2</c:v>
                </c:pt>
                <c:pt idx="2878">
                  <c:v>2.7650999999999998E-2</c:v>
                </c:pt>
                <c:pt idx="2879">
                  <c:v>3.5111000000000003E-2</c:v>
                </c:pt>
                <c:pt idx="2880">
                  <c:v>3.2931000000000002E-2</c:v>
                </c:pt>
                <c:pt idx="2881">
                  <c:v>3.3738999999999998E-2</c:v>
                </c:pt>
                <c:pt idx="2882">
                  <c:v>4.0154000000000002E-2</c:v>
                </c:pt>
                <c:pt idx="2883">
                  <c:v>4.3579E-2</c:v>
                </c:pt>
                <c:pt idx="2884">
                  <c:v>3.9822000000000003E-2</c:v>
                </c:pt>
                <c:pt idx="2885">
                  <c:v>2.4825E-2</c:v>
                </c:pt>
                <c:pt idx="2886">
                  <c:v>3.0859999999999999E-2</c:v>
                </c:pt>
                <c:pt idx="2887">
                  <c:v>3.1904000000000002E-2</c:v>
                </c:pt>
                <c:pt idx="2888">
                  <c:v>3.3644E-2</c:v>
                </c:pt>
                <c:pt idx="2889">
                  <c:v>3.9021E-2</c:v>
                </c:pt>
                <c:pt idx="2890">
                  <c:v>2.7498000000000002E-2</c:v>
                </c:pt>
                <c:pt idx="2891">
                  <c:v>1.6303000000000002E-2</c:v>
                </c:pt>
                <c:pt idx="2892">
                  <c:v>7.3727000000000003E-3</c:v>
                </c:pt>
                <c:pt idx="2893">
                  <c:v>-8.1834999999999998E-3</c:v>
                </c:pt>
                <c:pt idx="2894">
                  <c:v>-1.1606999999999999E-2</c:v>
                </c:pt>
                <c:pt idx="2895">
                  <c:v>-2.7361E-2</c:v>
                </c:pt>
                <c:pt idx="2896">
                  <c:v>-2.3657999999999998E-2</c:v>
                </c:pt>
                <c:pt idx="2897">
                  <c:v>-2.5094000000000002E-2</c:v>
                </c:pt>
                <c:pt idx="2898">
                  <c:v>-2.8680000000000001E-2</c:v>
                </c:pt>
                <c:pt idx="2899">
                  <c:v>-1.7025999999999999E-2</c:v>
                </c:pt>
                <c:pt idx="2900">
                  <c:v>-3.4944999999999997E-2</c:v>
                </c:pt>
                <c:pt idx="2901">
                  <c:v>-3.2464E-2</c:v>
                </c:pt>
                <c:pt idx="2902">
                  <c:v>-4.3032000000000001E-2</c:v>
                </c:pt>
                <c:pt idx="2903">
                  <c:v>-3.2709000000000002E-2</c:v>
                </c:pt>
                <c:pt idx="2904">
                  <c:v>-3.9870999999999997E-2</c:v>
                </c:pt>
                <c:pt idx="2905">
                  <c:v>-4.2122E-2</c:v>
                </c:pt>
                <c:pt idx="2906">
                  <c:v>-2.5784000000000001E-2</c:v>
                </c:pt>
                <c:pt idx="2907">
                  <c:v>-3.9645E-2</c:v>
                </c:pt>
                <c:pt idx="2908">
                  <c:v>-3.3893E-2</c:v>
                </c:pt>
                <c:pt idx="2909">
                  <c:v>-3.2909000000000001E-2</c:v>
                </c:pt>
                <c:pt idx="2910">
                  <c:v>-2.6009999999999998E-2</c:v>
                </c:pt>
                <c:pt idx="2911">
                  <c:v>-2.6665000000000001E-2</c:v>
                </c:pt>
                <c:pt idx="2912">
                  <c:v>-2.3269999999999999E-2</c:v>
                </c:pt>
                <c:pt idx="2913">
                  <c:v>-1.3226999999999999E-2</c:v>
                </c:pt>
                <c:pt idx="2914">
                  <c:v>-1.2592000000000001E-2</c:v>
                </c:pt>
                <c:pt idx="2915">
                  <c:v>-6.1791999999999999E-4</c:v>
                </c:pt>
                <c:pt idx="2916">
                  <c:v>5.2415999999999999E-3</c:v>
                </c:pt>
                <c:pt idx="2917">
                  <c:v>1.2566000000000001E-2</c:v>
                </c:pt>
                <c:pt idx="2918">
                  <c:v>2.6033000000000001E-2</c:v>
                </c:pt>
                <c:pt idx="2919">
                  <c:v>3.8496000000000002E-2</c:v>
                </c:pt>
                <c:pt idx="2920">
                  <c:v>4.8543000000000003E-2</c:v>
                </c:pt>
                <c:pt idx="2921">
                  <c:v>3.4477000000000001E-2</c:v>
                </c:pt>
                <c:pt idx="2922">
                  <c:v>5.0525E-2</c:v>
                </c:pt>
                <c:pt idx="2923">
                  <c:v>4.7376000000000001E-2</c:v>
                </c:pt>
                <c:pt idx="2924">
                  <c:v>4.1782E-2</c:v>
                </c:pt>
                <c:pt idx="2925">
                  <c:v>5.0133999999999998E-2</c:v>
                </c:pt>
                <c:pt idx="2926">
                  <c:v>4.8096E-2</c:v>
                </c:pt>
                <c:pt idx="2927">
                  <c:v>4.9848999999999997E-2</c:v>
                </c:pt>
                <c:pt idx="2928">
                  <c:v>3.8968000000000003E-2</c:v>
                </c:pt>
                <c:pt idx="2929">
                  <c:v>4.7933000000000003E-2</c:v>
                </c:pt>
                <c:pt idx="2930">
                  <c:v>4.8228E-2</c:v>
                </c:pt>
                <c:pt idx="2931">
                  <c:v>3.5386000000000001E-2</c:v>
                </c:pt>
                <c:pt idx="2932">
                  <c:v>3.0696999999999999E-2</c:v>
                </c:pt>
                <c:pt idx="2933">
                  <c:v>2.3234000000000001E-2</c:v>
                </c:pt>
                <c:pt idx="2934">
                  <c:v>1.3136999999999999E-2</c:v>
                </c:pt>
                <c:pt idx="2935">
                  <c:v>4.1592E-3</c:v>
                </c:pt>
                <c:pt idx="2936">
                  <c:v>-4.1267999999999999E-3</c:v>
                </c:pt>
                <c:pt idx="2937">
                  <c:v>-2.7959999999999999E-2</c:v>
                </c:pt>
                <c:pt idx="2938">
                  <c:v>-4.6820000000000001E-2</c:v>
                </c:pt>
                <c:pt idx="2939">
                  <c:v>-5.4174E-2</c:v>
                </c:pt>
                <c:pt idx="2940">
                  <c:v>-6.54E-2</c:v>
                </c:pt>
                <c:pt idx="2941">
                  <c:v>-5.9200999999999997E-2</c:v>
                </c:pt>
                <c:pt idx="2942">
                  <c:v>-6.0873999999999998E-2</c:v>
                </c:pt>
                <c:pt idx="2943">
                  <c:v>-5.7724999999999999E-2</c:v>
                </c:pt>
                <c:pt idx="2944">
                  <c:v>-5.6274999999999999E-2</c:v>
                </c:pt>
                <c:pt idx="2945">
                  <c:v>-4.9020000000000001E-2</c:v>
                </c:pt>
                <c:pt idx="2946">
                  <c:v>-3.1053000000000001E-2</c:v>
                </c:pt>
                <c:pt idx="2947">
                  <c:v>-3.4097000000000002E-2</c:v>
                </c:pt>
                <c:pt idx="2948">
                  <c:v>-2.5725000000000001E-2</c:v>
                </c:pt>
                <c:pt idx="2949">
                  <c:v>-2.6078E-2</c:v>
                </c:pt>
                <c:pt idx="2950">
                  <c:v>-2.0909000000000001E-2</c:v>
                </c:pt>
                <c:pt idx="2951">
                  <c:v>-2.8573000000000001E-2</c:v>
                </c:pt>
                <c:pt idx="2952">
                  <c:v>-2.9430000000000001E-2</c:v>
                </c:pt>
                <c:pt idx="2953">
                  <c:v>-2.3598999999999998E-2</c:v>
                </c:pt>
                <c:pt idx="2954">
                  <c:v>-3.2265000000000002E-2</c:v>
                </c:pt>
                <c:pt idx="2955">
                  <c:v>-1.8110000000000001E-2</c:v>
                </c:pt>
                <c:pt idx="2956">
                  <c:v>-1.3152E-2</c:v>
                </c:pt>
                <c:pt idx="2957">
                  <c:v>-4.6861000000000003E-3</c:v>
                </c:pt>
                <c:pt idx="2958">
                  <c:v>1.0403000000000001E-2</c:v>
                </c:pt>
                <c:pt idx="2959">
                  <c:v>2.5846000000000001E-2</c:v>
                </c:pt>
                <c:pt idx="2960">
                  <c:v>4.2096000000000001E-2</c:v>
                </c:pt>
                <c:pt idx="2961">
                  <c:v>5.4619000000000001E-2</c:v>
                </c:pt>
                <c:pt idx="2962">
                  <c:v>6.4147999999999997E-2</c:v>
                </c:pt>
                <c:pt idx="2963">
                  <c:v>7.3092000000000004E-2</c:v>
                </c:pt>
                <c:pt idx="2964">
                  <c:v>6.5943000000000002E-2</c:v>
                </c:pt>
                <c:pt idx="2965">
                  <c:v>7.2279999999999997E-2</c:v>
                </c:pt>
                <c:pt idx="2966">
                  <c:v>7.0194000000000006E-2</c:v>
                </c:pt>
                <c:pt idx="2967">
                  <c:v>5.7216999999999997E-2</c:v>
                </c:pt>
                <c:pt idx="2968">
                  <c:v>6.1505999999999998E-2</c:v>
                </c:pt>
                <c:pt idx="2969">
                  <c:v>5.7362999999999997E-2</c:v>
                </c:pt>
                <c:pt idx="2970">
                  <c:v>4.8070000000000002E-2</c:v>
                </c:pt>
                <c:pt idx="2971">
                  <c:v>4.2049999999999997E-2</c:v>
                </c:pt>
                <c:pt idx="2972">
                  <c:v>3.7554999999999998E-2</c:v>
                </c:pt>
                <c:pt idx="2973">
                  <c:v>2.9056999999999999E-2</c:v>
                </c:pt>
                <c:pt idx="2974">
                  <c:v>1.9248999999999999E-2</c:v>
                </c:pt>
                <c:pt idx="2975">
                  <c:v>9.7198000000000007E-3</c:v>
                </c:pt>
                <c:pt idx="2976">
                  <c:v>-4.2404000000000001E-3</c:v>
                </c:pt>
                <c:pt idx="2977">
                  <c:v>-1.4208E-2</c:v>
                </c:pt>
                <c:pt idx="2978">
                  <c:v>-2.8028999999999998E-2</c:v>
                </c:pt>
                <c:pt idx="2979">
                  <c:v>-3.0244E-2</c:v>
                </c:pt>
                <c:pt idx="2980">
                  <c:v>-3.7880999999999998E-2</c:v>
                </c:pt>
                <c:pt idx="2981">
                  <c:v>-5.3241999999999998E-2</c:v>
                </c:pt>
                <c:pt idx="2982">
                  <c:v>-4.5567000000000003E-2</c:v>
                </c:pt>
                <c:pt idx="2983">
                  <c:v>-6.7322999999999994E-2</c:v>
                </c:pt>
                <c:pt idx="2984">
                  <c:v>-7.0691000000000004E-2</c:v>
                </c:pt>
                <c:pt idx="2985">
                  <c:v>-6.6489999999999994E-2</c:v>
                </c:pt>
                <c:pt idx="2986">
                  <c:v>-7.6868000000000006E-2</c:v>
                </c:pt>
                <c:pt idx="2987">
                  <c:v>-8.5404999999999995E-2</c:v>
                </c:pt>
                <c:pt idx="2988">
                  <c:v>-0.10006</c:v>
                </c:pt>
                <c:pt idx="2989">
                  <c:v>-8.0815999999999999E-2</c:v>
                </c:pt>
                <c:pt idx="2990">
                  <c:v>-7.9578999999999997E-2</c:v>
                </c:pt>
                <c:pt idx="2991">
                  <c:v>-5.7099999999999998E-2</c:v>
                </c:pt>
                <c:pt idx="2992">
                  <c:v>-4.1528000000000002E-2</c:v>
                </c:pt>
                <c:pt idx="2993">
                  <c:v>-2.1305000000000001E-2</c:v>
                </c:pt>
                <c:pt idx="2994">
                  <c:v>-1.3878E-2</c:v>
                </c:pt>
                <c:pt idx="2995">
                  <c:v>1.5981999999999999E-3</c:v>
                </c:pt>
                <c:pt idx="2996">
                  <c:v>1.8985999999999999E-2</c:v>
                </c:pt>
                <c:pt idx="2997">
                  <c:v>1.8157E-2</c:v>
                </c:pt>
                <c:pt idx="2998">
                  <c:v>4.1806999999999997E-2</c:v>
                </c:pt>
                <c:pt idx="2999">
                  <c:v>3.6262999999999997E-2</c:v>
                </c:pt>
                <c:pt idx="3000">
                  <c:v>4.4763999999999998E-2</c:v>
                </c:pt>
                <c:pt idx="3001">
                  <c:v>5.3157999999999997E-2</c:v>
                </c:pt>
                <c:pt idx="3002">
                  <c:v>6.5797999999999995E-2</c:v>
                </c:pt>
                <c:pt idx="3003">
                  <c:v>7.5873999999999997E-2</c:v>
                </c:pt>
                <c:pt idx="3004">
                  <c:v>7.8691999999999998E-2</c:v>
                </c:pt>
                <c:pt idx="3005">
                  <c:v>9.0132000000000004E-2</c:v>
                </c:pt>
                <c:pt idx="3006">
                  <c:v>8.0300999999999997E-2</c:v>
                </c:pt>
                <c:pt idx="3007">
                  <c:v>7.4119000000000004E-2</c:v>
                </c:pt>
                <c:pt idx="3008">
                  <c:v>7.3181999999999997E-2</c:v>
                </c:pt>
                <c:pt idx="3009">
                  <c:v>6.9460999999999995E-2</c:v>
                </c:pt>
                <c:pt idx="3010">
                  <c:v>5.8961E-2</c:v>
                </c:pt>
                <c:pt idx="3011">
                  <c:v>5.0236000000000003E-2</c:v>
                </c:pt>
                <c:pt idx="3012">
                  <c:v>4.3685000000000002E-2</c:v>
                </c:pt>
                <c:pt idx="3013">
                  <c:v>3.6152999999999998E-2</c:v>
                </c:pt>
                <c:pt idx="3014">
                  <c:v>1.8716E-2</c:v>
                </c:pt>
                <c:pt idx="3015">
                  <c:v>1.35E-2</c:v>
                </c:pt>
                <c:pt idx="3016">
                  <c:v>-4.3071999999999997E-3</c:v>
                </c:pt>
                <c:pt idx="3017">
                  <c:v>-1.6355999999999999E-2</c:v>
                </c:pt>
                <c:pt idx="3018">
                  <c:v>-2.3778000000000001E-2</c:v>
                </c:pt>
                <c:pt idx="3019">
                  <c:v>-3.9356000000000002E-2</c:v>
                </c:pt>
                <c:pt idx="3020">
                  <c:v>-4.9704999999999999E-2</c:v>
                </c:pt>
                <c:pt idx="3021">
                  <c:v>-5.3460000000000001E-2</c:v>
                </c:pt>
                <c:pt idx="3022">
                  <c:v>-6.3024999999999998E-2</c:v>
                </c:pt>
                <c:pt idx="3023">
                  <c:v>-6.4856999999999998E-2</c:v>
                </c:pt>
                <c:pt idx="3024">
                  <c:v>-7.0095000000000005E-2</c:v>
                </c:pt>
                <c:pt idx="3025">
                  <c:v>-6.6144999999999995E-2</c:v>
                </c:pt>
                <c:pt idx="3026">
                  <c:v>-7.6707999999999998E-2</c:v>
                </c:pt>
                <c:pt idx="3027">
                  <c:v>-8.8426000000000005E-2</c:v>
                </c:pt>
                <c:pt idx="3028">
                  <c:v>-8.4060999999999997E-2</c:v>
                </c:pt>
                <c:pt idx="3029">
                  <c:v>-8.0340999999999996E-2</c:v>
                </c:pt>
                <c:pt idx="3030">
                  <c:v>-7.8078999999999996E-2</c:v>
                </c:pt>
                <c:pt idx="3031">
                  <c:v>-6.9214999999999999E-2</c:v>
                </c:pt>
                <c:pt idx="3032">
                  <c:v>-4.8377999999999997E-2</c:v>
                </c:pt>
                <c:pt idx="3033">
                  <c:v>-4.8363000000000003E-2</c:v>
                </c:pt>
                <c:pt idx="3034">
                  <c:v>-2.6183999999999999E-2</c:v>
                </c:pt>
                <c:pt idx="3035">
                  <c:v>-1.0541999999999999E-2</c:v>
                </c:pt>
                <c:pt idx="3036">
                  <c:v>3.2336000000000001E-3</c:v>
                </c:pt>
                <c:pt idx="3037">
                  <c:v>1.9304999999999999E-2</c:v>
                </c:pt>
                <c:pt idx="3038">
                  <c:v>2.5866E-2</c:v>
                </c:pt>
                <c:pt idx="3039">
                  <c:v>4.6986E-2</c:v>
                </c:pt>
                <c:pt idx="3040">
                  <c:v>4.4700999999999998E-2</c:v>
                </c:pt>
                <c:pt idx="3041">
                  <c:v>5.0428000000000001E-2</c:v>
                </c:pt>
                <c:pt idx="3042">
                  <c:v>5.6801999999999998E-2</c:v>
                </c:pt>
                <c:pt idx="3043">
                  <c:v>5.7228000000000001E-2</c:v>
                </c:pt>
                <c:pt idx="3044">
                  <c:v>6.8798999999999999E-2</c:v>
                </c:pt>
                <c:pt idx="3045">
                  <c:v>8.2985000000000003E-2</c:v>
                </c:pt>
                <c:pt idx="3046">
                  <c:v>8.6354E-2</c:v>
                </c:pt>
                <c:pt idx="3047">
                  <c:v>7.7359999999999998E-2</c:v>
                </c:pt>
                <c:pt idx="3048">
                  <c:v>7.9293000000000002E-2</c:v>
                </c:pt>
                <c:pt idx="3049">
                  <c:v>7.0082000000000005E-2</c:v>
                </c:pt>
                <c:pt idx="3050">
                  <c:v>5.6367E-2</c:v>
                </c:pt>
                <c:pt idx="3051">
                  <c:v>6.1688E-2</c:v>
                </c:pt>
                <c:pt idx="3052">
                  <c:v>5.4704999999999997E-2</c:v>
                </c:pt>
                <c:pt idx="3053">
                  <c:v>4.6134000000000001E-2</c:v>
                </c:pt>
                <c:pt idx="3054">
                  <c:v>3.492E-2</c:v>
                </c:pt>
                <c:pt idx="3055">
                  <c:v>2.1277999999999998E-2</c:v>
                </c:pt>
                <c:pt idx="3056">
                  <c:v>7.1086999999999999E-3</c:v>
                </c:pt>
                <c:pt idx="3057">
                  <c:v>-1.4853E-2</c:v>
                </c:pt>
                <c:pt idx="3058">
                  <c:v>-9.6112999999999997E-3</c:v>
                </c:pt>
                <c:pt idx="3059">
                  <c:v>-2.3154999999999999E-2</c:v>
                </c:pt>
                <c:pt idx="3060">
                  <c:v>-2.87E-2</c:v>
                </c:pt>
                <c:pt idx="3061">
                  <c:v>-3.5876999999999999E-2</c:v>
                </c:pt>
                <c:pt idx="3062">
                  <c:v>-4.5855E-2</c:v>
                </c:pt>
                <c:pt idx="3063">
                  <c:v>-6.0425E-2</c:v>
                </c:pt>
                <c:pt idx="3064">
                  <c:v>-7.3229000000000002E-2</c:v>
                </c:pt>
                <c:pt idx="3065">
                  <c:v>-6.8954000000000001E-2</c:v>
                </c:pt>
                <c:pt idx="3066">
                  <c:v>-7.7659000000000006E-2</c:v>
                </c:pt>
                <c:pt idx="3067">
                  <c:v>-7.2822999999999999E-2</c:v>
                </c:pt>
                <c:pt idx="3068">
                  <c:v>-6.5559999999999993E-2</c:v>
                </c:pt>
                <c:pt idx="3069">
                  <c:v>-7.5784000000000004E-2</c:v>
                </c:pt>
                <c:pt idx="3070">
                  <c:v>-7.3773000000000005E-2</c:v>
                </c:pt>
                <c:pt idx="3071">
                  <c:v>-7.3391999999999999E-2</c:v>
                </c:pt>
                <c:pt idx="3072">
                  <c:v>-6.2205999999999997E-2</c:v>
                </c:pt>
                <c:pt idx="3073">
                  <c:v>-5.6402000000000001E-2</c:v>
                </c:pt>
                <c:pt idx="3074">
                  <c:v>-4.5990000000000003E-2</c:v>
                </c:pt>
                <c:pt idx="3075">
                  <c:v>-2.1808999999999999E-2</c:v>
                </c:pt>
                <c:pt idx="3076">
                  <c:v>-2.6303E-2</c:v>
                </c:pt>
                <c:pt idx="3077">
                  <c:v>-9.2498000000000007E-3</c:v>
                </c:pt>
                <c:pt idx="3078">
                  <c:v>-2.8982999999999998E-4</c:v>
                </c:pt>
                <c:pt idx="3079">
                  <c:v>1.1754000000000001E-2</c:v>
                </c:pt>
                <c:pt idx="3080">
                  <c:v>1.1287E-2</c:v>
                </c:pt>
                <c:pt idx="3081">
                  <c:v>2.7931999999999998E-2</c:v>
                </c:pt>
                <c:pt idx="3082">
                  <c:v>4.5802000000000002E-2</c:v>
                </c:pt>
                <c:pt idx="3083">
                  <c:v>4.8394E-2</c:v>
                </c:pt>
                <c:pt idx="3084">
                  <c:v>6.2847E-2</c:v>
                </c:pt>
                <c:pt idx="3085">
                  <c:v>6.0689E-2</c:v>
                </c:pt>
                <c:pt idx="3086">
                  <c:v>6.2481000000000002E-2</c:v>
                </c:pt>
                <c:pt idx="3087">
                  <c:v>7.8903000000000001E-2</c:v>
                </c:pt>
                <c:pt idx="3088">
                  <c:v>9.4294000000000003E-2</c:v>
                </c:pt>
                <c:pt idx="3089">
                  <c:v>9.7633999999999999E-2</c:v>
                </c:pt>
                <c:pt idx="3090">
                  <c:v>8.3169000000000007E-2</c:v>
                </c:pt>
                <c:pt idx="3091">
                  <c:v>6.8786E-2</c:v>
                </c:pt>
                <c:pt idx="3092">
                  <c:v>6.8884000000000001E-2</c:v>
                </c:pt>
                <c:pt idx="3093">
                  <c:v>4.3587000000000001E-2</c:v>
                </c:pt>
                <c:pt idx="3094">
                  <c:v>6.0637000000000003E-2</c:v>
                </c:pt>
                <c:pt idx="3095">
                  <c:v>4.5872999999999997E-2</c:v>
                </c:pt>
                <c:pt idx="3096">
                  <c:v>3.8407999999999998E-2</c:v>
                </c:pt>
                <c:pt idx="3097">
                  <c:v>2.4034E-2</c:v>
                </c:pt>
                <c:pt idx="3098">
                  <c:v>7.0591999999999998E-3</c:v>
                </c:pt>
                <c:pt idx="3099">
                  <c:v>8.6873000000000002E-3</c:v>
                </c:pt>
                <c:pt idx="3100">
                  <c:v>-2.563E-2</c:v>
                </c:pt>
                <c:pt idx="3101">
                  <c:v>-1.3131E-2</c:v>
                </c:pt>
                <c:pt idx="3102">
                  <c:v>-3.007E-2</c:v>
                </c:pt>
                <c:pt idx="3103">
                  <c:v>-4.0120000000000003E-2</c:v>
                </c:pt>
                <c:pt idx="3104">
                  <c:v>-4.2021000000000003E-2</c:v>
                </c:pt>
                <c:pt idx="3105">
                  <c:v>-6.0393000000000002E-2</c:v>
                </c:pt>
                <c:pt idx="3106">
                  <c:v>-6.4882999999999996E-2</c:v>
                </c:pt>
                <c:pt idx="3107">
                  <c:v>-8.3169999999999994E-2</c:v>
                </c:pt>
                <c:pt idx="3108">
                  <c:v>-7.2971999999999995E-2</c:v>
                </c:pt>
                <c:pt idx="3109">
                  <c:v>-8.2254999999999995E-2</c:v>
                </c:pt>
                <c:pt idx="3110">
                  <c:v>-8.2989999999999994E-2</c:v>
                </c:pt>
                <c:pt idx="3111">
                  <c:v>-7.3215000000000002E-2</c:v>
                </c:pt>
                <c:pt idx="3112">
                  <c:v>-8.7541999999999995E-2</c:v>
                </c:pt>
                <c:pt idx="3113">
                  <c:v>-8.6178000000000005E-2</c:v>
                </c:pt>
                <c:pt idx="3114">
                  <c:v>-8.2883999999999999E-2</c:v>
                </c:pt>
                <c:pt idx="3115">
                  <c:v>-5.5710999999999997E-2</c:v>
                </c:pt>
                <c:pt idx="3116">
                  <c:v>-5.1889999999999999E-2</c:v>
                </c:pt>
                <c:pt idx="3117">
                  <c:v>-3.7276999999999998E-2</c:v>
                </c:pt>
                <c:pt idx="3118">
                  <c:v>-1.0517E-2</c:v>
                </c:pt>
                <c:pt idx="3119">
                  <c:v>-1.7163000000000001E-2</c:v>
                </c:pt>
                <c:pt idx="3120">
                  <c:v>-1.4797E-3</c:v>
                </c:pt>
                <c:pt idx="3121">
                  <c:v>-2.6313999999999999E-3</c:v>
                </c:pt>
                <c:pt idx="3122">
                  <c:v>1.6309000000000001E-2</c:v>
                </c:pt>
                <c:pt idx="3123">
                  <c:v>2.3969000000000001E-2</c:v>
                </c:pt>
                <c:pt idx="3124">
                  <c:v>4.2448E-2</c:v>
                </c:pt>
                <c:pt idx="3125">
                  <c:v>6.5932000000000004E-2</c:v>
                </c:pt>
                <c:pt idx="3126">
                  <c:v>6.5216999999999997E-2</c:v>
                </c:pt>
                <c:pt idx="3127">
                  <c:v>8.5977999999999999E-2</c:v>
                </c:pt>
                <c:pt idx="3128">
                  <c:v>8.6724999999999997E-2</c:v>
                </c:pt>
                <c:pt idx="3129">
                  <c:v>8.3238000000000006E-2</c:v>
                </c:pt>
                <c:pt idx="3130">
                  <c:v>8.9477000000000001E-2</c:v>
                </c:pt>
                <c:pt idx="3131">
                  <c:v>9.5008999999999996E-2</c:v>
                </c:pt>
                <c:pt idx="3132">
                  <c:v>9.5418000000000003E-2</c:v>
                </c:pt>
                <c:pt idx="3133">
                  <c:v>7.4526999999999996E-2</c:v>
                </c:pt>
                <c:pt idx="3134">
                  <c:v>7.9492999999999994E-2</c:v>
                </c:pt>
                <c:pt idx="3135">
                  <c:v>6.8429000000000004E-2</c:v>
                </c:pt>
                <c:pt idx="3136">
                  <c:v>5.1187999999999997E-2</c:v>
                </c:pt>
                <c:pt idx="3137">
                  <c:v>6.0450999999999998E-2</c:v>
                </c:pt>
                <c:pt idx="3138">
                  <c:v>5.7986000000000003E-2</c:v>
                </c:pt>
                <c:pt idx="3139">
                  <c:v>4.2951000000000003E-2</c:v>
                </c:pt>
                <c:pt idx="3140">
                  <c:v>1.3394E-2</c:v>
                </c:pt>
                <c:pt idx="3141">
                  <c:v>-1.8700999999999999E-4</c:v>
                </c:pt>
                <c:pt idx="3142">
                  <c:v>-1.7250000000000001E-2</c:v>
                </c:pt>
                <c:pt idx="3143">
                  <c:v>-4.7828000000000002E-2</c:v>
                </c:pt>
                <c:pt idx="3144">
                  <c:v>-4.2730999999999998E-2</c:v>
                </c:pt>
                <c:pt idx="3145">
                  <c:v>-6.3632999999999995E-2</c:v>
                </c:pt>
                <c:pt idx="3146">
                  <c:v>-6.8172999999999997E-2</c:v>
                </c:pt>
                <c:pt idx="3147">
                  <c:v>-6.6722000000000004E-2</c:v>
                </c:pt>
                <c:pt idx="3148">
                  <c:v>-8.5103999999999999E-2</c:v>
                </c:pt>
                <c:pt idx="3149">
                  <c:v>-8.6042999999999994E-2</c:v>
                </c:pt>
                <c:pt idx="3150">
                  <c:v>-0.10285999999999999</c:v>
                </c:pt>
                <c:pt idx="3151">
                  <c:v>-8.8242000000000001E-2</c:v>
                </c:pt>
                <c:pt idx="3152">
                  <c:v>-9.8670999999999995E-2</c:v>
                </c:pt>
                <c:pt idx="3153">
                  <c:v>-9.6172999999999995E-2</c:v>
                </c:pt>
                <c:pt idx="3154">
                  <c:v>-8.0507999999999996E-2</c:v>
                </c:pt>
                <c:pt idx="3155">
                  <c:v>-9.0579000000000007E-2</c:v>
                </c:pt>
                <c:pt idx="3156">
                  <c:v>-7.0425000000000001E-2</c:v>
                </c:pt>
                <c:pt idx="3157">
                  <c:v>-6.6588999999999995E-2</c:v>
                </c:pt>
                <c:pt idx="3158">
                  <c:v>-3.6717E-2</c:v>
                </c:pt>
                <c:pt idx="3159">
                  <c:v>-3.0522000000000001E-2</c:v>
                </c:pt>
                <c:pt idx="3160">
                  <c:v>-1.9779999999999999E-2</c:v>
                </c:pt>
                <c:pt idx="3161">
                  <c:v>5.0492000000000002E-3</c:v>
                </c:pt>
                <c:pt idx="3162">
                  <c:v>4.5282999999999999E-3</c:v>
                </c:pt>
                <c:pt idx="3163">
                  <c:v>1.8377000000000001E-2</c:v>
                </c:pt>
                <c:pt idx="3164">
                  <c:v>2.8171999999999999E-2</c:v>
                </c:pt>
                <c:pt idx="3165">
                  <c:v>4.0647999999999997E-2</c:v>
                </c:pt>
                <c:pt idx="3166">
                  <c:v>5.3149000000000002E-2</c:v>
                </c:pt>
                <c:pt idx="3167">
                  <c:v>7.0263999999999993E-2</c:v>
                </c:pt>
                <c:pt idx="3168">
                  <c:v>8.6634000000000003E-2</c:v>
                </c:pt>
                <c:pt idx="3169">
                  <c:v>8.4223999999999993E-2</c:v>
                </c:pt>
                <c:pt idx="3170">
                  <c:v>0.10025000000000001</c:v>
                </c:pt>
                <c:pt idx="3171">
                  <c:v>0.10154000000000001</c:v>
                </c:pt>
                <c:pt idx="3172">
                  <c:v>0.1032</c:v>
                </c:pt>
                <c:pt idx="3173">
                  <c:v>0.11171</c:v>
                </c:pt>
                <c:pt idx="3174">
                  <c:v>0.10725</c:v>
                </c:pt>
                <c:pt idx="3175">
                  <c:v>0.10227</c:v>
                </c:pt>
                <c:pt idx="3176">
                  <c:v>7.3746999999999993E-2</c:v>
                </c:pt>
                <c:pt idx="3177">
                  <c:v>6.9643999999999998E-2</c:v>
                </c:pt>
                <c:pt idx="3178">
                  <c:v>5.4185999999999998E-2</c:v>
                </c:pt>
                <c:pt idx="3179">
                  <c:v>2.6450999999999999E-2</c:v>
                </c:pt>
                <c:pt idx="3180">
                  <c:v>3.6817000000000003E-2</c:v>
                </c:pt>
                <c:pt idx="3181">
                  <c:v>2.2383E-2</c:v>
                </c:pt>
                <c:pt idx="3182">
                  <c:v>5.7536999999999996E-3</c:v>
                </c:pt>
                <c:pt idx="3183">
                  <c:v>-9.2417000000000003E-3</c:v>
                </c:pt>
                <c:pt idx="3184">
                  <c:v>-2.9194999999999999E-2</c:v>
                </c:pt>
                <c:pt idx="3185">
                  <c:v>-5.1241000000000002E-2</c:v>
                </c:pt>
                <c:pt idx="3186">
                  <c:v>-6.9905999999999996E-2</c:v>
                </c:pt>
                <c:pt idx="3187">
                  <c:v>-7.7604999999999993E-2</c:v>
                </c:pt>
                <c:pt idx="3188">
                  <c:v>-9.5732999999999999E-2</c:v>
                </c:pt>
                <c:pt idx="3189">
                  <c:v>-9.6753000000000006E-2</c:v>
                </c:pt>
                <c:pt idx="3190">
                  <c:v>-9.2748999999999998E-2</c:v>
                </c:pt>
                <c:pt idx="3191">
                  <c:v>-9.3945000000000001E-2</c:v>
                </c:pt>
                <c:pt idx="3192">
                  <c:v>-0.10421999999999999</c:v>
                </c:pt>
                <c:pt idx="3193">
                  <c:v>-0.10642</c:v>
                </c:pt>
                <c:pt idx="3194">
                  <c:v>-8.5047999999999999E-2</c:v>
                </c:pt>
                <c:pt idx="3195">
                  <c:v>-9.8580000000000001E-2</c:v>
                </c:pt>
                <c:pt idx="3196">
                  <c:v>-9.2316999999999996E-2</c:v>
                </c:pt>
                <c:pt idx="3197">
                  <c:v>-7.3457999999999996E-2</c:v>
                </c:pt>
                <c:pt idx="3198">
                  <c:v>-7.5437000000000004E-2</c:v>
                </c:pt>
                <c:pt idx="3199">
                  <c:v>-6.8169999999999994E-2</c:v>
                </c:pt>
                <c:pt idx="3200">
                  <c:v>-5.0590999999999997E-2</c:v>
                </c:pt>
                <c:pt idx="3201">
                  <c:v>-2.4649000000000001E-2</c:v>
                </c:pt>
                <c:pt idx="3202">
                  <c:v>-1.4952E-2</c:v>
                </c:pt>
                <c:pt idx="3203">
                  <c:v>8.2076000000000007E-3</c:v>
                </c:pt>
                <c:pt idx="3204">
                  <c:v>3.4201000000000002E-2</c:v>
                </c:pt>
                <c:pt idx="3205">
                  <c:v>3.9828000000000002E-2</c:v>
                </c:pt>
                <c:pt idx="3206">
                  <c:v>5.6661999999999997E-2</c:v>
                </c:pt>
                <c:pt idx="3207">
                  <c:v>6.7649000000000001E-2</c:v>
                </c:pt>
                <c:pt idx="3208">
                  <c:v>7.6046000000000002E-2</c:v>
                </c:pt>
                <c:pt idx="3209">
                  <c:v>9.3581999999999999E-2</c:v>
                </c:pt>
                <c:pt idx="3210">
                  <c:v>0.11165</c:v>
                </c:pt>
                <c:pt idx="3211">
                  <c:v>0.12512999999999999</c:v>
                </c:pt>
                <c:pt idx="3212">
                  <c:v>0.10643</c:v>
                </c:pt>
                <c:pt idx="3213">
                  <c:v>0.12559000000000001</c:v>
                </c:pt>
                <c:pt idx="3214">
                  <c:v>0.12051000000000001</c:v>
                </c:pt>
                <c:pt idx="3215">
                  <c:v>0.10344</c:v>
                </c:pt>
                <c:pt idx="3216">
                  <c:v>0.10484</c:v>
                </c:pt>
                <c:pt idx="3217">
                  <c:v>9.0187000000000003E-2</c:v>
                </c:pt>
                <c:pt idx="3218">
                  <c:v>7.8722E-2</c:v>
                </c:pt>
                <c:pt idx="3219">
                  <c:v>4.8873E-2</c:v>
                </c:pt>
                <c:pt idx="3220">
                  <c:v>4.3605999999999999E-2</c:v>
                </c:pt>
                <c:pt idx="3221">
                  <c:v>3.4321999999999998E-2</c:v>
                </c:pt>
                <c:pt idx="3222">
                  <c:v>4.4859000000000001E-3</c:v>
                </c:pt>
                <c:pt idx="3223">
                  <c:v>5.9867999999999998E-4</c:v>
                </c:pt>
                <c:pt idx="3224">
                  <c:v>-1.8421E-2</c:v>
                </c:pt>
                <c:pt idx="3225">
                  <c:v>-3.4218999999999999E-2</c:v>
                </c:pt>
                <c:pt idx="3226">
                  <c:v>-5.2149000000000001E-2</c:v>
                </c:pt>
                <c:pt idx="3227">
                  <c:v>-6.9627999999999995E-2</c:v>
                </c:pt>
                <c:pt idx="3228">
                  <c:v>-9.0073E-2</c:v>
                </c:pt>
                <c:pt idx="3229">
                  <c:v>-0.10201</c:v>
                </c:pt>
                <c:pt idx="3230">
                  <c:v>-8.7357000000000004E-2</c:v>
                </c:pt>
                <c:pt idx="3231">
                  <c:v>-0.11670999999999999</c:v>
                </c:pt>
                <c:pt idx="3232">
                  <c:v>-0.11699</c:v>
                </c:pt>
                <c:pt idx="3233">
                  <c:v>-0.11592</c:v>
                </c:pt>
                <c:pt idx="3234">
                  <c:v>-0.11552</c:v>
                </c:pt>
                <c:pt idx="3235">
                  <c:v>-0.10346</c:v>
                </c:pt>
                <c:pt idx="3236">
                  <c:v>-9.9727999999999997E-2</c:v>
                </c:pt>
                <c:pt idx="3237">
                  <c:v>-7.8173000000000006E-2</c:v>
                </c:pt>
                <c:pt idx="3238">
                  <c:v>-8.7752999999999998E-2</c:v>
                </c:pt>
                <c:pt idx="3239">
                  <c:v>-8.2846000000000003E-2</c:v>
                </c:pt>
                <c:pt idx="3240">
                  <c:v>-5.1306999999999998E-2</c:v>
                </c:pt>
                <c:pt idx="3241">
                  <c:v>-3.1259000000000002E-2</c:v>
                </c:pt>
                <c:pt idx="3242">
                  <c:v>-2.2286E-2</c:v>
                </c:pt>
                <c:pt idx="3243">
                  <c:v>1.4746E-3</c:v>
                </c:pt>
                <c:pt idx="3244">
                  <c:v>9.3670999999999997E-3</c:v>
                </c:pt>
                <c:pt idx="3245">
                  <c:v>1.8728999999999999E-2</c:v>
                </c:pt>
                <c:pt idx="3246">
                  <c:v>3.9954999999999997E-2</c:v>
                </c:pt>
                <c:pt idx="3247">
                  <c:v>5.4278E-2</c:v>
                </c:pt>
                <c:pt idx="3248">
                  <c:v>7.3507000000000003E-2</c:v>
                </c:pt>
                <c:pt idx="3249">
                  <c:v>7.9632999999999995E-2</c:v>
                </c:pt>
                <c:pt idx="3250">
                  <c:v>0.11141</c:v>
                </c:pt>
                <c:pt idx="3251">
                  <c:v>0.11355999999999999</c:v>
                </c:pt>
                <c:pt idx="3252">
                  <c:v>0.12062</c:v>
                </c:pt>
                <c:pt idx="3253">
                  <c:v>0.12862000000000001</c:v>
                </c:pt>
                <c:pt idx="3254">
                  <c:v>0.11736000000000001</c:v>
                </c:pt>
                <c:pt idx="3255">
                  <c:v>0.10173</c:v>
                </c:pt>
                <c:pt idx="3256">
                  <c:v>9.4178999999999999E-2</c:v>
                </c:pt>
                <c:pt idx="3257">
                  <c:v>9.8849000000000006E-2</c:v>
                </c:pt>
                <c:pt idx="3258">
                  <c:v>7.6096999999999998E-2</c:v>
                </c:pt>
                <c:pt idx="3259">
                  <c:v>5.8961E-2</c:v>
                </c:pt>
                <c:pt idx="3260">
                  <c:v>5.4781000000000003E-2</c:v>
                </c:pt>
                <c:pt idx="3261">
                  <c:v>3.9156999999999997E-2</c:v>
                </c:pt>
                <c:pt idx="3262">
                  <c:v>1.9879999999999998E-2</c:v>
                </c:pt>
                <c:pt idx="3263">
                  <c:v>2.6023000000000001E-2</c:v>
                </c:pt>
                <c:pt idx="3264">
                  <c:v>5.1263999999999997E-3</c:v>
                </c:pt>
                <c:pt idx="3265">
                  <c:v>-1.1686E-2</c:v>
                </c:pt>
                <c:pt idx="3266">
                  <c:v>-2.5163000000000001E-2</c:v>
                </c:pt>
                <c:pt idx="3267">
                  <c:v>-4.9029999999999997E-2</c:v>
                </c:pt>
                <c:pt idx="3268">
                  <c:v>-6.5612000000000004E-2</c:v>
                </c:pt>
                <c:pt idx="3269">
                  <c:v>-9.0371000000000007E-2</c:v>
                </c:pt>
                <c:pt idx="3270">
                  <c:v>-8.8688000000000003E-2</c:v>
                </c:pt>
                <c:pt idx="3271">
                  <c:v>-9.1519000000000003E-2</c:v>
                </c:pt>
                <c:pt idx="3272">
                  <c:v>-9.9824999999999997E-2</c:v>
                </c:pt>
                <c:pt idx="3273">
                  <c:v>-8.6086999999999997E-2</c:v>
                </c:pt>
                <c:pt idx="3274">
                  <c:v>-9.6790000000000001E-2</c:v>
                </c:pt>
                <c:pt idx="3275">
                  <c:v>-0.10177</c:v>
                </c:pt>
                <c:pt idx="3276">
                  <c:v>-9.3933000000000003E-2</c:v>
                </c:pt>
                <c:pt idx="3277">
                  <c:v>-9.9124000000000004E-2</c:v>
                </c:pt>
                <c:pt idx="3278">
                  <c:v>-9.9937999999999999E-2</c:v>
                </c:pt>
                <c:pt idx="3279">
                  <c:v>-8.5338999999999998E-2</c:v>
                </c:pt>
                <c:pt idx="3280">
                  <c:v>-6.5055000000000002E-2</c:v>
                </c:pt>
                <c:pt idx="3281">
                  <c:v>-6.8380999999999997E-2</c:v>
                </c:pt>
                <c:pt idx="3282">
                  <c:v>-4.6478999999999999E-2</c:v>
                </c:pt>
                <c:pt idx="3283">
                  <c:v>-3.6415000000000003E-2</c:v>
                </c:pt>
                <c:pt idx="3284">
                  <c:v>-9.3329999999999993E-3</c:v>
                </c:pt>
                <c:pt idx="3285">
                  <c:v>7.6543000000000002E-3</c:v>
                </c:pt>
                <c:pt idx="3286">
                  <c:v>1.3580999999999999E-2</c:v>
                </c:pt>
                <c:pt idx="3287">
                  <c:v>4.3317000000000001E-2</c:v>
                </c:pt>
                <c:pt idx="3288">
                  <c:v>3.5864E-2</c:v>
                </c:pt>
                <c:pt idx="3289">
                  <c:v>6.1976000000000003E-2</c:v>
                </c:pt>
                <c:pt idx="3290">
                  <c:v>7.5981000000000007E-2</c:v>
                </c:pt>
                <c:pt idx="3291">
                  <c:v>6.8942000000000003E-2</c:v>
                </c:pt>
                <c:pt idx="3292">
                  <c:v>8.9462E-2</c:v>
                </c:pt>
                <c:pt idx="3293">
                  <c:v>9.9512000000000003E-2</c:v>
                </c:pt>
                <c:pt idx="3294">
                  <c:v>0.1066</c:v>
                </c:pt>
                <c:pt idx="3295">
                  <c:v>0.11326</c:v>
                </c:pt>
                <c:pt idx="3296">
                  <c:v>0.11719</c:v>
                </c:pt>
                <c:pt idx="3297">
                  <c:v>0.11416</c:v>
                </c:pt>
                <c:pt idx="3298">
                  <c:v>8.8326000000000002E-2</c:v>
                </c:pt>
                <c:pt idx="3299">
                  <c:v>9.4167000000000001E-2</c:v>
                </c:pt>
                <c:pt idx="3300">
                  <c:v>8.7456000000000006E-2</c:v>
                </c:pt>
                <c:pt idx="3301">
                  <c:v>6.5328999999999998E-2</c:v>
                </c:pt>
                <c:pt idx="3302">
                  <c:v>5.2184000000000001E-2</c:v>
                </c:pt>
                <c:pt idx="3303">
                  <c:v>3.6287E-2</c:v>
                </c:pt>
                <c:pt idx="3304">
                  <c:v>2.674E-2</c:v>
                </c:pt>
                <c:pt idx="3305">
                  <c:v>8.7582999999999997E-4</c:v>
                </c:pt>
                <c:pt idx="3306">
                  <c:v>3.1733E-3</c:v>
                </c:pt>
                <c:pt idx="3307">
                  <c:v>-1.7430000000000001E-2</c:v>
                </c:pt>
                <c:pt idx="3308">
                  <c:v>-3.0343999999999999E-2</c:v>
                </c:pt>
                <c:pt idx="3309">
                  <c:v>-4.4162E-2</c:v>
                </c:pt>
                <c:pt idx="3310">
                  <c:v>-6.3723000000000002E-2</c:v>
                </c:pt>
                <c:pt idx="3311">
                  <c:v>-7.8102000000000005E-2</c:v>
                </c:pt>
                <c:pt idx="3312">
                  <c:v>-9.7782999999999995E-2</c:v>
                </c:pt>
                <c:pt idx="3313">
                  <c:v>-9.6125000000000002E-2</c:v>
                </c:pt>
                <c:pt idx="3314">
                  <c:v>-0.10698000000000001</c:v>
                </c:pt>
                <c:pt idx="3315">
                  <c:v>-0.10613</c:v>
                </c:pt>
                <c:pt idx="3316">
                  <c:v>-9.1724E-2</c:v>
                </c:pt>
                <c:pt idx="3317">
                  <c:v>-0.10118000000000001</c:v>
                </c:pt>
                <c:pt idx="3318">
                  <c:v>-0.10678</c:v>
                </c:pt>
                <c:pt idx="3319">
                  <c:v>-0.10063999999999999</c:v>
                </c:pt>
                <c:pt idx="3320">
                  <c:v>-8.5407999999999998E-2</c:v>
                </c:pt>
                <c:pt idx="3321">
                  <c:v>-8.3174999999999999E-2</c:v>
                </c:pt>
                <c:pt idx="3322">
                  <c:v>-7.0690000000000003E-2</c:v>
                </c:pt>
                <c:pt idx="3323">
                  <c:v>-4.9056000000000002E-2</c:v>
                </c:pt>
                <c:pt idx="3324">
                  <c:v>-5.5933999999999998E-2</c:v>
                </c:pt>
                <c:pt idx="3325">
                  <c:v>-3.5131999999999997E-2</c:v>
                </c:pt>
                <c:pt idx="3326">
                  <c:v>-2.1916000000000001E-2</c:v>
                </c:pt>
                <c:pt idx="3327">
                  <c:v>5.7553999999999999E-3</c:v>
                </c:pt>
                <c:pt idx="3328">
                  <c:v>2.0879999999999999E-2</c:v>
                </c:pt>
                <c:pt idx="3329">
                  <c:v>3.5595000000000002E-2</c:v>
                </c:pt>
                <c:pt idx="3330">
                  <c:v>6.1423999999999999E-2</c:v>
                </c:pt>
                <c:pt idx="3331">
                  <c:v>6.4505999999999994E-2</c:v>
                </c:pt>
                <c:pt idx="3332">
                  <c:v>7.9129000000000005E-2</c:v>
                </c:pt>
                <c:pt idx="3333">
                  <c:v>8.6790000000000006E-2</c:v>
                </c:pt>
                <c:pt idx="3334">
                  <c:v>8.6194999999999994E-2</c:v>
                </c:pt>
                <c:pt idx="3335">
                  <c:v>9.3372999999999998E-2</c:v>
                </c:pt>
                <c:pt idx="3336">
                  <c:v>0.10942</c:v>
                </c:pt>
                <c:pt idx="3337">
                  <c:v>0.12295</c:v>
                </c:pt>
                <c:pt idx="3338">
                  <c:v>0.11532000000000001</c:v>
                </c:pt>
                <c:pt idx="3339">
                  <c:v>0.12676000000000001</c:v>
                </c:pt>
                <c:pt idx="3340">
                  <c:v>0.11022</c:v>
                </c:pt>
                <c:pt idx="3341">
                  <c:v>7.6147000000000006E-2</c:v>
                </c:pt>
                <c:pt idx="3342">
                  <c:v>9.6478999999999995E-2</c:v>
                </c:pt>
                <c:pt idx="3343">
                  <c:v>7.5509999999999994E-2</c:v>
                </c:pt>
                <c:pt idx="3344">
                  <c:v>7.8503000000000003E-2</c:v>
                </c:pt>
                <c:pt idx="3345">
                  <c:v>5.3914999999999998E-2</c:v>
                </c:pt>
                <c:pt idx="3346">
                  <c:v>3.5879000000000001E-2</c:v>
                </c:pt>
                <c:pt idx="3347">
                  <c:v>1.8834E-2</c:v>
                </c:pt>
                <c:pt idx="3348">
                  <c:v>-3.1288000000000003E-2</c:v>
                </c:pt>
                <c:pt idx="3349">
                  <c:v>-1.0749E-2</c:v>
                </c:pt>
                <c:pt idx="3350">
                  <c:v>-5.2107000000000001E-2</c:v>
                </c:pt>
                <c:pt idx="3351">
                  <c:v>-5.5619000000000002E-2</c:v>
                </c:pt>
                <c:pt idx="3352">
                  <c:v>-7.5380000000000003E-2</c:v>
                </c:pt>
                <c:pt idx="3353">
                  <c:v>-9.9137000000000003E-2</c:v>
                </c:pt>
                <c:pt idx="3354">
                  <c:v>-0.10902000000000001</c:v>
                </c:pt>
                <c:pt idx="3355">
                  <c:v>-0.13195999999999999</c:v>
                </c:pt>
                <c:pt idx="3356">
                  <c:v>-0.10681</c:v>
                </c:pt>
                <c:pt idx="3357">
                  <c:v>-0.12138</c:v>
                </c:pt>
                <c:pt idx="3358">
                  <c:v>-0.10494000000000001</c:v>
                </c:pt>
                <c:pt idx="3359">
                  <c:v>-8.8983000000000007E-2</c:v>
                </c:pt>
                <c:pt idx="3360">
                  <c:v>-0.10332</c:v>
                </c:pt>
                <c:pt idx="3361">
                  <c:v>-9.9398E-2</c:v>
                </c:pt>
                <c:pt idx="3362">
                  <c:v>-0.10092</c:v>
                </c:pt>
                <c:pt idx="3363">
                  <c:v>-8.3757999999999999E-2</c:v>
                </c:pt>
                <c:pt idx="3364">
                  <c:v>-7.5123999999999996E-2</c:v>
                </c:pt>
                <c:pt idx="3365">
                  <c:v>-6.0228999999999998E-2</c:v>
                </c:pt>
                <c:pt idx="3366">
                  <c:v>-2.4969999999999999E-2</c:v>
                </c:pt>
                <c:pt idx="3367">
                  <c:v>-3.5777000000000003E-2</c:v>
                </c:pt>
                <c:pt idx="3368">
                  <c:v>-1.555E-2</c:v>
                </c:pt>
                <c:pt idx="3369">
                  <c:v>-3.2939000000000002E-3</c:v>
                </c:pt>
                <c:pt idx="3370">
                  <c:v>2.3993E-2</c:v>
                </c:pt>
                <c:pt idx="3371">
                  <c:v>3.1906999999999998E-2</c:v>
                </c:pt>
                <c:pt idx="3372">
                  <c:v>6.0318999999999998E-2</c:v>
                </c:pt>
                <c:pt idx="3373">
                  <c:v>8.5489999999999997E-2</c:v>
                </c:pt>
                <c:pt idx="3374">
                  <c:v>8.2229999999999998E-2</c:v>
                </c:pt>
                <c:pt idx="3375">
                  <c:v>0.10276</c:v>
                </c:pt>
                <c:pt idx="3376">
                  <c:v>0.10392999999999999</c:v>
                </c:pt>
                <c:pt idx="3377">
                  <c:v>0.10588</c:v>
                </c:pt>
                <c:pt idx="3378">
                  <c:v>0.1187</c:v>
                </c:pt>
                <c:pt idx="3379">
                  <c:v>0.12292</c:v>
                </c:pt>
                <c:pt idx="3380">
                  <c:v>0.12551000000000001</c:v>
                </c:pt>
                <c:pt idx="3381">
                  <c:v>0.11154</c:v>
                </c:pt>
                <c:pt idx="3382">
                  <c:v>0.10872</c:v>
                </c:pt>
                <c:pt idx="3383">
                  <c:v>0.10452</c:v>
                </c:pt>
                <c:pt idx="3384">
                  <c:v>7.3303999999999994E-2</c:v>
                </c:pt>
                <c:pt idx="3385">
                  <c:v>8.2987000000000005E-2</c:v>
                </c:pt>
                <c:pt idx="3386">
                  <c:v>7.0629999999999998E-2</c:v>
                </c:pt>
                <c:pt idx="3387">
                  <c:v>6.4431000000000002E-2</c:v>
                </c:pt>
                <c:pt idx="3388">
                  <c:v>4.2237999999999998E-2</c:v>
                </c:pt>
                <c:pt idx="3389">
                  <c:v>2.7873999999999999E-2</c:v>
                </c:pt>
                <c:pt idx="3390">
                  <c:v>2.0000000000000002E-5</c:v>
                </c:pt>
                <c:pt idx="3391">
                  <c:v>-4.7461000000000003E-2</c:v>
                </c:pt>
                <c:pt idx="3392">
                  <c:v>-3.9286000000000001E-2</c:v>
                </c:pt>
                <c:pt idx="3393">
                  <c:v>-7.1364999999999998E-2</c:v>
                </c:pt>
                <c:pt idx="3394">
                  <c:v>-7.5453000000000006E-2</c:v>
                </c:pt>
                <c:pt idx="3395">
                  <c:v>-9.0708999999999998E-2</c:v>
                </c:pt>
                <c:pt idx="3396">
                  <c:v>-0.11169</c:v>
                </c:pt>
                <c:pt idx="3397">
                  <c:v>-0.12706999999999999</c:v>
                </c:pt>
                <c:pt idx="3398">
                  <c:v>-0.14926</c:v>
                </c:pt>
                <c:pt idx="3399">
                  <c:v>-0.12376</c:v>
                </c:pt>
                <c:pt idx="3400">
                  <c:v>-0.14205000000000001</c:v>
                </c:pt>
                <c:pt idx="3401">
                  <c:v>-0.12323000000000001</c:v>
                </c:pt>
                <c:pt idx="3402">
                  <c:v>-0.10611</c:v>
                </c:pt>
                <c:pt idx="3403">
                  <c:v>-0.12124</c:v>
                </c:pt>
                <c:pt idx="3404">
                  <c:v>-0.10698000000000001</c:v>
                </c:pt>
                <c:pt idx="3405">
                  <c:v>-0.10828</c:v>
                </c:pt>
                <c:pt idx="3406">
                  <c:v>-6.0648000000000001E-2</c:v>
                </c:pt>
                <c:pt idx="3407">
                  <c:v>-6.4297999999999994E-2</c:v>
                </c:pt>
                <c:pt idx="3408">
                  <c:v>-4.1642999999999999E-2</c:v>
                </c:pt>
                <c:pt idx="3409">
                  <c:v>1.8816E-3</c:v>
                </c:pt>
                <c:pt idx="3410">
                  <c:v>-9.0594000000000004E-3</c:v>
                </c:pt>
                <c:pt idx="3411">
                  <c:v>1.6809999999999999E-2</c:v>
                </c:pt>
                <c:pt idx="3412">
                  <c:v>2.6397E-2</c:v>
                </c:pt>
                <c:pt idx="3413">
                  <c:v>4.7456999999999999E-2</c:v>
                </c:pt>
                <c:pt idx="3414">
                  <c:v>6.5169000000000005E-2</c:v>
                </c:pt>
                <c:pt idx="3415">
                  <c:v>8.8735999999999995E-2</c:v>
                </c:pt>
                <c:pt idx="3416">
                  <c:v>0.1178</c:v>
                </c:pt>
                <c:pt idx="3417">
                  <c:v>0.11072</c:v>
                </c:pt>
                <c:pt idx="3418">
                  <c:v>0.13181000000000001</c:v>
                </c:pt>
                <c:pt idx="3419">
                  <c:v>0.13261000000000001</c:v>
                </c:pt>
                <c:pt idx="3420">
                  <c:v>0.12798999999999999</c:v>
                </c:pt>
                <c:pt idx="3421">
                  <c:v>0.14036999999999999</c:v>
                </c:pt>
                <c:pt idx="3422">
                  <c:v>0.14673</c:v>
                </c:pt>
                <c:pt idx="3423">
                  <c:v>0.14656</c:v>
                </c:pt>
                <c:pt idx="3424">
                  <c:v>0.10488</c:v>
                </c:pt>
                <c:pt idx="3425">
                  <c:v>0.11028</c:v>
                </c:pt>
                <c:pt idx="3426">
                  <c:v>9.1258000000000006E-2</c:v>
                </c:pt>
                <c:pt idx="3427">
                  <c:v>5.2433E-2</c:v>
                </c:pt>
                <c:pt idx="3428">
                  <c:v>5.9730999999999999E-2</c:v>
                </c:pt>
                <c:pt idx="3429">
                  <c:v>3.8553999999999998E-2</c:v>
                </c:pt>
                <c:pt idx="3430">
                  <c:v>2.6088E-2</c:v>
                </c:pt>
                <c:pt idx="3431">
                  <c:v>-9.5954000000000005E-3</c:v>
                </c:pt>
                <c:pt idx="3432">
                  <c:v>-2.826E-2</c:v>
                </c:pt>
                <c:pt idx="3433">
                  <c:v>-5.1303000000000001E-2</c:v>
                </c:pt>
                <c:pt idx="3434">
                  <c:v>-9.2188000000000006E-2</c:v>
                </c:pt>
                <c:pt idx="3435">
                  <c:v>-8.9171E-2</c:v>
                </c:pt>
                <c:pt idx="3436">
                  <c:v>-0.11144</c:v>
                </c:pt>
                <c:pt idx="3437">
                  <c:v>-0.12361</c:v>
                </c:pt>
                <c:pt idx="3438">
                  <c:v>-0.12973000000000001</c:v>
                </c:pt>
                <c:pt idx="3439">
                  <c:v>-0.14576</c:v>
                </c:pt>
                <c:pt idx="3440">
                  <c:v>-0.15340000000000001</c:v>
                </c:pt>
                <c:pt idx="3441">
                  <c:v>-0.15014</c:v>
                </c:pt>
                <c:pt idx="3442">
                  <c:v>-0.13275999999999999</c:v>
                </c:pt>
                <c:pt idx="3443">
                  <c:v>-0.12933</c:v>
                </c:pt>
                <c:pt idx="3444">
                  <c:v>-0.12488</c:v>
                </c:pt>
                <c:pt idx="3445">
                  <c:v>-9.6751000000000004E-2</c:v>
                </c:pt>
                <c:pt idx="3446">
                  <c:v>-0.105</c:v>
                </c:pt>
                <c:pt idx="3447">
                  <c:v>-8.6661000000000002E-2</c:v>
                </c:pt>
                <c:pt idx="3448">
                  <c:v>-6.4205999999999999E-2</c:v>
                </c:pt>
                <c:pt idx="3449">
                  <c:v>-3.0960999999999999E-2</c:v>
                </c:pt>
                <c:pt idx="3450">
                  <c:v>-1.0711E-2</c:v>
                </c:pt>
                <c:pt idx="3451">
                  <c:v>4.9170999999999998E-3</c:v>
                </c:pt>
                <c:pt idx="3452">
                  <c:v>4.5982000000000002E-2</c:v>
                </c:pt>
                <c:pt idx="3453">
                  <c:v>5.6748E-2</c:v>
                </c:pt>
                <c:pt idx="3454">
                  <c:v>7.0273000000000002E-2</c:v>
                </c:pt>
                <c:pt idx="3455">
                  <c:v>8.3516000000000007E-2</c:v>
                </c:pt>
                <c:pt idx="3456">
                  <c:v>8.9835999999999999E-2</c:v>
                </c:pt>
                <c:pt idx="3457">
                  <c:v>0.10115</c:v>
                </c:pt>
                <c:pt idx="3458">
                  <c:v>0.11747</c:v>
                </c:pt>
                <c:pt idx="3459">
                  <c:v>0.13544999999999999</c:v>
                </c:pt>
                <c:pt idx="3460">
                  <c:v>0.12619</c:v>
                </c:pt>
                <c:pt idx="3461">
                  <c:v>0.14257</c:v>
                </c:pt>
                <c:pt idx="3462">
                  <c:v>0.14438999999999999</c:v>
                </c:pt>
                <c:pt idx="3463">
                  <c:v>0.13580999999999999</c:v>
                </c:pt>
                <c:pt idx="3464">
                  <c:v>0.13982</c:v>
                </c:pt>
                <c:pt idx="3465">
                  <c:v>0.12512000000000001</c:v>
                </c:pt>
                <c:pt idx="3466">
                  <c:v>0.11079</c:v>
                </c:pt>
                <c:pt idx="3467">
                  <c:v>6.7902000000000004E-2</c:v>
                </c:pt>
                <c:pt idx="3468">
                  <c:v>6.2573000000000004E-2</c:v>
                </c:pt>
                <c:pt idx="3469">
                  <c:v>4.3774E-2</c:v>
                </c:pt>
                <c:pt idx="3470">
                  <c:v>-7.2348000000000006E-5</c:v>
                </c:pt>
                <c:pt idx="3471">
                  <c:v>1.0918000000000001E-2</c:v>
                </c:pt>
                <c:pt idx="3472">
                  <c:v>-1.0808E-2</c:v>
                </c:pt>
                <c:pt idx="3473">
                  <c:v>-2.8464E-2</c:v>
                </c:pt>
                <c:pt idx="3474">
                  <c:v>-5.0293999999999998E-2</c:v>
                </c:pt>
                <c:pt idx="3475">
                  <c:v>-6.5425999999999998E-2</c:v>
                </c:pt>
                <c:pt idx="3476">
                  <c:v>-9.2909000000000005E-2</c:v>
                </c:pt>
                <c:pt idx="3477">
                  <c:v>-0.11565</c:v>
                </c:pt>
                <c:pt idx="3478">
                  <c:v>-0.11004</c:v>
                </c:pt>
                <c:pt idx="3479">
                  <c:v>-0.12015000000000001</c:v>
                </c:pt>
                <c:pt idx="3480">
                  <c:v>-0.10779</c:v>
                </c:pt>
                <c:pt idx="3481">
                  <c:v>-0.11172</c:v>
                </c:pt>
                <c:pt idx="3482">
                  <c:v>-0.12365</c:v>
                </c:pt>
                <c:pt idx="3483">
                  <c:v>-0.13583000000000001</c:v>
                </c:pt>
                <c:pt idx="3484">
                  <c:v>-0.14157</c:v>
                </c:pt>
                <c:pt idx="3485">
                  <c:v>-9.9489999999999995E-2</c:v>
                </c:pt>
                <c:pt idx="3486">
                  <c:v>-0.11224000000000001</c:v>
                </c:pt>
                <c:pt idx="3487">
                  <c:v>-0.10696</c:v>
                </c:pt>
                <c:pt idx="3488">
                  <c:v>-8.6764999999999995E-2</c:v>
                </c:pt>
                <c:pt idx="3489">
                  <c:v>-9.4371999999999998E-2</c:v>
                </c:pt>
                <c:pt idx="3490">
                  <c:v>-6.5688999999999997E-2</c:v>
                </c:pt>
                <c:pt idx="3491">
                  <c:v>-3.9244000000000001E-2</c:v>
                </c:pt>
                <c:pt idx="3492">
                  <c:v>-3.5017999999999998E-3</c:v>
                </c:pt>
                <c:pt idx="3493">
                  <c:v>1.5596E-2</c:v>
                </c:pt>
                <c:pt idx="3494">
                  <c:v>2.9453E-2</c:v>
                </c:pt>
                <c:pt idx="3495">
                  <c:v>7.4929999999999997E-2</c:v>
                </c:pt>
                <c:pt idx="3496">
                  <c:v>7.7438000000000007E-2</c:v>
                </c:pt>
                <c:pt idx="3497">
                  <c:v>9.9149000000000001E-2</c:v>
                </c:pt>
                <c:pt idx="3498">
                  <c:v>0.11393</c:v>
                </c:pt>
                <c:pt idx="3499">
                  <c:v>0.10931</c:v>
                </c:pt>
                <c:pt idx="3500">
                  <c:v>0.13084999999999999</c:v>
                </c:pt>
                <c:pt idx="3501">
                  <c:v>0.1318</c:v>
                </c:pt>
                <c:pt idx="3502">
                  <c:v>0.14455000000000001</c:v>
                </c:pt>
                <c:pt idx="3503">
                  <c:v>0.11401</c:v>
                </c:pt>
                <c:pt idx="3504">
                  <c:v>0.12755</c:v>
                </c:pt>
                <c:pt idx="3505">
                  <c:v>0.12975</c:v>
                </c:pt>
                <c:pt idx="3506">
                  <c:v>0.10256</c:v>
                </c:pt>
                <c:pt idx="3507">
                  <c:v>0.1178</c:v>
                </c:pt>
                <c:pt idx="3508">
                  <c:v>0.10181</c:v>
                </c:pt>
                <c:pt idx="3509">
                  <c:v>8.9019000000000001E-2</c:v>
                </c:pt>
                <c:pt idx="3510">
                  <c:v>5.1022999999999999E-2</c:v>
                </c:pt>
                <c:pt idx="3511">
                  <c:v>4.6587000000000003E-2</c:v>
                </c:pt>
                <c:pt idx="3512">
                  <c:v>3.0821000000000001E-2</c:v>
                </c:pt>
                <c:pt idx="3513">
                  <c:v>-3.6394999999999999E-3</c:v>
                </c:pt>
                <c:pt idx="3514">
                  <c:v>-1.5344E-2</c:v>
                </c:pt>
                <c:pt idx="3515">
                  <c:v>-3.7164000000000003E-2</c:v>
                </c:pt>
                <c:pt idx="3516">
                  <c:v>-5.1283000000000002E-2</c:v>
                </c:pt>
                <c:pt idx="3517">
                  <c:v>-6.9828000000000001E-2</c:v>
                </c:pt>
                <c:pt idx="3518">
                  <c:v>-7.6365000000000002E-2</c:v>
                </c:pt>
                <c:pt idx="3519">
                  <c:v>-0.10305</c:v>
                </c:pt>
                <c:pt idx="3520">
                  <c:v>-0.12245</c:v>
                </c:pt>
                <c:pt idx="3521">
                  <c:v>-0.10403999999999999</c:v>
                </c:pt>
                <c:pt idx="3522">
                  <c:v>-0.13927</c:v>
                </c:pt>
                <c:pt idx="3523">
                  <c:v>-0.14158999999999999</c:v>
                </c:pt>
                <c:pt idx="3524">
                  <c:v>-0.14147999999999999</c:v>
                </c:pt>
                <c:pt idx="3525">
                  <c:v>-0.14530999999999999</c:v>
                </c:pt>
                <c:pt idx="3526">
                  <c:v>-0.13889000000000001</c:v>
                </c:pt>
                <c:pt idx="3527">
                  <c:v>-0.13367000000000001</c:v>
                </c:pt>
                <c:pt idx="3528">
                  <c:v>-9.4798999999999994E-2</c:v>
                </c:pt>
                <c:pt idx="3529">
                  <c:v>-9.8490999999999995E-2</c:v>
                </c:pt>
                <c:pt idx="3530">
                  <c:v>-9.2345999999999998E-2</c:v>
                </c:pt>
                <c:pt idx="3531">
                  <c:v>-6.1613000000000001E-2</c:v>
                </c:pt>
                <c:pt idx="3532">
                  <c:v>-4.0217000000000003E-2</c:v>
                </c:pt>
                <c:pt idx="3533">
                  <c:v>-2.6693999999999999E-2</c:v>
                </c:pt>
                <c:pt idx="3534">
                  <c:v>1.7395E-4</c:v>
                </c:pt>
                <c:pt idx="3535">
                  <c:v>3.1551999999999997E-2</c:v>
                </c:pt>
                <c:pt idx="3536">
                  <c:v>3.2851999999999999E-2</c:v>
                </c:pt>
                <c:pt idx="3537">
                  <c:v>6.4074999999999993E-2</c:v>
                </c:pt>
                <c:pt idx="3538">
                  <c:v>8.0487000000000003E-2</c:v>
                </c:pt>
                <c:pt idx="3539">
                  <c:v>9.1514999999999999E-2</c:v>
                </c:pt>
                <c:pt idx="3540">
                  <c:v>0.11648</c:v>
                </c:pt>
                <c:pt idx="3541">
                  <c:v>0.12705</c:v>
                </c:pt>
                <c:pt idx="3542">
                  <c:v>0.14213000000000001</c:v>
                </c:pt>
                <c:pt idx="3543">
                  <c:v>0.13897999999999999</c:v>
                </c:pt>
                <c:pt idx="3544">
                  <c:v>0.13994999999999999</c:v>
                </c:pt>
                <c:pt idx="3545">
                  <c:v>0.13929</c:v>
                </c:pt>
                <c:pt idx="3546">
                  <c:v>0.11462</c:v>
                </c:pt>
                <c:pt idx="3547">
                  <c:v>0.12466000000000001</c:v>
                </c:pt>
                <c:pt idx="3548">
                  <c:v>0.13058</c:v>
                </c:pt>
                <c:pt idx="3549">
                  <c:v>0.11183999999999999</c:v>
                </c:pt>
                <c:pt idx="3550">
                  <c:v>9.0937000000000004E-2</c:v>
                </c:pt>
                <c:pt idx="3551">
                  <c:v>8.1689999999999999E-2</c:v>
                </c:pt>
                <c:pt idx="3552">
                  <c:v>5.9542999999999999E-2</c:v>
                </c:pt>
                <c:pt idx="3553">
                  <c:v>2.5463E-2</c:v>
                </c:pt>
                <c:pt idx="3554">
                  <c:v>3.1245999999999999E-2</c:v>
                </c:pt>
                <c:pt idx="3555">
                  <c:v>4.0536000000000001E-3</c:v>
                </c:pt>
                <c:pt idx="3556">
                  <c:v>-1.7138E-2</c:v>
                </c:pt>
                <c:pt idx="3557">
                  <c:v>-3.5281E-2</c:v>
                </c:pt>
                <c:pt idx="3558">
                  <c:v>-6.6111000000000003E-2</c:v>
                </c:pt>
                <c:pt idx="3559">
                  <c:v>-9.1674000000000005E-2</c:v>
                </c:pt>
                <c:pt idx="3560">
                  <c:v>-0.12681999999999999</c:v>
                </c:pt>
                <c:pt idx="3561">
                  <c:v>-0.12015000000000001</c:v>
                </c:pt>
                <c:pt idx="3562">
                  <c:v>-0.1321</c:v>
                </c:pt>
                <c:pt idx="3563">
                  <c:v>-0.13270999999999999</c:v>
                </c:pt>
                <c:pt idx="3564">
                  <c:v>-0.12056</c:v>
                </c:pt>
                <c:pt idx="3565">
                  <c:v>-0.13084999999999999</c:v>
                </c:pt>
                <c:pt idx="3566">
                  <c:v>-0.14047999999999999</c:v>
                </c:pt>
                <c:pt idx="3567">
                  <c:v>-0.13546</c:v>
                </c:pt>
                <c:pt idx="3568">
                  <c:v>-0.11358</c:v>
                </c:pt>
                <c:pt idx="3569">
                  <c:v>-0.11713</c:v>
                </c:pt>
                <c:pt idx="3570">
                  <c:v>-9.8424999999999999E-2</c:v>
                </c:pt>
                <c:pt idx="3571">
                  <c:v>-7.0388000000000006E-2</c:v>
                </c:pt>
                <c:pt idx="3572">
                  <c:v>-8.4290000000000004E-2</c:v>
                </c:pt>
                <c:pt idx="3573">
                  <c:v>-6.5781000000000006E-2</c:v>
                </c:pt>
                <c:pt idx="3574">
                  <c:v>-5.3830999999999997E-2</c:v>
                </c:pt>
                <c:pt idx="3575">
                  <c:v>-2.7505999999999999E-2</c:v>
                </c:pt>
                <c:pt idx="3576">
                  <c:v>-2.4426999999999999E-3</c:v>
                </c:pt>
                <c:pt idx="3577">
                  <c:v>2.3102000000000001E-2</c:v>
                </c:pt>
                <c:pt idx="3578">
                  <c:v>6.6823999999999995E-2</c:v>
                </c:pt>
                <c:pt idx="3579">
                  <c:v>4.6955999999999998E-2</c:v>
                </c:pt>
                <c:pt idx="3580">
                  <c:v>6.4772999999999997E-2</c:v>
                </c:pt>
                <c:pt idx="3581">
                  <c:v>7.8478999999999993E-2</c:v>
                </c:pt>
                <c:pt idx="3582">
                  <c:v>9.2168E-2</c:v>
                </c:pt>
                <c:pt idx="3583">
                  <c:v>0.11806999999999999</c:v>
                </c:pt>
                <c:pt idx="3584">
                  <c:v>0.14207</c:v>
                </c:pt>
                <c:pt idx="3585">
                  <c:v>0.15542</c:v>
                </c:pt>
                <c:pt idx="3586">
                  <c:v>0.15054999999999999</c:v>
                </c:pt>
                <c:pt idx="3587">
                  <c:v>0.17327000000000001</c:v>
                </c:pt>
                <c:pt idx="3588">
                  <c:v>0.16461000000000001</c:v>
                </c:pt>
                <c:pt idx="3589">
                  <c:v>0.13811999999999999</c:v>
                </c:pt>
                <c:pt idx="3590">
                  <c:v>0.1391</c:v>
                </c:pt>
                <c:pt idx="3591">
                  <c:v>0.10654</c:v>
                </c:pt>
                <c:pt idx="3592">
                  <c:v>0.10076</c:v>
                </c:pt>
                <c:pt idx="3593">
                  <c:v>5.6876999999999997E-2</c:v>
                </c:pt>
                <c:pt idx="3594">
                  <c:v>5.1882999999999999E-2</c:v>
                </c:pt>
                <c:pt idx="3595">
                  <c:v>3.4222000000000002E-2</c:v>
                </c:pt>
                <c:pt idx="3596">
                  <c:v>-8.2693999999999997E-3</c:v>
                </c:pt>
                <c:pt idx="3597">
                  <c:v>8.6371E-3</c:v>
                </c:pt>
                <c:pt idx="3598">
                  <c:v>-3.2051999999999997E-2</c:v>
                </c:pt>
                <c:pt idx="3599">
                  <c:v>-3.4243000000000003E-2</c:v>
                </c:pt>
                <c:pt idx="3600">
                  <c:v>-6.5341999999999997E-2</c:v>
                </c:pt>
                <c:pt idx="3601">
                  <c:v>-7.9597000000000001E-2</c:v>
                </c:pt>
                <c:pt idx="3602">
                  <c:v>-0.10384</c:v>
                </c:pt>
                <c:pt idx="3603">
                  <c:v>-0.13951</c:v>
                </c:pt>
                <c:pt idx="3604">
                  <c:v>-0.12662000000000001</c:v>
                </c:pt>
                <c:pt idx="3605">
                  <c:v>-0.14915</c:v>
                </c:pt>
                <c:pt idx="3606">
                  <c:v>-0.14216999999999999</c:v>
                </c:pt>
                <c:pt idx="3607">
                  <c:v>-0.13108</c:v>
                </c:pt>
                <c:pt idx="3608">
                  <c:v>-0.14193</c:v>
                </c:pt>
                <c:pt idx="3609">
                  <c:v>-0.14777999999999999</c:v>
                </c:pt>
                <c:pt idx="3610">
                  <c:v>-0.14194999999999999</c:v>
                </c:pt>
                <c:pt idx="3611">
                  <c:v>-0.11703</c:v>
                </c:pt>
                <c:pt idx="3612">
                  <c:v>-0.11037</c:v>
                </c:pt>
                <c:pt idx="3613">
                  <c:v>-9.5839999999999995E-2</c:v>
                </c:pt>
                <c:pt idx="3614">
                  <c:v>-5.6979000000000002E-2</c:v>
                </c:pt>
                <c:pt idx="3615">
                  <c:v>-6.7223000000000005E-2</c:v>
                </c:pt>
                <c:pt idx="3616">
                  <c:v>-4.0507000000000001E-2</c:v>
                </c:pt>
                <c:pt idx="3617">
                  <c:v>-2.6349999999999998E-2</c:v>
                </c:pt>
                <c:pt idx="3618">
                  <c:v>1.2439E-2</c:v>
                </c:pt>
                <c:pt idx="3619">
                  <c:v>2.8805999999999998E-2</c:v>
                </c:pt>
                <c:pt idx="3620">
                  <c:v>5.5166E-2</c:v>
                </c:pt>
                <c:pt idx="3621">
                  <c:v>9.3965000000000007E-2</c:v>
                </c:pt>
                <c:pt idx="3622">
                  <c:v>8.9416999999999996E-2</c:v>
                </c:pt>
                <c:pt idx="3623">
                  <c:v>0.10918</c:v>
                </c:pt>
                <c:pt idx="3624">
                  <c:v>0.115</c:v>
                </c:pt>
                <c:pt idx="3625">
                  <c:v>0.12021</c:v>
                </c:pt>
                <c:pt idx="3626">
                  <c:v>0.13739999999999999</c:v>
                </c:pt>
                <c:pt idx="3627">
                  <c:v>0.15926000000000001</c:v>
                </c:pt>
                <c:pt idx="3628">
                  <c:v>0.17071</c:v>
                </c:pt>
                <c:pt idx="3629">
                  <c:v>0.14596000000000001</c:v>
                </c:pt>
                <c:pt idx="3630">
                  <c:v>0.15187</c:v>
                </c:pt>
                <c:pt idx="3631">
                  <c:v>0.13993</c:v>
                </c:pt>
                <c:pt idx="3632">
                  <c:v>0.11057</c:v>
                </c:pt>
                <c:pt idx="3633">
                  <c:v>0.12978000000000001</c:v>
                </c:pt>
                <c:pt idx="3634">
                  <c:v>0.10672</c:v>
                </c:pt>
                <c:pt idx="3635">
                  <c:v>9.1523999999999994E-2</c:v>
                </c:pt>
                <c:pt idx="3636">
                  <c:v>4.1723000000000003E-2</c:v>
                </c:pt>
                <c:pt idx="3637">
                  <c:v>2.9189E-2</c:v>
                </c:pt>
                <c:pt idx="3638">
                  <c:v>9.4661999999999993E-3</c:v>
                </c:pt>
                <c:pt idx="3639">
                  <c:v>-5.0604000000000003E-2</c:v>
                </c:pt>
                <c:pt idx="3640">
                  <c:v>-4.1565999999999999E-2</c:v>
                </c:pt>
                <c:pt idx="3641">
                  <c:v>-7.6161999999999994E-2</c:v>
                </c:pt>
                <c:pt idx="3642">
                  <c:v>-8.5042999999999994E-2</c:v>
                </c:pt>
                <c:pt idx="3643">
                  <c:v>-0.10729</c:v>
                </c:pt>
                <c:pt idx="3644">
                  <c:v>-0.11661000000000001</c:v>
                </c:pt>
                <c:pt idx="3645">
                  <c:v>-0.14482</c:v>
                </c:pt>
                <c:pt idx="3646">
                  <c:v>-0.17011999999999999</c:v>
                </c:pt>
                <c:pt idx="3647">
                  <c:v>-0.14659</c:v>
                </c:pt>
                <c:pt idx="3648">
                  <c:v>-0.16858999999999999</c:v>
                </c:pt>
                <c:pt idx="3649">
                  <c:v>-0.14606</c:v>
                </c:pt>
                <c:pt idx="3650">
                  <c:v>-0.13224</c:v>
                </c:pt>
                <c:pt idx="3651">
                  <c:v>-0.13947000000000001</c:v>
                </c:pt>
                <c:pt idx="3652">
                  <c:v>-0.13628000000000001</c:v>
                </c:pt>
                <c:pt idx="3653">
                  <c:v>-0.13422000000000001</c:v>
                </c:pt>
                <c:pt idx="3654">
                  <c:v>-9.7456000000000001E-2</c:v>
                </c:pt>
                <c:pt idx="3655">
                  <c:v>-8.9132000000000003E-2</c:v>
                </c:pt>
                <c:pt idx="3656">
                  <c:v>-6.0699000000000003E-2</c:v>
                </c:pt>
                <c:pt idx="3657">
                  <c:v>-1.7512E-2</c:v>
                </c:pt>
                <c:pt idx="3658">
                  <c:v>-2.8493999999999998E-2</c:v>
                </c:pt>
                <c:pt idx="3659">
                  <c:v>3.3574E-3</c:v>
                </c:pt>
                <c:pt idx="3660">
                  <c:v>1.8846000000000002E-2</c:v>
                </c:pt>
                <c:pt idx="3661">
                  <c:v>5.8483E-2</c:v>
                </c:pt>
                <c:pt idx="3662">
                  <c:v>7.4451000000000003E-2</c:v>
                </c:pt>
                <c:pt idx="3663">
                  <c:v>0.10048</c:v>
                </c:pt>
                <c:pt idx="3664">
                  <c:v>0.14182</c:v>
                </c:pt>
                <c:pt idx="3665">
                  <c:v>0.13245999999999999</c:v>
                </c:pt>
                <c:pt idx="3666">
                  <c:v>0.15351999999999999</c:v>
                </c:pt>
                <c:pt idx="3667">
                  <c:v>0.14812</c:v>
                </c:pt>
                <c:pt idx="3668">
                  <c:v>0.14124999999999999</c:v>
                </c:pt>
                <c:pt idx="3669">
                  <c:v>0.15343999999999999</c:v>
                </c:pt>
                <c:pt idx="3670">
                  <c:v>0.15939999999999999</c:v>
                </c:pt>
                <c:pt idx="3671">
                  <c:v>0.15995000000000001</c:v>
                </c:pt>
                <c:pt idx="3672">
                  <c:v>0.13211000000000001</c:v>
                </c:pt>
                <c:pt idx="3673">
                  <c:v>0.12787999999999999</c:v>
                </c:pt>
                <c:pt idx="3674">
                  <c:v>0.11323999999999999</c:v>
                </c:pt>
                <c:pt idx="3675">
                  <c:v>7.4127999999999999E-2</c:v>
                </c:pt>
                <c:pt idx="3676">
                  <c:v>8.4371000000000002E-2</c:v>
                </c:pt>
                <c:pt idx="3677">
                  <c:v>5.8874000000000003E-2</c:v>
                </c:pt>
                <c:pt idx="3678">
                  <c:v>4.2157E-2</c:v>
                </c:pt>
                <c:pt idx="3679">
                  <c:v>-2.5087999999999998E-3</c:v>
                </c:pt>
                <c:pt idx="3680">
                  <c:v>-9.0025000000000001E-3</c:v>
                </c:pt>
                <c:pt idx="3681">
                  <c:v>-3.7079000000000001E-2</c:v>
                </c:pt>
                <c:pt idx="3682">
                  <c:v>-9.1761999999999996E-2</c:v>
                </c:pt>
                <c:pt idx="3683">
                  <c:v>-7.9593999999999998E-2</c:v>
                </c:pt>
                <c:pt idx="3684">
                  <c:v>-0.10879999999999999</c:v>
                </c:pt>
                <c:pt idx="3685">
                  <c:v>-0.11895</c:v>
                </c:pt>
                <c:pt idx="3686">
                  <c:v>-0.12687999999999999</c:v>
                </c:pt>
                <c:pt idx="3687">
                  <c:v>-0.14871000000000001</c:v>
                </c:pt>
                <c:pt idx="3688">
                  <c:v>-0.17194000000000001</c:v>
                </c:pt>
                <c:pt idx="3689">
                  <c:v>-0.18976999999999999</c:v>
                </c:pt>
                <c:pt idx="3690">
                  <c:v>-0.16503000000000001</c:v>
                </c:pt>
                <c:pt idx="3691">
                  <c:v>-0.16175999999999999</c:v>
                </c:pt>
                <c:pt idx="3692">
                  <c:v>-0.14971000000000001</c:v>
                </c:pt>
                <c:pt idx="3693">
                  <c:v>-0.11627999999999999</c:v>
                </c:pt>
                <c:pt idx="3694">
                  <c:v>-0.13242000000000001</c:v>
                </c:pt>
                <c:pt idx="3695">
                  <c:v>-0.11620999999999999</c:v>
                </c:pt>
                <c:pt idx="3696">
                  <c:v>-0.10628</c:v>
                </c:pt>
                <c:pt idx="3697">
                  <c:v>-4.7600999999999997E-2</c:v>
                </c:pt>
                <c:pt idx="3698">
                  <c:v>-3.6842E-2</c:v>
                </c:pt>
                <c:pt idx="3699">
                  <c:v>-1.6268000000000001E-2</c:v>
                </c:pt>
                <c:pt idx="3700">
                  <c:v>4.6692999999999998E-2</c:v>
                </c:pt>
                <c:pt idx="3701">
                  <c:v>2.6917E-2</c:v>
                </c:pt>
                <c:pt idx="3702">
                  <c:v>5.7318000000000001E-2</c:v>
                </c:pt>
                <c:pt idx="3703">
                  <c:v>7.0375999999999994E-2</c:v>
                </c:pt>
                <c:pt idx="3704">
                  <c:v>9.5060000000000006E-2</c:v>
                </c:pt>
                <c:pt idx="3705">
                  <c:v>0.11054</c:v>
                </c:pt>
                <c:pt idx="3706">
                  <c:v>0.12928999999999999</c:v>
                </c:pt>
                <c:pt idx="3707">
                  <c:v>0.16725999999999999</c:v>
                </c:pt>
                <c:pt idx="3708">
                  <c:v>0.14552000000000001</c:v>
                </c:pt>
                <c:pt idx="3709">
                  <c:v>0.16550000000000001</c:v>
                </c:pt>
                <c:pt idx="3710">
                  <c:v>0.15514</c:v>
                </c:pt>
                <c:pt idx="3711">
                  <c:v>0.13899</c:v>
                </c:pt>
                <c:pt idx="3712">
                  <c:v>0.14818000000000001</c:v>
                </c:pt>
                <c:pt idx="3713">
                  <c:v>0.14559</c:v>
                </c:pt>
                <c:pt idx="3714">
                  <c:v>0.14435000000000001</c:v>
                </c:pt>
                <c:pt idx="3715">
                  <c:v>8.4889999999999993E-2</c:v>
                </c:pt>
                <c:pt idx="3716">
                  <c:v>9.4236E-2</c:v>
                </c:pt>
                <c:pt idx="3717">
                  <c:v>7.3619000000000004E-2</c:v>
                </c:pt>
                <c:pt idx="3718">
                  <c:v>2.9440000000000001E-2</c:v>
                </c:pt>
                <c:pt idx="3719">
                  <c:v>4.6151999999999999E-2</c:v>
                </c:pt>
                <c:pt idx="3720">
                  <c:v>1.9812E-2</c:v>
                </c:pt>
                <c:pt idx="3721">
                  <c:v>9.6343999999999996E-3</c:v>
                </c:pt>
                <c:pt idx="3722">
                  <c:v>-3.5764999999999998E-2</c:v>
                </c:pt>
                <c:pt idx="3723">
                  <c:v>-4.4187999999999998E-2</c:v>
                </c:pt>
                <c:pt idx="3724">
                  <c:v>-7.0388999999999993E-2</c:v>
                </c:pt>
                <c:pt idx="3725">
                  <c:v>-0.11663</c:v>
                </c:pt>
                <c:pt idx="3726">
                  <c:v>-0.11073</c:v>
                </c:pt>
                <c:pt idx="3727">
                  <c:v>-0.13791999999999999</c:v>
                </c:pt>
                <c:pt idx="3728">
                  <c:v>-0.13875000000000001</c:v>
                </c:pt>
                <c:pt idx="3729">
                  <c:v>-0.1368</c:v>
                </c:pt>
                <c:pt idx="3730">
                  <c:v>-0.13753000000000001</c:v>
                </c:pt>
                <c:pt idx="3731">
                  <c:v>-0.15562000000000001</c:v>
                </c:pt>
                <c:pt idx="3732">
                  <c:v>-0.16619</c:v>
                </c:pt>
                <c:pt idx="3733">
                  <c:v>-0.12559999999999999</c:v>
                </c:pt>
                <c:pt idx="3734">
                  <c:v>-0.15028</c:v>
                </c:pt>
                <c:pt idx="3735">
                  <c:v>-0.13632</c:v>
                </c:pt>
                <c:pt idx="3736">
                  <c:v>-0.10745</c:v>
                </c:pt>
                <c:pt idx="3737">
                  <c:v>-0.11761000000000001</c:v>
                </c:pt>
                <c:pt idx="3738">
                  <c:v>-0.10519000000000001</c:v>
                </c:pt>
                <c:pt idx="3739">
                  <c:v>-8.1891000000000005E-2</c:v>
                </c:pt>
                <c:pt idx="3740">
                  <c:v>-1.8037000000000001E-2</c:v>
                </c:pt>
                <c:pt idx="3741">
                  <c:v>-2.9786999999999999E-3</c:v>
                </c:pt>
                <c:pt idx="3742">
                  <c:v>1.1450999999999999E-2</c:v>
                </c:pt>
                <c:pt idx="3743">
                  <c:v>6.6054000000000002E-2</c:v>
                </c:pt>
                <c:pt idx="3744">
                  <c:v>6.1262999999999998E-2</c:v>
                </c:pt>
                <c:pt idx="3745">
                  <c:v>8.8442999999999994E-2</c:v>
                </c:pt>
                <c:pt idx="3746">
                  <c:v>0.10045999999999999</c:v>
                </c:pt>
                <c:pt idx="3747">
                  <c:v>0.11039</c:v>
                </c:pt>
                <c:pt idx="3748">
                  <c:v>0.12590999999999999</c:v>
                </c:pt>
                <c:pt idx="3749">
                  <c:v>0.13345000000000001</c:v>
                </c:pt>
                <c:pt idx="3750">
                  <c:v>0.16159000000000001</c:v>
                </c:pt>
                <c:pt idx="3751">
                  <c:v>0.13428999999999999</c:v>
                </c:pt>
                <c:pt idx="3752">
                  <c:v>0.15748000000000001</c:v>
                </c:pt>
                <c:pt idx="3753">
                  <c:v>0.16136</c:v>
                </c:pt>
                <c:pt idx="3754">
                  <c:v>0.14857000000000001</c:v>
                </c:pt>
                <c:pt idx="3755">
                  <c:v>0.158</c:v>
                </c:pt>
                <c:pt idx="3756">
                  <c:v>0.1353</c:v>
                </c:pt>
                <c:pt idx="3757">
                  <c:v>0.13044</c:v>
                </c:pt>
                <c:pt idx="3758">
                  <c:v>7.3192999999999994E-2</c:v>
                </c:pt>
                <c:pt idx="3759">
                  <c:v>7.1612999999999996E-2</c:v>
                </c:pt>
                <c:pt idx="3760">
                  <c:v>6.0830000000000002E-2</c:v>
                </c:pt>
                <c:pt idx="3761">
                  <c:v>1.4598E-2</c:v>
                </c:pt>
                <c:pt idx="3762">
                  <c:v>-7.8896000000000001E-4</c:v>
                </c:pt>
                <c:pt idx="3763">
                  <c:v>-1.6709999999999999E-2</c:v>
                </c:pt>
                <c:pt idx="3764">
                  <c:v>-3.7194999999999999E-2</c:v>
                </c:pt>
                <c:pt idx="3765">
                  <c:v>-6.4016000000000003E-2</c:v>
                </c:pt>
                <c:pt idx="3766">
                  <c:v>-6.1242999999999999E-2</c:v>
                </c:pt>
                <c:pt idx="3767">
                  <c:v>-8.8118000000000002E-2</c:v>
                </c:pt>
                <c:pt idx="3768">
                  <c:v>-0.10962</c:v>
                </c:pt>
                <c:pt idx="3769">
                  <c:v>-0.10831</c:v>
                </c:pt>
                <c:pt idx="3770">
                  <c:v>-0.13980999999999999</c:v>
                </c:pt>
                <c:pt idx="3771">
                  <c:v>-0.14777999999999999</c:v>
                </c:pt>
                <c:pt idx="3772">
                  <c:v>-0.16797000000000001</c:v>
                </c:pt>
                <c:pt idx="3773">
                  <c:v>-0.16286999999999999</c:v>
                </c:pt>
                <c:pt idx="3774">
                  <c:v>-0.16364000000000001</c:v>
                </c:pt>
                <c:pt idx="3775">
                  <c:v>-0.15822</c:v>
                </c:pt>
                <c:pt idx="3776">
                  <c:v>-0.11833</c:v>
                </c:pt>
                <c:pt idx="3777">
                  <c:v>-0.12791</c:v>
                </c:pt>
                <c:pt idx="3778">
                  <c:v>-0.12084</c:v>
                </c:pt>
                <c:pt idx="3779">
                  <c:v>-8.4893999999999997E-2</c:v>
                </c:pt>
                <c:pt idx="3780">
                  <c:v>-9.3597E-2</c:v>
                </c:pt>
                <c:pt idx="3781">
                  <c:v>-8.6544999999999997E-2</c:v>
                </c:pt>
                <c:pt idx="3782">
                  <c:v>-5.2247000000000002E-2</c:v>
                </c:pt>
                <c:pt idx="3783">
                  <c:v>-1.8917E-2</c:v>
                </c:pt>
                <c:pt idx="3784">
                  <c:v>-1.7805E-3</c:v>
                </c:pt>
                <c:pt idx="3785">
                  <c:v>4.0892999999999999E-2</c:v>
                </c:pt>
                <c:pt idx="3786">
                  <c:v>6.8351999999999996E-2</c:v>
                </c:pt>
                <c:pt idx="3787">
                  <c:v>9.2860999999999999E-2</c:v>
                </c:pt>
                <c:pt idx="3788">
                  <c:v>0.11568000000000001</c:v>
                </c:pt>
                <c:pt idx="3789">
                  <c:v>0.12232999999999999</c:v>
                </c:pt>
                <c:pt idx="3790">
                  <c:v>0.14696000000000001</c:v>
                </c:pt>
                <c:pt idx="3791">
                  <c:v>0.14205000000000001</c:v>
                </c:pt>
                <c:pt idx="3792">
                  <c:v>0.16339000000000001</c:v>
                </c:pt>
                <c:pt idx="3793">
                  <c:v>0.17541000000000001</c:v>
                </c:pt>
                <c:pt idx="3794">
                  <c:v>0.13682</c:v>
                </c:pt>
                <c:pt idx="3795">
                  <c:v>0.16233</c:v>
                </c:pt>
                <c:pt idx="3796">
                  <c:v>0.15915000000000001</c:v>
                </c:pt>
                <c:pt idx="3797">
                  <c:v>0.13991999999999999</c:v>
                </c:pt>
                <c:pt idx="3798">
                  <c:v>0.14610999999999999</c:v>
                </c:pt>
                <c:pt idx="3799">
                  <c:v>0.13009999999999999</c:v>
                </c:pt>
                <c:pt idx="3800">
                  <c:v>0.11704000000000001</c:v>
                </c:pt>
                <c:pt idx="3801">
                  <c:v>6.1009000000000001E-2</c:v>
                </c:pt>
                <c:pt idx="3802">
                  <c:v>6.3691999999999999E-2</c:v>
                </c:pt>
                <c:pt idx="3803">
                  <c:v>4.0749E-2</c:v>
                </c:pt>
                <c:pt idx="3804">
                  <c:v>-2.9873E-3</c:v>
                </c:pt>
                <c:pt idx="3805">
                  <c:v>-1.5632E-2</c:v>
                </c:pt>
                <c:pt idx="3806">
                  <c:v>-4.7469999999999998E-2</c:v>
                </c:pt>
                <c:pt idx="3807">
                  <c:v>-5.9962000000000001E-2</c:v>
                </c:pt>
                <c:pt idx="3808">
                  <c:v>-9.2946000000000001E-2</c:v>
                </c:pt>
                <c:pt idx="3809">
                  <c:v>-9.7245999999999999E-2</c:v>
                </c:pt>
                <c:pt idx="3810">
                  <c:v>-0.12853999999999999</c:v>
                </c:pt>
                <c:pt idx="3811">
                  <c:v>-0.1482</c:v>
                </c:pt>
                <c:pt idx="3812">
                  <c:v>-0.13431999999999999</c:v>
                </c:pt>
                <c:pt idx="3813">
                  <c:v>-0.16328000000000001</c:v>
                </c:pt>
                <c:pt idx="3814">
                  <c:v>-0.17007</c:v>
                </c:pt>
                <c:pt idx="3815">
                  <c:v>-0.17369999999999999</c:v>
                </c:pt>
                <c:pt idx="3816">
                  <c:v>-0.17038</c:v>
                </c:pt>
                <c:pt idx="3817">
                  <c:v>-0.16741</c:v>
                </c:pt>
                <c:pt idx="3818">
                  <c:v>-0.15589</c:v>
                </c:pt>
                <c:pt idx="3819">
                  <c:v>-0.11354</c:v>
                </c:pt>
                <c:pt idx="3820">
                  <c:v>-0.12019000000000001</c:v>
                </c:pt>
                <c:pt idx="3821">
                  <c:v>-0.1118</c:v>
                </c:pt>
                <c:pt idx="3822">
                  <c:v>-7.8938999999999995E-2</c:v>
                </c:pt>
                <c:pt idx="3823">
                  <c:v>-5.4664999999999998E-2</c:v>
                </c:pt>
                <c:pt idx="3824">
                  <c:v>-3.6748999999999997E-2</c:v>
                </c:pt>
                <c:pt idx="3825">
                  <c:v>-1.0598E-2</c:v>
                </c:pt>
                <c:pt idx="3826">
                  <c:v>2.5812000000000002E-2</c:v>
                </c:pt>
                <c:pt idx="3827">
                  <c:v>2.4396999999999999E-2</c:v>
                </c:pt>
                <c:pt idx="3828">
                  <c:v>5.8370999999999999E-2</c:v>
                </c:pt>
                <c:pt idx="3829">
                  <c:v>7.5314999999999993E-2</c:v>
                </c:pt>
                <c:pt idx="3830">
                  <c:v>8.5197999999999996E-2</c:v>
                </c:pt>
                <c:pt idx="3831">
                  <c:v>0.12617999999999999</c:v>
                </c:pt>
                <c:pt idx="3832">
                  <c:v>0.15015999999999999</c:v>
                </c:pt>
                <c:pt idx="3833">
                  <c:v>0.18271999999999999</c:v>
                </c:pt>
                <c:pt idx="3834">
                  <c:v>0.18117</c:v>
                </c:pt>
                <c:pt idx="3835">
                  <c:v>0.18745000000000001</c:v>
                </c:pt>
                <c:pt idx="3836">
                  <c:v>0.18709999999999999</c:v>
                </c:pt>
                <c:pt idx="3837">
                  <c:v>0.16489000000000001</c:v>
                </c:pt>
                <c:pt idx="3838">
                  <c:v>0.18051</c:v>
                </c:pt>
                <c:pt idx="3839">
                  <c:v>0.19026999999999999</c:v>
                </c:pt>
                <c:pt idx="3840">
                  <c:v>0.1605</c:v>
                </c:pt>
                <c:pt idx="3841">
                  <c:v>0.1162</c:v>
                </c:pt>
                <c:pt idx="3842">
                  <c:v>0.11094</c:v>
                </c:pt>
                <c:pt idx="3843">
                  <c:v>7.0222999999999994E-2</c:v>
                </c:pt>
                <c:pt idx="3844">
                  <c:v>3.7774000000000002E-2</c:v>
                </c:pt>
                <c:pt idx="3845">
                  <c:v>4.0037999999999997E-2</c:v>
                </c:pt>
                <c:pt idx="3846">
                  <c:v>7.0055999999999998E-3</c:v>
                </c:pt>
                <c:pt idx="3847">
                  <c:v>-1.3849E-2</c:v>
                </c:pt>
                <c:pt idx="3848">
                  <c:v>-5.3378000000000002E-2</c:v>
                </c:pt>
                <c:pt idx="3849">
                  <c:v>-7.4158000000000002E-2</c:v>
                </c:pt>
                <c:pt idx="3850">
                  <c:v>-0.12145</c:v>
                </c:pt>
                <c:pt idx="3851">
                  <c:v>-0.15673999999999999</c:v>
                </c:pt>
                <c:pt idx="3852">
                  <c:v>-0.14682999999999999</c:v>
                </c:pt>
                <c:pt idx="3853">
                  <c:v>-0.17224</c:v>
                </c:pt>
                <c:pt idx="3854">
                  <c:v>-0.16561000000000001</c:v>
                </c:pt>
                <c:pt idx="3855">
                  <c:v>-0.16311</c:v>
                </c:pt>
                <c:pt idx="3856">
                  <c:v>-0.16985</c:v>
                </c:pt>
                <c:pt idx="3857">
                  <c:v>-0.19373000000000001</c:v>
                </c:pt>
                <c:pt idx="3858">
                  <c:v>-0.18817999999999999</c:v>
                </c:pt>
                <c:pt idx="3859">
                  <c:v>-0.15509000000000001</c:v>
                </c:pt>
                <c:pt idx="3860">
                  <c:v>-0.15948999999999999</c:v>
                </c:pt>
                <c:pt idx="3861">
                  <c:v>-0.12884000000000001</c:v>
                </c:pt>
                <c:pt idx="3862">
                  <c:v>-8.9623999999999995E-2</c:v>
                </c:pt>
                <c:pt idx="3863">
                  <c:v>-0.10478</c:v>
                </c:pt>
                <c:pt idx="3864">
                  <c:v>-7.9592999999999997E-2</c:v>
                </c:pt>
                <c:pt idx="3865">
                  <c:v>-6.3029000000000002E-2</c:v>
                </c:pt>
                <c:pt idx="3866">
                  <c:v>-2.6353999999999999E-2</c:v>
                </c:pt>
                <c:pt idx="3867">
                  <c:v>4.6509000000000003E-3</c:v>
                </c:pt>
                <c:pt idx="3868">
                  <c:v>3.4453999999999999E-2</c:v>
                </c:pt>
                <c:pt idx="3869">
                  <c:v>9.3833E-2</c:v>
                </c:pt>
                <c:pt idx="3870">
                  <c:v>7.9203999999999997E-2</c:v>
                </c:pt>
                <c:pt idx="3871">
                  <c:v>0.10381</c:v>
                </c:pt>
                <c:pt idx="3872">
                  <c:v>0.12157999999999999</c:v>
                </c:pt>
                <c:pt idx="3873">
                  <c:v>0.13447000000000001</c:v>
                </c:pt>
                <c:pt idx="3874">
                  <c:v>0.15592</c:v>
                </c:pt>
                <c:pt idx="3875">
                  <c:v>0.17977000000000001</c:v>
                </c:pt>
                <c:pt idx="3876">
                  <c:v>0.19858999999999999</c:v>
                </c:pt>
                <c:pt idx="3877">
                  <c:v>0.18870999999999999</c:v>
                </c:pt>
                <c:pt idx="3878">
                  <c:v>0.19966999999999999</c:v>
                </c:pt>
                <c:pt idx="3879">
                  <c:v>0.17227999999999999</c:v>
                </c:pt>
                <c:pt idx="3880">
                  <c:v>0.13703000000000001</c:v>
                </c:pt>
                <c:pt idx="3881">
                  <c:v>0.15057999999999999</c:v>
                </c:pt>
                <c:pt idx="3882">
                  <c:v>0.12894</c:v>
                </c:pt>
                <c:pt idx="3883">
                  <c:v>0.12353</c:v>
                </c:pt>
                <c:pt idx="3884">
                  <c:v>7.1681999999999996E-2</c:v>
                </c:pt>
                <c:pt idx="3885">
                  <c:v>5.1667999999999999E-2</c:v>
                </c:pt>
                <c:pt idx="3886">
                  <c:v>3.5695999999999999E-2</c:v>
                </c:pt>
                <c:pt idx="3887">
                  <c:v>-1.6916E-2</c:v>
                </c:pt>
                <c:pt idx="3888">
                  <c:v>8.8646999999999997E-3</c:v>
                </c:pt>
                <c:pt idx="3889">
                  <c:v>-3.0748000000000001E-2</c:v>
                </c:pt>
                <c:pt idx="3890">
                  <c:v>-5.5513E-2</c:v>
                </c:pt>
                <c:pt idx="3891">
                  <c:v>-9.1589000000000004E-2</c:v>
                </c:pt>
                <c:pt idx="3892">
                  <c:v>-0.11108</c:v>
                </c:pt>
                <c:pt idx="3893">
                  <c:v>-0.14382</c:v>
                </c:pt>
                <c:pt idx="3894">
                  <c:v>-0.17849000000000001</c:v>
                </c:pt>
                <c:pt idx="3895">
                  <c:v>-0.16908999999999999</c:v>
                </c:pt>
                <c:pt idx="3896">
                  <c:v>-0.18712999999999999</c:v>
                </c:pt>
                <c:pt idx="3897">
                  <c:v>-0.18218999999999999</c:v>
                </c:pt>
                <c:pt idx="3898">
                  <c:v>-0.1658</c:v>
                </c:pt>
                <c:pt idx="3899">
                  <c:v>-0.16985</c:v>
                </c:pt>
                <c:pt idx="3900">
                  <c:v>-0.18443000000000001</c:v>
                </c:pt>
                <c:pt idx="3901">
                  <c:v>-0.16619999999999999</c:v>
                </c:pt>
                <c:pt idx="3902">
                  <c:v>-0.13233</c:v>
                </c:pt>
                <c:pt idx="3903">
                  <c:v>-0.12531</c:v>
                </c:pt>
                <c:pt idx="3904">
                  <c:v>-9.6195000000000003E-2</c:v>
                </c:pt>
                <c:pt idx="3905">
                  <c:v>-5.2916999999999999E-2</c:v>
                </c:pt>
                <c:pt idx="3906">
                  <c:v>-6.1448999999999997E-2</c:v>
                </c:pt>
                <c:pt idx="3907">
                  <c:v>-3.4987999999999998E-2</c:v>
                </c:pt>
                <c:pt idx="3908">
                  <c:v>-1.7132000000000001E-2</c:v>
                </c:pt>
                <c:pt idx="3909">
                  <c:v>3.8351000000000003E-2</c:v>
                </c:pt>
                <c:pt idx="3910">
                  <c:v>5.3060999999999997E-2</c:v>
                </c:pt>
                <c:pt idx="3911">
                  <c:v>8.4052000000000002E-2</c:v>
                </c:pt>
                <c:pt idx="3912">
                  <c:v>0.13891999999999999</c:v>
                </c:pt>
                <c:pt idx="3913">
                  <c:v>0.11486</c:v>
                </c:pt>
                <c:pt idx="3914">
                  <c:v>0.14199999999999999</c:v>
                </c:pt>
                <c:pt idx="3915">
                  <c:v>0.14241999999999999</c:v>
                </c:pt>
                <c:pt idx="3916">
                  <c:v>0.14304</c:v>
                </c:pt>
                <c:pt idx="3917">
                  <c:v>0.15698000000000001</c:v>
                </c:pt>
                <c:pt idx="3918">
                  <c:v>0.17496</c:v>
                </c:pt>
                <c:pt idx="3919">
                  <c:v>0.19078999999999999</c:v>
                </c:pt>
                <c:pt idx="3920">
                  <c:v>0.15767</c:v>
                </c:pt>
                <c:pt idx="3921">
                  <c:v>0.16274</c:v>
                </c:pt>
                <c:pt idx="3922">
                  <c:v>0.14415</c:v>
                </c:pt>
                <c:pt idx="3923">
                  <c:v>0.1065</c:v>
                </c:pt>
                <c:pt idx="3924">
                  <c:v>0.12422</c:v>
                </c:pt>
                <c:pt idx="3925">
                  <c:v>0.10365000000000001</c:v>
                </c:pt>
                <c:pt idx="3926">
                  <c:v>9.5304E-2</c:v>
                </c:pt>
                <c:pt idx="3927">
                  <c:v>3.1633000000000001E-2</c:v>
                </c:pt>
                <c:pt idx="3928">
                  <c:v>3.0034999999999999E-2</c:v>
                </c:pt>
                <c:pt idx="3929">
                  <c:v>4.7111000000000002E-3</c:v>
                </c:pt>
                <c:pt idx="3930">
                  <c:v>-5.3321E-2</c:v>
                </c:pt>
                <c:pt idx="3931">
                  <c:v>-3.4388000000000002E-2</c:v>
                </c:pt>
                <c:pt idx="3932">
                  <c:v>-6.8447999999999995E-2</c:v>
                </c:pt>
                <c:pt idx="3933">
                  <c:v>-8.0611000000000002E-2</c:v>
                </c:pt>
                <c:pt idx="3934">
                  <c:v>-0.11142000000000001</c:v>
                </c:pt>
                <c:pt idx="3935">
                  <c:v>-0.12655</c:v>
                </c:pt>
                <c:pt idx="3936">
                  <c:v>-0.15425</c:v>
                </c:pt>
                <c:pt idx="3937">
                  <c:v>-0.19383</c:v>
                </c:pt>
                <c:pt idx="3938">
                  <c:v>-0.16747999999999999</c:v>
                </c:pt>
                <c:pt idx="3939">
                  <c:v>-0.19195999999999999</c:v>
                </c:pt>
                <c:pt idx="3940">
                  <c:v>-0.17235</c:v>
                </c:pt>
                <c:pt idx="3941">
                  <c:v>-0.13683999999999999</c:v>
                </c:pt>
                <c:pt idx="3942">
                  <c:v>-0.15862000000000001</c:v>
                </c:pt>
                <c:pt idx="3943">
                  <c:v>-0.14824000000000001</c:v>
                </c:pt>
                <c:pt idx="3944">
                  <c:v>-0.15378</c:v>
                </c:pt>
                <c:pt idx="3945">
                  <c:v>-8.5919999999999996E-2</c:v>
                </c:pt>
                <c:pt idx="3946">
                  <c:v>-9.9826999999999999E-2</c:v>
                </c:pt>
                <c:pt idx="3947">
                  <c:v>-7.7705999999999997E-2</c:v>
                </c:pt>
                <c:pt idx="3948">
                  <c:v>-1.3965999999999999E-2</c:v>
                </c:pt>
                <c:pt idx="3949">
                  <c:v>-4.5465999999999999E-2</c:v>
                </c:pt>
                <c:pt idx="3950">
                  <c:v>-2.686E-3</c:v>
                </c:pt>
                <c:pt idx="3951">
                  <c:v>6.9461999999999996E-3</c:v>
                </c:pt>
                <c:pt idx="3952">
                  <c:v>5.4150999999999998E-2</c:v>
                </c:pt>
                <c:pt idx="3953">
                  <c:v>7.3452000000000003E-2</c:v>
                </c:pt>
                <c:pt idx="3954">
                  <c:v>9.5295000000000005E-2</c:v>
                </c:pt>
                <c:pt idx="3955">
                  <c:v>0.14931</c:v>
                </c:pt>
                <c:pt idx="3956">
                  <c:v>0.13111</c:v>
                </c:pt>
                <c:pt idx="3957">
                  <c:v>0.16086</c:v>
                </c:pt>
                <c:pt idx="3958">
                  <c:v>0.15411</c:v>
                </c:pt>
                <c:pt idx="3959">
                  <c:v>0.14957000000000001</c:v>
                </c:pt>
                <c:pt idx="3960">
                  <c:v>0.16463</c:v>
                </c:pt>
                <c:pt idx="3961">
                  <c:v>0.17427000000000001</c:v>
                </c:pt>
                <c:pt idx="3962">
                  <c:v>0.18440999999999999</c:v>
                </c:pt>
                <c:pt idx="3963">
                  <c:v>0.14879000000000001</c:v>
                </c:pt>
                <c:pt idx="3964">
                  <c:v>0.15329000000000001</c:v>
                </c:pt>
                <c:pt idx="3965">
                  <c:v>0.13943</c:v>
                </c:pt>
                <c:pt idx="3966">
                  <c:v>9.6109E-2</c:v>
                </c:pt>
                <c:pt idx="3967">
                  <c:v>0.11271</c:v>
                </c:pt>
                <c:pt idx="3968">
                  <c:v>8.5658999999999999E-2</c:v>
                </c:pt>
                <c:pt idx="3969">
                  <c:v>6.8722000000000005E-2</c:v>
                </c:pt>
                <c:pt idx="3970">
                  <c:v>8.5561999999999999E-3</c:v>
                </c:pt>
                <c:pt idx="3971">
                  <c:v>2.2000000000000001E-3</c:v>
                </c:pt>
                <c:pt idx="3972">
                  <c:v>-2.6098E-2</c:v>
                </c:pt>
                <c:pt idx="3973">
                  <c:v>-8.0157999999999993E-2</c:v>
                </c:pt>
                <c:pt idx="3974">
                  <c:v>-8.1852999999999995E-2</c:v>
                </c:pt>
                <c:pt idx="3975">
                  <c:v>-0.10990999999999999</c:v>
                </c:pt>
                <c:pt idx="3976">
                  <c:v>-0.11803</c:v>
                </c:pt>
                <c:pt idx="3977">
                  <c:v>-0.13186999999999999</c:v>
                </c:pt>
                <c:pt idx="3978">
                  <c:v>-0.13578000000000001</c:v>
                </c:pt>
                <c:pt idx="3979">
                  <c:v>-0.15281</c:v>
                </c:pt>
                <c:pt idx="3980">
                  <c:v>-0.16650999999999999</c:v>
                </c:pt>
                <c:pt idx="3981">
                  <c:v>-0.15073</c:v>
                </c:pt>
                <c:pt idx="3982">
                  <c:v>-0.17055999999999999</c:v>
                </c:pt>
                <c:pt idx="3983">
                  <c:v>-0.17693999999999999</c:v>
                </c:pt>
                <c:pt idx="3984">
                  <c:v>-0.15740000000000001</c:v>
                </c:pt>
                <c:pt idx="3985">
                  <c:v>-0.16295000000000001</c:v>
                </c:pt>
                <c:pt idx="3986">
                  <c:v>-0.14831</c:v>
                </c:pt>
                <c:pt idx="3987">
                  <c:v>-0.14033999999999999</c:v>
                </c:pt>
                <c:pt idx="3988">
                  <c:v>-9.1722999999999999E-2</c:v>
                </c:pt>
                <c:pt idx="3989">
                  <c:v>-8.4247000000000002E-2</c:v>
                </c:pt>
                <c:pt idx="3990">
                  <c:v>-5.3690000000000002E-2</c:v>
                </c:pt>
                <c:pt idx="3991">
                  <c:v>2.4421999999999999E-2</c:v>
                </c:pt>
                <c:pt idx="3992">
                  <c:v>-1.163E-3</c:v>
                </c:pt>
                <c:pt idx="3993">
                  <c:v>3.2981999999999997E-2</c:v>
                </c:pt>
                <c:pt idx="3994">
                  <c:v>4.8157999999999999E-2</c:v>
                </c:pt>
                <c:pt idx="3995">
                  <c:v>7.9429E-2</c:v>
                </c:pt>
                <c:pt idx="3996">
                  <c:v>9.6943000000000001E-2</c:v>
                </c:pt>
                <c:pt idx="3997">
                  <c:v>0.13167000000000001</c:v>
                </c:pt>
                <c:pt idx="3998">
                  <c:v>0.17129</c:v>
                </c:pt>
                <c:pt idx="3999">
                  <c:v>0.14657000000000001</c:v>
                </c:pt>
                <c:pt idx="4000">
                  <c:v>0.18537000000000001</c:v>
                </c:pt>
                <c:pt idx="4001">
                  <c:v>0.15975</c:v>
                </c:pt>
                <c:pt idx="4002">
                  <c:v>0.15662000000000001</c:v>
                </c:pt>
                <c:pt idx="4003">
                  <c:v>0.17266999999999999</c:v>
                </c:pt>
                <c:pt idx="4004">
                  <c:v>0.1691</c:v>
                </c:pt>
                <c:pt idx="4005">
                  <c:v>0.18390999999999999</c:v>
                </c:pt>
                <c:pt idx="4006">
                  <c:v>0.10946</c:v>
                </c:pt>
                <c:pt idx="4007">
                  <c:v>0.13650000000000001</c:v>
                </c:pt>
                <c:pt idx="4008">
                  <c:v>0.11448</c:v>
                </c:pt>
                <c:pt idx="4009">
                  <c:v>6.3694000000000001E-2</c:v>
                </c:pt>
                <c:pt idx="4010">
                  <c:v>8.6152000000000006E-2</c:v>
                </c:pt>
                <c:pt idx="4011">
                  <c:v>5.3773000000000001E-2</c:v>
                </c:pt>
                <c:pt idx="4012">
                  <c:v>4.0897999999999997E-2</c:v>
                </c:pt>
                <c:pt idx="4013">
                  <c:v>-1.3365999999999999E-2</c:v>
                </c:pt>
                <c:pt idx="4014">
                  <c:v>-2.3914999999999999E-2</c:v>
                </c:pt>
                <c:pt idx="4015">
                  <c:v>-5.6344999999999999E-2</c:v>
                </c:pt>
                <c:pt idx="4016">
                  <c:v>-0.11382</c:v>
                </c:pt>
                <c:pt idx="4017">
                  <c:v>-0.10852000000000001</c:v>
                </c:pt>
                <c:pt idx="4018">
                  <c:v>-0.14373</c:v>
                </c:pt>
                <c:pt idx="4019">
                  <c:v>-0.14632999999999999</c:v>
                </c:pt>
                <c:pt idx="4020">
                  <c:v>-0.15842999999999999</c:v>
                </c:pt>
                <c:pt idx="4021">
                  <c:v>-0.16098000000000001</c:v>
                </c:pt>
                <c:pt idx="4022">
                  <c:v>-0.18476000000000001</c:v>
                </c:pt>
                <c:pt idx="4023">
                  <c:v>-0.19167999999999999</c:v>
                </c:pt>
                <c:pt idx="4024">
                  <c:v>-0.13919000000000001</c:v>
                </c:pt>
                <c:pt idx="4025">
                  <c:v>-0.16586000000000001</c:v>
                </c:pt>
                <c:pt idx="4026">
                  <c:v>-0.15506</c:v>
                </c:pt>
                <c:pt idx="4027">
                  <c:v>-0.12712999999999999</c:v>
                </c:pt>
                <c:pt idx="4028">
                  <c:v>-0.13886999999999999</c:v>
                </c:pt>
                <c:pt idx="4029">
                  <c:v>-0.12204</c:v>
                </c:pt>
                <c:pt idx="4030">
                  <c:v>-0.10580000000000001</c:v>
                </c:pt>
                <c:pt idx="4031">
                  <c:v>-5.1073E-2</c:v>
                </c:pt>
                <c:pt idx="4032">
                  <c:v>-4.7307000000000002E-2</c:v>
                </c:pt>
                <c:pt idx="4033">
                  <c:v>-3.0221999999999999E-2</c:v>
                </c:pt>
                <c:pt idx="4034">
                  <c:v>2.7746E-2</c:v>
                </c:pt>
                <c:pt idx="4035">
                  <c:v>3.8885999999999997E-2</c:v>
                </c:pt>
                <c:pt idx="4036">
                  <c:v>6.3809000000000005E-2</c:v>
                </c:pt>
                <c:pt idx="4037">
                  <c:v>8.2683000000000006E-2</c:v>
                </c:pt>
                <c:pt idx="4038">
                  <c:v>0.10094</c:v>
                </c:pt>
                <c:pt idx="4039">
                  <c:v>0.10997</c:v>
                </c:pt>
                <c:pt idx="4040">
                  <c:v>0.14374999999999999</c:v>
                </c:pt>
                <c:pt idx="4041">
                  <c:v>0.16377</c:v>
                </c:pt>
                <c:pt idx="4042">
                  <c:v>0.14091000000000001</c:v>
                </c:pt>
                <c:pt idx="4043">
                  <c:v>0.18179000000000001</c:v>
                </c:pt>
                <c:pt idx="4044">
                  <c:v>0.19026999999999999</c:v>
                </c:pt>
                <c:pt idx="4045">
                  <c:v>0.18983</c:v>
                </c:pt>
                <c:pt idx="4046">
                  <c:v>0.19844000000000001</c:v>
                </c:pt>
                <c:pt idx="4047">
                  <c:v>0.18892999999999999</c:v>
                </c:pt>
                <c:pt idx="4048">
                  <c:v>0.17688999999999999</c:v>
                </c:pt>
                <c:pt idx="4049">
                  <c:v>0.11811000000000001</c:v>
                </c:pt>
                <c:pt idx="4050">
                  <c:v>0.12039</c:v>
                </c:pt>
                <c:pt idx="4051">
                  <c:v>0.10864</c:v>
                </c:pt>
                <c:pt idx="4052">
                  <c:v>5.8595000000000001E-2</c:v>
                </c:pt>
                <c:pt idx="4053">
                  <c:v>3.2097000000000001E-2</c:v>
                </c:pt>
                <c:pt idx="4054">
                  <c:v>1.1042E-2</c:v>
                </c:pt>
                <c:pt idx="4055">
                  <c:v>-1.6272999999999999E-2</c:v>
                </c:pt>
                <c:pt idx="4056">
                  <c:v>-5.4884000000000002E-2</c:v>
                </c:pt>
                <c:pt idx="4057">
                  <c:v>-5.1258999999999999E-2</c:v>
                </c:pt>
                <c:pt idx="4058">
                  <c:v>-8.7550000000000003E-2</c:v>
                </c:pt>
                <c:pt idx="4059">
                  <c:v>-0.11633</c:v>
                </c:pt>
                <c:pt idx="4060">
                  <c:v>-0.11858</c:v>
                </c:pt>
                <c:pt idx="4061">
                  <c:v>-0.15770000000000001</c:v>
                </c:pt>
                <c:pt idx="4062">
                  <c:v>-0.17777999999999999</c:v>
                </c:pt>
                <c:pt idx="4063">
                  <c:v>-0.2009</c:v>
                </c:pt>
                <c:pt idx="4064">
                  <c:v>-0.19925999999999999</c:v>
                </c:pt>
                <c:pt idx="4065">
                  <c:v>-0.20407</c:v>
                </c:pt>
                <c:pt idx="4066">
                  <c:v>-0.19842000000000001</c:v>
                </c:pt>
                <c:pt idx="4067">
                  <c:v>-0.15609000000000001</c:v>
                </c:pt>
                <c:pt idx="4068">
                  <c:v>-0.16941999999999999</c:v>
                </c:pt>
                <c:pt idx="4069">
                  <c:v>-0.17499999999999999</c:v>
                </c:pt>
                <c:pt idx="4070">
                  <c:v>-0.14224000000000001</c:v>
                </c:pt>
                <c:pt idx="4071">
                  <c:v>-0.10826</c:v>
                </c:pt>
                <c:pt idx="4072">
                  <c:v>-9.6073000000000006E-2</c:v>
                </c:pt>
                <c:pt idx="4073">
                  <c:v>-6.1967000000000001E-2</c:v>
                </c:pt>
                <c:pt idx="4074">
                  <c:v>-1.5821999999999999E-2</c:v>
                </c:pt>
                <c:pt idx="4075">
                  <c:v>-2.3895E-2</c:v>
                </c:pt>
                <c:pt idx="4076">
                  <c:v>1.2511E-2</c:v>
                </c:pt>
                <c:pt idx="4077">
                  <c:v>4.0114999999999998E-2</c:v>
                </c:pt>
                <c:pt idx="4078">
                  <c:v>5.8878E-2</c:v>
                </c:pt>
                <c:pt idx="4079">
                  <c:v>9.5250000000000001E-2</c:v>
                </c:pt>
                <c:pt idx="4080">
                  <c:v>0.12111</c:v>
                </c:pt>
                <c:pt idx="4081">
                  <c:v>0.17319000000000001</c:v>
                </c:pt>
                <c:pt idx="4082">
                  <c:v>0.16705999999999999</c:v>
                </c:pt>
                <c:pt idx="4083">
                  <c:v>0.19040000000000001</c:v>
                </c:pt>
                <c:pt idx="4084">
                  <c:v>0.19475999999999999</c:v>
                </c:pt>
                <c:pt idx="4085">
                  <c:v>0.17448</c:v>
                </c:pt>
                <c:pt idx="4086">
                  <c:v>0.18795999999999999</c:v>
                </c:pt>
                <c:pt idx="4087">
                  <c:v>0.20574000000000001</c:v>
                </c:pt>
                <c:pt idx="4088">
                  <c:v>0.19702</c:v>
                </c:pt>
                <c:pt idx="4089">
                  <c:v>0.19316</c:v>
                </c:pt>
                <c:pt idx="4090">
                  <c:v>0.18892</c:v>
                </c:pt>
                <c:pt idx="4091">
                  <c:v>0.13386000000000001</c:v>
                </c:pt>
                <c:pt idx="4092">
                  <c:v>9.4270000000000007E-2</c:v>
                </c:pt>
                <c:pt idx="4093">
                  <c:v>8.4084000000000006E-2</c:v>
                </c:pt>
                <c:pt idx="4094">
                  <c:v>5.4604E-2</c:v>
                </c:pt>
                <c:pt idx="4095">
                  <c:v>2.5692E-2</c:v>
                </c:pt>
                <c:pt idx="4096">
                  <c:v>-1.6094000000000001E-2</c:v>
                </c:pt>
                <c:pt idx="4097">
                  <c:v>-4.0882000000000002E-2</c:v>
                </c:pt>
                <c:pt idx="4098">
                  <c:v>-6.3251000000000002E-2</c:v>
                </c:pt>
                <c:pt idx="4099">
                  <c:v>-9.9035999999999999E-2</c:v>
                </c:pt>
                <c:pt idx="4100">
                  <c:v>-0.10066</c:v>
                </c:pt>
                <c:pt idx="4101">
                  <c:v>-0.12755</c:v>
                </c:pt>
                <c:pt idx="4102">
                  <c:v>-0.15175</c:v>
                </c:pt>
                <c:pt idx="4103">
                  <c:v>-0.14681</c:v>
                </c:pt>
                <c:pt idx="4104">
                  <c:v>-0.17302999999999999</c:v>
                </c:pt>
                <c:pt idx="4105">
                  <c:v>-0.19596</c:v>
                </c:pt>
                <c:pt idx="4106">
                  <c:v>-0.20300000000000001</c:v>
                </c:pt>
                <c:pt idx="4107">
                  <c:v>-0.20660000000000001</c:v>
                </c:pt>
                <c:pt idx="4108">
                  <c:v>-0.20372000000000001</c:v>
                </c:pt>
                <c:pt idx="4109">
                  <c:v>-0.19522999999999999</c:v>
                </c:pt>
                <c:pt idx="4110">
                  <c:v>-0.14204</c:v>
                </c:pt>
                <c:pt idx="4111">
                  <c:v>-0.15260000000000001</c:v>
                </c:pt>
                <c:pt idx="4112">
                  <c:v>-0.14235</c:v>
                </c:pt>
                <c:pt idx="4113">
                  <c:v>-0.10624</c:v>
                </c:pt>
                <c:pt idx="4114">
                  <c:v>-7.4774999999999994E-2</c:v>
                </c:pt>
                <c:pt idx="4115">
                  <c:v>-4.7442999999999999E-2</c:v>
                </c:pt>
                <c:pt idx="4116">
                  <c:v>-2.2537999999999999E-2</c:v>
                </c:pt>
                <c:pt idx="4117">
                  <c:v>3.1320000000000001E-2</c:v>
                </c:pt>
                <c:pt idx="4118">
                  <c:v>2.0829E-2</c:v>
                </c:pt>
                <c:pt idx="4119">
                  <c:v>6.4060000000000006E-2</c:v>
                </c:pt>
                <c:pt idx="4120">
                  <c:v>8.9007000000000003E-2</c:v>
                </c:pt>
                <c:pt idx="4121">
                  <c:v>0.10739</c:v>
                </c:pt>
                <c:pt idx="4122">
                  <c:v>0.14369000000000001</c:v>
                </c:pt>
                <c:pt idx="4123">
                  <c:v>0.16178000000000001</c:v>
                </c:pt>
                <c:pt idx="4124">
                  <c:v>0.20018</c:v>
                </c:pt>
                <c:pt idx="4125">
                  <c:v>0.18301000000000001</c:v>
                </c:pt>
                <c:pt idx="4126">
                  <c:v>0.19697000000000001</c:v>
                </c:pt>
                <c:pt idx="4127">
                  <c:v>0.19073000000000001</c:v>
                </c:pt>
                <c:pt idx="4128">
                  <c:v>0.1588</c:v>
                </c:pt>
                <c:pt idx="4129">
                  <c:v>0.17039000000000001</c:v>
                </c:pt>
                <c:pt idx="4130">
                  <c:v>0.17469000000000001</c:v>
                </c:pt>
                <c:pt idx="4131">
                  <c:v>0.1661</c:v>
                </c:pt>
                <c:pt idx="4132">
                  <c:v>0.12723000000000001</c:v>
                </c:pt>
                <c:pt idx="4133">
                  <c:v>0.12870999999999999</c:v>
                </c:pt>
                <c:pt idx="4134">
                  <c:v>9.3433000000000002E-2</c:v>
                </c:pt>
                <c:pt idx="4135">
                  <c:v>4.3366000000000002E-2</c:v>
                </c:pt>
                <c:pt idx="4136">
                  <c:v>6.0604999999999999E-2</c:v>
                </c:pt>
                <c:pt idx="4137">
                  <c:v>2.7202E-2</c:v>
                </c:pt>
                <c:pt idx="4138">
                  <c:v>1.8693999999999999E-2</c:v>
                </c:pt>
                <c:pt idx="4139">
                  <c:v>-3.8034999999999999E-2</c:v>
                </c:pt>
                <c:pt idx="4140">
                  <c:v>-6.1642000000000002E-2</c:v>
                </c:pt>
                <c:pt idx="4141">
                  <c:v>-0.10138</c:v>
                </c:pt>
                <c:pt idx="4142">
                  <c:v>-0.15601999999999999</c:v>
                </c:pt>
                <c:pt idx="4143">
                  <c:v>-0.13982</c:v>
                </c:pt>
                <c:pt idx="4144">
                  <c:v>-0.15701000000000001</c:v>
                </c:pt>
                <c:pt idx="4145">
                  <c:v>-0.16491</c:v>
                </c:pt>
                <c:pt idx="4146">
                  <c:v>-0.15872</c:v>
                </c:pt>
                <c:pt idx="4147">
                  <c:v>-0.17333999999999999</c:v>
                </c:pt>
                <c:pt idx="4148">
                  <c:v>-0.20472000000000001</c:v>
                </c:pt>
                <c:pt idx="4149">
                  <c:v>-0.20077999999999999</c:v>
                </c:pt>
                <c:pt idx="4150">
                  <c:v>-0.17135</c:v>
                </c:pt>
                <c:pt idx="4151">
                  <c:v>-0.17222000000000001</c:v>
                </c:pt>
                <c:pt idx="4152">
                  <c:v>-0.14552000000000001</c:v>
                </c:pt>
                <c:pt idx="4153">
                  <c:v>-0.10409</c:v>
                </c:pt>
                <c:pt idx="4154">
                  <c:v>-0.12325</c:v>
                </c:pt>
                <c:pt idx="4155">
                  <c:v>-0.10575</c:v>
                </c:pt>
                <c:pt idx="4156">
                  <c:v>-8.8201000000000002E-2</c:v>
                </c:pt>
                <c:pt idx="4157">
                  <c:v>-5.0883999999999999E-2</c:v>
                </c:pt>
                <c:pt idx="4158">
                  <c:v>-1.7975999999999999E-2</c:v>
                </c:pt>
                <c:pt idx="4159">
                  <c:v>1.8081E-2</c:v>
                </c:pt>
                <c:pt idx="4160">
                  <c:v>8.5176000000000002E-2</c:v>
                </c:pt>
                <c:pt idx="4161">
                  <c:v>6.0426000000000001E-2</c:v>
                </c:pt>
                <c:pt idx="4162">
                  <c:v>9.2202000000000006E-2</c:v>
                </c:pt>
                <c:pt idx="4163">
                  <c:v>0.10061</c:v>
                </c:pt>
                <c:pt idx="4164">
                  <c:v>0.12350999999999999</c:v>
                </c:pt>
                <c:pt idx="4165">
                  <c:v>0.14343</c:v>
                </c:pt>
                <c:pt idx="4166">
                  <c:v>0.17427000000000001</c:v>
                </c:pt>
                <c:pt idx="4167">
                  <c:v>0.20533000000000001</c:v>
                </c:pt>
                <c:pt idx="4168">
                  <c:v>0.17463999999999999</c:v>
                </c:pt>
                <c:pt idx="4169">
                  <c:v>0.19716</c:v>
                </c:pt>
                <c:pt idx="4170">
                  <c:v>0.17685999999999999</c:v>
                </c:pt>
                <c:pt idx="4171">
                  <c:v>0.14232</c:v>
                </c:pt>
                <c:pt idx="4172">
                  <c:v>0.16794999999999999</c:v>
                </c:pt>
                <c:pt idx="4173">
                  <c:v>0.15656999999999999</c:v>
                </c:pt>
                <c:pt idx="4174">
                  <c:v>0.15458</c:v>
                </c:pt>
                <c:pt idx="4175">
                  <c:v>0.10609</c:v>
                </c:pt>
                <c:pt idx="4176">
                  <c:v>8.9524000000000006E-2</c:v>
                </c:pt>
                <c:pt idx="4177">
                  <c:v>6.3112000000000001E-2</c:v>
                </c:pt>
                <c:pt idx="4178">
                  <c:v>-3.0160999999999999E-3</c:v>
                </c:pt>
                <c:pt idx="4179">
                  <c:v>3.2185999999999999E-2</c:v>
                </c:pt>
                <c:pt idx="4180">
                  <c:v>8.7359999999999998E-4</c:v>
                </c:pt>
                <c:pt idx="4181">
                  <c:v>-1.2939000000000001E-2</c:v>
                </c:pt>
                <c:pt idx="4182">
                  <c:v>-6.2121999999999997E-2</c:v>
                </c:pt>
                <c:pt idx="4183">
                  <c:v>-8.0493999999999996E-2</c:v>
                </c:pt>
                <c:pt idx="4184">
                  <c:v>-0.11891</c:v>
                </c:pt>
                <c:pt idx="4185">
                  <c:v>-0.17257</c:v>
                </c:pt>
                <c:pt idx="4186">
                  <c:v>-0.14579</c:v>
                </c:pt>
                <c:pt idx="4187">
                  <c:v>-0.18282000000000001</c:v>
                </c:pt>
                <c:pt idx="4188">
                  <c:v>-0.17893000000000001</c:v>
                </c:pt>
                <c:pt idx="4189">
                  <c:v>-0.16919000000000001</c:v>
                </c:pt>
                <c:pt idx="4190">
                  <c:v>-0.18890999999999999</c:v>
                </c:pt>
                <c:pt idx="4191">
                  <c:v>-0.18686</c:v>
                </c:pt>
                <c:pt idx="4192">
                  <c:v>-0.20258000000000001</c:v>
                </c:pt>
                <c:pt idx="4193">
                  <c:v>-0.15187999999999999</c:v>
                </c:pt>
                <c:pt idx="4194">
                  <c:v>-0.15726000000000001</c:v>
                </c:pt>
                <c:pt idx="4195">
                  <c:v>-0.13461999999999999</c:v>
                </c:pt>
                <c:pt idx="4196">
                  <c:v>-7.8587000000000004E-2</c:v>
                </c:pt>
                <c:pt idx="4197">
                  <c:v>-0.1084</c:v>
                </c:pt>
                <c:pt idx="4198">
                  <c:v>-7.0078000000000001E-2</c:v>
                </c:pt>
                <c:pt idx="4199">
                  <c:v>-6.4509999999999998E-2</c:v>
                </c:pt>
                <c:pt idx="4200">
                  <c:v>8.1772000000000008E-3</c:v>
                </c:pt>
                <c:pt idx="4201">
                  <c:v>1.4205000000000001E-2</c:v>
                </c:pt>
                <c:pt idx="4202">
                  <c:v>5.0868999999999998E-2</c:v>
                </c:pt>
                <c:pt idx="4203">
                  <c:v>0.12443</c:v>
                </c:pt>
                <c:pt idx="4204">
                  <c:v>9.0778999999999999E-2</c:v>
                </c:pt>
                <c:pt idx="4205">
                  <c:v>0.13005</c:v>
                </c:pt>
                <c:pt idx="4206">
                  <c:v>0.13077</c:v>
                </c:pt>
                <c:pt idx="4207">
                  <c:v>0.14383000000000001</c:v>
                </c:pt>
                <c:pt idx="4208">
                  <c:v>0.16067000000000001</c:v>
                </c:pt>
                <c:pt idx="4209">
                  <c:v>0.18556</c:v>
                </c:pt>
                <c:pt idx="4210">
                  <c:v>0.21078</c:v>
                </c:pt>
                <c:pt idx="4211">
                  <c:v>0.17222999999999999</c:v>
                </c:pt>
                <c:pt idx="4212">
                  <c:v>0.18534999999999999</c:v>
                </c:pt>
                <c:pt idx="4213">
                  <c:v>0.16582</c:v>
                </c:pt>
                <c:pt idx="4214">
                  <c:v>0.12751999999999999</c:v>
                </c:pt>
                <c:pt idx="4215">
                  <c:v>0.15451999999999999</c:v>
                </c:pt>
                <c:pt idx="4216">
                  <c:v>0.13843</c:v>
                </c:pt>
                <c:pt idx="4217">
                  <c:v>0.13705000000000001</c:v>
                </c:pt>
                <c:pt idx="4218">
                  <c:v>6.0571E-2</c:v>
                </c:pt>
                <c:pt idx="4219">
                  <c:v>6.7839999999999998E-2</c:v>
                </c:pt>
                <c:pt idx="4220">
                  <c:v>3.5451999999999997E-2</c:v>
                </c:pt>
                <c:pt idx="4221">
                  <c:v>-3.3536000000000003E-2</c:v>
                </c:pt>
                <c:pt idx="4222">
                  <c:v>-6.3959999999999998E-3</c:v>
                </c:pt>
                <c:pt idx="4223">
                  <c:v>-4.2342999999999999E-2</c:v>
                </c:pt>
                <c:pt idx="4224">
                  <c:v>-5.4439000000000001E-2</c:v>
                </c:pt>
                <c:pt idx="4225">
                  <c:v>-9.2773999999999995E-2</c:v>
                </c:pt>
                <c:pt idx="4226">
                  <c:v>-0.11021</c:v>
                </c:pt>
                <c:pt idx="4227">
                  <c:v>-0.14546000000000001</c:v>
                </c:pt>
                <c:pt idx="4228">
                  <c:v>-0.19177</c:v>
                </c:pt>
                <c:pt idx="4229">
                  <c:v>-0.15703</c:v>
                </c:pt>
                <c:pt idx="4230">
                  <c:v>-0.17913999999999999</c:v>
                </c:pt>
                <c:pt idx="4231">
                  <c:v>-0.17212</c:v>
                </c:pt>
                <c:pt idx="4232">
                  <c:v>-0.15257000000000001</c:v>
                </c:pt>
                <c:pt idx="4233">
                  <c:v>-0.18384</c:v>
                </c:pt>
                <c:pt idx="4234">
                  <c:v>-0.18468999999999999</c:v>
                </c:pt>
                <c:pt idx="4235">
                  <c:v>-0.18890000000000001</c:v>
                </c:pt>
                <c:pt idx="4236">
                  <c:v>-0.11594</c:v>
                </c:pt>
                <c:pt idx="4237">
                  <c:v>-0.14071</c:v>
                </c:pt>
                <c:pt idx="4238">
                  <c:v>-0.13008</c:v>
                </c:pt>
                <c:pt idx="4239">
                  <c:v>-6.2975000000000003E-2</c:v>
                </c:pt>
                <c:pt idx="4240">
                  <c:v>-8.9685000000000001E-2</c:v>
                </c:pt>
                <c:pt idx="4241">
                  <c:v>-4.1563000000000003E-2</c:v>
                </c:pt>
                <c:pt idx="4242">
                  <c:v>-3.1400999999999998E-2</c:v>
                </c:pt>
                <c:pt idx="4243">
                  <c:v>3.2472000000000001E-2</c:v>
                </c:pt>
                <c:pt idx="4244">
                  <c:v>3.7224E-2</c:v>
                </c:pt>
                <c:pt idx="4245">
                  <c:v>7.5524999999999995E-2</c:v>
                </c:pt>
                <c:pt idx="4246">
                  <c:v>0.13966000000000001</c:v>
                </c:pt>
                <c:pt idx="4247">
                  <c:v>0.12249</c:v>
                </c:pt>
                <c:pt idx="4248">
                  <c:v>0.16775999999999999</c:v>
                </c:pt>
                <c:pt idx="4249">
                  <c:v>0.15348000000000001</c:v>
                </c:pt>
                <c:pt idx="4250">
                  <c:v>0.16378000000000001</c:v>
                </c:pt>
                <c:pt idx="4251">
                  <c:v>0.17186000000000001</c:v>
                </c:pt>
                <c:pt idx="4252">
                  <c:v>0.19314000000000001</c:v>
                </c:pt>
                <c:pt idx="4253">
                  <c:v>0.21260999999999999</c:v>
                </c:pt>
                <c:pt idx="4254">
                  <c:v>0.16594</c:v>
                </c:pt>
                <c:pt idx="4255">
                  <c:v>0.18615000000000001</c:v>
                </c:pt>
                <c:pt idx="4256">
                  <c:v>0.16657</c:v>
                </c:pt>
                <c:pt idx="4257">
                  <c:v>0.13203999999999999</c:v>
                </c:pt>
                <c:pt idx="4258">
                  <c:v>0.15018999999999999</c:v>
                </c:pt>
                <c:pt idx="4259">
                  <c:v>0.12064999999999999</c:v>
                </c:pt>
                <c:pt idx="4260">
                  <c:v>0.10635</c:v>
                </c:pt>
                <c:pt idx="4261">
                  <c:v>3.5742000000000003E-2</c:v>
                </c:pt>
                <c:pt idx="4262">
                  <c:v>3.2028000000000001E-2</c:v>
                </c:pt>
                <c:pt idx="4263">
                  <c:v>1.106E-2</c:v>
                </c:pt>
                <c:pt idx="4264">
                  <c:v>-5.6501000000000003E-2</c:v>
                </c:pt>
                <c:pt idx="4265">
                  <c:v>-5.9006999999999997E-2</c:v>
                </c:pt>
                <c:pt idx="4266">
                  <c:v>-9.0546000000000001E-2</c:v>
                </c:pt>
                <c:pt idx="4267">
                  <c:v>-0.1031</c:v>
                </c:pt>
                <c:pt idx="4268">
                  <c:v>-0.12225</c:v>
                </c:pt>
                <c:pt idx="4269">
                  <c:v>-0.13067000000000001</c:v>
                </c:pt>
                <c:pt idx="4270">
                  <c:v>-0.16319</c:v>
                </c:pt>
                <c:pt idx="4271">
                  <c:v>-0.18256</c:v>
                </c:pt>
                <c:pt idx="4272">
                  <c:v>-0.16450999999999999</c:v>
                </c:pt>
                <c:pt idx="4273">
                  <c:v>-0.18998000000000001</c:v>
                </c:pt>
                <c:pt idx="4274">
                  <c:v>-0.19681000000000001</c:v>
                </c:pt>
                <c:pt idx="4275">
                  <c:v>-0.18514</c:v>
                </c:pt>
                <c:pt idx="4276">
                  <c:v>-0.19869000000000001</c:v>
                </c:pt>
                <c:pt idx="4277">
                  <c:v>-0.18804000000000001</c:v>
                </c:pt>
                <c:pt idx="4278">
                  <c:v>-0.17579</c:v>
                </c:pt>
                <c:pt idx="4279">
                  <c:v>-0.11201999999999999</c:v>
                </c:pt>
                <c:pt idx="4280">
                  <c:v>-0.11487</c:v>
                </c:pt>
                <c:pt idx="4281">
                  <c:v>-9.6074000000000007E-2</c:v>
                </c:pt>
                <c:pt idx="4282">
                  <c:v>-2.1000000000000001E-2</c:v>
                </c:pt>
                <c:pt idx="4283">
                  <c:v>-4.5643000000000003E-2</c:v>
                </c:pt>
                <c:pt idx="4284">
                  <c:v>-1.4321E-2</c:v>
                </c:pt>
                <c:pt idx="4285">
                  <c:v>2.3373999999999999E-2</c:v>
                </c:pt>
                <c:pt idx="4286">
                  <c:v>5.8384999999999999E-2</c:v>
                </c:pt>
                <c:pt idx="4287">
                  <c:v>8.3268999999999996E-2</c:v>
                </c:pt>
                <c:pt idx="4288">
                  <c:v>0.12939999999999999</c:v>
                </c:pt>
                <c:pt idx="4289">
                  <c:v>0.17227999999999999</c:v>
                </c:pt>
                <c:pt idx="4290">
                  <c:v>0.17126</c:v>
                </c:pt>
                <c:pt idx="4291">
                  <c:v>0.19858999999999999</c:v>
                </c:pt>
                <c:pt idx="4292">
                  <c:v>0.18762999999999999</c:v>
                </c:pt>
                <c:pt idx="4293">
                  <c:v>0.18643999999999999</c:v>
                </c:pt>
                <c:pt idx="4294">
                  <c:v>0.1961</c:v>
                </c:pt>
                <c:pt idx="4295">
                  <c:v>0.20832999999999999</c:v>
                </c:pt>
                <c:pt idx="4296">
                  <c:v>0.21804999999999999</c:v>
                </c:pt>
                <c:pt idx="4297">
                  <c:v>0.14199000000000001</c:v>
                </c:pt>
                <c:pt idx="4298">
                  <c:v>0.16764000000000001</c:v>
                </c:pt>
                <c:pt idx="4299">
                  <c:v>0.14840999999999999</c:v>
                </c:pt>
                <c:pt idx="4300">
                  <c:v>9.4434000000000004E-2</c:v>
                </c:pt>
                <c:pt idx="4301">
                  <c:v>0.11792</c:v>
                </c:pt>
                <c:pt idx="4302">
                  <c:v>8.6158999999999999E-2</c:v>
                </c:pt>
                <c:pt idx="4303">
                  <c:v>6.8838999999999997E-2</c:v>
                </c:pt>
                <c:pt idx="4304">
                  <c:v>8.6786999999999997E-4</c:v>
                </c:pt>
                <c:pt idx="4305">
                  <c:v>-6.4577000000000002E-3</c:v>
                </c:pt>
                <c:pt idx="4306">
                  <c:v>-4.2807999999999999E-2</c:v>
                </c:pt>
                <c:pt idx="4307">
                  <c:v>-0.10988000000000001</c:v>
                </c:pt>
                <c:pt idx="4308">
                  <c:v>-0.10416</c:v>
                </c:pt>
                <c:pt idx="4309">
                  <c:v>-0.14654</c:v>
                </c:pt>
                <c:pt idx="4310">
                  <c:v>-0.14699999999999999</c:v>
                </c:pt>
                <c:pt idx="4311">
                  <c:v>-0.16281999999999999</c:v>
                </c:pt>
                <c:pt idx="4312">
                  <c:v>-0.16805999999999999</c:v>
                </c:pt>
                <c:pt idx="4313">
                  <c:v>-0.19156000000000001</c:v>
                </c:pt>
                <c:pt idx="4314">
                  <c:v>-0.20951</c:v>
                </c:pt>
                <c:pt idx="4315">
                  <c:v>-0.15456</c:v>
                </c:pt>
                <c:pt idx="4316">
                  <c:v>-0.19122</c:v>
                </c:pt>
                <c:pt idx="4317">
                  <c:v>-0.18568999999999999</c:v>
                </c:pt>
                <c:pt idx="4318">
                  <c:v>-0.16042000000000001</c:v>
                </c:pt>
                <c:pt idx="4319">
                  <c:v>-0.17707999999999999</c:v>
                </c:pt>
                <c:pt idx="4320">
                  <c:v>-0.16014</c:v>
                </c:pt>
                <c:pt idx="4321">
                  <c:v>-0.1416</c:v>
                </c:pt>
                <c:pt idx="4322">
                  <c:v>-7.4662000000000006E-2</c:v>
                </c:pt>
                <c:pt idx="4323">
                  <c:v>-7.5883999999999993E-2</c:v>
                </c:pt>
                <c:pt idx="4324">
                  <c:v>-5.3265E-2</c:v>
                </c:pt>
                <c:pt idx="4325">
                  <c:v>9.0188999999999998E-3</c:v>
                </c:pt>
                <c:pt idx="4326">
                  <c:v>2.3536999999999999E-2</c:v>
                </c:pt>
                <c:pt idx="4327">
                  <c:v>5.5667000000000001E-2</c:v>
                </c:pt>
                <c:pt idx="4328">
                  <c:v>7.6630000000000004E-2</c:v>
                </c:pt>
                <c:pt idx="4329">
                  <c:v>0.10294</c:v>
                </c:pt>
                <c:pt idx="4330">
                  <c:v>9.4368999999999995E-2</c:v>
                </c:pt>
                <c:pt idx="4331">
                  <c:v>0.13686000000000001</c:v>
                </c:pt>
                <c:pt idx="4332">
                  <c:v>0.16397999999999999</c:v>
                </c:pt>
                <c:pt idx="4333">
                  <c:v>0.14276</c:v>
                </c:pt>
                <c:pt idx="4334">
                  <c:v>0.19214000000000001</c:v>
                </c:pt>
                <c:pt idx="4335">
                  <c:v>0.20155999999999999</c:v>
                </c:pt>
                <c:pt idx="4336">
                  <c:v>0.20552999999999999</c:v>
                </c:pt>
                <c:pt idx="4337">
                  <c:v>0.21418999999999999</c:v>
                </c:pt>
                <c:pt idx="4338">
                  <c:v>0.218</c:v>
                </c:pt>
                <c:pt idx="4339">
                  <c:v>0.20626</c:v>
                </c:pt>
                <c:pt idx="4340">
                  <c:v>0.13499</c:v>
                </c:pt>
                <c:pt idx="4341">
                  <c:v>0.13638</c:v>
                </c:pt>
                <c:pt idx="4342">
                  <c:v>0.14088000000000001</c:v>
                </c:pt>
                <c:pt idx="4343">
                  <c:v>8.2100999999999993E-2</c:v>
                </c:pt>
                <c:pt idx="4344">
                  <c:v>6.3676999999999997E-2</c:v>
                </c:pt>
                <c:pt idx="4345">
                  <c:v>3.9888E-2</c:v>
                </c:pt>
                <c:pt idx="4346">
                  <c:v>7.5535999999999997E-3</c:v>
                </c:pt>
                <c:pt idx="4347">
                  <c:v>-3.2847000000000001E-2</c:v>
                </c:pt>
                <c:pt idx="4348">
                  <c:v>-3.5109000000000001E-2</c:v>
                </c:pt>
                <c:pt idx="4349">
                  <c:v>-6.1892000000000003E-2</c:v>
                </c:pt>
                <c:pt idx="4350">
                  <c:v>-0.10249</c:v>
                </c:pt>
                <c:pt idx="4351">
                  <c:v>-0.10592</c:v>
                </c:pt>
                <c:pt idx="4352">
                  <c:v>-0.14704</c:v>
                </c:pt>
                <c:pt idx="4353">
                  <c:v>-0.17707999999999999</c:v>
                </c:pt>
                <c:pt idx="4354">
                  <c:v>-0.20673</c:v>
                </c:pt>
                <c:pt idx="4355">
                  <c:v>-0.20507</c:v>
                </c:pt>
                <c:pt idx="4356">
                  <c:v>-0.2064</c:v>
                </c:pt>
                <c:pt idx="4357">
                  <c:v>-0.2109</c:v>
                </c:pt>
                <c:pt idx="4358">
                  <c:v>-0.16200000000000001</c:v>
                </c:pt>
                <c:pt idx="4359">
                  <c:v>-0.18157999999999999</c:v>
                </c:pt>
                <c:pt idx="4360">
                  <c:v>-0.19564999999999999</c:v>
                </c:pt>
                <c:pt idx="4361">
                  <c:v>-0.1648</c:v>
                </c:pt>
                <c:pt idx="4362">
                  <c:v>-0.12908</c:v>
                </c:pt>
                <c:pt idx="4363">
                  <c:v>-0.12617999999999999</c:v>
                </c:pt>
                <c:pt idx="4364">
                  <c:v>-9.0126999999999999E-2</c:v>
                </c:pt>
                <c:pt idx="4365">
                  <c:v>-4.0374E-2</c:v>
                </c:pt>
                <c:pt idx="4366">
                  <c:v>-5.9894000000000003E-2</c:v>
                </c:pt>
                <c:pt idx="4367">
                  <c:v>-2.3827000000000001E-2</c:v>
                </c:pt>
                <c:pt idx="4368">
                  <c:v>8.9318000000000004E-4</c:v>
                </c:pt>
                <c:pt idx="4369">
                  <c:v>2.7057000000000001E-2</c:v>
                </c:pt>
                <c:pt idx="4370">
                  <c:v>7.4573E-2</c:v>
                </c:pt>
                <c:pt idx="4371">
                  <c:v>0.10388</c:v>
                </c:pt>
                <c:pt idx="4372">
                  <c:v>0.17002</c:v>
                </c:pt>
                <c:pt idx="4373">
                  <c:v>0.14718000000000001</c:v>
                </c:pt>
                <c:pt idx="4374">
                  <c:v>0.17282</c:v>
                </c:pt>
                <c:pt idx="4375">
                  <c:v>0.1772</c:v>
                </c:pt>
                <c:pt idx="4376">
                  <c:v>0.161</c:v>
                </c:pt>
                <c:pt idx="4377">
                  <c:v>0.18798000000000001</c:v>
                </c:pt>
                <c:pt idx="4378">
                  <c:v>0.21157999999999999</c:v>
                </c:pt>
                <c:pt idx="4379">
                  <c:v>0.21029</c:v>
                </c:pt>
                <c:pt idx="4380">
                  <c:v>0.17138999999999999</c:v>
                </c:pt>
                <c:pt idx="4381">
                  <c:v>0.18748999999999999</c:v>
                </c:pt>
                <c:pt idx="4382">
                  <c:v>0.15392</c:v>
                </c:pt>
                <c:pt idx="4383">
                  <c:v>0.11387</c:v>
                </c:pt>
                <c:pt idx="4384">
                  <c:v>0.13811999999999999</c:v>
                </c:pt>
                <c:pt idx="4385">
                  <c:v>0.10888</c:v>
                </c:pt>
                <c:pt idx="4386">
                  <c:v>9.8957000000000003E-2</c:v>
                </c:pt>
                <c:pt idx="4387">
                  <c:v>5.5735E-2</c:v>
                </c:pt>
                <c:pt idx="4388">
                  <c:v>3.1320000000000001E-2</c:v>
                </c:pt>
                <c:pt idx="4389">
                  <c:v>-9.7827000000000001E-3</c:v>
                </c:pt>
                <c:pt idx="4390">
                  <c:v>-9.1367000000000004E-2</c:v>
                </c:pt>
                <c:pt idx="4391">
                  <c:v>-6.6212999999999994E-2</c:v>
                </c:pt>
                <c:pt idx="4392">
                  <c:v>-0.10288</c:v>
                </c:pt>
                <c:pt idx="4393">
                  <c:v>-0.12130000000000001</c:v>
                </c:pt>
                <c:pt idx="4394">
                  <c:v>-0.1321</c:v>
                </c:pt>
                <c:pt idx="4395">
                  <c:v>-0.16314999999999999</c:v>
                </c:pt>
                <c:pt idx="4396">
                  <c:v>-0.19617000000000001</c:v>
                </c:pt>
                <c:pt idx="4397">
                  <c:v>-0.22015999999999999</c:v>
                </c:pt>
                <c:pt idx="4398">
                  <c:v>-0.21467</c:v>
                </c:pt>
                <c:pt idx="4399">
                  <c:v>-0.22878999999999999</c:v>
                </c:pt>
                <c:pt idx="4400">
                  <c:v>-0.20985999999999999</c:v>
                </c:pt>
                <c:pt idx="4401">
                  <c:v>-0.16600999999999999</c:v>
                </c:pt>
                <c:pt idx="4402">
                  <c:v>-0.18629000000000001</c:v>
                </c:pt>
                <c:pt idx="4403">
                  <c:v>-0.17005000000000001</c:v>
                </c:pt>
                <c:pt idx="4404">
                  <c:v>-0.15792999999999999</c:v>
                </c:pt>
                <c:pt idx="4405">
                  <c:v>-0.10867</c:v>
                </c:pt>
                <c:pt idx="4406">
                  <c:v>-8.4667999999999993E-2</c:v>
                </c:pt>
                <c:pt idx="4407">
                  <c:v>-6.8414000000000003E-2</c:v>
                </c:pt>
                <c:pt idx="4408">
                  <c:v>2.2006E-3</c:v>
                </c:pt>
                <c:pt idx="4409">
                  <c:v>-2.3636999999999998E-2</c:v>
                </c:pt>
                <c:pt idx="4410">
                  <c:v>2.1326999999999999E-2</c:v>
                </c:pt>
                <c:pt idx="4411">
                  <c:v>4.3561999999999997E-2</c:v>
                </c:pt>
                <c:pt idx="4412">
                  <c:v>7.6731999999999995E-2</c:v>
                </c:pt>
                <c:pt idx="4413">
                  <c:v>0.10221</c:v>
                </c:pt>
                <c:pt idx="4414">
                  <c:v>0.13399</c:v>
                </c:pt>
                <c:pt idx="4415">
                  <c:v>0.18862000000000001</c:v>
                </c:pt>
                <c:pt idx="4416">
                  <c:v>0.16649</c:v>
                </c:pt>
                <c:pt idx="4417">
                  <c:v>0.19026999999999999</c:v>
                </c:pt>
                <c:pt idx="4418">
                  <c:v>0.19145000000000001</c:v>
                </c:pt>
                <c:pt idx="4419">
                  <c:v>0.16458999999999999</c:v>
                </c:pt>
                <c:pt idx="4420">
                  <c:v>0.1951</c:v>
                </c:pt>
                <c:pt idx="4421">
                  <c:v>0.20757</c:v>
                </c:pt>
                <c:pt idx="4422">
                  <c:v>0.20891000000000001</c:v>
                </c:pt>
                <c:pt idx="4423">
                  <c:v>0.16955000000000001</c:v>
                </c:pt>
                <c:pt idx="4424">
                  <c:v>0.16891</c:v>
                </c:pt>
                <c:pt idx="4425">
                  <c:v>0.14433000000000001</c:v>
                </c:pt>
                <c:pt idx="4426">
                  <c:v>8.6608000000000004E-2</c:v>
                </c:pt>
                <c:pt idx="4427">
                  <c:v>0.11676</c:v>
                </c:pt>
                <c:pt idx="4428">
                  <c:v>8.1320000000000003E-2</c:v>
                </c:pt>
                <c:pt idx="4429">
                  <c:v>6.9740999999999997E-2</c:v>
                </c:pt>
                <c:pt idx="4430">
                  <c:v>6.3997000000000004E-3</c:v>
                </c:pt>
                <c:pt idx="4431">
                  <c:v>-1.298E-2</c:v>
                </c:pt>
                <c:pt idx="4432">
                  <c:v>-5.3268000000000003E-2</c:v>
                </c:pt>
                <c:pt idx="4433">
                  <c:v>-0.12883</c:v>
                </c:pt>
                <c:pt idx="4434">
                  <c:v>-0.10459</c:v>
                </c:pt>
                <c:pt idx="4435">
                  <c:v>-0.14152000000000001</c:v>
                </c:pt>
                <c:pt idx="4436">
                  <c:v>-0.14623</c:v>
                </c:pt>
                <c:pt idx="4437">
                  <c:v>-0.16048000000000001</c:v>
                </c:pt>
                <c:pt idx="4438">
                  <c:v>-0.18794</c:v>
                </c:pt>
                <c:pt idx="4439">
                  <c:v>-0.22498000000000001</c:v>
                </c:pt>
                <c:pt idx="4440">
                  <c:v>-0.24659</c:v>
                </c:pt>
                <c:pt idx="4441">
                  <c:v>-0.19591</c:v>
                </c:pt>
                <c:pt idx="4442">
                  <c:v>-0.21793000000000001</c:v>
                </c:pt>
                <c:pt idx="4443">
                  <c:v>-0.18365000000000001</c:v>
                </c:pt>
                <c:pt idx="4444">
                  <c:v>-0.14537</c:v>
                </c:pt>
                <c:pt idx="4445">
                  <c:v>-0.17435</c:v>
                </c:pt>
                <c:pt idx="4446">
                  <c:v>-0.15404000000000001</c:v>
                </c:pt>
                <c:pt idx="4447">
                  <c:v>-0.15042</c:v>
                </c:pt>
                <c:pt idx="4448">
                  <c:v>-6.0047999999999997E-2</c:v>
                </c:pt>
                <c:pt idx="4449">
                  <c:v>-7.3522000000000004E-2</c:v>
                </c:pt>
                <c:pt idx="4450">
                  <c:v>-2.6276000000000001E-2</c:v>
                </c:pt>
                <c:pt idx="4451">
                  <c:v>4.7476999999999998E-2</c:v>
                </c:pt>
                <c:pt idx="4452">
                  <c:v>1.3455999999999999E-2</c:v>
                </c:pt>
                <c:pt idx="4453">
                  <c:v>6.0262999999999997E-2</c:v>
                </c:pt>
                <c:pt idx="4454">
                  <c:v>6.7451999999999998E-2</c:v>
                </c:pt>
                <c:pt idx="4455">
                  <c:v>0.10662000000000001</c:v>
                </c:pt>
                <c:pt idx="4456">
                  <c:v>0.12667</c:v>
                </c:pt>
                <c:pt idx="4457">
                  <c:v>0.17219000000000001</c:v>
                </c:pt>
                <c:pt idx="4458">
                  <c:v>0.21661</c:v>
                </c:pt>
                <c:pt idx="4459">
                  <c:v>0.18642</c:v>
                </c:pt>
                <c:pt idx="4460">
                  <c:v>0.21998000000000001</c:v>
                </c:pt>
                <c:pt idx="4461">
                  <c:v>0.20235</c:v>
                </c:pt>
                <c:pt idx="4462">
                  <c:v>0.17602999999999999</c:v>
                </c:pt>
                <c:pt idx="4463">
                  <c:v>0.20838999999999999</c:v>
                </c:pt>
                <c:pt idx="4464">
                  <c:v>0.20809</c:v>
                </c:pt>
                <c:pt idx="4465">
                  <c:v>0.21478</c:v>
                </c:pt>
                <c:pt idx="4466">
                  <c:v>0.16103000000000001</c:v>
                </c:pt>
                <c:pt idx="4467">
                  <c:v>0.14923</c:v>
                </c:pt>
                <c:pt idx="4468">
                  <c:v>0.12173</c:v>
                </c:pt>
                <c:pt idx="4469">
                  <c:v>4.7583E-2</c:v>
                </c:pt>
                <c:pt idx="4470">
                  <c:v>8.0527000000000001E-2</c:v>
                </c:pt>
                <c:pt idx="4471">
                  <c:v>4.2312000000000002E-2</c:v>
                </c:pt>
                <c:pt idx="4472">
                  <c:v>2.1548999999999999E-2</c:v>
                </c:pt>
                <c:pt idx="4473">
                  <c:v>-3.5605999999999999E-2</c:v>
                </c:pt>
                <c:pt idx="4474">
                  <c:v>-5.4542E-2</c:v>
                </c:pt>
                <c:pt idx="4475">
                  <c:v>-9.3992000000000006E-2</c:v>
                </c:pt>
                <c:pt idx="4476">
                  <c:v>-0.16077</c:v>
                </c:pt>
                <c:pt idx="4477">
                  <c:v>-0.14588000000000001</c:v>
                </c:pt>
                <c:pt idx="4478">
                  <c:v>-0.18190999999999999</c:v>
                </c:pt>
                <c:pt idx="4479">
                  <c:v>-0.17471999999999999</c:v>
                </c:pt>
                <c:pt idx="4480">
                  <c:v>-0.16495000000000001</c:v>
                </c:pt>
                <c:pt idx="4481">
                  <c:v>-0.20047000000000001</c:v>
                </c:pt>
                <c:pt idx="4482">
                  <c:v>-0.21862999999999999</c:v>
                </c:pt>
                <c:pt idx="4483">
                  <c:v>-0.24404999999999999</c:v>
                </c:pt>
                <c:pt idx="4484">
                  <c:v>-0.19500999999999999</c:v>
                </c:pt>
                <c:pt idx="4485">
                  <c:v>-0.20158000000000001</c:v>
                </c:pt>
                <c:pt idx="4486">
                  <c:v>-0.19036</c:v>
                </c:pt>
                <c:pt idx="4487">
                  <c:v>-0.14216999999999999</c:v>
                </c:pt>
                <c:pt idx="4488">
                  <c:v>-0.18121999999999999</c:v>
                </c:pt>
                <c:pt idx="4489">
                  <c:v>-0.14727000000000001</c:v>
                </c:pt>
                <c:pt idx="4490">
                  <c:v>-0.12307</c:v>
                </c:pt>
                <c:pt idx="4491">
                  <c:v>-3.2827000000000002E-2</c:v>
                </c:pt>
                <c:pt idx="4492">
                  <c:v>-2.8923000000000001E-2</c:v>
                </c:pt>
                <c:pt idx="4493">
                  <c:v>2.0222E-2</c:v>
                </c:pt>
                <c:pt idx="4494">
                  <c:v>9.4107999999999997E-2</c:v>
                </c:pt>
                <c:pt idx="4495">
                  <c:v>6.8086999999999995E-2</c:v>
                </c:pt>
                <c:pt idx="4496">
                  <c:v>0.10624</c:v>
                </c:pt>
                <c:pt idx="4497">
                  <c:v>0.11973</c:v>
                </c:pt>
                <c:pt idx="4498">
                  <c:v>0.14756</c:v>
                </c:pt>
                <c:pt idx="4499">
                  <c:v>0.16039</c:v>
                </c:pt>
                <c:pt idx="4500">
                  <c:v>0.21778</c:v>
                </c:pt>
                <c:pt idx="4501">
                  <c:v>0.24007000000000001</c:v>
                </c:pt>
                <c:pt idx="4502">
                  <c:v>0.21154999999999999</c:v>
                </c:pt>
                <c:pt idx="4503">
                  <c:v>0.23957000000000001</c:v>
                </c:pt>
                <c:pt idx="4504">
                  <c:v>0.21002000000000001</c:v>
                </c:pt>
                <c:pt idx="4505">
                  <c:v>0.18067</c:v>
                </c:pt>
                <c:pt idx="4506">
                  <c:v>0.20033999999999999</c:v>
                </c:pt>
                <c:pt idx="4507">
                  <c:v>0.19372</c:v>
                </c:pt>
                <c:pt idx="4508">
                  <c:v>0.18861</c:v>
                </c:pt>
                <c:pt idx="4509">
                  <c:v>9.3743000000000007E-2</c:v>
                </c:pt>
                <c:pt idx="4510">
                  <c:v>0.10702</c:v>
                </c:pt>
                <c:pt idx="4511">
                  <c:v>7.0260000000000003E-2</c:v>
                </c:pt>
                <c:pt idx="4512">
                  <c:v>-1.1096999999999999E-2</c:v>
                </c:pt>
                <c:pt idx="4513">
                  <c:v>2.9729999999999999E-2</c:v>
                </c:pt>
                <c:pt idx="4514">
                  <c:v>-1.537E-2</c:v>
                </c:pt>
                <c:pt idx="4515">
                  <c:v>-2.8060000000000002E-2</c:v>
                </c:pt>
                <c:pt idx="4516">
                  <c:v>-7.8666E-2</c:v>
                </c:pt>
                <c:pt idx="4517">
                  <c:v>-9.7520999999999997E-2</c:v>
                </c:pt>
                <c:pt idx="4518">
                  <c:v>-0.13761000000000001</c:v>
                </c:pt>
                <c:pt idx="4519">
                  <c:v>-0.20147000000000001</c:v>
                </c:pt>
                <c:pt idx="4520">
                  <c:v>-0.17546999999999999</c:v>
                </c:pt>
                <c:pt idx="4521">
                  <c:v>-0.20788000000000001</c:v>
                </c:pt>
                <c:pt idx="4522">
                  <c:v>-0.20330999999999999</c:v>
                </c:pt>
                <c:pt idx="4523">
                  <c:v>-0.18546000000000001</c:v>
                </c:pt>
                <c:pt idx="4524">
                  <c:v>-0.21407000000000001</c:v>
                </c:pt>
                <c:pt idx="4525">
                  <c:v>-0.22091</c:v>
                </c:pt>
                <c:pt idx="4526">
                  <c:v>-0.23394999999999999</c:v>
                </c:pt>
                <c:pt idx="4527">
                  <c:v>-0.15015000000000001</c:v>
                </c:pt>
                <c:pt idx="4528">
                  <c:v>-0.18051</c:v>
                </c:pt>
                <c:pt idx="4529">
                  <c:v>-0.15878</c:v>
                </c:pt>
                <c:pt idx="4530">
                  <c:v>-9.2216999999999993E-2</c:v>
                </c:pt>
                <c:pt idx="4531">
                  <c:v>-0.12942999999999999</c:v>
                </c:pt>
                <c:pt idx="4532">
                  <c:v>-8.9631000000000002E-2</c:v>
                </c:pt>
                <c:pt idx="4533">
                  <c:v>-7.4453000000000005E-2</c:v>
                </c:pt>
                <c:pt idx="4534">
                  <c:v>-8.1315999999999995E-4</c:v>
                </c:pt>
                <c:pt idx="4535">
                  <c:v>1.3018E-2</c:v>
                </c:pt>
                <c:pt idx="4536">
                  <c:v>4.8245000000000003E-2</c:v>
                </c:pt>
                <c:pt idx="4537">
                  <c:v>0.12522</c:v>
                </c:pt>
                <c:pt idx="4538">
                  <c:v>0.1105</c:v>
                </c:pt>
                <c:pt idx="4539">
                  <c:v>0.15761</c:v>
                </c:pt>
                <c:pt idx="4540">
                  <c:v>0.16508999999999999</c:v>
                </c:pt>
                <c:pt idx="4541">
                  <c:v>0.16929</c:v>
                </c:pt>
                <c:pt idx="4542">
                  <c:v>0.19064999999999999</c:v>
                </c:pt>
                <c:pt idx="4543">
                  <c:v>0.21892</c:v>
                </c:pt>
                <c:pt idx="4544">
                  <c:v>0.24127000000000001</c:v>
                </c:pt>
                <c:pt idx="4545">
                  <c:v>0.17496999999999999</c:v>
                </c:pt>
                <c:pt idx="4546">
                  <c:v>0.22331999999999999</c:v>
                </c:pt>
                <c:pt idx="4547">
                  <c:v>0.21568999999999999</c:v>
                </c:pt>
                <c:pt idx="4548">
                  <c:v>0.17468</c:v>
                </c:pt>
                <c:pt idx="4549">
                  <c:v>0.20058000000000001</c:v>
                </c:pt>
                <c:pt idx="4550">
                  <c:v>0.17268</c:v>
                </c:pt>
                <c:pt idx="4551">
                  <c:v>0.15468999999999999</c:v>
                </c:pt>
                <c:pt idx="4552">
                  <c:v>7.5455999999999995E-2</c:v>
                </c:pt>
                <c:pt idx="4553">
                  <c:v>7.0577000000000001E-2</c:v>
                </c:pt>
                <c:pt idx="4554">
                  <c:v>4.7583E-2</c:v>
                </c:pt>
                <c:pt idx="4555">
                  <c:v>-2.9753000000000002E-2</c:v>
                </c:pt>
                <c:pt idx="4556">
                  <c:v>-3.8538999999999997E-2</c:v>
                </c:pt>
                <c:pt idx="4557">
                  <c:v>-7.3452000000000003E-2</c:v>
                </c:pt>
                <c:pt idx="4558">
                  <c:v>-9.0999999999999998E-2</c:v>
                </c:pt>
                <c:pt idx="4559">
                  <c:v>-0.11899999999999999</c:v>
                </c:pt>
                <c:pt idx="4560">
                  <c:v>-0.12366000000000001</c:v>
                </c:pt>
                <c:pt idx="4561">
                  <c:v>-0.16119</c:v>
                </c:pt>
                <c:pt idx="4562">
                  <c:v>-0.19059000000000001</c:v>
                </c:pt>
                <c:pt idx="4563">
                  <c:v>-0.16582</c:v>
                </c:pt>
                <c:pt idx="4564">
                  <c:v>-0.20677999999999999</c:v>
                </c:pt>
                <c:pt idx="4565">
                  <c:v>-0.22006000000000001</c:v>
                </c:pt>
                <c:pt idx="4566">
                  <c:v>-0.21518999999999999</c:v>
                </c:pt>
                <c:pt idx="4567">
                  <c:v>-0.23293</c:v>
                </c:pt>
                <c:pt idx="4568">
                  <c:v>-0.22616</c:v>
                </c:pt>
                <c:pt idx="4569">
                  <c:v>-0.21917</c:v>
                </c:pt>
                <c:pt idx="4570">
                  <c:v>-0.1482</c:v>
                </c:pt>
                <c:pt idx="4571">
                  <c:v>-0.1593</c:v>
                </c:pt>
                <c:pt idx="4572">
                  <c:v>-0.15332000000000001</c:v>
                </c:pt>
                <c:pt idx="4573">
                  <c:v>-8.8829000000000005E-2</c:v>
                </c:pt>
                <c:pt idx="4574">
                  <c:v>-6.4205999999999999E-2</c:v>
                </c:pt>
                <c:pt idx="4575">
                  <c:v>-3.6334999999999999E-2</c:v>
                </c:pt>
                <c:pt idx="4576">
                  <c:v>-3.7705E-3</c:v>
                </c:pt>
                <c:pt idx="4577">
                  <c:v>4.2788E-2</c:v>
                </c:pt>
                <c:pt idx="4578">
                  <c:v>3.3876999999999997E-2</c:v>
                </c:pt>
                <c:pt idx="4579">
                  <c:v>7.3021000000000003E-2</c:v>
                </c:pt>
                <c:pt idx="4580">
                  <c:v>0.10242999999999999</c:v>
                </c:pt>
                <c:pt idx="4581">
                  <c:v>0.10936999999999999</c:v>
                </c:pt>
                <c:pt idx="4582">
                  <c:v>0.16138</c:v>
                </c:pt>
                <c:pt idx="4583">
                  <c:v>0.19325000000000001</c:v>
                </c:pt>
                <c:pt idx="4584">
                  <c:v>0.22681000000000001</c:v>
                </c:pt>
                <c:pt idx="4585">
                  <c:v>0.22406999999999999</c:v>
                </c:pt>
                <c:pt idx="4586">
                  <c:v>0.23615</c:v>
                </c:pt>
                <c:pt idx="4587">
                  <c:v>0.24403</c:v>
                </c:pt>
                <c:pt idx="4588">
                  <c:v>0.20326</c:v>
                </c:pt>
                <c:pt idx="4589">
                  <c:v>0.22437000000000001</c:v>
                </c:pt>
                <c:pt idx="4590">
                  <c:v>0.21975</c:v>
                </c:pt>
                <c:pt idx="4591">
                  <c:v>0.15137</c:v>
                </c:pt>
                <c:pt idx="4592">
                  <c:v>0.17743999999999999</c:v>
                </c:pt>
                <c:pt idx="4593">
                  <c:v>0.15817000000000001</c:v>
                </c:pt>
                <c:pt idx="4594">
                  <c:v>0.12010999999999999</c:v>
                </c:pt>
                <c:pt idx="4595">
                  <c:v>6.2761999999999998E-2</c:v>
                </c:pt>
                <c:pt idx="4596">
                  <c:v>5.4357000000000003E-2</c:v>
                </c:pt>
                <c:pt idx="4597">
                  <c:v>2.8868999999999998E-4</c:v>
                </c:pt>
                <c:pt idx="4598">
                  <c:v>-5.0950000000000002E-2</c:v>
                </c:pt>
                <c:pt idx="4599">
                  <c:v>-6.2386999999999998E-2</c:v>
                </c:pt>
                <c:pt idx="4600">
                  <c:v>-0.11904000000000001</c:v>
                </c:pt>
                <c:pt idx="4601">
                  <c:v>-0.10946</c:v>
                </c:pt>
                <c:pt idx="4602">
                  <c:v>-0.15418000000000001</c:v>
                </c:pt>
                <c:pt idx="4603">
                  <c:v>-0.16209999999999999</c:v>
                </c:pt>
                <c:pt idx="4604">
                  <c:v>-0.1948</c:v>
                </c:pt>
                <c:pt idx="4605">
                  <c:v>-0.23225999999999999</c:v>
                </c:pt>
                <c:pt idx="4606">
                  <c:v>-0.17665</c:v>
                </c:pt>
                <c:pt idx="4607">
                  <c:v>-0.23180000000000001</c:v>
                </c:pt>
                <c:pt idx="4608">
                  <c:v>-0.23257</c:v>
                </c:pt>
                <c:pt idx="4609">
                  <c:v>-0.21512000000000001</c:v>
                </c:pt>
                <c:pt idx="4610">
                  <c:v>-0.23318</c:v>
                </c:pt>
                <c:pt idx="4611">
                  <c:v>-0.21507999999999999</c:v>
                </c:pt>
                <c:pt idx="4612">
                  <c:v>-0.20358999999999999</c:v>
                </c:pt>
                <c:pt idx="4613">
                  <c:v>-0.12486</c:v>
                </c:pt>
                <c:pt idx="4614">
                  <c:v>-0.13649</c:v>
                </c:pt>
                <c:pt idx="4615">
                  <c:v>-0.11352</c:v>
                </c:pt>
                <c:pt idx="4616">
                  <c:v>-4.7168000000000002E-2</c:v>
                </c:pt>
                <c:pt idx="4617">
                  <c:v>-3.4129E-2</c:v>
                </c:pt>
                <c:pt idx="4618">
                  <c:v>5.3556000000000003E-3</c:v>
                </c:pt>
                <c:pt idx="4619">
                  <c:v>2.1769E-2</c:v>
                </c:pt>
                <c:pt idx="4620">
                  <c:v>7.3746999999999993E-2</c:v>
                </c:pt>
                <c:pt idx="4621">
                  <c:v>6.3678999999999999E-2</c:v>
                </c:pt>
                <c:pt idx="4622">
                  <c:v>0.11977</c:v>
                </c:pt>
                <c:pt idx="4623">
                  <c:v>0.14807999999999999</c:v>
                </c:pt>
                <c:pt idx="4624">
                  <c:v>0.13916999999999999</c:v>
                </c:pt>
                <c:pt idx="4625">
                  <c:v>0.19372</c:v>
                </c:pt>
                <c:pt idx="4626">
                  <c:v>0.21623000000000001</c:v>
                </c:pt>
                <c:pt idx="4627">
                  <c:v>0.24204999999999999</c:v>
                </c:pt>
                <c:pt idx="4628">
                  <c:v>0.24487999999999999</c:v>
                </c:pt>
                <c:pt idx="4629">
                  <c:v>0.25330999999999998</c:v>
                </c:pt>
                <c:pt idx="4630">
                  <c:v>0.24029</c:v>
                </c:pt>
                <c:pt idx="4631">
                  <c:v>0.18751000000000001</c:v>
                </c:pt>
                <c:pt idx="4632">
                  <c:v>0.20902999999999999</c:v>
                </c:pt>
                <c:pt idx="4633">
                  <c:v>0.21407999999999999</c:v>
                </c:pt>
                <c:pt idx="4634">
                  <c:v>0.16678999999999999</c:v>
                </c:pt>
                <c:pt idx="4635">
                  <c:v>0.12578</c:v>
                </c:pt>
                <c:pt idx="4636">
                  <c:v>0.10875</c:v>
                </c:pt>
                <c:pt idx="4637">
                  <c:v>7.3451000000000002E-2</c:v>
                </c:pt>
                <c:pt idx="4638">
                  <c:v>2.7331999999999999E-2</c:v>
                </c:pt>
                <c:pt idx="4639">
                  <c:v>3.4397999999999998E-2</c:v>
                </c:pt>
                <c:pt idx="4640">
                  <c:v>-2.4608000000000001E-2</c:v>
                </c:pt>
                <c:pt idx="4641">
                  <c:v>-6.3885999999999998E-2</c:v>
                </c:pt>
                <c:pt idx="4642">
                  <c:v>-8.8389999999999996E-2</c:v>
                </c:pt>
                <c:pt idx="4643">
                  <c:v>-0.14143</c:v>
                </c:pt>
                <c:pt idx="4644">
                  <c:v>-0.17122000000000001</c:v>
                </c:pt>
                <c:pt idx="4645">
                  <c:v>-0.22661000000000001</c:v>
                </c:pt>
                <c:pt idx="4646">
                  <c:v>-0.21873999999999999</c:v>
                </c:pt>
                <c:pt idx="4647">
                  <c:v>-0.23776</c:v>
                </c:pt>
                <c:pt idx="4648">
                  <c:v>-0.24787999999999999</c:v>
                </c:pt>
                <c:pt idx="4649">
                  <c:v>-0.20055999999999999</c:v>
                </c:pt>
                <c:pt idx="4650">
                  <c:v>-0.23794999999999999</c:v>
                </c:pt>
                <c:pt idx="4651">
                  <c:v>-0.25429000000000002</c:v>
                </c:pt>
                <c:pt idx="4652">
                  <c:v>-0.23566000000000001</c:v>
                </c:pt>
                <c:pt idx="4653">
                  <c:v>-0.19674</c:v>
                </c:pt>
                <c:pt idx="4654">
                  <c:v>-0.19219</c:v>
                </c:pt>
                <c:pt idx="4655">
                  <c:v>-0.15842999999999999</c:v>
                </c:pt>
                <c:pt idx="4656">
                  <c:v>-9.4655000000000003E-2</c:v>
                </c:pt>
                <c:pt idx="4657">
                  <c:v>-0.12418</c:v>
                </c:pt>
                <c:pt idx="4658">
                  <c:v>-8.0292000000000002E-2</c:v>
                </c:pt>
                <c:pt idx="4659">
                  <c:v>-5.1348999999999999E-2</c:v>
                </c:pt>
                <c:pt idx="4660">
                  <c:v>-1.5236E-2</c:v>
                </c:pt>
                <c:pt idx="4661">
                  <c:v>4.0028000000000001E-2</c:v>
                </c:pt>
                <c:pt idx="4662">
                  <c:v>8.4187999999999999E-2</c:v>
                </c:pt>
                <c:pt idx="4663">
                  <c:v>0.15926999999999999</c:v>
                </c:pt>
                <c:pt idx="4664">
                  <c:v>0.14019999999999999</c:v>
                </c:pt>
                <c:pt idx="4665">
                  <c:v>0.17727999999999999</c:v>
                </c:pt>
                <c:pt idx="4666">
                  <c:v>0.18817</c:v>
                </c:pt>
                <c:pt idx="4667">
                  <c:v>0.18437999999999999</c:v>
                </c:pt>
                <c:pt idx="4668">
                  <c:v>0.21901000000000001</c:v>
                </c:pt>
                <c:pt idx="4669">
                  <c:v>0.26008999999999999</c:v>
                </c:pt>
                <c:pt idx="4670">
                  <c:v>0.27460000000000001</c:v>
                </c:pt>
                <c:pt idx="4671">
                  <c:v>0.22958000000000001</c:v>
                </c:pt>
                <c:pt idx="4672">
                  <c:v>0.25262000000000001</c:v>
                </c:pt>
                <c:pt idx="4673">
                  <c:v>0.21557999999999999</c:v>
                </c:pt>
                <c:pt idx="4674">
                  <c:v>0.16572000000000001</c:v>
                </c:pt>
                <c:pt idx="4675">
                  <c:v>0.19708999999999999</c:v>
                </c:pt>
                <c:pt idx="4676">
                  <c:v>0.17091999999999999</c:v>
                </c:pt>
                <c:pt idx="4677">
                  <c:v>0.15684000000000001</c:v>
                </c:pt>
                <c:pt idx="4678">
                  <c:v>0.10613</c:v>
                </c:pt>
                <c:pt idx="4679">
                  <c:v>7.1236999999999995E-2</c:v>
                </c:pt>
                <c:pt idx="4680">
                  <c:v>3.1697999999999997E-2</c:v>
                </c:pt>
                <c:pt idx="4681">
                  <c:v>-5.8126999999999998E-2</c:v>
                </c:pt>
                <c:pt idx="4682">
                  <c:v>-2.9779E-2</c:v>
                </c:pt>
                <c:pt idx="4683">
                  <c:v>-7.4844999999999995E-2</c:v>
                </c:pt>
                <c:pt idx="4684">
                  <c:v>-9.5371999999999998E-2</c:v>
                </c:pt>
                <c:pt idx="4685">
                  <c:v>-0.12812000000000001</c:v>
                </c:pt>
                <c:pt idx="4686">
                  <c:v>-0.15851999999999999</c:v>
                </c:pt>
                <c:pt idx="4687">
                  <c:v>-0.21062</c:v>
                </c:pt>
                <c:pt idx="4688">
                  <c:v>-0.25807999999999998</c:v>
                </c:pt>
                <c:pt idx="4689">
                  <c:v>-0.24823999999999999</c:v>
                </c:pt>
                <c:pt idx="4690">
                  <c:v>-0.28309000000000001</c:v>
                </c:pt>
                <c:pt idx="4691">
                  <c:v>-0.24823000000000001</c:v>
                </c:pt>
                <c:pt idx="4692">
                  <c:v>-0.22034000000000001</c:v>
                </c:pt>
                <c:pt idx="4693">
                  <c:v>-0.24238999999999999</c:v>
                </c:pt>
                <c:pt idx="4694">
                  <c:v>-0.23624000000000001</c:v>
                </c:pt>
                <c:pt idx="4695">
                  <c:v>-0.2351</c:v>
                </c:pt>
                <c:pt idx="4696">
                  <c:v>-0.17373</c:v>
                </c:pt>
                <c:pt idx="4697">
                  <c:v>-0.16103000000000001</c:v>
                </c:pt>
                <c:pt idx="4698">
                  <c:v>-0.13042000000000001</c:v>
                </c:pt>
                <c:pt idx="4699">
                  <c:v>-5.806E-2</c:v>
                </c:pt>
                <c:pt idx="4700">
                  <c:v>-8.1568000000000002E-2</c:v>
                </c:pt>
                <c:pt idx="4701">
                  <c:v>-3.2641000000000003E-2</c:v>
                </c:pt>
                <c:pt idx="4702">
                  <c:v>-2.1892000000000001E-3</c:v>
                </c:pt>
                <c:pt idx="4703">
                  <c:v>5.6295999999999999E-2</c:v>
                </c:pt>
                <c:pt idx="4704">
                  <c:v>8.6494000000000001E-2</c:v>
                </c:pt>
                <c:pt idx="4705">
                  <c:v>0.13696</c:v>
                </c:pt>
                <c:pt idx="4706">
                  <c:v>0.20879</c:v>
                </c:pt>
                <c:pt idx="4707">
                  <c:v>0.19091</c:v>
                </c:pt>
                <c:pt idx="4708">
                  <c:v>0.22431000000000001</c:v>
                </c:pt>
                <c:pt idx="4709">
                  <c:v>0.23097999999999999</c:v>
                </c:pt>
                <c:pt idx="4710">
                  <c:v>0.20967</c:v>
                </c:pt>
                <c:pt idx="4711">
                  <c:v>0.24396999999999999</c:v>
                </c:pt>
                <c:pt idx="4712">
                  <c:v>0.26639000000000002</c:v>
                </c:pt>
                <c:pt idx="4713">
                  <c:v>0.27184999999999998</c:v>
                </c:pt>
                <c:pt idx="4714">
                  <c:v>0.22803000000000001</c:v>
                </c:pt>
                <c:pt idx="4715">
                  <c:v>0.22961999999999999</c:v>
                </c:pt>
                <c:pt idx="4716">
                  <c:v>0.20029</c:v>
                </c:pt>
                <c:pt idx="4717">
                  <c:v>0.13600999999999999</c:v>
                </c:pt>
                <c:pt idx="4718">
                  <c:v>0.17197999999999999</c:v>
                </c:pt>
                <c:pt idx="4719">
                  <c:v>0.13245999999999999</c:v>
                </c:pt>
                <c:pt idx="4720">
                  <c:v>0.11567</c:v>
                </c:pt>
                <c:pt idx="4721">
                  <c:v>3.5014999999999998E-2</c:v>
                </c:pt>
                <c:pt idx="4722">
                  <c:v>1.5611E-2</c:v>
                </c:pt>
                <c:pt idx="4723">
                  <c:v>-2.7855999999999999E-2</c:v>
                </c:pt>
                <c:pt idx="4724">
                  <c:v>-0.1211</c:v>
                </c:pt>
                <c:pt idx="4725">
                  <c:v>-8.9028999999999997E-2</c:v>
                </c:pt>
                <c:pt idx="4726">
                  <c:v>-0.13877</c:v>
                </c:pt>
                <c:pt idx="4727">
                  <c:v>-0.15223999999999999</c:v>
                </c:pt>
                <c:pt idx="4728">
                  <c:v>-0.16979</c:v>
                </c:pt>
                <c:pt idx="4729">
                  <c:v>-0.19696</c:v>
                </c:pt>
                <c:pt idx="4730">
                  <c:v>-0.23299</c:v>
                </c:pt>
                <c:pt idx="4731">
                  <c:v>-0.27799000000000001</c:v>
                </c:pt>
                <c:pt idx="4732">
                  <c:v>-0.23854</c:v>
                </c:pt>
                <c:pt idx="4733">
                  <c:v>-0.27242</c:v>
                </c:pt>
                <c:pt idx="4734">
                  <c:v>-0.24543000000000001</c:v>
                </c:pt>
                <c:pt idx="4735">
                  <c:v>-0.19861000000000001</c:v>
                </c:pt>
                <c:pt idx="4736">
                  <c:v>-0.23433000000000001</c:v>
                </c:pt>
                <c:pt idx="4737">
                  <c:v>-0.2215</c:v>
                </c:pt>
                <c:pt idx="4738">
                  <c:v>-0.23</c:v>
                </c:pt>
                <c:pt idx="4739">
                  <c:v>-0.12435</c:v>
                </c:pt>
                <c:pt idx="4740">
                  <c:v>-0.12703999999999999</c:v>
                </c:pt>
                <c:pt idx="4741">
                  <c:v>-7.0204000000000003E-2</c:v>
                </c:pt>
                <c:pt idx="4742">
                  <c:v>1.8393E-2</c:v>
                </c:pt>
                <c:pt idx="4743">
                  <c:v>-1.1535E-2</c:v>
                </c:pt>
                <c:pt idx="4744">
                  <c:v>2.7635E-2</c:v>
                </c:pt>
                <c:pt idx="4745">
                  <c:v>5.1501999999999999E-2</c:v>
                </c:pt>
                <c:pt idx="4746">
                  <c:v>0.10138</c:v>
                </c:pt>
                <c:pt idx="4747">
                  <c:v>0.125</c:v>
                </c:pt>
                <c:pt idx="4748">
                  <c:v>0.18701999999999999</c:v>
                </c:pt>
                <c:pt idx="4749">
                  <c:v>0.23515</c:v>
                </c:pt>
                <c:pt idx="4750">
                  <c:v>0.21912000000000001</c:v>
                </c:pt>
                <c:pt idx="4751">
                  <c:v>0.24887000000000001</c:v>
                </c:pt>
                <c:pt idx="4752">
                  <c:v>0.23849000000000001</c:v>
                </c:pt>
                <c:pt idx="4753">
                  <c:v>0.21812999999999999</c:v>
                </c:pt>
                <c:pt idx="4754">
                  <c:v>0.24818000000000001</c:v>
                </c:pt>
                <c:pt idx="4755">
                  <c:v>0.26199</c:v>
                </c:pt>
                <c:pt idx="4756">
                  <c:v>0.26543</c:v>
                </c:pt>
                <c:pt idx="4757">
                  <c:v>0.21285000000000001</c:v>
                </c:pt>
                <c:pt idx="4758">
                  <c:v>0.20227000000000001</c:v>
                </c:pt>
                <c:pt idx="4759">
                  <c:v>0.17096</c:v>
                </c:pt>
                <c:pt idx="4760">
                  <c:v>9.1115000000000002E-2</c:v>
                </c:pt>
                <c:pt idx="4761">
                  <c:v>0.12734000000000001</c:v>
                </c:pt>
                <c:pt idx="4762">
                  <c:v>8.1375000000000003E-2</c:v>
                </c:pt>
                <c:pt idx="4763">
                  <c:v>6.3486000000000001E-2</c:v>
                </c:pt>
                <c:pt idx="4764">
                  <c:v>-1.3565000000000001E-2</c:v>
                </c:pt>
                <c:pt idx="4765">
                  <c:v>-3.3225999999999999E-2</c:v>
                </c:pt>
                <c:pt idx="4766">
                  <c:v>-7.7739000000000003E-2</c:v>
                </c:pt>
                <c:pt idx="4767">
                  <c:v>-0.15886</c:v>
                </c:pt>
                <c:pt idx="4768">
                  <c:v>-0.14330999999999999</c:v>
                </c:pt>
                <c:pt idx="4769">
                  <c:v>-0.19142999999999999</c:v>
                </c:pt>
                <c:pt idx="4770">
                  <c:v>-0.19509000000000001</c:v>
                </c:pt>
                <c:pt idx="4771">
                  <c:v>-0.19047</c:v>
                </c:pt>
                <c:pt idx="4772">
                  <c:v>-0.22494</c:v>
                </c:pt>
                <c:pt idx="4773">
                  <c:v>-0.24757999999999999</c:v>
                </c:pt>
                <c:pt idx="4774">
                  <c:v>-0.27493000000000001</c:v>
                </c:pt>
                <c:pt idx="4775">
                  <c:v>-0.22569</c:v>
                </c:pt>
                <c:pt idx="4776">
                  <c:v>-0.24435999999999999</c:v>
                </c:pt>
                <c:pt idx="4777">
                  <c:v>-0.23663000000000001</c:v>
                </c:pt>
                <c:pt idx="4778">
                  <c:v>-0.18201000000000001</c:v>
                </c:pt>
                <c:pt idx="4779">
                  <c:v>-0.21826000000000001</c:v>
                </c:pt>
                <c:pt idx="4780">
                  <c:v>-0.18467</c:v>
                </c:pt>
                <c:pt idx="4781">
                  <c:v>-0.17065</c:v>
                </c:pt>
                <c:pt idx="4782">
                  <c:v>-8.1007999999999997E-2</c:v>
                </c:pt>
                <c:pt idx="4783">
                  <c:v>-7.7008999999999994E-2</c:v>
                </c:pt>
                <c:pt idx="4784">
                  <c:v>-3.1597E-2</c:v>
                </c:pt>
                <c:pt idx="4785">
                  <c:v>6.8734000000000003E-2</c:v>
                </c:pt>
                <c:pt idx="4786">
                  <c:v>3.1655999999999997E-2</c:v>
                </c:pt>
                <c:pt idx="4787">
                  <c:v>7.9010999999999998E-2</c:v>
                </c:pt>
                <c:pt idx="4788">
                  <c:v>0.10266</c:v>
                </c:pt>
                <c:pt idx="4789">
                  <c:v>0.13522000000000001</c:v>
                </c:pt>
                <c:pt idx="4790">
                  <c:v>0.17119999999999999</c:v>
                </c:pt>
                <c:pt idx="4791">
                  <c:v>0.22117999999999999</c:v>
                </c:pt>
                <c:pt idx="4792">
                  <c:v>0.26497999999999999</c:v>
                </c:pt>
                <c:pt idx="4793">
                  <c:v>0.23568</c:v>
                </c:pt>
                <c:pt idx="4794">
                  <c:v>0.26328000000000001</c:v>
                </c:pt>
                <c:pt idx="4795">
                  <c:v>0.24401999999999999</c:v>
                </c:pt>
                <c:pt idx="4796">
                  <c:v>0.21154000000000001</c:v>
                </c:pt>
                <c:pt idx="4797">
                  <c:v>0.24593000000000001</c:v>
                </c:pt>
                <c:pt idx="4798">
                  <c:v>0.24102000000000001</c:v>
                </c:pt>
                <c:pt idx="4799">
                  <c:v>0.24748000000000001</c:v>
                </c:pt>
                <c:pt idx="4800">
                  <c:v>0.14591000000000001</c:v>
                </c:pt>
                <c:pt idx="4801">
                  <c:v>0.16888</c:v>
                </c:pt>
                <c:pt idx="4802">
                  <c:v>0.13583000000000001</c:v>
                </c:pt>
                <c:pt idx="4803">
                  <c:v>4.5180999999999999E-2</c:v>
                </c:pt>
                <c:pt idx="4804">
                  <c:v>9.0690000000000007E-2</c:v>
                </c:pt>
                <c:pt idx="4805">
                  <c:v>3.9454000000000003E-2</c:v>
                </c:pt>
                <c:pt idx="4806">
                  <c:v>2.1201999999999999E-2</c:v>
                </c:pt>
                <c:pt idx="4807">
                  <c:v>-4.7359999999999999E-2</c:v>
                </c:pt>
                <c:pt idx="4808">
                  <c:v>-7.0694999999999994E-2</c:v>
                </c:pt>
                <c:pt idx="4809">
                  <c:v>-0.1244</c:v>
                </c:pt>
                <c:pt idx="4810">
                  <c:v>-0.20529</c:v>
                </c:pt>
                <c:pt idx="4811">
                  <c:v>-0.18234</c:v>
                </c:pt>
                <c:pt idx="4812">
                  <c:v>-0.23219999999999999</c:v>
                </c:pt>
                <c:pt idx="4813">
                  <c:v>-0.22461999999999999</c:v>
                </c:pt>
                <c:pt idx="4814">
                  <c:v>-0.2198</c:v>
                </c:pt>
                <c:pt idx="4815">
                  <c:v>-0.25102000000000002</c:v>
                </c:pt>
                <c:pt idx="4816">
                  <c:v>-0.26589000000000002</c:v>
                </c:pt>
                <c:pt idx="4817">
                  <c:v>-0.28572999999999998</c:v>
                </c:pt>
                <c:pt idx="4818">
                  <c:v>-0.19284000000000001</c:v>
                </c:pt>
                <c:pt idx="4819">
                  <c:v>-0.23694999999999999</c:v>
                </c:pt>
                <c:pt idx="4820">
                  <c:v>-0.21651999999999999</c:v>
                </c:pt>
                <c:pt idx="4821">
                  <c:v>-0.14882000000000001</c:v>
                </c:pt>
                <c:pt idx="4822">
                  <c:v>-0.18839</c:v>
                </c:pt>
                <c:pt idx="4823">
                  <c:v>-0.15</c:v>
                </c:pt>
                <c:pt idx="4824">
                  <c:v>-0.12870999999999999</c:v>
                </c:pt>
                <c:pt idx="4825">
                  <c:v>-4.5435000000000003E-2</c:v>
                </c:pt>
                <c:pt idx="4826">
                  <c:v>-3.3198999999999999E-2</c:v>
                </c:pt>
                <c:pt idx="4827">
                  <c:v>1.1011999999999999E-2</c:v>
                </c:pt>
                <c:pt idx="4828">
                  <c:v>9.8427000000000001E-2</c:v>
                </c:pt>
                <c:pt idx="4829">
                  <c:v>8.7263999999999994E-2</c:v>
                </c:pt>
                <c:pt idx="4830">
                  <c:v>0.13100999999999999</c:v>
                </c:pt>
                <c:pt idx="4831">
                  <c:v>0.14860999999999999</c:v>
                </c:pt>
                <c:pt idx="4832">
                  <c:v>0.16772999999999999</c:v>
                </c:pt>
                <c:pt idx="4833">
                  <c:v>0.19611000000000001</c:v>
                </c:pt>
                <c:pt idx="4834">
                  <c:v>0.23779</c:v>
                </c:pt>
                <c:pt idx="4835">
                  <c:v>0.26841999999999999</c:v>
                </c:pt>
                <c:pt idx="4836">
                  <c:v>0.2044</c:v>
                </c:pt>
                <c:pt idx="4837">
                  <c:v>0.26926</c:v>
                </c:pt>
                <c:pt idx="4838">
                  <c:v>0.28055000000000002</c:v>
                </c:pt>
                <c:pt idx="4839">
                  <c:v>0.24535999999999999</c:v>
                </c:pt>
                <c:pt idx="4840">
                  <c:v>0.27426</c:v>
                </c:pt>
                <c:pt idx="4841">
                  <c:v>0.23669999999999999</c:v>
                </c:pt>
                <c:pt idx="4842">
                  <c:v>0.22947000000000001</c:v>
                </c:pt>
                <c:pt idx="4843">
                  <c:v>0.13408</c:v>
                </c:pt>
                <c:pt idx="4844">
                  <c:v>0.14496999999999999</c:v>
                </c:pt>
                <c:pt idx="4845">
                  <c:v>0.11846</c:v>
                </c:pt>
                <c:pt idx="4846">
                  <c:v>3.0245000000000001E-2</c:v>
                </c:pt>
                <c:pt idx="4847">
                  <c:v>1.8991999999999998E-2</c:v>
                </c:pt>
                <c:pt idx="4848">
                  <c:v>-3.5494999999999999E-2</c:v>
                </c:pt>
                <c:pt idx="4849">
                  <c:v>-5.0939999999999999E-2</c:v>
                </c:pt>
                <c:pt idx="4850">
                  <c:v>-0.10413</c:v>
                </c:pt>
                <c:pt idx="4851">
                  <c:v>-0.10573</c:v>
                </c:pt>
                <c:pt idx="4852">
                  <c:v>-0.16159000000000001</c:v>
                </c:pt>
                <c:pt idx="4853">
                  <c:v>-0.20863000000000001</c:v>
                </c:pt>
                <c:pt idx="4854">
                  <c:v>-0.17732000000000001</c:v>
                </c:pt>
                <c:pt idx="4855">
                  <c:v>-0.24956999999999999</c:v>
                </c:pt>
                <c:pt idx="4856">
                  <c:v>-0.26504</c:v>
                </c:pt>
                <c:pt idx="4857">
                  <c:v>-0.28045999999999999</c:v>
                </c:pt>
                <c:pt idx="4858">
                  <c:v>-0.29427999999999999</c:v>
                </c:pt>
                <c:pt idx="4859">
                  <c:v>-0.29055999999999998</c:v>
                </c:pt>
                <c:pt idx="4860">
                  <c:v>-0.28548000000000001</c:v>
                </c:pt>
                <c:pt idx="4861">
                  <c:v>-0.20602000000000001</c:v>
                </c:pt>
                <c:pt idx="4862">
                  <c:v>-0.22313</c:v>
                </c:pt>
                <c:pt idx="4863">
                  <c:v>-0.22355</c:v>
                </c:pt>
                <c:pt idx="4864">
                  <c:v>-0.15411</c:v>
                </c:pt>
                <c:pt idx="4865">
                  <c:v>-0.12171999999999999</c:v>
                </c:pt>
                <c:pt idx="4866">
                  <c:v>-9.3142000000000003E-2</c:v>
                </c:pt>
                <c:pt idx="4867">
                  <c:v>-5.2423999999999998E-2</c:v>
                </c:pt>
                <c:pt idx="4868">
                  <c:v>5.4424E-3</c:v>
                </c:pt>
                <c:pt idx="4869">
                  <c:v>-9.6117000000000001E-4</c:v>
                </c:pt>
                <c:pt idx="4870">
                  <c:v>5.7230999999999997E-2</c:v>
                </c:pt>
                <c:pt idx="4871">
                  <c:v>9.5709000000000002E-2</c:v>
                </c:pt>
                <c:pt idx="4872">
                  <c:v>0.11352</c:v>
                </c:pt>
                <c:pt idx="4873">
                  <c:v>0.17487</c:v>
                </c:pt>
                <c:pt idx="4874">
                  <c:v>0.21618999999999999</c:v>
                </c:pt>
                <c:pt idx="4875">
                  <c:v>0.26629999999999998</c:v>
                </c:pt>
                <c:pt idx="4876">
                  <c:v>0.26645999999999997</c:v>
                </c:pt>
                <c:pt idx="4877">
                  <c:v>0.28816999999999998</c:v>
                </c:pt>
                <c:pt idx="4878">
                  <c:v>0.28810999999999998</c:v>
                </c:pt>
                <c:pt idx="4879">
                  <c:v>0.23716000000000001</c:v>
                </c:pt>
                <c:pt idx="4880">
                  <c:v>0.26036999999999999</c:v>
                </c:pt>
                <c:pt idx="4881">
                  <c:v>0.28541</c:v>
                </c:pt>
                <c:pt idx="4882">
                  <c:v>0.24833</c:v>
                </c:pt>
                <c:pt idx="4883">
                  <c:v>0.21226999999999999</c:v>
                </c:pt>
                <c:pt idx="4884">
                  <c:v>0.20194000000000001</c:v>
                </c:pt>
                <c:pt idx="4885">
                  <c:v>0.15498999999999999</c:v>
                </c:pt>
                <c:pt idx="4886">
                  <c:v>9.5422000000000007E-2</c:v>
                </c:pt>
                <c:pt idx="4887">
                  <c:v>0.11763</c:v>
                </c:pt>
                <c:pt idx="4888">
                  <c:v>7.7494999999999994E-2</c:v>
                </c:pt>
                <c:pt idx="4889">
                  <c:v>3.4846000000000002E-2</c:v>
                </c:pt>
                <c:pt idx="4890">
                  <c:v>-3.3682E-3</c:v>
                </c:pt>
                <c:pt idx="4891">
                  <c:v>-7.4663999999999994E-2</c:v>
                </c:pt>
                <c:pt idx="4892">
                  <c:v>-0.12391000000000001</c:v>
                </c:pt>
                <c:pt idx="4893">
                  <c:v>-0.20932000000000001</c:v>
                </c:pt>
                <c:pt idx="4894">
                  <c:v>-0.18654000000000001</c:v>
                </c:pt>
                <c:pt idx="4895">
                  <c:v>-0.23005</c:v>
                </c:pt>
                <c:pt idx="4896">
                  <c:v>-0.24381</c:v>
                </c:pt>
                <c:pt idx="4897">
                  <c:v>-0.22819999999999999</c:v>
                </c:pt>
                <c:pt idx="4898">
                  <c:v>-0.27102999999999999</c:v>
                </c:pt>
                <c:pt idx="4899">
                  <c:v>-0.29078999999999999</c:v>
                </c:pt>
                <c:pt idx="4900">
                  <c:v>-0.28799000000000002</c:v>
                </c:pt>
                <c:pt idx="4901">
                  <c:v>-0.28410999999999997</c:v>
                </c:pt>
                <c:pt idx="4902">
                  <c:v>-0.30237000000000003</c:v>
                </c:pt>
                <c:pt idx="4903">
                  <c:v>-0.25125999999999998</c:v>
                </c:pt>
                <c:pt idx="4904">
                  <c:v>-0.19227</c:v>
                </c:pt>
                <c:pt idx="4905">
                  <c:v>-0.20408000000000001</c:v>
                </c:pt>
                <c:pt idx="4906">
                  <c:v>-0.14951999999999999</c:v>
                </c:pt>
                <c:pt idx="4907">
                  <c:v>-0.12551999999999999</c:v>
                </c:pt>
                <c:pt idx="4908">
                  <c:v>-6.4086000000000004E-2</c:v>
                </c:pt>
                <c:pt idx="4909">
                  <c:v>-2.4587999999999999E-2</c:v>
                </c:pt>
                <c:pt idx="4910">
                  <c:v>-7.0388999999999998E-3</c:v>
                </c:pt>
                <c:pt idx="4911">
                  <c:v>7.4720999999999996E-2</c:v>
                </c:pt>
                <c:pt idx="4912">
                  <c:v>5.6218999999999998E-2</c:v>
                </c:pt>
                <c:pt idx="4913">
                  <c:v>0.11992</c:v>
                </c:pt>
                <c:pt idx="4914">
                  <c:v>0.16064999999999999</c:v>
                </c:pt>
                <c:pt idx="4915">
                  <c:v>0.1653</c:v>
                </c:pt>
                <c:pt idx="4916">
                  <c:v>0.22194</c:v>
                </c:pt>
                <c:pt idx="4917">
                  <c:v>0.25480000000000003</c:v>
                </c:pt>
                <c:pt idx="4918">
                  <c:v>0.29333999999999999</c:v>
                </c:pt>
                <c:pt idx="4919">
                  <c:v>0.29437000000000002</c:v>
                </c:pt>
                <c:pt idx="4920">
                  <c:v>0.30896000000000001</c:v>
                </c:pt>
                <c:pt idx="4921">
                  <c:v>0.30173</c:v>
                </c:pt>
                <c:pt idx="4922">
                  <c:v>0.23673</c:v>
                </c:pt>
                <c:pt idx="4923">
                  <c:v>0.26440999999999998</c:v>
                </c:pt>
                <c:pt idx="4924">
                  <c:v>0.26240000000000002</c:v>
                </c:pt>
                <c:pt idx="4925">
                  <c:v>0.21684999999999999</c:v>
                </c:pt>
                <c:pt idx="4926">
                  <c:v>0.17566999999999999</c:v>
                </c:pt>
                <c:pt idx="4927">
                  <c:v>0.14557</c:v>
                </c:pt>
                <c:pt idx="4928">
                  <c:v>0.11285000000000001</c:v>
                </c:pt>
                <c:pt idx="4929">
                  <c:v>3.6636000000000002E-2</c:v>
                </c:pt>
                <c:pt idx="4930">
                  <c:v>6.3477000000000006E-2</c:v>
                </c:pt>
                <c:pt idx="4931">
                  <c:v>2.604E-3</c:v>
                </c:pt>
                <c:pt idx="4932">
                  <c:v>-3.5437999999999997E-2</c:v>
                </c:pt>
                <c:pt idx="4933">
                  <c:v>-8.2734000000000002E-2</c:v>
                </c:pt>
                <c:pt idx="4934">
                  <c:v>-0.13652</c:v>
                </c:pt>
                <c:pt idx="4935">
                  <c:v>-0.18078</c:v>
                </c:pt>
                <c:pt idx="4936">
                  <c:v>-0.25409999999999999</c:v>
                </c:pt>
                <c:pt idx="4937">
                  <c:v>-0.24156</c:v>
                </c:pt>
                <c:pt idx="4938">
                  <c:v>-0.28283000000000003</c:v>
                </c:pt>
                <c:pt idx="4939">
                  <c:v>-0.28438000000000002</c:v>
                </c:pt>
                <c:pt idx="4940">
                  <c:v>-0.252</c:v>
                </c:pt>
                <c:pt idx="4941">
                  <c:v>-0.27850000000000003</c:v>
                </c:pt>
                <c:pt idx="4942">
                  <c:v>-0.307</c:v>
                </c:pt>
                <c:pt idx="4943">
                  <c:v>-0.29494999999999999</c:v>
                </c:pt>
                <c:pt idx="4944">
                  <c:v>-0.24596000000000001</c:v>
                </c:pt>
                <c:pt idx="4945">
                  <c:v>-0.24671000000000001</c:v>
                </c:pt>
                <c:pt idx="4946">
                  <c:v>-0.20205999999999999</c:v>
                </c:pt>
                <c:pt idx="4947">
                  <c:v>-0.13729</c:v>
                </c:pt>
                <c:pt idx="4948">
                  <c:v>-0.16059000000000001</c:v>
                </c:pt>
                <c:pt idx="4949">
                  <c:v>-0.12049</c:v>
                </c:pt>
                <c:pt idx="4950">
                  <c:v>-8.8910000000000003E-2</c:v>
                </c:pt>
                <c:pt idx="4951">
                  <c:v>-1.0664999999999999E-2</c:v>
                </c:pt>
                <c:pt idx="4952">
                  <c:v>1.7517000000000001E-2</c:v>
                </c:pt>
                <c:pt idx="4953">
                  <c:v>7.4711E-2</c:v>
                </c:pt>
                <c:pt idx="4954">
                  <c:v>0.16650000000000001</c:v>
                </c:pt>
                <c:pt idx="4955">
                  <c:v>0.14172000000000001</c:v>
                </c:pt>
                <c:pt idx="4956">
                  <c:v>0.18582000000000001</c:v>
                </c:pt>
                <c:pt idx="4957">
                  <c:v>0.20605999999999999</c:v>
                </c:pt>
                <c:pt idx="4958">
                  <c:v>0.20777000000000001</c:v>
                </c:pt>
                <c:pt idx="4959">
                  <c:v>0.24786</c:v>
                </c:pt>
                <c:pt idx="4960">
                  <c:v>0.29763000000000001</c:v>
                </c:pt>
                <c:pt idx="4961">
                  <c:v>0.32057999999999998</c:v>
                </c:pt>
                <c:pt idx="4962">
                  <c:v>0.27195000000000003</c:v>
                </c:pt>
                <c:pt idx="4963">
                  <c:v>0.29813000000000001</c:v>
                </c:pt>
                <c:pt idx="4964">
                  <c:v>0.26127</c:v>
                </c:pt>
                <c:pt idx="4965">
                  <c:v>0.20588999999999999</c:v>
                </c:pt>
                <c:pt idx="4966">
                  <c:v>0.24157999999999999</c:v>
                </c:pt>
                <c:pt idx="4967">
                  <c:v>0.21526000000000001</c:v>
                </c:pt>
                <c:pt idx="4968">
                  <c:v>0.20422999999999999</c:v>
                </c:pt>
                <c:pt idx="4969">
                  <c:v>0.14133000000000001</c:v>
                </c:pt>
                <c:pt idx="4970">
                  <c:v>9.9169999999999994E-2</c:v>
                </c:pt>
                <c:pt idx="4971">
                  <c:v>5.3344000000000003E-2</c:v>
                </c:pt>
                <c:pt idx="4972">
                  <c:v>-5.2268000000000002E-2</c:v>
                </c:pt>
                <c:pt idx="4973">
                  <c:v>-1.1164E-2</c:v>
                </c:pt>
                <c:pt idx="4974">
                  <c:v>-6.4857999999999999E-2</c:v>
                </c:pt>
                <c:pt idx="4975">
                  <c:v>-8.6506E-2</c:v>
                </c:pt>
                <c:pt idx="4976">
                  <c:v>-0.12986</c:v>
                </c:pt>
                <c:pt idx="4977">
                  <c:v>-0.16811000000000001</c:v>
                </c:pt>
                <c:pt idx="4978">
                  <c:v>-0.22076999999999999</c:v>
                </c:pt>
                <c:pt idx="4979">
                  <c:v>-0.27733000000000002</c:v>
                </c:pt>
                <c:pt idx="4980">
                  <c:v>-0.24124999999999999</c:v>
                </c:pt>
                <c:pt idx="4981">
                  <c:v>-0.29121999999999998</c:v>
                </c:pt>
                <c:pt idx="4982">
                  <c:v>-0.27135999999999999</c:v>
                </c:pt>
                <c:pt idx="4983">
                  <c:v>-0.24618000000000001</c:v>
                </c:pt>
                <c:pt idx="4984">
                  <c:v>-0.28614000000000001</c:v>
                </c:pt>
                <c:pt idx="4985">
                  <c:v>-0.28288999999999997</c:v>
                </c:pt>
                <c:pt idx="4986">
                  <c:v>-0.29341</c:v>
                </c:pt>
                <c:pt idx="4987">
                  <c:v>-0.22750000000000001</c:v>
                </c:pt>
                <c:pt idx="4988">
                  <c:v>-0.22619</c:v>
                </c:pt>
                <c:pt idx="4989">
                  <c:v>-0.18939</c:v>
                </c:pt>
                <c:pt idx="4990">
                  <c:v>-8.5331000000000004E-2</c:v>
                </c:pt>
                <c:pt idx="4991">
                  <c:v>-0.1172</c:v>
                </c:pt>
                <c:pt idx="4992">
                  <c:v>-6.6069000000000003E-2</c:v>
                </c:pt>
                <c:pt idx="4993">
                  <c:v>-3.1896000000000001E-2</c:v>
                </c:pt>
                <c:pt idx="4994">
                  <c:v>3.5832999999999997E-2</c:v>
                </c:pt>
                <c:pt idx="4995">
                  <c:v>6.9736999999999993E-2</c:v>
                </c:pt>
                <c:pt idx="4996">
                  <c:v>0.12615000000000001</c:v>
                </c:pt>
                <c:pt idx="4997">
                  <c:v>0.21365000000000001</c:v>
                </c:pt>
                <c:pt idx="4998">
                  <c:v>0.19466</c:v>
                </c:pt>
                <c:pt idx="4999">
                  <c:v>0.22828000000000001</c:v>
                </c:pt>
                <c:pt idx="5000">
                  <c:v>0.24467</c:v>
                </c:pt>
                <c:pt idx="5001">
                  <c:v>0.22695000000000001</c:v>
                </c:pt>
                <c:pt idx="5002">
                  <c:v>0.27007999999999999</c:v>
                </c:pt>
                <c:pt idx="5003">
                  <c:v>0.30179</c:v>
                </c:pt>
                <c:pt idx="5004">
                  <c:v>0.32196999999999998</c:v>
                </c:pt>
                <c:pt idx="5005">
                  <c:v>0.27321000000000001</c:v>
                </c:pt>
                <c:pt idx="5006">
                  <c:v>0.27468999999999999</c:v>
                </c:pt>
                <c:pt idx="5007">
                  <c:v>0.25546999999999997</c:v>
                </c:pt>
                <c:pt idx="5008">
                  <c:v>0.17848</c:v>
                </c:pt>
                <c:pt idx="5009">
                  <c:v>0.22223000000000001</c:v>
                </c:pt>
                <c:pt idx="5010">
                  <c:v>0.18443999999999999</c:v>
                </c:pt>
                <c:pt idx="5011">
                  <c:v>0.16700000000000001</c:v>
                </c:pt>
                <c:pt idx="5012">
                  <c:v>6.5977999999999995E-2</c:v>
                </c:pt>
                <c:pt idx="5013">
                  <c:v>5.8743999999999998E-2</c:v>
                </c:pt>
                <c:pt idx="5014">
                  <c:v>4.3809000000000001E-3</c:v>
                </c:pt>
                <c:pt idx="5015">
                  <c:v>-0.10502</c:v>
                </c:pt>
                <c:pt idx="5016">
                  <c:v>-6.4783999999999994E-2</c:v>
                </c:pt>
                <c:pt idx="5017">
                  <c:v>-0.12250999999999999</c:v>
                </c:pt>
                <c:pt idx="5018">
                  <c:v>-0.13852</c:v>
                </c:pt>
                <c:pt idx="5019">
                  <c:v>-0.17027</c:v>
                </c:pt>
                <c:pt idx="5020">
                  <c:v>-0.21304999999999999</c:v>
                </c:pt>
                <c:pt idx="5021">
                  <c:v>-0.25757000000000002</c:v>
                </c:pt>
                <c:pt idx="5022">
                  <c:v>-0.31925999999999999</c:v>
                </c:pt>
                <c:pt idx="5023">
                  <c:v>-0.27234999999999998</c:v>
                </c:pt>
                <c:pt idx="5024">
                  <c:v>-0.30857000000000001</c:v>
                </c:pt>
                <c:pt idx="5025">
                  <c:v>-0.28452</c:v>
                </c:pt>
                <c:pt idx="5026">
                  <c:v>-0.23762</c:v>
                </c:pt>
                <c:pt idx="5027">
                  <c:v>-0.28316000000000002</c:v>
                </c:pt>
                <c:pt idx="5028">
                  <c:v>-0.26526</c:v>
                </c:pt>
                <c:pt idx="5029">
                  <c:v>-0.26889000000000002</c:v>
                </c:pt>
                <c:pt idx="5030">
                  <c:v>-0.15415000000000001</c:v>
                </c:pt>
                <c:pt idx="5031">
                  <c:v>-0.17577000000000001</c:v>
                </c:pt>
                <c:pt idx="5032">
                  <c:v>-0.13028000000000001</c:v>
                </c:pt>
                <c:pt idx="5033">
                  <c:v>-3.0603999999999999E-2</c:v>
                </c:pt>
                <c:pt idx="5034">
                  <c:v>-7.2465000000000002E-2</c:v>
                </c:pt>
                <c:pt idx="5035">
                  <c:v>-1.4449999999999999E-2</c:v>
                </c:pt>
                <c:pt idx="5036">
                  <c:v>5.5459999999999997E-3</c:v>
                </c:pt>
                <c:pt idx="5037">
                  <c:v>7.5496999999999995E-2</c:v>
                </c:pt>
                <c:pt idx="5038">
                  <c:v>0.1042</c:v>
                </c:pt>
                <c:pt idx="5039">
                  <c:v>0.16963</c:v>
                </c:pt>
                <c:pt idx="5040">
                  <c:v>0.25657999999999997</c:v>
                </c:pt>
                <c:pt idx="5041">
                  <c:v>0.22716</c:v>
                </c:pt>
                <c:pt idx="5042">
                  <c:v>0.28281000000000001</c:v>
                </c:pt>
                <c:pt idx="5043">
                  <c:v>0.2767</c:v>
                </c:pt>
                <c:pt idx="5044">
                  <c:v>0.25911000000000001</c:v>
                </c:pt>
                <c:pt idx="5045">
                  <c:v>0.30312</c:v>
                </c:pt>
                <c:pt idx="5046">
                  <c:v>0.31768999999999997</c:v>
                </c:pt>
                <c:pt idx="5047">
                  <c:v>0.33667999999999998</c:v>
                </c:pt>
                <c:pt idx="5048">
                  <c:v>0.22767999999999999</c:v>
                </c:pt>
                <c:pt idx="5049">
                  <c:v>0.27111000000000002</c:v>
                </c:pt>
                <c:pt idx="5050">
                  <c:v>0.24135999999999999</c:v>
                </c:pt>
                <c:pt idx="5051">
                  <c:v>0.15365999999999999</c:v>
                </c:pt>
                <c:pt idx="5052">
                  <c:v>0.1973</c:v>
                </c:pt>
                <c:pt idx="5053">
                  <c:v>0.14255999999999999</c:v>
                </c:pt>
                <c:pt idx="5054">
                  <c:v>0.11866</c:v>
                </c:pt>
                <c:pt idx="5055">
                  <c:v>2.5094999999999999E-2</c:v>
                </c:pt>
                <c:pt idx="5056">
                  <c:v>1.3105E-3</c:v>
                </c:pt>
                <c:pt idx="5057">
                  <c:v>-5.0506000000000002E-2</c:v>
                </c:pt>
                <c:pt idx="5058">
                  <c:v>-0.15017</c:v>
                </c:pt>
                <c:pt idx="5059">
                  <c:v>-0.14493</c:v>
                </c:pt>
                <c:pt idx="5060">
                  <c:v>-0.20269000000000001</c:v>
                </c:pt>
                <c:pt idx="5061">
                  <c:v>-0.21379999999999999</c:v>
                </c:pt>
                <c:pt idx="5062">
                  <c:v>-0.22502</c:v>
                </c:pt>
                <c:pt idx="5063">
                  <c:v>-0.25639000000000001</c:v>
                </c:pt>
                <c:pt idx="5064">
                  <c:v>-0.29465999999999998</c:v>
                </c:pt>
                <c:pt idx="5065">
                  <c:v>-0.33001999999999998</c:v>
                </c:pt>
                <c:pt idx="5066">
                  <c:v>-0.27806999999999998</c:v>
                </c:pt>
                <c:pt idx="5067">
                  <c:v>-0.30658999999999997</c:v>
                </c:pt>
                <c:pt idx="5068">
                  <c:v>-0.30120999999999998</c:v>
                </c:pt>
                <c:pt idx="5069">
                  <c:v>-0.25091999999999998</c:v>
                </c:pt>
                <c:pt idx="5070">
                  <c:v>-0.28743999999999997</c:v>
                </c:pt>
                <c:pt idx="5071">
                  <c:v>-0.25208999999999998</c:v>
                </c:pt>
                <c:pt idx="5072">
                  <c:v>-0.23382</c:v>
                </c:pt>
                <c:pt idx="5073">
                  <c:v>-0.13311000000000001</c:v>
                </c:pt>
                <c:pt idx="5074">
                  <c:v>-0.12862000000000001</c:v>
                </c:pt>
                <c:pt idx="5075">
                  <c:v>-9.3537999999999996E-2</c:v>
                </c:pt>
                <c:pt idx="5076">
                  <c:v>7.4948999999999997E-3</c:v>
                </c:pt>
                <c:pt idx="5077">
                  <c:v>2.1909000000000001E-2</c:v>
                </c:pt>
                <c:pt idx="5078">
                  <c:v>7.2610999999999995E-2</c:v>
                </c:pt>
                <c:pt idx="5079">
                  <c:v>9.7640000000000005E-2</c:v>
                </c:pt>
                <c:pt idx="5080">
                  <c:v>0.13355</c:v>
                </c:pt>
                <c:pt idx="5081">
                  <c:v>0.15898000000000001</c:v>
                </c:pt>
                <c:pt idx="5082">
                  <c:v>0.21593000000000001</c:v>
                </c:pt>
                <c:pt idx="5083">
                  <c:v>0.26739000000000002</c:v>
                </c:pt>
                <c:pt idx="5084">
                  <c:v>0.24371999999999999</c:v>
                </c:pt>
                <c:pt idx="5085">
                  <c:v>0.29514000000000001</c:v>
                </c:pt>
                <c:pt idx="5086">
                  <c:v>0.31568000000000002</c:v>
                </c:pt>
                <c:pt idx="5087">
                  <c:v>0.31907000000000002</c:v>
                </c:pt>
                <c:pt idx="5088">
                  <c:v>0.3498</c:v>
                </c:pt>
                <c:pt idx="5089">
                  <c:v>0.34266999999999997</c:v>
                </c:pt>
                <c:pt idx="5090">
                  <c:v>0.32611000000000001</c:v>
                </c:pt>
                <c:pt idx="5091">
                  <c:v>0.21881999999999999</c:v>
                </c:pt>
                <c:pt idx="5092">
                  <c:v>0.23624000000000001</c:v>
                </c:pt>
                <c:pt idx="5093">
                  <c:v>0.19919000000000001</c:v>
                </c:pt>
                <c:pt idx="5094">
                  <c:v>0.10634</c:v>
                </c:pt>
                <c:pt idx="5095">
                  <c:v>0.13231999999999999</c:v>
                </c:pt>
                <c:pt idx="5096">
                  <c:v>9.4905000000000003E-2</c:v>
                </c:pt>
                <c:pt idx="5097">
                  <c:v>4.0977E-2</c:v>
                </c:pt>
                <c:pt idx="5098">
                  <c:v>-3.3114999999999999E-2</c:v>
                </c:pt>
                <c:pt idx="5099">
                  <c:v>-4.9381000000000001E-2</c:v>
                </c:pt>
                <c:pt idx="5100">
                  <c:v>-0.14743000000000001</c:v>
                </c:pt>
                <c:pt idx="5101">
                  <c:v>-0.19789000000000001</c:v>
                </c:pt>
                <c:pt idx="5102">
                  <c:v>-0.20988999999999999</c:v>
                </c:pt>
                <c:pt idx="5103">
                  <c:v>-0.27028999999999997</c:v>
                </c:pt>
                <c:pt idx="5104">
                  <c:v>-0.25322</c:v>
                </c:pt>
                <c:pt idx="5105">
                  <c:v>-0.27722999999999998</c:v>
                </c:pt>
                <c:pt idx="5106">
                  <c:v>-0.29321000000000003</c:v>
                </c:pt>
                <c:pt idx="5107">
                  <c:v>-0.32918999999999998</c:v>
                </c:pt>
                <c:pt idx="5108">
                  <c:v>-0.35121999999999998</c:v>
                </c:pt>
                <c:pt idx="5109">
                  <c:v>-0.25255</c:v>
                </c:pt>
                <c:pt idx="5110">
                  <c:v>-0.30268</c:v>
                </c:pt>
                <c:pt idx="5111">
                  <c:v>-0.28126000000000001</c:v>
                </c:pt>
                <c:pt idx="5112">
                  <c:v>-0.21231</c:v>
                </c:pt>
                <c:pt idx="5113">
                  <c:v>-0.25103999999999999</c:v>
                </c:pt>
                <c:pt idx="5114">
                  <c:v>-0.20473</c:v>
                </c:pt>
                <c:pt idx="5115">
                  <c:v>-0.18282999999999999</c:v>
                </c:pt>
                <c:pt idx="5116">
                  <c:v>-7.6623999999999998E-2</c:v>
                </c:pt>
                <c:pt idx="5117">
                  <c:v>-6.8764000000000006E-2</c:v>
                </c:pt>
                <c:pt idx="5118">
                  <c:v>-1.8693000000000001E-2</c:v>
                </c:pt>
                <c:pt idx="5119">
                  <c:v>8.4238999999999994E-2</c:v>
                </c:pt>
                <c:pt idx="5120">
                  <c:v>8.6026000000000005E-2</c:v>
                </c:pt>
                <c:pt idx="5121">
                  <c:v>0.14662</c:v>
                </c:pt>
                <c:pt idx="5122">
                  <c:v>0.16474</c:v>
                </c:pt>
                <c:pt idx="5123">
                  <c:v>0.19966999999999999</c:v>
                </c:pt>
                <c:pt idx="5124">
                  <c:v>0.22111</c:v>
                </c:pt>
                <c:pt idx="5125">
                  <c:v>0.27101999999999998</c:v>
                </c:pt>
                <c:pt idx="5126">
                  <c:v>0.31026999999999999</c:v>
                </c:pt>
                <c:pt idx="5127">
                  <c:v>0.25174000000000002</c:v>
                </c:pt>
                <c:pt idx="5128">
                  <c:v>0.31608999999999998</c:v>
                </c:pt>
                <c:pt idx="5129">
                  <c:v>0.31881999999999999</c:v>
                </c:pt>
                <c:pt idx="5130">
                  <c:v>0.2913</c:v>
                </c:pt>
                <c:pt idx="5131">
                  <c:v>0.32607999999999998</c:v>
                </c:pt>
                <c:pt idx="5132">
                  <c:v>0.30697000000000002</c:v>
                </c:pt>
                <c:pt idx="5133">
                  <c:v>0.29065999999999997</c:v>
                </c:pt>
                <c:pt idx="5134">
                  <c:v>0.19125</c:v>
                </c:pt>
                <c:pt idx="5135">
                  <c:v>0.19073000000000001</c:v>
                </c:pt>
                <c:pt idx="5136">
                  <c:v>0.16267999999999999</c:v>
                </c:pt>
                <c:pt idx="5137">
                  <c:v>7.3978000000000002E-2</c:v>
                </c:pt>
                <c:pt idx="5138">
                  <c:v>5.2130999999999997E-2</c:v>
                </c:pt>
                <c:pt idx="5139">
                  <c:v>-1.6383000000000001E-3</c:v>
                </c:pt>
                <c:pt idx="5140">
                  <c:v>-4.7182000000000002E-2</c:v>
                </c:pt>
                <c:pt idx="5141">
                  <c:v>-0.11007</c:v>
                </c:pt>
                <c:pt idx="5142">
                  <c:v>-0.11432</c:v>
                </c:pt>
                <c:pt idx="5143">
                  <c:v>-0.18736</c:v>
                </c:pt>
                <c:pt idx="5144">
                  <c:v>-0.22561</c:v>
                </c:pt>
                <c:pt idx="5145">
                  <c:v>-0.21090999999999999</c:v>
                </c:pt>
                <c:pt idx="5146">
                  <c:v>-0.28566000000000003</c:v>
                </c:pt>
                <c:pt idx="5147">
                  <c:v>-0.31247999999999998</c:v>
                </c:pt>
                <c:pt idx="5148">
                  <c:v>-0.33867999999999998</c:v>
                </c:pt>
                <c:pt idx="5149">
                  <c:v>-0.34040999999999999</c:v>
                </c:pt>
                <c:pt idx="5150">
                  <c:v>-0.35271000000000002</c:v>
                </c:pt>
                <c:pt idx="5151">
                  <c:v>-0.33750999999999998</c:v>
                </c:pt>
                <c:pt idx="5152">
                  <c:v>-0.25602000000000003</c:v>
                </c:pt>
                <c:pt idx="5153">
                  <c:v>-0.27772000000000002</c:v>
                </c:pt>
                <c:pt idx="5154">
                  <c:v>-0.27511000000000002</c:v>
                </c:pt>
                <c:pt idx="5155">
                  <c:v>-0.20766999999999999</c:v>
                </c:pt>
                <c:pt idx="5156">
                  <c:v>-0.15712999999999999</c:v>
                </c:pt>
                <c:pt idx="5157">
                  <c:v>-0.13197999999999999</c:v>
                </c:pt>
                <c:pt idx="5158">
                  <c:v>-7.9267000000000004E-2</c:v>
                </c:pt>
                <c:pt idx="5159">
                  <c:v>-4.6438E-3</c:v>
                </c:pt>
                <c:pt idx="5160">
                  <c:v>-1.3549E-2</c:v>
                </c:pt>
                <c:pt idx="5161">
                  <c:v>5.457E-2</c:v>
                </c:pt>
                <c:pt idx="5162">
                  <c:v>0.10306</c:v>
                </c:pt>
                <c:pt idx="5163">
                  <c:v>0.12238</c:v>
                </c:pt>
                <c:pt idx="5164">
                  <c:v>0.19925000000000001</c:v>
                </c:pt>
                <c:pt idx="5165">
                  <c:v>0.24848000000000001</c:v>
                </c:pt>
                <c:pt idx="5166">
                  <c:v>0.30989</c:v>
                </c:pt>
                <c:pt idx="5167">
                  <c:v>0.30406</c:v>
                </c:pt>
                <c:pt idx="5168">
                  <c:v>0.32794000000000001</c:v>
                </c:pt>
                <c:pt idx="5169">
                  <c:v>0.33162999999999998</c:v>
                </c:pt>
                <c:pt idx="5170">
                  <c:v>0.28090999999999999</c:v>
                </c:pt>
                <c:pt idx="5171">
                  <c:v>0.30820999999999998</c:v>
                </c:pt>
                <c:pt idx="5172">
                  <c:v>0.33756999999999998</c:v>
                </c:pt>
                <c:pt idx="5173">
                  <c:v>0.29992000000000002</c:v>
                </c:pt>
                <c:pt idx="5174">
                  <c:v>0.24687999999999999</c:v>
                </c:pt>
                <c:pt idx="5175">
                  <c:v>0.23891999999999999</c:v>
                </c:pt>
                <c:pt idx="5176">
                  <c:v>0.18534999999999999</c:v>
                </c:pt>
                <c:pt idx="5177">
                  <c:v>0.11126999999999999</c:v>
                </c:pt>
                <c:pt idx="5178">
                  <c:v>0.13813</c:v>
                </c:pt>
                <c:pt idx="5179">
                  <c:v>8.9034000000000002E-2</c:v>
                </c:pt>
                <c:pt idx="5180">
                  <c:v>5.4086000000000002E-2</c:v>
                </c:pt>
                <c:pt idx="5181">
                  <c:v>6.0423999999999999E-3</c:v>
                </c:pt>
                <c:pt idx="5182">
                  <c:v>-6.4782000000000006E-2</c:v>
                </c:pt>
                <c:pt idx="5183">
                  <c:v>-0.12046</c:v>
                </c:pt>
                <c:pt idx="5184">
                  <c:v>-0.22089</c:v>
                </c:pt>
                <c:pt idx="5185">
                  <c:v>-0.19578000000000001</c:v>
                </c:pt>
                <c:pt idx="5186">
                  <c:v>-0.24135999999999999</c:v>
                </c:pt>
                <c:pt idx="5187">
                  <c:v>-0.26321</c:v>
                </c:pt>
                <c:pt idx="5188">
                  <c:v>-0.26230999999999999</c:v>
                </c:pt>
                <c:pt idx="5189">
                  <c:v>-0.30599999999999999</c:v>
                </c:pt>
                <c:pt idx="5190">
                  <c:v>-0.34028999999999998</c:v>
                </c:pt>
                <c:pt idx="5191">
                  <c:v>-0.32922000000000001</c:v>
                </c:pt>
                <c:pt idx="5192">
                  <c:v>-0.33263999999999999</c:v>
                </c:pt>
                <c:pt idx="5193">
                  <c:v>-0.34714</c:v>
                </c:pt>
                <c:pt idx="5194">
                  <c:v>-0.29738999999999999</c:v>
                </c:pt>
                <c:pt idx="5195">
                  <c:v>-0.23057</c:v>
                </c:pt>
                <c:pt idx="5196">
                  <c:v>-0.24229000000000001</c:v>
                </c:pt>
                <c:pt idx="5197">
                  <c:v>-0.19284999999999999</c:v>
                </c:pt>
                <c:pt idx="5198">
                  <c:v>-0.15497</c:v>
                </c:pt>
                <c:pt idx="5199">
                  <c:v>-9.1864000000000001E-2</c:v>
                </c:pt>
                <c:pt idx="5200">
                  <c:v>-4.0316999999999999E-2</c:v>
                </c:pt>
                <c:pt idx="5201">
                  <c:v>-2.3241999999999999E-2</c:v>
                </c:pt>
                <c:pt idx="5202">
                  <c:v>7.3013999999999996E-2</c:v>
                </c:pt>
                <c:pt idx="5203">
                  <c:v>5.3659999999999999E-2</c:v>
                </c:pt>
                <c:pt idx="5204">
                  <c:v>0.1186</c:v>
                </c:pt>
                <c:pt idx="5205">
                  <c:v>0.16614000000000001</c:v>
                </c:pt>
                <c:pt idx="5206">
                  <c:v>0.17555999999999999</c:v>
                </c:pt>
                <c:pt idx="5207">
                  <c:v>0.23788000000000001</c:v>
                </c:pt>
                <c:pt idx="5208">
                  <c:v>0.27421000000000001</c:v>
                </c:pt>
                <c:pt idx="5209">
                  <c:v>0.32596999999999998</c:v>
                </c:pt>
                <c:pt idx="5210">
                  <c:v>0.31918999999999997</c:v>
                </c:pt>
                <c:pt idx="5211">
                  <c:v>0.33671000000000001</c:v>
                </c:pt>
                <c:pt idx="5212">
                  <c:v>0.33289000000000002</c:v>
                </c:pt>
                <c:pt idx="5213">
                  <c:v>0.26330999999999999</c:v>
                </c:pt>
                <c:pt idx="5214">
                  <c:v>0.29888999999999999</c:v>
                </c:pt>
                <c:pt idx="5215">
                  <c:v>0.30173</c:v>
                </c:pt>
                <c:pt idx="5216">
                  <c:v>0.25903999999999999</c:v>
                </c:pt>
                <c:pt idx="5217">
                  <c:v>0.21193000000000001</c:v>
                </c:pt>
                <c:pt idx="5218">
                  <c:v>0.18567</c:v>
                </c:pt>
                <c:pt idx="5219">
                  <c:v>0.14942</c:v>
                </c:pt>
                <c:pt idx="5220">
                  <c:v>6.0416999999999998E-2</c:v>
                </c:pt>
                <c:pt idx="5221">
                  <c:v>9.1617000000000004E-2</c:v>
                </c:pt>
                <c:pt idx="5222">
                  <c:v>2.1992999999999999E-2</c:v>
                </c:pt>
                <c:pt idx="5223">
                  <c:v>-1.1457E-2</c:v>
                </c:pt>
                <c:pt idx="5224">
                  <c:v>-7.5576000000000004E-2</c:v>
                </c:pt>
                <c:pt idx="5225">
                  <c:v>-0.1245</c:v>
                </c:pt>
                <c:pt idx="5226">
                  <c:v>-0.17655999999999999</c:v>
                </c:pt>
                <c:pt idx="5227">
                  <c:v>-0.26901999999999998</c:v>
                </c:pt>
                <c:pt idx="5228">
                  <c:v>-0.24063000000000001</c:v>
                </c:pt>
                <c:pt idx="5229">
                  <c:v>-0.28165000000000001</c:v>
                </c:pt>
                <c:pt idx="5230">
                  <c:v>-0.27748</c:v>
                </c:pt>
                <c:pt idx="5231">
                  <c:v>-0.25975999999999999</c:v>
                </c:pt>
                <c:pt idx="5232">
                  <c:v>-0.30336000000000002</c:v>
                </c:pt>
                <c:pt idx="5233">
                  <c:v>-0.34193000000000001</c:v>
                </c:pt>
                <c:pt idx="5234">
                  <c:v>-0.34500999999999998</c:v>
                </c:pt>
                <c:pt idx="5235">
                  <c:v>-0.28066999999999998</c:v>
                </c:pt>
                <c:pt idx="5236">
                  <c:v>-0.29359000000000002</c:v>
                </c:pt>
                <c:pt idx="5237">
                  <c:v>-0.25509999999999999</c:v>
                </c:pt>
                <c:pt idx="5238">
                  <c:v>-0.19619</c:v>
                </c:pt>
                <c:pt idx="5239">
                  <c:v>-0.23163</c:v>
                </c:pt>
                <c:pt idx="5240">
                  <c:v>-0.17532</c:v>
                </c:pt>
                <c:pt idx="5241">
                  <c:v>-0.13835</c:v>
                </c:pt>
                <c:pt idx="5242">
                  <c:v>-4.4366000000000003E-2</c:v>
                </c:pt>
                <c:pt idx="5243">
                  <c:v>-9.4477999999999993E-3</c:v>
                </c:pt>
                <c:pt idx="5244">
                  <c:v>4.1099999999999998E-2</c:v>
                </c:pt>
                <c:pt idx="5245">
                  <c:v>0.15842000000000001</c:v>
                </c:pt>
                <c:pt idx="5246">
                  <c:v>0.12609000000000001</c:v>
                </c:pt>
                <c:pt idx="5247">
                  <c:v>0.18112</c:v>
                </c:pt>
                <c:pt idx="5248">
                  <c:v>0.21435999999999999</c:v>
                </c:pt>
                <c:pt idx="5249">
                  <c:v>0.21801000000000001</c:v>
                </c:pt>
                <c:pt idx="5250">
                  <c:v>0.27666000000000002</c:v>
                </c:pt>
                <c:pt idx="5251">
                  <c:v>0.32335000000000003</c:v>
                </c:pt>
                <c:pt idx="5252">
                  <c:v>0.36481000000000002</c:v>
                </c:pt>
                <c:pt idx="5253">
                  <c:v>0.31935000000000002</c:v>
                </c:pt>
                <c:pt idx="5254">
                  <c:v>0.34460000000000002</c:v>
                </c:pt>
                <c:pt idx="5255">
                  <c:v>0.31664999999999999</c:v>
                </c:pt>
                <c:pt idx="5256">
                  <c:v>0.25252000000000002</c:v>
                </c:pt>
                <c:pt idx="5257">
                  <c:v>0.30391000000000001</c:v>
                </c:pt>
                <c:pt idx="5258">
                  <c:v>0.27789000000000003</c:v>
                </c:pt>
                <c:pt idx="5259">
                  <c:v>0.26807999999999998</c:v>
                </c:pt>
                <c:pt idx="5260">
                  <c:v>0.14754</c:v>
                </c:pt>
                <c:pt idx="5261">
                  <c:v>0.1507</c:v>
                </c:pt>
                <c:pt idx="5262">
                  <c:v>9.5260999999999998E-2</c:v>
                </c:pt>
                <c:pt idx="5263">
                  <c:v>-1.9928999999999999E-2</c:v>
                </c:pt>
                <c:pt idx="5264">
                  <c:v>1.9206000000000001E-2</c:v>
                </c:pt>
                <c:pt idx="5265">
                  <c:v>-4.5273000000000001E-2</c:v>
                </c:pt>
                <c:pt idx="5266">
                  <c:v>-7.1943999999999994E-2</c:v>
                </c:pt>
                <c:pt idx="5267">
                  <c:v>-0.13305</c:v>
                </c:pt>
                <c:pt idx="5268">
                  <c:v>-0.17247000000000001</c:v>
                </c:pt>
                <c:pt idx="5269">
                  <c:v>-0.23821999999999999</c:v>
                </c:pt>
                <c:pt idx="5270">
                  <c:v>-0.31763999999999998</c:v>
                </c:pt>
                <c:pt idx="5271">
                  <c:v>-0.27611999999999998</c:v>
                </c:pt>
                <c:pt idx="5272">
                  <c:v>-0.33571000000000001</c:v>
                </c:pt>
                <c:pt idx="5273">
                  <c:v>-0.31389</c:v>
                </c:pt>
                <c:pt idx="5274">
                  <c:v>-0.28644999999999998</c:v>
                </c:pt>
                <c:pt idx="5275">
                  <c:v>-0.33052999999999999</c:v>
                </c:pt>
                <c:pt idx="5276">
                  <c:v>-0.33676</c:v>
                </c:pt>
                <c:pt idx="5277">
                  <c:v>-0.35122999999999999</c:v>
                </c:pt>
                <c:pt idx="5278">
                  <c:v>-0.27572000000000002</c:v>
                </c:pt>
                <c:pt idx="5279">
                  <c:v>-0.26615</c:v>
                </c:pt>
                <c:pt idx="5280">
                  <c:v>-0.22827</c:v>
                </c:pt>
                <c:pt idx="5281">
                  <c:v>-0.12825</c:v>
                </c:pt>
                <c:pt idx="5282">
                  <c:v>-0.17175000000000001</c:v>
                </c:pt>
                <c:pt idx="5283">
                  <c:v>-0.11659</c:v>
                </c:pt>
                <c:pt idx="5284">
                  <c:v>-8.4349999999999994E-2</c:v>
                </c:pt>
                <c:pt idx="5285">
                  <c:v>1.3318999999999999E-2</c:v>
                </c:pt>
                <c:pt idx="5286">
                  <c:v>4.1682999999999998E-2</c:v>
                </c:pt>
                <c:pt idx="5287">
                  <c:v>0.10619000000000001</c:v>
                </c:pt>
                <c:pt idx="5288">
                  <c:v>0.20938999999999999</c:v>
                </c:pt>
                <c:pt idx="5289">
                  <c:v>0.2024</c:v>
                </c:pt>
                <c:pt idx="5290">
                  <c:v>0.26790999999999998</c:v>
                </c:pt>
                <c:pt idx="5291">
                  <c:v>0.27185999999999999</c:v>
                </c:pt>
                <c:pt idx="5292">
                  <c:v>0.27700000000000002</c:v>
                </c:pt>
                <c:pt idx="5293">
                  <c:v>0.31484000000000001</c:v>
                </c:pt>
                <c:pt idx="5294">
                  <c:v>0.34562999999999999</c:v>
                </c:pt>
                <c:pt idx="5295">
                  <c:v>0.38080999999999998</c:v>
                </c:pt>
                <c:pt idx="5296">
                  <c:v>0.31758999999999998</c:v>
                </c:pt>
                <c:pt idx="5297">
                  <c:v>0.33823999999999999</c:v>
                </c:pt>
                <c:pt idx="5298">
                  <c:v>0.32140000000000002</c:v>
                </c:pt>
                <c:pt idx="5299">
                  <c:v>0.25013999999999997</c:v>
                </c:pt>
                <c:pt idx="5300">
                  <c:v>0.29132999999999998</c:v>
                </c:pt>
                <c:pt idx="5301">
                  <c:v>0.24276</c:v>
                </c:pt>
                <c:pt idx="5302">
                  <c:v>0.21779999999999999</c:v>
                </c:pt>
                <c:pt idx="5303">
                  <c:v>0.10279000000000001</c:v>
                </c:pt>
                <c:pt idx="5304">
                  <c:v>8.7526000000000007E-2</c:v>
                </c:pt>
                <c:pt idx="5305">
                  <c:v>2.9659000000000001E-2</c:v>
                </c:pt>
                <c:pt idx="5306">
                  <c:v>-9.9525000000000002E-2</c:v>
                </c:pt>
                <c:pt idx="5307">
                  <c:v>-6.1589999999999999E-2</c:v>
                </c:pt>
                <c:pt idx="5308">
                  <c:v>-0.12197</c:v>
                </c:pt>
                <c:pt idx="5309">
                  <c:v>-0.16051000000000001</c:v>
                </c:pt>
                <c:pt idx="5310">
                  <c:v>-0.19603999999999999</c:v>
                </c:pt>
                <c:pt idx="5311">
                  <c:v>-0.24378</c:v>
                </c:pt>
                <c:pt idx="5312">
                  <c:v>-0.31014000000000003</c:v>
                </c:pt>
                <c:pt idx="5313">
                  <c:v>-0.36360999999999999</c:v>
                </c:pt>
                <c:pt idx="5314">
                  <c:v>-0.32984999999999998</c:v>
                </c:pt>
                <c:pt idx="5315">
                  <c:v>-0.36781999999999998</c:v>
                </c:pt>
                <c:pt idx="5316">
                  <c:v>-0.33844000000000002</c:v>
                </c:pt>
                <c:pt idx="5317">
                  <c:v>-0.29548000000000002</c:v>
                </c:pt>
                <c:pt idx="5318">
                  <c:v>-0.33661999999999997</c:v>
                </c:pt>
                <c:pt idx="5319">
                  <c:v>-0.32427</c:v>
                </c:pt>
                <c:pt idx="5320">
                  <c:v>-0.32756999999999997</c:v>
                </c:pt>
                <c:pt idx="5321">
                  <c:v>-0.19497999999999999</c:v>
                </c:pt>
                <c:pt idx="5322">
                  <c:v>-0.21618999999999999</c:v>
                </c:pt>
                <c:pt idx="5323">
                  <c:v>-0.16697999999999999</c:v>
                </c:pt>
                <c:pt idx="5324">
                  <c:v>-5.0234000000000001E-2</c:v>
                </c:pt>
                <c:pt idx="5325">
                  <c:v>-9.5968999999999999E-2</c:v>
                </c:pt>
                <c:pt idx="5326">
                  <c:v>-2.7210000000000002E-2</c:v>
                </c:pt>
                <c:pt idx="5327">
                  <c:v>8.0984999999999998E-4</c:v>
                </c:pt>
                <c:pt idx="5328">
                  <c:v>8.7455000000000005E-2</c:v>
                </c:pt>
                <c:pt idx="5329">
                  <c:v>0.1139</c:v>
                </c:pt>
                <c:pt idx="5330">
                  <c:v>0.17560999999999999</c:v>
                </c:pt>
                <c:pt idx="5331">
                  <c:v>0.27983999999999998</c:v>
                </c:pt>
                <c:pt idx="5332">
                  <c:v>0.25723000000000001</c:v>
                </c:pt>
                <c:pt idx="5333">
                  <c:v>0.32433000000000001</c:v>
                </c:pt>
                <c:pt idx="5334">
                  <c:v>0.31809999999999999</c:v>
                </c:pt>
                <c:pt idx="5335">
                  <c:v>0.30769999999999997</c:v>
                </c:pt>
                <c:pt idx="5336">
                  <c:v>0.34482000000000002</c:v>
                </c:pt>
                <c:pt idx="5337">
                  <c:v>0.37187999999999999</c:v>
                </c:pt>
                <c:pt idx="5338">
                  <c:v>0.40378999999999998</c:v>
                </c:pt>
                <c:pt idx="5339">
                  <c:v>0.28273999999999999</c:v>
                </c:pt>
                <c:pt idx="5340">
                  <c:v>0.32755000000000001</c:v>
                </c:pt>
                <c:pt idx="5341">
                  <c:v>0.28069</c:v>
                </c:pt>
                <c:pt idx="5342">
                  <c:v>0.19628000000000001</c:v>
                </c:pt>
                <c:pt idx="5343">
                  <c:v>0.22842999999999999</c:v>
                </c:pt>
                <c:pt idx="5344">
                  <c:v>0.18259</c:v>
                </c:pt>
                <c:pt idx="5345">
                  <c:v>0.14532</c:v>
                </c:pt>
                <c:pt idx="5346">
                  <c:v>3.5381999999999997E-2</c:v>
                </c:pt>
                <c:pt idx="5347">
                  <c:v>1.6421000000000002E-2</c:v>
                </c:pt>
                <c:pt idx="5348">
                  <c:v>-5.5481999999999997E-2</c:v>
                </c:pt>
                <c:pt idx="5349">
                  <c:v>-0.15340999999999999</c:v>
                </c:pt>
                <c:pt idx="5350">
                  <c:v>-0.16772999999999999</c:v>
                </c:pt>
                <c:pt idx="5351">
                  <c:v>-0.22109000000000001</c:v>
                </c:pt>
                <c:pt idx="5352">
                  <c:v>-0.24084</c:v>
                </c:pt>
                <c:pt idx="5353">
                  <c:v>-0.26497999999999999</c:v>
                </c:pt>
                <c:pt idx="5354">
                  <c:v>-0.28727000000000003</c:v>
                </c:pt>
                <c:pt idx="5355">
                  <c:v>-0.34209000000000001</c:v>
                </c:pt>
                <c:pt idx="5356">
                  <c:v>-0.3725</c:v>
                </c:pt>
                <c:pt idx="5357">
                  <c:v>-0.29210000000000003</c:v>
                </c:pt>
                <c:pt idx="5358">
                  <c:v>-0.35750999999999999</c:v>
                </c:pt>
                <c:pt idx="5359">
                  <c:v>-0.35232999999999998</c:v>
                </c:pt>
                <c:pt idx="5360">
                  <c:v>-0.30395</c:v>
                </c:pt>
                <c:pt idx="5361">
                  <c:v>-0.33338000000000001</c:v>
                </c:pt>
                <c:pt idx="5362">
                  <c:v>-0.29588999999999999</c:v>
                </c:pt>
                <c:pt idx="5363">
                  <c:v>-0.27451999999999999</c:v>
                </c:pt>
                <c:pt idx="5364">
                  <c:v>-0.15619</c:v>
                </c:pt>
                <c:pt idx="5365">
                  <c:v>-0.15090999999999999</c:v>
                </c:pt>
                <c:pt idx="5366">
                  <c:v>-0.11444</c:v>
                </c:pt>
                <c:pt idx="5367">
                  <c:v>-2.0393E-3</c:v>
                </c:pt>
                <c:pt idx="5368">
                  <c:v>2.0229E-2</c:v>
                </c:pt>
                <c:pt idx="5369">
                  <c:v>7.9047999999999993E-2</c:v>
                </c:pt>
                <c:pt idx="5370">
                  <c:v>0.11955</c:v>
                </c:pt>
                <c:pt idx="5371">
                  <c:v>0.16605</c:v>
                </c:pt>
                <c:pt idx="5372">
                  <c:v>0.1867</c:v>
                </c:pt>
                <c:pt idx="5373">
                  <c:v>0.24645</c:v>
                </c:pt>
                <c:pt idx="5374">
                  <c:v>0.29838999999999999</c:v>
                </c:pt>
                <c:pt idx="5375">
                  <c:v>0.27367000000000002</c:v>
                </c:pt>
                <c:pt idx="5376">
                  <c:v>0.33484000000000003</c:v>
                </c:pt>
                <c:pt idx="5377">
                  <c:v>0.35963000000000001</c:v>
                </c:pt>
                <c:pt idx="5378">
                  <c:v>0.35836000000000001</c:v>
                </c:pt>
                <c:pt idx="5379">
                  <c:v>0.37191000000000002</c:v>
                </c:pt>
                <c:pt idx="5380">
                  <c:v>0.35732000000000003</c:v>
                </c:pt>
                <c:pt idx="5381">
                  <c:v>0.34888999999999998</c:v>
                </c:pt>
                <c:pt idx="5382">
                  <c:v>0.24671000000000001</c:v>
                </c:pt>
                <c:pt idx="5383">
                  <c:v>0.26966000000000001</c:v>
                </c:pt>
                <c:pt idx="5384">
                  <c:v>0.25831999999999999</c:v>
                </c:pt>
                <c:pt idx="5385">
                  <c:v>0.16614999999999999</c:v>
                </c:pt>
                <c:pt idx="5386">
                  <c:v>0.12335</c:v>
                </c:pt>
                <c:pt idx="5387">
                  <c:v>8.5942000000000005E-2</c:v>
                </c:pt>
                <c:pt idx="5388">
                  <c:v>4.2227000000000001E-2</c:v>
                </c:pt>
                <c:pt idx="5389">
                  <c:v>-3.9052000000000003E-2</c:v>
                </c:pt>
                <c:pt idx="5390">
                  <c:v>-3.6717E-2</c:v>
                </c:pt>
                <c:pt idx="5391">
                  <c:v>-0.11455</c:v>
                </c:pt>
                <c:pt idx="5392">
                  <c:v>-0.1671</c:v>
                </c:pt>
                <c:pt idx="5393">
                  <c:v>-0.18218000000000001</c:v>
                </c:pt>
                <c:pt idx="5394">
                  <c:v>-0.25363999999999998</c:v>
                </c:pt>
                <c:pt idx="5395">
                  <c:v>-0.30488999999999999</c:v>
                </c:pt>
                <c:pt idx="5396">
                  <c:v>-0.36070999999999998</c:v>
                </c:pt>
                <c:pt idx="5397">
                  <c:v>-0.35732000000000003</c:v>
                </c:pt>
                <c:pt idx="5398">
                  <c:v>-0.38333</c:v>
                </c:pt>
                <c:pt idx="5399">
                  <c:v>-0.37241999999999997</c:v>
                </c:pt>
                <c:pt idx="5400">
                  <c:v>-0.31096000000000001</c:v>
                </c:pt>
                <c:pt idx="5401">
                  <c:v>-0.33128999999999997</c:v>
                </c:pt>
                <c:pt idx="5402">
                  <c:v>-0.33368999999999999</c:v>
                </c:pt>
                <c:pt idx="5403">
                  <c:v>-0.26107000000000002</c:v>
                </c:pt>
                <c:pt idx="5404">
                  <c:v>-0.27300999999999997</c:v>
                </c:pt>
                <c:pt idx="5405">
                  <c:v>-0.26235000000000003</c:v>
                </c:pt>
                <c:pt idx="5406">
                  <c:v>-0.18256</c:v>
                </c:pt>
                <c:pt idx="5407">
                  <c:v>-0.10551000000000001</c:v>
                </c:pt>
                <c:pt idx="5408">
                  <c:v>-8.9609999999999995E-2</c:v>
                </c:pt>
                <c:pt idx="5409">
                  <c:v>-3.2217999999999999E-3</c:v>
                </c:pt>
                <c:pt idx="5410">
                  <c:v>5.2753000000000001E-2</c:v>
                </c:pt>
                <c:pt idx="5411">
                  <c:v>0.10310999999999999</c:v>
                </c:pt>
                <c:pt idx="5412">
                  <c:v>0.16048000000000001</c:v>
                </c:pt>
                <c:pt idx="5413">
                  <c:v>0.16472999999999999</c:v>
                </c:pt>
                <c:pt idx="5414">
                  <c:v>0.23315</c:v>
                </c:pt>
                <c:pt idx="5415">
                  <c:v>0.23155999999999999</c:v>
                </c:pt>
                <c:pt idx="5416">
                  <c:v>0.29247000000000001</c:v>
                </c:pt>
                <c:pt idx="5417">
                  <c:v>0.33345000000000002</c:v>
                </c:pt>
                <c:pt idx="5418">
                  <c:v>0.27572999999999998</c:v>
                </c:pt>
                <c:pt idx="5419">
                  <c:v>0.34483999999999998</c:v>
                </c:pt>
                <c:pt idx="5420">
                  <c:v>0.35721000000000003</c:v>
                </c:pt>
                <c:pt idx="5421">
                  <c:v>0.33825</c:v>
                </c:pt>
                <c:pt idx="5422">
                  <c:v>0.36257</c:v>
                </c:pt>
                <c:pt idx="5423">
                  <c:v>0.34105000000000002</c:v>
                </c:pt>
                <c:pt idx="5424">
                  <c:v>0.32497999999999999</c:v>
                </c:pt>
                <c:pt idx="5425">
                  <c:v>0.20943999999999999</c:v>
                </c:pt>
                <c:pt idx="5426">
                  <c:v>0.22664000000000001</c:v>
                </c:pt>
                <c:pt idx="5427">
                  <c:v>0.20901</c:v>
                </c:pt>
                <c:pt idx="5428">
                  <c:v>0.11953999999999999</c:v>
                </c:pt>
                <c:pt idx="5429">
                  <c:v>-0.23562</c:v>
                </c:pt>
                <c:pt idx="5430">
                  <c:v>-0.50478999999999996</c:v>
                </c:pt>
                <c:pt idx="5431">
                  <c:v>-0.46475</c:v>
                </c:pt>
                <c:pt idx="5432">
                  <c:v>-0.47715000000000002</c:v>
                </c:pt>
                <c:pt idx="5433">
                  <c:v>-0.22655</c:v>
                </c:pt>
                <c:pt idx="5434">
                  <c:v>-0.23472999999999999</c:v>
                </c:pt>
                <c:pt idx="5435">
                  <c:v>-0.32987</c:v>
                </c:pt>
                <c:pt idx="5436">
                  <c:v>-0.20593</c:v>
                </c:pt>
                <c:pt idx="5437">
                  <c:v>-0.10847</c:v>
                </c:pt>
                <c:pt idx="5438">
                  <c:v>0.27662999999999999</c:v>
                </c:pt>
                <c:pt idx="5439">
                  <c:v>0.22988</c:v>
                </c:pt>
                <c:pt idx="5440">
                  <c:v>0.25557000000000002</c:v>
                </c:pt>
                <c:pt idx="5441">
                  <c:v>-0.16916</c:v>
                </c:pt>
                <c:pt idx="5442">
                  <c:v>2.0667999999999999E-2</c:v>
                </c:pt>
                <c:pt idx="5443">
                  <c:v>-0.16336000000000001</c:v>
                </c:pt>
                <c:pt idx="5444">
                  <c:v>0.11283</c:v>
                </c:pt>
                <c:pt idx="5445">
                  <c:v>-4.829E-3</c:v>
                </c:pt>
                <c:pt idx="5446">
                  <c:v>-4.3367999999999997E-2</c:v>
                </c:pt>
                <c:pt idx="5447">
                  <c:v>0.13783999999999999</c:v>
                </c:pt>
                <c:pt idx="5448">
                  <c:v>-0.26441999999999999</c:v>
                </c:pt>
                <c:pt idx="5449">
                  <c:v>0.1802</c:v>
                </c:pt>
                <c:pt idx="5450">
                  <c:v>-0.13528000000000001</c:v>
                </c:pt>
                <c:pt idx="5451">
                  <c:v>0.11165</c:v>
                </c:pt>
                <c:pt idx="5452">
                  <c:v>1.9782000000000001E-2</c:v>
                </c:pt>
                <c:pt idx="5453">
                  <c:v>-3.7677000000000002E-2</c:v>
                </c:pt>
                <c:pt idx="5454">
                  <c:v>4.4774000000000001E-2</c:v>
                </c:pt>
                <c:pt idx="5455">
                  <c:v>-0.11824999999999999</c:v>
                </c:pt>
                <c:pt idx="5456">
                  <c:v>0.16278999999999999</c:v>
                </c:pt>
                <c:pt idx="5457">
                  <c:v>-0.10703</c:v>
                </c:pt>
                <c:pt idx="5458">
                  <c:v>-4.2788000000000001E-3</c:v>
                </c:pt>
                <c:pt idx="5459">
                  <c:v>3.3634999999999998E-2</c:v>
                </c:pt>
                <c:pt idx="5460">
                  <c:v>-1.8539E-2</c:v>
                </c:pt>
                <c:pt idx="5461">
                  <c:v>2.0781000000000001E-2</c:v>
                </c:pt>
                <c:pt idx="5462">
                  <c:v>2.6540999999999999E-2</c:v>
                </c:pt>
                <c:pt idx="5463">
                  <c:v>-3.2178999999999999E-2</c:v>
                </c:pt>
                <c:pt idx="5464">
                  <c:v>9.8060999999999999E-3</c:v>
                </c:pt>
                <c:pt idx="5465">
                  <c:v>5.0198999999999999E-3</c:v>
                </c:pt>
                <c:pt idx="5466">
                  <c:v>2.4806999999999999E-2</c:v>
                </c:pt>
                <c:pt idx="5467">
                  <c:v>1.4442999999999999E-2</c:v>
                </c:pt>
                <c:pt idx="5468">
                  <c:v>-3.2677000000000001E-3</c:v>
                </c:pt>
                <c:pt idx="5469">
                  <c:v>1.1533E-2</c:v>
                </c:pt>
                <c:pt idx="5470">
                  <c:v>6.0637000000000003E-2</c:v>
                </c:pt>
                <c:pt idx="5471">
                  <c:v>-0.12902</c:v>
                </c:pt>
                <c:pt idx="5472">
                  <c:v>0.10952000000000001</c:v>
                </c:pt>
                <c:pt idx="5473">
                  <c:v>-4.2977000000000001E-2</c:v>
                </c:pt>
                <c:pt idx="5474">
                  <c:v>1.2657E-2</c:v>
                </c:pt>
                <c:pt idx="5475">
                  <c:v>4.3713000000000002E-2</c:v>
                </c:pt>
                <c:pt idx="5476">
                  <c:v>-2.8819999999999998E-2</c:v>
                </c:pt>
                <c:pt idx="5477">
                  <c:v>4.0419999999999998E-2</c:v>
                </c:pt>
                <c:pt idx="5478">
                  <c:v>-4.0058000000000003E-2</c:v>
                </c:pt>
                <c:pt idx="5479">
                  <c:v>2.0732E-2</c:v>
                </c:pt>
                <c:pt idx="5480">
                  <c:v>-3.3701000000000002E-2</c:v>
                </c:pt>
                <c:pt idx="5481">
                  <c:v>2.6979E-2</c:v>
                </c:pt>
                <c:pt idx="5482">
                  <c:v>-5.8833000000000003E-2</c:v>
                </c:pt>
                <c:pt idx="5483">
                  <c:v>6.6619999999999999E-2</c:v>
                </c:pt>
                <c:pt idx="5484">
                  <c:v>-4.3119999999999999E-2</c:v>
                </c:pt>
                <c:pt idx="5485">
                  <c:v>-5.6351999999999999E-2</c:v>
                </c:pt>
                <c:pt idx="5486">
                  <c:v>6.4460000000000003E-2</c:v>
                </c:pt>
                <c:pt idx="5487">
                  <c:v>-8.2948999999999995E-2</c:v>
                </c:pt>
                <c:pt idx="5488">
                  <c:v>6.1469999999999997E-2</c:v>
                </c:pt>
                <c:pt idx="5489">
                  <c:v>-1.4229E-2</c:v>
                </c:pt>
                <c:pt idx="5490">
                  <c:v>-5.5689000000000002E-2</c:v>
                </c:pt>
                <c:pt idx="5491">
                  <c:v>6.2802999999999998E-2</c:v>
                </c:pt>
                <c:pt idx="5492">
                  <c:v>-2.3962000000000001E-2</c:v>
                </c:pt>
                <c:pt idx="5493">
                  <c:v>-2.1942E-2</c:v>
                </c:pt>
                <c:pt idx="5494">
                  <c:v>1.8613999999999999E-2</c:v>
                </c:pt>
                <c:pt idx="5495">
                  <c:v>2.0470000000000002E-3</c:v>
                </c:pt>
                <c:pt idx="5496">
                  <c:v>-1.3565000000000001E-2</c:v>
                </c:pt>
                <c:pt idx="5497">
                  <c:v>-1.4770999999999999E-2</c:v>
                </c:pt>
                <c:pt idx="5498">
                  <c:v>3.7107000000000001E-2</c:v>
                </c:pt>
                <c:pt idx="5499">
                  <c:v>-7.5531999999999994E-5</c:v>
                </c:pt>
                <c:pt idx="5500">
                  <c:v>4.1621000000000002E-3</c:v>
                </c:pt>
                <c:pt idx="5501">
                  <c:v>5.6395999999999998E-3</c:v>
                </c:pt>
                <c:pt idx="5502">
                  <c:v>-3.2057000000000001E-3</c:v>
                </c:pt>
                <c:pt idx="5503">
                  <c:v>4.7419999999999997E-2</c:v>
                </c:pt>
                <c:pt idx="5504">
                  <c:v>-1.5159000000000001E-2</c:v>
                </c:pt>
                <c:pt idx="5505">
                  <c:v>1.3445E-2</c:v>
                </c:pt>
                <c:pt idx="5506">
                  <c:v>8.8339999999999998E-3</c:v>
                </c:pt>
                <c:pt idx="5507">
                  <c:v>3.7883E-2</c:v>
                </c:pt>
                <c:pt idx="5508">
                  <c:v>-1.0767000000000001E-2</c:v>
                </c:pt>
                <c:pt idx="5509">
                  <c:v>9.3198E-4</c:v>
                </c:pt>
                <c:pt idx="5510">
                  <c:v>2.1867999999999999E-2</c:v>
                </c:pt>
                <c:pt idx="5511">
                  <c:v>2.2764E-2</c:v>
                </c:pt>
                <c:pt idx="5512">
                  <c:v>-1.5369000000000001E-2</c:v>
                </c:pt>
                <c:pt idx="5513">
                  <c:v>-7.7608E-3</c:v>
                </c:pt>
                <c:pt idx="5514">
                  <c:v>-2.2525000000000002E-3</c:v>
                </c:pt>
                <c:pt idx="5515">
                  <c:v>1.8943999999999999E-2</c:v>
                </c:pt>
                <c:pt idx="5516">
                  <c:v>-1.2866000000000001E-2</c:v>
                </c:pt>
                <c:pt idx="5517">
                  <c:v>-2.5017000000000001E-2</c:v>
                </c:pt>
                <c:pt idx="5518">
                  <c:v>-5.5499E-3</c:v>
                </c:pt>
                <c:pt idx="5519">
                  <c:v>-2.1773000000000001E-3</c:v>
                </c:pt>
                <c:pt idx="5520">
                  <c:v>-4.7584999999999999E-4</c:v>
                </c:pt>
                <c:pt idx="5521">
                  <c:v>-2.7085000000000001E-2</c:v>
                </c:pt>
                <c:pt idx="5522">
                  <c:v>-1.6265000000000002E-2</c:v>
                </c:pt>
                <c:pt idx="5523">
                  <c:v>-3.9554999999999999E-4</c:v>
                </c:pt>
                <c:pt idx="5524">
                  <c:v>-1.6532999999999999E-2</c:v>
                </c:pt>
                <c:pt idx="5525">
                  <c:v>-2.6086000000000002E-2</c:v>
                </c:pt>
                <c:pt idx="5526">
                  <c:v>1.9862E-3</c:v>
                </c:pt>
                <c:pt idx="5527">
                  <c:v>-1.6643000000000002E-2</c:v>
                </c:pt>
                <c:pt idx="5528">
                  <c:v>-1.7531000000000001E-3</c:v>
                </c:pt>
                <c:pt idx="5529">
                  <c:v>-1.6001999999999999E-2</c:v>
                </c:pt>
                <c:pt idx="5530">
                  <c:v>6.7827E-3</c:v>
                </c:pt>
                <c:pt idx="5531">
                  <c:v>-2.0074999999999999E-2</c:v>
                </c:pt>
                <c:pt idx="5532">
                  <c:v>-9.2884999999999999E-3</c:v>
                </c:pt>
                <c:pt idx="5533">
                  <c:v>1.3575E-2</c:v>
                </c:pt>
                <c:pt idx="5534">
                  <c:v>1.0652E-2</c:v>
                </c:pt>
                <c:pt idx="5535">
                  <c:v>-2.4794999999999999E-3</c:v>
                </c:pt>
                <c:pt idx="5536">
                  <c:v>-1.1603E-2</c:v>
                </c:pt>
                <c:pt idx="5537">
                  <c:v>1.7519E-2</c:v>
                </c:pt>
                <c:pt idx="5538">
                  <c:v>2.8065E-2</c:v>
                </c:pt>
                <c:pt idx="5539">
                  <c:v>-8.6862999999999992E-3</c:v>
                </c:pt>
                <c:pt idx="5540">
                  <c:v>9.1059999999999995E-3</c:v>
                </c:pt>
                <c:pt idx="5541">
                  <c:v>1.3362000000000001E-2</c:v>
                </c:pt>
                <c:pt idx="5542">
                  <c:v>1.9796000000000001E-2</c:v>
                </c:pt>
                <c:pt idx="5543">
                  <c:v>2.2418E-2</c:v>
                </c:pt>
                <c:pt idx="5544">
                  <c:v>1.9407000000000001E-2</c:v>
                </c:pt>
                <c:pt idx="5545">
                  <c:v>7.2681999999999998E-3</c:v>
                </c:pt>
                <c:pt idx="5546">
                  <c:v>1.6733000000000001E-2</c:v>
                </c:pt>
                <c:pt idx="5547">
                  <c:v>2.2844E-2</c:v>
                </c:pt>
                <c:pt idx="5548">
                  <c:v>1.0531E-2</c:v>
                </c:pt>
                <c:pt idx="5549">
                  <c:v>3.1335E-4</c:v>
                </c:pt>
                <c:pt idx="5550">
                  <c:v>2.5919999999999999E-2</c:v>
                </c:pt>
                <c:pt idx="5551">
                  <c:v>2.0681999999999999E-2</c:v>
                </c:pt>
                <c:pt idx="5552">
                  <c:v>-3.2696999999999997E-2</c:v>
                </c:pt>
                <c:pt idx="5553">
                  <c:v>9.0623000000000006E-3</c:v>
                </c:pt>
                <c:pt idx="5554">
                  <c:v>7.3680000000000002E-4</c:v>
                </c:pt>
                <c:pt idx="5555">
                  <c:v>-2.402E-2</c:v>
                </c:pt>
                <c:pt idx="5556">
                  <c:v>-2.1623000000000001E-4</c:v>
                </c:pt>
                <c:pt idx="5557">
                  <c:v>-2.0253E-2</c:v>
                </c:pt>
                <c:pt idx="5558">
                  <c:v>-2.7673E-2</c:v>
                </c:pt>
                <c:pt idx="5559">
                  <c:v>4.9817999999999998E-4</c:v>
                </c:pt>
                <c:pt idx="5560">
                  <c:v>-6.5681999999999997E-3</c:v>
                </c:pt>
                <c:pt idx="5561">
                  <c:v>-1.7770000000000001E-2</c:v>
                </c:pt>
                <c:pt idx="5562">
                  <c:v>-2.7380000000000002E-2</c:v>
                </c:pt>
                <c:pt idx="5563">
                  <c:v>-1.5427E-2</c:v>
                </c:pt>
                <c:pt idx="5564">
                  <c:v>-9.8437999999999998E-3</c:v>
                </c:pt>
                <c:pt idx="5565">
                  <c:v>-1.9435000000000001E-2</c:v>
                </c:pt>
                <c:pt idx="5566">
                  <c:v>-1.6809999999999999E-2</c:v>
                </c:pt>
                <c:pt idx="5567">
                  <c:v>-7.6382999999999998E-3</c:v>
                </c:pt>
                <c:pt idx="5568">
                  <c:v>-7.6620999999999998E-3</c:v>
                </c:pt>
                <c:pt idx="5569">
                  <c:v>-1.6286999999999999E-2</c:v>
                </c:pt>
                <c:pt idx="5570">
                  <c:v>-1.1838E-2</c:v>
                </c:pt>
                <c:pt idx="5571">
                  <c:v>1.9196E-3</c:v>
                </c:pt>
                <c:pt idx="5572">
                  <c:v>-8.6087000000000004E-3</c:v>
                </c:pt>
                <c:pt idx="5573">
                  <c:v>-1.3030999999999999E-2</c:v>
                </c:pt>
                <c:pt idx="5574">
                  <c:v>1.3009E-2</c:v>
                </c:pt>
                <c:pt idx="5575">
                  <c:v>1.4208E-2</c:v>
                </c:pt>
                <c:pt idx="5576">
                  <c:v>4.7174000000000001E-3</c:v>
                </c:pt>
                <c:pt idx="5577">
                  <c:v>1.3407000000000001E-2</c:v>
                </c:pt>
                <c:pt idx="5578">
                  <c:v>1.8430999999999999E-2</c:v>
                </c:pt>
                <c:pt idx="5579">
                  <c:v>2.0532999999999999E-2</c:v>
                </c:pt>
                <c:pt idx="5580">
                  <c:v>2.1877000000000001E-2</c:v>
                </c:pt>
                <c:pt idx="5581">
                  <c:v>1.9186000000000002E-2</c:v>
                </c:pt>
                <c:pt idx="5582">
                  <c:v>2.6353000000000001E-2</c:v>
                </c:pt>
                <c:pt idx="5583">
                  <c:v>2.5010000000000001E-2</c:v>
                </c:pt>
                <c:pt idx="5584">
                  <c:v>9.2481999999999998E-3</c:v>
                </c:pt>
                <c:pt idx="5585">
                  <c:v>1.0931E-2</c:v>
                </c:pt>
                <c:pt idx="5586">
                  <c:v>2.3040999999999999E-2</c:v>
                </c:pt>
                <c:pt idx="5587">
                  <c:v>1.6310000000000002E-2</c:v>
                </c:pt>
                <c:pt idx="5588">
                  <c:v>7.8538999999999996E-4</c:v>
                </c:pt>
                <c:pt idx="5589">
                  <c:v>6.3692000000000002E-3</c:v>
                </c:pt>
                <c:pt idx="5590">
                  <c:v>1.3225000000000001E-2</c:v>
                </c:pt>
                <c:pt idx="5591">
                  <c:v>6.5066000000000004E-3</c:v>
                </c:pt>
                <c:pt idx="5592">
                  <c:v>-6.9962999999999996E-3</c:v>
                </c:pt>
                <c:pt idx="5593">
                  <c:v>-1.4030000000000001E-2</c:v>
                </c:pt>
                <c:pt idx="5594">
                  <c:v>-8.4981999999999992E-3</c:v>
                </c:pt>
                <c:pt idx="5595">
                  <c:v>-6.2318E-3</c:v>
                </c:pt>
                <c:pt idx="5596">
                  <c:v>-1.8155000000000001E-2</c:v>
                </c:pt>
                <c:pt idx="5597">
                  <c:v>-2.1575E-2</c:v>
                </c:pt>
                <c:pt idx="5598">
                  <c:v>-1.0937000000000001E-2</c:v>
                </c:pt>
                <c:pt idx="5599">
                  <c:v>-1.5528999999999999E-2</c:v>
                </c:pt>
                <c:pt idx="5600">
                  <c:v>-2.3164000000000001E-2</c:v>
                </c:pt>
                <c:pt idx="5601">
                  <c:v>-2.0566000000000001E-2</c:v>
                </c:pt>
                <c:pt idx="5602">
                  <c:v>-2.1045000000000001E-2</c:v>
                </c:pt>
                <c:pt idx="5603">
                  <c:v>-2.1135999999999999E-2</c:v>
                </c:pt>
                <c:pt idx="5604">
                  <c:v>-1.5403E-2</c:v>
                </c:pt>
                <c:pt idx="5605">
                  <c:v>-1.9369999999999998E-2</c:v>
                </c:pt>
                <c:pt idx="5606">
                  <c:v>-2.0407999999999999E-2</c:v>
                </c:pt>
                <c:pt idx="5607">
                  <c:v>-9.0775999999999999E-3</c:v>
                </c:pt>
                <c:pt idx="5608">
                  <c:v>-3.7864000000000001E-3</c:v>
                </c:pt>
                <c:pt idx="5609">
                  <c:v>-9.6004000000000003E-3</c:v>
                </c:pt>
                <c:pt idx="5610">
                  <c:v>-3.6562000000000001E-3</c:v>
                </c:pt>
                <c:pt idx="5611">
                  <c:v>8.8424000000000003E-3</c:v>
                </c:pt>
                <c:pt idx="5612">
                  <c:v>1.0399E-2</c:v>
                </c:pt>
                <c:pt idx="5613">
                  <c:v>1.0271000000000001E-2</c:v>
                </c:pt>
                <c:pt idx="5614">
                  <c:v>1.4344000000000001E-2</c:v>
                </c:pt>
                <c:pt idx="5615">
                  <c:v>1.6354E-2</c:v>
                </c:pt>
                <c:pt idx="5616">
                  <c:v>1.7957999999999998E-2</c:v>
                </c:pt>
                <c:pt idx="5617">
                  <c:v>2.094E-2</c:v>
                </c:pt>
                <c:pt idx="5618">
                  <c:v>2.3071999999999999E-2</c:v>
                </c:pt>
                <c:pt idx="5619">
                  <c:v>2.2117000000000001E-2</c:v>
                </c:pt>
                <c:pt idx="5620">
                  <c:v>2.2811999999999999E-2</c:v>
                </c:pt>
                <c:pt idx="5621">
                  <c:v>2.6276999999999998E-2</c:v>
                </c:pt>
                <c:pt idx="5622">
                  <c:v>2.4400999999999999E-2</c:v>
                </c:pt>
                <c:pt idx="5623">
                  <c:v>1.5143999999999999E-2</c:v>
                </c:pt>
                <c:pt idx="5624">
                  <c:v>1.0378E-2</c:v>
                </c:pt>
                <c:pt idx="5625">
                  <c:v>1.1729E-2</c:v>
                </c:pt>
                <c:pt idx="5626">
                  <c:v>1.3199000000000001E-2</c:v>
                </c:pt>
                <c:pt idx="5627">
                  <c:v>7.3822000000000002E-3</c:v>
                </c:pt>
                <c:pt idx="5628">
                  <c:v>-1.0451E-4</c:v>
                </c:pt>
                <c:pt idx="5629">
                  <c:v>-5.3880000000000004E-3</c:v>
                </c:pt>
                <c:pt idx="5630">
                  <c:v>-7.7616999999999998E-3</c:v>
                </c:pt>
                <c:pt idx="5631">
                  <c:v>-8.6502000000000002E-3</c:v>
                </c:pt>
                <c:pt idx="5632">
                  <c:v>-1.8023000000000001E-2</c:v>
                </c:pt>
                <c:pt idx="5633">
                  <c:v>-1.1837E-2</c:v>
                </c:pt>
                <c:pt idx="5634">
                  <c:v>-8.3038000000000001E-3</c:v>
                </c:pt>
                <c:pt idx="5635">
                  <c:v>-1.7531000000000001E-2</c:v>
                </c:pt>
                <c:pt idx="5636">
                  <c:v>-2.0493000000000001E-2</c:v>
                </c:pt>
                <c:pt idx="5637">
                  <c:v>-1.2472E-2</c:v>
                </c:pt>
                <c:pt idx="5638">
                  <c:v>-7.8224999999999996E-3</c:v>
                </c:pt>
                <c:pt idx="5639">
                  <c:v>-1.1129999999999999E-2</c:v>
                </c:pt>
                <c:pt idx="5640">
                  <c:v>-1.8492000000000001E-2</c:v>
                </c:pt>
                <c:pt idx="5641">
                  <c:v>-2.7484000000000001E-2</c:v>
                </c:pt>
                <c:pt idx="5642">
                  <c:v>-1.8034000000000001E-2</c:v>
                </c:pt>
                <c:pt idx="5643">
                  <c:v>-1.891E-2</c:v>
                </c:pt>
                <c:pt idx="5644">
                  <c:v>-1.3131E-2</c:v>
                </c:pt>
                <c:pt idx="5645">
                  <c:v>-1.3861999999999999E-2</c:v>
                </c:pt>
                <c:pt idx="5646">
                  <c:v>-6.1938000000000002E-3</c:v>
                </c:pt>
                <c:pt idx="5647">
                  <c:v>-5.5268000000000001E-3</c:v>
                </c:pt>
                <c:pt idx="5648">
                  <c:v>-1.426E-2</c:v>
                </c:pt>
                <c:pt idx="5649">
                  <c:v>5.6027000000000004E-3</c:v>
                </c:pt>
                <c:pt idx="5650">
                  <c:v>-2.2948999999999999E-3</c:v>
                </c:pt>
                <c:pt idx="5651">
                  <c:v>5.3470999999999996E-3</c:v>
                </c:pt>
                <c:pt idx="5652">
                  <c:v>4.9841E-3</c:v>
                </c:pt>
                <c:pt idx="5653">
                  <c:v>4.7041000000000001E-3</c:v>
                </c:pt>
                <c:pt idx="5654">
                  <c:v>1.5521999999999999E-2</c:v>
                </c:pt>
                <c:pt idx="5655">
                  <c:v>9.9673999999999995E-3</c:v>
                </c:pt>
                <c:pt idx="5656">
                  <c:v>1.5270000000000001E-2</c:v>
                </c:pt>
                <c:pt idx="5657">
                  <c:v>1.7899000000000002E-2</c:v>
                </c:pt>
                <c:pt idx="5658">
                  <c:v>1.9480999999999998E-2</c:v>
                </c:pt>
                <c:pt idx="5659">
                  <c:v>1.1587E-2</c:v>
                </c:pt>
                <c:pt idx="5660">
                  <c:v>1.2597000000000001E-2</c:v>
                </c:pt>
                <c:pt idx="5661">
                  <c:v>1.7089E-2</c:v>
                </c:pt>
                <c:pt idx="5662">
                  <c:v>1.4992E-2</c:v>
                </c:pt>
                <c:pt idx="5663">
                  <c:v>1.0825E-2</c:v>
                </c:pt>
                <c:pt idx="5664">
                  <c:v>1.1334E-2</c:v>
                </c:pt>
                <c:pt idx="5665">
                  <c:v>8.3174000000000008E-3</c:v>
                </c:pt>
                <c:pt idx="5666">
                  <c:v>6.5871000000000002E-3</c:v>
                </c:pt>
                <c:pt idx="5667">
                  <c:v>1.2801999999999999E-2</c:v>
                </c:pt>
                <c:pt idx="5668">
                  <c:v>8.5494999999999998E-3</c:v>
                </c:pt>
                <c:pt idx="5669">
                  <c:v>-4.6570999999999998E-4</c:v>
                </c:pt>
                <c:pt idx="5670">
                  <c:v>8.7151000000000004E-4</c:v>
                </c:pt>
                <c:pt idx="5671">
                  <c:v>2.4293000000000001E-3</c:v>
                </c:pt>
                <c:pt idx="5672">
                  <c:v>4.9362E-3</c:v>
                </c:pt>
                <c:pt idx="5673">
                  <c:v>-6.1487E-3</c:v>
                </c:pt>
                <c:pt idx="5674">
                  <c:v>-4.6646999999999999E-3</c:v>
                </c:pt>
                <c:pt idx="5675">
                  <c:v>-3.6251E-3</c:v>
                </c:pt>
                <c:pt idx="5676">
                  <c:v>-8.8360999999999995E-3</c:v>
                </c:pt>
                <c:pt idx="5677">
                  <c:v>-7.7361000000000001E-3</c:v>
                </c:pt>
                <c:pt idx="5678">
                  <c:v>-4.9173999999999997E-3</c:v>
                </c:pt>
                <c:pt idx="5679">
                  <c:v>-1.3707999999999999E-3</c:v>
                </c:pt>
                <c:pt idx="5680">
                  <c:v>-1.0138E-3</c:v>
                </c:pt>
                <c:pt idx="5681">
                  <c:v>-1.8341E-3</c:v>
                </c:pt>
                <c:pt idx="5682">
                  <c:v>-7.3632000000000003E-3</c:v>
                </c:pt>
                <c:pt idx="5683">
                  <c:v>-8.8780999999999999E-3</c:v>
                </c:pt>
                <c:pt idx="5684">
                  <c:v>-1.0449999999999999E-2</c:v>
                </c:pt>
                <c:pt idx="5685">
                  <c:v>-6.7388999999999999E-3</c:v>
                </c:pt>
                <c:pt idx="5686">
                  <c:v>-7.5131E-3</c:v>
                </c:pt>
                <c:pt idx="5687">
                  <c:v>-1.6115000000000001E-2</c:v>
                </c:pt>
                <c:pt idx="5688">
                  <c:v>-1.1721000000000001E-2</c:v>
                </c:pt>
                <c:pt idx="5689">
                  <c:v>-1.8461999999999999E-2</c:v>
                </c:pt>
                <c:pt idx="5690">
                  <c:v>-1.9784E-2</c:v>
                </c:pt>
                <c:pt idx="5691">
                  <c:v>-4.1232999999999999E-3</c:v>
                </c:pt>
                <c:pt idx="5692">
                  <c:v>-9.7391000000000005E-3</c:v>
                </c:pt>
                <c:pt idx="5693">
                  <c:v>-6.9693999999999997E-3</c:v>
                </c:pt>
                <c:pt idx="5694">
                  <c:v>-1.0463E-2</c:v>
                </c:pt>
                <c:pt idx="5695">
                  <c:v>-2.6538999999999998E-3</c:v>
                </c:pt>
                <c:pt idx="5696">
                  <c:v>-1.6363E-3</c:v>
                </c:pt>
                <c:pt idx="5697">
                  <c:v>-2.3479E-3</c:v>
                </c:pt>
                <c:pt idx="5698">
                  <c:v>8.8056000000000002E-3</c:v>
                </c:pt>
                <c:pt idx="5699">
                  <c:v>-1.4509E-3</c:v>
                </c:pt>
                <c:pt idx="5700">
                  <c:v>9.1816999999999992E-3</c:v>
                </c:pt>
                <c:pt idx="5701">
                  <c:v>3.1633999999999998E-3</c:v>
                </c:pt>
                <c:pt idx="5702">
                  <c:v>3.4713999999999999E-3</c:v>
                </c:pt>
                <c:pt idx="5703">
                  <c:v>9.1161999999999997E-3</c:v>
                </c:pt>
                <c:pt idx="5704">
                  <c:v>6.6211000000000004E-3</c:v>
                </c:pt>
                <c:pt idx="5705">
                  <c:v>1.8280000000000001E-2</c:v>
                </c:pt>
                <c:pt idx="5706">
                  <c:v>1.2389000000000001E-2</c:v>
                </c:pt>
                <c:pt idx="5707">
                  <c:v>1.6289999999999999E-2</c:v>
                </c:pt>
                <c:pt idx="5708">
                  <c:v>1.2829999999999999E-2</c:v>
                </c:pt>
                <c:pt idx="5709">
                  <c:v>1.2604000000000001E-2</c:v>
                </c:pt>
                <c:pt idx="5710">
                  <c:v>1.6768999999999999E-2</c:v>
                </c:pt>
                <c:pt idx="5711">
                  <c:v>1.7291000000000001E-2</c:v>
                </c:pt>
                <c:pt idx="5712">
                  <c:v>1.4083E-2</c:v>
                </c:pt>
                <c:pt idx="5713">
                  <c:v>1.2070000000000001E-2</c:v>
                </c:pt>
                <c:pt idx="5714">
                  <c:v>1.2723999999999999E-2</c:v>
                </c:pt>
                <c:pt idx="5715">
                  <c:v>1.222E-2</c:v>
                </c:pt>
                <c:pt idx="5716">
                  <c:v>7.4136999999999996E-3</c:v>
                </c:pt>
                <c:pt idx="5717">
                  <c:v>3.9531999999999996E-3</c:v>
                </c:pt>
                <c:pt idx="5718">
                  <c:v>8.5647000000000002E-4</c:v>
                </c:pt>
                <c:pt idx="5719">
                  <c:v>-1.7147000000000001E-4</c:v>
                </c:pt>
                <c:pt idx="5720">
                  <c:v>-1.9705E-3</c:v>
                </c:pt>
                <c:pt idx="5721">
                  <c:v>-2.2336000000000001E-3</c:v>
                </c:pt>
                <c:pt idx="5722">
                  <c:v>-9.0212999999999995E-3</c:v>
                </c:pt>
                <c:pt idx="5723">
                  <c:v>-1.1468000000000001E-2</c:v>
                </c:pt>
                <c:pt idx="5724">
                  <c:v>-1.3853000000000001E-2</c:v>
                </c:pt>
                <c:pt idx="5725">
                  <c:v>-1.7135999999999998E-2</c:v>
                </c:pt>
                <c:pt idx="5726">
                  <c:v>-1.7559999999999999E-2</c:v>
                </c:pt>
                <c:pt idx="5727">
                  <c:v>-1.8869E-2</c:v>
                </c:pt>
                <c:pt idx="5728">
                  <c:v>-1.3459E-2</c:v>
                </c:pt>
                <c:pt idx="5729">
                  <c:v>-6.0943000000000004E-3</c:v>
                </c:pt>
                <c:pt idx="5730">
                  <c:v>-2.0868000000000002E-3</c:v>
                </c:pt>
                <c:pt idx="5731">
                  <c:v>-1.4514000000000001E-2</c:v>
                </c:pt>
                <c:pt idx="5732">
                  <c:v>-1.3906E-2</c:v>
                </c:pt>
                <c:pt idx="5733">
                  <c:v>-1.5931000000000001E-2</c:v>
                </c:pt>
                <c:pt idx="5734">
                  <c:v>-8.9233000000000003E-3</c:v>
                </c:pt>
                <c:pt idx="5735">
                  <c:v>-5.9353000000000001E-3</c:v>
                </c:pt>
                <c:pt idx="5736">
                  <c:v>-1.0415000000000001E-2</c:v>
                </c:pt>
                <c:pt idx="5737">
                  <c:v>-1.2636E-2</c:v>
                </c:pt>
                <c:pt idx="5738">
                  <c:v>-1.7486999999999999E-2</c:v>
                </c:pt>
                <c:pt idx="5739">
                  <c:v>-1.8485000000000001E-2</c:v>
                </c:pt>
                <c:pt idx="5740">
                  <c:v>-1.3953E-2</c:v>
                </c:pt>
                <c:pt idx="5741">
                  <c:v>3.0942999999999999E-3</c:v>
                </c:pt>
                <c:pt idx="5742">
                  <c:v>-6.5304000000000002E-4</c:v>
                </c:pt>
                <c:pt idx="5743">
                  <c:v>1.7975999999999999E-2</c:v>
                </c:pt>
                <c:pt idx="5744">
                  <c:v>9.7867000000000006E-3</c:v>
                </c:pt>
                <c:pt idx="5745">
                  <c:v>1.5547E-2</c:v>
                </c:pt>
                <c:pt idx="5746">
                  <c:v>2.145E-2</c:v>
                </c:pt>
                <c:pt idx="5747">
                  <c:v>2.2197000000000001E-2</c:v>
                </c:pt>
                <c:pt idx="5748">
                  <c:v>3.5914000000000001E-2</c:v>
                </c:pt>
                <c:pt idx="5749">
                  <c:v>1.4668E-2</c:v>
                </c:pt>
                <c:pt idx="5750">
                  <c:v>3.2042000000000001E-2</c:v>
                </c:pt>
                <c:pt idx="5751">
                  <c:v>1.9942000000000001E-2</c:v>
                </c:pt>
                <c:pt idx="5752">
                  <c:v>2.1054E-2</c:v>
                </c:pt>
                <c:pt idx="5753">
                  <c:v>2.5954999999999999E-2</c:v>
                </c:pt>
                <c:pt idx="5754">
                  <c:v>1.5893999999999998E-2</c:v>
                </c:pt>
                <c:pt idx="5755">
                  <c:v>2.0334999999999999E-2</c:v>
                </c:pt>
                <c:pt idx="5756">
                  <c:v>5.3010000000000002E-3</c:v>
                </c:pt>
                <c:pt idx="5757">
                  <c:v>1.0614E-2</c:v>
                </c:pt>
                <c:pt idx="5758">
                  <c:v>3.6399000000000002E-3</c:v>
                </c:pt>
                <c:pt idx="5759">
                  <c:v>-2.1293000000000002E-3</c:v>
                </c:pt>
                <c:pt idx="5760">
                  <c:v>-8.8387999999999995E-5</c:v>
                </c:pt>
                <c:pt idx="5761">
                  <c:v>-5.9659999999999999E-3</c:v>
                </c:pt>
                <c:pt idx="5762">
                  <c:v>-9.1497999999999996E-3</c:v>
                </c:pt>
                <c:pt idx="5763">
                  <c:v>-1.5748000000000002E-2</c:v>
                </c:pt>
                <c:pt idx="5764">
                  <c:v>-2.0313000000000001E-2</c:v>
                </c:pt>
                <c:pt idx="5765">
                  <c:v>-2.1735999999999998E-2</c:v>
                </c:pt>
                <c:pt idx="5766">
                  <c:v>-2.4719000000000001E-2</c:v>
                </c:pt>
                <c:pt idx="5767">
                  <c:v>-2.2339999999999999E-2</c:v>
                </c:pt>
                <c:pt idx="5768">
                  <c:v>-2.4029999999999999E-2</c:v>
                </c:pt>
                <c:pt idx="5769">
                  <c:v>-2.2379E-2</c:v>
                </c:pt>
                <c:pt idx="5770">
                  <c:v>-2.0778000000000001E-2</c:v>
                </c:pt>
                <c:pt idx="5771">
                  <c:v>-1.7488E-2</c:v>
                </c:pt>
                <c:pt idx="5772">
                  <c:v>-2.9270000000000001E-2</c:v>
                </c:pt>
                <c:pt idx="5773">
                  <c:v>-2.3675999999999999E-2</c:v>
                </c:pt>
                <c:pt idx="5774">
                  <c:v>-1.7236999999999999E-2</c:v>
                </c:pt>
                <c:pt idx="5775">
                  <c:v>-1.5651999999999999E-2</c:v>
                </c:pt>
                <c:pt idx="5776">
                  <c:v>-1.26E-2</c:v>
                </c:pt>
                <c:pt idx="5777">
                  <c:v>-8.9411999999999998E-3</c:v>
                </c:pt>
                <c:pt idx="5778">
                  <c:v>-4.2623000000000001E-3</c:v>
                </c:pt>
                <c:pt idx="5779">
                  <c:v>-2.1930999999999999E-3</c:v>
                </c:pt>
                <c:pt idx="5780">
                  <c:v>-7.8368999999999997E-4</c:v>
                </c:pt>
                <c:pt idx="5781">
                  <c:v>5.4264000000000001E-5</c:v>
                </c:pt>
                <c:pt idx="5782">
                  <c:v>3.9677000000000002E-3</c:v>
                </c:pt>
                <c:pt idx="5783">
                  <c:v>3.0114E-3</c:v>
                </c:pt>
                <c:pt idx="5784">
                  <c:v>1.5927E-2</c:v>
                </c:pt>
                <c:pt idx="5785">
                  <c:v>1.5948E-2</c:v>
                </c:pt>
                <c:pt idx="5786">
                  <c:v>1.6861000000000001E-2</c:v>
                </c:pt>
                <c:pt idx="5787">
                  <c:v>2.2242999999999999E-2</c:v>
                </c:pt>
                <c:pt idx="5788">
                  <c:v>2.2287000000000001E-2</c:v>
                </c:pt>
                <c:pt idx="5789">
                  <c:v>2.9194999999999999E-2</c:v>
                </c:pt>
                <c:pt idx="5790">
                  <c:v>3.2457E-2</c:v>
                </c:pt>
                <c:pt idx="5791">
                  <c:v>3.0294999999999999E-2</c:v>
                </c:pt>
                <c:pt idx="5792">
                  <c:v>2.7014E-2</c:v>
                </c:pt>
                <c:pt idx="5793">
                  <c:v>2.8871999999999998E-2</c:v>
                </c:pt>
                <c:pt idx="5794">
                  <c:v>2.3626999999999999E-2</c:v>
                </c:pt>
                <c:pt idx="5795">
                  <c:v>2.0383999999999999E-2</c:v>
                </c:pt>
                <c:pt idx="5796">
                  <c:v>2.0375000000000001E-2</c:v>
                </c:pt>
                <c:pt idx="5797">
                  <c:v>1.7864999999999999E-2</c:v>
                </c:pt>
                <c:pt idx="5798">
                  <c:v>1.6383000000000002E-2</c:v>
                </c:pt>
                <c:pt idx="5799">
                  <c:v>9.0959000000000005E-3</c:v>
                </c:pt>
                <c:pt idx="5800">
                  <c:v>6.0653E-3</c:v>
                </c:pt>
                <c:pt idx="5801">
                  <c:v>1.6473E-4</c:v>
                </c:pt>
                <c:pt idx="5802">
                  <c:v>-6.2268000000000002E-3</c:v>
                </c:pt>
                <c:pt idx="5803">
                  <c:v>-9.2513999999999999E-3</c:v>
                </c:pt>
                <c:pt idx="5804">
                  <c:v>-1.5010000000000001E-2</c:v>
                </c:pt>
                <c:pt idx="5805">
                  <c:v>-1.6753000000000001E-2</c:v>
                </c:pt>
                <c:pt idx="5806">
                  <c:v>-2.2700000000000001E-2</c:v>
                </c:pt>
                <c:pt idx="5807">
                  <c:v>-2.3626000000000001E-2</c:v>
                </c:pt>
                <c:pt idx="5808">
                  <c:v>-2.9855E-2</c:v>
                </c:pt>
                <c:pt idx="5809">
                  <c:v>-4.1107999999999999E-2</c:v>
                </c:pt>
                <c:pt idx="5810">
                  <c:v>-3.7656000000000002E-2</c:v>
                </c:pt>
                <c:pt idx="5811">
                  <c:v>-3.7326999999999999E-2</c:v>
                </c:pt>
                <c:pt idx="5812">
                  <c:v>-3.2275999999999999E-2</c:v>
                </c:pt>
                <c:pt idx="5813">
                  <c:v>-2.9319000000000001E-2</c:v>
                </c:pt>
                <c:pt idx="5814">
                  <c:v>-2.7636000000000001E-2</c:v>
                </c:pt>
                <c:pt idx="5815">
                  <c:v>-2.4322E-2</c:v>
                </c:pt>
                <c:pt idx="5816">
                  <c:v>-2.1599E-2</c:v>
                </c:pt>
                <c:pt idx="5817">
                  <c:v>-1.4378E-2</c:v>
                </c:pt>
                <c:pt idx="5818">
                  <c:v>-1.2355E-2</c:v>
                </c:pt>
                <c:pt idx="5819">
                  <c:v>-4.6788000000000003E-3</c:v>
                </c:pt>
                <c:pt idx="5820">
                  <c:v>4.0759999999999998E-3</c:v>
                </c:pt>
                <c:pt idx="5821">
                  <c:v>2.5417E-3</c:v>
                </c:pt>
                <c:pt idx="5822">
                  <c:v>6.3977000000000001E-3</c:v>
                </c:pt>
                <c:pt idx="5823">
                  <c:v>9.9848999999999997E-3</c:v>
                </c:pt>
                <c:pt idx="5824">
                  <c:v>1.9317000000000001E-2</c:v>
                </c:pt>
                <c:pt idx="5825">
                  <c:v>1.9807999999999999E-2</c:v>
                </c:pt>
                <c:pt idx="5826">
                  <c:v>2.2679000000000001E-2</c:v>
                </c:pt>
                <c:pt idx="5827">
                  <c:v>2.9954999999999999E-2</c:v>
                </c:pt>
                <c:pt idx="5828">
                  <c:v>2.1181999999999999E-2</c:v>
                </c:pt>
                <c:pt idx="5829">
                  <c:v>1.8023999999999998E-2</c:v>
                </c:pt>
                <c:pt idx="5830">
                  <c:v>1.3674E-2</c:v>
                </c:pt>
                <c:pt idx="5831">
                  <c:v>1.9918999999999999E-2</c:v>
                </c:pt>
                <c:pt idx="5832">
                  <c:v>2.5287E-2</c:v>
                </c:pt>
                <c:pt idx="5833">
                  <c:v>2.9862E-2</c:v>
                </c:pt>
                <c:pt idx="5834">
                  <c:v>3.3477E-2</c:v>
                </c:pt>
                <c:pt idx="5835">
                  <c:v>2.1281000000000001E-2</c:v>
                </c:pt>
                <c:pt idx="5836">
                  <c:v>2.257E-2</c:v>
                </c:pt>
                <c:pt idx="5837">
                  <c:v>2.4969999999999999E-2</c:v>
                </c:pt>
                <c:pt idx="5838">
                  <c:v>2.6258E-2</c:v>
                </c:pt>
                <c:pt idx="5839">
                  <c:v>2.7390999999999999E-2</c:v>
                </c:pt>
                <c:pt idx="5840">
                  <c:v>1.9474999999999999E-2</c:v>
                </c:pt>
                <c:pt idx="5841">
                  <c:v>1.2929E-3</c:v>
                </c:pt>
                <c:pt idx="5842">
                  <c:v>-5.1834999999999997E-3</c:v>
                </c:pt>
                <c:pt idx="5843">
                  <c:v>-1.3506000000000001E-2</c:v>
                </c:pt>
                <c:pt idx="5844">
                  <c:v>-9.7260999999999997E-3</c:v>
                </c:pt>
                <c:pt idx="5845">
                  <c:v>-2.4077000000000001E-2</c:v>
                </c:pt>
                <c:pt idx="5846">
                  <c:v>-1.9903000000000001E-2</c:v>
                </c:pt>
                <c:pt idx="5847">
                  <c:v>-1.8269000000000001E-2</c:v>
                </c:pt>
                <c:pt idx="5848">
                  <c:v>-2.862E-2</c:v>
                </c:pt>
                <c:pt idx="5849">
                  <c:v>-1.7583999999999999E-2</c:v>
                </c:pt>
                <c:pt idx="5850">
                  <c:v>-3.2669999999999998E-2</c:v>
                </c:pt>
                <c:pt idx="5851">
                  <c:v>-2.6417E-2</c:v>
                </c:pt>
                <c:pt idx="5852">
                  <c:v>-3.4910999999999998E-2</c:v>
                </c:pt>
                <c:pt idx="5853">
                  <c:v>-3.6205000000000001E-2</c:v>
                </c:pt>
                <c:pt idx="5854">
                  <c:v>-2.8291E-2</c:v>
                </c:pt>
                <c:pt idx="5855">
                  <c:v>-3.0839999999999999E-2</c:v>
                </c:pt>
                <c:pt idx="5856">
                  <c:v>-1.6136000000000001E-2</c:v>
                </c:pt>
                <c:pt idx="5857">
                  <c:v>-2.1418E-2</c:v>
                </c:pt>
                <c:pt idx="5858">
                  <c:v>-1.7361000000000001E-2</c:v>
                </c:pt>
                <c:pt idx="5859">
                  <c:v>-1.8763999999999999E-2</c:v>
                </c:pt>
                <c:pt idx="5860">
                  <c:v>-8.1448000000000007E-3</c:v>
                </c:pt>
                <c:pt idx="5861">
                  <c:v>-7.8085999999999997E-3</c:v>
                </c:pt>
                <c:pt idx="5862">
                  <c:v>-2.0209999999999998E-3</c:v>
                </c:pt>
                <c:pt idx="5863">
                  <c:v>4.4254999999999997E-3</c:v>
                </c:pt>
                <c:pt idx="5864">
                  <c:v>3.5747000000000001E-3</c:v>
                </c:pt>
                <c:pt idx="5865">
                  <c:v>1.142E-2</c:v>
                </c:pt>
                <c:pt idx="5866">
                  <c:v>1.6174999999999998E-2</c:v>
                </c:pt>
                <c:pt idx="5867">
                  <c:v>2.5187000000000001E-2</c:v>
                </c:pt>
                <c:pt idx="5868">
                  <c:v>2.368E-2</c:v>
                </c:pt>
                <c:pt idx="5869">
                  <c:v>2.7428000000000001E-2</c:v>
                </c:pt>
                <c:pt idx="5870">
                  <c:v>3.5182999999999999E-2</c:v>
                </c:pt>
                <c:pt idx="5871">
                  <c:v>2.4555E-2</c:v>
                </c:pt>
                <c:pt idx="5872">
                  <c:v>3.2751000000000002E-2</c:v>
                </c:pt>
                <c:pt idx="5873">
                  <c:v>2.6013000000000001E-2</c:v>
                </c:pt>
                <c:pt idx="5874">
                  <c:v>2.5600999999999999E-2</c:v>
                </c:pt>
                <c:pt idx="5875">
                  <c:v>2.3917999999999998E-2</c:v>
                </c:pt>
                <c:pt idx="5876">
                  <c:v>2.1797E-2</c:v>
                </c:pt>
                <c:pt idx="5877">
                  <c:v>2.3390999999999999E-2</c:v>
                </c:pt>
                <c:pt idx="5878">
                  <c:v>1.1542999999999999E-2</c:v>
                </c:pt>
                <c:pt idx="5879">
                  <c:v>8.9417000000000003E-3</c:v>
                </c:pt>
                <c:pt idx="5880">
                  <c:v>1.8910999999999999E-3</c:v>
                </c:pt>
                <c:pt idx="5881">
                  <c:v>2.1380000000000001E-3</c:v>
                </c:pt>
                <c:pt idx="5882">
                  <c:v>8.0963000000000007E-3</c:v>
                </c:pt>
                <c:pt idx="5883">
                  <c:v>1.3285999999999999E-2</c:v>
                </c:pt>
                <c:pt idx="5884">
                  <c:v>8.7288000000000001E-3</c:v>
                </c:pt>
                <c:pt idx="5885">
                  <c:v>-4.5501999999999999E-3</c:v>
                </c:pt>
                <c:pt idx="5886">
                  <c:v>-4.1673999999999999E-3</c:v>
                </c:pt>
                <c:pt idx="5887">
                  <c:v>-4.4194000000000004E-3</c:v>
                </c:pt>
                <c:pt idx="5888">
                  <c:v>-2.2566999999999999E-3</c:v>
                </c:pt>
                <c:pt idx="5889">
                  <c:v>-7.2294999999999998E-3</c:v>
                </c:pt>
                <c:pt idx="5890">
                  <c:v>-1.6275999999999999E-2</c:v>
                </c:pt>
                <c:pt idx="5891">
                  <c:v>-2.4327999999999999E-2</c:v>
                </c:pt>
                <c:pt idx="5892">
                  <c:v>-2.3727000000000002E-2</c:v>
                </c:pt>
                <c:pt idx="5893">
                  <c:v>-2.7798E-2</c:v>
                </c:pt>
                <c:pt idx="5894">
                  <c:v>-2.4760999999999998E-2</c:v>
                </c:pt>
                <c:pt idx="5895">
                  <c:v>-3.3209000000000002E-2</c:v>
                </c:pt>
                <c:pt idx="5896">
                  <c:v>-3.0210000000000001E-2</c:v>
                </c:pt>
                <c:pt idx="5897">
                  <c:v>-3.0959E-2</c:v>
                </c:pt>
                <c:pt idx="5898">
                  <c:v>-3.7810000000000003E-2</c:v>
                </c:pt>
                <c:pt idx="5899">
                  <c:v>-2.7030999999999999E-2</c:v>
                </c:pt>
                <c:pt idx="5900">
                  <c:v>-3.6259E-2</c:v>
                </c:pt>
                <c:pt idx="5901">
                  <c:v>-2.4417999999999999E-2</c:v>
                </c:pt>
                <c:pt idx="5902">
                  <c:v>-2.2214999999999999E-2</c:v>
                </c:pt>
                <c:pt idx="5903">
                  <c:v>-8.7369000000000006E-3</c:v>
                </c:pt>
                <c:pt idx="5904">
                  <c:v>-7.045E-3</c:v>
                </c:pt>
                <c:pt idx="5905">
                  <c:v>-9.7087000000000007E-3</c:v>
                </c:pt>
                <c:pt idx="5906">
                  <c:v>6.5572E-3</c:v>
                </c:pt>
                <c:pt idx="5907">
                  <c:v>-1.3125999999999999E-3</c:v>
                </c:pt>
                <c:pt idx="5908">
                  <c:v>4.9585000000000002E-3</c:v>
                </c:pt>
                <c:pt idx="5909">
                  <c:v>1.3602E-2</c:v>
                </c:pt>
                <c:pt idx="5910">
                  <c:v>1.9820999999999998E-2</c:v>
                </c:pt>
                <c:pt idx="5911">
                  <c:v>2.2523999999999999E-2</c:v>
                </c:pt>
                <c:pt idx="5912">
                  <c:v>2.9586000000000001E-2</c:v>
                </c:pt>
                <c:pt idx="5913">
                  <c:v>3.3364999999999999E-2</c:v>
                </c:pt>
                <c:pt idx="5914">
                  <c:v>3.4518E-2</c:v>
                </c:pt>
                <c:pt idx="5915">
                  <c:v>3.8290999999999999E-2</c:v>
                </c:pt>
                <c:pt idx="5916">
                  <c:v>3.3800999999999998E-2</c:v>
                </c:pt>
                <c:pt idx="5917">
                  <c:v>3.3050000000000003E-2</c:v>
                </c:pt>
                <c:pt idx="5918">
                  <c:v>3.2361000000000001E-2</c:v>
                </c:pt>
                <c:pt idx="5919">
                  <c:v>3.3626999999999997E-2</c:v>
                </c:pt>
                <c:pt idx="5920">
                  <c:v>3.3621999999999999E-2</c:v>
                </c:pt>
                <c:pt idx="5921">
                  <c:v>1.5845999999999999E-2</c:v>
                </c:pt>
                <c:pt idx="5922">
                  <c:v>2.6453000000000001E-2</c:v>
                </c:pt>
                <c:pt idx="5923">
                  <c:v>2.0674999999999999E-2</c:v>
                </c:pt>
                <c:pt idx="5924">
                  <c:v>1.2375000000000001E-2</c:v>
                </c:pt>
                <c:pt idx="5925">
                  <c:v>1.3591000000000001E-2</c:v>
                </c:pt>
                <c:pt idx="5926">
                  <c:v>7.2072000000000004E-3</c:v>
                </c:pt>
                <c:pt idx="5927">
                  <c:v>4.8241999999999998E-3</c:v>
                </c:pt>
                <c:pt idx="5928">
                  <c:v>-9.5522000000000003E-3</c:v>
                </c:pt>
                <c:pt idx="5929">
                  <c:v>-4.4339999999999996E-3</c:v>
                </c:pt>
                <c:pt idx="5930">
                  <c:v>-6.6292E-3</c:v>
                </c:pt>
                <c:pt idx="5931">
                  <c:v>-1.7184000000000001E-2</c:v>
                </c:pt>
                <c:pt idx="5932">
                  <c:v>-1.9734999999999999E-2</c:v>
                </c:pt>
                <c:pt idx="5933">
                  <c:v>-2.5475999999999999E-2</c:v>
                </c:pt>
                <c:pt idx="5934">
                  <c:v>-3.1196999999999999E-2</c:v>
                </c:pt>
                <c:pt idx="5935">
                  <c:v>-3.5344E-2</c:v>
                </c:pt>
                <c:pt idx="5936">
                  <c:v>-3.0931E-2</c:v>
                </c:pt>
                <c:pt idx="5937">
                  <c:v>-3.9682000000000002E-2</c:v>
                </c:pt>
                <c:pt idx="5938">
                  <c:v>-4.3299999999999998E-2</c:v>
                </c:pt>
                <c:pt idx="5939">
                  <c:v>-3.6590999999999999E-2</c:v>
                </c:pt>
                <c:pt idx="5940">
                  <c:v>-4.2708000000000003E-2</c:v>
                </c:pt>
                <c:pt idx="5941">
                  <c:v>-3.1739999999999997E-2</c:v>
                </c:pt>
                <c:pt idx="5942">
                  <c:v>-3.1808999999999997E-2</c:v>
                </c:pt>
                <c:pt idx="5943">
                  <c:v>-2.6710999999999999E-2</c:v>
                </c:pt>
                <c:pt idx="5944">
                  <c:v>-2.8546999999999999E-2</c:v>
                </c:pt>
                <c:pt idx="5945">
                  <c:v>-2.4153000000000001E-2</c:v>
                </c:pt>
                <c:pt idx="5946">
                  <c:v>-1.0467000000000001E-2</c:v>
                </c:pt>
                <c:pt idx="5947">
                  <c:v>-1.2048E-2</c:v>
                </c:pt>
                <c:pt idx="5948">
                  <c:v>1.5044E-4</c:v>
                </c:pt>
                <c:pt idx="5949">
                  <c:v>1.8174E-3</c:v>
                </c:pt>
                <c:pt idx="5950">
                  <c:v>1.4357999999999999E-2</c:v>
                </c:pt>
                <c:pt idx="5951">
                  <c:v>1.379E-2</c:v>
                </c:pt>
                <c:pt idx="5952">
                  <c:v>1.8752000000000001E-2</c:v>
                </c:pt>
                <c:pt idx="5953">
                  <c:v>2.7806999999999998E-2</c:v>
                </c:pt>
                <c:pt idx="5954">
                  <c:v>2.1052999999999999E-2</c:v>
                </c:pt>
                <c:pt idx="5955">
                  <c:v>3.4750000000000003E-2</c:v>
                </c:pt>
                <c:pt idx="5956">
                  <c:v>3.6179999999999997E-2</c:v>
                </c:pt>
                <c:pt idx="5957">
                  <c:v>3.8911000000000001E-2</c:v>
                </c:pt>
                <c:pt idx="5958">
                  <c:v>4.3082000000000002E-2</c:v>
                </c:pt>
                <c:pt idx="5959">
                  <c:v>4.6149000000000003E-2</c:v>
                </c:pt>
                <c:pt idx="5960">
                  <c:v>4.8808999999999998E-2</c:v>
                </c:pt>
                <c:pt idx="5961">
                  <c:v>4.5220999999999997E-2</c:v>
                </c:pt>
                <c:pt idx="5962">
                  <c:v>4.1006000000000001E-2</c:v>
                </c:pt>
                <c:pt idx="5963">
                  <c:v>3.8190000000000002E-2</c:v>
                </c:pt>
                <c:pt idx="5964">
                  <c:v>2.3274E-2</c:v>
                </c:pt>
                <c:pt idx="5965">
                  <c:v>2.2457000000000001E-2</c:v>
                </c:pt>
                <c:pt idx="5966">
                  <c:v>1.8119E-2</c:v>
                </c:pt>
                <c:pt idx="5967">
                  <c:v>6.2290999999999996E-3</c:v>
                </c:pt>
                <c:pt idx="5968">
                  <c:v>-6.1324999999999997E-4</c:v>
                </c:pt>
                <c:pt idx="5969">
                  <c:v>-4.5034999999999997E-3</c:v>
                </c:pt>
                <c:pt idx="5970">
                  <c:v>-1.0581E-2</c:v>
                </c:pt>
                <c:pt idx="5971">
                  <c:v>-1.5883999999999999E-2</c:v>
                </c:pt>
                <c:pt idx="5972">
                  <c:v>-1.6123999999999999E-2</c:v>
                </c:pt>
                <c:pt idx="5973">
                  <c:v>-2.0371E-2</c:v>
                </c:pt>
                <c:pt idx="5974">
                  <c:v>-2.4485E-2</c:v>
                </c:pt>
                <c:pt idx="5975">
                  <c:v>-2.5218999999999998E-2</c:v>
                </c:pt>
                <c:pt idx="5976">
                  <c:v>-3.1119999999999998E-2</c:v>
                </c:pt>
                <c:pt idx="5977">
                  <c:v>-3.7051000000000001E-2</c:v>
                </c:pt>
                <c:pt idx="5978">
                  <c:v>-4.2686000000000002E-2</c:v>
                </c:pt>
                <c:pt idx="5979">
                  <c:v>-3.1763E-2</c:v>
                </c:pt>
                <c:pt idx="5980">
                  <c:v>-2.8236000000000001E-2</c:v>
                </c:pt>
                <c:pt idx="5981">
                  <c:v>-3.2467999999999997E-2</c:v>
                </c:pt>
                <c:pt idx="5982">
                  <c:v>-2.4951000000000001E-2</c:v>
                </c:pt>
                <c:pt idx="5983">
                  <c:v>-3.7184000000000002E-2</c:v>
                </c:pt>
                <c:pt idx="5984">
                  <c:v>-4.0674000000000002E-2</c:v>
                </c:pt>
                <c:pt idx="5985">
                  <c:v>-3.3723000000000003E-2</c:v>
                </c:pt>
                <c:pt idx="5986">
                  <c:v>-2.3438000000000001E-2</c:v>
                </c:pt>
                <c:pt idx="5987">
                  <c:v>-2.8306999999999999E-2</c:v>
                </c:pt>
                <c:pt idx="5988">
                  <c:v>-3.1993000000000001E-2</c:v>
                </c:pt>
                <c:pt idx="5989">
                  <c:v>-1.4822E-2</c:v>
                </c:pt>
                <c:pt idx="5990">
                  <c:v>-1.5342E-2</c:v>
                </c:pt>
                <c:pt idx="5991">
                  <c:v>5.5776000000000003E-3</c:v>
                </c:pt>
                <c:pt idx="5992">
                  <c:v>5.3074000000000003E-3</c:v>
                </c:pt>
                <c:pt idx="5993">
                  <c:v>1.9942999999999999E-2</c:v>
                </c:pt>
                <c:pt idx="5994">
                  <c:v>1.7239999999999998E-2</c:v>
                </c:pt>
                <c:pt idx="5995">
                  <c:v>2.9484E-2</c:v>
                </c:pt>
                <c:pt idx="5996">
                  <c:v>4.5325999999999998E-2</c:v>
                </c:pt>
                <c:pt idx="5997">
                  <c:v>3.5445999999999998E-2</c:v>
                </c:pt>
                <c:pt idx="5998">
                  <c:v>5.2248000000000003E-2</c:v>
                </c:pt>
                <c:pt idx="5999">
                  <c:v>3.6839999999999998E-2</c:v>
                </c:pt>
                <c:pt idx="6000">
                  <c:v>4.4748000000000003E-2</c:v>
                </c:pt>
                <c:pt idx="6001">
                  <c:v>3.8754999999999998E-2</c:v>
                </c:pt>
                <c:pt idx="6002">
                  <c:v>4.4853999999999998E-2</c:v>
                </c:pt>
                <c:pt idx="6003">
                  <c:v>4.5963999999999998E-2</c:v>
                </c:pt>
                <c:pt idx="6004">
                  <c:v>3.8216E-2</c:v>
                </c:pt>
                <c:pt idx="6005">
                  <c:v>4.8161000000000002E-2</c:v>
                </c:pt>
                <c:pt idx="6006">
                  <c:v>2.9222999999999999E-2</c:v>
                </c:pt>
                <c:pt idx="6007">
                  <c:v>2.5092E-2</c:v>
                </c:pt>
                <c:pt idx="6008">
                  <c:v>2.0902E-2</c:v>
                </c:pt>
                <c:pt idx="6009">
                  <c:v>1.1327E-2</c:v>
                </c:pt>
                <c:pt idx="6010">
                  <c:v>8.0485000000000001E-3</c:v>
                </c:pt>
                <c:pt idx="6011">
                  <c:v>-5.9126999999999999E-3</c:v>
                </c:pt>
                <c:pt idx="6012">
                  <c:v>-1.172E-2</c:v>
                </c:pt>
                <c:pt idx="6013">
                  <c:v>-1.3103999999999999E-2</c:v>
                </c:pt>
                <c:pt idx="6014">
                  <c:v>-2.8965999999999999E-2</c:v>
                </c:pt>
                <c:pt idx="6015">
                  <c:v>-2.3895E-2</c:v>
                </c:pt>
                <c:pt idx="6016">
                  <c:v>-3.2578000000000003E-2</c:v>
                </c:pt>
                <c:pt idx="6017">
                  <c:v>-3.5221000000000002E-2</c:v>
                </c:pt>
                <c:pt idx="6018">
                  <c:v>-3.5753E-2</c:v>
                </c:pt>
                <c:pt idx="6019">
                  <c:v>-4.2000000000000003E-2</c:v>
                </c:pt>
                <c:pt idx="6020">
                  <c:v>-4.6940999999999997E-2</c:v>
                </c:pt>
                <c:pt idx="6021">
                  <c:v>-4.6803999999999998E-2</c:v>
                </c:pt>
                <c:pt idx="6022">
                  <c:v>-5.0072999999999999E-2</c:v>
                </c:pt>
                <c:pt idx="6023">
                  <c:v>-4.5400000000000003E-2</c:v>
                </c:pt>
                <c:pt idx="6024">
                  <c:v>-4.2411999999999998E-2</c:v>
                </c:pt>
                <c:pt idx="6025">
                  <c:v>-3.0200999999999999E-2</c:v>
                </c:pt>
                <c:pt idx="6026">
                  <c:v>-3.0934E-2</c:v>
                </c:pt>
                <c:pt idx="6027">
                  <c:v>-3.1370000000000002E-2</c:v>
                </c:pt>
                <c:pt idx="6028">
                  <c:v>-2.1829000000000001E-2</c:v>
                </c:pt>
                <c:pt idx="6029">
                  <c:v>-1.4782999999999999E-2</c:v>
                </c:pt>
                <c:pt idx="6030">
                  <c:v>-1.0571000000000001E-2</c:v>
                </c:pt>
                <c:pt idx="6031">
                  <c:v>-7.8844999999999991E-3</c:v>
                </c:pt>
                <c:pt idx="6032">
                  <c:v>8.0693999999999991E-3</c:v>
                </c:pt>
                <c:pt idx="6033">
                  <c:v>-5.4257999999999997E-4</c:v>
                </c:pt>
                <c:pt idx="6034">
                  <c:v>1.2716999999999999E-2</c:v>
                </c:pt>
                <c:pt idx="6035">
                  <c:v>1.8242999999999999E-2</c:v>
                </c:pt>
                <c:pt idx="6036">
                  <c:v>2.4272999999999999E-2</c:v>
                </c:pt>
                <c:pt idx="6037">
                  <c:v>3.2111000000000001E-2</c:v>
                </c:pt>
                <c:pt idx="6038">
                  <c:v>3.3625000000000002E-2</c:v>
                </c:pt>
                <c:pt idx="6039">
                  <c:v>5.2138999999999998E-2</c:v>
                </c:pt>
                <c:pt idx="6040">
                  <c:v>4.6220999999999998E-2</c:v>
                </c:pt>
                <c:pt idx="6041">
                  <c:v>4.7884999999999997E-2</c:v>
                </c:pt>
                <c:pt idx="6042">
                  <c:v>4.5622000000000003E-2</c:v>
                </c:pt>
                <c:pt idx="6043">
                  <c:v>3.8553999999999998E-2</c:v>
                </c:pt>
                <c:pt idx="6044">
                  <c:v>4.0077000000000002E-2</c:v>
                </c:pt>
                <c:pt idx="6045">
                  <c:v>4.5150000000000003E-2</c:v>
                </c:pt>
                <c:pt idx="6046">
                  <c:v>4.4912000000000001E-2</c:v>
                </c:pt>
                <c:pt idx="6047">
                  <c:v>3.2652E-2</c:v>
                </c:pt>
                <c:pt idx="6048">
                  <c:v>3.2486000000000001E-2</c:v>
                </c:pt>
                <c:pt idx="6049">
                  <c:v>2.3342999999999999E-2</c:v>
                </c:pt>
                <c:pt idx="6050">
                  <c:v>9.8569999999999994E-3</c:v>
                </c:pt>
                <c:pt idx="6051">
                  <c:v>1.4067E-2</c:v>
                </c:pt>
                <c:pt idx="6052">
                  <c:v>7.1780000000000004E-3</c:v>
                </c:pt>
                <c:pt idx="6053">
                  <c:v>1.1942999999999999E-3</c:v>
                </c:pt>
                <c:pt idx="6054">
                  <c:v>-1.3427E-2</c:v>
                </c:pt>
                <c:pt idx="6055">
                  <c:v>-1.5757E-2</c:v>
                </c:pt>
                <c:pt idx="6056">
                  <c:v>-2.4962999999999999E-2</c:v>
                </c:pt>
                <c:pt idx="6057">
                  <c:v>-4.0557999999999997E-2</c:v>
                </c:pt>
                <c:pt idx="6058">
                  <c:v>-3.0068000000000001E-2</c:v>
                </c:pt>
                <c:pt idx="6059">
                  <c:v>-3.7490000000000002E-2</c:v>
                </c:pt>
                <c:pt idx="6060">
                  <c:v>-3.7013999999999998E-2</c:v>
                </c:pt>
                <c:pt idx="6061">
                  <c:v>-3.7154E-2</c:v>
                </c:pt>
                <c:pt idx="6062">
                  <c:v>-3.8927999999999997E-2</c:v>
                </c:pt>
                <c:pt idx="6063">
                  <c:v>-4.5553999999999997E-2</c:v>
                </c:pt>
                <c:pt idx="6064">
                  <c:v>-5.0306999999999998E-2</c:v>
                </c:pt>
                <c:pt idx="6065">
                  <c:v>-3.9627999999999997E-2</c:v>
                </c:pt>
                <c:pt idx="6066">
                  <c:v>-4.2252999999999999E-2</c:v>
                </c:pt>
                <c:pt idx="6067">
                  <c:v>-3.3904999999999998E-2</c:v>
                </c:pt>
                <c:pt idx="6068">
                  <c:v>-2.4055E-2</c:v>
                </c:pt>
                <c:pt idx="6069">
                  <c:v>-2.9881000000000001E-2</c:v>
                </c:pt>
                <c:pt idx="6070">
                  <c:v>-2.5156000000000001E-2</c:v>
                </c:pt>
                <c:pt idx="6071">
                  <c:v>-2.2145000000000001E-2</c:v>
                </c:pt>
                <c:pt idx="6072">
                  <c:v>-2.4765999999999998E-3</c:v>
                </c:pt>
                <c:pt idx="6073">
                  <c:v>-5.7606000000000003E-3</c:v>
                </c:pt>
                <c:pt idx="6074">
                  <c:v>1.6995000000000001E-3</c:v>
                </c:pt>
                <c:pt idx="6075">
                  <c:v>2.0008999999999999E-2</c:v>
                </c:pt>
                <c:pt idx="6076">
                  <c:v>1.111E-2</c:v>
                </c:pt>
                <c:pt idx="6077">
                  <c:v>2.0766E-2</c:v>
                </c:pt>
                <c:pt idx="6078">
                  <c:v>2.2858E-2</c:v>
                </c:pt>
                <c:pt idx="6079">
                  <c:v>2.7140999999999998E-2</c:v>
                </c:pt>
                <c:pt idx="6080">
                  <c:v>1.9057999999999999E-2</c:v>
                </c:pt>
                <c:pt idx="6081">
                  <c:v>2.8847000000000001E-2</c:v>
                </c:pt>
                <c:pt idx="6082">
                  <c:v>3.9542000000000001E-2</c:v>
                </c:pt>
                <c:pt idx="6083">
                  <c:v>3.5904999999999999E-2</c:v>
                </c:pt>
                <c:pt idx="6084">
                  <c:v>4.4094000000000001E-2</c:v>
                </c:pt>
                <c:pt idx="6085">
                  <c:v>3.7465999999999999E-2</c:v>
                </c:pt>
                <c:pt idx="6086">
                  <c:v>3.4764999999999997E-2</c:v>
                </c:pt>
                <c:pt idx="6087">
                  <c:v>4.5411E-2</c:v>
                </c:pt>
                <c:pt idx="6088">
                  <c:v>5.6666000000000001E-2</c:v>
                </c:pt>
                <c:pt idx="6089">
                  <c:v>5.6207E-2</c:v>
                </c:pt>
                <c:pt idx="6090">
                  <c:v>4.0141999999999997E-2</c:v>
                </c:pt>
                <c:pt idx="6091">
                  <c:v>2.4288000000000001E-2</c:v>
                </c:pt>
                <c:pt idx="6092">
                  <c:v>2.5502E-2</c:v>
                </c:pt>
                <c:pt idx="6093">
                  <c:v>3.2840999999999999E-3</c:v>
                </c:pt>
                <c:pt idx="6094">
                  <c:v>2.1742999999999998E-2</c:v>
                </c:pt>
                <c:pt idx="6095">
                  <c:v>9.9781000000000002E-3</c:v>
                </c:pt>
                <c:pt idx="6096">
                  <c:v>4.1768999999999999E-3</c:v>
                </c:pt>
                <c:pt idx="6097">
                  <c:v>-8.1119999999999994E-3</c:v>
                </c:pt>
                <c:pt idx="6098">
                  <c:v>-2.2585999999999998E-2</c:v>
                </c:pt>
                <c:pt idx="6099">
                  <c:v>-1.7087999999999999E-2</c:v>
                </c:pt>
                <c:pt idx="6100">
                  <c:v>-4.4932E-2</c:v>
                </c:pt>
                <c:pt idx="6101">
                  <c:v>-3.2807000000000003E-2</c:v>
                </c:pt>
                <c:pt idx="6102">
                  <c:v>-4.3626999999999999E-2</c:v>
                </c:pt>
                <c:pt idx="6103">
                  <c:v>-4.6154000000000001E-2</c:v>
                </c:pt>
                <c:pt idx="6104">
                  <c:v>-4.2379E-2</c:v>
                </c:pt>
                <c:pt idx="6105">
                  <c:v>-5.0207000000000002E-2</c:v>
                </c:pt>
                <c:pt idx="6106">
                  <c:v>-4.5938E-2</c:v>
                </c:pt>
                <c:pt idx="6107">
                  <c:v>-5.7699E-2</c:v>
                </c:pt>
                <c:pt idx="6108">
                  <c:v>-4.0690999999999998E-2</c:v>
                </c:pt>
                <c:pt idx="6109">
                  <c:v>-4.4349E-2</c:v>
                </c:pt>
                <c:pt idx="6110">
                  <c:v>-4.2344E-2</c:v>
                </c:pt>
                <c:pt idx="6111">
                  <c:v>-2.811E-2</c:v>
                </c:pt>
                <c:pt idx="6112">
                  <c:v>-3.4106999999999998E-2</c:v>
                </c:pt>
                <c:pt idx="6113">
                  <c:v>-2.9166000000000001E-2</c:v>
                </c:pt>
                <c:pt idx="6114">
                  <c:v>-2.4028999999999998E-2</c:v>
                </c:pt>
                <c:pt idx="6115">
                  <c:v>-3.9623000000000002E-3</c:v>
                </c:pt>
                <c:pt idx="6116">
                  <c:v>-2.6792999999999999E-3</c:v>
                </c:pt>
                <c:pt idx="6117">
                  <c:v>5.4126000000000001E-3</c:v>
                </c:pt>
                <c:pt idx="6118">
                  <c:v>2.5805999999999999E-2</c:v>
                </c:pt>
                <c:pt idx="6119">
                  <c:v>1.6881E-2</c:v>
                </c:pt>
                <c:pt idx="6120">
                  <c:v>2.6053E-2</c:v>
                </c:pt>
                <c:pt idx="6121">
                  <c:v>2.5052000000000001E-2</c:v>
                </c:pt>
                <c:pt idx="6122">
                  <c:v>3.6785999999999999E-2</c:v>
                </c:pt>
                <c:pt idx="6123">
                  <c:v>3.7858999999999997E-2</c:v>
                </c:pt>
                <c:pt idx="6124">
                  <c:v>4.9061E-2</c:v>
                </c:pt>
                <c:pt idx="6125">
                  <c:v>5.8006000000000002E-2</c:v>
                </c:pt>
                <c:pt idx="6126">
                  <c:v>4.9298000000000002E-2</c:v>
                </c:pt>
                <c:pt idx="6127">
                  <c:v>5.7803E-2</c:v>
                </c:pt>
                <c:pt idx="6128">
                  <c:v>4.9549999999999997E-2</c:v>
                </c:pt>
                <c:pt idx="6129">
                  <c:v>4.0724000000000003E-2</c:v>
                </c:pt>
                <c:pt idx="6130">
                  <c:v>4.0098000000000002E-2</c:v>
                </c:pt>
                <c:pt idx="6131">
                  <c:v>4.3525000000000001E-2</c:v>
                </c:pt>
                <c:pt idx="6132">
                  <c:v>4.2939999999999999E-2</c:v>
                </c:pt>
                <c:pt idx="6133">
                  <c:v>2.4656000000000001E-2</c:v>
                </c:pt>
                <c:pt idx="6134">
                  <c:v>2.9062999999999999E-2</c:v>
                </c:pt>
                <c:pt idx="6135">
                  <c:v>1.8676999999999999E-2</c:v>
                </c:pt>
                <c:pt idx="6136">
                  <c:v>2.6664000000000002E-3</c:v>
                </c:pt>
                <c:pt idx="6137">
                  <c:v>1.0206E-2</c:v>
                </c:pt>
                <c:pt idx="6138">
                  <c:v>8.7916000000000001E-3</c:v>
                </c:pt>
                <c:pt idx="6139">
                  <c:v>-3.0953999999999999E-3</c:v>
                </c:pt>
                <c:pt idx="6140">
                  <c:v>-2.7458E-2</c:v>
                </c:pt>
                <c:pt idx="6141">
                  <c:v>-3.2712999999999999E-2</c:v>
                </c:pt>
                <c:pt idx="6142">
                  <c:v>-4.0516000000000003E-2</c:v>
                </c:pt>
                <c:pt idx="6143">
                  <c:v>-6.0512999999999997E-2</c:v>
                </c:pt>
                <c:pt idx="6144">
                  <c:v>-4.5798999999999999E-2</c:v>
                </c:pt>
                <c:pt idx="6145">
                  <c:v>-5.8930999999999997E-2</c:v>
                </c:pt>
                <c:pt idx="6146">
                  <c:v>-5.6412999999999998E-2</c:v>
                </c:pt>
                <c:pt idx="6147">
                  <c:v>-5.0986999999999998E-2</c:v>
                </c:pt>
                <c:pt idx="6148">
                  <c:v>-6.2572000000000003E-2</c:v>
                </c:pt>
                <c:pt idx="6149">
                  <c:v>-5.6698999999999999E-2</c:v>
                </c:pt>
                <c:pt idx="6150">
                  <c:v>-6.5696000000000004E-2</c:v>
                </c:pt>
                <c:pt idx="6151">
                  <c:v>-3.6435000000000002E-2</c:v>
                </c:pt>
                <c:pt idx="6152">
                  <c:v>-4.6674E-2</c:v>
                </c:pt>
                <c:pt idx="6153">
                  <c:v>-3.8797999999999999E-2</c:v>
                </c:pt>
                <c:pt idx="6154">
                  <c:v>-2.2286E-2</c:v>
                </c:pt>
                <c:pt idx="6155">
                  <c:v>-3.1961999999999997E-2</c:v>
                </c:pt>
                <c:pt idx="6156">
                  <c:v>-1.6441000000000001E-2</c:v>
                </c:pt>
                <c:pt idx="6157">
                  <c:v>-1.6788000000000001E-2</c:v>
                </c:pt>
                <c:pt idx="6158">
                  <c:v>6.7200000000000003E-3</c:v>
                </c:pt>
                <c:pt idx="6159">
                  <c:v>9.8364999999999998E-3</c:v>
                </c:pt>
                <c:pt idx="6160">
                  <c:v>1.924E-2</c:v>
                </c:pt>
                <c:pt idx="6161">
                  <c:v>4.0404000000000002E-2</c:v>
                </c:pt>
                <c:pt idx="6162">
                  <c:v>3.7997999999999997E-2</c:v>
                </c:pt>
                <c:pt idx="6163">
                  <c:v>4.6476000000000003E-2</c:v>
                </c:pt>
                <c:pt idx="6164">
                  <c:v>4.8749000000000001E-2</c:v>
                </c:pt>
                <c:pt idx="6165">
                  <c:v>5.1347999999999998E-2</c:v>
                </c:pt>
                <c:pt idx="6166">
                  <c:v>5.1237999999999999E-2</c:v>
                </c:pt>
                <c:pt idx="6167">
                  <c:v>5.6662999999999998E-2</c:v>
                </c:pt>
                <c:pt idx="6168">
                  <c:v>6.1786000000000001E-2</c:v>
                </c:pt>
                <c:pt idx="6169">
                  <c:v>4.4463000000000003E-2</c:v>
                </c:pt>
                <c:pt idx="6170">
                  <c:v>5.8091999999999998E-2</c:v>
                </c:pt>
                <c:pt idx="6171">
                  <c:v>5.1803000000000002E-2</c:v>
                </c:pt>
                <c:pt idx="6172">
                  <c:v>4.7410000000000001E-2</c:v>
                </c:pt>
                <c:pt idx="6173">
                  <c:v>4.8852E-2</c:v>
                </c:pt>
                <c:pt idx="6174">
                  <c:v>4.1722000000000002E-2</c:v>
                </c:pt>
                <c:pt idx="6175">
                  <c:v>3.6651000000000003E-2</c:v>
                </c:pt>
                <c:pt idx="6176">
                  <c:v>1.2577E-2</c:v>
                </c:pt>
                <c:pt idx="6177">
                  <c:v>1.4486000000000001E-2</c:v>
                </c:pt>
                <c:pt idx="6178">
                  <c:v>9.3326999999999993E-3</c:v>
                </c:pt>
                <c:pt idx="6179">
                  <c:v>-6.0889999999999998E-3</c:v>
                </c:pt>
                <c:pt idx="6180">
                  <c:v>-8.2319999999999997E-3</c:v>
                </c:pt>
                <c:pt idx="6181">
                  <c:v>-1.653E-2</c:v>
                </c:pt>
                <c:pt idx="6182">
                  <c:v>-2.2636E-2</c:v>
                </c:pt>
                <c:pt idx="6183">
                  <c:v>-3.0162999999999999E-2</c:v>
                </c:pt>
                <c:pt idx="6184">
                  <c:v>-3.2233999999999999E-2</c:v>
                </c:pt>
                <c:pt idx="6185">
                  <c:v>-4.0705999999999999E-2</c:v>
                </c:pt>
                <c:pt idx="6186">
                  <c:v>-4.7666E-2</c:v>
                </c:pt>
                <c:pt idx="6187">
                  <c:v>-4.6049E-2</c:v>
                </c:pt>
                <c:pt idx="6188">
                  <c:v>-6.2191000000000003E-2</c:v>
                </c:pt>
                <c:pt idx="6189">
                  <c:v>-7.2165999999999994E-2</c:v>
                </c:pt>
                <c:pt idx="6190">
                  <c:v>-7.1655999999999997E-2</c:v>
                </c:pt>
                <c:pt idx="6191">
                  <c:v>-6.3995999999999997E-2</c:v>
                </c:pt>
                <c:pt idx="6192">
                  <c:v>-6.6133999999999998E-2</c:v>
                </c:pt>
                <c:pt idx="6193">
                  <c:v>-5.6501000000000003E-2</c:v>
                </c:pt>
                <c:pt idx="6194">
                  <c:v>-4.1313999999999997E-2</c:v>
                </c:pt>
                <c:pt idx="6195">
                  <c:v>-4.3673999999999998E-2</c:v>
                </c:pt>
                <c:pt idx="6196">
                  <c:v>-4.3025000000000001E-2</c:v>
                </c:pt>
                <c:pt idx="6197">
                  <c:v>-2.7865999999999998E-2</c:v>
                </c:pt>
                <c:pt idx="6198">
                  <c:v>-9.3310000000000008E-3</c:v>
                </c:pt>
                <c:pt idx="6199">
                  <c:v>-1.3110999999999999E-2</c:v>
                </c:pt>
                <c:pt idx="6200">
                  <c:v>8.2324000000000008E-3</c:v>
                </c:pt>
                <c:pt idx="6201">
                  <c:v>1.7257999999999999E-2</c:v>
                </c:pt>
                <c:pt idx="6202">
                  <c:v>1.3296000000000001E-2</c:v>
                </c:pt>
                <c:pt idx="6203">
                  <c:v>3.1695000000000001E-2</c:v>
                </c:pt>
                <c:pt idx="6204">
                  <c:v>3.3758999999999997E-2</c:v>
                </c:pt>
                <c:pt idx="6205">
                  <c:v>4.0358999999999999E-2</c:v>
                </c:pt>
                <c:pt idx="6206">
                  <c:v>4.9095E-2</c:v>
                </c:pt>
                <c:pt idx="6207">
                  <c:v>6.0352000000000003E-2</c:v>
                </c:pt>
                <c:pt idx="6208">
                  <c:v>6.7363000000000006E-2</c:v>
                </c:pt>
                <c:pt idx="6209">
                  <c:v>6.3394000000000006E-2</c:v>
                </c:pt>
                <c:pt idx="6210">
                  <c:v>6.6408999999999996E-2</c:v>
                </c:pt>
                <c:pt idx="6211">
                  <c:v>6.2317999999999998E-2</c:v>
                </c:pt>
                <c:pt idx="6212">
                  <c:v>4.6614999999999997E-2</c:v>
                </c:pt>
                <c:pt idx="6213">
                  <c:v>5.3616999999999998E-2</c:v>
                </c:pt>
                <c:pt idx="6214">
                  <c:v>5.3662000000000001E-2</c:v>
                </c:pt>
                <c:pt idx="6215">
                  <c:v>4.0728E-2</c:v>
                </c:pt>
                <c:pt idx="6216">
                  <c:v>4.2858E-2</c:v>
                </c:pt>
                <c:pt idx="6217">
                  <c:v>4.0758000000000003E-2</c:v>
                </c:pt>
                <c:pt idx="6218">
                  <c:v>2.6776000000000001E-2</c:v>
                </c:pt>
                <c:pt idx="6219">
                  <c:v>9.0968000000000004E-3</c:v>
                </c:pt>
                <c:pt idx="6220">
                  <c:v>7.3638999999999996E-3</c:v>
                </c:pt>
                <c:pt idx="6221">
                  <c:v>-5.9246999999999998E-3</c:v>
                </c:pt>
                <c:pt idx="6222">
                  <c:v>-1.9029000000000001E-2</c:v>
                </c:pt>
                <c:pt idx="6223">
                  <c:v>-2.4639000000000001E-2</c:v>
                </c:pt>
                <c:pt idx="6224">
                  <c:v>-3.4764999999999997E-2</c:v>
                </c:pt>
                <c:pt idx="6225">
                  <c:v>-3.3196000000000003E-2</c:v>
                </c:pt>
                <c:pt idx="6226">
                  <c:v>-4.4533000000000003E-2</c:v>
                </c:pt>
                <c:pt idx="6227">
                  <c:v>-4.1820000000000003E-2</c:v>
                </c:pt>
                <c:pt idx="6228">
                  <c:v>-4.9598999999999997E-2</c:v>
                </c:pt>
                <c:pt idx="6229">
                  <c:v>-5.0767E-2</c:v>
                </c:pt>
                <c:pt idx="6230">
                  <c:v>-3.2874E-2</c:v>
                </c:pt>
                <c:pt idx="6231">
                  <c:v>-5.6078999999999997E-2</c:v>
                </c:pt>
                <c:pt idx="6232">
                  <c:v>-5.7131000000000001E-2</c:v>
                </c:pt>
                <c:pt idx="6233">
                  <c:v>-6.1342000000000001E-2</c:v>
                </c:pt>
                <c:pt idx="6234">
                  <c:v>-6.2858999999999998E-2</c:v>
                </c:pt>
                <c:pt idx="6235">
                  <c:v>-5.5803999999999999E-2</c:v>
                </c:pt>
                <c:pt idx="6236">
                  <c:v>-5.491E-2</c:v>
                </c:pt>
                <c:pt idx="6237">
                  <c:v>-3.7204000000000001E-2</c:v>
                </c:pt>
                <c:pt idx="6238">
                  <c:v>-5.0806999999999998E-2</c:v>
                </c:pt>
                <c:pt idx="6239">
                  <c:v>-4.5033999999999998E-2</c:v>
                </c:pt>
                <c:pt idx="6240">
                  <c:v>-2.0452999999999999E-2</c:v>
                </c:pt>
                <c:pt idx="6241">
                  <c:v>-4.8427000000000001E-3</c:v>
                </c:pt>
                <c:pt idx="6242">
                  <c:v>2.856E-3</c:v>
                </c:pt>
                <c:pt idx="6243">
                  <c:v>1.8179000000000001E-2</c:v>
                </c:pt>
                <c:pt idx="6244">
                  <c:v>2.3706999999999999E-2</c:v>
                </c:pt>
                <c:pt idx="6245">
                  <c:v>2.5118999999999999E-2</c:v>
                </c:pt>
                <c:pt idx="6246">
                  <c:v>3.9348000000000001E-2</c:v>
                </c:pt>
                <c:pt idx="6247">
                  <c:v>4.3543999999999999E-2</c:v>
                </c:pt>
                <c:pt idx="6248">
                  <c:v>5.4301000000000002E-2</c:v>
                </c:pt>
                <c:pt idx="6249">
                  <c:v>5.0547000000000002E-2</c:v>
                </c:pt>
                <c:pt idx="6250">
                  <c:v>7.2389999999999996E-2</c:v>
                </c:pt>
                <c:pt idx="6251">
                  <c:v>6.7901000000000003E-2</c:v>
                </c:pt>
                <c:pt idx="6252">
                  <c:v>6.5930000000000002E-2</c:v>
                </c:pt>
                <c:pt idx="6253">
                  <c:v>7.2734999999999994E-2</c:v>
                </c:pt>
                <c:pt idx="6254">
                  <c:v>5.917E-2</c:v>
                </c:pt>
                <c:pt idx="6255">
                  <c:v>4.8569000000000001E-2</c:v>
                </c:pt>
                <c:pt idx="6256">
                  <c:v>4.5379999999999997E-2</c:v>
                </c:pt>
                <c:pt idx="6257">
                  <c:v>5.2789000000000003E-2</c:v>
                </c:pt>
                <c:pt idx="6258">
                  <c:v>3.7899000000000002E-2</c:v>
                </c:pt>
                <c:pt idx="6259">
                  <c:v>2.3494000000000001E-2</c:v>
                </c:pt>
                <c:pt idx="6260">
                  <c:v>2.1395000000000001E-2</c:v>
                </c:pt>
                <c:pt idx="6261">
                  <c:v>9.1696999999999994E-3</c:v>
                </c:pt>
                <c:pt idx="6262">
                  <c:v>-6.2288999999999999E-3</c:v>
                </c:pt>
                <c:pt idx="6263">
                  <c:v>4.8138E-3</c:v>
                </c:pt>
                <c:pt idx="6264">
                  <c:v>-9.8560999999999996E-3</c:v>
                </c:pt>
                <c:pt idx="6265">
                  <c:v>-1.6434000000000001E-2</c:v>
                </c:pt>
                <c:pt idx="6266">
                  <c:v>-2.6294999999999999E-2</c:v>
                </c:pt>
                <c:pt idx="6267">
                  <c:v>-3.5612999999999999E-2</c:v>
                </c:pt>
                <c:pt idx="6268">
                  <c:v>-4.4683E-2</c:v>
                </c:pt>
                <c:pt idx="6269">
                  <c:v>-6.2870999999999996E-2</c:v>
                </c:pt>
                <c:pt idx="6270">
                  <c:v>-5.6406999999999999E-2</c:v>
                </c:pt>
                <c:pt idx="6271">
                  <c:v>-5.6348000000000002E-2</c:v>
                </c:pt>
                <c:pt idx="6272">
                  <c:v>-6.2603000000000006E-2</c:v>
                </c:pt>
                <c:pt idx="6273">
                  <c:v>-4.6894999999999999E-2</c:v>
                </c:pt>
                <c:pt idx="6274">
                  <c:v>-5.5711999999999998E-2</c:v>
                </c:pt>
                <c:pt idx="6275">
                  <c:v>-6.2654000000000001E-2</c:v>
                </c:pt>
                <c:pt idx="6276">
                  <c:v>-5.7938000000000003E-2</c:v>
                </c:pt>
                <c:pt idx="6277">
                  <c:v>-4.6607000000000003E-2</c:v>
                </c:pt>
                <c:pt idx="6278">
                  <c:v>-4.6365000000000003E-2</c:v>
                </c:pt>
                <c:pt idx="6279">
                  <c:v>-3.6589999999999998E-2</c:v>
                </c:pt>
                <c:pt idx="6280">
                  <c:v>-1.9508000000000001E-2</c:v>
                </c:pt>
                <c:pt idx="6281">
                  <c:v>-3.4543999999999998E-2</c:v>
                </c:pt>
                <c:pt idx="6282">
                  <c:v>-2.3431E-2</c:v>
                </c:pt>
                <c:pt idx="6283">
                  <c:v>-2.3300000000000001E-2</c:v>
                </c:pt>
                <c:pt idx="6284">
                  <c:v>-7.3524999999999997E-3</c:v>
                </c:pt>
                <c:pt idx="6285">
                  <c:v>5.2725000000000003E-3</c:v>
                </c:pt>
                <c:pt idx="6286">
                  <c:v>1.4517E-2</c:v>
                </c:pt>
                <c:pt idx="6287">
                  <c:v>4.1771999999999997E-2</c:v>
                </c:pt>
                <c:pt idx="6288">
                  <c:v>2.5746000000000002E-2</c:v>
                </c:pt>
                <c:pt idx="6289">
                  <c:v>4.3333000000000003E-2</c:v>
                </c:pt>
                <c:pt idx="6290">
                  <c:v>4.7971E-2</c:v>
                </c:pt>
                <c:pt idx="6291">
                  <c:v>4.6154000000000001E-2</c:v>
                </c:pt>
                <c:pt idx="6292">
                  <c:v>5.7064999999999998E-2</c:v>
                </c:pt>
                <c:pt idx="6293">
                  <c:v>6.9325999999999999E-2</c:v>
                </c:pt>
                <c:pt idx="6294">
                  <c:v>7.3824000000000001E-2</c:v>
                </c:pt>
                <c:pt idx="6295">
                  <c:v>6.1677000000000003E-2</c:v>
                </c:pt>
                <c:pt idx="6296">
                  <c:v>6.9199999999999998E-2</c:v>
                </c:pt>
                <c:pt idx="6297">
                  <c:v>5.8219E-2</c:v>
                </c:pt>
                <c:pt idx="6298">
                  <c:v>4.3658000000000002E-2</c:v>
                </c:pt>
                <c:pt idx="6299">
                  <c:v>5.6474999999999997E-2</c:v>
                </c:pt>
                <c:pt idx="6300">
                  <c:v>5.1756000000000003E-2</c:v>
                </c:pt>
                <c:pt idx="6301">
                  <c:v>4.8763000000000001E-2</c:v>
                </c:pt>
                <c:pt idx="6302">
                  <c:v>3.3757000000000002E-2</c:v>
                </c:pt>
                <c:pt idx="6303">
                  <c:v>2.2234E-2</c:v>
                </c:pt>
                <c:pt idx="6304">
                  <c:v>1.1755E-2</c:v>
                </c:pt>
                <c:pt idx="6305">
                  <c:v>-1.6281E-2</c:v>
                </c:pt>
                <c:pt idx="6306">
                  <c:v>-3.7274000000000001E-3</c:v>
                </c:pt>
                <c:pt idx="6307">
                  <c:v>-1.6011999999999998E-2</c:v>
                </c:pt>
                <c:pt idx="6308">
                  <c:v>-1.8186999999999998E-2</c:v>
                </c:pt>
                <c:pt idx="6309">
                  <c:v>-3.1621000000000003E-2</c:v>
                </c:pt>
                <c:pt idx="6310">
                  <c:v>-3.8823999999999997E-2</c:v>
                </c:pt>
                <c:pt idx="6311">
                  <c:v>-5.0957000000000002E-2</c:v>
                </c:pt>
                <c:pt idx="6312">
                  <c:v>-6.5419000000000005E-2</c:v>
                </c:pt>
                <c:pt idx="6313">
                  <c:v>-5.7558999999999999E-2</c:v>
                </c:pt>
                <c:pt idx="6314">
                  <c:v>-6.9239999999999996E-2</c:v>
                </c:pt>
                <c:pt idx="6315">
                  <c:v>-6.1744E-2</c:v>
                </c:pt>
                <c:pt idx="6316">
                  <c:v>-5.1246E-2</c:v>
                </c:pt>
                <c:pt idx="6317">
                  <c:v>-6.0102000000000003E-2</c:v>
                </c:pt>
                <c:pt idx="6318">
                  <c:v>-6.0719000000000002E-2</c:v>
                </c:pt>
                <c:pt idx="6319">
                  <c:v>-6.4508999999999997E-2</c:v>
                </c:pt>
                <c:pt idx="6320">
                  <c:v>-4.7015000000000001E-2</c:v>
                </c:pt>
                <c:pt idx="6321">
                  <c:v>-4.5780000000000001E-2</c:v>
                </c:pt>
                <c:pt idx="6322">
                  <c:v>-4.1206E-2</c:v>
                </c:pt>
                <c:pt idx="6323">
                  <c:v>-1.8256999999999999E-2</c:v>
                </c:pt>
                <c:pt idx="6324">
                  <c:v>-3.3170999999999999E-2</c:v>
                </c:pt>
                <c:pt idx="6325">
                  <c:v>-1.9417E-2</c:v>
                </c:pt>
                <c:pt idx="6326">
                  <c:v>-1.4952999999999999E-2</c:v>
                </c:pt>
                <c:pt idx="6327">
                  <c:v>3.7656E-3</c:v>
                </c:pt>
                <c:pt idx="6328">
                  <c:v>6.6911000000000002E-3</c:v>
                </c:pt>
                <c:pt idx="6329">
                  <c:v>1.2857E-2</c:v>
                </c:pt>
                <c:pt idx="6330">
                  <c:v>3.3116E-2</c:v>
                </c:pt>
                <c:pt idx="6331">
                  <c:v>3.1490999999999998E-2</c:v>
                </c:pt>
                <c:pt idx="6332">
                  <c:v>4.4720999999999997E-2</c:v>
                </c:pt>
                <c:pt idx="6333">
                  <c:v>5.1320999999999999E-2</c:v>
                </c:pt>
                <c:pt idx="6334">
                  <c:v>5.1161999999999999E-2</c:v>
                </c:pt>
                <c:pt idx="6335">
                  <c:v>5.8703999999999999E-2</c:v>
                </c:pt>
                <c:pt idx="6336">
                  <c:v>7.0719000000000004E-2</c:v>
                </c:pt>
                <c:pt idx="6337">
                  <c:v>8.5838999999999999E-2</c:v>
                </c:pt>
                <c:pt idx="6338">
                  <c:v>7.8964000000000006E-2</c:v>
                </c:pt>
                <c:pt idx="6339">
                  <c:v>8.8002999999999998E-2</c:v>
                </c:pt>
                <c:pt idx="6340">
                  <c:v>7.5380000000000003E-2</c:v>
                </c:pt>
                <c:pt idx="6341">
                  <c:v>4.1419999999999998E-2</c:v>
                </c:pt>
                <c:pt idx="6342">
                  <c:v>6.4002000000000003E-2</c:v>
                </c:pt>
                <c:pt idx="6343">
                  <c:v>4.4794E-2</c:v>
                </c:pt>
                <c:pt idx="6344">
                  <c:v>5.2052000000000001E-2</c:v>
                </c:pt>
                <c:pt idx="6345">
                  <c:v>1.9740000000000001E-2</c:v>
                </c:pt>
                <c:pt idx="6346">
                  <c:v>1.8734000000000001E-2</c:v>
                </c:pt>
                <c:pt idx="6347">
                  <c:v>8.5089999999999992E-3</c:v>
                </c:pt>
                <c:pt idx="6348">
                  <c:v>-3.3979000000000002E-2</c:v>
                </c:pt>
                <c:pt idx="6349">
                  <c:v>-3.1248000000000001E-3</c:v>
                </c:pt>
                <c:pt idx="6350">
                  <c:v>-3.5810000000000002E-2</c:v>
                </c:pt>
                <c:pt idx="6351">
                  <c:v>-2.8205000000000001E-2</c:v>
                </c:pt>
                <c:pt idx="6352">
                  <c:v>-3.9577000000000001E-2</c:v>
                </c:pt>
                <c:pt idx="6353">
                  <c:v>-5.5988000000000003E-2</c:v>
                </c:pt>
                <c:pt idx="6354">
                  <c:v>-6.1038000000000002E-2</c:v>
                </c:pt>
                <c:pt idx="6355">
                  <c:v>-8.5774000000000003E-2</c:v>
                </c:pt>
                <c:pt idx="6356">
                  <c:v>-6.4792000000000002E-2</c:v>
                </c:pt>
                <c:pt idx="6357">
                  <c:v>-8.3756999999999998E-2</c:v>
                </c:pt>
                <c:pt idx="6358">
                  <c:v>-7.3327000000000003E-2</c:v>
                </c:pt>
                <c:pt idx="6359">
                  <c:v>-6.1539999999999997E-2</c:v>
                </c:pt>
                <c:pt idx="6360">
                  <c:v>-7.6738000000000001E-2</c:v>
                </c:pt>
                <c:pt idx="6361">
                  <c:v>-7.1374000000000007E-2</c:v>
                </c:pt>
                <c:pt idx="6362">
                  <c:v>-7.2673000000000001E-2</c:v>
                </c:pt>
                <c:pt idx="6363">
                  <c:v>-4.1689999999999998E-2</c:v>
                </c:pt>
                <c:pt idx="6364">
                  <c:v>-4.7448999999999998E-2</c:v>
                </c:pt>
                <c:pt idx="6365">
                  <c:v>-3.4676999999999999E-2</c:v>
                </c:pt>
                <c:pt idx="6366">
                  <c:v>-4.3382000000000004E-3</c:v>
                </c:pt>
                <c:pt idx="6367">
                  <c:v>-1.9373000000000001E-2</c:v>
                </c:pt>
                <c:pt idx="6368">
                  <c:v>-4.4974999999999998E-3</c:v>
                </c:pt>
                <c:pt idx="6369">
                  <c:v>2.8920999999999999E-3</c:v>
                </c:pt>
                <c:pt idx="6370">
                  <c:v>2.3723000000000001E-2</c:v>
                </c:pt>
                <c:pt idx="6371">
                  <c:v>2.6145000000000002E-2</c:v>
                </c:pt>
                <c:pt idx="6372">
                  <c:v>4.9256000000000001E-2</c:v>
                </c:pt>
                <c:pt idx="6373">
                  <c:v>6.7719000000000001E-2</c:v>
                </c:pt>
                <c:pt idx="6374">
                  <c:v>5.9651999999999997E-2</c:v>
                </c:pt>
                <c:pt idx="6375">
                  <c:v>7.3012999999999995E-2</c:v>
                </c:pt>
                <c:pt idx="6376">
                  <c:v>6.7951999999999999E-2</c:v>
                </c:pt>
                <c:pt idx="6377">
                  <c:v>6.4298999999999995E-2</c:v>
                </c:pt>
                <c:pt idx="6378">
                  <c:v>7.0940000000000003E-2</c:v>
                </c:pt>
                <c:pt idx="6379">
                  <c:v>7.2530999999999998E-2</c:v>
                </c:pt>
                <c:pt idx="6380">
                  <c:v>7.4346999999999996E-2</c:v>
                </c:pt>
                <c:pt idx="6381">
                  <c:v>6.3684000000000004E-2</c:v>
                </c:pt>
                <c:pt idx="6382">
                  <c:v>6.3661999999999996E-2</c:v>
                </c:pt>
                <c:pt idx="6383">
                  <c:v>6.3940999999999998E-2</c:v>
                </c:pt>
                <c:pt idx="6384">
                  <c:v>3.8054999999999999E-2</c:v>
                </c:pt>
                <c:pt idx="6385">
                  <c:v>4.8993000000000002E-2</c:v>
                </c:pt>
                <c:pt idx="6386">
                  <c:v>3.9676000000000003E-2</c:v>
                </c:pt>
                <c:pt idx="6387">
                  <c:v>3.5739E-2</c:v>
                </c:pt>
                <c:pt idx="6388">
                  <c:v>1.8768E-2</c:v>
                </c:pt>
                <c:pt idx="6389">
                  <c:v>9.8259000000000003E-3</c:v>
                </c:pt>
                <c:pt idx="6390">
                  <c:v>-8.7607999999999991E-3</c:v>
                </c:pt>
                <c:pt idx="6391">
                  <c:v>-4.3753E-2</c:v>
                </c:pt>
                <c:pt idx="6392">
                  <c:v>-3.5991000000000002E-2</c:v>
                </c:pt>
                <c:pt idx="6393">
                  <c:v>-5.7084000000000003E-2</c:v>
                </c:pt>
                <c:pt idx="6394">
                  <c:v>-5.0904999999999999E-2</c:v>
                </c:pt>
                <c:pt idx="6395">
                  <c:v>-5.8361999999999997E-2</c:v>
                </c:pt>
                <c:pt idx="6396">
                  <c:v>-6.7499000000000003E-2</c:v>
                </c:pt>
                <c:pt idx="6397">
                  <c:v>-7.6550000000000007E-2</c:v>
                </c:pt>
                <c:pt idx="6398">
                  <c:v>-9.4141000000000002E-2</c:v>
                </c:pt>
                <c:pt idx="6399">
                  <c:v>-6.7695000000000005E-2</c:v>
                </c:pt>
                <c:pt idx="6400">
                  <c:v>-8.7157999999999999E-2</c:v>
                </c:pt>
                <c:pt idx="6401">
                  <c:v>-7.6591999999999993E-2</c:v>
                </c:pt>
                <c:pt idx="6402">
                  <c:v>-6.4646999999999996E-2</c:v>
                </c:pt>
                <c:pt idx="6403">
                  <c:v>-7.707E-2</c:v>
                </c:pt>
                <c:pt idx="6404">
                  <c:v>-6.3065999999999997E-2</c:v>
                </c:pt>
                <c:pt idx="6405">
                  <c:v>-6.2973000000000001E-2</c:v>
                </c:pt>
                <c:pt idx="6406">
                  <c:v>-2.6379E-2</c:v>
                </c:pt>
                <c:pt idx="6407">
                  <c:v>-3.2284E-2</c:v>
                </c:pt>
                <c:pt idx="6408">
                  <c:v>-1.9206000000000001E-2</c:v>
                </c:pt>
                <c:pt idx="6409">
                  <c:v>1.5689999999999999E-2</c:v>
                </c:pt>
                <c:pt idx="6410">
                  <c:v>4.4173999999999998E-4</c:v>
                </c:pt>
                <c:pt idx="6411">
                  <c:v>1.4068000000000001E-2</c:v>
                </c:pt>
                <c:pt idx="6412">
                  <c:v>2.3498999999999999E-2</c:v>
                </c:pt>
                <c:pt idx="6413">
                  <c:v>3.3182000000000003E-2</c:v>
                </c:pt>
                <c:pt idx="6414">
                  <c:v>4.5082999999999998E-2</c:v>
                </c:pt>
                <c:pt idx="6415">
                  <c:v>6.5490000000000007E-2</c:v>
                </c:pt>
                <c:pt idx="6416">
                  <c:v>7.9977000000000006E-2</c:v>
                </c:pt>
                <c:pt idx="6417">
                  <c:v>7.1497000000000005E-2</c:v>
                </c:pt>
                <c:pt idx="6418">
                  <c:v>8.3273E-2</c:v>
                </c:pt>
                <c:pt idx="6419">
                  <c:v>7.7518000000000004E-2</c:v>
                </c:pt>
                <c:pt idx="6420">
                  <c:v>7.0868E-2</c:v>
                </c:pt>
                <c:pt idx="6421">
                  <c:v>7.7185000000000004E-2</c:v>
                </c:pt>
                <c:pt idx="6422">
                  <c:v>8.3246000000000001E-2</c:v>
                </c:pt>
                <c:pt idx="6423">
                  <c:v>8.3691000000000002E-2</c:v>
                </c:pt>
                <c:pt idx="6424">
                  <c:v>4.8101999999999999E-2</c:v>
                </c:pt>
                <c:pt idx="6425">
                  <c:v>5.8062999999999997E-2</c:v>
                </c:pt>
                <c:pt idx="6426">
                  <c:v>4.7153E-2</c:v>
                </c:pt>
                <c:pt idx="6427">
                  <c:v>1.9014E-2</c:v>
                </c:pt>
                <c:pt idx="6428">
                  <c:v>3.5582000000000003E-2</c:v>
                </c:pt>
                <c:pt idx="6429">
                  <c:v>2.5021000000000002E-2</c:v>
                </c:pt>
                <c:pt idx="6430">
                  <c:v>2.3619000000000001E-2</c:v>
                </c:pt>
                <c:pt idx="6431">
                  <c:v>-2.4916000000000001E-3</c:v>
                </c:pt>
                <c:pt idx="6432">
                  <c:v>-1.0224E-2</c:v>
                </c:pt>
                <c:pt idx="6433">
                  <c:v>-2.5090000000000001E-2</c:v>
                </c:pt>
                <c:pt idx="6434">
                  <c:v>-5.6947999999999999E-2</c:v>
                </c:pt>
                <c:pt idx="6435">
                  <c:v>-4.6071000000000001E-2</c:v>
                </c:pt>
                <c:pt idx="6436">
                  <c:v>-6.2821000000000002E-2</c:v>
                </c:pt>
                <c:pt idx="6437">
                  <c:v>-6.7805000000000004E-2</c:v>
                </c:pt>
                <c:pt idx="6438">
                  <c:v>-7.2496000000000005E-2</c:v>
                </c:pt>
                <c:pt idx="6439">
                  <c:v>-8.5236999999999993E-2</c:v>
                </c:pt>
                <c:pt idx="6440">
                  <c:v>-9.2491000000000004E-2</c:v>
                </c:pt>
                <c:pt idx="6441">
                  <c:v>-9.0559000000000001E-2</c:v>
                </c:pt>
                <c:pt idx="6442">
                  <c:v>-6.4976999999999993E-2</c:v>
                </c:pt>
                <c:pt idx="6443">
                  <c:v>-7.8248999999999999E-2</c:v>
                </c:pt>
                <c:pt idx="6444">
                  <c:v>-7.7960000000000002E-2</c:v>
                </c:pt>
                <c:pt idx="6445">
                  <c:v>-5.6695000000000002E-2</c:v>
                </c:pt>
                <c:pt idx="6446">
                  <c:v>-6.9753999999999997E-2</c:v>
                </c:pt>
                <c:pt idx="6447">
                  <c:v>-6.0456000000000003E-2</c:v>
                </c:pt>
                <c:pt idx="6448">
                  <c:v>-4.5709E-2</c:v>
                </c:pt>
                <c:pt idx="6449">
                  <c:v>-2.5104000000000001E-2</c:v>
                </c:pt>
                <c:pt idx="6450">
                  <c:v>-1.6230000000000001E-2</c:v>
                </c:pt>
                <c:pt idx="6451">
                  <c:v>-9.2551999999999999E-3</c:v>
                </c:pt>
                <c:pt idx="6452">
                  <c:v>2.0806000000000002E-2</c:v>
                </c:pt>
                <c:pt idx="6453">
                  <c:v>2.6343999999999999E-2</c:v>
                </c:pt>
                <c:pt idx="6454">
                  <c:v>3.5737999999999999E-2</c:v>
                </c:pt>
                <c:pt idx="6455">
                  <c:v>4.6380999999999999E-2</c:v>
                </c:pt>
                <c:pt idx="6456">
                  <c:v>5.0360000000000002E-2</c:v>
                </c:pt>
                <c:pt idx="6457">
                  <c:v>5.8047000000000001E-2</c:v>
                </c:pt>
                <c:pt idx="6458">
                  <c:v>7.0051000000000002E-2</c:v>
                </c:pt>
                <c:pt idx="6459">
                  <c:v>8.1854999999999997E-2</c:v>
                </c:pt>
                <c:pt idx="6460">
                  <c:v>6.1041999999999999E-2</c:v>
                </c:pt>
                <c:pt idx="6461">
                  <c:v>8.1901000000000002E-2</c:v>
                </c:pt>
                <c:pt idx="6462">
                  <c:v>8.2877000000000006E-2</c:v>
                </c:pt>
                <c:pt idx="6463">
                  <c:v>7.7086000000000002E-2</c:v>
                </c:pt>
                <c:pt idx="6464">
                  <c:v>8.5500000000000007E-2</c:v>
                </c:pt>
                <c:pt idx="6465">
                  <c:v>7.8877000000000003E-2</c:v>
                </c:pt>
                <c:pt idx="6466">
                  <c:v>7.3783000000000001E-2</c:v>
                </c:pt>
                <c:pt idx="6467">
                  <c:v>4.2303E-2</c:v>
                </c:pt>
                <c:pt idx="6468">
                  <c:v>4.8344999999999999E-2</c:v>
                </c:pt>
                <c:pt idx="6469">
                  <c:v>4.3886000000000001E-2</c:v>
                </c:pt>
                <c:pt idx="6470">
                  <c:v>1.5713000000000001E-2</c:v>
                </c:pt>
                <c:pt idx="6471">
                  <c:v>1.3520000000000001E-2</c:v>
                </c:pt>
                <c:pt idx="6472">
                  <c:v>-1.2371999999999999E-3</c:v>
                </c:pt>
                <c:pt idx="6473">
                  <c:v>-7.5116000000000002E-3</c:v>
                </c:pt>
                <c:pt idx="6474">
                  <c:v>-2.2512999999999998E-2</c:v>
                </c:pt>
                <c:pt idx="6475">
                  <c:v>-2.0426E-2</c:v>
                </c:pt>
                <c:pt idx="6476">
                  <c:v>-3.678E-2</c:v>
                </c:pt>
                <c:pt idx="6477">
                  <c:v>-5.1804000000000003E-2</c:v>
                </c:pt>
                <c:pt idx="6478">
                  <c:v>-4.2720000000000001E-2</c:v>
                </c:pt>
                <c:pt idx="6479">
                  <c:v>-5.7473999999999997E-2</c:v>
                </c:pt>
                <c:pt idx="6480">
                  <c:v>-6.1599000000000001E-2</c:v>
                </c:pt>
                <c:pt idx="6481">
                  <c:v>-7.4971999999999997E-2</c:v>
                </c:pt>
                <c:pt idx="6482">
                  <c:v>-8.3041000000000004E-2</c:v>
                </c:pt>
                <c:pt idx="6483">
                  <c:v>-9.1831999999999997E-2</c:v>
                </c:pt>
                <c:pt idx="6484">
                  <c:v>-9.1023999999999994E-2</c:v>
                </c:pt>
                <c:pt idx="6485">
                  <c:v>-6.3450999999999994E-2</c:v>
                </c:pt>
                <c:pt idx="6486">
                  <c:v>-7.2838E-2</c:v>
                </c:pt>
                <c:pt idx="6487">
                  <c:v>-8.3442000000000002E-2</c:v>
                </c:pt>
                <c:pt idx="6488">
                  <c:v>-7.6068999999999998E-2</c:v>
                </c:pt>
                <c:pt idx="6489">
                  <c:v>-6.1471999999999999E-2</c:v>
                </c:pt>
                <c:pt idx="6490">
                  <c:v>-4.9876999999999998E-2</c:v>
                </c:pt>
                <c:pt idx="6491">
                  <c:v>-2.3177E-2</c:v>
                </c:pt>
                <c:pt idx="6492">
                  <c:v>-8.4189999999999994E-3</c:v>
                </c:pt>
                <c:pt idx="6493">
                  <c:v>-9.0086000000000003E-3</c:v>
                </c:pt>
                <c:pt idx="6494">
                  <c:v>-2.7793000000000002E-3</c:v>
                </c:pt>
                <c:pt idx="6495">
                  <c:v>1.4308E-2</c:v>
                </c:pt>
                <c:pt idx="6496">
                  <c:v>1.8515E-2</c:v>
                </c:pt>
                <c:pt idx="6497">
                  <c:v>3.6269000000000003E-2</c:v>
                </c:pt>
                <c:pt idx="6498">
                  <c:v>6.2417E-2</c:v>
                </c:pt>
                <c:pt idx="6499">
                  <c:v>6.9182999999999995E-2</c:v>
                </c:pt>
                <c:pt idx="6500">
                  <c:v>8.0212000000000006E-2</c:v>
                </c:pt>
                <c:pt idx="6501">
                  <c:v>7.8165999999999999E-2</c:v>
                </c:pt>
                <c:pt idx="6502">
                  <c:v>8.3774000000000001E-2</c:v>
                </c:pt>
                <c:pt idx="6503">
                  <c:v>7.2464000000000001E-2</c:v>
                </c:pt>
                <c:pt idx="6504">
                  <c:v>8.0666000000000002E-2</c:v>
                </c:pt>
                <c:pt idx="6505">
                  <c:v>9.5765000000000003E-2</c:v>
                </c:pt>
                <c:pt idx="6506">
                  <c:v>7.4876999999999999E-2</c:v>
                </c:pt>
                <c:pt idx="6507">
                  <c:v>8.9316999999999994E-2</c:v>
                </c:pt>
                <c:pt idx="6508">
                  <c:v>8.9004E-2</c:v>
                </c:pt>
                <c:pt idx="6509">
                  <c:v>6.9117999999999999E-2</c:v>
                </c:pt>
                <c:pt idx="6510">
                  <c:v>4.8665E-2</c:v>
                </c:pt>
                <c:pt idx="6511">
                  <c:v>4.9848999999999997E-2</c:v>
                </c:pt>
                <c:pt idx="6512">
                  <c:v>2.9741E-2</c:v>
                </c:pt>
                <c:pt idx="6513">
                  <c:v>2.0691000000000001E-2</c:v>
                </c:pt>
                <c:pt idx="6514">
                  <c:v>3.4264999999999999E-3</c:v>
                </c:pt>
                <c:pt idx="6515">
                  <c:v>-1.1533E-2</c:v>
                </c:pt>
                <c:pt idx="6516">
                  <c:v>-1.3024000000000001E-2</c:v>
                </c:pt>
                <c:pt idx="6517">
                  <c:v>-3.6240000000000001E-2</c:v>
                </c:pt>
                <c:pt idx="6518">
                  <c:v>-3.1543000000000002E-2</c:v>
                </c:pt>
                <c:pt idx="6519">
                  <c:v>-5.4919000000000003E-2</c:v>
                </c:pt>
                <c:pt idx="6520">
                  <c:v>-7.0443000000000006E-2</c:v>
                </c:pt>
                <c:pt idx="6521">
                  <c:v>-5.3636999999999997E-2</c:v>
                </c:pt>
                <c:pt idx="6522">
                  <c:v>-8.4209000000000006E-2</c:v>
                </c:pt>
                <c:pt idx="6523">
                  <c:v>-8.7624999999999995E-2</c:v>
                </c:pt>
                <c:pt idx="6524">
                  <c:v>-9.2748999999999998E-2</c:v>
                </c:pt>
                <c:pt idx="6525">
                  <c:v>-9.8403000000000004E-2</c:v>
                </c:pt>
                <c:pt idx="6526">
                  <c:v>-9.8183000000000006E-2</c:v>
                </c:pt>
                <c:pt idx="6527">
                  <c:v>-9.9210999999999994E-2</c:v>
                </c:pt>
                <c:pt idx="6528">
                  <c:v>-6.7206000000000002E-2</c:v>
                </c:pt>
                <c:pt idx="6529">
                  <c:v>-8.0536999999999997E-2</c:v>
                </c:pt>
                <c:pt idx="6530">
                  <c:v>-7.7072000000000002E-2</c:v>
                </c:pt>
                <c:pt idx="6531">
                  <c:v>-5.8099999999999999E-2</c:v>
                </c:pt>
                <c:pt idx="6532">
                  <c:v>-4.7147000000000001E-2</c:v>
                </c:pt>
                <c:pt idx="6533">
                  <c:v>-3.8482000000000002E-2</c:v>
                </c:pt>
                <c:pt idx="6534">
                  <c:v>-2.7012000000000001E-2</c:v>
                </c:pt>
                <c:pt idx="6535">
                  <c:v>-7.1752999999999997E-4</c:v>
                </c:pt>
                <c:pt idx="6536">
                  <c:v>-1.0619E-2</c:v>
                </c:pt>
                <c:pt idx="6537">
                  <c:v>1.4256E-2</c:v>
                </c:pt>
                <c:pt idx="6538">
                  <c:v>2.4087999999999998E-2</c:v>
                </c:pt>
                <c:pt idx="6539">
                  <c:v>3.6845000000000003E-2</c:v>
                </c:pt>
                <c:pt idx="6540">
                  <c:v>6.0842E-2</c:v>
                </c:pt>
                <c:pt idx="6541">
                  <c:v>7.3816000000000007E-2</c:v>
                </c:pt>
                <c:pt idx="6542">
                  <c:v>9.5820000000000002E-2</c:v>
                </c:pt>
                <c:pt idx="6543">
                  <c:v>9.5465999999999995E-2</c:v>
                </c:pt>
                <c:pt idx="6544">
                  <c:v>0.10439</c:v>
                </c:pt>
                <c:pt idx="6545">
                  <c:v>0.10495</c:v>
                </c:pt>
                <c:pt idx="6546">
                  <c:v>8.7139999999999995E-2</c:v>
                </c:pt>
                <c:pt idx="6547">
                  <c:v>0.10074</c:v>
                </c:pt>
                <c:pt idx="6548">
                  <c:v>0.10732999999999999</c:v>
                </c:pt>
                <c:pt idx="6549">
                  <c:v>9.8122000000000001E-2</c:v>
                </c:pt>
                <c:pt idx="6550">
                  <c:v>8.2335000000000005E-2</c:v>
                </c:pt>
                <c:pt idx="6551">
                  <c:v>7.9257999999999995E-2</c:v>
                </c:pt>
                <c:pt idx="6552">
                  <c:v>6.5315999999999999E-2</c:v>
                </c:pt>
                <c:pt idx="6553">
                  <c:v>3.8657999999999998E-2</c:v>
                </c:pt>
                <c:pt idx="6554">
                  <c:v>5.1207999999999997E-2</c:v>
                </c:pt>
                <c:pt idx="6555">
                  <c:v>2.8969999999999999E-2</c:v>
                </c:pt>
                <c:pt idx="6556">
                  <c:v>1.6383000000000002E-2</c:v>
                </c:pt>
                <c:pt idx="6557">
                  <c:v>-5.4469000000000002E-3</c:v>
                </c:pt>
                <c:pt idx="6558">
                  <c:v>-2.1434000000000002E-2</c:v>
                </c:pt>
                <c:pt idx="6559">
                  <c:v>-4.2838000000000001E-2</c:v>
                </c:pt>
                <c:pt idx="6560">
                  <c:v>-7.4929999999999997E-2</c:v>
                </c:pt>
                <c:pt idx="6561">
                  <c:v>-6.7770999999999998E-2</c:v>
                </c:pt>
                <c:pt idx="6562">
                  <c:v>-8.2711000000000007E-2</c:v>
                </c:pt>
                <c:pt idx="6563">
                  <c:v>-8.8469999999999993E-2</c:v>
                </c:pt>
                <c:pt idx="6564">
                  <c:v>-8.2336000000000006E-2</c:v>
                </c:pt>
                <c:pt idx="6565">
                  <c:v>-9.9414000000000002E-2</c:v>
                </c:pt>
                <c:pt idx="6566">
                  <c:v>-0.11573</c:v>
                </c:pt>
                <c:pt idx="6567">
                  <c:v>-0.11665</c:v>
                </c:pt>
                <c:pt idx="6568">
                  <c:v>-0.10052</c:v>
                </c:pt>
                <c:pt idx="6569">
                  <c:v>-0.10729</c:v>
                </c:pt>
                <c:pt idx="6570">
                  <c:v>-9.2614000000000002E-2</c:v>
                </c:pt>
                <c:pt idx="6571">
                  <c:v>-6.8330000000000002E-2</c:v>
                </c:pt>
                <c:pt idx="6572">
                  <c:v>-8.4698999999999997E-2</c:v>
                </c:pt>
                <c:pt idx="6573">
                  <c:v>-7.0976999999999998E-2</c:v>
                </c:pt>
                <c:pt idx="6574">
                  <c:v>-6.3982999999999998E-2</c:v>
                </c:pt>
                <c:pt idx="6575">
                  <c:v>-2.9465999999999999E-2</c:v>
                </c:pt>
                <c:pt idx="6576">
                  <c:v>-2.3167E-2</c:v>
                </c:pt>
                <c:pt idx="6577">
                  <c:v>-1.7736E-3</c:v>
                </c:pt>
                <c:pt idx="6578">
                  <c:v>3.7154E-2</c:v>
                </c:pt>
                <c:pt idx="6579">
                  <c:v>1.6525999999999999E-2</c:v>
                </c:pt>
                <c:pt idx="6580">
                  <c:v>3.1213999999999999E-2</c:v>
                </c:pt>
                <c:pt idx="6581">
                  <c:v>4.2806999999999998E-2</c:v>
                </c:pt>
                <c:pt idx="6582">
                  <c:v>5.3548999999999999E-2</c:v>
                </c:pt>
                <c:pt idx="6583">
                  <c:v>7.6526999999999998E-2</c:v>
                </c:pt>
                <c:pt idx="6584">
                  <c:v>0.10081</c:v>
                </c:pt>
                <c:pt idx="6585">
                  <c:v>0.11538</c:v>
                </c:pt>
                <c:pt idx="6586">
                  <c:v>9.7574999999999995E-2</c:v>
                </c:pt>
                <c:pt idx="6587">
                  <c:v>0.12074</c:v>
                </c:pt>
                <c:pt idx="6588">
                  <c:v>0.11942999999999999</c:v>
                </c:pt>
                <c:pt idx="6589">
                  <c:v>9.9945000000000006E-2</c:v>
                </c:pt>
                <c:pt idx="6590">
                  <c:v>0.11562</c:v>
                </c:pt>
                <c:pt idx="6591">
                  <c:v>9.6781000000000006E-2</c:v>
                </c:pt>
                <c:pt idx="6592">
                  <c:v>0.10304000000000001</c:v>
                </c:pt>
                <c:pt idx="6593">
                  <c:v>7.1425000000000002E-2</c:v>
                </c:pt>
                <c:pt idx="6594">
                  <c:v>7.0014000000000007E-2</c:v>
                </c:pt>
                <c:pt idx="6595">
                  <c:v>4.9578999999999998E-2</c:v>
                </c:pt>
                <c:pt idx="6596">
                  <c:v>7.1425999999999998E-3</c:v>
                </c:pt>
                <c:pt idx="6597">
                  <c:v>2.8988E-2</c:v>
                </c:pt>
                <c:pt idx="6598">
                  <c:v>-4.7952999999999997E-3</c:v>
                </c:pt>
                <c:pt idx="6599">
                  <c:v>9.6633999999999999E-4</c:v>
                </c:pt>
                <c:pt idx="6600">
                  <c:v>-3.3575000000000001E-2</c:v>
                </c:pt>
                <c:pt idx="6601">
                  <c:v>-3.9087999999999998E-2</c:v>
                </c:pt>
                <c:pt idx="6602">
                  <c:v>-6.4254000000000006E-2</c:v>
                </c:pt>
                <c:pt idx="6603">
                  <c:v>-9.7242999999999996E-2</c:v>
                </c:pt>
                <c:pt idx="6604">
                  <c:v>-7.9149999999999998E-2</c:v>
                </c:pt>
                <c:pt idx="6605">
                  <c:v>-0.10773000000000001</c:v>
                </c:pt>
                <c:pt idx="6606">
                  <c:v>-9.5145999999999994E-2</c:v>
                </c:pt>
                <c:pt idx="6607">
                  <c:v>-9.5347000000000001E-2</c:v>
                </c:pt>
                <c:pt idx="6608">
                  <c:v>-0.10888</c:v>
                </c:pt>
                <c:pt idx="6609">
                  <c:v>-0.11327</c:v>
                </c:pt>
                <c:pt idx="6610">
                  <c:v>-0.12245</c:v>
                </c:pt>
                <c:pt idx="6611">
                  <c:v>-9.5457E-2</c:v>
                </c:pt>
                <c:pt idx="6612">
                  <c:v>-9.4967999999999997E-2</c:v>
                </c:pt>
                <c:pt idx="6613">
                  <c:v>-8.6638999999999994E-2</c:v>
                </c:pt>
                <c:pt idx="6614">
                  <c:v>-5.1035999999999998E-2</c:v>
                </c:pt>
                <c:pt idx="6615">
                  <c:v>-7.1025000000000005E-2</c:v>
                </c:pt>
                <c:pt idx="6616">
                  <c:v>-5.1525000000000001E-2</c:v>
                </c:pt>
                <c:pt idx="6617">
                  <c:v>-4.4736999999999999E-2</c:v>
                </c:pt>
                <c:pt idx="6618">
                  <c:v>-1.1583E-2</c:v>
                </c:pt>
                <c:pt idx="6619">
                  <c:v>-2.3467000000000002E-3</c:v>
                </c:pt>
                <c:pt idx="6620">
                  <c:v>2.1100000000000001E-2</c:v>
                </c:pt>
                <c:pt idx="6621">
                  <c:v>5.6314000000000003E-2</c:v>
                </c:pt>
                <c:pt idx="6622">
                  <c:v>5.0074E-2</c:v>
                </c:pt>
                <c:pt idx="6623">
                  <c:v>6.8054000000000003E-2</c:v>
                </c:pt>
                <c:pt idx="6624">
                  <c:v>7.3030999999999999E-2</c:v>
                </c:pt>
                <c:pt idx="6625">
                  <c:v>7.6785999999999993E-2</c:v>
                </c:pt>
                <c:pt idx="6626">
                  <c:v>9.2867000000000005E-2</c:v>
                </c:pt>
                <c:pt idx="6627">
                  <c:v>0.1114</c:v>
                </c:pt>
                <c:pt idx="6628">
                  <c:v>0.12381</c:v>
                </c:pt>
                <c:pt idx="6629">
                  <c:v>0.1011</c:v>
                </c:pt>
                <c:pt idx="6630">
                  <c:v>0.10693999999999999</c:v>
                </c:pt>
                <c:pt idx="6631">
                  <c:v>0.10274</c:v>
                </c:pt>
                <c:pt idx="6632">
                  <c:v>7.7261999999999997E-2</c:v>
                </c:pt>
                <c:pt idx="6633">
                  <c:v>0.10546</c:v>
                </c:pt>
                <c:pt idx="6634">
                  <c:v>9.1758999999999993E-2</c:v>
                </c:pt>
                <c:pt idx="6635">
                  <c:v>8.7120000000000003E-2</c:v>
                </c:pt>
                <c:pt idx="6636">
                  <c:v>4.9093999999999999E-2</c:v>
                </c:pt>
                <c:pt idx="6637">
                  <c:v>4.9089000000000001E-2</c:v>
                </c:pt>
                <c:pt idx="6638">
                  <c:v>4.0141000000000003E-2</c:v>
                </c:pt>
                <c:pt idx="6639">
                  <c:v>-1.0902E-2</c:v>
                </c:pt>
                <c:pt idx="6640">
                  <c:v>5.7121000000000003E-3</c:v>
                </c:pt>
                <c:pt idx="6641">
                  <c:v>-2.4448000000000001E-2</c:v>
                </c:pt>
                <c:pt idx="6642">
                  <c:v>-2.8729000000000001E-2</c:v>
                </c:pt>
                <c:pt idx="6643">
                  <c:v>-4.9548000000000002E-2</c:v>
                </c:pt>
                <c:pt idx="6644">
                  <c:v>-5.8677E-2</c:v>
                </c:pt>
                <c:pt idx="6645">
                  <c:v>-8.5591E-2</c:v>
                </c:pt>
                <c:pt idx="6646">
                  <c:v>-0.11511</c:v>
                </c:pt>
                <c:pt idx="6647">
                  <c:v>-9.6743999999999997E-2</c:v>
                </c:pt>
                <c:pt idx="6648">
                  <c:v>-0.12286</c:v>
                </c:pt>
                <c:pt idx="6649">
                  <c:v>-0.10780000000000001</c:v>
                </c:pt>
                <c:pt idx="6650">
                  <c:v>-0.10091</c:v>
                </c:pt>
                <c:pt idx="6651">
                  <c:v>-0.11532000000000001</c:v>
                </c:pt>
                <c:pt idx="6652">
                  <c:v>-0.11774</c:v>
                </c:pt>
                <c:pt idx="6653">
                  <c:v>-0.12249</c:v>
                </c:pt>
                <c:pt idx="6654">
                  <c:v>-7.5772000000000006E-2</c:v>
                </c:pt>
                <c:pt idx="6655">
                  <c:v>-9.0648999999999993E-2</c:v>
                </c:pt>
                <c:pt idx="6656">
                  <c:v>-6.8684999999999996E-2</c:v>
                </c:pt>
                <c:pt idx="6657">
                  <c:v>-3.2932000000000003E-2</c:v>
                </c:pt>
                <c:pt idx="6658">
                  <c:v>-5.0934E-2</c:v>
                </c:pt>
                <c:pt idx="6659">
                  <c:v>-2.5557E-2</c:v>
                </c:pt>
                <c:pt idx="6660">
                  <c:v>-1.6688999999999999E-2</c:v>
                </c:pt>
                <c:pt idx="6661">
                  <c:v>1.6171000000000001E-2</c:v>
                </c:pt>
                <c:pt idx="6662">
                  <c:v>2.6956999999999998E-2</c:v>
                </c:pt>
                <c:pt idx="6663">
                  <c:v>4.8811E-2</c:v>
                </c:pt>
                <c:pt idx="6664">
                  <c:v>8.6990999999999999E-2</c:v>
                </c:pt>
                <c:pt idx="6665">
                  <c:v>7.7295000000000003E-2</c:v>
                </c:pt>
                <c:pt idx="6666">
                  <c:v>9.8132999999999998E-2</c:v>
                </c:pt>
                <c:pt idx="6667">
                  <c:v>9.4985E-2</c:v>
                </c:pt>
                <c:pt idx="6668">
                  <c:v>9.1299000000000005E-2</c:v>
                </c:pt>
                <c:pt idx="6669">
                  <c:v>0.10732999999999999</c:v>
                </c:pt>
                <c:pt idx="6670">
                  <c:v>0.11733</c:v>
                </c:pt>
                <c:pt idx="6671">
                  <c:v>0.12361999999999999</c:v>
                </c:pt>
                <c:pt idx="6672">
                  <c:v>8.6444999999999994E-2</c:v>
                </c:pt>
                <c:pt idx="6673">
                  <c:v>0.10687000000000001</c:v>
                </c:pt>
                <c:pt idx="6674">
                  <c:v>9.9912000000000001E-2</c:v>
                </c:pt>
                <c:pt idx="6675">
                  <c:v>7.0217000000000002E-2</c:v>
                </c:pt>
                <c:pt idx="6676">
                  <c:v>8.8290999999999994E-2</c:v>
                </c:pt>
                <c:pt idx="6677">
                  <c:v>7.1329000000000004E-2</c:v>
                </c:pt>
                <c:pt idx="6678">
                  <c:v>6.2403E-2</c:v>
                </c:pt>
                <c:pt idx="6679">
                  <c:v>2.7515000000000001E-2</c:v>
                </c:pt>
                <c:pt idx="6680">
                  <c:v>3.0164E-2</c:v>
                </c:pt>
                <c:pt idx="6681">
                  <c:v>1.3205E-2</c:v>
                </c:pt>
                <c:pt idx="6682">
                  <c:v>-2.9194999999999999E-2</c:v>
                </c:pt>
                <c:pt idx="6683">
                  <c:v>-2.8267E-2</c:v>
                </c:pt>
                <c:pt idx="6684">
                  <c:v>-5.3711000000000002E-2</c:v>
                </c:pt>
                <c:pt idx="6685">
                  <c:v>-5.9253E-2</c:v>
                </c:pt>
                <c:pt idx="6686">
                  <c:v>-6.7459000000000005E-2</c:v>
                </c:pt>
                <c:pt idx="6687">
                  <c:v>-8.2497000000000001E-2</c:v>
                </c:pt>
                <c:pt idx="6688">
                  <c:v>-0.10471</c:v>
                </c:pt>
                <c:pt idx="6689">
                  <c:v>-0.12416000000000001</c:v>
                </c:pt>
                <c:pt idx="6690">
                  <c:v>-0.10556</c:v>
                </c:pt>
                <c:pt idx="6691">
                  <c:v>-0.11253000000000001</c:v>
                </c:pt>
                <c:pt idx="6692">
                  <c:v>-0.12013</c:v>
                </c:pt>
                <c:pt idx="6693">
                  <c:v>-0.10193000000000001</c:v>
                </c:pt>
                <c:pt idx="6694">
                  <c:v>-0.12236</c:v>
                </c:pt>
                <c:pt idx="6695">
                  <c:v>-0.11252</c:v>
                </c:pt>
                <c:pt idx="6696">
                  <c:v>-0.10667</c:v>
                </c:pt>
                <c:pt idx="6697">
                  <c:v>-6.9081000000000004E-2</c:v>
                </c:pt>
                <c:pt idx="6698">
                  <c:v>-6.5920000000000006E-2</c:v>
                </c:pt>
                <c:pt idx="6699">
                  <c:v>-6.6278000000000004E-2</c:v>
                </c:pt>
                <c:pt idx="6700">
                  <c:v>-2.0601999999999999E-2</c:v>
                </c:pt>
                <c:pt idx="6701">
                  <c:v>-1.8773000000000001E-2</c:v>
                </c:pt>
                <c:pt idx="6702">
                  <c:v>-3.7696000000000002E-4</c:v>
                </c:pt>
                <c:pt idx="6703">
                  <c:v>1.6319E-2</c:v>
                </c:pt>
                <c:pt idx="6704">
                  <c:v>3.1972E-2</c:v>
                </c:pt>
                <c:pt idx="6705">
                  <c:v>3.7781000000000002E-2</c:v>
                </c:pt>
                <c:pt idx="6706">
                  <c:v>5.8208999999999997E-2</c:v>
                </c:pt>
                <c:pt idx="6707">
                  <c:v>8.2891000000000006E-2</c:v>
                </c:pt>
                <c:pt idx="6708">
                  <c:v>7.2279999999999997E-2</c:v>
                </c:pt>
                <c:pt idx="6709">
                  <c:v>9.9704000000000001E-2</c:v>
                </c:pt>
                <c:pt idx="6710">
                  <c:v>0.11249000000000001</c:v>
                </c:pt>
                <c:pt idx="6711">
                  <c:v>0.11667</c:v>
                </c:pt>
                <c:pt idx="6712">
                  <c:v>0.12520000000000001</c:v>
                </c:pt>
                <c:pt idx="6713">
                  <c:v>0.12827</c:v>
                </c:pt>
                <c:pt idx="6714">
                  <c:v>0.12720000000000001</c:v>
                </c:pt>
                <c:pt idx="6715">
                  <c:v>9.3966999999999995E-2</c:v>
                </c:pt>
                <c:pt idx="6716">
                  <c:v>0.10409</c:v>
                </c:pt>
                <c:pt idx="6717">
                  <c:v>9.9954000000000001E-2</c:v>
                </c:pt>
                <c:pt idx="6718">
                  <c:v>6.4329999999999998E-2</c:v>
                </c:pt>
                <c:pt idx="6719">
                  <c:v>7.9876000000000003E-2</c:v>
                </c:pt>
                <c:pt idx="6720">
                  <c:v>6.9047999999999998E-2</c:v>
                </c:pt>
                <c:pt idx="6721">
                  <c:v>4.8596E-2</c:v>
                </c:pt>
                <c:pt idx="6722">
                  <c:v>1.8752000000000001E-2</c:v>
                </c:pt>
                <c:pt idx="6723">
                  <c:v>1.2605999999999999E-2</c:v>
                </c:pt>
                <c:pt idx="6724">
                  <c:v>-2.1009E-2</c:v>
                </c:pt>
                <c:pt idx="6725">
                  <c:v>-4.5666999999999999E-2</c:v>
                </c:pt>
                <c:pt idx="6726">
                  <c:v>-5.1836E-2</c:v>
                </c:pt>
                <c:pt idx="6727">
                  <c:v>-7.6684000000000002E-2</c:v>
                </c:pt>
                <c:pt idx="6728">
                  <c:v>-7.3191000000000006E-2</c:v>
                </c:pt>
                <c:pt idx="6729">
                  <c:v>-8.3177000000000001E-2</c:v>
                </c:pt>
                <c:pt idx="6730">
                  <c:v>-8.1841999999999998E-2</c:v>
                </c:pt>
                <c:pt idx="6731">
                  <c:v>-0.10628</c:v>
                </c:pt>
                <c:pt idx="6732">
                  <c:v>-0.12232999999999999</c:v>
                </c:pt>
                <c:pt idx="6733">
                  <c:v>-9.3297000000000005E-2</c:v>
                </c:pt>
                <c:pt idx="6734">
                  <c:v>-0.12389</c:v>
                </c:pt>
                <c:pt idx="6735">
                  <c:v>-0.12076000000000001</c:v>
                </c:pt>
                <c:pt idx="6736">
                  <c:v>-0.10627</c:v>
                </c:pt>
                <c:pt idx="6737">
                  <c:v>-0.12698000000000001</c:v>
                </c:pt>
                <c:pt idx="6738">
                  <c:v>-0.12798999999999999</c:v>
                </c:pt>
                <c:pt idx="6739">
                  <c:v>-0.11734</c:v>
                </c:pt>
                <c:pt idx="6740">
                  <c:v>-6.3597000000000001E-2</c:v>
                </c:pt>
                <c:pt idx="6741">
                  <c:v>-5.9889999999999999E-2</c:v>
                </c:pt>
                <c:pt idx="6742">
                  <c:v>-4.7580999999999998E-2</c:v>
                </c:pt>
                <c:pt idx="6743">
                  <c:v>1.5184000000000001E-4</c:v>
                </c:pt>
                <c:pt idx="6744">
                  <c:v>-7.0401999999999999E-3</c:v>
                </c:pt>
                <c:pt idx="6745">
                  <c:v>2.4333E-2</c:v>
                </c:pt>
                <c:pt idx="6746">
                  <c:v>3.2525999999999999E-2</c:v>
                </c:pt>
                <c:pt idx="6747">
                  <c:v>5.042E-2</c:v>
                </c:pt>
                <c:pt idx="6748">
                  <c:v>6.7632999999999999E-2</c:v>
                </c:pt>
                <c:pt idx="6749">
                  <c:v>7.9489000000000004E-2</c:v>
                </c:pt>
                <c:pt idx="6750">
                  <c:v>0.11071</c:v>
                </c:pt>
                <c:pt idx="6751">
                  <c:v>8.5469000000000003E-2</c:v>
                </c:pt>
                <c:pt idx="6752">
                  <c:v>0.12093</c:v>
                </c:pt>
                <c:pt idx="6753">
                  <c:v>0.13131000000000001</c:v>
                </c:pt>
                <c:pt idx="6754">
                  <c:v>0.12989000000000001</c:v>
                </c:pt>
                <c:pt idx="6755">
                  <c:v>0.14632000000000001</c:v>
                </c:pt>
                <c:pt idx="6756">
                  <c:v>0.13724</c:v>
                </c:pt>
                <c:pt idx="6757">
                  <c:v>0.13994000000000001</c:v>
                </c:pt>
                <c:pt idx="6758">
                  <c:v>9.7072000000000006E-2</c:v>
                </c:pt>
                <c:pt idx="6759">
                  <c:v>0.10605000000000001</c:v>
                </c:pt>
                <c:pt idx="6760">
                  <c:v>0.1004</c:v>
                </c:pt>
                <c:pt idx="6761">
                  <c:v>6.5844E-2</c:v>
                </c:pt>
                <c:pt idx="6762">
                  <c:v>5.3221999999999998E-2</c:v>
                </c:pt>
                <c:pt idx="6763">
                  <c:v>3.9307000000000002E-2</c:v>
                </c:pt>
                <c:pt idx="6764">
                  <c:v>2.0212000000000001E-2</c:v>
                </c:pt>
                <c:pt idx="6765">
                  <c:v>-7.1390000000000004E-3</c:v>
                </c:pt>
                <c:pt idx="6766">
                  <c:v>-6.0859E-3</c:v>
                </c:pt>
                <c:pt idx="6767">
                  <c:v>-3.5830000000000001E-2</c:v>
                </c:pt>
                <c:pt idx="6768">
                  <c:v>-5.6696999999999997E-2</c:v>
                </c:pt>
                <c:pt idx="6769">
                  <c:v>-5.8784000000000003E-2</c:v>
                </c:pt>
                <c:pt idx="6770">
                  <c:v>-9.4561000000000006E-2</c:v>
                </c:pt>
                <c:pt idx="6771">
                  <c:v>-0.10724</c:v>
                </c:pt>
                <c:pt idx="6772">
                  <c:v>-0.13366</c:v>
                </c:pt>
                <c:pt idx="6773">
                  <c:v>-0.13536000000000001</c:v>
                </c:pt>
                <c:pt idx="6774">
                  <c:v>-0.14482</c:v>
                </c:pt>
                <c:pt idx="6775">
                  <c:v>-0.14782000000000001</c:v>
                </c:pt>
                <c:pt idx="6776">
                  <c:v>-0.11619</c:v>
                </c:pt>
                <c:pt idx="6777">
                  <c:v>-0.13411999999999999</c:v>
                </c:pt>
                <c:pt idx="6778">
                  <c:v>-0.14043</c:v>
                </c:pt>
                <c:pt idx="6779">
                  <c:v>-0.11894</c:v>
                </c:pt>
                <c:pt idx="6780">
                  <c:v>-0.10100000000000001</c:v>
                </c:pt>
                <c:pt idx="6781">
                  <c:v>-9.7541000000000003E-2</c:v>
                </c:pt>
                <c:pt idx="6782">
                  <c:v>-7.5041999999999998E-2</c:v>
                </c:pt>
                <c:pt idx="6783">
                  <c:v>-4.7650999999999999E-2</c:v>
                </c:pt>
                <c:pt idx="6784">
                  <c:v>-5.2532000000000002E-2</c:v>
                </c:pt>
                <c:pt idx="6785">
                  <c:v>-2.4777E-2</c:v>
                </c:pt>
                <c:pt idx="6786">
                  <c:v>-8.1011999999999994E-3</c:v>
                </c:pt>
                <c:pt idx="6787">
                  <c:v>9.7914000000000005E-3</c:v>
                </c:pt>
                <c:pt idx="6788">
                  <c:v>4.0167000000000001E-2</c:v>
                </c:pt>
                <c:pt idx="6789">
                  <c:v>7.2100999999999998E-2</c:v>
                </c:pt>
                <c:pt idx="6790">
                  <c:v>0.11223</c:v>
                </c:pt>
                <c:pt idx="6791">
                  <c:v>0.10698000000000001</c:v>
                </c:pt>
                <c:pt idx="6792">
                  <c:v>0.12739</c:v>
                </c:pt>
                <c:pt idx="6793">
                  <c:v>0.13425999999999999</c:v>
                </c:pt>
                <c:pt idx="6794">
                  <c:v>0.11952</c:v>
                </c:pt>
                <c:pt idx="6795">
                  <c:v>0.14232</c:v>
                </c:pt>
                <c:pt idx="6796">
                  <c:v>0.16134999999999999</c:v>
                </c:pt>
                <c:pt idx="6797">
                  <c:v>0.15640000000000001</c:v>
                </c:pt>
                <c:pt idx="6798">
                  <c:v>0.13499</c:v>
                </c:pt>
                <c:pt idx="6799">
                  <c:v>0.13941999999999999</c:v>
                </c:pt>
                <c:pt idx="6800">
                  <c:v>0.11867</c:v>
                </c:pt>
                <c:pt idx="6801">
                  <c:v>8.6189000000000002E-2</c:v>
                </c:pt>
                <c:pt idx="6802">
                  <c:v>0.10395</c:v>
                </c:pt>
                <c:pt idx="6803">
                  <c:v>8.0069000000000001E-2</c:v>
                </c:pt>
                <c:pt idx="6804">
                  <c:v>6.6956000000000002E-2</c:v>
                </c:pt>
                <c:pt idx="6805">
                  <c:v>4.1405999999999998E-2</c:v>
                </c:pt>
                <c:pt idx="6806">
                  <c:v>9.3013000000000002E-3</c:v>
                </c:pt>
                <c:pt idx="6807">
                  <c:v>-1.823E-2</c:v>
                </c:pt>
                <c:pt idx="6808">
                  <c:v>-6.7014000000000004E-2</c:v>
                </c:pt>
                <c:pt idx="6809">
                  <c:v>-5.7723999999999998E-2</c:v>
                </c:pt>
                <c:pt idx="6810">
                  <c:v>-8.3516999999999994E-2</c:v>
                </c:pt>
                <c:pt idx="6811">
                  <c:v>-9.2748999999999998E-2</c:v>
                </c:pt>
                <c:pt idx="6812">
                  <c:v>-9.8568000000000003E-2</c:v>
                </c:pt>
                <c:pt idx="6813">
                  <c:v>-0.11985999999999999</c:v>
                </c:pt>
                <c:pt idx="6814">
                  <c:v>-0.14163000000000001</c:v>
                </c:pt>
                <c:pt idx="6815">
                  <c:v>-0.15228</c:v>
                </c:pt>
                <c:pt idx="6816">
                  <c:v>-0.14934</c:v>
                </c:pt>
                <c:pt idx="6817">
                  <c:v>-0.16386999999999999</c:v>
                </c:pt>
                <c:pt idx="6818">
                  <c:v>-0.14446000000000001</c:v>
                </c:pt>
                <c:pt idx="6819">
                  <c:v>-0.11992999999999999</c:v>
                </c:pt>
                <c:pt idx="6820">
                  <c:v>-0.13084000000000001</c:v>
                </c:pt>
                <c:pt idx="6821">
                  <c:v>-0.11333</c:v>
                </c:pt>
                <c:pt idx="6822">
                  <c:v>-0.10654</c:v>
                </c:pt>
                <c:pt idx="6823">
                  <c:v>-7.3562000000000002E-2</c:v>
                </c:pt>
                <c:pt idx="6824">
                  <c:v>-5.9503E-2</c:v>
                </c:pt>
                <c:pt idx="6825">
                  <c:v>-4.8277E-2</c:v>
                </c:pt>
                <c:pt idx="6826">
                  <c:v>-3.4903999999999998E-3</c:v>
                </c:pt>
                <c:pt idx="6827">
                  <c:v>-1.6611999999999998E-2</c:v>
                </c:pt>
                <c:pt idx="6828">
                  <c:v>1.4683E-2</c:v>
                </c:pt>
                <c:pt idx="6829">
                  <c:v>2.8201E-2</c:v>
                </c:pt>
                <c:pt idx="6830">
                  <c:v>3.9074999999999999E-2</c:v>
                </c:pt>
                <c:pt idx="6831">
                  <c:v>7.3344000000000006E-2</c:v>
                </c:pt>
                <c:pt idx="6832">
                  <c:v>9.5755999999999994E-2</c:v>
                </c:pt>
                <c:pt idx="6833">
                  <c:v>0.13086999999999999</c:v>
                </c:pt>
                <c:pt idx="6834">
                  <c:v>0.12759999999999999</c:v>
                </c:pt>
                <c:pt idx="6835">
                  <c:v>0.13816000000000001</c:v>
                </c:pt>
                <c:pt idx="6836">
                  <c:v>0.14212</c:v>
                </c:pt>
                <c:pt idx="6837">
                  <c:v>0.12695999999999999</c:v>
                </c:pt>
                <c:pt idx="6838">
                  <c:v>0.15407000000000001</c:v>
                </c:pt>
                <c:pt idx="6839">
                  <c:v>0.16642000000000001</c:v>
                </c:pt>
                <c:pt idx="6840">
                  <c:v>0.15118999999999999</c:v>
                </c:pt>
                <c:pt idx="6841">
                  <c:v>0.11863</c:v>
                </c:pt>
                <c:pt idx="6842">
                  <c:v>0.11666</c:v>
                </c:pt>
                <c:pt idx="6843">
                  <c:v>9.1325000000000003E-2</c:v>
                </c:pt>
                <c:pt idx="6844">
                  <c:v>6.1994E-2</c:v>
                </c:pt>
                <c:pt idx="6845">
                  <c:v>7.4893000000000001E-2</c:v>
                </c:pt>
                <c:pt idx="6846">
                  <c:v>4.8159E-2</c:v>
                </c:pt>
                <c:pt idx="6847">
                  <c:v>3.7465999999999999E-2</c:v>
                </c:pt>
                <c:pt idx="6848">
                  <c:v>-1.0333E-2</c:v>
                </c:pt>
                <c:pt idx="6849">
                  <c:v>-1.1554999999999999E-2</c:v>
                </c:pt>
                <c:pt idx="6850">
                  <c:v>-5.4467000000000002E-2</c:v>
                </c:pt>
                <c:pt idx="6851">
                  <c:v>-9.1148999999999994E-2</c:v>
                </c:pt>
                <c:pt idx="6852">
                  <c:v>-7.9910999999999996E-2</c:v>
                </c:pt>
                <c:pt idx="6853">
                  <c:v>-0.11292000000000001</c:v>
                </c:pt>
                <c:pt idx="6854">
                  <c:v>-0.10852000000000001</c:v>
                </c:pt>
                <c:pt idx="6855">
                  <c:v>-0.11544</c:v>
                </c:pt>
                <c:pt idx="6856">
                  <c:v>-0.13020000000000001</c:v>
                </c:pt>
                <c:pt idx="6857">
                  <c:v>-0.15814</c:v>
                </c:pt>
                <c:pt idx="6858">
                  <c:v>-0.16538</c:v>
                </c:pt>
                <c:pt idx="6859">
                  <c:v>-0.13982</c:v>
                </c:pt>
                <c:pt idx="6860">
                  <c:v>-0.15139</c:v>
                </c:pt>
                <c:pt idx="6861">
                  <c:v>-0.13023999999999999</c:v>
                </c:pt>
                <c:pt idx="6862">
                  <c:v>-9.9309999999999996E-2</c:v>
                </c:pt>
                <c:pt idx="6863">
                  <c:v>-0.12229</c:v>
                </c:pt>
                <c:pt idx="6864">
                  <c:v>-0.10218000000000001</c:v>
                </c:pt>
                <c:pt idx="6865">
                  <c:v>-9.5111000000000001E-2</c:v>
                </c:pt>
                <c:pt idx="6866">
                  <c:v>-4.4366000000000003E-2</c:v>
                </c:pt>
                <c:pt idx="6867">
                  <c:v>-3.9057000000000001E-2</c:v>
                </c:pt>
                <c:pt idx="6868">
                  <c:v>-1.3219E-2</c:v>
                </c:pt>
                <c:pt idx="6869">
                  <c:v>4.1981999999999998E-2</c:v>
                </c:pt>
                <c:pt idx="6870">
                  <c:v>2.4851999999999999E-2</c:v>
                </c:pt>
                <c:pt idx="6871">
                  <c:v>4.8725999999999998E-2</c:v>
                </c:pt>
                <c:pt idx="6872">
                  <c:v>6.6569000000000003E-2</c:v>
                </c:pt>
                <c:pt idx="6873">
                  <c:v>7.7937000000000006E-2</c:v>
                </c:pt>
                <c:pt idx="6874">
                  <c:v>0.10001</c:v>
                </c:pt>
                <c:pt idx="6875">
                  <c:v>0.12848000000000001</c:v>
                </c:pt>
                <c:pt idx="6876">
                  <c:v>0.15287000000000001</c:v>
                </c:pt>
                <c:pt idx="6877">
                  <c:v>0.13475000000000001</c:v>
                </c:pt>
                <c:pt idx="6878">
                  <c:v>0.15135000000000001</c:v>
                </c:pt>
                <c:pt idx="6879">
                  <c:v>0.13628999999999999</c:v>
                </c:pt>
                <c:pt idx="6880">
                  <c:v>0.11209</c:v>
                </c:pt>
                <c:pt idx="6881">
                  <c:v>0.14463999999999999</c:v>
                </c:pt>
                <c:pt idx="6882">
                  <c:v>0.13941000000000001</c:v>
                </c:pt>
                <c:pt idx="6883">
                  <c:v>0.14815999999999999</c:v>
                </c:pt>
                <c:pt idx="6884">
                  <c:v>0.11129</c:v>
                </c:pt>
                <c:pt idx="6885">
                  <c:v>9.6676999999999999E-2</c:v>
                </c:pt>
                <c:pt idx="6886">
                  <c:v>7.8562999999999994E-2</c:v>
                </c:pt>
                <c:pt idx="6887">
                  <c:v>2.8424999999999999E-2</c:v>
                </c:pt>
                <c:pt idx="6888">
                  <c:v>5.9785999999999999E-2</c:v>
                </c:pt>
                <c:pt idx="6889">
                  <c:v>2.6841E-2</c:v>
                </c:pt>
                <c:pt idx="6890">
                  <c:v>8.8298999999999999E-3</c:v>
                </c:pt>
                <c:pt idx="6891">
                  <c:v>-3.2558999999999998E-2</c:v>
                </c:pt>
                <c:pt idx="6892">
                  <c:v>-4.6667E-2</c:v>
                </c:pt>
                <c:pt idx="6893">
                  <c:v>-8.3565E-2</c:v>
                </c:pt>
                <c:pt idx="6894">
                  <c:v>-0.11787</c:v>
                </c:pt>
                <c:pt idx="6895">
                  <c:v>-0.10977000000000001</c:v>
                </c:pt>
                <c:pt idx="6896">
                  <c:v>-0.13772000000000001</c:v>
                </c:pt>
                <c:pt idx="6897">
                  <c:v>-0.13114000000000001</c:v>
                </c:pt>
                <c:pt idx="6898">
                  <c:v>-0.13144</c:v>
                </c:pt>
                <c:pt idx="6899">
                  <c:v>-0.14348</c:v>
                </c:pt>
                <c:pt idx="6900">
                  <c:v>-0.16353000000000001</c:v>
                </c:pt>
                <c:pt idx="6901">
                  <c:v>-0.16664999999999999</c:v>
                </c:pt>
                <c:pt idx="6902">
                  <c:v>-0.13711999999999999</c:v>
                </c:pt>
                <c:pt idx="6903">
                  <c:v>-0.14127999999999999</c:v>
                </c:pt>
                <c:pt idx="6904">
                  <c:v>-0.12441000000000001</c:v>
                </c:pt>
                <c:pt idx="6905">
                  <c:v>-8.6911000000000002E-2</c:v>
                </c:pt>
                <c:pt idx="6906">
                  <c:v>-0.10464</c:v>
                </c:pt>
                <c:pt idx="6907">
                  <c:v>-8.5521E-2</c:v>
                </c:pt>
                <c:pt idx="6908">
                  <c:v>-7.3891999999999999E-2</c:v>
                </c:pt>
                <c:pt idx="6909">
                  <c:v>-2.5106E-2</c:v>
                </c:pt>
                <c:pt idx="6910">
                  <c:v>-1.6008999999999999E-2</c:v>
                </c:pt>
                <c:pt idx="6911">
                  <c:v>1.3101E-2</c:v>
                </c:pt>
                <c:pt idx="6912">
                  <c:v>6.7302000000000001E-2</c:v>
                </c:pt>
                <c:pt idx="6913">
                  <c:v>4.7555E-2</c:v>
                </c:pt>
                <c:pt idx="6914">
                  <c:v>7.7772999999999995E-2</c:v>
                </c:pt>
                <c:pt idx="6915">
                  <c:v>8.7216000000000002E-2</c:v>
                </c:pt>
                <c:pt idx="6916">
                  <c:v>9.4019000000000005E-2</c:v>
                </c:pt>
                <c:pt idx="6917">
                  <c:v>0.11769</c:v>
                </c:pt>
                <c:pt idx="6918">
                  <c:v>0.14263000000000001</c:v>
                </c:pt>
                <c:pt idx="6919">
                  <c:v>0.16689999999999999</c:v>
                </c:pt>
                <c:pt idx="6920">
                  <c:v>0.14557999999999999</c:v>
                </c:pt>
                <c:pt idx="6921">
                  <c:v>0.15606</c:v>
                </c:pt>
                <c:pt idx="6922">
                  <c:v>0.15053</c:v>
                </c:pt>
                <c:pt idx="6923">
                  <c:v>0.11955</c:v>
                </c:pt>
                <c:pt idx="6924">
                  <c:v>0.14702999999999999</c:v>
                </c:pt>
                <c:pt idx="6925">
                  <c:v>0.13525999999999999</c:v>
                </c:pt>
                <c:pt idx="6926">
                  <c:v>0.13395000000000001</c:v>
                </c:pt>
                <c:pt idx="6927">
                  <c:v>7.8019000000000005E-2</c:v>
                </c:pt>
                <c:pt idx="6928">
                  <c:v>8.3096000000000003E-2</c:v>
                </c:pt>
                <c:pt idx="6929">
                  <c:v>6.3190999999999997E-2</c:v>
                </c:pt>
                <c:pt idx="6930">
                  <c:v>9.0288E-3</c:v>
                </c:pt>
                <c:pt idx="6931">
                  <c:v>3.0561999999999999E-2</c:v>
                </c:pt>
                <c:pt idx="6932">
                  <c:v>-2.6450000000000002E-3</c:v>
                </c:pt>
                <c:pt idx="6933">
                  <c:v>-1.3112E-2</c:v>
                </c:pt>
                <c:pt idx="6934">
                  <c:v>-4.6294000000000002E-2</c:v>
                </c:pt>
                <c:pt idx="6935">
                  <c:v>-6.4911999999999997E-2</c:v>
                </c:pt>
                <c:pt idx="6936">
                  <c:v>-9.5813999999999996E-2</c:v>
                </c:pt>
                <c:pt idx="6937">
                  <c:v>-0.14465</c:v>
                </c:pt>
                <c:pt idx="6938">
                  <c:v>-0.12942999999999999</c:v>
                </c:pt>
                <c:pt idx="6939">
                  <c:v>-0.16424</c:v>
                </c:pt>
                <c:pt idx="6940">
                  <c:v>-0.15695000000000001</c:v>
                </c:pt>
                <c:pt idx="6941">
                  <c:v>-0.13399</c:v>
                </c:pt>
                <c:pt idx="6942">
                  <c:v>-0.16692000000000001</c:v>
                </c:pt>
                <c:pt idx="6943">
                  <c:v>-0.16446</c:v>
                </c:pt>
                <c:pt idx="6944">
                  <c:v>-0.17860999999999999</c:v>
                </c:pt>
                <c:pt idx="6945">
                  <c:v>-0.11905</c:v>
                </c:pt>
                <c:pt idx="6946">
                  <c:v>-0.1386</c:v>
                </c:pt>
                <c:pt idx="6947">
                  <c:v>-0.1222</c:v>
                </c:pt>
                <c:pt idx="6948">
                  <c:v>-6.4670000000000005E-2</c:v>
                </c:pt>
                <c:pt idx="6949">
                  <c:v>-0.10079</c:v>
                </c:pt>
                <c:pt idx="6950">
                  <c:v>-6.1832999999999999E-2</c:v>
                </c:pt>
                <c:pt idx="6951">
                  <c:v>-5.4279000000000001E-2</c:v>
                </c:pt>
                <c:pt idx="6952">
                  <c:v>-9.3454000000000002E-3</c:v>
                </c:pt>
                <c:pt idx="6953">
                  <c:v>1.1223E-2</c:v>
                </c:pt>
                <c:pt idx="6954">
                  <c:v>3.6240000000000001E-2</c:v>
                </c:pt>
                <c:pt idx="6955">
                  <c:v>9.4131999999999993E-2</c:v>
                </c:pt>
                <c:pt idx="6956">
                  <c:v>8.3693000000000004E-2</c:v>
                </c:pt>
                <c:pt idx="6957">
                  <c:v>0.12013</c:v>
                </c:pt>
                <c:pt idx="6958">
                  <c:v>0.12181</c:v>
                </c:pt>
                <c:pt idx="6959">
                  <c:v>0.12559000000000001</c:v>
                </c:pt>
                <c:pt idx="6960">
                  <c:v>0.1489</c:v>
                </c:pt>
                <c:pt idx="6961">
                  <c:v>0.16536000000000001</c:v>
                </c:pt>
                <c:pt idx="6962">
                  <c:v>0.18257000000000001</c:v>
                </c:pt>
                <c:pt idx="6963">
                  <c:v>0.13511000000000001</c:v>
                </c:pt>
                <c:pt idx="6964">
                  <c:v>0.16786999999999999</c:v>
                </c:pt>
                <c:pt idx="6965">
                  <c:v>0.16127</c:v>
                </c:pt>
                <c:pt idx="6966">
                  <c:v>0.12667</c:v>
                </c:pt>
                <c:pt idx="6967">
                  <c:v>0.15007999999999999</c:v>
                </c:pt>
                <c:pt idx="6968">
                  <c:v>0.12995000000000001</c:v>
                </c:pt>
                <c:pt idx="6969">
                  <c:v>0.11829000000000001</c:v>
                </c:pt>
                <c:pt idx="6970">
                  <c:v>6.4302999999999999E-2</c:v>
                </c:pt>
                <c:pt idx="6971">
                  <c:v>6.0526999999999997E-2</c:v>
                </c:pt>
                <c:pt idx="6972">
                  <c:v>3.3328999999999998E-2</c:v>
                </c:pt>
                <c:pt idx="6973">
                  <c:v>-1.9717999999999999E-2</c:v>
                </c:pt>
                <c:pt idx="6974">
                  <c:v>-2.4511000000000002E-2</c:v>
                </c:pt>
                <c:pt idx="6975">
                  <c:v>-5.5786000000000002E-2</c:v>
                </c:pt>
                <c:pt idx="6976">
                  <c:v>-6.8941000000000002E-2</c:v>
                </c:pt>
                <c:pt idx="6977">
                  <c:v>-8.8896000000000003E-2</c:v>
                </c:pt>
                <c:pt idx="6978">
                  <c:v>-0.10032000000000001</c:v>
                </c:pt>
                <c:pt idx="6979">
                  <c:v>-0.12435</c:v>
                </c:pt>
                <c:pt idx="6980">
                  <c:v>-0.1447</c:v>
                </c:pt>
                <c:pt idx="6981">
                  <c:v>-0.11999</c:v>
                </c:pt>
                <c:pt idx="6982">
                  <c:v>-0.16514999999999999</c:v>
                </c:pt>
                <c:pt idx="6983">
                  <c:v>-0.1792</c:v>
                </c:pt>
                <c:pt idx="6984">
                  <c:v>-0.16803000000000001</c:v>
                </c:pt>
                <c:pt idx="6985">
                  <c:v>-0.18118000000000001</c:v>
                </c:pt>
                <c:pt idx="6986">
                  <c:v>-0.17485000000000001</c:v>
                </c:pt>
                <c:pt idx="6987">
                  <c:v>-0.1749</c:v>
                </c:pt>
                <c:pt idx="6988">
                  <c:v>-0.13519</c:v>
                </c:pt>
                <c:pt idx="6989">
                  <c:v>-0.13624</c:v>
                </c:pt>
                <c:pt idx="6990">
                  <c:v>-0.11849</c:v>
                </c:pt>
                <c:pt idx="6991">
                  <c:v>-5.4195E-2</c:v>
                </c:pt>
                <c:pt idx="6992">
                  <c:v>-4.6850000000000003E-2</c:v>
                </c:pt>
                <c:pt idx="6993">
                  <c:v>-1.123E-2</c:v>
                </c:pt>
                <c:pt idx="6994">
                  <c:v>6.3960999999999998E-4</c:v>
                </c:pt>
                <c:pt idx="6995">
                  <c:v>3.6676E-2</c:v>
                </c:pt>
                <c:pt idx="6996">
                  <c:v>4.3451999999999998E-2</c:v>
                </c:pt>
                <c:pt idx="6997">
                  <c:v>7.5510999999999995E-2</c:v>
                </c:pt>
                <c:pt idx="6998">
                  <c:v>0.11743000000000001</c:v>
                </c:pt>
                <c:pt idx="6999">
                  <c:v>9.844E-2</c:v>
                </c:pt>
                <c:pt idx="7000">
                  <c:v>0.15362999999999999</c:v>
                </c:pt>
                <c:pt idx="7001">
                  <c:v>0.16178999999999999</c:v>
                </c:pt>
                <c:pt idx="7002">
                  <c:v>0.17967</c:v>
                </c:pt>
                <c:pt idx="7003">
                  <c:v>0.19533</c:v>
                </c:pt>
                <c:pt idx="7004">
                  <c:v>0.19103999999999999</c:v>
                </c:pt>
                <c:pt idx="7005">
                  <c:v>0.19813</c:v>
                </c:pt>
                <c:pt idx="7006">
                  <c:v>0.14823</c:v>
                </c:pt>
                <c:pt idx="7007">
                  <c:v>0.16977999999999999</c:v>
                </c:pt>
                <c:pt idx="7008">
                  <c:v>0.1691</c:v>
                </c:pt>
                <c:pt idx="7009">
                  <c:v>0.13116</c:v>
                </c:pt>
                <c:pt idx="7010">
                  <c:v>0.10886999999999999</c:v>
                </c:pt>
                <c:pt idx="7011">
                  <c:v>9.1133000000000006E-2</c:v>
                </c:pt>
                <c:pt idx="7012">
                  <c:v>6.2621999999999997E-2</c:v>
                </c:pt>
                <c:pt idx="7013">
                  <c:v>2.5278999999999999E-2</c:v>
                </c:pt>
                <c:pt idx="7014">
                  <c:v>2.7913E-2</c:v>
                </c:pt>
                <c:pt idx="7015">
                  <c:v>-9.6153000000000002E-3</c:v>
                </c:pt>
                <c:pt idx="7016">
                  <c:v>-3.7071E-2</c:v>
                </c:pt>
                <c:pt idx="7017">
                  <c:v>-4.9790000000000001E-2</c:v>
                </c:pt>
                <c:pt idx="7018">
                  <c:v>-9.0839000000000003E-2</c:v>
                </c:pt>
                <c:pt idx="7019">
                  <c:v>-0.12130000000000001</c:v>
                </c:pt>
                <c:pt idx="7020">
                  <c:v>-0.16034999999999999</c:v>
                </c:pt>
                <c:pt idx="7021">
                  <c:v>-0.15382999999999999</c:v>
                </c:pt>
                <c:pt idx="7022">
                  <c:v>-0.17909</c:v>
                </c:pt>
                <c:pt idx="7023">
                  <c:v>-0.17951</c:v>
                </c:pt>
                <c:pt idx="7024">
                  <c:v>-0.15837999999999999</c:v>
                </c:pt>
                <c:pt idx="7025">
                  <c:v>-0.17832000000000001</c:v>
                </c:pt>
                <c:pt idx="7026">
                  <c:v>-0.18647</c:v>
                </c:pt>
                <c:pt idx="7027">
                  <c:v>-0.16519</c:v>
                </c:pt>
                <c:pt idx="7028">
                  <c:v>-0.17130999999999999</c:v>
                </c:pt>
                <c:pt idx="7029">
                  <c:v>-0.17311000000000001</c:v>
                </c:pt>
                <c:pt idx="7030">
                  <c:v>-0.13891000000000001</c:v>
                </c:pt>
                <c:pt idx="7031">
                  <c:v>-0.10276</c:v>
                </c:pt>
                <c:pt idx="7032">
                  <c:v>-9.8665000000000003E-2</c:v>
                </c:pt>
                <c:pt idx="7033">
                  <c:v>-6.4630999999999994E-2</c:v>
                </c:pt>
                <c:pt idx="7034">
                  <c:v>-3.3704999999999999E-2</c:v>
                </c:pt>
                <c:pt idx="7035">
                  <c:v>-1.0463E-3</c:v>
                </c:pt>
                <c:pt idx="7036">
                  <c:v>2.6741000000000001E-2</c:v>
                </c:pt>
                <c:pt idx="7037">
                  <c:v>4.0053999999999999E-2</c:v>
                </c:pt>
                <c:pt idx="7038">
                  <c:v>7.9703999999999997E-2</c:v>
                </c:pt>
                <c:pt idx="7039">
                  <c:v>8.5622000000000004E-2</c:v>
                </c:pt>
                <c:pt idx="7040">
                  <c:v>0.12669</c:v>
                </c:pt>
                <c:pt idx="7041">
                  <c:v>0.15023</c:v>
                </c:pt>
                <c:pt idx="7042">
                  <c:v>0.13632</c:v>
                </c:pt>
                <c:pt idx="7043">
                  <c:v>0.17474999999999999</c:v>
                </c:pt>
                <c:pt idx="7044">
                  <c:v>0.18587999999999999</c:v>
                </c:pt>
                <c:pt idx="7045">
                  <c:v>0.19222</c:v>
                </c:pt>
                <c:pt idx="7046">
                  <c:v>0.20058999999999999</c:v>
                </c:pt>
                <c:pt idx="7047">
                  <c:v>0.19749</c:v>
                </c:pt>
                <c:pt idx="7048">
                  <c:v>0.19134999999999999</c:v>
                </c:pt>
                <c:pt idx="7049">
                  <c:v>0.13855000000000001</c:v>
                </c:pt>
                <c:pt idx="7050">
                  <c:v>0.15125</c:v>
                </c:pt>
                <c:pt idx="7051">
                  <c:v>0.13783000000000001</c:v>
                </c:pt>
                <c:pt idx="7052">
                  <c:v>9.7918000000000005E-2</c:v>
                </c:pt>
                <c:pt idx="7053">
                  <c:v>7.5805999999999998E-2</c:v>
                </c:pt>
                <c:pt idx="7054">
                  <c:v>4.9241E-2</c:v>
                </c:pt>
                <c:pt idx="7055">
                  <c:v>3.0713000000000001E-2</c:v>
                </c:pt>
                <c:pt idx="7056">
                  <c:v>-1.6552000000000001E-2</c:v>
                </c:pt>
                <c:pt idx="7057">
                  <c:v>-1.1534000000000001E-2</c:v>
                </c:pt>
                <c:pt idx="7058">
                  <c:v>-5.0546000000000001E-2</c:v>
                </c:pt>
                <c:pt idx="7059">
                  <c:v>-7.8118000000000007E-2</c:v>
                </c:pt>
                <c:pt idx="7060">
                  <c:v>-8.9884000000000006E-2</c:v>
                </c:pt>
                <c:pt idx="7061">
                  <c:v>-0.12741</c:v>
                </c:pt>
                <c:pt idx="7062">
                  <c:v>-0.15017</c:v>
                </c:pt>
                <c:pt idx="7063">
                  <c:v>-0.18210000000000001</c:v>
                </c:pt>
                <c:pt idx="7064">
                  <c:v>-0.18203</c:v>
                </c:pt>
                <c:pt idx="7065">
                  <c:v>-0.19786999999999999</c:v>
                </c:pt>
                <c:pt idx="7066">
                  <c:v>-0.19325999999999999</c:v>
                </c:pt>
                <c:pt idx="7067">
                  <c:v>-0.16070000000000001</c:v>
                </c:pt>
                <c:pt idx="7068">
                  <c:v>-0.1794</c:v>
                </c:pt>
                <c:pt idx="7069">
                  <c:v>-0.18473999999999999</c:v>
                </c:pt>
                <c:pt idx="7070">
                  <c:v>-0.16347999999999999</c:v>
                </c:pt>
                <c:pt idx="7071">
                  <c:v>-0.13245999999999999</c:v>
                </c:pt>
                <c:pt idx="7072">
                  <c:v>-0.1245</c:v>
                </c:pt>
                <c:pt idx="7073">
                  <c:v>-9.6528000000000003E-2</c:v>
                </c:pt>
                <c:pt idx="7074">
                  <c:v>-5.4616999999999999E-2</c:v>
                </c:pt>
                <c:pt idx="7075">
                  <c:v>-6.6031999999999993E-2</c:v>
                </c:pt>
                <c:pt idx="7076">
                  <c:v>-2.9592E-2</c:v>
                </c:pt>
                <c:pt idx="7077">
                  <c:v>-7.2925000000000004E-3</c:v>
                </c:pt>
                <c:pt idx="7078">
                  <c:v>2.7720999999999999E-2</c:v>
                </c:pt>
                <c:pt idx="7079">
                  <c:v>4.8837999999999999E-2</c:v>
                </c:pt>
                <c:pt idx="7080">
                  <c:v>7.5915999999999997E-2</c:v>
                </c:pt>
                <c:pt idx="7081">
                  <c:v>0.12987000000000001</c:v>
                </c:pt>
                <c:pt idx="7082">
                  <c:v>0.12645000000000001</c:v>
                </c:pt>
                <c:pt idx="7083">
                  <c:v>0.15529999999999999</c:v>
                </c:pt>
                <c:pt idx="7084">
                  <c:v>0.1661</c:v>
                </c:pt>
                <c:pt idx="7085">
                  <c:v>0.15189</c:v>
                </c:pt>
                <c:pt idx="7086">
                  <c:v>0.17446</c:v>
                </c:pt>
                <c:pt idx="7087">
                  <c:v>0.20838999999999999</c:v>
                </c:pt>
                <c:pt idx="7088">
                  <c:v>0.21697</c:v>
                </c:pt>
                <c:pt idx="7089">
                  <c:v>0.18842</c:v>
                </c:pt>
                <c:pt idx="7090">
                  <c:v>0.19059999999999999</c:v>
                </c:pt>
                <c:pt idx="7091">
                  <c:v>0.15032999999999999</c:v>
                </c:pt>
                <c:pt idx="7092">
                  <c:v>0.11741</c:v>
                </c:pt>
                <c:pt idx="7093">
                  <c:v>0.12914999999999999</c:v>
                </c:pt>
                <c:pt idx="7094">
                  <c:v>0.11353000000000001</c:v>
                </c:pt>
                <c:pt idx="7095">
                  <c:v>9.3630000000000005E-2</c:v>
                </c:pt>
                <c:pt idx="7096">
                  <c:v>5.8332000000000002E-2</c:v>
                </c:pt>
                <c:pt idx="7097">
                  <c:v>2.5132000000000002E-2</c:v>
                </c:pt>
                <c:pt idx="7098">
                  <c:v>-2.2477E-2</c:v>
                </c:pt>
                <c:pt idx="7099">
                  <c:v>-7.1296999999999999E-2</c:v>
                </c:pt>
                <c:pt idx="7100">
                  <c:v>-6.9786000000000001E-2</c:v>
                </c:pt>
                <c:pt idx="7101">
                  <c:v>-9.1758000000000006E-2</c:v>
                </c:pt>
                <c:pt idx="7102">
                  <c:v>-0.10707999999999999</c:v>
                </c:pt>
                <c:pt idx="7103">
                  <c:v>-0.12361</c:v>
                </c:pt>
                <c:pt idx="7104">
                  <c:v>-0.14324999999999999</c:v>
                </c:pt>
                <c:pt idx="7105">
                  <c:v>-0.1847</c:v>
                </c:pt>
                <c:pt idx="7106">
                  <c:v>-0.20054</c:v>
                </c:pt>
                <c:pt idx="7107">
                  <c:v>-0.18178</c:v>
                </c:pt>
                <c:pt idx="7108">
                  <c:v>-0.19830999999999999</c:v>
                </c:pt>
                <c:pt idx="7109">
                  <c:v>-0.17868999999999999</c:v>
                </c:pt>
                <c:pt idx="7110">
                  <c:v>-0.15060999999999999</c:v>
                </c:pt>
                <c:pt idx="7111">
                  <c:v>-0.1734</c:v>
                </c:pt>
                <c:pt idx="7112">
                  <c:v>-0.16175999999999999</c:v>
                </c:pt>
                <c:pt idx="7113">
                  <c:v>-0.15978999999999999</c:v>
                </c:pt>
                <c:pt idx="7114">
                  <c:v>-0.11713999999999999</c:v>
                </c:pt>
                <c:pt idx="7115">
                  <c:v>-9.4256999999999994E-2</c:v>
                </c:pt>
                <c:pt idx="7116">
                  <c:v>-6.3943E-2</c:v>
                </c:pt>
                <c:pt idx="7117">
                  <c:v>7.6537000000000003E-4</c:v>
                </c:pt>
                <c:pt idx="7118">
                  <c:v>-2.3781E-2</c:v>
                </c:pt>
                <c:pt idx="7119">
                  <c:v>1.3079E-2</c:v>
                </c:pt>
                <c:pt idx="7120">
                  <c:v>2.8570000000000002E-2</c:v>
                </c:pt>
                <c:pt idx="7121">
                  <c:v>5.9617999999999997E-2</c:v>
                </c:pt>
                <c:pt idx="7122">
                  <c:v>8.9110999999999996E-2</c:v>
                </c:pt>
                <c:pt idx="7123">
                  <c:v>0.11928</c:v>
                </c:pt>
                <c:pt idx="7124">
                  <c:v>0.16417000000000001</c:v>
                </c:pt>
                <c:pt idx="7125">
                  <c:v>0.15096000000000001</c:v>
                </c:pt>
                <c:pt idx="7126">
                  <c:v>0.18024999999999999</c:v>
                </c:pt>
                <c:pt idx="7127">
                  <c:v>0.17385</c:v>
                </c:pt>
                <c:pt idx="7128">
                  <c:v>0.15801000000000001</c:v>
                </c:pt>
                <c:pt idx="7129">
                  <c:v>0.17824000000000001</c:v>
                </c:pt>
                <c:pt idx="7130">
                  <c:v>0.17907999999999999</c:v>
                </c:pt>
                <c:pt idx="7131">
                  <c:v>0.19386</c:v>
                </c:pt>
                <c:pt idx="7132">
                  <c:v>0.15439</c:v>
                </c:pt>
                <c:pt idx="7133">
                  <c:v>0.15998000000000001</c:v>
                </c:pt>
                <c:pt idx="7134">
                  <c:v>0.14174999999999999</c:v>
                </c:pt>
                <c:pt idx="7135">
                  <c:v>8.5777000000000006E-2</c:v>
                </c:pt>
                <c:pt idx="7136">
                  <c:v>0.11361</c:v>
                </c:pt>
                <c:pt idx="7137">
                  <c:v>8.2582000000000003E-2</c:v>
                </c:pt>
                <c:pt idx="7138">
                  <c:v>7.5320999999999999E-2</c:v>
                </c:pt>
                <c:pt idx="7139">
                  <c:v>1.619E-2</c:v>
                </c:pt>
                <c:pt idx="7140">
                  <c:v>-5.5196999999999998E-3</c:v>
                </c:pt>
                <c:pt idx="7141">
                  <c:v>-4.7534E-2</c:v>
                </c:pt>
                <c:pt idx="7142">
                  <c:v>-0.10883</c:v>
                </c:pt>
                <c:pt idx="7143">
                  <c:v>-9.6435000000000007E-2</c:v>
                </c:pt>
                <c:pt idx="7144">
                  <c:v>-0.12202</c:v>
                </c:pt>
                <c:pt idx="7145">
                  <c:v>-0.13619999999999999</c:v>
                </c:pt>
                <c:pt idx="7146">
                  <c:v>-0.13971</c:v>
                </c:pt>
                <c:pt idx="7147">
                  <c:v>-0.16649</c:v>
                </c:pt>
                <c:pt idx="7148">
                  <c:v>-0.20108000000000001</c:v>
                </c:pt>
                <c:pt idx="7149">
                  <c:v>-0.21178</c:v>
                </c:pt>
                <c:pt idx="7150">
                  <c:v>-0.19341</c:v>
                </c:pt>
                <c:pt idx="7151">
                  <c:v>-0.19771</c:v>
                </c:pt>
                <c:pt idx="7152">
                  <c:v>-0.18343000000000001</c:v>
                </c:pt>
                <c:pt idx="7153">
                  <c:v>-0.14455000000000001</c:v>
                </c:pt>
                <c:pt idx="7154">
                  <c:v>-0.17004</c:v>
                </c:pt>
                <c:pt idx="7155">
                  <c:v>-0.15390000000000001</c:v>
                </c:pt>
                <c:pt idx="7156">
                  <c:v>-0.14169000000000001</c:v>
                </c:pt>
                <c:pt idx="7157">
                  <c:v>-7.8575999999999993E-2</c:v>
                </c:pt>
                <c:pt idx="7158">
                  <c:v>-7.3571999999999999E-2</c:v>
                </c:pt>
                <c:pt idx="7159">
                  <c:v>-3.7954000000000002E-2</c:v>
                </c:pt>
                <c:pt idx="7160">
                  <c:v>3.2355000000000002E-2</c:v>
                </c:pt>
                <c:pt idx="7161">
                  <c:v>9.1289000000000006E-3</c:v>
                </c:pt>
                <c:pt idx="7162">
                  <c:v>4.8848999999999997E-2</c:v>
                </c:pt>
                <c:pt idx="7163">
                  <c:v>6.1211000000000002E-2</c:v>
                </c:pt>
                <c:pt idx="7164">
                  <c:v>9.2134999999999995E-2</c:v>
                </c:pt>
                <c:pt idx="7165">
                  <c:v>0.12008000000000001</c:v>
                </c:pt>
                <c:pt idx="7166">
                  <c:v>0.15579000000000001</c:v>
                </c:pt>
                <c:pt idx="7167">
                  <c:v>0.19753000000000001</c:v>
                </c:pt>
                <c:pt idx="7168">
                  <c:v>0.17477999999999999</c:v>
                </c:pt>
                <c:pt idx="7169">
                  <c:v>0.20447000000000001</c:v>
                </c:pt>
                <c:pt idx="7170">
                  <c:v>0.19395999999999999</c:v>
                </c:pt>
                <c:pt idx="7171">
                  <c:v>0.16839999999999999</c:v>
                </c:pt>
                <c:pt idx="7172">
                  <c:v>0.20286000000000001</c:v>
                </c:pt>
                <c:pt idx="7173">
                  <c:v>0.19696</c:v>
                </c:pt>
                <c:pt idx="7174">
                  <c:v>0.20327999999999999</c:v>
                </c:pt>
                <c:pt idx="7175">
                  <c:v>0.13227</c:v>
                </c:pt>
                <c:pt idx="7176">
                  <c:v>0.14637</c:v>
                </c:pt>
                <c:pt idx="7177">
                  <c:v>0.12035999999999999</c:v>
                </c:pt>
                <c:pt idx="7178">
                  <c:v>5.4676000000000002E-2</c:v>
                </c:pt>
                <c:pt idx="7179">
                  <c:v>8.7095000000000006E-2</c:v>
                </c:pt>
                <c:pt idx="7180">
                  <c:v>5.2192000000000002E-2</c:v>
                </c:pt>
                <c:pt idx="7181">
                  <c:v>3.3627999999999998E-2</c:v>
                </c:pt>
                <c:pt idx="7182">
                  <c:v>-1.7998E-2</c:v>
                </c:pt>
                <c:pt idx="7183">
                  <c:v>-4.1561000000000001E-2</c:v>
                </c:pt>
                <c:pt idx="7184">
                  <c:v>-8.4709000000000007E-2</c:v>
                </c:pt>
                <c:pt idx="7185">
                  <c:v>-0.14208999999999999</c:v>
                </c:pt>
                <c:pt idx="7186">
                  <c:v>-0.12920000000000001</c:v>
                </c:pt>
                <c:pt idx="7187">
                  <c:v>-0.17412</c:v>
                </c:pt>
                <c:pt idx="7188">
                  <c:v>-0.17907999999999999</c:v>
                </c:pt>
                <c:pt idx="7189">
                  <c:v>-0.17916000000000001</c:v>
                </c:pt>
                <c:pt idx="7190">
                  <c:v>-0.20554</c:v>
                </c:pt>
                <c:pt idx="7191">
                  <c:v>-0.21078</c:v>
                </c:pt>
                <c:pt idx="7192">
                  <c:v>-0.23241000000000001</c:v>
                </c:pt>
                <c:pt idx="7193">
                  <c:v>-0.18956000000000001</c:v>
                </c:pt>
                <c:pt idx="7194">
                  <c:v>-0.20022999999999999</c:v>
                </c:pt>
                <c:pt idx="7195">
                  <c:v>-0.18526999999999999</c:v>
                </c:pt>
                <c:pt idx="7196">
                  <c:v>-0.13553000000000001</c:v>
                </c:pt>
                <c:pt idx="7197">
                  <c:v>-0.16370999999999999</c:v>
                </c:pt>
                <c:pt idx="7198">
                  <c:v>-0.12592999999999999</c:v>
                </c:pt>
                <c:pt idx="7199">
                  <c:v>-0.11833</c:v>
                </c:pt>
                <c:pt idx="7200">
                  <c:v>-4.8743000000000002E-2</c:v>
                </c:pt>
                <c:pt idx="7201">
                  <c:v>-3.9896000000000001E-2</c:v>
                </c:pt>
                <c:pt idx="7202">
                  <c:v>-6.1644999999999998E-3</c:v>
                </c:pt>
                <c:pt idx="7203">
                  <c:v>6.4971000000000001E-2</c:v>
                </c:pt>
                <c:pt idx="7204">
                  <c:v>6.3215999999999994E-2</c:v>
                </c:pt>
                <c:pt idx="7205">
                  <c:v>0.10843</c:v>
                </c:pt>
                <c:pt idx="7206">
                  <c:v>0.11885</c:v>
                </c:pt>
                <c:pt idx="7207">
                  <c:v>0.14079</c:v>
                </c:pt>
                <c:pt idx="7208">
                  <c:v>0.15828</c:v>
                </c:pt>
                <c:pt idx="7209">
                  <c:v>0.19020000000000001</c:v>
                </c:pt>
                <c:pt idx="7210">
                  <c:v>0.21870000000000001</c:v>
                </c:pt>
                <c:pt idx="7211">
                  <c:v>0.19109000000000001</c:v>
                </c:pt>
                <c:pt idx="7212">
                  <c:v>0.21517</c:v>
                </c:pt>
                <c:pt idx="7213">
                  <c:v>0.21867</c:v>
                </c:pt>
                <c:pt idx="7214">
                  <c:v>0.19389000000000001</c:v>
                </c:pt>
                <c:pt idx="7215">
                  <c:v>0.21473999999999999</c:v>
                </c:pt>
                <c:pt idx="7216">
                  <c:v>0.19485</c:v>
                </c:pt>
                <c:pt idx="7217">
                  <c:v>0.18279000000000001</c:v>
                </c:pt>
                <c:pt idx="7218">
                  <c:v>0.11773</c:v>
                </c:pt>
                <c:pt idx="7219">
                  <c:v>0.11361</c:v>
                </c:pt>
                <c:pt idx="7220">
                  <c:v>8.4057999999999994E-2</c:v>
                </c:pt>
                <c:pt idx="7221">
                  <c:v>1.2004000000000001E-2</c:v>
                </c:pt>
                <c:pt idx="7222">
                  <c:v>2.6911999999999998E-2</c:v>
                </c:pt>
                <c:pt idx="7223">
                  <c:v>-3.7599999999999999E-3</c:v>
                </c:pt>
                <c:pt idx="7224">
                  <c:v>-3.5888000000000003E-2</c:v>
                </c:pt>
                <c:pt idx="7225">
                  <c:v>-6.9453000000000001E-2</c:v>
                </c:pt>
                <c:pt idx="7226">
                  <c:v>-9.5996999999999999E-2</c:v>
                </c:pt>
                <c:pt idx="7227">
                  <c:v>-0.14660999999999999</c:v>
                </c:pt>
                <c:pt idx="7228">
                  <c:v>-0.18368000000000001</c:v>
                </c:pt>
                <c:pt idx="7229">
                  <c:v>-0.17014000000000001</c:v>
                </c:pt>
                <c:pt idx="7230">
                  <c:v>-0.19541</c:v>
                </c:pt>
                <c:pt idx="7231">
                  <c:v>-0.19302</c:v>
                </c:pt>
                <c:pt idx="7232">
                  <c:v>-0.18640999999999999</c:v>
                </c:pt>
                <c:pt idx="7233">
                  <c:v>-0.21862000000000001</c:v>
                </c:pt>
                <c:pt idx="7234">
                  <c:v>-0.22545000000000001</c:v>
                </c:pt>
                <c:pt idx="7235">
                  <c:v>-0.23202</c:v>
                </c:pt>
                <c:pt idx="7236">
                  <c:v>-0.16464000000000001</c:v>
                </c:pt>
                <c:pt idx="7237">
                  <c:v>-0.18731999999999999</c:v>
                </c:pt>
                <c:pt idx="7238">
                  <c:v>-0.17660999999999999</c:v>
                </c:pt>
                <c:pt idx="7239">
                  <c:v>-0.10969</c:v>
                </c:pt>
                <c:pt idx="7240">
                  <c:v>-0.13074</c:v>
                </c:pt>
                <c:pt idx="7241">
                  <c:v>-7.8922999999999993E-2</c:v>
                </c:pt>
                <c:pt idx="7242">
                  <c:v>-6.6104999999999997E-2</c:v>
                </c:pt>
                <c:pt idx="7243">
                  <c:v>3.9348999999999999E-3</c:v>
                </c:pt>
                <c:pt idx="7244">
                  <c:v>1.2184E-2</c:v>
                </c:pt>
                <c:pt idx="7245">
                  <c:v>5.7976E-2</c:v>
                </c:pt>
                <c:pt idx="7246">
                  <c:v>0.1268</c:v>
                </c:pt>
                <c:pt idx="7247">
                  <c:v>0.11605</c:v>
                </c:pt>
                <c:pt idx="7248">
                  <c:v>0.17116999999999999</c:v>
                </c:pt>
                <c:pt idx="7249">
                  <c:v>0.15891</c:v>
                </c:pt>
                <c:pt idx="7250">
                  <c:v>0.18054999999999999</c:v>
                </c:pt>
                <c:pt idx="7251">
                  <c:v>0.19228000000000001</c:v>
                </c:pt>
                <c:pt idx="7252">
                  <c:v>0.21726000000000001</c:v>
                </c:pt>
                <c:pt idx="7253">
                  <c:v>0.23910000000000001</c:v>
                </c:pt>
                <c:pt idx="7254">
                  <c:v>0.17854999999999999</c:v>
                </c:pt>
                <c:pt idx="7255">
                  <c:v>0.21914</c:v>
                </c:pt>
                <c:pt idx="7256">
                  <c:v>0.20068</c:v>
                </c:pt>
                <c:pt idx="7257">
                  <c:v>0.17072000000000001</c:v>
                </c:pt>
                <c:pt idx="7258">
                  <c:v>0.18726000000000001</c:v>
                </c:pt>
                <c:pt idx="7259">
                  <c:v>0.16105</c:v>
                </c:pt>
                <c:pt idx="7260">
                  <c:v>0.14308999999999999</c:v>
                </c:pt>
                <c:pt idx="7261">
                  <c:v>7.4328000000000005E-2</c:v>
                </c:pt>
                <c:pt idx="7262">
                  <c:v>6.7045999999999994E-2</c:v>
                </c:pt>
                <c:pt idx="7263">
                  <c:v>3.8684000000000003E-2</c:v>
                </c:pt>
                <c:pt idx="7264">
                  <c:v>-2.9607000000000001E-2</c:v>
                </c:pt>
                <c:pt idx="7265">
                  <c:v>-4.088E-2</c:v>
                </c:pt>
                <c:pt idx="7266">
                  <c:v>-7.8571000000000002E-2</c:v>
                </c:pt>
                <c:pt idx="7267">
                  <c:v>-9.7074999999999995E-2</c:v>
                </c:pt>
                <c:pt idx="7268">
                  <c:v>-0.12254</c:v>
                </c:pt>
                <c:pt idx="7269">
                  <c:v>-0.13703000000000001</c:v>
                </c:pt>
                <c:pt idx="7270">
                  <c:v>-0.17548</c:v>
                </c:pt>
                <c:pt idx="7271">
                  <c:v>-0.19699</c:v>
                </c:pt>
                <c:pt idx="7272">
                  <c:v>-0.17080999999999999</c:v>
                </c:pt>
                <c:pt idx="7273">
                  <c:v>-0.21314</c:v>
                </c:pt>
                <c:pt idx="7274">
                  <c:v>-0.22194</c:v>
                </c:pt>
                <c:pt idx="7275">
                  <c:v>-0.21235999999999999</c:v>
                </c:pt>
                <c:pt idx="7276">
                  <c:v>-0.22450999999999999</c:v>
                </c:pt>
                <c:pt idx="7277">
                  <c:v>-0.21421000000000001</c:v>
                </c:pt>
                <c:pt idx="7278">
                  <c:v>-0.20108000000000001</c:v>
                </c:pt>
                <c:pt idx="7279">
                  <c:v>-0.13732</c:v>
                </c:pt>
                <c:pt idx="7280">
                  <c:v>-0.14061000000000001</c:v>
                </c:pt>
                <c:pt idx="7281">
                  <c:v>-0.13159999999999999</c:v>
                </c:pt>
                <c:pt idx="7282">
                  <c:v>-6.9611000000000006E-2</c:v>
                </c:pt>
                <c:pt idx="7283">
                  <c:v>-5.1070999999999998E-2</c:v>
                </c:pt>
                <c:pt idx="7284">
                  <c:v>-1.8867999999999999E-2</c:v>
                </c:pt>
                <c:pt idx="7285">
                  <c:v>1.0729000000000001E-2</c:v>
                </c:pt>
                <c:pt idx="7286">
                  <c:v>4.7461000000000003E-2</c:v>
                </c:pt>
                <c:pt idx="7287">
                  <c:v>5.3548999999999999E-2</c:v>
                </c:pt>
                <c:pt idx="7288">
                  <c:v>9.146E-2</c:v>
                </c:pt>
                <c:pt idx="7289">
                  <c:v>0.13061</c:v>
                </c:pt>
                <c:pt idx="7290">
                  <c:v>0.13097</c:v>
                </c:pt>
                <c:pt idx="7291">
                  <c:v>0.17399999999999999</c:v>
                </c:pt>
                <c:pt idx="7292">
                  <c:v>0.19977</c:v>
                </c:pt>
                <c:pt idx="7293">
                  <c:v>0.21981999999999999</c:v>
                </c:pt>
                <c:pt idx="7294">
                  <c:v>0.22398999999999999</c:v>
                </c:pt>
                <c:pt idx="7295">
                  <c:v>0.23100000000000001</c:v>
                </c:pt>
                <c:pt idx="7296">
                  <c:v>0.22858000000000001</c:v>
                </c:pt>
                <c:pt idx="7297">
                  <c:v>0.17987</c:v>
                </c:pt>
                <c:pt idx="7298">
                  <c:v>0.19603999999999999</c:v>
                </c:pt>
                <c:pt idx="7299">
                  <c:v>0.20194000000000001</c:v>
                </c:pt>
                <c:pt idx="7300">
                  <c:v>0.16175</c:v>
                </c:pt>
                <c:pt idx="7301">
                  <c:v>0.12981999999999999</c:v>
                </c:pt>
                <c:pt idx="7302">
                  <c:v>0.11595999999999999</c:v>
                </c:pt>
                <c:pt idx="7303">
                  <c:v>7.8347E-2</c:v>
                </c:pt>
                <c:pt idx="7304">
                  <c:v>3.1905999999999997E-2</c:v>
                </c:pt>
                <c:pt idx="7305">
                  <c:v>4.0188000000000001E-2</c:v>
                </c:pt>
                <c:pt idx="7306">
                  <c:v>-2.9807000000000002E-3</c:v>
                </c:pt>
                <c:pt idx="7307">
                  <c:v>-3.3885999999999999E-2</c:v>
                </c:pt>
                <c:pt idx="7308">
                  <c:v>-5.2524000000000001E-2</c:v>
                </c:pt>
                <c:pt idx="7309">
                  <c:v>-0.10403999999999999</c:v>
                </c:pt>
                <c:pt idx="7310">
                  <c:v>-0.13955999999999999</c:v>
                </c:pt>
                <c:pt idx="7311">
                  <c:v>-0.18962000000000001</c:v>
                </c:pt>
                <c:pt idx="7312">
                  <c:v>-0.18371999999999999</c:v>
                </c:pt>
                <c:pt idx="7313">
                  <c:v>-0.20668</c:v>
                </c:pt>
                <c:pt idx="7314">
                  <c:v>-0.21251999999999999</c:v>
                </c:pt>
                <c:pt idx="7315">
                  <c:v>-0.19022</c:v>
                </c:pt>
                <c:pt idx="7316">
                  <c:v>-0.21196000000000001</c:v>
                </c:pt>
                <c:pt idx="7317">
                  <c:v>-0.22345999999999999</c:v>
                </c:pt>
                <c:pt idx="7318">
                  <c:v>-0.20057</c:v>
                </c:pt>
                <c:pt idx="7319">
                  <c:v>-0.20558999999999999</c:v>
                </c:pt>
                <c:pt idx="7320">
                  <c:v>-0.20723</c:v>
                </c:pt>
                <c:pt idx="7321">
                  <c:v>-0.16469</c:v>
                </c:pt>
                <c:pt idx="7322">
                  <c:v>-0.11749999999999999</c:v>
                </c:pt>
                <c:pt idx="7323">
                  <c:v>-0.11642</c:v>
                </c:pt>
                <c:pt idx="7324">
                  <c:v>-7.1789000000000006E-2</c:v>
                </c:pt>
                <c:pt idx="7325">
                  <c:v>-4.2285999999999997E-2</c:v>
                </c:pt>
                <c:pt idx="7326">
                  <c:v>-1.9398E-3</c:v>
                </c:pt>
                <c:pt idx="7327">
                  <c:v>3.2905999999999998E-2</c:v>
                </c:pt>
                <c:pt idx="7328">
                  <c:v>4.3506999999999997E-2</c:v>
                </c:pt>
                <c:pt idx="7329">
                  <c:v>9.3686000000000005E-2</c:v>
                </c:pt>
                <c:pt idx="7330">
                  <c:v>7.8028E-2</c:v>
                </c:pt>
                <c:pt idx="7331">
                  <c:v>0.12709000000000001</c:v>
                </c:pt>
                <c:pt idx="7332">
                  <c:v>0.15806999999999999</c:v>
                </c:pt>
                <c:pt idx="7333">
                  <c:v>0.14785000000000001</c:v>
                </c:pt>
                <c:pt idx="7334">
                  <c:v>0.1961</c:v>
                </c:pt>
                <c:pt idx="7335">
                  <c:v>0.21092</c:v>
                </c:pt>
                <c:pt idx="7336">
                  <c:v>0.22525999999999999</c:v>
                </c:pt>
                <c:pt idx="7337">
                  <c:v>0.23449999999999999</c:v>
                </c:pt>
                <c:pt idx="7338">
                  <c:v>0.24485000000000001</c:v>
                </c:pt>
                <c:pt idx="7339">
                  <c:v>0.23674999999999999</c:v>
                </c:pt>
                <c:pt idx="7340">
                  <c:v>0.16780999999999999</c:v>
                </c:pt>
                <c:pt idx="7341">
                  <c:v>0.17551</c:v>
                </c:pt>
                <c:pt idx="7342">
                  <c:v>0.17175000000000001</c:v>
                </c:pt>
                <c:pt idx="7343">
                  <c:v>0.12001000000000001</c:v>
                </c:pt>
                <c:pt idx="7344">
                  <c:v>0.1027</c:v>
                </c:pt>
                <c:pt idx="7345">
                  <c:v>6.9135000000000002E-2</c:v>
                </c:pt>
                <c:pt idx="7346">
                  <c:v>4.5464999999999998E-2</c:v>
                </c:pt>
                <c:pt idx="7347">
                  <c:v>-6.5230000000000002E-3</c:v>
                </c:pt>
                <c:pt idx="7348">
                  <c:v>-8.3862999999999993E-3</c:v>
                </c:pt>
                <c:pt idx="7349">
                  <c:v>-4.0543000000000003E-2</c:v>
                </c:pt>
                <c:pt idx="7350">
                  <c:v>-8.0898999999999999E-2</c:v>
                </c:pt>
                <c:pt idx="7351">
                  <c:v>-9.4423000000000007E-2</c:v>
                </c:pt>
                <c:pt idx="7352">
                  <c:v>-0.13689999999999999</c:v>
                </c:pt>
                <c:pt idx="7353">
                  <c:v>-0.17033000000000001</c:v>
                </c:pt>
                <c:pt idx="7354">
                  <c:v>-0.21018000000000001</c:v>
                </c:pt>
                <c:pt idx="7355">
                  <c:v>-0.20943999999999999</c:v>
                </c:pt>
                <c:pt idx="7356">
                  <c:v>-0.22316</c:v>
                </c:pt>
                <c:pt idx="7357">
                  <c:v>-0.22802</c:v>
                </c:pt>
                <c:pt idx="7358">
                  <c:v>-0.18923000000000001</c:v>
                </c:pt>
                <c:pt idx="7359">
                  <c:v>-0.21348</c:v>
                </c:pt>
                <c:pt idx="7360">
                  <c:v>-0.22492999999999999</c:v>
                </c:pt>
                <c:pt idx="7361">
                  <c:v>-0.20426</c:v>
                </c:pt>
                <c:pt idx="7362">
                  <c:v>-0.16644</c:v>
                </c:pt>
                <c:pt idx="7363">
                  <c:v>-0.16249</c:v>
                </c:pt>
                <c:pt idx="7364">
                  <c:v>-0.12720000000000001</c:v>
                </c:pt>
                <c:pt idx="7365">
                  <c:v>-7.5645000000000004E-2</c:v>
                </c:pt>
                <c:pt idx="7366">
                  <c:v>-9.2286000000000007E-2</c:v>
                </c:pt>
                <c:pt idx="7367">
                  <c:v>-5.0144000000000001E-2</c:v>
                </c:pt>
                <c:pt idx="7368">
                  <c:v>-2.6849000000000001E-2</c:v>
                </c:pt>
                <c:pt idx="7369">
                  <c:v>2.2610000000000002E-2</c:v>
                </c:pt>
                <c:pt idx="7370">
                  <c:v>5.6113000000000003E-2</c:v>
                </c:pt>
                <c:pt idx="7371">
                  <c:v>9.0412000000000006E-2</c:v>
                </c:pt>
                <c:pt idx="7372">
                  <c:v>0.16148999999999999</c:v>
                </c:pt>
                <c:pt idx="7373">
                  <c:v>0.14379</c:v>
                </c:pt>
                <c:pt idx="7374">
                  <c:v>0.17716999999999999</c:v>
                </c:pt>
                <c:pt idx="7375">
                  <c:v>0.18898999999999999</c:v>
                </c:pt>
                <c:pt idx="7376">
                  <c:v>0.17774999999999999</c:v>
                </c:pt>
                <c:pt idx="7377">
                  <c:v>0.20952999999999999</c:v>
                </c:pt>
                <c:pt idx="7378">
                  <c:v>0.23791000000000001</c:v>
                </c:pt>
                <c:pt idx="7379">
                  <c:v>0.23985999999999999</c:v>
                </c:pt>
                <c:pt idx="7380">
                  <c:v>0.20401</c:v>
                </c:pt>
                <c:pt idx="7381">
                  <c:v>0.22144</c:v>
                </c:pt>
                <c:pt idx="7382">
                  <c:v>0.19034999999999999</c:v>
                </c:pt>
                <c:pt idx="7383">
                  <c:v>0.15121000000000001</c:v>
                </c:pt>
                <c:pt idx="7384">
                  <c:v>0.17308000000000001</c:v>
                </c:pt>
                <c:pt idx="7385">
                  <c:v>0.14280000000000001</c:v>
                </c:pt>
                <c:pt idx="7386">
                  <c:v>0.13028000000000001</c:v>
                </c:pt>
                <c:pt idx="7387">
                  <c:v>5.9705000000000001E-2</c:v>
                </c:pt>
                <c:pt idx="7388">
                  <c:v>5.4711999999999997E-2</c:v>
                </c:pt>
                <c:pt idx="7389">
                  <c:v>9.2364000000000005E-3</c:v>
                </c:pt>
                <c:pt idx="7390">
                  <c:v>-7.5197E-2</c:v>
                </c:pt>
                <c:pt idx="7391">
                  <c:v>-5.8317000000000001E-2</c:v>
                </c:pt>
                <c:pt idx="7392">
                  <c:v>-9.8884E-2</c:v>
                </c:pt>
                <c:pt idx="7393">
                  <c:v>-0.12263</c:v>
                </c:pt>
                <c:pt idx="7394">
                  <c:v>-0.13744999999999999</c:v>
                </c:pt>
                <c:pt idx="7395">
                  <c:v>-0.17358999999999999</c:v>
                </c:pt>
                <c:pt idx="7396">
                  <c:v>-0.21543999999999999</c:v>
                </c:pt>
                <c:pt idx="7397">
                  <c:v>-0.24790999999999999</c:v>
                </c:pt>
                <c:pt idx="7398">
                  <c:v>-0.22672</c:v>
                </c:pt>
                <c:pt idx="7399">
                  <c:v>-0.24256</c:v>
                </c:pt>
                <c:pt idx="7400">
                  <c:v>-0.23182</c:v>
                </c:pt>
                <c:pt idx="7401">
                  <c:v>-0.19155</c:v>
                </c:pt>
                <c:pt idx="7402">
                  <c:v>-0.22323999999999999</c:v>
                </c:pt>
                <c:pt idx="7403">
                  <c:v>-0.21504000000000001</c:v>
                </c:pt>
                <c:pt idx="7404">
                  <c:v>-0.20757</c:v>
                </c:pt>
                <c:pt idx="7405">
                  <c:v>-0.16167000000000001</c:v>
                </c:pt>
                <c:pt idx="7406">
                  <c:v>-0.13083</c:v>
                </c:pt>
                <c:pt idx="7407">
                  <c:v>-0.10049</c:v>
                </c:pt>
                <c:pt idx="7408">
                  <c:v>-2.0136000000000001E-2</c:v>
                </c:pt>
                <c:pt idx="7409">
                  <c:v>-4.4771999999999999E-2</c:v>
                </c:pt>
                <c:pt idx="7410">
                  <c:v>-9.0032999999999997E-4</c:v>
                </c:pt>
                <c:pt idx="7411">
                  <c:v>2.0168999999999999E-2</c:v>
                </c:pt>
                <c:pt idx="7412">
                  <c:v>7.1293999999999996E-2</c:v>
                </c:pt>
                <c:pt idx="7413">
                  <c:v>9.8004999999999995E-2</c:v>
                </c:pt>
                <c:pt idx="7414">
                  <c:v>0.14396999999999999</c:v>
                </c:pt>
                <c:pt idx="7415">
                  <c:v>0.20552999999999999</c:v>
                </c:pt>
                <c:pt idx="7416">
                  <c:v>0.18725</c:v>
                </c:pt>
                <c:pt idx="7417">
                  <c:v>0.22541</c:v>
                </c:pt>
                <c:pt idx="7418">
                  <c:v>0.21892</c:v>
                </c:pt>
                <c:pt idx="7419">
                  <c:v>0.20796999999999999</c:v>
                </c:pt>
                <c:pt idx="7420">
                  <c:v>0.23774000000000001</c:v>
                </c:pt>
                <c:pt idx="7421">
                  <c:v>0.24207999999999999</c:v>
                </c:pt>
                <c:pt idx="7422">
                  <c:v>0.25963999999999998</c:v>
                </c:pt>
                <c:pt idx="7423">
                  <c:v>0.20698</c:v>
                </c:pt>
                <c:pt idx="7424">
                  <c:v>0.20630000000000001</c:v>
                </c:pt>
                <c:pt idx="7425">
                  <c:v>0.18149000000000001</c:v>
                </c:pt>
                <c:pt idx="7426">
                  <c:v>0.11547</c:v>
                </c:pt>
                <c:pt idx="7427">
                  <c:v>0.14426</c:v>
                </c:pt>
                <c:pt idx="7428">
                  <c:v>0.10358000000000001</c:v>
                </c:pt>
                <c:pt idx="7429">
                  <c:v>8.7134000000000003E-2</c:v>
                </c:pt>
                <c:pt idx="7430">
                  <c:v>1.9859000000000002E-2</c:v>
                </c:pt>
                <c:pt idx="7431">
                  <c:v>-2.8465999999999999E-3</c:v>
                </c:pt>
                <c:pt idx="7432">
                  <c:v>-4.8357999999999998E-2</c:v>
                </c:pt>
                <c:pt idx="7433">
                  <c:v>-0.12803</c:v>
                </c:pt>
                <c:pt idx="7434">
                  <c:v>-0.10977000000000001</c:v>
                </c:pt>
                <c:pt idx="7435">
                  <c:v>-0.15021000000000001</c:v>
                </c:pt>
                <c:pt idx="7436">
                  <c:v>-0.16292000000000001</c:v>
                </c:pt>
                <c:pt idx="7437">
                  <c:v>-0.18057999999999999</c:v>
                </c:pt>
                <c:pt idx="7438">
                  <c:v>-0.21487999999999999</c:v>
                </c:pt>
                <c:pt idx="7439">
                  <c:v>-0.25467000000000001</c:v>
                </c:pt>
                <c:pt idx="7440">
                  <c:v>-0.28033000000000002</c:v>
                </c:pt>
                <c:pt idx="7441">
                  <c:v>-0.23587</c:v>
                </c:pt>
                <c:pt idx="7442">
                  <c:v>-0.25547999999999998</c:v>
                </c:pt>
                <c:pt idx="7443">
                  <c:v>-0.22658</c:v>
                </c:pt>
                <c:pt idx="7444">
                  <c:v>-0.18443000000000001</c:v>
                </c:pt>
                <c:pt idx="7445">
                  <c:v>-0.21174000000000001</c:v>
                </c:pt>
                <c:pt idx="7446">
                  <c:v>-0.18803</c:v>
                </c:pt>
                <c:pt idx="7447">
                  <c:v>-0.18049999999999999</c:v>
                </c:pt>
                <c:pt idx="7448">
                  <c:v>-8.5861000000000007E-2</c:v>
                </c:pt>
                <c:pt idx="7449">
                  <c:v>-9.4470999999999999E-2</c:v>
                </c:pt>
                <c:pt idx="7450">
                  <c:v>-4.2654999999999998E-2</c:v>
                </c:pt>
                <c:pt idx="7451">
                  <c:v>3.7094000000000002E-2</c:v>
                </c:pt>
                <c:pt idx="7452">
                  <c:v>8.9084000000000003E-3</c:v>
                </c:pt>
                <c:pt idx="7453">
                  <c:v>6.3380000000000006E-2</c:v>
                </c:pt>
                <c:pt idx="7454">
                  <c:v>7.4595999999999996E-2</c:v>
                </c:pt>
                <c:pt idx="7455">
                  <c:v>0.12089999999999999</c:v>
                </c:pt>
                <c:pt idx="7456">
                  <c:v>0.14717</c:v>
                </c:pt>
                <c:pt idx="7457">
                  <c:v>0.19428999999999999</c:v>
                </c:pt>
                <c:pt idx="7458">
                  <c:v>0.24567</c:v>
                </c:pt>
                <c:pt idx="7459">
                  <c:v>0.21906999999999999</c:v>
                </c:pt>
                <c:pt idx="7460">
                  <c:v>0.25374000000000002</c:v>
                </c:pt>
                <c:pt idx="7461">
                  <c:v>0.23823</c:v>
                </c:pt>
                <c:pt idx="7462">
                  <c:v>0.21256</c:v>
                </c:pt>
                <c:pt idx="7463">
                  <c:v>0.24368000000000001</c:v>
                </c:pt>
                <c:pt idx="7464">
                  <c:v>0.23982999999999999</c:v>
                </c:pt>
                <c:pt idx="7465">
                  <c:v>0.24490999999999999</c:v>
                </c:pt>
                <c:pt idx="7466">
                  <c:v>0.15473999999999999</c:v>
                </c:pt>
                <c:pt idx="7467">
                  <c:v>0.17301</c:v>
                </c:pt>
                <c:pt idx="7468">
                  <c:v>0.14163000000000001</c:v>
                </c:pt>
                <c:pt idx="7469">
                  <c:v>6.3921000000000006E-2</c:v>
                </c:pt>
                <c:pt idx="7470">
                  <c:v>9.1421000000000002E-2</c:v>
                </c:pt>
                <c:pt idx="7471">
                  <c:v>4.7356000000000002E-2</c:v>
                </c:pt>
                <c:pt idx="7472">
                  <c:v>2.0879999999999999E-2</c:v>
                </c:pt>
                <c:pt idx="7473">
                  <c:v>-4.0531999999999999E-2</c:v>
                </c:pt>
                <c:pt idx="7474">
                  <c:v>-6.5614000000000006E-2</c:v>
                </c:pt>
                <c:pt idx="7475">
                  <c:v>-0.10995000000000001</c:v>
                </c:pt>
                <c:pt idx="7476">
                  <c:v>-0.17993000000000001</c:v>
                </c:pt>
                <c:pt idx="7477">
                  <c:v>-0.16969000000000001</c:v>
                </c:pt>
                <c:pt idx="7478">
                  <c:v>-0.20787</c:v>
                </c:pt>
                <c:pt idx="7479">
                  <c:v>-0.20319999999999999</c:v>
                </c:pt>
                <c:pt idx="7480">
                  <c:v>-0.19497999999999999</c:v>
                </c:pt>
                <c:pt idx="7481">
                  <c:v>-0.23061000000000001</c:v>
                </c:pt>
                <c:pt idx="7482">
                  <c:v>-0.24736</c:v>
                </c:pt>
                <c:pt idx="7483">
                  <c:v>-0.27156000000000002</c:v>
                </c:pt>
                <c:pt idx="7484">
                  <c:v>-0.19477</c:v>
                </c:pt>
                <c:pt idx="7485">
                  <c:v>-0.22542000000000001</c:v>
                </c:pt>
                <c:pt idx="7486">
                  <c:v>-0.21121000000000001</c:v>
                </c:pt>
                <c:pt idx="7487">
                  <c:v>-0.16178000000000001</c:v>
                </c:pt>
                <c:pt idx="7488">
                  <c:v>-0.19666</c:v>
                </c:pt>
                <c:pt idx="7489">
                  <c:v>-0.16044</c:v>
                </c:pt>
                <c:pt idx="7490">
                  <c:v>-0.13308</c:v>
                </c:pt>
                <c:pt idx="7491">
                  <c:v>-4.2002999999999999E-2</c:v>
                </c:pt>
                <c:pt idx="7492">
                  <c:v>-3.5977000000000002E-2</c:v>
                </c:pt>
                <c:pt idx="7493">
                  <c:v>9.7224000000000008E-3</c:v>
                </c:pt>
                <c:pt idx="7494">
                  <c:v>7.8049999999999994E-2</c:v>
                </c:pt>
                <c:pt idx="7495">
                  <c:v>8.8737999999999997E-2</c:v>
                </c:pt>
                <c:pt idx="7496">
                  <c:v>0.13222</c:v>
                </c:pt>
                <c:pt idx="7497">
                  <c:v>0.14538000000000001</c:v>
                </c:pt>
                <c:pt idx="7498">
                  <c:v>0.17846000000000001</c:v>
                </c:pt>
                <c:pt idx="7499">
                  <c:v>0.17901</c:v>
                </c:pt>
                <c:pt idx="7500">
                  <c:v>0.23071</c:v>
                </c:pt>
                <c:pt idx="7501">
                  <c:v>0.24858</c:v>
                </c:pt>
                <c:pt idx="7502">
                  <c:v>0.21851000000000001</c:v>
                </c:pt>
                <c:pt idx="7503">
                  <c:v>0.25336999999999998</c:v>
                </c:pt>
                <c:pt idx="7504">
                  <c:v>0.24651000000000001</c:v>
                </c:pt>
                <c:pt idx="7505">
                  <c:v>0.22964999999999999</c:v>
                </c:pt>
                <c:pt idx="7506">
                  <c:v>0.23980000000000001</c:v>
                </c:pt>
                <c:pt idx="7507">
                  <c:v>0.22603999999999999</c:v>
                </c:pt>
                <c:pt idx="7508">
                  <c:v>0.2077</c:v>
                </c:pt>
                <c:pt idx="7509">
                  <c:v>0.12814999999999999</c:v>
                </c:pt>
                <c:pt idx="7510">
                  <c:v>0.12881999999999999</c:v>
                </c:pt>
                <c:pt idx="7511">
                  <c:v>0.10587000000000001</c:v>
                </c:pt>
                <c:pt idx="7512">
                  <c:v>3.1294000000000002E-2</c:v>
                </c:pt>
                <c:pt idx="7513">
                  <c:v>1.1733E-2</c:v>
                </c:pt>
                <c:pt idx="7514">
                  <c:v>-2.7372E-2</c:v>
                </c:pt>
                <c:pt idx="7515">
                  <c:v>-5.9146999999999998E-2</c:v>
                </c:pt>
                <c:pt idx="7516">
                  <c:v>-0.10001</c:v>
                </c:pt>
                <c:pt idx="7517">
                  <c:v>-0.10546999999999999</c:v>
                </c:pt>
                <c:pt idx="7518">
                  <c:v>-0.15038000000000001</c:v>
                </c:pt>
                <c:pt idx="7519">
                  <c:v>-0.18833</c:v>
                </c:pt>
                <c:pt idx="7520">
                  <c:v>-0.17915</c:v>
                </c:pt>
                <c:pt idx="7521">
                  <c:v>-0.21981999999999999</c:v>
                </c:pt>
                <c:pt idx="7522">
                  <c:v>-0.24781</c:v>
                </c:pt>
                <c:pt idx="7523">
                  <c:v>-0.25452999999999998</c:v>
                </c:pt>
                <c:pt idx="7524">
                  <c:v>-0.26434999999999997</c:v>
                </c:pt>
                <c:pt idx="7525">
                  <c:v>-0.26144000000000001</c:v>
                </c:pt>
                <c:pt idx="7526">
                  <c:v>-0.25242999999999999</c:v>
                </c:pt>
                <c:pt idx="7527">
                  <c:v>-0.19070999999999999</c:v>
                </c:pt>
                <c:pt idx="7528">
                  <c:v>-0.19786999999999999</c:v>
                </c:pt>
                <c:pt idx="7529">
                  <c:v>-0.18507999999999999</c:v>
                </c:pt>
                <c:pt idx="7530">
                  <c:v>-0.1152</c:v>
                </c:pt>
                <c:pt idx="7531">
                  <c:v>-0.13555</c:v>
                </c:pt>
                <c:pt idx="7532">
                  <c:v>-0.11119999999999999</c:v>
                </c:pt>
                <c:pt idx="7533">
                  <c:v>-6.7091999999999999E-2</c:v>
                </c:pt>
                <c:pt idx="7534">
                  <c:v>-1.0203E-2</c:v>
                </c:pt>
                <c:pt idx="7535">
                  <c:v>1.0609E-2</c:v>
                </c:pt>
                <c:pt idx="7536">
                  <c:v>7.0060999999999998E-2</c:v>
                </c:pt>
                <c:pt idx="7537">
                  <c:v>0.11852</c:v>
                </c:pt>
                <c:pt idx="7538">
                  <c:v>0.13317000000000001</c:v>
                </c:pt>
                <c:pt idx="7539">
                  <c:v>0.18178</c:v>
                </c:pt>
                <c:pt idx="7540">
                  <c:v>0.18217</c:v>
                </c:pt>
                <c:pt idx="7541">
                  <c:v>0.20599999999999999</c:v>
                </c:pt>
                <c:pt idx="7542">
                  <c:v>0.21729000000000001</c:v>
                </c:pt>
                <c:pt idx="7543">
                  <c:v>0.24806</c:v>
                </c:pt>
                <c:pt idx="7544">
                  <c:v>0.26866000000000001</c:v>
                </c:pt>
                <c:pt idx="7545">
                  <c:v>0.20710000000000001</c:v>
                </c:pt>
                <c:pt idx="7546">
                  <c:v>0.24806</c:v>
                </c:pt>
                <c:pt idx="7547">
                  <c:v>0.24013000000000001</c:v>
                </c:pt>
                <c:pt idx="7548">
                  <c:v>0.20261999999999999</c:v>
                </c:pt>
                <c:pt idx="7549">
                  <c:v>0.22248000000000001</c:v>
                </c:pt>
                <c:pt idx="7550">
                  <c:v>0.19464000000000001</c:v>
                </c:pt>
                <c:pt idx="7551">
                  <c:v>0.17601</c:v>
                </c:pt>
                <c:pt idx="7552">
                  <c:v>9.2733999999999997E-2</c:v>
                </c:pt>
                <c:pt idx="7553">
                  <c:v>8.8749999999999996E-2</c:v>
                </c:pt>
                <c:pt idx="7554">
                  <c:v>5.4718999999999997E-2</c:v>
                </c:pt>
                <c:pt idx="7555">
                  <c:v>-2.1989999999999999E-2</c:v>
                </c:pt>
                <c:pt idx="7556">
                  <c:v>-3.4625999999999997E-2</c:v>
                </c:pt>
                <c:pt idx="7557">
                  <c:v>-8.2789000000000001E-2</c:v>
                </c:pt>
                <c:pt idx="7558">
                  <c:v>-9.6645999999999996E-2</c:v>
                </c:pt>
                <c:pt idx="7559">
                  <c:v>-0.14071</c:v>
                </c:pt>
                <c:pt idx="7560">
                  <c:v>-0.14799999999999999</c:v>
                </c:pt>
                <c:pt idx="7561">
                  <c:v>-0.19148999999999999</c:v>
                </c:pt>
                <c:pt idx="7562">
                  <c:v>-0.22167000000000001</c:v>
                </c:pt>
                <c:pt idx="7563">
                  <c:v>-0.19211</c:v>
                </c:pt>
                <c:pt idx="7564">
                  <c:v>-0.24312</c:v>
                </c:pt>
                <c:pt idx="7565">
                  <c:v>-0.25345000000000001</c:v>
                </c:pt>
                <c:pt idx="7566">
                  <c:v>-0.25083</c:v>
                </c:pt>
                <c:pt idx="7567">
                  <c:v>-0.25858999999999999</c:v>
                </c:pt>
                <c:pt idx="7568">
                  <c:v>-0.25317000000000001</c:v>
                </c:pt>
                <c:pt idx="7569">
                  <c:v>-0.23563999999999999</c:v>
                </c:pt>
                <c:pt idx="7570">
                  <c:v>-0.16528000000000001</c:v>
                </c:pt>
                <c:pt idx="7571">
                  <c:v>-0.17141000000000001</c:v>
                </c:pt>
                <c:pt idx="7572">
                  <c:v>-0.15565999999999999</c:v>
                </c:pt>
                <c:pt idx="7573">
                  <c:v>-9.5948000000000006E-2</c:v>
                </c:pt>
                <c:pt idx="7574">
                  <c:v>-6.4297999999999994E-2</c:v>
                </c:pt>
                <c:pt idx="7575">
                  <c:v>-3.2759000000000003E-2</c:v>
                </c:pt>
                <c:pt idx="7576">
                  <c:v>1.6237000000000001E-3</c:v>
                </c:pt>
                <c:pt idx="7577">
                  <c:v>5.185E-2</c:v>
                </c:pt>
                <c:pt idx="7578">
                  <c:v>4.6856000000000002E-2</c:v>
                </c:pt>
                <c:pt idx="7579">
                  <c:v>9.2116000000000003E-2</c:v>
                </c:pt>
                <c:pt idx="7580">
                  <c:v>0.12003999999999999</c:v>
                </c:pt>
                <c:pt idx="7581">
                  <c:v>0.12984999999999999</c:v>
                </c:pt>
                <c:pt idx="7582">
                  <c:v>0.18551999999999999</c:v>
                </c:pt>
                <c:pt idx="7583">
                  <c:v>0.21844</c:v>
                </c:pt>
                <c:pt idx="7584">
                  <c:v>0.25272</c:v>
                </c:pt>
                <c:pt idx="7585">
                  <c:v>0.24754999999999999</c:v>
                </c:pt>
                <c:pt idx="7586">
                  <c:v>0.26017000000000001</c:v>
                </c:pt>
                <c:pt idx="7587">
                  <c:v>0.26726</c:v>
                </c:pt>
                <c:pt idx="7588">
                  <c:v>0.22450999999999999</c:v>
                </c:pt>
                <c:pt idx="7589">
                  <c:v>0.24499000000000001</c:v>
                </c:pt>
                <c:pt idx="7590">
                  <c:v>0.25085000000000002</c:v>
                </c:pt>
                <c:pt idx="7591">
                  <c:v>0.19481999999999999</c:v>
                </c:pt>
                <c:pt idx="7592">
                  <c:v>0.16345999999999999</c:v>
                </c:pt>
                <c:pt idx="7593">
                  <c:v>0.1389</c:v>
                </c:pt>
                <c:pt idx="7594">
                  <c:v>0.10791000000000001</c:v>
                </c:pt>
                <c:pt idx="7595">
                  <c:v>4.5783999999999998E-2</c:v>
                </c:pt>
                <c:pt idx="7596">
                  <c:v>5.8224999999999999E-2</c:v>
                </c:pt>
                <c:pt idx="7597">
                  <c:v>1.3674E-2</c:v>
                </c:pt>
                <c:pt idx="7598">
                  <c:v>-3.2839E-2</c:v>
                </c:pt>
                <c:pt idx="7599">
                  <c:v>-4.2973999999999998E-2</c:v>
                </c:pt>
                <c:pt idx="7600">
                  <c:v>-0.11684</c:v>
                </c:pt>
                <c:pt idx="7601">
                  <c:v>-0.14863999999999999</c:v>
                </c:pt>
                <c:pt idx="7602">
                  <c:v>-0.21353</c:v>
                </c:pt>
                <c:pt idx="7603">
                  <c:v>-0.20921999999999999</c:v>
                </c:pt>
                <c:pt idx="7604">
                  <c:v>-0.22799</c:v>
                </c:pt>
                <c:pt idx="7605">
                  <c:v>-0.24334</c:v>
                </c:pt>
                <c:pt idx="7606">
                  <c:v>-0.21398</c:v>
                </c:pt>
                <c:pt idx="7607">
                  <c:v>-0.25012000000000001</c:v>
                </c:pt>
                <c:pt idx="7608">
                  <c:v>-0.27471000000000001</c:v>
                </c:pt>
                <c:pt idx="7609">
                  <c:v>-0.26639000000000002</c:v>
                </c:pt>
                <c:pt idx="7610">
                  <c:v>-0.22514000000000001</c:v>
                </c:pt>
                <c:pt idx="7611">
                  <c:v>-0.22733</c:v>
                </c:pt>
                <c:pt idx="7612">
                  <c:v>-0.18731999999999999</c:v>
                </c:pt>
                <c:pt idx="7613">
                  <c:v>-0.13411000000000001</c:v>
                </c:pt>
                <c:pt idx="7614">
                  <c:v>-0.15625</c:v>
                </c:pt>
                <c:pt idx="7615">
                  <c:v>-0.11915000000000001</c:v>
                </c:pt>
                <c:pt idx="7616">
                  <c:v>-9.3732999999999997E-2</c:v>
                </c:pt>
                <c:pt idx="7617">
                  <c:v>-4.7490999999999998E-2</c:v>
                </c:pt>
                <c:pt idx="7618">
                  <c:v>1.5172E-3</c:v>
                </c:pt>
                <c:pt idx="7619">
                  <c:v>5.0009999999999999E-2</c:v>
                </c:pt>
                <c:pt idx="7620">
                  <c:v>0.13644999999999999</c:v>
                </c:pt>
                <c:pt idx="7621">
                  <c:v>0.11026</c:v>
                </c:pt>
                <c:pt idx="7622">
                  <c:v>0.16081000000000001</c:v>
                </c:pt>
                <c:pt idx="7623">
                  <c:v>0.17141999999999999</c:v>
                </c:pt>
                <c:pt idx="7624">
                  <c:v>0.18773000000000001</c:v>
                </c:pt>
                <c:pt idx="7625">
                  <c:v>0.21940999999999999</c:v>
                </c:pt>
                <c:pt idx="7626">
                  <c:v>0.25281999999999999</c:v>
                </c:pt>
                <c:pt idx="7627">
                  <c:v>0.27477000000000001</c:v>
                </c:pt>
                <c:pt idx="7628">
                  <c:v>0.26090000000000002</c:v>
                </c:pt>
                <c:pt idx="7629">
                  <c:v>0.28173999999999999</c:v>
                </c:pt>
                <c:pt idx="7630">
                  <c:v>0.24254999999999999</c:v>
                </c:pt>
                <c:pt idx="7631">
                  <c:v>0.20424999999999999</c:v>
                </c:pt>
                <c:pt idx="7632">
                  <c:v>0.22078999999999999</c:v>
                </c:pt>
                <c:pt idx="7633">
                  <c:v>0.20044999999999999</c:v>
                </c:pt>
                <c:pt idx="7634">
                  <c:v>0.18376000000000001</c:v>
                </c:pt>
                <c:pt idx="7635">
                  <c:v>0.11731999999999999</c:v>
                </c:pt>
                <c:pt idx="7636">
                  <c:v>9.4681000000000001E-2</c:v>
                </c:pt>
                <c:pt idx="7637">
                  <c:v>7.3234999999999995E-2</c:v>
                </c:pt>
                <c:pt idx="7638">
                  <c:v>2.248E-3</c:v>
                </c:pt>
                <c:pt idx="7639">
                  <c:v>1.8796E-2</c:v>
                </c:pt>
                <c:pt idx="7640">
                  <c:v>-4.3971000000000003E-2</c:v>
                </c:pt>
                <c:pt idx="7641">
                  <c:v>-8.4263000000000005E-2</c:v>
                </c:pt>
                <c:pt idx="7642">
                  <c:v>-0.11547</c:v>
                </c:pt>
                <c:pt idx="7643">
                  <c:v>-0.16236999999999999</c:v>
                </c:pt>
                <c:pt idx="7644">
                  <c:v>-0.19262000000000001</c:v>
                </c:pt>
                <c:pt idx="7645">
                  <c:v>-0.25420999999999999</c:v>
                </c:pt>
                <c:pt idx="7646">
                  <c:v>-0.24212</c:v>
                </c:pt>
                <c:pt idx="7647">
                  <c:v>-0.26444000000000001</c:v>
                </c:pt>
                <c:pt idx="7648">
                  <c:v>-0.27321000000000001</c:v>
                </c:pt>
                <c:pt idx="7649">
                  <c:v>-0.22528000000000001</c:v>
                </c:pt>
                <c:pt idx="7650">
                  <c:v>-0.26484000000000002</c:v>
                </c:pt>
                <c:pt idx="7651">
                  <c:v>-0.26749000000000001</c:v>
                </c:pt>
                <c:pt idx="7652">
                  <c:v>-0.25341999999999998</c:v>
                </c:pt>
                <c:pt idx="7653">
                  <c:v>-0.21162</c:v>
                </c:pt>
                <c:pt idx="7654">
                  <c:v>-0.19364000000000001</c:v>
                </c:pt>
                <c:pt idx="7655">
                  <c:v>-0.16608000000000001</c:v>
                </c:pt>
                <c:pt idx="7656">
                  <c:v>-8.9321999999999999E-2</c:v>
                </c:pt>
                <c:pt idx="7657">
                  <c:v>-0.1179</c:v>
                </c:pt>
                <c:pt idx="7658">
                  <c:v>-6.7065E-2</c:v>
                </c:pt>
                <c:pt idx="7659">
                  <c:v>-3.9091000000000001E-2</c:v>
                </c:pt>
                <c:pt idx="7660">
                  <c:v>3.0358E-2</c:v>
                </c:pt>
                <c:pt idx="7661">
                  <c:v>6.1544000000000001E-2</c:v>
                </c:pt>
                <c:pt idx="7662">
                  <c:v>0.10724</c:v>
                </c:pt>
                <c:pt idx="7663">
                  <c:v>0.18967000000000001</c:v>
                </c:pt>
                <c:pt idx="7664">
                  <c:v>0.16755999999999999</c:v>
                </c:pt>
                <c:pt idx="7665">
                  <c:v>0.21240999999999999</c:v>
                </c:pt>
                <c:pt idx="7666">
                  <c:v>0.21818000000000001</c:v>
                </c:pt>
                <c:pt idx="7667">
                  <c:v>0.21692</c:v>
                </c:pt>
                <c:pt idx="7668">
                  <c:v>0.24865000000000001</c:v>
                </c:pt>
                <c:pt idx="7669">
                  <c:v>0.28059000000000001</c:v>
                </c:pt>
                <c:pt idx="7670">
                  <c:v>0.29869000000000001</c:v>
                </c:pt>
                <c:pt idx="7671">
                  <c:v>0.24656</c:v>
                </c:pt>
                <c:pt idx="7672">
                  <c:v>0.26466000000000001</c:v>
                </c:pt>
                <c:pt idx="7673">
                  <c:v>0.22616</c:v>
                </c:pt>
                <c:pt idx="7674">
                  <c:v>0.17283000000000001</c:v>
                </c:pt>
                <c:pt idx="7675">
                  <c:v>0.19980999999999999</c:v>
                </c:pt>
                <c:pt idx="7676">
                  <c:v>0.16558</c:v>
                </c:pt>
                <c:pt idx="7677">
                  <c:v>0.15121000000000001</c:v>
                </c:pt>
                <c:pt idx="7678">
                  <c:v>5.8729000000000003E-2</c:v>
                </c:pt>
                <c:pt idx="7679">
                  <c:v>5.4162000000000002E-2</c:v>
                </c:pt>
                <c:pt idx="7680">
                  <c:v>9.1509E-3</c:v>
                </c:pt>
                <c:pt idx="7681">
                  <c:v>-8.4082000000000004E-2</c:v>
                </c:pt>
                <c:pt idx="7682">
                  <c:v>-5.8484000000000001E-2</c:v>
                </c:pt>
                <c:pt idx="7683">
                  <c:v>-0.10717</c:v>
                </c:pt>
                <c:pt idx="7684">
                  <c:v>-0.13017999999999999</c:v>
                </c:pt>
                <c:pt idx="7685">
                  <c:v>-0.16070000000000001</c:v>
                </c:pt>
                <c:pt idx="7686">
                  <c:v>-0.19001999999999999</c:v>
                </c:pt>
                <c:pt idx="7687">
                  <c:v>-0.24473</c:v>
                </c:pt>
                <c:pt idx="7688">
                  <c:v>-0.29316999999999999</c:v>
                </c:pt>
                <c:pt idx="7689">
                  <c:v>-0.26097999999999999</c:v>
                </c:pt>
                <c:pt idx="7690">
                  <c:v>-0.29092000000000001</c:v>
                </c:pt>
                <c:pt idx="7691">
                  <c:v>-0.25695000000000001</c:v>
                </c:pt>
                <c:pt idx="7692">
                  <c:v>-0.22538</c:v>
                </c:pt>
                <c:pt idx="7693">
                  <c:v>-0.25115999999999999</c:v>
                </c:pt>
                <c:pt idx="7694">
                  <c:v>-0.24598</c:v>
                </c:pt>
                <c:pt idx="7695">
                  <c:v>-0.24278</c:v>
                </c:pt>
                <c:pt idx="7696">
                  <c:v>-0.17971000000000001</c:v>
                </c:pt>
                <c:pt idx="7697">
                  <c:v>-0.15664</c:v>
                </c:pt>
                <c:pt idx="7698">
                  <c:v>-0.10857</c:v>
                </c:pt>
                <c:pt idx="7699">
                  <c:v>-2.8021999999999998E-2</c:v>
                </c:pt>
                <c:pt idx="7700">
                  <c:v>-5.0814999999999999E-2</c:v>
                </c:pt>
                <c:pt idx="7701">
                  <c:v>-5.9579999999999998E-3</c:v>
                </c:pt>
                <c:pt idx="7702">
                  <c:v>1.8034000000000001E-2</c:v>
                </c:pt>
                <c:pt idx="7703">
                  <c:v>8.5172999999999999E-2</c:v>
                </c:pt>
                <c:pt idx="7704">
                  <c:v>0.10772</c:v>
                </c:pt>
                <c:pt idx="7705">
                  <c:v>0.16206000000000001</c:v>
                </c:pt>
                <c:pt idx="7706">
                  <c:v>0.22997999999999999</c:v>
                </c:pt>
                <c:pt idx="7707">
                  <c:v>0.21296000000000001</c:v>
                </c:pt>
                <c:pt idx="7708">
                  <c:v>0.25314999999999999</c:v>
                </c:pt>
                <c:pt idx="7709">
                  <c:v>0.24682000000000001</c:v>
                </c:pt>
                <c:pt idx="7710">
                  <c:v>0.23527999999999999</c:v>
                </c:pt>
                <c:pt idx="7711">
                  <c:v>0.2611</c:v>
                </c:pt>
                <c:pt idx="7712">
                  <c:v>0.27231</c:v>
                </c:pt>
                <c:pt idx="7713">
                  <c:v>0.28803000000000001</c:v>
                </c:pt>
                <c:pt idx="7714">
                  <c:v>0.22875000000000001</c:v>
                </c:pt>
                <c:pt idx="7715">
                  <c:v>0.22883000000000001</c:v>
                </c:pt>
                <c:pt idx="7716">
                  <c:v>0.20304</c:v>
                </c:pt>
                <c:pt idx="7717">
                  <c:v>0.13177</c:v>
                </c:pt>
                <c:pt idx="7718">
                  <c:v>0.16303999999999999</c:v>
                </c:pt>
                <c:pt idx="7719">
                  <c:v>0.11819</c:v>
                </c:pt>
                <c:pt idx="7720">
                  <c:v>9.4761999999999999E-2</c:v>
                </c:pt>
                <c:pt idx="7721">
                  <c:v>1.3638000000000001E-2</c:v>
                </c:pt>
                <c:pt idx="7722">
                  <c:v>-9.0407999999999999E-3</c:v>
                </c:pt>
                <c:pt idx="7723">
                  <c:v>-5.4058000000000002E-2</c:v>
                </c:pt>
                <c:pt idx="7724">
                  <c:v>-0.14813000000000001</c:v>
                </c:pt>
                <c:pt idx="7725">
                  <c:v>-0.11903</c:v>
                </c:pt>
                <c:pt idx="7726">
                  <c:v>-0.16409000000000001</c:v>
                </c:pt>
                <c:pt idx="7727">
                  <c:v>-0.18282999999999999</c:v>
                </c:pt>
                <c:pt idx="7728">
                  <c:v>-0.19458</c:v>
                </c:pt>
                <c:pt idx="7729">
                  <c:v>-0.22119</c:v>
                </c:pt>
                <c:pt idx="7730">
                  <c:v>-0.25472</c:v>
                </c:pt>
                <c:pt idx="7731">
                  <c:v>-0.29409000000000002</c:v>
                </c:pt>
                <c:pt idx="7732">
                  <c:v>-0.25661</c:v>
                </c:pt>
                <c:pt idx="7733">
                  <c:v>-0.28183999999999998</c:v>
                </c:pt>
                <c:pt idx="7734">
                  <c:v>-0.25640000000000002</c:v>
                </c:pt>
                <c:pt idx="7735">
                  <c:v>-0.20300000000000001</c:v>
                </c:pt>
                <c:pt idx="7736">
                  <c:v>-0.2339</c:v>
                </c:pt>
                <c:pt idx="7737">
                  <c:v>-0.21765000000000001</c:v>
                </c:pt>
                <c:pt idx="7738">
                  <c:v>-0.22123000000000001</c:v>
                </c:pt>
                <c:pt idx="7739">
                  <c:v>-0.11285000000000001</c:v>
                </c:pt>
                <c:pt idx="7740">
                  <c:v>-0.11232</c:v>
                </c:pt>
                <c:pt idx="7741">
                  <c:v>-5.3430999999999999E-2</c:v>
                </c:pt>
                <c:pt idx="7742">
                  <c:v>3.8292E-2</c:v>
                </c:pt>
                <c:pt idx="7743">
                  <c:v>1.1335E-2</c:v>
                </c:pt>
                <c:pt idx="7744">
                  <c:v>5.4518999999999998E-2</c:v>
                </c:pt>
                <c:pt idx="7745">
                  <c:v>7.8416E-2</c:v>
                </c:pt>
                <c:pt idx="7746">
                  <c:v>0.13256999999999999</c:v>
                </c:pt>
                <c:pt idx="7747">
                  <c:v>0.15728</c:v>
                </c:pt>
                <c:pt idx="7748">
                  <c:v>0.21729000000000001</c:v>
                </c:pt>
                <c:pt idx="7749">
                  <c:v>0.26757999999999998</c:v>
                </c:pt>
                <c:pt idx="7750">
                  <c:v>0.24965999999999999</c:v>
                </c:pt>
                <c:pt idx="7751">
                  <c:v>0.27665000000000001</c:v>
                </c:pt>
                <c:pt idx="7752">
                  <c:v>0.26239000000000001</c:v>
                </c:pt>
                <c:pt idx="7753">
                  <c:v>0.23996000000000001</c:v>
                </c:pt>
                <c:pt idx="7754">
                  <c:v>0.26429000000000002</c:v>
                </c:pt>
                <c:pt idx="7755">
                  <c:v>0.27134999999999998</c:v>
                </c:pt>
                <c:pt idx="7756">
                  <c:v>0.27112999999999998</c:v>
                </c:pt>
                <c:pt idx="7757">
                  <c:v>0.17718</c:v>
                </c:pt>
                <c:pt idx="7758">
                  <c:v>0.19928000000000001</c:v>
                </c:pt>
                <c:pt idx="7759">
                  <c:v>0.16392000000000001</c:v>
                </c:pt>
                <c:pt idx="7760">
                  <c:v>8.1365000000000007E-2</c:v>
                </c:pt>
                <c:pt idx="7761">
                  <c:v>0.11294999999999999</c:v>
                </c:pt>
                <c:pt idx="7762">
                  <c:v>6.3440999999999997E-2</c:v>
                </c:pt>
                <c:pt idx="7763">
                  <c:v>4.0688000000000002E-2</c:v>
                </c:pt>
                <c:pt idx="7764">
                  <c:v>-3.7706999999999997E-2</c:v>
                </c:pt>
                <c:pt idx="7765">
                  <c:v>-6.0650000000000003E-2</c:v>
                </c:pt>
                <c:pt idx="7766">
                  <c:v>-0.10858</c:v>
                </c:pt>
                <c:pt idx="7767">
                  <c:v>-0.19006000000000001</c:v>
                </c:pt>
                <c:pt idx="7768">
                  <c:v>-0.17688999999999999</c:v>
                </c:pt>
                <c:pt idx="7769">
                  <c:v>-0.22495999999999999</c:v>
                </c:pt>
                <c:pt idx="7770">
                  <c:v>-0.22899</c:v>
                </c:pt>
                <c:pt idx="7771">
                  <c:v>-0.22364000000000001</c:v>
                </c:pt>
                <c:pt idx="7772">
                  <c:v>-0.25540000000000002</c:v>
                </c:pt>
                <c:pt idx="7773">
                  <c:v>-0.27404000000000001</c:v>
                </c:pt>
                <c:pt idx="7774">
                  <c:v>-0.29646</c:v>
                </c:pt>
                <c:pt idx="7775">
                  <c:v>-0.21288000000000001</c:v>
                </c:pt>
                <c:pt idx="7776">
                  <c:v>-0.25580999999999998</c:v>
                </c:pt>
                <c:pt idx="7777">
                  <c:v>-0.24182000000000001</c:v>
                </c:pt>
                <c:pt idx="7778">
                  <c:v>-0.18284</c:v>
                </c:pt>
                <c:pt idx="7779">
                  <c:v>-0.21201</c:v>
                </c:pt>
                <c:pt idx="7780">
                  <c:v>-0.1741</c:v>
                </c:pt>
                <c:pt idx="7781">
                  <c:v>-0.15548000000000001</c:v>
                </c:pt>
                <c:pt idx="7782">
                  <c:v>-6.4174999999999996E-2</c:v>
                </c:pt>
                <c:pt idx="7783">
                  <c:v>-5.8501999999999998E-2</c:v>
                </c:pt>
                <c:pt idx="7784">
                  <c:v>-1.9990000000000001E-2</c:v>
                </c:pt>
                <c:pt idx="7785">
                  <c:v>6.9775000000000004E-2</c:v>
                </c:pt>
                <c:pt idx="7786">
                  <c:v>7.5516E-2</c:v>
                </c:pt>
                <c:pt idx="7787">
                  <c:v>0.12512999999999999</c:v>
                </c:pt>
                <c:pt idx="7788">
                  <c:v>0.14274000000000001</c:v>
                </c:pt>
                <c:pt idx="7789">
                  <c:v>0.17727999999999999</c:v>
                </c:pt>
                <c:pt idx="7790">
                  <c:v>0.19361</c:v>
                </c:pt>
                <c:pt idx="7791">
                  <c:v>0.23350000000000001</c:v>
                </c:pt>
                <c:pt idx="7792">
                  <c:v>0.26955000000000001</c:v>
                </c:pt>
                <c:pt idx="7793">
                  <c:v>0.23654</c:v>
                </c:pt>
                <c:pt idx="7794">
                  <c:v>0.27228999999999998</c:v>
                </c:pt>
                <c:pt idx="7795">
                  <c:v>0.28049000000000002</c:v>
                </c:pt>
                <c:pt idx="7796">
                  <c:v>0.26085999999999998</c:v>
                </c:pt>
                <c:pt idx="7797">
                  <c:v>0.27881</c:v>
                </c:pt>
                <c:pt idx="7798">
                  <c:v>0.25946000000000002</c:v>
                </c:pt>
                <c:pt idx="7799">
                  <c:v>0.24367</c:v>
                </c:pt>
                <c:pt idx="7800">
                  <c:v>0.15690999999999999</c:v>
                </c:pt>
                <c:pt idx="7801">
                  <c:v>0.15989999999999999</c:v>
                </c:pt>
                <c:pt idx="7802">
                  <c:v>0.14297000000000001</c:v>
                </c:pt>
                <c:pt idx="7803">
                  <c:v>6.0394999999999997E-2</c:v>
                </c:pt>
                <c:pt idx="7804">
                  <c:v>3.4823E-2</c:v>
                </c:pt>
                <c:pt idx="7805">
                  <c:v>-3.9034E-3</c:v>
                </c:pt>
                <c:pt idx="7806">
                  <c:v>-4.1971000000000001E-2</c:v>
                </c:pt>
                <c:pt idx="7807">
                  <c:v>-9.1617000000000004E-2</c:v>
                </c:pt>
                <c:pt idx="7808">
                  <c:v>-9.2369999999999994E-2</c:v>
                </c:pt>
                <c:pt idx="7809">
                  <c:v>-0.14684</c:v>
                </c:pt>
                <c:pt idx="7810">
                  <c:v>-0.18834999999999999</c:v>
                </c:pt>
                <c:pt idx="7811">
                  <c:v>-0.18118000000000001</c:v>
                </c:pt>
                <c:pt idx="7812">
                  <c:v>-0.23529</c:v>
                </c:pt>
                <c:pt idx="7813">
                  <c:v>-0.26219999999999999</c:v>
                </c:pt>
                <c:pt idx="7814">
                  <c:v>-0.28488000000000002</c:v>
                </c:pt>
                <c:pt idx="7815">
                  <c:v>-0.29067999999999999</c:v>
                </c:pt>
                <c:pt idx="7816">
                  <c:v>-0.2923</c:v>
                </c:pt>
                <c:pt idx="7817">
                  <c:v>-0.28488000000000002</c:v>
                </c:pt>
                <c:pt idx="7818">
                  <c:v>-0.21845000000000001</c:v>
                </c:pt>
                <c:pt idx="7819">
                  <c:v>-0.23394999999999999</c:v>
                </c:pt>
                <c:pt idx="7820">
                  <c:v>-0.22384999999999999</c:v>
                </c:pt>
                <c:pt idx="7821">
                  <c:v>-0.15093999999999999</c:v>
                </c:pt>
                <c:pt idx="7822">
                  <c:v>-0.16907</c:v>
                </c:pt>
                <c:pt idx="7823">
                  <c:v>-0.14851</c:v>
                </c:pt>
                <c:pt idx="7824">
                  <c:v>-9.2656000000000002E-2</c:v>
                </c:pt>
                <c:pt idx="7825">
                  <c:v>-3.0277999999999999E-2</c:v>
                </c:pt>
                <c:pt idx="7826">
                  <c:v>-1.2433E-2</c:v>
                </c:pt>
                <c:pt idx="7827">
                  <c:v>5.7868999999999997E-2</c:v>
                </c:pt>
                <c:pt idx="7828">
                  <c:v>0.1065</c:v>
                </c:pt>
                <c:pt idx="7829">
                  <c:v>0.12540000000000001</c:v>
                </c:pt>
                <c:pt idx="7830">
                  <c:v>0.16702</c:v>
                </c:pt>
                <c:pt idx="7831">
                  <c:v>0.17108999999999999</c:v>
                </c:pt>
                <c:pt idx="7832">
                  <c:v>0.21113999999999999</c:v>
                </c:pt>
                <c:pt idx="7833">
                  <c:v>0.22419</c:v>
                </c:pt>
                <c:pt idx="7834">
                  <c:v>0.26632</c:v>
                </c:pt>
                <c:pt idx="7835">
                  <c:v>0.29233999999999999</c:v>
                </c:pt>
                <c:pt idx="7836">
                  <c:v>0.23128000000000001</c:v>
                </c:pt>
                <c:pt idx="7837">
                  <c:v>0.28354000000000001</c:v>
                </c:pt>
                <c:pt idx="7838">
                  <c:v>0.29006999999999999</c:v>
                </c:pt>
                <c:pt idx="7839">
                  <c:v>0.25485999999999998</c:v>
                </c:pt>
                <c:pt idx="7840">
                  <c:v>0.27189000000000002</c:v>
                </c:pt>
                <c:pt idx="7841">
                  <c:v>0.23033999999999999</c:v>
                </c:pt>
                <c:pt idx="7842">
                  <c:v>0.21854000000000001</c:v>
                </c:pt>
                <c:pt idx="7843">
                  <c:v>0.11577999999999999</c:v>
                </c:pt>
                <c:pt idx="7844">
                  <c:v>0.12634999999999999</c:v>
                </c:pt>
                <c:pt idx="7845">
                  <c:v>8.5947999999999997E-2</c:v>
                </c:pt>
                <c:pt idx="7846">
                  <c:v>4.7744999999999998E-5</c:v>
                </c:pt>
                <c:pt idx="7847">
                  <c:v>-1.2821000000000001E-2</c:v>
                </c:pt>
                <c:pt idx="7848">
                  <c:v>-7.9435000000000006E-2</c:v>
                </c:pt>
                <c:pt idx="7849">
                  <c:v>-8.4167000000000006E-2</c:v>
                </c:pt>
                <c:pt idx="7850">
                  <c:v>-0.1492</c:v>
                </c:pt>
                <c:pt idx="7851">
                  <c:v>-0.14499999999999999</c:v>
                </c:pt>
                <c:pt idx="7852">
                  <c:v>-0.2001</c:v>
                </c:pt>
                <c:pt idx="7853">
                  <c:v>-0.23976</c:v>
                </c:pt>
                <c:pt idx="7854">
                  <c:v>-0.21168000000000001</c:v>
                </c:pt>
                <c:pt idx="7855">
                  <c:v>-0.27398</c:v>
                </c:pt>
                <c:pt idx="7856">
                  <c:v>-0.28231000000000001</c:v>
                </c:pt>
                <c:pt idx="7857">
                  <c:v>-0.29824000000000001</c:v>
                </c:pt>
                <c:pt idx="7858">
                  <c:v>-0.29919000000000001</c:v>
                </c:pt>
                <c:pt idx="7859">
                  <c:v>-0.29705999999999999</c:v>
                </c:pt>
                <c:pt idx="7860">
                  <c:v>-0.27912999999999999</c:v>
                </c:pt>
                <c:pt idx="7861">
                  <c:v>-0.19966999999999999</c:v>
                </c:pt>
                <c:pt idx="7862">
                  <c:v>-0.21002000000000001</c:v>
                </c:pt>
                <c:pt idx="7863">
                  <c:v>-0.19753999999999999</c:v>
                </c:pt>
                <c:pt idx="7864">
                  <c:v>-0.13250000000000001</c:v>
                </c:pt>
                <c:pt idx="7865">
                  <c:v>-9.0891E-2</c:v>
                </c:pt>
                <c:pt idx="7866">
                  <c:v>-5.7924999999999997E-2</c:v>
                </c:pt>
                <c:pt idx="7867">
                  <c:v>-1.6128E-2</c:v>
                </c:pt>
                <c:pt idx="7868">
                  <c:v>4.3969000000000001E-2</c:v>
                </c:pt>
                <c:pt idx="7869">
                  <c:v>3.8308000000000002E-2</c:v>
                </c:pt>
                <c:pt idx="7870">
                  <c:v>9.9748000000000003E-2</c:v>
                </c:pt>
                <c:pt idx="7871">
                  <c:v>0.13134000000000001</c:v>
                </c:pt>
                <c:pt idx="7872">
                  <c:v>0.15508</c:v>
                </c:pt>
                <c:pt idx="7873">
                  <c:v>0.20621</c:v>
                </c:pt>
                <c:pt idx="7874">
                  <c:v>0.24328</c:v>
                </c:pt>
                <c:pt idx="7875">
                  <c:v>0.28871999999999998</c:v>
                </c:pt>
                <c:pt idx="7876">
                  <c:v>0.28051999999999999</c:v>
                </c:pt>
                <c:pt idx="7877">
                  <c:v>0.29864000000000002</c:v>
                </c:pt>
                <c:pt idx="7878">
                  <c:v>0.29427999999999999</c:v>
                </c:pt>
                <c:pt idx="7879">
                  <c:v>0.23788000000000001</c:v>
                </c:pt>
                <c:pt idx="7880">
                  <c:v>0.25470999999999999</c:v>
                </c:pt>
                <c:pt idx="7881">
                  <c:v>0.27606000000000003</c:v>
                </c:pt>
                <c:pt idx="7882">
                  <c:v>0.23533999999999999</c:v>
                </c:pt>
                <c:pt idx="7883">
                  <c:v>0.19455</c:v>
                </c:pt>
                <c:pt idx="7884">
                  <c:v>0.18010999999999999</c:v>
                </c:pt>
                <c:pt idx="7885">
                  <c:v>0.13084999999999999</c:v>
                </c:pt>
                <c:pt idx="7886">
                  <c:v>6.8039000000000002E-2</c:v>
                </c:pt>
                <c:pt idx="7887">
                  <c:v>8.5005999999999998E-2</c:v>
                </c:pt>
                <c:pt idx="7888">
                  <c:v>4.2950000000000002E-2</c:v>
                </c:pt>
                <c:pt idx="7889">
                  <c:v>-8.4137999999999997E-4</c:v>
                </c:pt>
                <c:pt idx="7890">
                  <c:v>-6.7358000000000001E-2</c:v>
                </c:pt>
                <c:pt idx="7891">
                  <c:v>-0.11043</c:v>
                </c:pt>
                <c:pt idx="7892">
                  <c:v>-0.15756999999999999</c:v>
                </c:pt>
                <c:pt idx="7893">
                  <c:v>-0.23832999999999999</c:v>
                </c:pt>
                <c:pt idx="7894">
                  <c:v>-0.21379000000000001</c:v>
                </c:pt>
                <c:pt idx="7895">
                  <c:v>-0.25205</c:v>
                </c:pt>
                <c:pt idx="7896">
                  <c:v>-0.26184000000000002</c:v>
                </c:pt>
                <c:pt idx="7897">
                  <c:v>-0.24129</c:v>
                </c:pt>
                <c:pt idx="7898">
                  <c:v>-0.28017999999999998</c:v>
                </c:pt>
                <c:pt idx="7899">
                  <c:v>-0.30608999999999997</c:v>
                </c:pt>
                <c:pt idx="7900">
                  <c:v>-0.31084000000000001</c:v>
                </c:pt>
                <c:pt idx="7901">
                  <c:v>-0.25413999999999998</c:v>
                </c:pt>
                <c:pt idx="7902">
                  <c:v>-0.26544000000000001</c:v>
                </c:pt>
                <c:pt idx="7903">
                  <c:v>-0.21990999999999999</c:v>
                </c:pt>
                <c:pt idx="7904">
                  <c:v>-0.15709000000000001</c:v>
                </c:pt>
                <c:pt idx="7905">
                  <c:v>-0.18748000000000001</c:v>
                </c:pt>
                <c:pt idx="7906">
                  <c:v>-0.14330000000000001</c:v>
                </c:pt>
                <c:pt idx="7907">
                  <c:v>-0.12391000000000001</c:v>
                </c:pt>
                <c:pt idx="7908">
                  <c:v>-6.5211000000000005E-2</c:v>
                </c:pt>
                <c:pt idx="7909">
                  <c:v>-1.0404E-2</c:v>
                </c:pt>
                <c:pt idx="7910">
                  <c:v>4.1054E-2</c:v>
                </c:pt>
                <c:pt idx="7911">
                  <c:v>0.1406</c:v>
                </c:pt>
                <c:pt idx="7912">
                  <c:v>0.11027000000000001</c:v>
                </c:pt>
                <c:pt idx="7913">
                  <c:v>0.15817000000000001</c:v>
                </c:pt>
                <c:pt idx="7914">
                  <c:v>0.17551</c:v>
                </c:pt>
                <c:pt idx="7915">
                  <c:v>0.19997999999999999</c:v>
                </c:pt>
                <c:pt idx="7916">
                  <c:v>0.2331</c:v>
                </c:pt>
                <c:pt idx="7917">
                  <c:v>0.27861999999999998</c:v>
                </c:pt>
                <c:pt idx="7918">
                  <c:v>0.31630000000000003</c:v>
                </c:pt>
                <c:pt idx="7919">
                  <c:v>0.27227000000000001</c:v>
                </c:pt>
                <c:pt idx="7920">
                  <c:v>0.30099999999999999</c:v>
                </c:pt>
                <c:pt idx="7921">
                  <c:v>0.26327</c:v>
                </c:pt>
                <c:pt idx="7922">
                  <c:v>0.22087999999999999</c:v>
                </c:pt>
                <c:pt idx="7923">
                  <c:v>0.25190000000000001</c:v>
                </c:pt>
                <c:pt idx="7924">
                  <c:v>0.23380999999999999</c:v>
                </c:pt>
                <c:pt idx="7925">
                  <c:v>0.22739000000000001</c:v>
                </c:pt>
                <c:pt idx="7926">
                  <c:v>0.15869</c:v>
                </c:pt>
                <c:pt idx="7927">
                  <c:v>0.12734000000000001</c:v>
                </c:pt>
                <c:pt idx="7928">
                  <c:v>8.0007999999999996E-2</c:v>
                </c:pt>
                <c:pt idx="7929">
                  <c:v>-1.7271000000000002E-2</c:v>
                </c:pt>
                <c:pt idx="7930">
                  <c:v>2.7022000000000001E-2</c:v>
                </c:pt>
                <c:pt idx="7931">
                  <c:v>-2.7796999999999999E-2</c:v>
                </c:pt>
                <c:pt idx="7932">
                  <c:v>-5.1947E-2</c:v>
                </c:pt>
                <c:pt idx="7933">
                  <c:v>-0.11051</c:v>
                </c:pt>
                <c:pt idx="7934">
                  <c:v>-0.14660999999999999</c:v>
                </c:pt>
                <c:pt idx="7935">
                  <c:v>-0.19611999999999999</c:v>
                </c:pt>
                <c:pt idx="7936">
                  <c:v>-0.26580999999999999</c:v>
                </c:pt>
                <c:pt idx="7937">
                  <c:v>-0.24274999999999999</c:v>
                </c:pt>
                <c:pt idx="7938">
                  <c:v>-0.29042000000000001</c:v>
                </c:pt>
                <c:pt idx="7939">
                  <c:v>-0.27776000000000001</c:v>
                </c:pt>
                <c:pt idx="7940">
                  <c:v>-0.25219999999999998</c:v>
                </c:pt>
                <c:pt idx="7941">
                  <c:v>-0.27640999999999999</c:v>
                </c:pt>
                <c:pt idx="7942">
                  <c:v>-0.28776000000000002</c:v>
                </c:pt>
                <c:pt idx="7943">
                  <c:v>-0.29293000000000002</c:v>
                </c:pt>
                <c:pt idx="7944">
                  <c:v>-0.23066</c:v>
                </c:pt>
                <c:pt idx="7945">
                  <c:v>-0.22470000000000001</c:v>
                </c:pt>
                <c:pt idx="7946">
                  <c:v>-0.19095999999999999</c:v>
                </c:pt>
                <c:pt idx="7947">
                  <c:v>-0.10918</c:v>
                </c:pt>
                <c:pt idx="7948">
                  <c:v>-0.13894000000000001</c:v>
                </c:pt>
                <c:pt idx="7949">
                  <c:v>-9.6079999999999999E-2</c:v>
                </c:pt>
                <c:pt idx="7950">
                  <c:v>-6.4948000000000006E-2</c:v>
                </c:pt>
                <c:pt idx="7951">
                  <c:v>1.6684000000000001E-2</c:v>
                </c:pt>
                <c:pt idx="7952">
                  <c:v>3.9448999999999998E-2</c:v>
                </c:pt>
                <c:pt idx="7953">
                  <c:v>9.4796000000000005E-2</c:v>
                </c:pt>
                <c:pt idx="7954">
                  <c:v>0.18867</c:v>
                </c:pt>
                <c:pt idx="7955">
                  <c:v>0.15767999999999999</c:v>
                </c:pt>
                <c:pt idx="7956">
                  <c:v>0.20265</c:v>
                </c:pt>
                <c:pt idx="7957">
                  <c:v>0.21786</c:v>
                </c:pt>
                <c:pt idx="7958">
                  <c:v>0.21729999999999999</c:v>
                </c:pt>
                <c:pt idx="7959">
                  <c:v>0.25649</c:v>
                </c:pt>
                <c:pt idx="7960">
                  <c:v>0.29386000000000001</c:v>
                </c:pt>
                <c:pt idx="7961">
                  <c:v>0.32072000000000001</c:v>
                </c:pt>
                <c:pt idx="7962">
                  <c:v>0.26941999999999999</c:v>
                </c:pt>
                <c:pt idx="7963">
                  <c:v>0.28710000000000002</c:v>
                </c:pt>
                <c:pt idx="7964">
                  <c:v>0.25533</c:v>
                </c:pt>
                <c:pt idx="7965">
                  <c:v>0.19272</c:v>
                </c:pt>
                <c:pt idx="7966">
                  <c:v>0.22867999999999999</c:v>
                </c:pt>
                <c:pt idx="7967">
                  <c:v>0.19750999999999999</c:v>
                </c:pt>
                <c:pt idx="7968">
                  <c:v>0.18765999999999999</c:v>
                </c:pt>
                <c:pt idx="7969">
                  <c:v>7.8809000000000004E-2</c:v>
                </c:pt>
                <c:pt idx="7970">
                  <c:v>7.6518000000000003E-2</c:v>
                </c:pt>
                <c:pt idx="7971">
                  <c:v>2.9301000000000001E-2</c:v>
                </c:pt>
                <c:pt idx="7972">
                  <c:v>-8.0611000000000002E-2</c:v>
                </c:pt>
                <c:pt idx="7973">
                  <c:v>-3.7336000000000001E-2</c:v>
                </c:pt>
                <c:pt idx="7974">
                  <c:v>-9.5964999999999995E-2</c:v>
                </c:pt>
                <c:pt idx="7975">
                  <c:v>-0.11366</c:v>
                </c:pt>
                <c:pt idx="7976">
                  <c:v>-0.15659000000000001</c:v>
                </c:pt>
                <c:pt idx="7977">
                  <c:v>-0.19181999999999999</c:v>
                </c:pt>
                <c:pt idx="7978">
                  <c:v>-0.23724999999999999</c:v>
                </c:pt>
                <c:pt idx="7979">
                  <c:v>-0.29316999999999999</c:v>
                </c:pt>
                <c:pt idx="7980">
                  <c:v>-0.25079000000000001</c:v>
                </c:pt>
                <c:pt idx="7981">
                  <c:v>-0.29505999999999999</c:v>
                </c:pt>
                <c:pt idx="7982">
                  <c:v>-0.27183000000000002</c:v>
                </c:pt>
                <c:pt idx="7983">
                  <c:v>-0.24185000000000001</c:v>
                </c:pt>
                <c:pt idx="7984">
                  <c:v>-0.27614</c:v>
                </c:pt>
                <c:pt idx="7985">
                  <c:v>-0.26507999999999998</c:v>
                </c:pt>
                <c:pt idx="7986">
                  <c:v>-0.27382000000000001</c:v>
                </c:pt>
                <c:pt idx="7987">
                  <c:v>-0.16633999999999999</c:v>
                </c:pt>
                <c:pt idx="7988">
                  <c:v>-0.19894000000000001</c:v>
                </c:pt>
                <c:pt idx="7989">
                  <c:v>-0.15967999999999999</c:v>
                </c:pt>
                <c:pt idx="7990">
                  <c:v>-5.6156999999999999E-2</c:v>
                </c:pt>
                <c:pt idx="7991">
                  <c:v>-8.7960999999999998E-2</c:v>
                </c:pt>
                <c:pt idx="7992">
                  <c:v>-3.7144999999999997E-2</c:v>
                </c:pt>
                <c:pt idx="7993">
                  <c:v>-3.0799E-3</c:v>
                </c:pt>
                <c:pt idx="7994">
                  <c:v>6.0694999999999999E-2</c:v>
                </c:pt>
                <c:pt idx="7995">
                  <c:v>9.2072000000000001E-2</c:v>
                </c:pt>
                <c:pt idx="7996">
                  <c:v>0.14471000000000001</c:v>
                </c:pt>
                <c:pt idx="7997">
                  <c:v>0.22606999999999999</c:v>
                </c:pt>
                <c:pt idx="7998">
                  <c:v>0.21793999999999999</c:v>
                </c:pt>
                <c:pt idx="7999">
                  <c:v>0.24942</c:v>
                </c:pt>
                <c:pt idx="8000">
                  <c:v>0.26268000000000002</c:v>
                </c:pt>
                <c:pt idx="8001">
                  <c:v>0.24315999999999999</c:v>
                </c:pt>
                <c:pt idx="8002">
                  <c:v>0.27532000000000001</c:v>
                </c:pt>
                <c:pt idx="8003">
                  <c:v>0.3004</c:v>
                </c:pt>
                <c:pt idx="8004">
                  <c:v>0.31369999999999998</c:v>
                </c:pt>
                <c:pt idx="8005">
                  <c:v>0.26016</c:v>
                </c:pt>
                <c:pt idx="8006">
                  <c:v>0.25873000000000002</c:v>
                </c:pt>
                <c:pt idx="8007">
                  <c:v>0.24434</c:v>
                </c:pt>
                <c:pt idx="8008">
                  <c:v>0.16957</c:v>
                </c:pt>
                <c:pt idx="8009">
                  <c:v>0.20319999999999999</c:v>
                </c:pt>
                <c:pt idx="8010">
                  <c:v>0.15992000000000001</c:v>
                </c:pt>
                <c:pt idx="8011">
                  <c:v>0.13425000000000001</c:v>
                </c:pt>
                <c:pt idx="8012">
                  <c:v>3.8247999999999997E-2</c:v>
                </c:pt>
                <c:pt idx="8013">
                  <c:v>2.6374999999999999E-2</c:v>
                </c:pt>
                <c:pt idx="8014">
                  <c:v>-1.7836000000000001E-2</c:v>
                </c:pt>
                <c:pt idx="8015">
                  <c:v>-0.11635</c:v>
                </c:pt>
                <c:pt idx="8016">
                  <c:v>-0.11687</c:v>
                </c:pt>
                <c:pt idx="8017">
                  <c:v>-0.16791</c:v>
                </c:pt>
                <c:pt idx="8018">
                  <c:v>-0.18368999999999999</c:v>
                </c:pt>
                <c:pt idx="8019">
                  <c:v>-0.20671999999999999</c:v>
                </c:pt>
                <c:pt idx="8020">
                  <c:v>-0.22663</c:v>
                </c:pt>
                <c:pt idx="8021">
                  <c:v>-0.26184000000000002</c:v>
                </c:pt>
                <c:pt idx="8022">
                  <c:v>-0.30418000000000001</c:v>
                </c:pt>
                <c:pt idx="8023">
                  <c:v>-0.25480000000000003</c:v>
                </c:pt>
                <c:pt idx="8024">
                  <c:v>-0.29232000000000002</c:v>
                </c:pt>
                <c:pt idx="8025">
                  <c:v>-0.2918</c:v>
                </c:pt>
                <c:pt idx="8026">
                  <c:v>-0.25655</c:v>
                </c:pt>
                <c:pt idx="8027">
                  <c:v>-0.28311999999999998</c:v>
                </c:pt>
                <c:pt idx="8028">
                  <c:v>-0.25379000000000002</c:v>
                </c:pt>
                <c:pt idx="8029">
                  <c:v>-0.23649999999999999</c:v>
                </c:pt>
                <c:pt idx="8030">
                  <c:v>-0.13818</c:v>
                </c:pt>
                <c:pt idx="8031">
                  <c:v>-0.14077000000000001</c:v>
                </c:pt>
                <c:pt idx="8032">
                  <c:v>-0.10158</c:v>
                </c:pt>
                <c:pt idx="8033">
                  <c:v>8.8405000000000005E-4</c:v>
                </c:pt>
                <c:pt idx="8034">
                  <c:v>-2.7480999999999998E-2</c:v>
                </c:pt>
                <c:pt idx="8035">
                  <c:v>1.4803999999999999E-2</c:v>
                </c:pt>
                <c:pt idx="8036">
                  <c:v>5.7965000000000003E-2</c:v>
                </c:pt>
                <c:pt idx="8037">
                  <c:v>0.10827000000000001</c:v>
                </c:pt>
                <c:pt idx="8038">
                  <c:v>0.13657</c:v>
                </c:pt>
                <c:pt idx="8039">
                  <c:v>0.21290999999999999</c:v>
                </c:pt>
                <c:pt idx="8040">
                  <c:v>0.26739000000000002</c:v>
                </c:pt>
                <c:pt idx="8041">
                  <c:v>0.25258999999999998</c:v>
                </c:pt>
                <c:pt idx="8042">
                  <c:v>0.29637000000000002</c:v>
                </c:pt>
                <c:pt idx="8043">
                  <c:v>0.27807999999999999</c:v>
                </c:pt>
                <c:pt idx="8044">
                  <c:v>0.26478000000000002</c:v>
                </c:pt>
                <c:pt idx="8045">
                  <c:v>0.29220000000000002</c:v>
                </c:pt>
                <c:pt idx="8046">
                  <c:v>0.30248000000000003</c:v>
                </c:pt>
                <c:pt idx="8047">
                  <c:v>0.31420999999999999</c:v>
                </c:pt>
                <c:pt idx="8048">
                  <c:v>0.20451</c:v>
                </c:pt>
                <c:pt idx="8049">
                  <c:v>0.23927999999999999</c:v>
                </c:pt>
                <c:pt idx="8050">
                  <c:v>0.20784</c:v>
                </c:pt>
                <c:pt idx="8051">
                  <c:v>0.12111</c:v>
                </c:pt>
                <c:pt idx="8052">
                  <c:v>0.16003000000000001</c:v>
                </c:pt>
                <c:pt idx="8053">
                  <c:v>0.10524</c:v>
                </c:pt>
                <c:pt idx="8054">
                  <c:v>8.4179000000000004E-2</c:v>
                </c:pt>
                <c:pt idx="8055">
                  <c:v>-1.1136999999999999E-2</c:v>
                </c:pt>
                <c:pt idx="8056">
                  <c:v>-2.9249000000000001E-2</c:v>
                </c:pt>
                <c:pt idx="8057">
                  <c:v>-8.2646999999999998E-2</c:v>
                </c:pt>
                <c:pt idx="8058">
                  <c:v>-0.17732999999999999</c:v>
                </c:pt>
                <c:pt idx="8059">
                  <c:v>-0.16657</c:v>
                </c:pt>
                <c:pt idx="8060">
                  <c:v>-0.22609000000000001</c:v>
                </c:pt>
                <c:pt idx="8061">
                  <c:v>-0.22531000000000001</c:v>
                </c:pt>
                <c:pt idx="8062">
                  <c:v>-0.24098</c:v>
                </c:pt>
                <c:pt idx="8063">
                  <c:v>-0.26373000000000002</c:v>
                </c:pt>
                <c:pt idx="8064">
                  <c:v>-0.29653000000000002</c:v>
                </c:pt>
                <c:pt idx="8065">
                  <c:v>-0.32513999999999998</c:v>
                </c:pt>
                <c:pt idx="8066">
                  <c:v>-0.23946999999999999</c:v>
                </c:pt>
                <c:pt idx="8067">
                  <c:v>-0.29285</c:v>
                </c:pt>
                <c:pt idx="8068">
                  <c:v>-0.28106999999999999</c:v>
                </c:pt>
                <c:pt idx="8069">
                  <c:v>-0.23038</c:v>
                </c:pt>
                <c:pt idx="8070">
                  <c:v>-0.25750000000000001</c:v>
                </c:pt>
                <c:pt idx="8071">
                  <c:v>-0.2228</c:v>
                </c:pt>
                <c:pt idx="8072">
                  <c:v>-0.19614999999999999</c:v>
                </c:pt>
                <c:pt idx="8073">
                  <c:v>-9.7900000000000001E-2</c:v>
                </c:pt>
                <c:pt idx="8074">
                  <c:v>-9.1702000000000006E-2</c:v>
                </c:pt>
                <c:pt idx="8075">
                  <c:v>-5.1153999999999998E-2</c:v>
                </c:pt>
                <c:pt idx="8076">
                  <c:v>4.2320999999999998E-2</c:v>
                </c:pt>
                <c:pt idx="8077">
                  <c:v>5.8280999999999999E-2</c:v>
                </c:pt>
                <c:pt idx="8078">
                  <c:v>0.10663</c:v>
                </c:pt>
                <c:pt idx="8079">
                  <c:v>0.12761</c:v>
                </c:pt>
                <c:pt idx="8080">
                  <c:v>0.16</c:v>
                </c:pt>
                <c:pt idx="8081">
                  <c:v>0.17993999999999999</c:v>
                </c:pt>
                <c:pt idx="8082">
                  <c:v>0.23297000000000001</c:v>
                </c:pt>
                <c:pt idx="8083">
                  <c:v>0.27424999999999999</c:v>
                </c:pt>
                <c:pt idx="8084">
                  <c:v>0.22957</c:v>
                </c:pt>
                <c:pt idx="8085">
                  <c:v>0.28965000000000002</c:v>
                </c:pt>
                <c:pt idx="8086">
                  <c:v>0.30298999999999998</c:v>
                </c:pt>
                <c:pt idx="8087">
                  <c:v>0.30099999999999999</c:v>
                </c:pt>
                <c:pt idx="8088">
                  <c:v>0.32312999999999997</c:v>
                </c:pt>
                <c:pt idx="8089">
                  <c:v>0.31235000000000002</c:v>
                </c:pt>
                <c:pt idx="8090">
                  <c:v>0.29172999999999999</c:v>
                </c:pt>
                <c:pt idx="8091">
                  <c:v>0.18168999999999999</c:v>
                </c:pt>
                <c:pt idx="8092">
                  <c:v>0.19864999999999999</c:v>
                </c:pt>
                <c:pt idx="8093">
                  <c:v>0.17530999999999999</c:v>
                </c:pt>
                <c:pt idx="8094">
                  <c:v>0.10034999999999999</c:v>
                </c:pt>
                <c:pt idx="8095">
                  <c:v>6.1325999999999999E-2</c:v>
                </c:pt>
                <c:pt idx="8096">
                  <c:v>2.3380999999999999E-2</c:v>
                </c:pt>
                <c:pt idx="8097">
                  <c:v>-1.5535E-2</c:v>
                </c:pt>
                <c:pt idx="8098">
                  <c:v>-8.7174000000000001E-2</c:v>
                </c:pt>
                <c:pt idx="8099">
                  <c:v>-6.6664000000000001E-2</c:v>
                </c:pt>
                <c:pt idx="8100">
                  <c:v>-0.14266999999999999</c:v>
                </c:pt>
                <c:pt idx="8101">
                  <c:v>-0.17588000000000001</c:v>
                </c:pt>
                <c:pt idx="8102">
                  <c:v>-0.17513999999999999</c:v>
                </c:pt>
                <c:pt idx="8103">
                  <c:v>-0.24596999999999999</c:v>
                </c:pt>
                <c:pt idx="8104">
                  <c:v>-0.27034000000000002</c:v>
                </c:pt>
                <c:pt idx="8105">
                  <c:v>-0.31270999999999999</c:v>
                </c:pt>
                <c:pt idx="8106">
                  <c:v>-0.30630000000000002</c:v>
                </c:pt>
                <c:pt idx="8107">
                  <c:v>-0.32163000000000003</c:v>
                </c:pt>
                <c:pt idx="8108">
                  <c:v>-0.31329000000000001</c:v>
                </c:pt>
                <c:pt idx="8109">
                  <c:v>-0.24349999999999999</c:v>
                </c:pt>
                <c:pt idx="8110">
                  <c:v>-0.26880999999999999</c:v>
                </c:pt>
                <c:pt idx="8111">
                  <c:v>-0.27681</c:v>
                </c:pt>
                <c:pt idx="8112">
                  <c:v>-0.22159999999999999</c:v>
                </c:pt>
                <c:pt idx="8113">
                  <c:v>-0.17599000000000001</c:v>
                </c:pt>
                <c:pt idx="8114">
                  <c:v>-0.15568000000000001</c:v>
                </c:pt>
                <c:pt idx="8115">
                  <c:v>-0.10407</c:v>
                </c:pt>
                <c:pt idx="8116">
                  <c:v>-3.2423E-2</c:v>
                </c:pt>
                <c:pt idx="8117">
                  <c:v>-5.1303000000000001E-2</c:v>
                </c:pt>
                <c:pt idx="8118">
                  <c:v>4.8788E-3</c:v>
                </c:pt>
                <c:pt idx="8119">
                  <c:v>4.8002000000000003E-2</c:v>
                </c:pt>
                <c:pt idx="8120">
                  <c:v>7.7699000000000004E-2</c:v>
                </c:pt>
                <c:pt idx="8121">
                  <c:v>0.14171</c:v>
                </c:pt>
                <c:pt idx="8122">
                  <c:v>0.19775999999999999</c:v>
                </c:pt>
                <c:pt idx="8123">
                  <c:v>0.26805000000000001</c:v>
                </c:pt>
                <c:pt idx="8124">
                  <c:v>0.25392999999999999</c:v>
                </c:pt>
                <c:pt idx="8125">
                  <c:v>0.28491</c:v>
                </c:pt>
                <c:pt idx="8126">
                  <c:v>0.28850999999999999</c:v>
                </c:pt>
                <c:pt idx="8127">
                  <c:v>0.26002999999999998</c:v>
                </c:pt>
                <c:pt idx="8128">
                  <c:v>0.28691</c:v>
                </c:pt>
                <c:pt idx="8129">
                  <c:v>0.30304999999999999</c:v>
                </c:pt>
                <c:pt idx="8130">
                  <c:v>0.27012000000000003</c:v>
                </c:pt>
                <c:pt idx="8131">
                  <c:v>0.28187000000000001</c:v>
                </c:pt>
                <c:pt idx="8132">
                  <c:v>0.28600999999999999</c:v>
                </c:pt>
                <c:pt idx="8133">
                  <c:v>0.23302999999999999</c:v>
                </c:pt>
                <c:pt idx="8134">
                  <c:v>0.16109999999999999</c:v>
                </c:pt>
                <c:pt idx="8135">
                  <c:v>0.15881999999999999</c:v>
                </c:pt>
                <c:pt idx="8136">
                  <c:v>0.10117</c:v>
                </c:pt>
                <c:pt idx="8137">
                  <c:v>6.4344999999999999E-2</c:v>
                </c:pt>
                <c:pt idx="8138">
                  <c:v>1.2167000000000001E-2</c:v>
                </c:pt>
                <c:pt idx="8139">
                  <c:v>-3.7650999999999997E-2</c:v>
                </c:pt>
                <c:pt idx="8140">
                  <c:v>-5.7297000000000001E-2</c:v>
                </c:pt>
                <c:pt idx="8141">
                  <c:v>-0.14433000000000001</c:v>
                </c:pt>
                <c:pt idx="8142">
                  <c:v>-0.12436999999999999</c:v>
                </c:pt>
                <c:pt idx="8143">
                  <c:v>-0.19433</c:v>
                </c:pt>
                <c:pt idx="8144">
                  <c:v>-0.22520000000000001</c:v>
                </c:pt>
                <c:pt idx="8145">
                  <c:v>-0.21276999999999999</c:v>
                </c:pt>
                <c:pt idx="8146">
                  <c:v>-0.27173999999999998</c:v>
                </c:pt>
                <c:pt idx="8147">
                  <c:v>-0.29365000000000002</c:v>
                </c:pt>
                <c:pt idx="8148">
                  <c:v>-0.32291999999999998</c:v>
                </c:pt>
                <c:pt idx="8149">
                  <c:v>-0.31325999999999998</c:v>
                </c:pt>
                <c:pt idx="8150">
                  <c:v>-0.32547999999999999</c:v>
                </c:pt>
                <c:pt idx="8151">
                  <c:v>-0.30715999999999999</c:v>
                </c:pt>
                <c:pt idx="8152">
                  <c:v>-0.22226000000000001</c:v>
                </c:pt>
                <c:pt idx="8153">
                  <c:v>-0.24887999999999999</c:v>
                </c:pt>
                <c:pt idx="8154">
                  <c:v>-0.23213</c:v>
                </c:pt>
                <c:pt idx="8155">
                  <c:v>-0.17519999999999999</c:v>
                </c:pt>
                <c:pt idx="8156">
                  <c:v>-0.12917999999999999</c:v>
                </c:pt>
                <c:pt idx="8157">
                  <c:v>-9.4509999999999997E-2</c:v>
                </c:pt>
                <c:pt idx="8158">
                  <c:v>-6.1054999999999998E-2</c:v>
                </c:pt>
                <c:pt idx="8159">
                  <c:v>2.2419000000000001E-2</c:v>
                </c:pt>
                <c:pt idx="8160">
                  <c:v>1.8711000000000001E-3</c:v>
                </c:pt>
                <c:pt idx="8161">
                  <c:v>6.7637000000000003E-2</c:v>
                </c:pt>
                <c:pt idx="8162">
                  <c:v>0.10446</c:v>
                </c:pt>
                <c:pt idx="8163">
                  <c:v>0.13735</c:v>
                </c:pt>
                <c:pt idx="8164">
                  <c:v>0.19248000000000001</c:v>
                </c:pt>
                <c:pt idx="8165">
                  <c:v>0.23468</c:v>
                </c:pt>
                <c:pt idx="8166">
                  <c:v>0.29927999999999999</c:v>
                </c:pt>
                <c:pt idx="8167">
                  <c:v>0.28171000000000002</c:v>
                </c:pt>
                <c:pt idx="8168">
                  <c:v>0.31262000000000001</c:v>
                </c:pt>
                <c:pt idx="8169">
                  <c:v>0.30652000000000001</c:v>
                </c:pt>
                <c:pt idx="8170">
                  <c:v>0.26102999999999998</c:v>
                </c:pt>
                <c:pt idx="8171">
                  <c:v>0.28774</c:v>
                </c:pt>
                <c:pt idx="8172">
                  <c:v>0.30869000000000002</c:v>
                </c:pt>
                <c:pt idx="8173">
                  <c:v>0.28301999999999999</c:v>
                </c:pt>
                <c:pt idx="8174">
                  <c:v>0.22633</c:v>
                </c:pt>
                <c:pt idx="8175">
                  <c:v>0.21845000000000001</c:v>
                </c:pt>
                <c:pt idx="8176">
                  <c:v>0.16880999999999999</c:v>
                </c:pt>
                <c:pt idx="8177">
                  <c:v>9.5773999999999998E-2</c:v>
                </c:pt>
                <c:pt idx="8178">
                  <c:v>0.12411</c:v>
                </c:pt>
                <c:pt idx="8179">
                  <c:v>7.0992E-2</c:v>
                </c:pt>
                <c:pt idx="8180">
                  <c:v>4.3783000000000002E-2</c:v>
                </c:pt>
                <c:pt idx="8181">
                  <c:v>-3.2354000000000001E-2</c:v>
                </c:pt>
                <c:pt idx="8182">
                  <c:v>-7.3797000000000001E-2</c:v>
                </c:pt>
                <c:pt idx="8183">
                  <c:v>-0.12787999999999999</c:v>
                </c:pt>
                <c:pt idx="8184">
                  <c:v>-0.22538</c:v>
                </c:pt>
                <c:pt idx="8185">
                  <c:v>-0.19433</c:v>
                </c:pt>
                <c:pt idx="8186">
                  <c:v>-0.2387</c:v>
                </c:pt>
                <c:pt idx="8187">
                  <c:v>-0.25866</c:v>
                </c:pt>
                <c:pt idx="8188">
                  <c:v>-0.25226999999999999</c:v>
                </c:pt>
                <c:pt idx="8189">
                  <c:v>-0.29372999999999999</c:v>
                </c:pt>
                <c:pt idx="8190">
                  <c:v>-0.33739000000000002</c:v>
                </c:pt>
                <c:pt idx="8191">
                  <c:v>-0.33653</c:v>
                </c:pt>
                <c:pt idx="8192">
                  <c:v>-0.28743999999999997</c:v>
                </c:pt>
                <c:pt idx="8193">
                  <c:v>-0.29835</c:v>
                </c:pt>
                <c:pt idx="8194">
                  <c:v>-0.25846000000000002</c:v>
                </c:pt>
                <c:pt idx="8195">
                  <c:v>-0.19112999999999999</c:v>
                </c:pt>
                <c:pt idx="8196">
                  <c:v>-0.22728000000000001</c:v>
                </c:pt>
                <c:pt idx="8197">
                  <c:v>-0.19264999999999999</c:v>
                </c:pt>
                <c:pt idx="8198">
                  <c:v>-0.16458999999999999</c:v>
                </c:pt>
                <c:pt idx="8199">
                  <c:v>-0.11025</c:v>
                </c:pt>
                <c:pt idx="8200">
                  <c:v>-4.7301999999999997E-2</c:v>
                </c:pt>
                <c:pt idx="8201">
                  <c:v>3.2680000000000001E-3</c:v>
                </c:pt>
                <c:pt idx="8202">
                  <c:v>0.11319</c:v>
                </c:pt>
                <c:pt idx="8203">
                  <c:v>8.0701999999999996E-2</c:v>
                </c:pt>
                <c:pt idx="8204">
                  <c:v>0.12967000000000001</c:v>
                </c:pt>
                <c:pt idx="8205">
                  <c:v>0.15478</c:v>
                </c:pt>
                <c:pt idx="8206">
                  <c:v>0.18579999999999999</c:v>
                </c:pt>
                <c:pt idx="8207">
                  <c:v>0.22758999999999999</c:v>
                </c:pt>
                <c:pt idx="8208">
                  <c:v>0.28092</c:v>
                </c:pt>
                <c:pt idx="8209">
                  <c:v>0.3342</c:v>
                </c:pt>
                <c:pt idx="8210">
                  <c:v>0.28903000000000001</c:v>
                </c:pt>
                <c:pt idx="8211">
                  <c:v>0.32523999999999997</c:v>
                </c:pt>
                <c:pt idx="8212">
                  <c:v>0.29329</c:v>
                </c:pt>
                <c:pt idx="8213">
                  <c:v>0.24995000000000001</c:v>
                </c:pt>
                <c:pt idx="8214">
                  <c:v>0.28917999999999999</c:v>
                </c:pt>
                <c:pt idx="8215">
                  <c:v>0.27822999999999998</c:v>
                </c:pt>
                <c:pt idx="8216">
                  <c:v>0.27571000000000001</c:v>
                </c:pt>
                <c:pt idx="8217">
                  <c:v>0.20133000000000001</c:v>
                </c:pt>
                <c:pt idx="8218">
                  <c:v>0.17462</c:v>
                </c:pt>
                <c:pt idx="8219">
                  <c:v>0.12797</c:v>
                </c:pt>
                <c:pt idx="8220">
                  <c:v>1.8252999999999998E-2</c:v>
                </c:pt>
                <c:pt idx="8221">
                  <c:v>6.4617999999999995E-2</c:v>
                </c:pt>
                <c:pt idx="8222">
                  <c:v>1.3604999999999999E-3</c:v>
                </c:pt>
                <c:pt idx="8223">
                  <c:v>-1.9408000000000002E-2</c:v>
                </c:pt>
                <c:pt idx="8224">
                  <c:v>-9.4390000000000002E-2</c:v>
                </c:pt>
                <c:pt idx="8225">
                  <c:v>-0.12628</c:v>
                </c:pt>
                <c:pt idx="8226">
                  <c:v>-0.18361</c:v>
                </c:pt>
                <c:pt idx="8227">
                  <c:v>-0.27292</c:v>
                </c:pt>
                <c:pt idx="8228">
                  <c:v>-0.23583999999999999</c:v>
                </c:pt>
                <c:pt idx="8229">
                  <c:v>-0.28211999999999998</c:v>
                </c:pt>
                <c:pt idx="8230">
                  <c:v>-0.26715</c:v>
                </c:pt>
                <c:pt idx="8231">
                  <c:v>-0.25599</c:v>
                </c:pt>
                <c:pt idx="8232">
                  <c:v>-0.29855999999999999</c:v>
                </c:pt>
                <c:pt idx="8233">
                  <c:v>-0.32097999999999999</c:v>
                </c:pt>
                <c:pt idx="8234">
                  <c:v>-0.34126000000000001</c:v>
                </c:pt>
                <c:pt idx="8235">
                  <c:v>-0.26423000000000002</c:v>
                </c:pt>
                <c:pt idx="8236">
                  <c:v>-0.26871</c:v>
                </c:pt>
                <c:pt idx="8237">
                  <c:v>-0.24284</c:v>
                </c:pt>
                <c:pt idx="8238">
                  <c:v>-0.16528999999999999</c:v>
                </c:pt>
                <c:pt idx="8239">
                  <c:v>-0.20715</c:v>
                </c:pt>
                <c:pt idx="8240">
                  <c:v>-0.14956</c:v>
                </c:pt>
                <c:pt idx="8241">
                  <c:v>-0.11247</c:v>
                </c:pt>
                <c:pt idx="8242">
                  <c:v>-1.6656000000000001E-2</c:v>
                </c:pt>
                <c:pt idx="8243">
                  <c:v>1.0913000000000001E-2</c:v>
                </c:pt>
                <c:pt idx="8244">
                  <c:v>5.7762000000000001E-2</c:v>
                </c:pt>
                <c:pt idx="8245">
                  <c:v>0.17594000000000001</c:v>
                </c:pt>
                <c:pt idx="8246">
                  <c:v>0.13616</c:v>
                </c:pt>
                <c:pt idx="8247">
                  <c:v>0.19067000000000001</c:v>
                </c:pt>
                <c:pt idx="8248">
                  <c:v>0.21745999999999999</c:v>
                </c:pt>
                <c:pt idx="8249">
                  <c:v>0.21944</c:v>
                </c:pt>
                <c:pt idx="8250">
                  <c:v>0.27664</c:v>
                </c:pt>
                <c:pt idx="8251">
                  <c:v>0.31107000000000001</c:v>
                </c:pt>
                <c:pt idx="8252">
                  <c:v>0.35687000000000002</c:v>
                </c:pt>
                <c:pt idx="8253">
                  <c:v>0.30880999999999997</c:v>
                </c:pt>
                <c:pt idx="8254">
                  <c:v>0.32557999999999998</c:v>
                </c:pt>
                <c:pt idx="8255">
                  <c:v>0.30148999999999998</c:v>
                </c:pt>
                <c:pt idx="8256">
                  <c:v>0.23094999999999999</c:v>
                </c:pt>
                <c:pt idx="8257">
                  <c:v>0.28209000000000001</c:v>
                </c:pt>
                <c:pt idx="8258">
                  <c:v>0.25072</c:v>
                </c:pt>
                <c:pt idx="8259">
                  <c:v>0.24368999999999999</c:v>
                </c:pt>
                <c:pt idx="8260">
                  <c:v>0.12025</c:v>
                </c:pt>
                <c:pt idx="8261">
                  <c:v>0.12488</c:v>
                </c:pt>
                <c:pt idx="8262">
                  <c:v>7.1319999999999995E-2</c:v>
                </c:pt>
                <c:pt idx="8263">
                  <c:v>-4.4623999999999997E-2</c:v>
                </c:pt>
                <c:pt idx="8264">
                  <c:v>2.6792999999999999E-4</c:v>
                </c:pt>
                <c:pt idx="8265">
                  <c:v>-6.6092999999999999E-2</c:v>
                </c:pt>
                <c:pt idx="8266">
                  <c:v>-8.7866E-2</c:v>
                </c:pt>
                <c:pt idx="8267">
                  <c:v>-0.14695</c:v>
                </c:pt>
                <c:pt idx="8268">
                  <c:v>-0.18284</c:v>
                </c:pt>
                <c:pt idx="8269">
                  <c:v>-0.24253</c:v>
                </c:pt>
                <c:pt idx="8270">
                  <c:v>-0.32224999999999998</c:v>
                </c:pt>
                <c:pt idx="8271">
                  <c:v>-0.27556000000000003</c:v>
                </c:pt>
                <c:pt idx="8272">
                  <c:v>-0.33056000000000002</c:v>
                </c:pt>
                <c:pt idx="8273">
                  <c:v>-0.30686999999999998</c:v>
                </c:pt>
                <c:pt idx="8274">
                  <c:v>-0.27592</c:v>
                </c:pt>
                <c:pt idx="8275">
                  <c:v>-0.31556000000000001</c:v>
                </c:pt>
                <c:pt idx="8276">
                  <c:v>-0.31485999999999997</c:v>
                </c:pt>
                <c:pt idx="8277">
                  <c:v>-0.32790999999999998</c:v>
                </c:pt>
                <c:pt idx="8278">
                  <c:v>-0.20133000000000001</c:v>
                </c:pt>
                <c:pt idx="8279">
                  <c:v>-0.23658999999999999</c:v>
                </c:pt>
                <c:pt idx="8280">
                  <c:v>-0.19613</c:v>
                </c:pt>
                <c:pt idx="8281">
                  <c:v>-9.6673999999999996E-2</c:v>
                </c:pt>
                <c:pt idx="8282">
                  <c:v>-0.14051</c:v>
                </c:pt>
                <c:pt idx="8283">
                  <c:v>-8.5959999999999995E-2</c:v>
                </c:pt>
                <c:pt idx="8284">
                  <c:v>-5.4536000000000001E-2</c:v>
                </c:pt>
                <c:pt idx="8285">
                  <c:v>3.7744E-2</c:v>
                </c:pt>
                <c:pt idx="8286">
                  <c:v>6.2534999999999993E-2</c:v>
                </c:pt>
                <c:pt idx="8287">
                  <c:v>0.12379</c:v>
                </c:pt>
                <c:pt idx="8288">
                  <c:v>0.22112999999999999</c:v>
                </c:pt>
                <c:pt idx="8289">
                  <c:v>0.20988999999999999</c:v>
                </c:pt>
                <c:pt idx="8290">
                  <c:v>0.27021000000000001</c:v>
                </c:pt>
                <c:pt idx="8291">
                  <c:v>0.27015</c:v>
                </c:pt>
                <c:pt idx="8292">
                  <c:v>0.27088000000000001</c:v>
                </c:pt>
                <c:pt idx="8293">
                  <c:v>0.30249999999999999</c:v>
                </c:pt>
                <c:pt idx="8294">
                  <c:v>0.32847999999999999</c:v>
                </c:pt>
                <c:pt idx="8295">
                  <c:v>0.35761999999999999</c:v>
                </c:pt>
                <c:pt idx="8296">
                  <c:v>0.251</c:v>
                </c:pt>
                <c:pt idx="8297">
                  <c:v>0.30686999999999998</c:v>
                </c:pt>
                <c:pt idx="8298">
                  <c:v>0.28749000000000002</c:v>
                </c:pt>
                <c:pt idx="8299">
                  <c:v>0.21604999999999999</c:v>
                </c:pt>
                <c:pt idx="8300">
                  <c:v>0.25383</c:v>
                </c:pt>
                <c:pt idx="8301">
                  <c:v>0.2064</c:v>
                </c:pt>
                <c:pt idx="8302">
                  <c:v>0.18254000000000001</c:v>
                </c:pt>
                <c:pt idx="8303">
                  <c:v>7.0918999999999996E-2</c:v>
                </c:pt>
                <c:pt idx="8304">
                  <c:v>6.1206000000000003E-2</c:v>
                </c:pt>
                <c:pt idx="8305">
                  <c:v>1.7454000000000001E-2</c:v>
                </c:pt>
                <c:pt idx="8306">
                  <c:v>-9.3104999999999993E-2</c:v>
                </c:pt>
                <c:pt idx="8307">
                  <c:v>-9.8397999999999999E-2</c:v>
                </c:pt>
                <c:pt idx="8308">
                  <c:v>-0.15393999999999999</c:v>
                </c:pt>
                <c:pt idx="8309">
                  <c:v>-0.17926</c:v>
                </c:pt>
                <c:pt idx="8310">
                  <c:v>-0.21063000000000001</c:v>
                </c:pt>
                <c:pt idx="8311">
                  <c:v>-0.22745000000000001</c:v>
                </c:pt>
                <c:pt idx="8312">
                  <c:v>-0.27638000000000001</c:v>
                </c:pt>
                <c:pt idx="8313">
                  <c:v>-0.31874000000000002</c:v>
                </c:pt>
                <c:pt idx="8314">
                  <c:v>-0.27610000000000001</c:v>
                </c:pt>
                <c:pt idx="8315">
                  <c:v>-0.32189000000000001</c:v>
                </c:pt>
                <c:pt idx="8316">
                  <c:v>-0.32718000000000003</c:v>
                </c:pt>
                <c:pt idx="8317">
                  <c:v>-0.30002000000000001</c:v>
                </c:pt>
                <c:pt idx="8318">
                  <c:v>-0.32545000000000002</c:v>
                </c:pt>
                <c:pt idx="8319">
                  <c:v>-0.30101</c:v>
                </c:pt>
                <c:pt idx="8320">
                  <c:v>-0.28212999999999999</c:v>
                </c:pt>
                <c:pt idx="8321">
                  <c:v>-0.17394999999999999</c:v>
                </c:pt>
                <c:pt idx="8322">
                  <c:v>-0.18034</c:v>
                </c:pt>
                <c:pt idx="8323">
                  <c:v>-0.15851999999999999</c:v>
                </c:pt>
                <c:pt idx="8324">
                  <c:v>-5.9908000000000003E-2</c:v>
                </c:pt>
                <c:pt idx="8325">
                  <c:v>-2.9561E-2</c:v>
                </c:pt>
                <c:pt idx="8326">
                  <c:v>1.5609E-2</c:v>
                </c:pt>
                <c:pt idx="8327">
                  <c:v>5.8635E-2</c:v>
                </c:pt>
                <c:pt idx="8328">
                  <c:v>0.11561</c:v>
                </c:pt>
                <c:pt idx="8329">
                  <c:v>0.10707</c:v>
                </c:pt>
                <c:pt idx="8330">
                  <c:v>0.16397</c:v>
                </c:pt>
                <c:pt idx="8331">
                  <c:v>0.21612999999999999</c:v>
                </c:pt>
                <c:pt idx="8332">
                  <c:v>0.20752000000000001</c:v>
                </c:pt>
                <c:pt idx="8333">
                  <c:v>0.27650999999999998</c:v>
                </c:pt>
                <c:pt idx="8334">
                  <c:v>0.30868000000000001</c:v>
                </c:pt>
                <c:pt idx="8335">
                  <c:v>0.32879000000000003</c:v>
                </c:pt>
                <c:pt idx="8336">
                  <c:v>0.33323999999999998</c:v>
                </c:pt>
                <c:pt idx="8337">
                  <c:v>0.34365000000000001</c:v>
                </c:pt>
                <c:pt idx="8338">
                  <c:v>0.34431</c:v>
                </c:pt>
                <c:pt idx="8339">
                  <c:v>0.25813000000000003</c:v>
                </c:pt>
                <c:pt idx="8340">
                  <c:v>0.27468999999999999</c:v>
                </c:pt>
                <c:pt idx="8341">
                  <c:v>0.24795</c:v>
                </c:pt>
                <c:pt idx="8342">
                  <c:v>0.16608999999999999</c:v>
                </c:pt>
                <c:pt idx="8343">
                  <c:v>0.18407999999999999</c:v>
                </c:pt>
                <c:pt idx="8344">
                  <c:v>0.17080999999999999</c:v>
                </c:pt>
                <c:pt idx="8345">
                  <c:v>0.10174999999999999</c:v>
                </c:pt>
                <c:pt idx="8346">
                  <c:v>2.7713999999999999E-2</c:v>
                </c:pt>
                <c:pt idx="8347">
                  <c:v>1.3165E-2</c:v>
                </c:pt>
                <c:pt idx="8348">
                  <c:v>-8.1531999999999993E-2</c:v>
                </c:pt>
                <c:pt idx="8349">
                  <c:v>-0.12477000000000001</c:v>
                </c:pt>
                <c:pt idx="8350">
                  <c:v>-0.16688</c:v>
                </c:pt>
                <c:pt idx="8351">
                  <c:v>-0.21093000000000001</c:v>
                </c:pt>
                <c:pt idx="8352">
                  <c:v>-0.20927999999999999</c:v>
                </c:pt>
                <c:pt idx="8353">
                  <c:v>-0.25452000000000002</c:v>
                </c:pt>
                <c:pt idx="8354">
                  <c:v>-0.25524000000000002</c:v>
                </c:pt>
                <c:pt idx="8355">
                  <c:v>-0.30991999999999997</c:v>
                </c:pt>
                <c:pt idx="8356">
                  <c:v>-0.33574999999999999</c:v>
                </c:pt>
                <c:pt idx="8357">
                  <c:v>-0.26135999999999998</c:v>
                </c:pt>
                <c:pt idx="8358">
                  <c:v>-0.31707000000000002</c:v>
                </c:pt>
                <c:pt idx="8359">
                  <c:v>-0.31259999999999999</c:v>
                </c:pt>
                <c:pt idx="8360">
                  <c:v>-0.27160000000000001</c:v>
                </c:pt>
                <c:pt idx="8361">
                  <c:v>-0.29652000000000001</c:v>
                </c:pt>
                <c:pt idx="8362">
                  <c:v>-0.26349</c:v>
                </c:pt>
                <c:pt idx="8363">
                  <c:v>-0.24668000000000001</c:v>
                </c:pt>
                <c:pt idx="8364">
                  <c:v>-0.12936</c:v>
                </c:pt>
                <c:pt idx="8365">
                  <c:v>-0.13539000000000001</c:v>
                </c:pt>
                <c:pt idx="8366">
                  <c:v>-9.2965000000000006E-2</c:v>
                </c:pt>
                <c:pt idx="8367">
                  <c:v>6.4053000000000001E-3</c:v>
                </c:pt>
                <c:pt idx="8368">
                  <c:v>1.9701E-2</c:v>
                </c:pt>
                <c:pt idx="8369">
                  <c:v>8.3968000000000001E-2</c:v>
                </c:pt>
                <c:pt idx="8370">
                  <c:v>0.10366</c:v>
                </c:pt>
                <c:pt idx="8371">
                  <c:v>0.15903999999999999</c:v>
                </c:pt>
                <c:pt idx="8372">
                  <c:v>0.16828000000000001</c:v>
                </c:pt>
                <c:pt idx="8373">
                  <c:v>0.22477</c:v>
                </c:pt>
                <c:pt idx="8374">
                  <c:v>0.26772000000000001</c:v>
                </c:pt>
                <c:pt idx="8375">
                  <c:v>0.23380999999999999</c:v>
                </c:pt>
                <c:pt idx="8376">
                  <c:v>0.30131000000000002</c:v>
                </c:pt>
                <c:pt idx="8377">
                  <c:v>0.32202999999999998</c:v>
                </c:pt>
                <c:pt idx="8378">
                  <c:v>0.32740999999999998</c:v>
                </c:pt>
                <c:pt idx="8379">
                  <c:v>0.33317999999999998</c:v>
                </c:pt>
                <c:pt idx="8380">
                  <c:v>0.32865</c:v>
                </c:pt>
                <c:pt idx="8381">
                  <c:v>0.31373000000000001</c:v>
                </c:pt>
                <c:pt idx="8382">
                  <c:v>0.22122</c:v>
                </c:pt>
                <c:pt idx="8383">
                  <c:v>0.24757000000000001</c:v>
                </c:pt>
                <c:pt idx="8384">
                  <c:v>0.23105999999999999</c:v>
                </c:pt>
                <c:pt idx="8385">
                  <c:v>0.15436</c:v>
                </c:pt>
                <c:pt idx="8386">
                  <c:v>0.11126999999999999</c:v>
                </c:pt>
                <c:pt idx="8387">
                  <c:v>7.7504000000000003E-2</c:v>
                </c:pt>
                <c:pt idx="8388">
                  <c:v>4.0383000000000002E-2</c:v>
                </c:pt>
                <c:pt idx="8389">
                  <c:v>-3.6874999999999998E-2</c:v>
                </c:pt>
                <c:pt idx="8390">
                  <c:v>-2.8812000000000001E-2</c:v>
                </c:pt>
                <c:pt idx="8391">
                  <c:v>-0.10591</c:v>
                </c:pt>
                <c:pt idx="8392">
                  <c:v>-0.14677999999999999</c:v>
                </c:pt>
                <c:pt idx="8393">
                  <c:v>-0.16531000000000001</c:v>
                </c:pt>
                <c:pt idx="8394">
                  <c:v>-0.22592999999999999</c:v>
                </c:pt>
                <c:pt idx="8395">
                  <c:v>-0.27312999999999998</c:v>
                </c:pt>
                <c:pt idx="8396">
                  <c:v>-0.32672000000000001</c:v>
                </c:pt>
                <c:pt idx="8397">
                  <c:v>-0.31841000000000003</c:v>
                </c:pt>
                <c:pt idx="8398">
                  <c:v>-0.34603</c:v>
                </c:pt>
                <c:pt idx="8399">
                  <c:v>-0.33692</c:v>
                </c:pt>
                <c:pt idx="8400">
                  <c:v>-0.27672000000000002</c:v>
                </c:pt>
                <c:pt idx="8401">
                  <c:v>-0.30324000000000001</c:v>
                </c:pt>
                <c:pt idx="8402">
                  <c:v>-0.32784000000000002</c:v>
                </c:pt>
                <c:pt idx="8403">
                  <c:v>-0.28027999999999997</c:v>
                </c:pt>
                <c:pt idx="8404">
                  <c:v>-0.22377</c:v>
                </c:pt>
                <c:pt idx="8405">
                  <c:v>-0.21634</c:v>
                </c:pt>
                <c:pt idx="8406">
                  <c:v>-0.15706000000000001</c:v>
                </c:pt>
                <c:pt idx="8407">
                  <c:v>-8.4081000000000003E-2</c:v>
                </c:pt>
                <c:pt idx="8408">
                  <c:v>-0.10915999999999999</c:v>
                </c:pt>
                <c:pt idx="8409">
                  <c:v>-4.6151999999999999E-2</c:v>
                </c:pt>
                <c:pt idx="8410">
                  <c:v>-5.6023000000000002E-3</c:v>
                </c:pt>
                <c:pt idx="8411">
                  <c:v>3.4329999999999999E-2</c:v>
                </c:pt>
                <c:pt idx="8412">
                  <c:v>0.10967</c:v>
                </c:pt>
                <c:pt idx="8413">
                  <c:v>0.16675999999999999</c:v>
                </c:pt>
                <c:pt idx="8414">
                  <c:v>0.26057000000000002</c:v>
                </c:pt>
                <c:pt idx="8415">
                  <c:v>0.24098</c:v>
                </c:pt>
                <c:pt idx="8416">
                  <c:v>0.28248000000000001</c:v>
                </c:pt>
                <c:pt idx="8417">
                  <c:v>0.29304000000000002</c:v>
                </c:pt>
                <c:pt idx="8418">
                  <c:v>0.27117000000000002</c:v>
                </c:pt>
                <c:pt idx="8419">
                  <c:v>0.31444</c:v>
                </c:pt>
                <c:pt idx="8420">
                  <c:v>0.35941000000000001</c:v>
                </c:pt>
                <c:pt idx="8421">
                  <c:v>0.35338999999999998</c:v>
                </c:pt>
                <c:pt idx="8422">
                  <c:v>0.30138999999999999</c:v>
                </c:pt>
                <c:pt idx="8423">
                  <c:v>0.31180999999999998</c:v>
                </c:pt>
                <c:pt idx="8424">
                  <c:v>0.26207999999999998</c:v>
                </c:pt>
                <c:pt idx="8425">
                  <c:v>0.18925</c:v>
                </c:pt>
                <c:pt idx="8426">
                  <c:v>0.2306</c:v>
                </c:pt>
                <c:pt idx="8427">
                  <c:v>0.20368</c:v>
                </c:pt>
                <c:pt idx="8428">
                  <c:v>0.18182000000000001</c:v>
                </c:pt>
                <c:pt idx="8429">
                  <c:v>-0.20018</c:v>
                </c:pt>
                <c:pt idx="8430">
                  <c:v>-0.46667999999999998</c:v>
                </c:pt>
                <c:pt idx="8431">
                  <c:v>-0.45828999999999998</c:v>
                </c:pt>
                <c:pt idx="8432">
                  <c:v>-0.50797000000000003</c:v>
                </c:pt>
                <c:pt idx="8433">
                  <c:v>-0.22972999999999999</c:v>
                </c:pt>
                <c:pt idx="8434">
                  <c:v>-0.22492000000000001</c:v>
                </c:pt>
                <c:pt idx="8435">
                  <c:v>-0.29085</c:v>
                </c:pt>
                <c:pt idx="8436">
                  <c:v>-0.19958000000000001</c:v>
                </c:pt>
                <c:pt idx="8437">
                  <c:v>-7.5112999999999999E-2</c:v>
                </c:pt>
                <c:pt idx="8438">
                  <c:v>0.2853</c:v>
                </c:pt>
                <c:pt idx="8439">
                  <c:v>0.23915</c:v>
                </c:pt>
                <c:pt idx="8440">
                  <c:v>0.27971000000000001</c:v>
                </c:pt>
                <c:pt idx="8441">
                  <c:v>-0.16105</c:v>
                </c:pt>
                <c:pt idx="8442">
                  <c:v>5.2860999999999998E-2</c:v>
                </c:pt>
                <c:pt idx="8443">
                  <c:v>-0.15223999999999999</c:v>
                </c:pt>
                <c:pt idx="8444">
                  <c:v>0.11691</c:v>
                </c:pt>
                <c:pt idx="8445">
                  <c:v>2.8079E-2</c:v>
                </c:pt>
                <c:pt idx="8446">
                  <c:v>-5.6571000000000003E-2</c:v>
                </c:pt>
                <c:pt idx="8447">
                  <c:v>0.14752999999999999</c:v>
                </c:pt>
                <c:pt idx="8448">
                  <c:v>-0.24721000000000001</c:v>
                </c:pt>
                <c:pt idx="8449">
                  <c:v>0.16338</c:v>
                </c:pt>
                <c:pt idx="8450">
                  <c:v>-0.11928</c:v>
                </c:pt>
                <c:pt idx="8451">
                  <c:v>0.10145</c:v>
                </c:pt>
                <c:pt idx="8452">
                  <c:v>1.0947999999999999E-2</c:v>
                </c:pt>
                <c:pt idx="8453">
                  <c:v>-4.9064000000000003E-2</c:v>
                </c:pt>
                <c:pt idx="8454">
                  <c:v>3.6475E-2</c:v>
                </c:pt>
                <c:pt idx="8455">
                  <c:v>-0.13542000000000001</c:v>
                </c:pt>
                <c:pt idx="8456">
                  <c:v>0.13882</c:v>
                </c:pt>
                <c:pt idx="8457">
                  <c:v>-0.11908000000000001</c:v>
                </c:pt>
                <c:pt idx="8458">
                  <c:v>-2.6654000000000001E-2</c:v>
                </c:pt>
                <c:pt idx="8459">
                  <c:v>1.4956000000000001E-2</c:v>
                </c:pt>
                <c:pt idx="8460">
                  <c:v>-3.7879999999999997E-2</c:v>
                </c:pt>
                <c:pt idx="8461">
                  <c:v>1.0073E-3</c:v>
                </c:pt>
                <c:pt idx="8462">
                  <c:v>1.4733E-2</c:v>
                </c:pt>
                <c:pt idx="8463">
                  <c:v>-5.4900999999999998E-2</c:v>
                </c:pt>
                <c:pt idx="8464">
                  <c:v>-4.3633000000000002E-4</c:v>
                </c:pt>
                <c:pt idx="8465">
                  <c:v>-1.0751999999999999E-3</c:v>
                </c:pt>
                <c:pt idx="8466">
                  <c:v>9.4173999999999994E-3</c:v>
                </c:pt>
                <c:pt idx="8467">
                  <c:v>1.5169E-2</c:v>
                </c:pt>
                <c:pt idx="8468">
                  <c:v>-1.2742E-2</c:v>
                </c:pt>
                <c:pt idx="8469">
                  <c:v>1.0119E-2</c:v>
                </c:pt>
                <c:pt idx="8470">
                  <c:v>5.4940000000000003E-2</c:v>
                </c:pt>
                <c:pt idx="8471">
                  <c:v>-0.12368999999999999</c:v>
                </c:pt>
                <c:pt idx="8472">
                  <c:v>9.5146999999999995E-2</c:v>
                </c:pt>
                <c:pt idx="8473">
                  <c:v>-3.9836999999999997E-2</c:v>
                </c:pt>
                <c:pt idx="8474">
                  <c:v>1.8201999999999999E-2</c:v>
                </c:pt>
                <c:pt idx="8475">
                  <c:v>4.3125999999999998E-2</c:v>
                </c:pt>
                <c:pt idx="8476">
                  <c:v>-1.67E-2</c:v>
                </c:pt>
                <c:pt idx="8477">
                  <c:v>4.4346999999999998E-2</c:v>
                </c:pt>
                <c:pt idx="8478">
                  <c:v>-2.5347999999999999E-2</c:v>
                </c:pt>
                <c:pt idx="8479">
                  <c:v>3.2406999999999998E-2</c:v>
                </c:pt>
                <c:pt idx="8480">
                  <c:v>-1.8973E-2</c:v>
                </c:pt>
                <c:pt idx="8481">
                  <c:v>4.9057000000000003E-2</c:v>
                </c:pt>
                <c:pt idx="8482">
                  <c:v>-4.4317000000000002E-2</c:v>
                </c:pt>
                <c:pt idx="8483">
                  <c:v>8.4348999999999993E-2</c:v>
                </c:pt>
                <c:pt idx="8484">
                  <c:v>-2.3092000000000001E-2</c:v>
                </c:pt>
                <c:pt idx="8485">
                  <c:v>-3.9349000000000002E-2</c:v>
                </c:pt>
                <c:pt idx="8486">
                  <c:v>7.8632999999999995E-2</c:v>
                </c:pt>
                <c:pt idx="8487">
                  <c:v>-6.9832000000000005E-2</c:v>
                </c:pt>
                <c:pt idx="8488">
                  <c:v>7.5134000000000006E-2</c:v>
                </c:pt>
                <c:pt idx="8489">
                  <c:v>-7.7111000000000002E-3</c:v>
                </c:pt>
                <c:pt idx="8490">
                  <c:v>-6.2026999999999999E-2</c:v>
                </c:pt>
                <c:pt idx="8491">
                  <c:v>6.4905000000000004E-2</c:v>
                </c:pt>
                <c:pt idx="8492">
                  <c:v>-2.1588E-2</c:v>
                </c:pt>
                <c:pt idx="8493">
                  <c:v>-2.1399999999999999E-2</c:v>
                </c:pt>
                <c:pt idx="8494">
                  <c:v>1.2532E-2</c:v>
                </c:pt>
                <c:pt idx="8495">
                  <c:v>-3.5891E-3</c:v>
                </c:pt>
                <c:pt idx="8496">
                  <c:v>-1.9465E-2</c:v>
                </c:pt>
                <c:pt idx="8497">
                  <c:v>-2.5138000000000001E-2</c:v>
                </c:pt>
                <c:pt idx="8498">
                  <c:v>2.3432999999999999E-2</c:v>
                </c:pt>
                <c:pt idx="8499">
                  <c:v>-1.3017000000000001E-2</c:v>
                </c:pt>
                <c:pt idx="8500">
                  <c:v>-1.0822E-2</c:v>
                </c:pt>
                <c:pt idx="8501">
                  <c:v>-1.1546000000000001E-2</c:v>
                </c:pt>
                <c:pt idx="8502">
                  <c:v>-2.0937999999999998E-2</c:v>
                </c:pt>
                <c:pt idx="8503">
                  <c:v>2.9479000000000002E-2</c:v>
                </c:pt>
                <c:pt idx="8504">
                  <c:v>-3.2087999999999998E-2</c:v>
                </c:pt>
                <c:pt idx="8505">
                  <c:v>-4.1013000000000004E-3</c:v>
                </c:pt>
                <c:pt idx="8506">
                  <c:v>-7.0118999999999997E-3</c:v>
                </c:pt>
                <c:pt idx="8507">
                  <c:v>2.2513999999999999E-2</c:v>
                </c:pt>
                <c:pt idx="8508">
                  <c:v>-2.2911000000000001E-2</c:v>
                </c:pt>
                <c:pt idx="8509">
                  <c:v>-1.0637000000000001E-2</c:v>
                </c:pt>
                <c:pt idx="8510">
                  <c:v>1.2494E-2</c:v>
                </c:pt>
                <c:pt idx="8511">
                  <c:v>1.7291999999999998E-2</c:v>
                </c:pt>
                <c:pt idx="8512">
                  <c:v>-1.9085000000000001E-2</c:v>
                </c:pt>
                <c:pt idx="8513">
                  <c:v>-7.8175999999999992E-3</c:v>
                </c:pt>
                <c:pt idx="8514">
                  <c:v>1.3558999999999999E-4</c:v>
                </c:pt>
                <c:pt idx="8515">
                  <c:v>2.4197E-2</c:v>
                </c:pt>
                <c:pt idx="8516">
                  <c:v>-3.4846E-3</c:v>
                </c:pt>
                <c:pt idx="8517">
                  <c:v>-1.3998E-2</c:v>
                </c:pt>
                <c:pt idx="8518">
                  <c:v>7.9190000000000007E-3</c:v>
                </c:pt>
                <c:pt idx="8519">
                  <c:v>1.3471E-2</c:v>
                </c:pt>
                <c:pt idx="8520">
                  <c:v>1.7663999999999999E-2</c:v>
                </c:pt>
                <c:pt idx="8521">
                  <c:v>-8.4004000000000006E-3</c:v>
                </c:pt>
                <c:pt idx="8522">
                  <c:v>2.3246999999999999E-3</c:v>
                </c:pt>
                <c:pt idx="8523">
                  <c:v>1.9481999999999999E-2</c:v>
                </c:pt>
                <c:pt idx="8524">
                  <c:v>2.3178999999999999E-3</c:v>
                </c:pt>
                <c:pt idx="8525">
                  <c:v>-9.0214000000000006E-3</c:v>
                </c:pt>
                <c:pt idx="8526">
                  <c:v>1.8296E-2</c:v>
                </c:pt>
                <c:pt idx="8527">
                  <c:v>5.3249999999999999E-4</c:v>
                </c:pt>
                <c:pt idx="8528">
                  <c:v>1.0200000000000001E-2</c:v>
                </c:pt>
                <c:pt idx="8529">
                  <c:v>-4.2924E-3</c:v>
                </c:pt>
                <c:pt idx="8530">
                  <c:v>1.7000000000000001E-2</c:v>
                </c:pt>
                <c:pt idx="8531">
                  <c:v>-1.3043000000000001E-2</c:v>
                </c:pt>
                <c:pt idx="8532">
                  <c:v>-3.9363000000000002E-3</c:v>
                </c:pt>
                <c:pt idx="8533">
                  <c:v>1.5848999999999999E-2</c:v>
                </c:pt>
                <c:pt idx="8534">
                  <c:v>8.8562999999999992E-3</c:v>
                </c:pt>
                <c:pt idx="8535">
                  <c:v>-6.3527999999999996E-3</c:v>
                </c:pt>
                <c:pt idx="8536">
                  <c:v>-1.7987E-2</c:v>
                </c:pt>
                <c:pt idx="8537">
                  <c:v>7.4513000000000001E-3</c:v>
                </c:pt>
                <c:pt idx="8538">
                  <c:v>1.3724999999999999E-2</c:v>
                </c:pt>
                <c:pt idx="8539">
                  <c:v>-2.4849E-2</c:v>
                </c:pt>
                <c:pt idx="8540">
                  <c:v>-9.3842999999999999E-3</c:v>
                </c:pt>
                <c:pt idx="8541">
                  <c:v>-9.0337999999999998E-3</c:v>
                </c:pt>
                <c:pt idx="8542">
                  <c:v>-5.8358000000000004E-3</c:v>
                </c:pt>
                <c:pt idx="8543">
                  <c:v>-3.3111999999999998E-3</c:v>
                </c:pt>
                <c:pt idx="8544">
                  <c:v>-8.4904000000000004E-3</c:v>
                </c:pt>
                <c:pt idx="8545">
                  <c:v>-2.1877000000000001E-2</c:v>
                </c:pt>
                <c:pt idx="8546">
                  <c:v>-1.0742E-2</c:v>
                </c:pt>
                <c:pt idx="8547">
                  <c:v>-4.0908000000000003E-3</c:v>
                </c:pt>
                <c:pt idx="8548">
                  <c:v>-1.2817E-2</c:v>
                </c:pt>
                <c:pt idx="8549">
                  <c:v>-1.9231000000000002E-2</c:v>
                </c:pt>
                <c:pt idx="8550">
                  <c:v>9.3705999999999998E-3</c:v>
                </c:pt>
                <c:pt idx="8551">
                  <c:v>9.8656000000000004E-3</c:v>
                </c:pt>
                <c:pt idx="8552">
                  <c:v>-3.6267000000000001E-2</c:v>
                </c:pt>
                <c:pt idx="8553">
                  <c:v>9.9133999999999993E-3</c:v>
                </c:pt>
                <c:pt idx="8554">
                  <c:v>6.5469999999999999E-3</c:v>
                </c:pt>
                <c:pt idx="8555">
                  <c:v>-1.2274E-2</c:v>
                </c:pt>
                <c:pt idx="8556">
                  <c:v>1.5708E-2</c:v>
                </c:pt>
                <c:pt idx="8557">
                  <c:v>-9.4439999999999997E-4</c:v>
                </c:pt>
                <c:pt idx="8558">
                  <c:v>-5.4787999999999998E-3</c:v>
                </c:pt>
                <c:pt idx="8559">
                  <c:v>2.5499000000000001E-2</c:v>
                </c:pt>
                <c:pt idx="8560">
                  <c:v>2.0178000000000001E-2</c:v>
                </c:pt>
                <c:pt idx="8561">
                  <c:v>9.9486999999999996E-3</c:v>
                </c:pt>
                <c:pt idx="8562">
                  <c:v>1.2509000000000001E-3</c:v>
                </c:pt>
                <c:pt idx="8563">
                  <c:v>1.3601E-2</c:v>
                </c:pt>
                <c:pt idx="8564">
                  <c:v>1.9123999999999999E-2</c:v>
                </c:pt>
                <c:pt idx="8565">
                  <c:v>8.4144000000000007E-3</c:v>
                </c:pt>
                <c:pt idx="8566">
                  <c:v>9.8642000000000001E-3</c:v>
                </c:pt>
                <c:pt idx="8567">
                  <c:v>1.8165000000000001E-2</c:v>
                </c:pt>
                <c:pt idx="8568">
                  <c:v>1.6093E-2</c:v>
                </c:pt>
                <c:pt idx="8569">
                  <c:v>5.5554999999999997E-3</c:v>
                </c:pt>
                <c:pt idx="8570">
                  <c:v>5.7166999999999999E-3</c:v>
                </c:pt>
                <c:pt idx="8571">
                  <c:v>1.5650000000000001E-2</c:v>
                </c:pt>
                <c:pt idx="8572">
                  <c:v>9.2466E-4</c:v>
                </c:pt>
                <c:pt idx="8573">
                  <c:v>-9.7754000000000001E-3</c:v>
                </c:pt>
                <c:pt idx="8574">
                  <c:v>1.0234E-2</c:v>
                </c:pt>
                <c:pt idx="8575">
                  <c:v>6.1288000000000002E-3</c:v>
                </c:pt>
                <c:pt idx="8576">
                  <c:v>-9.2825000000000008E-3</c:v>
                </c:pt>
                <c:pt idx="8577">
                  <c:v>-7.0035999999999996E-3</c:v>
                </c:pt>
                <c:pt idx="8578">
                  <c:v>-8.6368999999999994E-3</c:v>
                </c:pt>
                <c:pt idx="8579">
                  <c:v>-1.6836E-2</c:v>
                </c:pt>
                <c:pt idx="8580">
                  <c:v>-1.9890000000000001E-2</c:v>
                </c:pt>
                <c:pt idx="8581">
                  <c:v>-2.1007999999999999E-2</c:v>
                </c:pt>
                <c:pt idx="8582">
                  <c:v>-1.4019E-2</c:v>
                </c:pt>
                <c:pt idx="8583">
                  <c:v>-1.0612E-2</c:v>
                </c:pt>
                <c:pt idx="8584">
                  <c:v>-2.3761000000000001E-2</c:v>
                </c:pt>
                <c:pt idx="8585">
                  <c:v>-2.4466999999999999E-2</c:v>
                </c:pt>
                <c:pt idx="8586">
                  <c:v>-8.4910000000000003E-3</c:v>
                </c:pt>
                <c:pt idx="8587">
                  <c:v>-4.1238000000000001E-4</c:v>
                </c:pt>
                <c:pt idx="8588">
                  <c:v>-6.2823999999999996E-3</c:v>
                </c:pt>
                <c:pt idx="8589">
                  <c:v>6.4961000000000003E-3</c:v>
                </c:pt>
                <c:pt idx="8590">
                  <c:v>1.4010999999999999E-2</c:v>
                </c:pt>
                <c:pt idx="8591">
                  <c:v>3.4087000000000002E-3</c:v>
                </c:pt>
                <c:pt idx="8592">
                  <c:v>-3.0464000000000001E-4</c:v>
                </c:pt>
                <c:pt idx="8593">
                  <c:v>-1.2178E-2</c:v>
                </c:pt>
                <c:pt idx="8594">
                  <c:v>8.0780999999999995E-3</c:v>
                </c:pt>
                <c:pt idx="8595">
                  <c:v>1.0493000000000001E-2</c:v>
                </c:pt>
                <c:pt idx="8596">
                  <c:v>2.6059999999999998E-3</c:v>
                </c:pt>
                <c:pt idx="8597">
                  <c:v>6.3803999999999996E-3</c:v>
                </c:pt>
                <c:pt idx="8598">
                  <c:v>6.6629999999999997E-3</c:v>
                </c:pt>
                <c:pt idx="8599">
                  <c:v>2.1812999999999999E-2</c:v>
                </c:pt>
                <c:pt idx="8600">
                  <c:v>6.6076000000000004E-4</c:v>
                </c:pt>
                <c:pt idx="8601">
                  <c:v>1.4557E-2</c:v>
                </c:pt>
                <c:pt idx="8602">
                  <c:v>1.1469E-2</c:v>
                </c:pt>
                <c:pt idx="8603">
                  <c:v>5.3721999999999997E-3</c:v>
                </c:pt>
                <c:pt idx="8604">
                  <c:v>1.8221999999999999E-2</c:v>
                </c:pt>
                <c:pt idx="8605">
                  <c:v>1.913E-3</c:v>
                </c:pt>
                <c:pt idx="8606">
                  <c:v>7.3363999999999999E-3</c:v>
                </c:pt>
                <c:pt idx="8607">
                  <c:v>6.9516999999999999E-3</c:v>
                </c:pt>
                <c:pt idx="8608">
                  <c:v>1.0529999999999999E-2</c:v>
                </c:pt>
                <c:pt idx="8609">
                  <c:v>-1.5678999999999999E-4</c:v>
                </c:pt>
                <c:pt idx="8610">
                  <c:v>-2.0826E-3</c:v>
                </c:pt>
                <c:pt idx="8611">
                  <c:v>6.2011999999999996E-3</c:v>
                </c:pt>
                <c:pt idx="8612">
                  <c:v>3.4432E-3</c:v>
                </c:pt>
                <c:pt idx="8613">
                  <c:v>-5.7429999999999998E-3</c:v>
                </c:pt>
                <c:pt idx="8614">
                  <c:v>-5.2158999999999999E-3</c:v>
                </c:pt>
                <c:pt idx="8615">
                  <c:v>-6.8019999999999999E-3</c:v>
                </c:pt>
                <c:pt idx="8616">
                  <c:v>-9.0744999999999992E-3</c:v>
                </c:pt>
                <c:pt idx="8617">
                  <c:v>-9.2152999999999992E-3</c:v>
                </c:pt>
                <c:pt idx="8618">
                  <c:v>-1.0449999999999999E-2</c:v>
                </c:pt>
                <c:pt idx="8619">
                  <c:v>-1.0512000000000001E-2</c:v>
                </c:pt>
                <c:pt idx="8620">
                  <c:v>-1.0414E-2</c:v>
                </c:pt>
                <c:pt idx="8621">
                  <c:v>-1.0874999999999999E-2</c:v>
                </c:pt>
                <c:pt idx="8622">
                  <c:v>-4.0666000000000001E-3</c:v>
                </c:pt>
                <c:pt idx="8623">
                  <c:v>-1.6122000000000001E-2</c:v>
                </c:pt>
                <c:pt idx="8624">
                  <c:v>-1.4827E-2</c:v>
                </c:pt>
                <c:pt idx="8625">
                  <c:v>-1.0429000000000001E-2</c:v>
                </c:pt>
                <c:pt idx="8626">
                  <c:v>-5.4143000000000004E-3</c:v>
                </c:pt>
                <c:pt idx="8627">
                  <c:v>-3.6259999999999999E-3</c:v>
                </c:pt>
                <c:pt idx="8628">
                  <c:v>-8.0659000000000008E-3</c:v>
                </c:pt>
                <c:pt idx="8629">
                  <c:v>-6.6411999999999999E-3</c:v>
                </c:pt>
                <c:pt idx="8630">
                  <c:v>-5.3184E-3</c:v>
                </c:pt>
                <c:pt idx="8631">
                  <c:v>3.0067000000000002E-3</c:v>
                </c:pt>
                <c:pt idx="8632">
                  <c:v>-3.7139999999999999E-3</c:v>
                </c:pt>
                <c:pt idx="8633">
                  <c:v>1.0569E-2</c:v>
                </c:pt>
                <c:pt idx="8634">
                  <c:v>1.6487999999999999E-2</c:v>
                </c:pt>
                <c:pt idx="8635">
                  <c:v>1.2208E-2</c:v>
                </c:pt>
                <c:pt idx="8636">
                  <c:v>1.3990000000000001E-2</c:v>
                </c:pt>
                <c:pt idx="8637">
                  <c:v>1.9234999999999999E-2</c:v>
                </c:pt>
                <c:pt idx="8638">
                  <c:v>3.0537000000000002E-2</c:v>
                </c:pt>
                <c:pt idx="8639">
                  <c:v>2.2901000000000001E-2</c:v>
                </c:pt>
                <c:pt idx="8640">
                  <c:v>1.3946E-2</c:v>
                </c:pt>
                <c:pt idx="8641">
                  <c:v>6.6940000000000003E-3</c:v>
                </c:pt>
                <c:pt idx="8642">
                  <c:v>1.0422000000000001E-2</c:v>
                </c:pt>
                <c:pt idx="8643">
                  <c:v>7.2164999999999998E-3</c:v>
                </c:pt>
                <c:pt idx="8644">
                  <c:v>1.0388E-2</c:v>
                </c:pt>
                <c:pt idx="8645">
                  <c:v>4.6896000000000004E-3</c:v>
                </c:pt>
                <c:pt idx="8646">
                  <c:v>5.8437999999999997E-3</c:v>
                </c:pt>
                <c:pt idx="8647">
                  <c:v>1.7658999999999999E-3</c:v>
                </c:pt>
                <c:pt idx="8648">
                  <c:v>-9.8718E-3</c:v>
                </c:pt>
                <c:pt idx="8649">
                  <c:v>1.2003999999999999E-3</c:v>
                </c:pt>
                <c:pt idx="8650">
                  <c:v>-1.1903E-2</c:v>
                </c:pt>
                <c:pt idx="8651">
                  <c:v>-9.0772000000000005E-3</c:v>
                </c:pt>
                <c:pt idx="8652">
                  <c:v>-1.5816E-2</c:v>
                </c:pt>
                <c:pt idx="8653">
                  <c:v>-1.8862E-2</c:v>
                </c:pt>
                <c:pt idx="8654">
                  <c:v>-1.3516E-2</c:v>
                </c:pt>
                <c:pt idx="8655">
                  <c:v>-1.9224999999999999E-2</c:v>
                </c:pt>
                <c:pt idx="8656">
                  <c:v>-1.6979999999999999E-2</c:v>
                </c:pt>
                <c:pt idx="8657">
                  <c:v>-1.4685E-2</c:v>
                </c:pt>
                <c:pt idx="8658">
                  <c:v>-1.3733E-2</c:v>
                </c:pt>
                <c:pt idx="8659">
                  <c:v>-2.1010999999999998E-2</c:v>
                </c:pt>
                <c:pt idx="8660">
                  <c:v>-1.7822999999999999E-2</c:v>
                </c:pt>
                <c:pt idx="8661">
                  <c:v>-1.2251E-2</c:v>
                </c:pt>
                <c:pt idx="8662">
                  <c:v>-1.2677000000000001E-2</c:v>
                </c:pt>
                <c:pt idx="8663">
                  <c:v>-1.383E-2</c:v>
                </c:pt>
                <c:pt idx="8664">
                  <c:v>-8.4204999999999992E-3</c:v>
                </c:pt>
                <c:pt idx="8665">
                  <c:v>-6.5556E-3</c:v>
                </c:pt>
                <c:pt idx="8666">
                  <c:v>-5.7758999999999996E-3</c:v>
                </c:pt>
                <c:pt idx="8667">
                  <c:v>6.5243000000000002E-3</c:v>
                </c:pt>
                <c:pt idx="8668">
                  <c:v>8.4889000000000006E-3</c:v>
                </c:pt>
                <c:pt idx="8669">
                  <c:v>4.6468000000000004E-3</c:v>
                </c:pt>
                <c:pt idx="8670">
                  <c:v>1.1162E-2</c:v>
                </c:pt>
                <c:pt idx="8671">
                  <c:v>1.6337999999999998E-2</c:v>
                </c:pt>
                <c:pt idx="8672">
                  <c:v>2.3032E-2</c:v>
                </c:pt>
                <c:pt idx="8673">
                  <c:v>1.4245000000000001E-2</c:v>
                </c:pt>
                <c:pt idx="8674">
                  <c:v>1.8726E-2</c:v>
                </c:pt>
                <c:pt idx="8675">
                  <c:v>2.1559999999999999E-2</c:v>
                </c:pt>
                <c:pt idx="8676">
                  <c:v>1.7755E-2</c:v>
                </c:pt>
                <c:pt idx="8677">
                  <c:v>1.9016000000000002E-2</c:v>
                </c:pt>
                <c:pt idx="8678">
                  <c:v>2.2591E-2</c:v>
                </c:pt>
                <c:pt idx="8679">
                  <c:v>2.5357000000000001E-2</c:v>
                </c:pt>
                <c:pt idx="8680">
                  <c:v>2.5107000000000001E-2</c:v>
                </c:pt>
                <c:pt idx="8681">
                  <c:v>2.3515000000000001E-2</c:v>
                </c:pt>
                <c:pt idx="8682">
                  <c:v>1.6667999999999999E-2</c:v>
                </c:pt>
                <c:pt idx="8683">
                  <c:v>1.3795E-2</c:v>
                </c:pt>
                <c:pt idx="8684">
                  <c:v>9.7935000000000001E-3</c:v>
                </c:pt>
                <c:pt idx="8685">
                  <c:v>9.4412000000000003E-3</c:v>
                </c:pt>
                <c:pt idx="8686">
                  <c:v>4.5813E-3</c:v>
                </c:pt>
                <c:pt idx="8687">
                  <c:v>-7.842E-3</c:v>
                </c:pt>
                <c:pt idx="8688">
                  <c:v>-7.6154999999999999E-3</c:v>
                </c:pt>
                <c:pt idx="8689">
                  <c:v>-2.0317000000000002E-2</c:v>
                </c:pt>
                <c:pt idx="8690">
                  <c:v>-2.5375999999999999E-2</c:v>
                </c:pt>
                <c:pt idx="8691">
                  <c:v>-1.2936E-2</c:v>
                </c:pt>
                <c:pt idx="8692">
                  <c:v>-2.3333E-2</c:v>
                </c:pt>
                <c:pt idx="8693">
                  <c:v>-2.4355999999999999E-2</c:v>
                </c:pt>
                <c:pt idx="8694">
                  <c:v>-3.0397E-2</c:v>
                </c:pt>
                <c:pt idx="8695">
                  <c:v>-2.5014000000000002E-2</c:v>
                </c:pt>
                <c:pt idx="8696">
                  <c:v>-2.5600000000000001E-2</c:v>
                </c:pt>
                <c:pt idx="8697">
                  <c:v>-2.6726E-2</c:v>
                </c:pt>
                <c:pt idx="8698">
                  <c:v>-1.5443999999999999E-2</c:v>
                </c:pt>
                <c:pt idx="8699">
                  <c:v>-2.7175000000000001E-2</c:v>
                </c:pt>
                <c:pt idx="8700">
                  <c:v>-1.4829E-2</c:v>
                </c:pt>
                <c:pt idx="8701">
                  <c:v>-2.0267E-2</c:v>
                </c:pt>
                <c:pt idx="8702">
                  <c:v>-1.7665E-2</c:v>
                </c:pt>
                <c:pt idx="8703">
                  <c:v>-9.8755000000000006E-3</c:v>
                </c:pt>
                <c:pt idx="8704">
                  <c:v>-1.0109999999999999E-2</c:v>
                </c:pt>
                <c:pt idx="8705">
                  <c:v>4.9500000000000004E-3</c:v>
                </c:pt>
                <c:pt idx="8706">
                  <c:v>2.1757E-3</c:v>
                </c:pt>
                <c:pt idx="8707">
                  <c:v>8.9224000000000005E-3</c:v>
                </c:pt>
                <c:pt idx="8708">
                  <c:v>8.4176000000000008E-3</c:v>
                </c:pt>
                <c:pt idx="8709">
                  <c:v>1.1585E-2</c:v>
                </c:pt>
                <c:pt idx="8710">
                  <c:v>1.9373000000000001E-2</c:v>
                </c:pt>
                <c:pt idx="8711">
                  <c:v>2.3453000000000002E-2</c:v>
                </c:pt>
                <c:pt idx="8712">
                  <c:v>2.3352000000000001E-2</c:v>
                </c:pt>
                <c:pt idx="8713">
                  <c:v>2.1825000000000001E-2</c:v>
                </c:pt>
                <c:pt idx="8714">
                  <c:v>2.5388000000000001E-2</c:v>
                </c:pt>
                <c:pt idx="8715">
                  <c:v>2.6304000000000001E-2</c:v>
                </c:pt>
                <c:pt idx="8716">
                  <c:v>2.2485999999999999E-2</c:v>
                </c:pt>
                <c:pt idx="8717">
                  <c:v>2.3219E-2</c:v>
                </c:pt>
                <c:pt idx="8718">
                  <c:v>2.1521999999999999E-2</c:v>
                </c:pt>
                <c:pt idx="8719">
                  <c:v>2.1496999999999999E-2</c:v>
                </c:pt>
                <c:pt idx="8720">
                  <c:v>2.0174000000000001E-2</c:v>
                </c:pt>
                <c:pt idx="8721">
                  <c:v>1.9618E-2</c:v>
                </c:pt>
                <c:pt idx="8722">
                  <c:v>1.0433E-2</c:v>
                </c:pt>
                <c:pt idx="8723">
                  <c:v>5.0447000000000001E-3</c:v>
                </c:pt>
                <c:pt idx="8724">
                  <c:v>4.1726999999999997E-3</c:v>
                </c:pt>
                <c:pt idx="8725">
                  <c:v>-9.0865E-4</c:v>
                </c:pt>
                <c:pt idx="8726">
                  <c:v>-2.7874000000000002E-3</c:v>
                </c:pt>
                <c:pt idx="8727">
                  <c:v>-7.8236E-3</c:v>
                </c:pt>
                <c:pt idx="8728">
                  <c:v>-5.7404999999999999E-3</c:v>
                </c:pt>
                <c:pt idx="8729">
                  <c:v>-3.5845999999999999E-3</c:v>
                </c:pt>
                <c:pt idx="8730">
                  <c:v>-4.3660000000000001E-3</c:v>
                </c:pt>
                <c:pt idx="8731">
                  <c:v>-1.7950000000000001E-2</c:v>
                </c:pt>
                <c:pt idx="8732">
                  <c:v>-2.2185E-2</c:v>
                </c:pt>
                <c:pt idx="8733">
                  <c:v>-2.5950000000000001E-2</c:v>
                </c:pt>
                <c:pt idx="8734">
                  <c:v>-2.2082999999999998E-2</c:v>
                </c:pt>
                <c:pt idx="8735">
                  <c:v>-2.2360000000000001E-2</c:v>
                </c:pt>
                <c:pt idx="8736">
                  <c:v>-2.7106999999999999E-2</c:v>
                </c:pt>
                <c:pt idx="8737">
                  <c:v>-3.2087999999999998E-2</c:v>
                </c:pt>
                <c:pt idx="8738">
                  <c:v>-3.5525000000000001E-2</c:v>
                </c:pt>
                <c:pt idx="8739">
                  <c:v>-3.5924999999999999E-2</c:v>
                </c:pt>
                <c:pt idx="8740">
                  <c:v>-2.9735999999999999E-2</c:v>
                </c:pt>
                <c:pt idx="8741">
                  <c:v>-1.0265E-2</c:v>
                </c:pt>
                <c:pt idx="8742">
                  <c:v>-1.6875000000000001E-2</c:v>
                </c:pt>
                <c:pt idx="8743">
                  <c:v>1.6919000000000001E-3</c:v>
                </c:pt>
                <c:pt idx="8744">
                  <c:v>-7.3166000000000004E-3</c:v>
                </c:pt>
                <c:pt idx="8745">
                  <c:v>1.0076E-4</c:v>
                </c:pt>
                <c:pt idx="8746">
                  <c:v>5.3822999999999996E-3</c:v>
                </c:pt>
                <c:pt idx="8747">
                  <c:v>8.0573999999999993E-3</c:v>
                </c:pt>
                <c:pt idx="8748">
                  <c:v>2.4632000000000001E-2</c:v>
                </c:pt>
                <c:pt idx="8749">
                  <c:v>3.7314000000000002E-3</c:v>
                </c:pt>
                <c:pt idx="8750">
                  <c:v>2.4645E-2</c:v>
                </c:pt>
                <c:pt idx="8751">
                  <c:v>1.4425E-2</c:v>
                </c:pt>
                <c:pt idx="8752">
                  <c:v>1.8731000000000001E-2</c:v>
                </c:pt>
                <c:pt idx="8753">
                  <c:v>2.8046999999999999E-2</c:v>
                </c:pt>
                <c:pt idx="8754">
                  <c:v>2.1340999999999999E-2</c:v>
                </c:pt>
                <c:pt idx="8755">
                  <c:v>3.0759999999999999E-2</c:v>
                </c:pt>
                <c:pt idx="8756">
                  <c:v>1.7603000000000001E-2</c:v>
                </c:pt>
                <c:pt idx="8757">
                  <c:v>2.6651999999999999E-2</c:v>
                </c:pt>
                <c:pt idx="8758">
                  <c:v>2.2875E-2</c:v>
                </c:pt>
                <c:pt idx="8759">
                  <c:v>1.7252E-2</c:v>
                </c:pt>
                <c:pt idx="8760">
                  <c:v>2.3358E-2</c:v>
                </c:pt>
                <c:pt idx="8761">
                  <c:v>1.8561000000000001E-2</c:v>
                </c:pt>
                <c:pt idx="8762">
                  <c:v>1.6404999999999999E-2</c:v>
                </c:pt>
                <c:pt idx="8763">
                  <c:v>8.5682999999999992E-3</c:v>
                </c:pt>
                <c:pt idx="8764">
                  <c:v>4.2490000000000002E-3</c:v>
                </c:pt>
                <c:pt idx="8765">
                  <c:v>1.5364E-3</c:v>
                </c:pt>
                <c:pt idx="8766">
                  <c:v>-4.4177000000000001E-3</c:v>
                </c:pt>
                <c:pt idx="8767">
                  <c:v>-2.1968000000000001E-3</c:v>
                </c:pt>
                <c:pt idx="8768">
                  <c:v>-6.7850999999999996E-3</c:v>
                </c:pt>
                <c:pt idx="8769">
                  <c:v>-7.6556000000000003E-3</c:v>
                </c:pt>
                <c:pt idx="8770">
                  <c:v>-8.8508000000000007E-3</c:v>
                </c:pt>
                <c:pt idx="8771">
                  <c:v>-9.4978000000000007E-3</c:v>
                </c:pt>
                <c:pt idx="8772">
                  <c:v>-2.4906999999999999E-2</c:v>
                </c:pt>
                <c:pt idx="8773">
                  <c:v>-2.3937E-2</c:v>
                </c:pt>
                <c:pt idx="8774">
                  <c:v>-2.0358999999999999E-2</c:v>
                </c:pt>
                <c:pt idx="8775">
                  <c:v>-2.2199E-2</c:v>
                </c:pt>
                <c:pt idx="8776">
                  <c:v>-2.2137E-2</c:v>
                </c:pt>
                <c:pt idx="8777">
                  <c:v>-2.0313999999999999E-2</c:v>
                </c:pt>
                <c:pt idx="8778">
                  <c:v>-2.0319E-2</c:v>
                </c:pt>
                <c:pt idx="8779">
                  <c:v>-2.0714E-2</c:v>
                </c:pt>
                <c:pt idx="8780">
                  <c:v>-2.2336000000000002E-2</c:v>
                </c:pt>
                <c:pt idx="8781">
                  <c:v>-1.9084E-2</c:v>
                </c:pt>
                <c:pt idx="8782">
                  <c:v>-2.1613E-2</c:v>
                </c:pt>
                <c:pt idx="8783">
                  <c:v>-2.384E-2</c:v>
                </c:pt>
                <c:pt idx="8784">
                  <c:v>-1.0407E-2</c:v>
                </c:pt>
                <c:pt idx="8785">
                  <c:v>-1.3269E-2</c:v>
                </c:pt>
                <c:pt idx="8786">
                  <c:v>-1.1644E-2</c:v>
                </c:pt>
                <c:pt idx="8787">
                  <c:v>-5.8837000000000004E-3</c:v>
                </c:pt>
                <c:pt idx="8788">
                  <c:v>-3.7794999999999999E-3</c:v>
                </c:pt>
                <c:pt idx="8789">
                  <c:v>5.4701999999999997E-3</c:v>
                </c:pt>
                <c:pt idx="8790">
                  <c:v>1.1882999999999999E-2</c:v>
                </c:pt>
                <c:pt idx="8791">
                  <c:v>1.4456999999999999E-2</c:v>
                </c:pt>
                <c:pt idx="8792">
                  <c:v>1.4419E-2</c:v>
                </c:pt>
                <c:pt idx="8793">
                  <c:v>2.1113E-2</c:v>
                </c:pt>
                <c:pt idx="8794">
                  <c:v>1.9606999999999999E-2</c:v>
                </c:pt>
                <c:pt idx="8795">
                  <c:v>2.0164999999999999E-2</c:v>
                </c:pt>
                <c:pt idx="8796">
                  <c:v>2.6033000000000001E-2</c:v>
                </c:pt>
                <c:pt idx="8797">
                  <c:v>2.7597E-2</c:v>
                </c:pt>
                <c:pt idx="8798">
                  <c:v>3.0755999999999999E-2</c:v>
                </c:pt>
                <c:pt idx="8799">
                  <c:v>2.2495000000000001E-2</c:v>
                </c:pt>
                <c:pt idx="8800">
                  <c:v>2.7864E-2</c:v>
                </c:pt>
                <c:pt idx="8801">
                  <c:v>2.5106E-2</c:v>
                </c:pt>
                <c:pt idx="8802">
                  <c:v>2.0507000000000001E-2</c:v>
                </c:pt>
                <c:pt idx="8803">
                  <c:v>2.2353000000000001E-2</c:v>
                </c:pt>
                <c:pt idx="8804">
                  <c:v>1.8696999999999998E-2</c:v>
                </c:pt>
                <c:pt idx="8805">
                  <c:v>1.8907E-2</c:v>
                </c:pt>
                <c:pt idx="8806">
                  <c:v>1.3252E-2</c:v>
                </c:pt>
                <c:pt idx="8807">
                  <c:v>1.3505E-2</c:v>
                </c:pt>
                <c:pt idx="8808">
                  <c:v>6.6854000000000002E-3</c:v>
                </c:pt>
                <c:pt idx="8809">
                  <c:v>-7.1196999999999996E-3</c:v>
                </c:pt>
                <c:pt idx="8810">
                  <c:v>-6.9664000000000002E-3</c:v>
                </c:pt>
                <c:pt idx="8811">
                  <c:v>-1.1147000000000001E-2</c:v>
                </c:pt>
                <c:pt idx="8812">
                  <c:v>-1.0573000000000001E-2</c:v>
                </c:pt>
                <c:pt idx="8813">
                  <c:v>-1.3235E-2</c:v>
                </c:pt>
                <c:pt idx="8814">
                  <c:v>-1.848E-2</c:v>
                </c:pt>
                <c:pt idx="8815">
                  <c:v>-2.2203000000000001E-2</c:v>
                </c:pt>
                <c:pt idx="8816">
                  <c:v>-2.6615E-2</c:v>
                </c:pt>
                <c:pt idx="8817">
                  <c:v>-2.5260000000000001E-2</c:v>
                </c:pt>
                <c:pt idx="8818">
                  <c:v>-3.0446999999999998E-2</c:v>
                </c:pt>
                <c:pt idx="8819">
                  <c:v>-2.9551999999999998E-2</c:v>
                </c:pt>
                <c:pt idx="8820">
                  <c:v>-2.4965999999999999E-2</c:v>
                </c:pt>
                <c:pt idx="8821">
                  <c:v>-3.1213999999999999E-2</c:v>
                </c:pt>
                <c:pt idx="8822">
                  <c:v>-2.9652000000000001E-2</c:v>
                </c:pt>
                <c:pt idx="8823">
                  <c:v>-2.7779999999999999E-2</c:v>
                </c:pt>
                <c:pt idx="8824">
                  <c:v>-1.8770999999999999E-2</c:v>
                </c:pt>
                <c:pt idx="8825">
                  <c:v>-1.8499000000000002E-2</c:v>
                </c:pt>
                <c:pt idx="8826">
                  <c:v>-1.5980000000000001E-2</c:v>
                </c:pt>
                <c:pt idx="8827">
                  <c:v>-6.7673000000000004E-3</c:v>
                </c:pt>
                <c:pt idx="8828">
                  <c:v>-1.0002E-2</c:v>
                </c:pt>
                <c:pt idx="8829">
                  <c:v>-1.0541E-2</c:v>
                </c:pt>
                <c:pt idx="8830">
                  <c:v>-1.1446E-2</c:v>
                </c:pt>
                <c:pt idx="8831">
                  <c:v>-2.1086E-3</c:v>
                </c:pt>
                <c:pt idx="8832">
                  <c:v>6.0672E-3</c:v>
                </c:pt>
                <c:pt idx="8833">
                  <c:v>1.5646E-2</c:v>
                </c:pt>
                <c:pt idx="8834">
                  <c:v>2.3484999999999999E-2</c:v>
                </c:pt>
                <c:pt idx="8835">
                  <c:v>1.6823000000000001E-2</c:v>
                </c:pt>
                <c:pt idx="8836">
                  <c:v>2.5305000000000001E-2</c:v>
                </c:pt>
                <c:pt idx="8837">
                  <c:v>3.6332000000000003E-2</c:v>
                </c:pt>
                <c:pt idx="8838">
                  <c:v>4.4845000000000003E-2</c:v>
                </c:pt>
                <c:pt idx="8839">
                  <c:v>5.1674999999999999E-2</c:v>
                </c:pt>
                <c:pt idx="8840">
                  <c:v>4.8104000000000001E-2</c:v>
                </c:pt>
                <c:pt idx="8841">
                  <c:v>3.3341000000000003E-2</c:v>
                </c:pt>
                <c:pt idx="8842">
                  <c:v>3.1029999999999999E-2</c:v>
                </c:pt>
                <c:pt idx="8843">
                  <c:v>2.5114000000000001E-2</c:v>
                </c:pt>
                <c:pt idx="8844">
                  <c:v>3.1524000000000003E-2</c:v>
                </c:pt>
                <c:pt idx="8845">
                  <c:v>1.6322E-2</c:v>
                </c:pt>
                <c:pt idx="8846">
                  <c:v>2.0507000000000001E-2</c:v>
                </c:pt>
                <c:pt idx="8847">
                  <c:v>2.1807E-2</c:v>
                </c:pt>
                <c:pt idx="8848">
                  <c:v>6.4619999999999999E-3</c:v>
                </c:pt>
                <c:pt idx="8849">
                  <c:v>1.5313999999999999E-2</c:v>
                </c:pt>
                <c:pt idx="8850">
                  <c:v>-4.5193999999999998E-3</c:v>
                </c:pt>
                <c:pt idx="8851">
                  <c:v>-5.4285000000000002E-3</c:v>
                </c:pt>
                <c:pt idx="8852">
                  <c:v>-1.7389999999999999E-2</c:v>
                </c:pt>
                <c:pt idx="8853">
                  <c:v>-2.5944999999999999E-2</c:v>
                </c:pt>
                <c:pt idx="8854">
                  <c:v>-2.3727999999999999E-2</c:v>
                </c:pt>
                <c:pt idx="8855">
                  <c:v>-3.0685E-2</c:v>
                </c:pt>
                <c:pt idx="8856">
                  <c:v>-2.2547000000000001E-2</c:v>
                </c:pt>
                <c:pt idx="8857">
                  <c:v>-3.3666000000000001E-2</c:v>
                </c:pt>
                <c:pt idx="8858">
                  <c:v>-3.5478000000000003E-2</c:v>
                </c:pt>
                <c:pt idx="8859">
                  <c:v>-4.2284000000000002E-2</c:v>
                </c:pt>
                <c:pt idx="8860">
                  <c:v>-3.4738999999999999E-2</c:v>
                </c:pt>
                <c:pt idx="8861">
                  <c:v>-4.0154000000000002E-2</c:v>
                </c:pt>
                <c:pt idx="8862">
                  <c:v>-3.8420000000000003E-2</c:v>
                </c:pt>
                <c:pt idx="8863">
                  <c:v>-3.4578999999999999E-2</c:v>
                </c:pt>
                <c:pt idx="8864">
                  <c:v>-3.9503999999999997E-2</c:v>
                </c:pt>
                <c:pt idx="8865">
                  <c:v>-3.2939000000000003E-2</c:v>
                </c:pt>
                <c:pt idx="8866">
                  <c:v>-2.9298999999999999E-2</c:v>
                </c:pt>
                <c:pt idx="8867">
                  <c:v>-1.8159000000000002E-2</c:v>
                </c:pt>
                <c:pt idx="8868">
                  <c:v>-1.8429000000000001E-2</c:v>
                </c:pt>
                <c:pt idx="8869">
                  <c:v>-1.0486000000000001E-2</c:v>
                </c:pt>
                <c:pt idx="8870">
                  <c:v>3.1053999999999999E-3</c:v>
                </c:pt>
                <c:pt idx="8871">
                  <c:v>-2.3283000000000002E-3</c:v>
                </c:pt>
                <c:pt idx="8872">
                  <c:v>1.3644999999999999E-2</c:v>
                </c:pt>
                <c:pt idx="8873">
                  <c:v>1.2822999999999999E-2</c:v>
                </c:pt>
                <c:pt idx="8874">
                  <c:v>2.0743000000000001E-2</c:v>
                </c:pt>
                <c:pt idx="8875">
                  <c:v>2.7150000000000001E-2</c:v>
                </c:pt>
                <c:pt idx="8876">
                  <c:v>3.2849000000000003E-2</c:v>
                </c:pt>
                <c:pt idx="8877">
                  <c:v>4.1527000000000001E-2</c:v>
                </c:pt>
                <c:pt idx="8878">
                  <c:v>3.3114999999999999E-2</c:v>
                </c:pt>
                <c:pt idx="8879">
                  <c:v>3.8647000000000001E-2</c:v>
                </c:pt>
                <c:pt idx="8880">
                  <c:v>3.5883999999999999E-2</c:v>
                </c:pt>
                <c:pt idx="8881">
                  <c:v>3.9390000000000001E-2</c:v>
                </c:pt>
                <c:pt idx="8882">
                  <c:v>4.8769E-2</c:v>
                </c:pt>
                <c:pt idx="8883">
                  <c:v>5.5909E-2</c:v>
                </c:pt>
                <c:pt idx="8884">
                  <c:v>5.1584999999999999E-2</c:v>
                </c:pt>
                <c:pt idx="8885">
                  <c:v>3.6877E-2</c:v>
                </c:pt>
                <c:pt idx="8886">
                  <c:v>3.6518000000000002E-2</c:v>
                </c:pt>
                <c:pt idx="8887">
                  <c:v>3.3522999999999997E-2</c:v>
                </c:pt>
                <c:pt idx="8888">
                  <c:v>3.1926999999999997E-2</c:v>
                </c:pt>
                <c:pt idx="8889">
                  <c:v>2.2821999999999999E-2</c:v>
                </c:pt>
                <c:pt idx="8890">
                  <c:v>9.0892000000000004E-3</c:v>
                </c:pt>
                <c:pt idx="8891">
                  <c:v>-3.4147000000000001E-3</c:v>
                </c:pt>
                <c:pt idx="8892">
                  <c:v>-7.7622000000000003E-3</c:v>
                </c:pt>
                <c:pt idx="8893">
                  <c:v>-1.6499E-2</c:v>
                </c:pt>
                <c:pt idx="8894">
                  <c:v>-1.9075999999999999E-2</c:v>
                </c:pt>
                <c:pt idx="8895">
                  <c:v>-3.2305E-2</c:v>
                </c:pt>
                <c:pt idx="8896">
                  <c:v>-3.1746999999999997E-2</c:v>
                </c:pt>
                <c:pt idx="8897">
                  <c:v>-4.0044000000000003E-2</c:v>
                </c:pt>
                <c:pt idx="8898">
                  <c:v>-5.2010000000000001E-2</c:v>
                </c:pt>
                <c:pt idx="8899">
                  <c:v>-4.6093000000000002E-2</c:v>
                </c:pt>
                <c:pt idx="8900">
                  <c:v>-6.0554999999999998E-2</c:v>
                </c:pt>
                <c:pt idx="8901">
                  <c:v>-5.3044000000000001E-2</c:v>
                </c:pt>
                <c:pt idx="8902">
                  <c:v>-5.4689000000000002E-2</c:v>
                </c:pt>
                <c:pt idx="8903">
                  <c:v>-4.2866000000000001E-2</c:v>
                </c:pt>
                <c:pt idx="8904">
                  <c:v>-4.5006999999999998E-2</c:v>
                </c:pt>
                <c:pt idx="8905">
                  <c:v>-5.1528999999999998E-2</c:v>
                </c:pt>
                <c:pt idx="8906">
                  <c:v>-3.7113E-2</c:v>
                </c:pt>
                <c:pt idx="8907">
                  <c:v>-3.6968000000000001E-2</c:v>
                </c:pt>
                <c:pt idx="8908">
                  <c:v>-2.9297E-2</c:v>
                </c:pt>
                <c:pt idx="8909">
                  <c:v>-1.9831999999999999E-2</c:v>
                </c:pt>
                <c:pt idx="8910">
                  <c:v>-9.9342000000000007E-3</c:v>
                </c:pt>
                <c:pt idx="8911">
                  <c:v>-7.9585999999999997E-3</c:v>
                </c:pt>
                <c:pt idx="8912">
                  <c:v>1.9762999999999998E-3</c:v>
                </c:pt>
                <c:pt idx="8913">
                  <c:v>9.4611999999999995E-3</c:v>
                </c:pt>
                <c:pt idx="8914">
                  <c:v>1.5011999999999999E-2</c:v>
                </c:pt>
                <c:pt idx="8915">
                  <c:v>2.7352999999999999E-2</c:v>
                </c:pt>
                <c:pt idx="8916">
                  <c:v>3.4608E-2</c:v>
                </c:pt>
                <c:pt idx="8917">
                  <c:v>4.2793999999999999E-2</c:v>
                </c:pt>
                <c:pt idx="8918">
                  <c:v>4.5650999999999997E-2</c:v>
                </c:pt>
                <c:pt idx="8919">
                  <c:v>5.0397999999999998E-2</c:v>
                </c:pt>
                <c:pt idx="8920">
                  <c:v>5.2091999999999999E-2</c:v>
                </c:pt>
                <c:pt idx="8921">
                  <c:v>4.1286000000000003E-2</c:v>
                </c:pt>
                <c:pt idx="8922">
                  <c:v>5.4361E-2</c:v>
                </c:pt>
                <c:pt idx="8923">
                  <c:v>5.6432000000000003E-2</c:v>
                </c:pt>
                <c:pt idx="8924">
                  <c:v>5.2215999999999999E-2</c:v>
                </c:pt>
                <c:pt idx="8925">
                  <c:v>4.5504999999999997E-2</c:v>
                </c:pt>
                <c:pt idx="8926">
                  <c:v>4.3718E-2</c:v>
                </c:pt>
                <c:pt idx="8927">
                  <c:v>3.7573000000000002E-2</c:v>
                </c:pt>
                <c:pt idx="8928">
                  <c:v>2.5989999999999999E-2</c:v>
                </c:pt>
                <c:pt idx="8929">
                  <c:v>3.3922000000000001E-2</c:v>
                </c:pt>
                <c:pt idx="8930">
                  <c:v>2.8060999999999999E-2</c:v>
                </c:pt>
                <c:pt idx="8931">
                  <c:v>2.1406000000000001E-2</c:v>
                </c:pt>
                <c:pt idx="8932">
                  <c:v>1.1269E-2</c:v>
                </c:pt>
                <c:pt idx="8933">
                  <c:v>-1.9075E-4</c:v>
                </c:pt>
                <c:pt idx="8934">
                  <c:v>-1.5883000000000001E-2</c:v>
                </c:pt>
                <c:pt idx="8935">
                  <c:v>-3.1081000000000001E-2</c:v>
                </c:pt>
                <c:pt idx="8936">
                  <c:v>-2.8313999999999999E-2</c:v>
                </c:pt>
                <c:pt idx="8937">
                  <c:v>-4.1820000000000003E-2</c:v>
                </c:pt>
                <c:pt idx="8938">
                  <c:v>-4.7840000000000001E-2</c:v>
                </c:pt>
                <c:pt idx="8939">
                  <c:v>-5.0462E-2</c:v>
                </c:pt>
                <c:pt idx="8940">
                  <c:v>-5.9707999999999997E-2</c:v>
                </c:pt>
                <c:pt idx="8941">
                  <c:v>-5.6485E-2</c:v>
                </c:pt>
                <c:pt idx="8942">
                  <c:v>-6.0393000000000002E-2</c:v>
                </c:pt>
                <c:pt idx="8943">
                  <c:v>-5.7015000000000003E-2</c:v>
                </c:pt>
                <c:pt idx="8944">
                  <c:v>-6.4776E-2</c:v>
                </c:pt>
                <c:pt idx="8945">
                  <c:v>-5.6888000000000001E-2</c:v>
                </c:pt>
                <c:pt idx="8946">
                  <c:v>-4.5975000000000002E-2</c:v>
                </c:pt>
                <c:pt idx="8947">
                  <c:v>-4.7696000000000002E-2</c:v>
                </c:pt>
                <c:pt idx="8948">
                  <c:v>-3.0068999999999999E-2</c:v>
                </c:pt>
                <c:pt idx="8949">
                  <c:v>-3.2277E-2</c:v>
                </c:pt>
                <c:pt idx="8950">
                  <c:v>-1.2831E-2</c:v>
                </c:pt>
                <c:pt idx="8951">
                  <c:v>-1.0595E-2</c:v>
                </c:pt>
                <c:pt idx="8952">
                  <c:v>-5.7067000000000003E-3</c:v>
                </c:pt>
                <c:pt idx="8953">
                  <c:v>1.0873000000000001E-2</c:v>
                </c:pt>
                <c:pt idx="8954">
                  <c:v>4.1850000000000004E-3</c:v>
                </c:pt>
                <c:pt idx="8955">
                  <c:v>2.2227E-2</c:v>
                </c:pt>
                <c:pt idx="8956">
                  <c:v>2.7133999999999998E-2</c:v>
                </c:pt>
                <c:pt idx="8957">
                  <c:v>3.3673000000000002E-2</c:v>
                </c:pt>
                <c:pt idx="8958">
                  <c:v>4.1590000000000002E-2</c:v>
                </c:pt>
                <c:pt idx="8959">
                  <c:v>4.9006000000000001E-2</c:v>
                </c:pt>
                <c:pt idx="8960">
                  <c:v>5.7415000000000001E-2</c:v>
                </c:pt>
                <c:pt idx="8961">
                  <c:v>5.7981999999999999E-2</c:v>
                </c:pt>
                <c:pt idx="8962">
                  <c:v>5.9153999999999998E-2</c:v>
                </c:pt>
                <c:pt idx="8963">
                  <c:v>6.0948000000000002E-2</c:v>
                </c:pt>
                <c:pt idx="8964">
                  <c:v>4.8773999999999998E-2</c:v>
                </c:pt>
                <c:pt idx="8965">
                  <c:v>5.3976999999999997E-2</c:v>
                </c:pt>
                <c:pt idx="8966">
                  <c:v>5.1265999999999999E-2</c:v>
                </c:pt>
                <c:pt idx="8967">
                  <c:v>4.1827999999999997E-2</c:v>
                </c:pt>
                <c:pt idx="8968">
                  <c:v>3.5941000000000001E-2</c:v>
                </c:pt>
                <c:pt idx="8969">
                  <c:v>3.0162000000000001E-2</c:v>
                </c:pt>
                <c:pt idx="8970">
                  <c:v>2.4372000000000001E-2</c:v>
                </c:pt>
                <c:pt idx="8971">
                  <c:v>1.3820000000000001E-2</c:v>
                </c:pt>
                <c:pt idx="8972">
                  <c:v>1.183E-2</c:v>
                </c:pt>
                <c:pt idx="8973">
                  <c:v>2.5243000000000002E-3</c:v>
                </c:pt>
                <c:pt idx="8974">
                  <c:v>-5.3924000000000003E-3</c:v>
                </c:pt>
                <c:pt idx="8975">
                  <c:v>-1.4833000000000001E-2</c:v>
                </c:pt>
                <c:pt idx="8976">
                  <c:v>-2.2811000000000001E-2</c:v>
                </c:pt>
                <c:pt idx="8977">
                  <c:v>-3.3401E-2</c:v>
                </c:pt>
                <c:pt idx="8978">
                  <c:v>-4.5290999999999998E-2</c:v>
                </c:pt>
                <c:pt idx="8979">
                  <c:v>-3.6949000000000003E-2</c:v>
                </c:pt>
                <c:pt idx="8980">
                  <c:v>-3.8697000000000002E-2</c:v>
                </c:pt>
                <c:pt idx="8981">
                  <c:v>-4.5088000000000003E-2</c:v>
                </c:pt>
                <c:pt idx="8982">
                  <c:v>-4.0467000000000003E-2</c:v>
                </c:pt>
                <c:pt idx="8983">
                  <c:v>-5.6531999999999999E-2</c:v>
                </c:pt>
                <c:pt idx="8984">
                  <c:v>-6.2036000000000001E-2</c:v>
                </c:pt>
                <c:pt idx="8985">
                  <c:v>-5.8339000000000002E-2</c:v>
                </c:pt>
                <c:pt idx="8986">
                  <c:v>-4.8434999999999999E-2</c:v>
                </c:pt>
                <c:pt idx="8987">
                  <c:v>-5.4872999999999998E-2</c:v>
                </c:pt>
                <c:pt idx="8988">
                  <c:v>-5.9249000000000003E-2</c:v>
                </c:pt>
                <c:pt idx="8989">
                  <c:v>-4.1491E-2</c:v>
                </c:pt>
                <c:pt idx="8990">
                  <c:v>-4.3395999999999997E-2</c:v>
                </c:pt>
                <c:pt idx="8991">
                  <c:v>-2.0941000000000001E-2</c:v>
                </c:pt>
                <c:pt idx="8992">
                  <c:v>-2.1240999999999999E-2</c:v>
                </c:pt>
                <c:pt idx="8993">
                  <c:v>-1.109E-3</c:v>
                </c:pt>
                <c:pt idx="8994">
                  <c:v>-4.7067999999999997E-3</c:v>
                </c:pt>
                <c:pt idx="8995">
                  <c:v>1.0466E-2</c:v>
                </c:pt>
                <c:pt idx="8996">
                  <c:v>3.0613999999999999E-2</c:v>
                </c:pt>
                <c:pt idx="8997">
                  <c:v>2.2813E-2</c:v>
                </c:pt>
                <c:pt idx="8998">
                  <c:v>4.4075000000000003E-2</c:v>
                </c:pt>
                <c:pt idx="8999">
                  <c:v>3.2562000000000001E-2</c:v>
                </c:pt>
                <c:pt idx="9000">
                  <c:v>4.3714000000000003E-2</c:v>
                </c:pt>
                <c:pt idx="9001">
                  <c:v>4.2797000000000002E-2</c:v>
                </c:pt>
                <c:pt idx="9002">
                  <c:v>5.5359999999999999E-2</c:v>
                </c:pt>
                <c:pt idx="9003">
                  <c:v>6.2387999999999999E-2</c:v>
                </c:pt>
                <c:pt idx="9004">
                  <c:v>5.0591999999999998E-2</c:v>
                </c:pt>
                <c:pt idx="9005">
                  <c:v>6.4475000000000005E-2</c:v>
                </c:pt>
                <c:pt idx="9006">
                  <c:v>4.9790000000000001E-2</c:v>
                </c:pt>
                <c:pt idx="9007">
                  <c:v>4.7750000000000001E-2</c:v>
                </c:pt>
                <c:pt idx="9008">
                  <c:v>5.1214000000000003E-2</c:v>
                </c:pt>
                <c:pt idx="9009">
                  <c:v>4.5606000000000001E-2</c:v>
                </c:pt>
                <c:pt idx="9010">
                  <c:v>4.5504000000000003E-2</c:v>
                </c:pt>
                <c:pt idx="9011">
                  <c:v>3.3022000000000003E-2</c:v>
                </c:pt>
                <c:pt idx="9012">
                  <c:v>2.5354000000000002E-2</c:v>
                </c:pt>
                <c:pt idx="9013">
                  <c:v>1.8055999999999999E-2</c:v>
                </c:pt>
                <c:pt idx="9014">
                  <c:v>-3.0948999999999998E-3</c:v>
                </c:pt>
                <c:pt idx="9015">
                  <c:v>2.7123E-3</c:v>
                </c:pt>
                <c:pt idx="9016">
                  <c:v>-7.7045000000000004E-3</c:v>
                </c:pt>
                <c:pt idx="9017">
                  <c:v>-1.1179E-2</c:v>
                </c:pt>
                <c:pt idx="9018">
                  <c:v>-1.9869000000000001E-2</c:v>
                </c:pt>
                <c:pt idx="9019">
                  <c:v>-2.9326000000000001E-2</c:v>
                </c:pt>
                <c:pt idx="9020">
                  <c:v>-4.2930000000000003E-2</c:v>
                </c:pt>
                <c:pt idx="9021">
                  <c:v>-4.9591999999999997E-2</c:v>
                </c:pt>
                <c:pt idx="9022">
                  <c:v>-5.3053000000000003E-2</c:v>
                </c:pt>
                <c:pt idx="9023">
                  <c:v>-5.7290000000000001E-2</c:v>
                </c:pt>
                <c:pt idx="9024">
                  <c:v>-5.4830999999999998E-2</c:v>
                </c:pt>
                <c:pt idx="9025">
                  <c:v>-5.0231999999999999E-2</c:v>
                </c:pt>
                <c:pt idx="9026">
                  <c:v>-5.7053E-2</c:v>
                </c:pt>
                <c:pt idx="9027">
                  <c:v>-5.9268000000000001E-2</c:v>
                </c:pt>
                <c:pt idx="9028">
                  <c:v>-5.8797000000000002E-2</c:v>
                </c:pt>
                <c:pt idx="9029">
                  <c:v>-4.9621999999999999E-2</c:v>
                </c:pt>
                <c:pt idx="9030">
                  <c:v>-4.7476999999999998E-2</c:v>
                </c:pt>
                <c:pt idx="9031">
                  <c:v>-4.4499999999999998E-2</c:v>
                </c:pt>
                <c:pt idx="9032">
                  <c:v>-2.46E-2</c:v>
                </c:pt>
                <c:pt idx="9033">
                  <c:v>-3.6484000000000003E-2</c:v>
                </c:pt>
                <c:pt idx="9034">
                  <c:v>-2.2058999999999999E-2</c:v>
                </c:pt>
                <c:pt idx="9035">
                  <c:v>-1.6024E-2</c:v>
                </c:pt>
                <c:pt idx="9036">
                  <c:v>-4.4115999999999999E-3</c:v>
                </c:pt>
                <c:pt idx="9037">
                  <c:v>5.8694000000000003E-3</c:v>
                </c:pt>
                <c:pt idx="9038">
                  <c:v>1.3750999999999999E-2</c:v>
                </c:pt>
                <c:pt idx="9039">
                  <c:v>3.8955999999999998E-2</c:v>
                </c:pt>
                <c:pt idx="9040">
                  <c:v>3.7247000000000002E-2</c:v>
                </c:pt>
                <c:pt idx="9041">
                  <c:v>4.6411000000000001E-2</c:v>
                </c:pt>
                <c:pt idx="9042">
                  <c:v>4.8677999999999999E-2</c:v>
                </c:pt>
                <c:pt idx="9043">
                  <c:v>4.7726999999999999E-2</c:v>
                </c:pt>
                <c:pt idx="9044">
                  <c:v>5.6107999999999998E-2</c:v>
                </c:pt>
                <c:pt idx="9045">
                  <c:v>6.4818000000000001E-2</c:v>
                </c:pt>
                <c:pt idx="9046">
                  <c:v>7.2075E-2</c:v>
                </c:pt>
                <c:pt idx="9047">
                  <c:v>6.2005999999999999E-2</c:v>
                </c:pt>
                <c:pt idx="9048">
                  <c:v>6.5004999999999993E-2</c:v>
                </c:pt>
                <c:pt idx="9049">
                  <c:v>6.0567999999999997E-2</c:v>
                </c:pt>
                <c:pt idx="9050">
                  <c:v>4.5796000000000003E-2</c:v>
                </c:pt>
                <c:pt idx="9051">
                  <c:v>5.4223E-2</c:v>
                </c:pt>
                <c:pt idx="9052">
                  <c:v>4.7411000000000002E-2</c:v>
                </c:pt>
                <c:pt idx="9053">
                  <c:v>4.1186E-2</c:v>
                </c:pt>
                <c:pt idx="9054">
                  <c:v>2.3074999999999998E-2</c:v>
                </c:pt>
                <c:pt idx="9055">
                  <c:v>1.9113999999999999E-2</c:v>
                </c:pt>
                <c:pt idx="9056">
                  <c:v>6.1054000000000004E-3</c:v>
                </c:pt>
                <c:pt idx="9057">
                  <c:v>-1.6063000000000001E-2</c:v>
                </c:pt>
                <c:pt idx="9058">
                  <c:v>-8.8804999999999995E-3</c:v>
                </c:pt>
                <c:pt idx="9059">
                  <c:v>-2.2987E-2</c:v>
                </c:pt>
                <c:pt idx="9060">
                  <c:v>-2.7751000000000001E-2</c:v>
                </c:pt>
                <c:pt idx="9061">
                  <c:v>-3.4348999999999998E-2</c:v>
                </c:pt>
                <c:pt idx="9062">
                  <c:v>-4.3647999999999999E-2</c:v>
                </c:pt>
                <c:pt idx="9063">
                  <c:v>-5.5751000000000002E-2</c:v>
                </c:pt>
                <c:pt idx="9064">
                  <c:v>-6.8027000000000004E-2</c:v>
                </c:pt>
                <c:pt idx="9065">
                  <c:v>-6.1852999999999998E-2</c:v>
                </c:pt>
                <c:pt idx="9066">
                  <c:v>-6.8998000000000004E-2</c:v>
                </c:pt>
                <c:pt idx="9067">
                  <c:v>-6.4881999999999995E-2</c:v>
                </c:pt>
                <c:pt idx="9068">
                  <c:v>-5.6811E-2</c:v>
                </c:pt>
                <c:pt idx="9069">
                  <c:v>-6.6956000000000002E-2</c:v>
                </c:pt>
                <c:pt idx="9070">
                  <c:v>-6.3362000000000002E-2</c:v>
                </c:pt>
                <c:pt idx="9071">
                  <c:v>-6.2267000000000003E-2</c:v>
                </c:pt>
                <c:pt idx="9072">
                  <c:v>-4.0332E-2</c:v>
                </c:pt>
                <c:pt idx="9073">
                  <c:v>-4.4006000000000003E-2</c:v>
                </c:pt>
                <c:pt idx="9074">
                  <c:v>-3.4820999999999998E-2</c:v>
                </c:pt>
                <c:pt idx="9075">
                  <c:v>-1.2194999999999999E-2</c:v>
                </c:pt>
                <c:pt idx="9076">
                  <c:v>-1.9914000000000001E-2</c:v>
                </c:pt>
                <c:pt idx="9077">
                  <c:v>-5.0347999999999999E-3</c:v>
                </c:pt>
                <c:pt idx="9078">
                  <c:v>1.3500999999999999E-3</c:v>
                </c:pt>
                <c:pt idx="9079">
                  <c:v>1.1900000000000001E-2</c:v>
                </c:pt>
                <c:pt idx="9080">
                  <c:v>1.0503E-2</c:v>
                </c:pt>
                <c:pt idx="9081">
                  <c:v>2.7047000000000002E-2</c:v>
                </c:pt>
                <c:pt idx="9082">
                  <c:v>4.5928999999999998E-2</c:v>
                </c:pt>
                <c:pt idx="9083">
                  <c:v>4.7773000000000003E-2</c:v>
                </c:pt>
                <c:pt idx="9084">
                  <c:v>6.2417E-2</c:v>
                </c:pt>
                <c:pt idx="9085">
                  <c:v>6.0761000000000003E-2</c:v>
                </c:pt>
                <c:pt idx="9086">
                  <c:v>6.1997999999999998E-2</c:v>
                </c:pt>
                <c:pt idx="9087">
                  <c:v>7.7542E-2</c:v>
                </c:pt>
                <c:pt idx="9088">
                  <c:v>9.1361999999999999E-2</c:v>
                </c:pt>
                <c:pt idx="9089">
                  <c:v>9.3487000000000001E-2</c:v>
                </c:pt>
                <c:pt idx="9090">
                  <c:v>6.2498999999999999E-2</c:v>
                </c:pt>
                <c:pt idx="9091">
                  <c:v>6.1349000000000001E-2</c:v>
                </c:pt>
                <c:pt idx="9092">
                  <c:v>6.1409999999999999E-2</c:v>
                </c:pt>
                <c:pt idx="9093">
                  <c:v>3.6465999999999998E-2</c:v>
                </c:pt>
                <c:pt idx="9094">
                  <c:v>5.4348E-2</c:v>
                </c:pt>
                <c:pt idx="9095">
                  <c:v>3.9391000000000002E-2</c:v>
                </c:pt>
                <c:pt idx="9096">
                  <c:v>3.057E-2</c:v>
                </c:pt>
                <c:pt idx="9097">
                  <c:v>1.3996E-2</c:v>
                </c:pt>
                <c:pt idx="9098">
                  <c:v>-4.3185999999999997E-3</c:v>
                </c:pt>
                <c:pt idx="9099">
                  <c:v>-3.4965999999999999E-3</c:v>
                </c:pt>
                <c:pt idx="9100">
                  <c:v>-3.7121000000000001E-2</c:v>
                </c:pt>
                <c:pt idx="9101">
                  <c:v>-2.9422E-2</c:v>
                </c:pt>
                <c:pt idx="9102">
                  <c:v>-4.5998999999999998E-2</c:v>
                </c:pt>
                <c:pt idx="9103">
                  <c:v>-5.3623999999999998E-2</c:v>
                </c:pt>
                <c:pt idx="9104">
                  <c:v>-5.5005999999999999E-2</c:v>
                </c:pt>
                <c:pt idx="9105">
                  <c:v>-6.8820999999999993E-2</c:v>
                </c:pt>
                <c:pt idx="9106">
                  <c:v>-7.0086999999999997E-2</c:v>
                </c:pt>
                <c:pt idx="9107">
                  <c:v>-8.6833999999999995E-2</c:v>
                </c:pt>
                <c:pt idx="9108">
                  <c:v>-6.3875000000000001E-2</c:v>
                </c:pt>
                <c:pt idx="9109">
                  <c:v>-8.0302999999999999E-2</c:v>
                </c:pt>
                <c:pt idx="9110">
                  <c:v>-8.0545000000000005E-2</c:v>
                </c:pt>
                <c:pt idx="9111">
                  <c:v>-6.6847000000000004E-2</c:v>
                </c:pt>
                <c:pt idx="9112">
                  <c:v>-7.4113999999999999E-2</c:v>
                </c:pt>
                <c:pt idx="9113">
                  <c:v>-6.8211999999999995E-2</c:v>
                </c:pt>
                <c:pt idx="9114">
                  <c:v>-6.1512999999999998E-2</c:v>
                </c:pt>
                <c:pt idx="9115">
                  <c:v>-3.7474E-2</c:v>
                </c:pt>
                <c:pt idx="9116">
                  <c:v>-3.3721000000000001E-2</c:v>
                </c:pt>
                <c:pt idx="9117">
                  <c:v>-2.3708E-2</c:v>
                </c:pt>
                <c:pt idx="9118">
                  <c:v>5.4805000000000001E-5</c:v>
                </c:pt>
                <c:pt idx="9119">
                  <c:v>5.6684999999999999E-3</c:v>
                </c:pt>
                <c:pt idx="9120">
                  <c:v>2.0959999999999999E-2</c:v>
                </c:pt>
                <c:pt idx="9121">
                  <c:v>2.4027E-2</c:v>
                </c:pt>
                <c:pt idx="9122">
                  <c:v>4.1943000000000001E-2</c:v>
                </c:pt>
                <c:pt idx="9123">
                  <c:v>4.4151000000000003E-2</c:v>
                </c:pt>
                <c:pt idx="9124">
                  <c:v>5.9069000000000003E-2</c:v>
                </c:pt>
                <c:pt idx="9125">
                  <c:v>7.2332999999999995E-2</c:v>
                </c:pt>
                <c:pt idx="9126">
                  <c:v>6.658E-2</c:v>
                </c:pt>
                <c:pt idx="9127">
                  <c:v>8.2171999999999995E-2</c:v>
                </c:pt>
                <c:pt idx="9128">
                  <c:v>8.4533999999999998E-2</c:v>
                </c:pt>
                <c:pt idx="9129">
                  <c:v>8.1419000000000005E-2</c:v>
                </c:pt>
                <c:pt idx="9130">
                  <c:v>8.0739000000000005E-2</c:v>
                </c:pt>
                <c:pt idx="9131">
                  <c:v>8.2909999999999998E-2</c:v>
                </c:pt>
                <c:pt idx="9132">
                  <c:v>7.8644000000000006E-2</c:v>
                </c:pt>
                <c:pt idx="9133">
                  <c:v>6.3186000000000006E-2</c:v>
                </c:pt>
                <c:pt idx="9134">
                  <c:v>6.4435999999999993E-2</c:v>
                </c:pt>
                <c:pt idx="9135">
                  <c:v>5.8110000000000002E-2</c:v>
                </c:pt>
                <c:pt idx="9136">
                  <c:v>4.1855999999999997E-2</c:v>
                </c:pt>
                <c:pt idx="9137">
                  <c:v>3.0054000000000001E-2</c:v>
                </c:pt>
                <c:pt idx="9138">
                  <c:v>2.8635000000000001E-2</c:v>
                </c:pt>
                <c:pt idx="9139">
                  <c:v>8.5019999999999991E-3</c:v>
                </c:pt>
                <c:pt idx="9140">
                  <c:v>-1.6419E-2</c:v>
                </c:pt>
                <c:pt idx="9141">
                  <c:v>-2.0629999999999999E-2</c:v>
                </c:pt>
                <c:pt idx="9142">
                  <c:v>-3.4744999999999998E-2</c:v>
                </c:pt>
                <c:pt idx="9143">
                  <c:v>-5.1579E-2</c:v>
                </c:pt>
                <c:pt idx="9144">
                  <c:v>-4.6233000000000003E-2</c:v>
                </c:pt>
                <c:pt idx="9145">
                  <c:v>-6.7460000000000006E-2</c:v>
                </c:pt>
                <c:pt idx="9146">
                  <c:v>-7.9330999999999999E-2</c:v>
                </c:pt>
                <c:pt idx="9147">
                  <c:v>-8.6028999999999994E-2</c:v>
                </c:pt>
                <c:pt idx="9148">
                  <c:v>-9.6063999999999997E-2</c:v>
                </c:pt>
                <c:pt idx="9149">
                  <c:v>-9.0678999999999996E-2</c:v>
                </c:pt>
                <c:pt idx="9150">
                  <c:v>-9.6146999999999996E-2</c:v>
                </c:pt>
                <c:pt idx="9151">
                  <c:v>-7.4444999999999997E-2</c:v>
                </c:pt>
                <c:pt idx="9152">
                  <c:v>-8.0751000000000003E-2</c:v>
                </c:pt>
                <c:pt idx="9153">
                  <c:v>-7.7271000000000006E-2</c:v>
                </c:pt>
                <c:pt idx="9154">
                  <c:v>-5.9068000000000002E-2</c:v>
                </c:pt>
                <c:pt idx="9155">
                  <c:v>-6.5041000000000002E-2</c:v>
                </c:pt>
                <c:pt idx="9156">
                  <c:v>-5.3906999999999997E-2</c:v>
                </c:pt>
                <c:pt idx="9157">
                  <c:v>-4.3617999999999997E-2</c:v>
                </c:pt>
                <c:pt idx="9158">
                  <c:v>-2.2661000000000001E-2</c:v>
                </c:pt>
                <c:pt idx="9159">
                  <c:v>-1.5579000000000001E-2</c:v>
                </c:pt>
                <c:pt idx="9160">
                  <c:v>4.9968E-3</c:v>
                </c:pt>
                <c:pt idx="9161">
                  <c:v>2.1354000000000001E-2</c:v>
                </c:pt>
                <c:pt idx="9162">
                  <c:v>3.1754999999999999E-2</c:v>
                </c:pt>
                <c:pt idx="9163">
                  <c:v>4.5508E-2</c:v>
                </c:pt>
                <c:pt idx="9164">
                  <c:v>4.9613999999999998E-2</c:v>
                </c:pt>
                <c:pt idx="9165">
                  <c:v>6.3614000000000004E-2</c:v>
                </c:pt>
                <c:pt idx="9166">
                  <c:v>6.5560999999999994E-2</c:v>
                </c:pt>
                <c:pt idx="9167">
                  <c:v>7.7410000000000007E-2</c:v>
                </c:pt>
                <c:pt idx="9168">
                  <c:v>8.7127999999999997E-2</c:v>
                </c:pt>
                <c:pt idx="9169">
                  <c:v>7.3423000000000002E-2</c:v>
                </c:pt>
                <c:pt idx="9170">
                  <c:v>9.0023000000000006E-2</c:v>
                </c:pt>
                <c:pt idx="9171">
                  <c:v>8.6326E-2</c:v>
                </c:pt>
                <c:pt idx="9172">
                  <c:v>8.4251000000000006E-2</c:v>
                </c:pt>
                <c:pt idx="9173">
                  <c:v>8.6069999999999994E-2</c:v>
                </c:pt>
                <c:pt idx="9174">
                  <c:v>7.8941999999999998E-2</c:v>
                </c:pt>
                <c:pt idx="9175">
                  <c:v>7.3316000000000006E-2</c:v>
                </c:pt>
                <c:pt idx="9176">
                  <c:v>4.4791999999999998E-2</c:v>
                </c:pt>
                <c:pt idx="9177">
                  <c:v>4.5932000000000001E-2</c:v>
                </c:pt>
                <c:pt idx="9178">
                  <c:v>3.4945999999999998E-2</c:v>
                </c:pt>
                <c:pt idx="9179">
                  <c:v>1.5502E-2</c:v>
                </c:pt>
                <c:pt idx="9180">
                  <c:v>9.2454000000000008E-3</c:v>
                </c:pt>
                <c:pt idx="9181">
                  <c:v>-7.0165999999999996E-3</c:v>
                </c:pt>
                <c:pt idx="9182">
                  <c:v>-1.4945E-2</c:v>
                </c:pt>
                <c:pt idx="9183">
                  <c:v>-3.1365999999999998E-2</c:v>
                </c:pt>
                <c:pt idx="9184">
                  <c:v>-3.7074000000000003E-2</c:v>
                </c:pt>
                <c:pt idx="9185">
                  <c:v>-5.1371E-2</c:v>
                </c:pt>
                <c:pt idx="9186">
                  <c:v>-6.2147000000000001E-2</c:v>
                </c:pt>
                <c:pt idx="9187">
                  <c:v>-6.7304000000000003E-2</c:v>
                </c:pt>
                <c:pt idx="9188">
                  <c:v>-8.4786E-2</c:v>
                </c:pt>
                <c:pt idx="9189">
                  <c:v>-9.7013000000000002E-2</c:v>
                </c:pt>
                <c:pt idx="9190">
                  <c:v>-0.10008</c:v>
                </c:pt>
                <c:pt idx="9191">
                  <c:v>-9.2253000000000002E-2</c:v>
                </c:pt>
                <c:pt idx="9192">
                  <c:v>-9.7011E-2</c:v>
                </c:pt>
                <c:pt idx="9193">
                  <c:v>-8.5508000000000001E-2</c:v>
                </c:pt>
                <c:pt idx="9194">
                  <c:v>-6.9772000000000001E-2</c:v>
                </c:pt>
                <c:pt idx="9195">
                  <c:v>-7.2141999999999998E-2</c:v>
                </c:pt>
                <c:pt idx="9196">
                  <c:v>-6.8790000000000004E-2</c:v>
                </c:pt>
                <c:pt idx="9197">
                  <c:v>-5.3578000000000001E-2</c:v>
                </c:pt>
                <c:pt idx="9198">
                  <c:v>-3.1738000000000002E-2</c:v>
                </c:pt>
                <c:pt idx="9199">
                  <c:v>-3.3193E-2</c:v>
                </c:pt>
                <c:pt idx="9200">
                  <c:v>-9.4420000000000007E-3</c:v>
                </c:pt>
                <c:pt idx="9201">
                  <c:v>3.3739999999999998E-3</c:v>
                </c:pt>
                <c:pt idx="9202">
                  <c:v>1.7661E-3</c:v>
                </c:pt>
                <c:pt idx="9203">
                  <c:v>2.5432E-2</c:v>
                </c:pt>
                <c:pt idx="9204">
                  <c:v>3.0216E-2</c:v>
                </c:pt>
                <c:pt idx="9205">
                  <c:v>4.3075000000000002E-2</c:v>
                </c:pt>
                <c:pt idx="9206">
                  <c:v>5.5247999999999998E-2</c:v>
                </c:pt>
                <c:pt idx="9207">
                  <c:v>7.1052000000000004E-2</c:v>
                </c:pt>
                <c:pt idx="9208">
                  <c:v>8.3051E-2</c:v>
                </c:pt>
                <c:pt idx="9209">
                  <c:v>8.2048999999999997E-2</c:v>
                </c:pt>
                <c:pt idx="9210">
                  <c:v>8.9161000000000004E-2</c:v>
                </c:pt>
                <c:pt idx="9211">
                  <c:v>8.8083999999999996E-2</c:v>
                </c:pt>
                <c:pt idx="9212">
                  <c:v>7.3246000000000006E-2</c:v>
                </c:pt>
                <c:pt idx="9213">
                  <c:v>8.3595000000000003E-2</c:v>
                </c:pt>
                <c:pt idx="9214">
                  <c:v>8.9289999999999994E-2</c:v>
                </c:pt>
                <c:pt idx="9215">
                  <c:v>8.0477999999999994E-2</c:v>
                </c:pt>
                <c:pt idx="9216">
                  <c:v>6.6369999999999998E-2</c:v>
                </c:pt>
                <c:pt idx="9217">
                  <c:v>6.3309000000000004E-2</c:v>
                </c:pt>
                <c:pt idx="9218">
                  <c:v>5.0438999999999998E-2</c:v>
                </c:pt>
                <c:pt idx="9219">
                  <c:v>2.9451999999999999E-2</c:v>
                </c:pt>
                <c:pt idx="9220">
                  <c:v>3.3551999999999998E-2</c:v>
                </c:pt>
                <c:pt idx="9221">
                  <c:v>2.0419E-2</c:v>
                </c:pt>
                <c:pt idx="9222">
                  <c:v>5.9667000000000001E-3</c:v>
                </c:pt>
                <c:pt idx="9223">
                  <c:v>-2.7782000000000002E-3</c:v>
                </c:pt>
                <c:pt idx="9224">
                  <c:v>-2.2359E-2</c:v>
                </c:pt>
                <c:pt idx="9225">
                  <c:v>-3.7145999999999998E-2</c:v>
                </c:pt>
                <c:pt idx="9226">
                  <c:v>-5.9954E-2</c:v>
                </c:pt>
                <c:pt idx="9227">
                  <c:v>-5.7471000000000001E-2</c:v>
                </c:pt>
                <c:pt idx="9228">
                  <c:v>-6.6100999999999993E-2</c:v>
                </c:pt>
                <c:pt idx="9229">
                  <c:v>-6.4926999999999999E-2</c:v>
                </c:pt>
                <c:pt idx="9230">
                  <c:v>-5.738E-2</c:v>
                </c:pt>
                <c:pt idx="9231">
                  <c:v>-7.9352000000000006E-2</c:v>
                </c:pt>
                <c:pt idx="9232">
                  <c:v>-9.0563000000000005E-2</c:v>
                </c:pt>
                <c:pt idx="9233">
                  <c:v>-9.9349999999999994E-2</c:v>
                </c:pt>
                <c:pt idx="9234">
                  <c:v>-8.4406999999999996E-2</c:v>
                </c:pt>
                <c:pt idx="9235">
                  <c:v>-8.4451999999999999E-2</c:v>
                </c:pt>
                <c:pt idx="9236">
                  <c:v>-7.5103000000000003E-2</c:v>
                </c:pt>
                <c:pt idx="9237">
                  <c:v>-6.3509999999999997E-2</c:v>
                </c:pt>
                <c:pt idx="9238">
                  <c:v>-8.1374000000000002E-2</c:v>
                </c:pt>
                <c:pt idx="9239">
                  <c:v>-7.0919999999999997E-2</c:v>
                </c:pt>
                <c:pt idx="9240">
                  <c:v>-5.7475999999999999E-2</c:v>
                </c:pt>
                <c:pt idx="9241">
                  <c:v>-3.0956000000000001E-2</c:v>
                </c:pt>
                <c:pt idx="9242">
                  <c:v>-1.8922999999999999E-2</c:v>
                </c:pt>
                <c:pt idx="9243">
                  <c:v>7.1936999999999999E-3</c:v>
                </c:pt>
                <c:pt idx="9244">
                  <c:v>2.5881000000000001E-2</c:v>
                </c:pt>
                <c:pt idx="9245">
                  <c:v>2.3164000000000001E-2</c:v>
                </c:pt>
                <c:pt idx="9246">
                  <c:v>3.8924E-2</c:v>
                </c:pt>
                <c:pt idx="9247">
                  <c:v>4.1003999999999999E-2</c:v>
                </c:pt>
                <c:pt idx="9248">
                  <c:v>6.2766000000000002E-2</c:v>
                </c:pt>
                <c:pt idx="9249">
                  <c:v>5.7877999999999999E-2</c:v>
                </c:pt>
                <c:pt idx="9250">
                  <c:v>8.8703000000000004E-2</c:v>
                </c:pt>
                <c:pt idx="9251">
                  <c:v>8.9229000000000003E-2</c:v>
                </c:pt>
                <c:pt idx="9252">
                  <c:v>8.8043999999999997E-2</c:v>
                </c:pt>
                <c:pt idx="9253">
                  <c:v>0.10452</c:v>
                </c:pt>
                <c:pt idx="9254">
                  <c:v>8.7500999999999995E-2</c:v>
                </c:pt>
                <c:pt idx="9255">
                  <c:v>8.4052000000000002E-2</c:v>
                </c:pt>
                <c:pt idx="9256">
                  <c:v>8.3859000000000003E-2</c:v>
                </c:pt>
                <c:pt idx="9257">
                  <c:v>8.5903999999999994E-2</c:v>
                </c:pt>
                <c:pt idx="9258">
                  <c:v>8.0884999999999999E-2</c:v>
                </c:pt>
                <c:pt idx="9259">
                  <c:v>5.7799999999999997E-2</c:v>
                </c:pt>
                <c:pt idx="9260">
                  <c:v>5.2857000000000001E-2</c:v>
                </c:pt>
                <c:pt idx="9261">
                  <c:v>4.2300999999999998E-2</c:v>
                </c:pt>
                <c:pt idx="9262">
                  <c:v>1.4961E-2</c:v>
                </c:pt>
                <c:pt idx="9263">
                  <c:v>2.6103999999999999E-2</c:v>
                </c:pt>
                <c:pt idx="9264">
                  <c:v>4.8884999999999996E-3</c:v>
                </c:pt>
                <c:pt idx="9265">
                  <c:v>-7.1434000000000003E-3</c:v>
                </c:pt>
                <c:pt idx="9266">
                  <c:v>-2.4667000000000001E-2</c:v>
                </c:pt>
                <c:pt idx="9267">
                  <c:v>-3.8387999999999999E-2</c:v>
                </c:pt>
                <c:pt idx="9268">
                  <c:v>-5.3400000000000003E-2</c:v>
                </c:pt>
                <c:pt idx="9269">
                  <c:v>-7.9851000000000005E-2</c:v>
                </c:pt>
                <c:pt idx="9270">
                  <c:v>-7.6286000000000007E-2</c:v>
                </c:pt>
                <c:pt idx="9271">
                  <c:v>-8.2059999999999994E-2</c:v>
                </c:pt>
                <c:pt idx="9272">
                  <c:v>-9.1739000000000001E-2</c:v>
                </c:pt>
                <c:pt idx="9273">
                  <c:v>-7.8273999999999996E-2</c:v>
                </c:pt>
                <c:pt idx="9274">
                  <c:v>-9.1993000000000005E-2</c:v>
                </c:pt>
                <c:pt idx="9275">
                  <c:v>-9.8104999999999998E-2</c:v>
                </c:pt>
                <c:pt idx="9276">
                  <c:v>-9.6448000000000006E-2</c:v>
                </c:pt>
                <c:pt idx="9277">
                  <c:v>-8.4436999999999998E-2</c:v>
                </c:pt>
                <c:pt idx="9278">
                  <c:v>-8.0840999999999996E-2</c:v>
                </c:pt>
                <c:pt idx="9279">
                  <c:v>-7.1831999999999993E-2</c:v>
                </c:pt>
                <c:pt idx="9280">
                  <c:v>-4.8277E-2</c:v>
                </c:pt>
                <c:pt idx="9281">
                  <c:v>-6.2413999999999997E-2</c:v>
                </c:pt>
                <c:pt idx="9282">
                  <c:v>-4.6013999999999999E-2</c:v>
                </c:pt>
                <c:pt idx="9283">
                  <c:v>-4.3095000000000001E-2</c:v>
                </c:pt>
                <c:pt idx="9284">
                  <c:v>-1.1845E-2</c:v>
                </c:pt>
                <c:pt idx="9285">
                  <c:v>-2.6841E-3</c:v>
                </c:pt>
                <c:pt idx="9286">
                  <c:v>1.1757999999999999E-2</c:v>
                </c:pt>
                <c:pt idx="9287">
                  <c:v>4.7383000000000002E-2</c:v>
                </c:pt>
                <c:pt idx="9288">
                  <c:v>3.3826000000000002E-2</c:v>
                </c:pt>
                <c:pt idx="9289">
                  <c:v>5.9109000000000002E-2</c:v>
                </c:pt>
                <c:pt idx="9290">
                  <c:v>6.6743999999999998E-2</c:v>
                </c:pt>
                <c:pt idx="9291">
                  <c:v>7.0077E-2</c:v>
                </c:pt>
                <c:pt idx="9292">
                  <c:v>8.5550000000000001E-2</c:v>
                </c:pt>
                <c:pt idx="9293">
                  <c:v>9.9918000000000007E-2</c:v>
                </c:pt>
                <c:pt idx="9294">
                  <c:v>0.10935</c:v>
                </c:pt>
                <c:pt idx="9295">
                  <c:v>9.6363000000000004E-2</c:v>
                </c:pt>
                <c:pt idx="9296">
                  <c:v>0.10469000000000001</c:v>
                </c:pt>
                <c:pt idx="9297">
                  <c:v>9.3257000000000007E-2</c:v>
                </c:pt>
                <c:pt idx="9298">
                  <c:v>7.6557E-2</c:v>
                </c:pt>
                <c:pt idx="9299">
                  <c:v>8.8933999999999999E-2</c:v>
                </c:pt>
                <c:pt idx="9300">
                  <c:v>8.0574999999999994E-2</c:v>
                </c:pt>
                <c:pt idx="9301">
                  <c:v>7.6383999999999994E-2</c:v>
                </c:pt>
                <c:pt idx="9302">
                  <c:v>4.3659000000000003E-2</c:v>
                </c:pt>
                <c:pt idx="9303">
                  <c:v>4.0842999999999997E-2</c:v>
                </c:pt>
                <c:pt idx="9304">
                  <c:v>2.5443E-2</c:v>
                </c:pt>
                <c:pt idx="9305">
                  <c:v>-8.9536000000000008E-3</c:v>
                </c:pt>
                <c:pt idx="9306">
                  <c:v>3.3282E-4</c:v>
                </c:pt>
                <c:pt idx="9307">
                  <c:v>-1.8332999999999999E-2</c:v>
                </c:pt>
                <c:pt idx="9308">
                  <c:v>-2.6131000000000001E-2</c:v>
                </c:pt>
                <c:pt idx="9309">
                  <c:v>-4.4888999999999998E-2</c:v>
                </c:pt>
                <c:pt idx="9310">
                  <c:v>-5.8111000000000003E-2</c:v>
                </c:pt>
                <c:pt idx="9311">
                  <c:v>-7.7027999999999999E-2</c:v>
                </c:pt>
                <c:pt idx="9312">
                  <c:v>-9.7660999999999998E-2</c:v>
                </c:pt>
                <c:pt idx="9313">
                  <c:v>-8.9123999999999995E-2</c:v>
                </c:pt>
                <c:pt idx="9314">
                  <c:v>-0.10432</c:v>
                </c:pt>
                <c:pt idx="9315">
                  <c:v>-9.9218000000000001E-2</c:v>
                </c:pt>
                <c:pt idx="9316">
                  <c:v>-8.9080000000000006E-2</c:v>
                </c:pt>
                <c:pt idx="9317">
                  <c:v>-0.10054</c:v>
                </c:pt>
                <c:pt idx="9318">
                  <c:v>-0.10138999999999999</c:v>
                </c:pt>
                <c:pt idx="9319">
                  <c:v>-0.10416</c:v>
                </c:pt>
                <c:pt idx="9320">
                  <c:v>-8.2867999999999997E-2</c:v>
                </c:pt>
                <c:pt idx="9321">
                  <c:v>-7.6694999999999999E-2</c:v>
                </c:pt>
                <c:pt idx="9322">
                  <c:v>-6.4698000000000006E-2</c:v>
                </c:pt>
                <c:pt idx="9323">
                  <c:v>-3.3994999999999997E-2</c:v>
                </c:pt>
                <c:pt idx="9324">
                  <c:v>-4.4456000000000002E-2</c:v>
                </c:pt>
                <c:pt idx="9325">
                  <c:v>-2.4957E-2</c:v>
                </c:pt>
                <c:pt idx="9326">
                  <c:v>-1.5495E-2</c:v>
                </c:pt>
                <c:pt idx="9327">
                  <c:v>1.2330000000000001E-2</c:v>
                </c:pt>
                <c:pt idx="9328">
                  <c:v>2.0192000000000002E-2</c:v>
                </c:pt>
                <c:pt idx="9329">
                  <c:v>3.2529000000000002E-2</c:v>
                </c:pt>
                <c:pt idx="9330">
                  <c:v>5.7534000000000002E-2</c:v>
                </c:pt>
                <c:pt idx="9331">
                  <c:v>6.3317999999999999E-2</c:v>
                </c:pt>
                <c:pt idx="9332">
                  <c:v>8.1848000000000004E-2</c:v>
                </c:pt>
                <c:pt idx="9333">
                  <c:v>8.7376999999999996E-2</c:v>
                </c:pt>
                <c:pt idx="9334">
                  <c:v>9.0184E-2</c:v>
                </c:pt>
                <c:pt idx="9335">
                  <c:v>9.5432000000000003E-2</c:v>
                </c:pt>
                <c:pt idx="9336">
                  <c:v>0.10502</c:v>
                </c:pt>
                <c:pt idx="9337">
                  <c:v>0.12157</c:v>
                </c:pt>
                <c:pt idx="9338">
                  <c:v>0.10889</c:v>
                </c:pt>
                <c:pt idx="9339">
                  <c:v>0.11752</c:v>
                </c:pt>
                <c:pt idx="9340">
                  <c:v>0.10646</c:v>
                </c:pt>
                <c:pt idx="9341">
                  <c:v>6.88E-2</c:v>
                </c:pt>
                <c:pt idx="9342">
                  <c:v>8.7509000000000003E-2</c:v>
                </c:pt>
                <c:pt idx="9343">
                  <c:v>6.2438E-2</c:v>
                </c:pt>
                <c:pt idx="9344">
                  <c:v>6.2845999999999999E-2</c:v>
                </c:pt>
                <c:pt idx="9345">
                  <c:v>2.6119E-2</c:v>
                </c:pt>
                <c:pt idx="9346">
                  <c:v>1.8259999999999998E-2</c:v>
                </c:pt>
                <c:pt idx="9347">
                  <c:v>3.1292999999999998E-3</c:v>
                </c:pt>
                <c:pt idx="9348">
                  <c:v>-4.6736E-2</c:v>
                </c:pt>
                <c:pt idx="9349">
                  <c:v>-2.1212000000000002E-2</c:v>
                </c:pt>
                <c:pt idx="9350">
                  <c:v>-5.6558999999999998E-2</c:v>
                </c:pt>
                <c:pt idx="9351">
                  <c:v>-5.6767999999999999E-2</c:v>
                </c:pt>
                <c:pt idx="9352">
                  <c:v>-6.8892999999999996E-2</c:v>
                </c:pt>
                <c:pt idx="9353">
                  <c:v>-8.9375999999999997E-2</c:v>
                </c:pt>
                <c:pt idx="9354">
                  <c:v>-9.8682000000000006E-2</c:v>
                </c:pt>
                <c:pt idx="9355">
                  <c:v>-0.12213</c:v>
                </c:pt>
                <c:pt idx="9356">
                  <c:v>-0.10349</c:v>
                </c:pt>
                <c:pt idx="9357">
                  <c:v>-0.12089999999999999</c:v>
                </c:pt>
                <c:pt idx="9358">
                  <c:v>-0.10936999999999999</c:v>
                </c:pt>
                <c:pt idx="9359">
                  <c:v>-9.5008999999999996E-2</c:v>
                </c:pt>
                <c:pt idx="9360">
                  <c:v>-0.1077</c:v>
                </c:pt>
                <c:pt idx="9361">
                  <c:v>-9.9443000000000004E-2</c:v>
                </c:pt>
                <c:pt idx="9362">
                  <c:v>-9.7073000000000007E-2</c:v>
                </c:pt>
                <c:pt idx="9363">
                  <c:v>-5.9948000000000001E-2</c:v>
                </c:pt>
                <c:pt idx="9364">
                  <c:v>-6.1560999999999998E-2</c:v>
                </c:pt>
                <c:pt idx="9365">
                  <c:v>-4.3837000000000001E-2</c:v>
                </c:pt>
                <c:pt idx="9366">
                  <c:v>-6.6904E-3</c:v>
                </c:pt>
                <c:pt idx="9367">
                  <c:v>-1.7937000000000002E-2</c:v>
                </c:pt>
                <c:pt idx="9368">
                  <c:v>3.1032E-3</c:v>
                </c:pt>
                <c:pt idx="9369">
                  <c:v>1.4345E-2</c:v>
                </c:pt>
                <c:pt idx="9370">
                  <c:v>4.181E-2</c:v>
                </c:pt>
                <c:pt idx="9371">
                  <c:v>4.8559999999999999E-2</c:v>
                </c:pt>
                <c:pt idx="9372">
                  <c:v>7.6153999999999999E-2</c:v>
                </c:pt>
                <c:pt idx="9373">
                  <c:v>0.10007000000000001</c:v>
                </c:pt>
                <c:pt idx="9374">
                  <c:v>9.3480999999999995E-2</c:v>
                </c:pt>
                <c:pt idx="9375">
                  <c:v>0.11046</c:v>
                </c:pt>
                <c:pt idx="9376">
                  <c:v>0.10535</c:v>
                </c:pt>
                <c:pt idx="9377">
                  <c:v>0.10314</c:v>
                </c:pt>
                <c:pt idx="9378">
                  <c:v>0.11004</c:v>
                </c:pt>
                <c:pt idx="9379">
                  <c:v>0.11057</c:v>
                </c:pt>
                <c:pt idx="9380">
                  <c:v>0.11147</c:v>
                </c:pt>
                <c:pt idx="9381">
                  <c:v>8.0681000000000003E-2</c:v>
                </c:pt>
                <c:pt idx="9382">
                  <c:v>9.3912999999999996E-2</c:v>
                </c:pt>
                <c:pt idx="9383">
                  <c:v>8.9700000000000002E-2</c:v>
                </c:pt>
                <c:pt idx="9384">
                  <c:v>5.8090000000000003E-2</c:v>
                </c:pt>
                <c:pt idx="9385">
                  <c:v>6.4392000000000005E-2</c:v>
                </c:pt>
                <c:pt idx="9386">
                  <c:v>4.9176999999999998E-2</c:v>
                </c:pt>
                <c:pt idx="9387">
                  <c:v>3.8466E-2</c:v>
                </c:pt>
                <c:pt idx="9388">
                  <c:v>1.4707E-2</c:v>
                </c:pt>
                <c:pt idx="9389">
                  <c:v>-3.0103999999999998E-4</c:v>
                </c:pt>
                <c:pt idx="9390">
                  <c:v>-2.5578E-2</c:v>
                </c:pt>
                <c:pt idx="9391">
                  <c:v>-6.6215999999999997E-2</c:v>
                </c:pt>
                <c:pt idx="9392">
                  <c:v>-6.2548999999999993E-2</c:v>
                </c:pt>
                <c:pt idx="9393">
                  <c:v>-8.7641999999999998E-2</c:v>
                </c:pt>
                <c:pt idx="9394">
                  <c:v>-8.3828E-2</c:v>
                </c:pt>
                <c:pt idx="9395">
                  <c:v>-9.3085000000000001E-2</c:v>
                </c:pt>
                <c:pt idx="9396">
                  <c:v>-0.10352</c:v>
                </c:pt>
                <c:pt idx="9397">
                  <c:v>-0.11364</c:v>
                </c:pt>
                <c:pt idx="9398">
                  <c:v>-0.13111999999999999</c:v>
                </c:pt>
                <c:pt idx="9399">
                  <c:v>-9.3687000000000006E-2</c:v>
                </c:pt>
                <c:pt idx="9400">
                  <c:v>-0.12146</c:v>
                </c:pt>
                <c:pt idx="9401">
                  <c:v>-0.10868</c:v>
                </c:pt>
                <c:pt idx="9402">
                  <c:v>-9.3492000000000006E-2</c:v>
                </c:pt>
                <c:pt idx="9403">
                  <c:v>-0.10309</c:v>
                </c:pt>
                <c:pt idx="9404">
                  <c:v>-8.5081000000000004E-2</c:v>
                </c:pt>
                <c:pt idx="9405">
                  <c:v>-8.0615000000000006E-2</c:v>
                </c:pt>
                <c:pt idx="9406">
                  <c:v>-3.7740999999999997E-2</c:v>
                </c:pt>
                <c:pt idx="9407">
                  <c:v>-3.9416E-2</c:v>
                </c:pt>
                <c:pt idx="9408">
                  <c:v>-2.4920000000000001E-2</c:v>
                </c:pt>
                <c:pt idx="9409">
                  <c:v>1.2054E-2</c:v>
                </c:pt>
                <c:pt idx="9410">
                  <c:v>1.8648999999999999E-2</c:v>
                </c:pt>
                <c:pt idx="9411">
                  <c:v>3.7962999999999997E-2</c:v>
                </c:pt>
                <c:pt idx="9412">
                  <c:v>4.8683999999999998E-2</c:v>
                </c:pt>
                <c:pt idx="9413">
                  <c:v>6.2812000000000007E-2</c:v>
                </c:pt>
                <c:pt idx="9414">
                  <c:v>6.9344000000000003E-2</c:v>
                </c:pt>
                <c:pt idx="9415">
                  <c:v>8.8608000000000006E-2</c:v>
                </c:pt>
                <c:pt idx="9416">
                  <c:v>0.10228</c:v>
                </c:pt>
                <c:pt idx="9417">
                  <c:v>9.2151999999999998E-2</c:v>
                </c:pt>
                <c:pt idx="9418">
                  <c:v>0.10918</c:v>
                </c:pt>
                <c:pt idx="9419">
                  <c:v>0.11533</c:v>
                </c:pt>
                <c:pt idx="9420">
                  <c:v>0.11378000000000001</c:v>
                </c:pt>
                <c:pt idx="9421">
                  <c:v>0.11423999999999999</c:v>
                </c:pt>
                <c:pt idx="9422">
                  <c:v>0.11416999999999999</c:v>
                </c:pt>
                <c:pt idx="9423">
                  <c:v>0.10539999999999999</c:v>
                </c:pt>
                <c:pt idx="9424">
                  <c:v>7.3459999999999998E-2</c:v>
                </c:pt>
                <c:pt idx="9425">
                  <c:v>7.5465000000000004E-2</c:v>
                </c:pt>
                <c:pt idx="9426">
                  <c:v>7.0193000000000005E-2</c:v>
                </c:pt>
                <c:pt idx="9427">
                  <c:v>4.1791000000000002E-2</c:v>
                </c:pt>
                <c:pt idx="9428">
                  <c:v>2.8941000000000001E-2</c:v>
                </c:pt>
                <c:pt idx="9429">
                  <c:v>2.0643000000000002E-2</c:v>
                </c:pt>
                <c:pt idx="9430">
                  <c:v>7.2172E-3</c:v>
                </c:pt>
                <c:pt idx="9431">
                  <c:v>-1.5640999999999999E-2</c:v>
                </c:pt>
                <c:pt idx="9432">
                  <c:v>-1.8734000000000001E-2</c:v>
                </c:pt>
                <c:pt idx="9433">
                  <c:v>-3.9598000000000001E-2</c:v>
                </c:pt>
                <c:pt idx="9434">
                  <c:v>-6.0333999999999999E-2</c:v>
                </c:pt>
                <c:pt idx="9435">
                  <c:v>-5.9707999999999997E-2</c:v>
                </c:pt>
                <c:pt idx="9436">
                  <c:v>-8.2383999999999999E-2</c:v>
                </c:pt>
                <c:pt idx="9437">
                  <c:v>-0.10299999999999999</c:v>
                </c:pt>
                <c:pt idx="9438">
                  <c:v>-0.12082</c:v>
                </c:pt>
                <c:pt idx="9439">
                  <c:v>-0.12470000000000001</c:v>
                </c:pt>
                <c:pt idx="9440">
                  <c:v>-0.12753999999999999</c:v>
                </c:pt>
                <c:pt idx="9441">
                  <c:v>-0.11522</c:v>
                </c:pt>
                <c:pt idx="9442">
                  <c:v>-9.7434000000000007E-2</c:v>
                </c:pt>
                <c:pt idx="9443">
                  <c:v>-0.10001</c:v>
                </c:pt>
                <c:pt idx="9444">
                  <c:v>-0.10315000000000001</c:v>
                </c:pt>
                <c:pt idx="9445">
                  <c:v>-7.7548000000000006E-2</c:v>
                </c:pt>
                <c:pt idx="9446">
                  <c:v>-8.2300999999999999E-2</c:v>
                </c:pt>
                <c:pt idx="9447">
                  <c:v>-7.8188999999999995E-2</c:v>
                </c:pt>
                <c:pt idx="9448">
                  <c:v>-4.7730000000000002E-2</c:v>
                </c:pt>
                <c:pt idx="9449">
                  <c:v>-3.1281999999999997E-2</c:v>
                </c:pt>
                <c:pt idx="9450">
                  <c:v>-1.7915E-2</c:v>
                </c:pt>
                <c:pt idx="9451">
                  <c:v>3.1787E-3</c:v>
                </c:pt>
                <c:pt idx="9452">
                  <c:v>2.2415999999999998E-2</c:v>
                </c:pt>
                <c:pt idx="9453">
                  <c:v>4.2813999999999998E-2</c:v>
                </c:pt>
                <c:pt idx="9454">
                  <c:v>5.5601999999999999E-2</c:v>
                </c:pt>
                <c:pt idx="9455">
                  <c:v>6.3347000000000001E-2</c:v>
                </c:pt>
                <c:pt idx="9456">
                  <c:v>7.9392000000000004E-2</c:v>
                </c:pt>
                <c:pt idx="9457">
                  <c:v>8.3917000000000005E-2</c:v>
                </c:pt>
                <c:pt idx="9458">
                  <c:v>9.9824999999999997E-2</c:v>
                </c:pt>
                <c:pt idx="9459">
                  <c:v>0.11323999999999999</c:v>
                </c:pt>
                <c:pt idx="9460">
                  <c:v>9.4200999999999993E-2</c:v>
                </c:pt>
                <c:pt idx="9461">
                  <c:v>0.11412</c:v>
                </c:pt>
                <c:pt idx="9462">
                  <c:v>0.11526</c:v>
                </c:pt>
                <c:pt idx="9463">
                  <c:v>0.1105</c:v>
                </c:pt>
                <c:pt idx="9464">
                  <c:v>0.11602999999999999</c:v>
                </c:pt>
                <c:pt idx="9465">
                  <c:v>0.10788</c:v>
                </c:pt>
                <c:pt idx="9466">
                  <c:v>0.10027</c:v>
                </c:pt>
                <c:pt idx="9467">
                  <c:v>6.2451E-2</c:v>
                </c:pt>
                <c:pt idx="9468">
                  <c:v>6.6880999999999996E-2</c:v>
                </c:pt>
                <c:pt idx="9469">
                  <c:v>5.3816000000000003E-2</c:v>
                </c:pt>
                <c:pt idx="9470">
                  <c:v>2.1465999999999999E-2</c:v>
                </c:pt>
                <c:pt idx="9471">
                  <c:v>1.4163E-2</c:v>
                </c:pt>
                <c:pt idx="9472">
                  <c:v>-1.0673999999999999E-2</c:v>
                </c:pt>
                <c:pt idx="9473">
                  <c:v>-1.7874999999999999E-2</c:v>
                </c:pt>
                <c:pt idx="9474">
                  <c:v>-4.3643000000000001E-2</c:v>
                </c:pt>
                <c:pt idx="9475">
                  <c:v>-4.4401000000000003E-2</c:v>
                </c:pt>
                <c:pt idx="9476">
                  <c:v>-6.6770999999999997E-2</c:v>
                </c:pt>
                <c:pt idx="9477">
                  <c:v>-8.4229999999999999E-2</c:v>
                </c:pt>
                <c:pt idx="9478">
                  <c:v>-8.0079999999999998E-2</c:v>
                </c:pt>
                <c:pt idx="9479">
                  <c:v>-9.5880000000000007E-2</c:v>
                </c:pt>
                <c:pt idx="9480">
                  <c:v>-0.10041</c:v>
                </c:pt>
                <c:pt idx="9481">
                  <c:v>-0.1164</c:v>
                </c:pt>
                <c:pt idx="9482">
                  <c:v>-0.12086</c:v>
                </c:pt>
                <c:pt idx="9483">
                  <c:v>-0.13105</c:v>
                </c:pt>
                <c:pt idx="9484">
                  <c:v>-0.12506999999999999</c:v>
                </c:pt>
                <c:pt idx="9485">
                  <c:v>-9.4927999999999998E-2</c:v>
                </c:pt>
                <c:pt idx="9486">
                  <c:v>-0.10127</c:v>
                </c:pt>
                <c:pt idx="9487">
                  <c:v>-0.10538</c:v>
                </c:pt>
                <c:pt idx="9488">
                  <c:v>-9.5949999999999994E-2</c:v>
                </c:pt>
                <c:pt idx="9489">
                  <c:v>-7.3558999999999999E-2</c:v>
                </c:pt>
                <c:pt idx="9490">
                  <c:v>-5.611E-2</c:v>
                </c:pt>
                <c:pt idx="9491">
                  <c:v>-2.3734000000000002E-2</c:v>
                </c:pt>
                <c:pt idx="9492">
                  <c:v>-1.7503E-3</c:v>
                </c:pt>
                <c:pt idx="9493">
                  <c:v>2.97E-3</c:v>
                </c:pt>
                <c:pt idx="9494">
                  <c:v>1.7364999999999998E-2</c:v>
                </c:pt>
                <c:pt idx="9495">
                  <c:v>3.8059000000000003E-2</c:v>
                </c:pt>
                <c:pt idx="9496">
                  <c:v>5.3997999999999997E-2</c:v>
                </c:pt>
                <c:pt idx="9497">
                  <c:v>7.0753999999999997E-2</c:v>
                </c:pt>
                <c:pt idx="9498">
                  <c:v>0.10052</c:v>
                </c:pt>
                <c:pt idx="9499">
                  <c:v>0.11045000000000001</c:v>
                </c:pt>
                <c:pt idx="9500">
                  <c:v>0.12075</c:v>
                </c:pt>
                <c:pt idx="9501">
                  <c:v>0.11965000000000001</c:v>
                </c:pt>
                <c:pt idx="9502">
                  <c:v>0.1245</c:v>
                </c:pt>
                <c:pt idx="9503">
                  <c:v>0.1096</c:v>
                </c:pt>
                <c:pt idx="9504">
                  <c:v>0.11643000000000001</c:v>
                </c:pt>
                <c:pt idx="9505">
                  <c:v>0.13428999999999999</c:v>
                </c:pt>
                <c:pt idx="9506">
                  <c:v>0.1148</c:v>
                </c:pt>
                <c:pt idx="9507">
                  <c:v>0.10098</c:v>
                </c:pt>
                <c:pt idx="9508">
                  <c:v>9.5074000000000006E-2</c:v>
                </c:pt>
                <c:pt idx="9509">
                  <c:v>7.3386999999999994E-2</c:v>
                </c:pt>
                <c:pt idx="9510">
                  <c:v>4.564E-2</c:v>
                </c:pt>
                <c:pt idx="9511">
                  <c:v>5.2509E-2</c:v>
                </c:pt>
                <c:pt idx="9512">
                  <c:v>3.1836999999999997E-2</c:v>
                </c:pt>
                <c:pt idx="9513">
                  <c:v>2.0834999999999999E-2</c:v>
                </c:pt>
                <c:pt idx="9514">
                  <c:v>1.1578000000000001E-4</c:v>
                </c:pt>
                <c:pt idx="9515">
                  <c:v>-2.6147E-2</c:v>
                </c:pt>
                <c:pt idx="9516">
                  <c:v>-4.8092000000000003E-2</c:v>
                </c:pt>
                <c:pt idx="9517">
                  <c:v>-8.3723000000000006E-2</c:v>
                </c:pt>
                <c:pt idx="9518">
                  <c:v>-7.4958999999999998E-2</c:v>
                </c:pt>
                <c:pt idx="9519">
                  <c:v>-9.4606999999999997E-2</c:v>
                </c:pt>
                <c:pt idx="9520">
                  <c:v>-0.10176</c:v>
                </c:pt>
                <c:pt idx="9521">
                  <c:v>-9.5136999999999999E-2</c:v>
                </c:pt>
                <c:pt idx="9522">
                  <c:v>-0.11786000000000001</c:v>
                </c:pt>
                <c:pt idx="9523">
                  <c:v>-0.13023000000000001</c:v>
                </c:pt>
                <c:pt idx="9524">
                  <c:v>-0.13672999999999999</c:v>
                </c:pt>
                <c:pt idx="9525">
                  <c:v>-0.11665</c:v>
                </c:pt>
                <c:pt idx="9526">
                  <c:v>-0.12261</c:v>
                </c:pt>
                <c:pt idx="9527">
                  <c:v>-0.10761999999999999</c:v>
                </c:pt>
                <c:pt idx="9528">
                  <c:v>-8.1624000000000002E-2</c:v>
                </c:pt>
                <c:pt idx="9529">
                  <c:v>-9.5999000000000001E-2</c:v>
                </c:pt>
                <c:pt idx="9530">
                  <c:v>-8.2669999999999993E-2</c:v>
                </c:pt>
                <c:pt idx="9531">
                  <c:v>-7.7240000000000003E-2</c:v>
                </c:pt>
                <c:pt idx="9532">
                  <c:v>-4.8473000000000002E-2</c:v>
                </c:pt>
                <c:pt idx="9533">
                  <c:v>-3.3316999999999999E-2</c:v>
                </c:pt>
                <c:pt idx="9534">
                  <c:v>-7.7721999999999999E-3</c:v>
                </c:pt>
                <c:pt idx="9535">
                  <c:v>3.5963000000000002E-2</c:v>
                </c:pt>
                <c:pt idx="9536">
                  <c:v>2.0306999999999999E-2</c:v>
                </c:pt>
                <c:pt idx="9537">
                  <c:v>4.5914999999999997E-2</c:v>
                </c:pt>
                <c:pt idx="9538">
                  <c:v>5.1062000000000003E-2</c:v>
                </c:pt>
                <c:pt idx="9539">
                  <c:v>7.4760999999999994E-2</c:v>
                </c:pt>
                <c:pt idx="9540">
                  <c:v>9.2327999999999993E-2</c:v>
                </c:pt>
                <c:pt idx="9541">
                  <c:v>0.11128</c:v>
                </c:pt>
                <c:pt idx="9542">
                  <c:v>0.13356000000000001</c:v>
                </c:pt>
                <c:pt idx="9543">
                  <c:v>0.12653</c:v>
                </c:pt>
                <c:pt idx="9544">
                  <c:v>0.13977000000000001</c:v>
                </c:pt>
                <c:pt idx="9545">
                  <c:v>0.12892000000000001</c:v>
                </c:pt>
                <c:pt idx="9546">
                  <c:v>0.1124</c:v>
                </c:pt>
                <c:pt idx="9547">
                  <c:v>0.12194000000000001</c:v>
                </c:pt>
                <c:pt idx="9548">
                  <c:v>0.11539000000000001</c:v>
                </c:pt>
                <c:pt idx="9549">
                  <c:v>0.11339</c:v>
                </c:pt>
                <c:pt idx="9550">
                  <c:v>8.2819000000000004E-2</c:v>
                </c:pt>
                <c:pt idx="9551">
                  <c:v>7.3080999999999993E-2</c:v>
                </c:pt>
                <c:pt idx="9552">
                  <c:v>6.0717E-2</c:v>
                </c:pt>
                <c:pt idx="9553">
                  <c:v>1.8933999999999999E-2</c:v>
                </c:pt>
                <c:pt idx="9554">
                  <c:v>3.3166000000000001E-2</c:v>
                </c:pt>
                <c:pt idx="9555">
                  <c:v>5.6182999999999997E-3</c:v>
                </c:pt>
                <c:pt idx="9556">
                  <c:v>-1.0156E-2</c:v>
                </c:pt>
                <c:pt idx="9557">
                  <c:v>-3.7491999999999998E-2</c:v>
                </c:pt>
                <c:pt idx="9558">
                  <c:v>-5.3053000000000003E-2</c:v>
                </c:pt>
                <c:pt idx="9559">
                  <c:v>-7.6080999999999996E-2</c:v>
                </c:pt>
                <c:pt idx="9560">
                  <c:v>-0.11254</c:v>
                </c:pt>
                <c:pt idx="9561">
                  <c:v>-0.10181999999999999</c:v>
                </c:pt>
                <c:pt idx="9562">
                  <c:v>-0.11769</c:v>
                </c:pt>
                <c:pt idx="9563">
                  <c:v>-0.12078999999999999</c:v>
                </c:pt>
                <c:pt idx="9564">
                  <c:v>-0.11158</c:v>
                </c:pt>
                <c:pt idx="9565">
                  <c:v>-0.12773000000000001</c:v>
                </c:pt>
                <c:pt idx="9566">
                  <c:v>-0.13680999999999999</c:v>
                </c:pt>
                <c:pt idx="9567">
                  <c:v>-0.13705000000000001</c:v>
                </c:pt>
                <c:pt idx="9568">
                  <c:v>-0.11513</c:v>
                </c:pt>
                <c:pt idx="9569">
                  <c:v>-0.11402</c:v>
                </c:pt>
                <c:pt idx="9570">
                  <c:v>-9.7556000000000004E-2</c:v>
                </c:pt>
                <c:pt idx="9571">
                  <c:v>-6.3495999999999997E-2</c:v>
                </c:pt>
                <c:pt idx="9572">
                  <c:v>-7.7294000000000002E-2</c:v>
                </c:pt>
                <c:pt idx="9573">
                  <c:v>-5.6770000000000001E-2</c:v>
                </c:pt>
                <c:pt idx="9574">
                  <c:v>-4.7359999999999999E-2</c:v>
                </c:pt>
                <c:pt idx="9575">
                  <c:v>-5.1078E-3</c:v>
                </c:pt>
                <c:pt idx="9576">
                  <c:v>3.4795E-3</c:v>
                </c:pt>
                <c:pt idx="9577">
                  <c:v>2.7747999999999998E-2</c:v>
                </c:pt>
                <c:pt idx="9578">
                  <c:v>7.2661000000000003E-2</c:v>
                </c:pt>
                <c:pt idx="9579">
                  <c:v>4.9813999999999997E-2</c:v>
                </c:pt>
                <c:pt idx="9580">
                  <c:v>6.8777000000000005E-2</c:v>
                </c:pt>
                <c:pt idx="9581">
                  <c:v>7.8628000000000003E-2</c:v>
                </c:pt>
                <c:pt idx="9582">
                  <c:v>9.0185000000000001E-2</c:v>
                </c:pt>
                <c:pt idx="9583">
                  <c:v>0.11237</c:v>
                </c:pt>
                <c:pt idx="9584">
                  <c:v>0.13366</c:v>
                </c:pt>
                <c:pt idx="9585">
                  <c:v>0.14910999999999999</c:v>
                </c:pt>
                <c:pt idx="9586">
                  <c:v>0.12503</c:v>
                </c:pt>
                <c:pt idx="9587">
                  <c:v>0.14455999999999999</c:v>
                </c:pt>
                <c:pt idx="9588">
                  <c:v>0.13874</c:v>
                </c:pt>
                <c:pt idx="9589">
                  <c:v>0.11308</c:v>
                </c:pt>
                <c:pt idx="9590">
                  <c:v>0.12424</c:v>
                </c:pt>
                <c:pt idx="9591">
                  <c:v>9.8101999999999995E-2</c:v>
                </c:pt>
                <c:pt idx="9592">
                  <c:v>0.10065</c:v>
                </c:pt>
                <c:pt idx="9593">
                  <c:v>4.4746000000000001E-2</c:v>
                </c:pt>
                <c:pt idx="9594">
                  <c:v>5.4245000000000002E-2</c:v>
                </c:pt>
                <c:pt idx="9595">
                  <c:v>2.7966999999999999E-2</c:v>
                </c:pt>
                <c:pt idx="9596">
                  <c:v>-2.0733000000000001E-2</c:v>
                </c:pt>
                <c:pt idx="9597">
                  <c:v>-7.8158999999999998E-4</c:v>
                </c:pt>
                <c:pt idx="9598">
                  <c:v>-3.9087999999999998E-2</c:v>
                </c:pt>
                <c:pt idx="9599">
                  <c:v>-3.6256999999999998E-2</c:v>
                </c:pt>
                <c:pt idx="9600">
                  <c:v>-7.2451000000000002E-2</c:v>
                </c:pt>
                <c:pt idx="9601">
                  <c:v>-7.8963000000000005E-2</c:v>
                </c:pt>
                <c:pt idx="9602">
                  <c:v>-0.10538</c:v>
                </c:pt>
                <c:pt idx="9603">
                  <c:v>-0.13850999999999999</c:v>
                </c:pt>
                <c:pt idx="9604">
                  <c:v>-0.11731</c:v>
                </c:pt>
                <c:pt idx="9605">
                  <c:v>-0.14412</c:v>
                </c:pt>
                <c:pt idx="9606">
                  <c:v>-0.12812000000000001</c:v>
                </c:pt>
                <c:pt idx="9607">
                  <c:v>-0.12378</c:v>
                </c:pt>
                <c:pt idx="9608">
                  <c:v>-0.13281000000000001</c:v>
                </c:pt>
                <c:pt idx="9609">
                  <c:v>-0.13242999999999999</c:v>
                </c:pt>
                <c:pt idx="9610">
                  <c:v>-0.13617000000000001</c:v>
                </c:pt>
                <c:pt idx="9611">
                  <c:v>-8.3194000000000004E-2</c:v>
                </c:pt>
                <c:pt idx="9612">
                  <c:v>-9.4469999999999998E-2</c:v>
                </c:pt>
                <c:pt idx="9613">
                  <c:v>-7.9615000000000005E-2</c:v>
                </c:pt>
                <c:pt idx="9614">
                  <c:v>-3.6812999999999999E-2</c:v>
                </c:pt>
                <c:pt idx="9615">
                  <c:v>-5.1175999999999999E-2</c:v>
                </c:pt>
                <c:pt idx="9616">
                  <c:v>-2.6120000000000001E-2</c:v>
                </c:pt>
                <c:pt idx="9617">
                  <c:v>-1.4671999999999999E-2</c:v>
                </c:pt>
                <c:pt idx="9618">
                  <c:v>2.3456000000000001E-2</c:v>
                </c:pt>
                <c:pt idx="9619">
                  <c:v>3.5062000000000003E-2</c:v>
                </c:pt>
                <c:pt idx="9620">
                  <c:v>5.9138999999999997E-2</c:v>
                </c:pt>
                <c:pt idx="9621">
                  <c:v>9.4108999999999998E-2</c:v>
                </c:pt>
                <c:pt idx="9622">
                  <c:v>9.5662999999999998E-2</c:v>
                </c:pt>
                <c:pt idx="9623">
                  <c:v>0.11308</c:v>
                </c:pt>
                <c:pt idx="9624">
                  <c:v>0.11445</c:v>
                </c:pt>
                <c:pt idx="9625">
                  <c:v>0.11552999999999999</c:v>
                </c:pt>
                <c:pt idx="9626">
                  <c:v>0.12327</c:v>
                </c:pt>
                <c:pt idx="9627">
                  <c:v>0.13633999999999999</c:v>
                </c:pt>
                <c:pt idx="9628">
                  <c:v>0.14398</c:v>
                </c:pt>
                <c:pt idx="9629">
                  <c:v>0.1139</c:v>
                </c:pt>
                <c:pt idx="9630">
                  <c:v>0.11736000000000001</c:v>
                </c:pt>
                <c:pt idx="9631">
                  <c:v>0.11573</c:v>
                </c:pt>
                <c:pt idx="9632">
                  <c:v>8.7332999999999994E-2</c:v>
                </c:pt>
                <c:pt idx="9633">
                  <c:v>0.10846</c:v>
                </c:pt>
                <c:pt idx="9634">
                  <c:v>8.7590000000000001E-2</c:v>
                </c:pt>
                <c:pt idx="9635">
                  <c:v>7.3877999999999999E-2</c:v>
                </c:pt>
                <c:pt idx="9636">
                  <c:v>3.3588E-2</c:v>
                </c:pt>
                <c:pt idx="9637">
                  <c:v>2.6657E-2</c:v>
                </c:pt>
                <c:pt idx="9638">
                  <c:v>1.9526999999999999E-2</c:v>
                </c:pt>
                <c:pt idx="9639">
                  <c:v>-3.2301999999999997E-2</c:v>
                </c:pt>
                <c:pt idx="9640">
                  <c:v>-4.0506E-2</c:v>
                </c:pt>
                <c:pt idx="9641">
                  <c:v>-6.9955000000000003E-2</c:v>
                </c:pt>
                <c:pt idx="9642">
                  <c:v>-7.8108999999999998E-2</c:v>
                </c:pt>
                <c:pt idx="9643">
                  <c:v>-9.536E-2</c:v>
                </c:pt>
                <c:pt idx="9644">
                  <c:v>-9.4396999999999995E-2</c:v>
                </c:pt>
                <c:pt idx="9645">
                  <c:v>-0.11854000000000001</c:v>
                </c:pt>
                <c:pt idx="9646">
                  <c:v>-0.13666</c:v>
                </c:pt>
                <c:pt idx="9647">
                  <c:v>-0.11602</c:v>
                </c:pt>
                <c:pt idx="9648">
                  <c:v>-0.14177999999999999</c:v>
                </c:pt>
                <c:pt idx="9649">
                  <c:v>-0.13547999999999999</c:v>
                </c:pt>
                <c:pt idx="9650">
                  <c:v>-0.13192999999999999</c:v>
                </c:pt>
                <c:pt idx="9651">
                  <c:v>-0.13371</c:v>
                </c:pt>
                <c:pt idx="9652">
                  <c:v>-0.12612999999999999</c:v>
                </c:pt>
                <c:pt idx="9653">
                  <c:v>-0.11695</c:v>
                </c:pt>
                <c:pt idx="9654">
                  <c:v>-7.3593000000000006E-2</c:v>
                </c:pt>
                <c:pt idx="9655">
                  <c:v>-7.6355999999999993E-2</c:v>
                </c:pt>
                <c:pt idx="9656">
                  <c:v>-5.5599999999999997E-2</c:v>
                </c:pt>
                <c:pt idx="9657">
                  <c:v>-1.4374E-2</c:v>
                </c:pt>
                <c:pt idx="9658">
                  <c:v>-2.5781999999999999E-2</c:v>
                </c:pt>
                <c:pt idx="9659">
                  <c:v>-6.5196999999999998E-3</c:v>
                </c:pt>
                <c:pt idx="9660">
                  <c:v>1.6145E-2</c:v>
                </c:pt>
                <c:pt idx="9661">
                  <c:v>4.1612999999999997E-2</c:v>
                </c:pt>
                <c:pt idx="9662">
                  <c:v>5.4385999999999997E-2</c:v>
                </c:pt>
                <c:pt idx="9663">
                  <c:v>8.6152999999999993E-2</c:v>
                </c:pt>
                <c:pt idx="9664">
                  <c:v>0.11113000000000001</c:v>
                </c:pt>
                <c:pt idx="9665">
                  <c:v>0.11121</c:v>
                </c:pt>
                <c:pt idx="9666">
                  <c:v>0.13011</c:v>
                </c:pt>
                <c:pt idx="9667">
                  <c:v>0.12146999999999999</c:v>
                </c:pt>
                <c:pt idx="9668">
                  <c:v>0.12267</c:v>
                </c:pt>
                <c:pt idx="9669">
                  <c:v>0.13195999999999999</c:v>
                </c:pt>
                <c:pt idx="9670">
                  <c:v>0.14061999999999999</c:v>
                </c:pt>
                <c:pt idx="9671">
                  <c:v>0.14376</c:v>
                </c:pt>
                <c:pt idx="9672">
                  <c:v>0.10238</c:v>
                </c:pt>
                <c:pt idx="9673">
                  <c:v>0.11745999999999999</c:v>
                </c:pt>
                <c:pt idx="9674">
                  <c:v>0.10618</c:v>
                </c:pt>
                <c:pt idx="9675">
                  <c:v>7.1912000000000004E-2</c:v>
                </c:pt>
                <c:pt idx="9676">
                  <c:v>8.4773000000000001E-2</c:v>
                </c:pt>
                <c:pt idx="9677">
                  <c:v>6.2498999999999999E-2</c:v>
                </c:pt>
                <c:pt idx="9678">
                  <c:v>5.0049999999999997E-2</c:v>
                </c:pt>
                <c:pt idx="9679">
                  <c:v>7.6442999999999997E-3</c:v>
                </c:pt>
                <c:pt idx="9680">
                  <c:v>8.4980000000000003E-3</c:v>
                </c:pt>
                <c:pt idx="9681">
                  <c:v>-1.4739E-2</c:v>
                </c:pt>
                <c:pt idx="9682">
                  <c:v>-6.0213999999999997E-2</c:v>
                </c:pt>
                <c:pt idx="9683">
                  <c:v>-5.9511000000000001E-2</c:v>
                </c:pt>
                <c:pt idx="9684">
                  <c:v>-9.0315999999999994E-2</c:v>
                </c:pt>
                <c:pt idx="9685">
                  <c:v>-9.1740000000000002E-2</c:v>
                </c:pt>
                <c:pt idx="9686">
                  <c:v>-0.10443</c:v>
                </c:pt>
                <c:pt idx="9687">
                  <c:v>-0.11695999999999999</c:v>
                </c:pt>
                <c:pt idx="9688">
                  <c:v>-0.13852</c:v>
                </c:pt>
                <c:pt idx="9689">
                  <c:v>-0.15533</c:v>
                </c:pt>
                <c:pt idx="9690">
                  <c:v>-0.11995</c:v>
                </c:pt>
                <c:pt idx="9691">
                  <c:v>-0.13753000000000001</c:v>
                </c:pt>
                <c:pt idx="9692">
                  <c:v>-0.14027000000000001</c:v>
                </c:pt>
                <c:pt idx="9693">
                  <c:v>-0.11882</c:v>
                </c:pt>
                <c:pt idx="9694">
                  <c:v>-0.13231000000000001</c:v>
                </c:pt>
                <c:pt idx="9695">
                  <c:v>-0.11914</c:v>
                </c:pt>
                <c:pt idx="9696">
                  <c:v>-0.10495</c:v>
                </c:pt>
                <c:pt idx="9697">
                  <c:v>-6.1921999999999998E-2</c:v>
                </c:pt>
                <c:pt idx="9698">
                  <c:v>-5.3473E-2</c:v>
                </c:pt>
                <c:pt idx="9699">
                  <c:v>-4.5963999999999998E-2</c:v>
                </c:pt>
                <c:pt idx="9700">
                  <c:v>2.4832999999999999E-3</c:v>
                </c:pt>
                <c:pt idx="9701">
                  <c:v>1.0003E-2</c:v>
                </c:pt>
                <c:pt idx="9702">
                  <c:v>3.2369000000000002E-2</c:v>
                </c:pt>
                <c:pt idx="9703">
                  <c:v>5.1351000000000001E-2</c:v>
                </c:pt>
                <c:pt idx="9704">
                  <c:v>6.9716E-2</c:v>
                </c:pt>
                <c:pt idx="9705">
                  <c:v>7.6032000000000002E-2</c:v>
                </c:pt>
                <c:pt idx="9706">
                  <c:v>9.8832000000000003E-2</c:v>
                </c:pt>
                <c:pt idx="9707">
                  <c:v>0.12168</c:v>
                </c:pt>
                <c:pt idx="9708">
                  <c:v>0.10395</c:v>
                </c:pt>
                <c:pt idx="9709">
                  <c:v>0.13569000000000001</c:v>
                </c:pt>
                <c:pt idx="9710">
                  <c:v>0.14557</c:v>
                </c:pt>
                <c:pt idx="9711">
                  <c:v>0.14635999999999999</c:v>
                </c:pt>
                <c:pt idx="9712">
                  <c:v>0.14899000000000001</c:v>
                </c:pt>
                <c:pt idx="9713">
                  <c:v>0.14738000000000001</c:v>
                </c:pt>
                <c:pt idx="9714">
                  <c:v>0.14061999999999999</c:v>
                </c:pt>
                <c:pt idx="9715">
                  <c:v>9.9304000000000003E-2</c:v>
                </c:pt>
                <c:pt idx="9716">
                  <c:v>0.10463</c:v>
                </c:pt>
                <c:pt idx="9717">
                  <c:v>0.10176</c:v>
                </c:pt>
                <c:pt idx="9718">
                  <c:v>6.6935999999999996E-2</c:v>
                </c:pt>
                <c:pt idx="9719">
                  <c:v>4.7060999999999999E-2</c:v>
                </c:pt>
                <c:pt idx="9720">
                  <c:v>3.0432000000000001E-2</c:v>
                </c:pt>
                <c:pt idx="9721">
                  <c:v>1.0855E-2</c:v>
                </c:pt>
                <c:pt idx="9722">
                  <c:v>-2.4147999999999999E-2</c:v>
                </c:pt>
                <c:pt idx="9723">
                  <c:v>-1.8100999999999999E-2</c:v>
                </c:pt>
                <c:pt idx="9724">
                  <c:v>-4.7298E-2</c:v>
                </c:pt>
                <c:pt idx="9725">
                  <c:v>-6.8998000000000004E-2</c:v>
                </c:pt>
                <c:pt idx="9726">
                  <c:v>-7.2537000000000004E-2</c:v>
                </c:pt>
                <c:pt idx="9727">
                  <c:v>-0.10589</c:v>
                </c:pt>
                <c:pt idx="9728">
                  <c:v>-0.12315</c:v>
                </c:pt>
                <c:pt idx="9729">
                  <c:v>-0.14274999999999999</c:v>
                </c:pt>
                <c:pt idx="9730">
                  <c:v>-0.13058</c:v>
                </c:pt>
                <c:pt idx="9731">
                  <c:v>-0.14441000000000001</c:v>
                </c:pt>
                <c:pt idx="9732">
                  <c:v>-0.14419999999999999</c:v>
                </c:pt>
                <c:pt idx="9733">
                  <c:v>-0.12293</c:v>
                </c:pt>
                <c:pt idx="9734">
                  <c:v>-0.13861000000000001</c:v>
                </c:pt>
                <c:pt idx="9735">
                  <c:v>-0.14424000000000001</c:v>
                </c:pt>
                <c:pt idx="9736">
                  <c:v>-0.12937000000000001</c:v>
                </c:pt>
                <c:pt idx="9737">
                  <c:v>-0.10576000000000001</c:v>
                </c:pt>
                <c:pt idx="9738">
                  <c:v>-0.11249000000000001</c:v>
                </c:pt>
                <c:pt idx="9739">
                  <c:v>-8.1668000000000004E-2</c:v>
                </c:pt>
                <c:pt idx="9740">
                  <c:v>-3.6249999999999998E-2</c:v>
                </c:pt>
                <c:pt idx="9741">
                  <c:v>-3.9489000000000003E-2</c:v>
                </c:pt>
                <c:pt idx="9742">
                  <c:v>-1.8461000000000002E-2</c:v>
                </c:pt>
                <c:pt idx="9743">
                  <c:v>7.3505000000000003E-3</c:v>
                </c:pt>
                <c:pt idx="9744">
                  <c:v>1.7033E-2</c:v>
                </c:pt>
                <c:pt idx="9745">
                  <c:v>5.4288999999999997E-2</c:v>
                </c:pt>
                <c:pt idx="9746">
                  <c:v>8.1905000000000006E-2</c:v>
                </c:pt>
                <c:pt idx="9747">
                  <c:v>0.11867</c:v>
                </c:pt>
                <c:pt idx="9748">
                  <c:v>0.12</c:v>
                </c:pt>
                <c:pt idx="9749">
                  <c:v>0.12429</c:v>
                </c:pt>
                <c:pt idx="9750">
                  <c:v>0.13916999999999999</c:v>
                </c:pt>
                <c:pt idx="9751">
                  <c:v>0.12483</c:v>
                </c:pt>
                <c:pt idx="9752">
                  <c:v>0.14235</c:v>
                </c:pt>
                <c:pt idx="9753">
                  <c:v>0.15662000000000001</c:v>
                </c:pt>
                <c:pt idx="9754">
                  <c:v>0.14904000000000001</c:v>
                </c:pt>
                <c:pt idx="9755">
                  <c:v>0.15121999999999999</c:v>
                </c:pt>
                <c:pt idx="9756">
                  <c:v>0.14835999999999999</c:v>
                </c:pt>
                <c:pt idx="9757">
                  <c:v>0.12892999999999999</c:v>
                </c:pt>
                <c:pt idx="9758">
                  <c:v>9.1392000000000001E-2</c:v>
                </c:pt>
                <c:pt idx="9759">
                  <c:v>9.4374E-2</c:v>
                </c:pt>
                <c:pt idx="9760">
                  <c:v>6.9068000000000004E-2</c:v>
                </c:pt>
                <c:pt idx="9761">
                  <c:v>5.1402000000000003E-2</c:v>
                </c:pt>
                <c:pt idx="9762">
                  <c:v>1.8439000000000001E-2</c:v>
                </c:pt>
                <c:pt idx="9763">
                  <c:v>3.9416000000000001E-4</c:v>
                </c:pt>
                <c:pt idx="9764">
                  <c:v>-1.1723000000000001E-2</c:v>
                </c:pt>
                <c:pt idx="9765">
                  <c:v>-5.5662999999999997E-2</c:v>
                </c:pt>
                <c:pt idx="9766">
                  <c:v>-4.6117999999999999E-2</c:v>
                </c:pt>
                <c:pt idx="9767">
                  <c:v>-7.7990000000000004E-2</c:v>
                </c:pt>
                <c:pt idx="9768">
                  <c:v>-9.74E-2</c:v>
                </c:pt>
                <c:pt idx="9769">
                  <c:v>-9.9816000000000002E-2</c:v>
                </c:pt>
                <c:pt idx="9770">
                  <c:v>-0.12845999999999999</c:v>
                </c:pt>
                <c:pt idx="9771">
                  <c:v>-0.13736000000000001</c:v>
                </c:pt>
                <c:pt idx="9772">
                  <c:v>-0.1628</c:v>
                </c:pt>
                <c:pt idx="9773">
                  <c:v>-0.15492</c:v>
                </c:pt>
                <c:pt idx="9774">
                  <c:v>-0.16028000000000001</c:v>
                </c:pt>
                <c:pt idx="9775">
                  <c:v>-0.15701000000000001</c:v>
                </c:pt>
                <c:pt idx="9776">
                  <c:v>-0.11684</c:v>
                </c:pt>
                <c:pt idx="9777">
                  <c:v>-0.1323</c:v>
                </c:pt>
                <c:pt idx="9778">
                  <c:v>-0.12720000000000001</c:v>
                </c:pt>
                <c:pt idx="9779">
                  <c:v>-0.10390000000000001</c:v>
                </c:pt>
                <c:pt idx="9780">
                  <c:v>-8.1159999999999996E-2</c:v>
                </c:pt>
                <c:pt idx="9781">
                  <c:v>-6.7612000000000005E-2</c:v>
                </c:pt>
                <c:pt idx="9782">
                  <c:v>-4.7752999999999997E-2</c:v>
                </c:pt>
                <c:pt idx="9783">
                  <c:v>-9.5971000000000008E-3</c:v>
                </c:pt>
                <c:pt idx="9784">
                  <c:v>-1.5914999999999999E-2</c:v>
                </c:pt>
                <c:pt idx="9785">
                  <c:v>1.5869999999999999E-2</c:v>
                </c:pt>
                <c:pt idx="9786">
                  <c:v>3.0755000000000001E-2</c:v>
                </c:pt>
                <c:pt idx="9787">
                  <c:v>6.1159999999999999E-2</c:v>
                </c:pt>
                <c:pt idx="9788">
                  <c:v>7.9614000000000004E-2</c:v>
                </c:pt>
                <c:pt idx="9789">
                  <c:v>0.10866000000000001</c:v>
                </c:pt>
                <c:pt idx="9790">
                  <c:v>0.15007999999999999</c:v>
                </c:pt>
                <c:pt idx="9791">
                  <c:v>0.13533000000000001</c:v>
                </c:pt>
                <c:pt idx="9792">
                  <c:v>0.15559000000000001</c:v>
                </c:pt>
                <c:pt idx="9793">
                  <c:v>0.15307000000000001</c:v>
                </c:pt>
                <c:pt idx="9794">
                  <c:v>0.13392000000000001</c:v>
                </c:pt>
                <c:pt idx="9795">
                  <c:v>0.15071000000000001</c:v>
                </c:pt>
                <c:pt idx="9796">
                  <c:v>0.16039999999999999</c:v>
                </c:pt>
                <c:pt idx="9797">
                  <c:v>0.15412000000000001</c:v>
                </c:pt>
                <c:pt idx="9798">
                  <c:v>0.12281</c:v>
                </c:pt>
                <c:pt idx="9799">
                  <c:v>0.12164999999999999</c:v>
                </c:pt>
                <c:pt idx="9800">
                  <c:v>9.6312999999999996E-2</c:v>
                </c:pt>
                <c:pt idx="9801">
                  <c:v>5.8030999999999999E-2</c:v>
                </c:pt>
                <c:pt idx="9802">
                  <c:v>7.3663999999999993E-2</c:v>
                </c:pt>
                <c:pt idx="9803">
                  <c:v>4.4137000000000003E-2</c:v>
                </c:pt>
                <c:pt idx="9804">
                  <c:v>3.2225999999999998E-2</c:v>
                </c:pt>
                <c:pt idx="9805">
                  <c:v>-1.2784E-2</c:v>
                </c:pt>
                <c:pt idx="9806">
                  <c:v>-2.8382999999999999E-2</c:v>
                </c:pt>
                <c:pt idx="9807">
                  <c:v>-5.5780000000000003E-2</c:v>
                </c:pt>
                <c:pt idx="9808">
                  <c:v>-0.10453999999999999</c:v>
                </c:pt>
                <c:pt idx="9809">
                  <c:v>-8.9580000000000007E-2</c:v>
                </c:pt>
                <c:pt idx="9810">
                  <c:v>-0.11388</c:v>
                </c:pt>
                <c:pt idx="9811">
                  <c:v>-0.12001000000000001</c:v>
                </c:pt>
                <c:pt idx="9812">
                  <c:v>-0.12055</c:v>
                </c:pt>
                <c:pt idx="9813">
                  <c:v>-0.13844000000000001</c:v>
                </c:pt>
                <c:pt idx="9814">
                  <c:v>-0.16173999999999999</c:v>
                </c:pt>
                <c:pt idx="9815">
                  <c:v>-0.17312</c:v>
                </c:pt>
                <c:pt idx="9816">
                  <c:v>-0.14435000000000001</c:v>
                </c:pt>
                <c:pt idx="9817">
                  <c:v>-0.154</c:v>
                </c:pt>
                <c:pt idx="9818">
                  <c:v>-0.13300999999999999</c:v>
                </c:pt>
                <c:pt idx="9819">
                  <c:v>-0.10222000000000001</c:v>
                </c:pt>
                <c:pt idx="9820">
                  <c:v>-0.11844</c:v>
                </c:pt>
                <c:pt idx="9821">
                  <c:v>-0.10137</c:v>
                </c:pt>
                <c:pt idx="9822">
                  <c:v>-9.3812000000000006E-2</c:v>
                </c:pt>
                <c:pt idx="9823">
                  <c:v>-5.8391999999999999E-2</c:v>
                </c:pt>
                <c:pt idx="9824">
                  <c:v>-3.5630000000000002E-2</c:v>
                </c:pt>
                <c:pt idx="9825">
                  <c:v>-7.9468999999999998E-3</c:v>
                </c:pt>
                <c:pt idx="9826">
                  <c:v>4.6349000000000001E-2</c:v>
                </c:pt>
                <c:pt idx="9827">
                  <c:v>2.7886999999999999E-2</c:v>
                </c:pt>
                <c:pt idx="9828">
                  <c:v>5.4285E-2</c:v>
                </c:pt>
                <c:pt idx="9829">
                  <c:v>5.8845000000000001E-2</c:v>
                </c:pt>
                <c:pt idx="9830">
                  <c:v>7.7422000000000005E-2</c:v>
                </c:pt>
                <c:pt idx="9831">
                  <c:v>0.10213</c:v>
                </c:pt>
                <c:pt idx="9832">
                  <c:v>0.12912999999999999</c:v>
                </c:pt>
                <c:pt idx="9833">
                  <c:v>0.16236999999999999</c:v>
                </c:pt>
                <c:pt idx="9834">
                  <c:v>0.14158999999999999</c:v>
                </c:pt>
                <c:pt idx="9835">
                  <c:v>0.15618000000000001</c:v>
                </c:pt>
                <c:pt idx="9836">
                  <c:v>0.1439</c:v>
                </c:pt>
                <c:pt idx="9837">
                  <c:v>0.13314999999999999</c:v>
                </c:pt>
                <c:pt idx="9838">
                  <c:v>0.15620999999999999</c:v>
                </c:pt>
                <c:pt idx="9839">
                  <c:v>0.15811</c:v>
                </c:pt>
                <c:pt idx="9840">
                  <c:v>0.15356</c:v>
                </c:pt>
                <c:pt idx="9841">
                  <c:v>0.1038</c:v>
                </c:pt>
                <c:pt idx="9842">
                  <c:v>9.7885E-2</c:v>
                </c:pt>
                <c:pt idx="9843">
                  <c:v>6.6151000000000001E-2</c:v>
                </c:pt>
                <c:pt idx="9844">
                  <c:v>2.4060999999999999E-2</c:v>
                </c:pt>
                <c:pt idx="9845">
                  <c:v>4.0344999999999999E-2</c:v>
                </c:pt>
                <c:pt idx="9846">
                  <c:v>1.1939999999999999E-2</c:v>
                </c:pt>
                <c:pt idx="9847">
                  <c:v>2.9026E-3</c:v>
                </c:pt>
                <c:pt idx="9848">
                  <c:v>-5.0712E-2</c:v>
                </c:pt>
                <c:pt idx="9849">
                  <c:v>-4.7009000000000002E-2</c:v>
                </c:pt>
                <c:pt idx="9850">
                  <c:v>-9.1893000000000002E-2</c:v>
                </c:pt>
                <c:pt idx="9851">
                  <c:v>-0.12809999999999999</c:v>
                </c:pt>
                <c:pt idx="9852">
                  <c:v>-0.11003</c:v>
                </c:pt>
                <c:pt idx="9853">
                  <c:v>-0.14151</c:v>
                </c:pt>
                <c:pt idx="9854">
                  <c:v>-0.13023000000000001</c:v>
                </c:pt>
                <c:pt idx="9855">
                  <c:v>-0.13331000000000001</c:v>
                </c:pt>
                <c:pt idx="9856">
                  <c:v>-0.14352999999999999</c:v>
                </c:pt>
                <c:pt idx="9857">
                  <c:v>-0.16213</c:v>
                </c:pt>
                <c:pt idx="9858">
                  <c:v>-0.1704</c:v>
                </c:pt>
                <c:pt idx="9859">
                  <c:v>-0.13525000000000001</c:v>
                </c:pt>
                <c:pt idx="9860">
                  <c:v>-0.13988</c:v>
                </c:pt>
                <c:pt idx="9861">
                  <c:v>-0.1196</c:v>
                </c:pt>
                <c:pt idx="9862">
                  <c:v>-7.7379000000000003E-2</c:v>
                </c:pt>
                <c:pt idx="9863">
                  <c:v>-0.1012</c:v>
                </c:pt>
                <c:pt idx="9864">
                  <c:v>-7.7838000000000004E-2</c:v>
                </c:pt>
                <c:pt idx="9865">
                  <c:v>-6.8654000000000007E-2</c:v>
                </c:pt>
                <c:pt idx="9866">
                  <c:v>-1.3295E-2</c:v>
                </c:pt>
                <c:pt idx="9867">
                  <c:v>-9.3501000000000001E-3</c:v>
                </c:pt>
                <c:pt idx="9868">
                  <c:v>1.7028000000000001E-2</c:v>
                </c:pt>
                <c:pt idx="9869">
                  <c:v>7.5740000000000002E-2</c:v>
                </c:pt>
                <c:pt idx="9870">
                  <c:v>5.4461000000000002E-2</c:v>
                </c:pt>
                <c:pt idx="9871">
                  <c:v>7.9226000000000005E-2</c:v>
                </c:pt>
                <c:pt idx="9872">
                  <c:v>9.3745999999999996E-2</c:v>
                </c:pt>
                <c:pt idx="9873">
                  <c:v>0.10414</c:v>
                </c:pt>
                <c:pt idx="9874">
                  <c:v>0.12446</c:v>
                </c:pt>
                <c:pt idx="9875">
                  <c:v>0.14757000000000001</c:v>
                </c:pt>
                <c:pt idx="9876">
                  <c:v>0.17261000000000001</c:v>
                </c:pt>
                <c:pt idx="9877">
                  <c:v>0.14899999999999999</c:v>
                </c:pt>
                <c:pt idx="9878">
                  <c:v>0.16072</c:v>
                </c:pt>
                <c:pt idx="9879">
                  <c:v>0.14280000000000001</c:v>
                </c:pt>
                <c:pt idx="9880">
                  <c:v>0.11219999999999999</c:v>
                </c:pt>
                <c:pt idx="9881">
                  <c:v>0.14205999999999999</c:v>
                </c:pt>
                <c:pt idx="9882">
                  <c:v>0.13089999999999999</c:v>
                </c:pt>
                <c:pt idx="9883">
                  <c:v>0.13739000000000001</c:v>
                </c:pt>
                <c:pt idx="9884">
                  <c:v>7.2234000000000007E-2</c:v>
                </c:pt>
                <c:pt idx="9885">
                  <c:v>7.5800000000000006E-2</c:v>
                </c:pt>
                <c:pt idx="9886">
                  <c:v>5.4028E-2</c:v>
                </c:pt>
                <c:pt idx="9887">
                  <c:v>-1.9053E-3</c:v>
                </c:pt>
                <c:pt idx="9888">
                  <c:v>3.0249000000000002E-2</c:v>
                </c:pt>
                <c:pt idx="9889">
                  <c:v>-6.4736999999999998E-3</c:v>
                </c:pt>
                <c:pt idx="9890">
                  <c:v>-2.4622999999999999E-2</c:v>
                </c:pt>
                <c:pt idx="9891">
                  <c:v>-6.7126000000000005E-2</c:v>
                </c:pt>
                <c:pt idx="9892">
                  <c:v>-8.0288999999999999E-2</c:v>
                </c:pt>
                <c:pt idx="9893">
                  <c:v>-0.11563</c:v>
                </c:pt>
                <c:pt idx="9894">
                  <c:v>-0.15015000000000001</c:v>
                </c:pt>
                <c:pt idx="9895">
                  <c:v>-0.13678999999999999</c:v>
                </c:pt>
                <c:pt idx="9896">
                  <c:v>-0.16156000000000001</c:v>
                </c:pt>
                <c:pt idx="9897">
                  <c:v>-0.15081</c:v>
                </c:pt>
                <c:pt idx="9898">
                  <c:v>-0.14596000000000001</c:v>
                </c:pt>
                <c:pt idx="9899">
                  <c:v>-0.15364</c:v>
                </c:pt>
                <c:pt idx="9900">
                  <c:v>-0.16808000000000001</c:v>
                </c:pt>
                <c:pt idx="9901">
                  <c:v>-0.16758999999999999</c:v>
                </c:pt>
                <c:pt idx="9902">
                  <c:v>-0.10892</c:v>
                </c:pt>
                <c:pt idx="9903">
                  <c:v>-0.13120999999999999</c:v>
                </c:pt>
                <c:pt idx="9904">
                  <c:v>-0.10929</c:v>
                </c:pt>
                <c:pt idx="9905">
                  <c:v>-6.6461999999999993E-2</c:v>
                </c:pt>
                <c:pt idx="9906">
                  <c:v>-8.1928000000000001E-2</c:v>
                </c:pt>
                <c:pt idx="9907">
                  <c:v>-5.8556999999999998E-2</c:v>
                </c:pt>
                <c:pt idx="9908">
                  <c:v>-4.3555999999999997E-2</c:v>
                </c:pt>
                <c:pt idx="9909">
                  <c:v>8.5318000000000008E-3</c:v>
                </c:pt>
                <c:pt idx="9910">
                  <c:v>1.8797000000000001E-2</c:v>
                </c:pt>
                <c:pt idx="9911">
                  <c:v>4.6575999999999999E-2</c:v>
                </c:pt>
                <c:pt idx="9912">
                  <c:v>9.8603999999999997E-2</c:v>
                </c:pt>
                <c:pt idx="9913">
                  <c:v>9.2373999999999998E-2</c:v>
                </c:pt>
                <c:pt idx="9914">
                  <c:v>0.12247</c:v>
                </c:pt>
                <c:pt idx="9915">
                  <c:v>0.12706000000000001</c:v>
                </c:pt>
                <c:pt idx="9916">
                  <c:v>0.13114999999999999</c:v>
                </c:pt>
                <c:pt idx="9917">
                  <c:v>0.14329</c:v>
                </c:pt>
                <c:pt idx="9918">
                  <c:v>0.16078000000000001</c:v>
                </c:pt>
                <c:pt idx="9919">
                  <c:v>0.17777999999999999</c:v>
                </c:pt>
                <c:pt idx="9920">
                  <c:v>0.14784</c:v>
                </c:pt>
                <c:pt idx="9921">
                  <c:v>0.1565</c:v>
                </c:pt>
                <c:pt idx="9922">
                  <c:v>0.15567</c:v>
                </c:pt>
                <c:pt idx="9923">
                  <c:v>0.12346</c:v>
                </c:pt>
                <c:pt idx="9924">
                  <c:v>0.14055000000000001</c:v>
                </c:pt>
                <c:pt idx="9925">
                  <c:v>0.11897000000000001</c:v>
                </c:pt>
                <c:pt idx="9926">
                  <c:v>0.10582</c:v>
                </c:pt>
                <c:pt idx="9927">
                  <c:v>5.0109000000000001E-2</c:v>
                </c:pt>
                <c:pt idx="9928">
                  <c:v>4.6552000000000003E-2</c:v>
                </c:pt>
                <c:pt idx="9929">
                  <c:v>3.2453000000000003E-2</c:v>
                </c:pt>
                <c:pt idx="9930">
                  <c:v>-1.9328999999999999E-2</c:v>
                </c:pt>
                <c:pt idx="9931">
                  <c:v>-3.0408000000000001E-2</c:v>
                </c:pt>
                <c:pt idx="9932">
                  <c:v>-5.8660999999999998E-2</c:v>
                </c:pt>
                <c:pt idx="9933">
                  <c:v>-7.3596999999999996E-2</c:v>
                </c:pt>
                <c:pt idx="9934">
                  <c:v>-9.8129999999999995E-2</c:v>
                </c:pt>
                <c:pt idx="9935">
                  <c:v>-0.10062</c:v>
                </c:pt>
                <c:pt idx="9936">
                  <c:v>-0.12719</c:v>
                </c:pt>
                <c:pt idx="9937">
                  <c:v>-0.15706000000000001</c:v>
                </c:pt>
                <c:pt idx="9938">
                  <c:v>-0.14001</c:v>
                </c:pt>
                <c:pt idx="9939">
                  <c:v>-0.17357</c:v>
                </c:pt>
                <c:pt idx="9940">
                  <c:v>-0.17901</c:v>
                </c:pt>
                <c:pt idx="9941">
                  <c:v>-0.16222</c:v>
                </c:pt>
                <c:pt idx="9942">
                  <c:v>-0.17709</c:v>
                </c:pt>
                <c:pt idx="9943">
                  <c:v>-0.1618</c:v>
                </c:pt>
                <c:pt idx="9944">
                  <c:v>-0.15676999999999999</c:v>
                </c:pt>
                <c:pt idx="9945">
                  <c:v>-0.10309</c:v>
                </c:pt>
                <c:pt idx="9946">
                  <c:v>-0.10557999999999999</c:v>
                </c:pt>
                <c:pt idx="9947">
                  <c:v>-9.1261999999999996E-2</c:v>
                </c:pt>
                <c:pt idx="9948">
                  <c:v>-2.7133000000000001E-2</c:v>
                </c:pt>
                <c:pt idx="9949">
                  <c:v>-5.3709E-2</c:v>
                </c:pt>
                <c:pt idx="9950">
                  <c:v>-2.4389999999999998E-2</c:v>
                </c:pt>
                <c:pt idx="9951">
                  <c:v>6.1521000000000004E-4</c:v>
                </c:pt>
                <c:pt idx="9952">
                  <c:v>3.3408E-2</c:v>
                </c:pt>
                <c:pt idx="9953">
                  <c:v>5.373E-2</c:v>
                </c:pt>
                <c:pt idx="9954">
                  <c:v>8.9052999999999993E-2</c:v>
                </c:pt>
                <c:pt idx="9955">
                  <c:v>0.12442</c:v>
                </c:pt>
                <c:pt idx="9956">
                  <c:v>0.12346</c:v>
                </c:pt>
                <c:pt idx="9957">
                  <c:v>0.15312000000000001</c:v>
                </c:pt>
                <c:pt idx="9958">
                  <c:v>0.14287</c:v>
                </c:pt>
                <c:pt idx="9959">
                  <c:v>0.14999000000000001</c:v>
                </c:pt>
                <c:pt idx="9960">
                  <c:v>0.15964</c:v>
                </c:pt>
                <c:pt idx="9961">
                  <c:v>0.17141999999999999</c:v>
                </c:pt>
                <c:pt idx="9962">
                  <c:v>0.18160000000000001</c:v>
                </c:pt>
                <c:pt idx="9963">
                  <c:v>0.12783</c:v>
                </c:pt>
                <c:pt idx="9964">
                  <c:v>0.15185000000000001</c:v>
                </c:pt>
                <c:pt idx="9965">
                  <c:v>0.13951</c:v>
                </c:pt>
                <c:pt idx="9966">
                  <c:v>0.10042</c:v>
                </c:pt>
                <c:pt idx="9967">
                  <c:v>0.11778</c:v>
                </c:pt>
                <c:pt idx="9968">
                  <c:v>9.3507000000000007E-2</c:v>
                </c:pt>
                <c:pt idx="9969">
                  <c:v>8.0009999999999998E-2</c:v>
                </c:pt>
                <c:pt idx="9970">
                  <c:v>1.9997999999999998E-2</c:v>
                </c:pt>
                <c:pt idx="9971">
                  <c:v>1.8533000000000001E-2</c:v>
                </c:pt>
                <c:pt idx="9972">
                  <c:v>-1.2939000000000001E-2</c:v>
                </c:pt>
                <c:pt idx="9973">
                  <c:v>-6.4537999999999998E-2</c:v>
                </c:pt>
                <c:pt idx="9974">
                  <c:v>-6.4713999999999994E-2</c:v>
                </c:pt>
                <c:pt idx="9975">
                  <c:v>-9.8422999999999997E-2</c:v>
                </c:pt>
                <c:pt idx="9976">
                  <c:v>-0.10108</c:v>
                </c:pt>
                <c:pt idx="9977">
                  <c:v>-0.12267</c:v>
                </c:pt>
                <c:pt idx="9978">
                  <c:v>-0.12553</c:v>
                </c:pt>
                <c:pt idx="9979">
                  <c:v>-0.14485999999999999</c:v>
                </c:pt>
                <c:pt idx="9980">
                  <c:v>-0.15798000000000001</c:v>
                </c:pt>
                <c:pt idx="9981">
                  <c:v>-0.12831000000000001</c:v>
                </c:pt>
                <c:pt idx="9982">
                  <c:v>-0.16552</c:v>
                </c:pt>
                <c:pt idx="9983">
                  <c:v>-0.17215</c:v>
                </c:pt>
                <c:pt idx="9984">
                  <c:v>-0.15701000000000001</c:v>
                </c:pt>
                <c:pt idx="9985">
                  <c:v>-0.16117999999999999</c:v>
                </c:pt>
                <c:pt idx="9986">
                  <c:v>-0.15265999999999999</c:v>
                </c:pt>
                <c:pt idx="9987">
                  <c:v>-0.14396</c:v>
                </c:pt>
                <c:pt idx="9988">
                  <c:v>-0.10097</c:v>
                </c:pt>
                <c:pt idx="9989">
                  <c:v>-9.9376000000000006E-2</c:v>
                </c:pt>
                <c:pt idx="9990">
                  <c:v>-7.5747999999999996E-2</c:v>
                </c:pt>
                <c:pt idx="9991">
                  <c:v>-1.3491E-2</c:v>
                </c:pt>
                <c:pt idx="9992">
                  <c:v>-4.1951999999999996E-3</c:v>
                </c:pt>
                <c:pt idx="9993">
                  <c:v>3.0869000000000001E-2</c:v>
                </c:pt>
                <c:pt idx="9994">
                  <c:v>4.0041E-2</c:v>
                </c:pt>
                <c:pt idx="9995">
                  <c:v>7.3929999999999996E-2</c:v>
                </c:pt>
                <c:pt idx="9996">
                  <c:v>7.5254000000000001E-2</c:v>
                </c:pt>
                <c:pt idx="9997">
                  <c:v>0.10521</c:v>
                </c:pt>
                <c:pt idx="9998">
                  <c:v>0.13952999999999999</c:v>
                </c:pt>
                <c:pt idx="9999">
                  <c:v>0.11319</c:v>
                </c:pt>
                <c:pt idx="10000">
                  <c:v>0.14301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780144"/>
        <c:axId val="379774656"/>
      </c:scatterChart>
      <c:valAx>
        <c:axId val="379780144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Time(s)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74656"/>
        <c:crosses val="autoZero"/>
        <c:crossBetween val="midCat"/>
        <c:majorUnit val="0.5"/>
      </c:valAx>
      <c:valAx>
        <c:axId val="379774656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/>
                  <a:t>Instantaneous</a:t>
                </a:r>
                <a:r>
                  <a:rPr lang="en-AU" baseline="0"/>
                  <a:t> Pressure(Pa)</a:t>
                </a:r>
                <a:endParaRPr lang="en-A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780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00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63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631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207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3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66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498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642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65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43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99CD6-36E1-49BE-8C78-3D7EB1F95151}" type="datetimeFigureOut">
              <a:rPr lang="en-AU" smtClean="0"/>
              <a:t>18/03/2026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2314-D415-486E-AD1A-66CCD27F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" y="1692231"/>
            <a:ext cx="8381350" cy="5271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43" y="4365362"/>
            <a:ext cx="5100957" cy="2492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3087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NOISE PLATE CONTROL </a:t>
            </a:r>
            <a:r>
              <a:rPr lang="en-US" b="1" u="sng" dirty="0" smtClean="0"/>
              <a:t>3D CSYS</a:t>
            </a:r>
            <a:endParaRPr lang="en-AU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77000"/>
            <a:ext cx="2883243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UNITS : m:kg:s:Pa:N:K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9" y="1080439"/>
            <a:ext cx="2552921" cy="89161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63085" y="6367849"/>
            <a:ext cx="251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(WRAPPER SCENARIO)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20" y="5553677"/>
            <a:ext cx="714475" cy="342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037" y="853404"/>
            <a:ext cx="3324963" cy="1371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6307" y="4472747"/>
            <a:ext cx="174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Of Interest</a:t>
            </a:r>
          </a:p>
          <a:p>
            <a:r>
              <a:rPr lang="en-US" dirty="0" smtClean="0"/>
              <a:t>(TARGET)</a:t>
            </a:r>
            <a:endParaRPr lang="en-AU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0289059" y="6285470"/>
            <a:ext cx="304800" cy="2670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00539" y="6044683"/>
            <a:ext cx="213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Vibrating Rigid Plate</a:t>
            </a:r>
          </a:p>
          <a:p>
            <a:r>
              <a:rPr lang="en-US" dirty="0" smtClean="0"/>
              <a:t>(SOURCE)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0" y="2340312"/>
            <a:ext cx="1781175" cy="52387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1153297" y="1902941"/>
            <a:ext cx="205946" cy="543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10593859" y="6418992"/>
            <a:ext cx="159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X Motion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10593859" y="2503608"/>
            <a:ext cx="1723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</a:t>
            </a:r>
          </a:p>
          <a:p>
            <a:r>
              <a:rPr lang="en-US" dirty="0" smtClean="0"/>
              <a:t>¼ model</a:t>
            </a:r>
          </a:p>
          <a:p>
            <a:r>
              <a:rPr lang="en-US" dirty="0" smtClean="0"/>
              <a:t>Geometry</a:t>
            </a:r>
          </a:p>
          <a:p>
            <a:r>
              <a:rPr lang="en-US" dirty="0" smtClean="0"/>
              <a:t>12 X 6 X 0.5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435177" y="930876"/>
            <a:ext cx="402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(AN TIME DOMAIN ACOUSTIS ANALYSIS)</a:t>
            </a:r>
            <a:endParaRPr lang="en-AU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984259" y="6418993"/>
            <a:ext cx="316432" cy="248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8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10" y="3714505"/>
            <a:ext cx="5991225" cy="112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94" y="2854060"/>
            <a:ext cx="3638892" cy="400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2843" cy="3078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858872"/>
            <a:ext cx="3492843" cy="885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94" y="2225282"/>
            <a:ext cx="3492843" cy="12890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192582" y="1195999"/>
            <a:ext cx="839312" cy="222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>
            <a:off x="5272216" y="1539161"/>
            <a:ext cx="197708" cy="686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ight Arrow 12"/>
          <p:cNvSpPr/>
          <p:nvPr/>
        </p:nvSpPr>
        <p:spPr>
          <a:xfrm rot="5400000">
            <a:off x="3208541" y="3056739"/>
            <a:ext cx="1284100" cy="230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ight Arrow 13"/>
          <p:cNvSpPr/>
          <p:nvPr/>
        </p:nvSpPr>
        <p:spPr>
          <a:xfrm>
            <a:off x="8034590" y="4002473"/>
            <a:ext cx="612749" cy="207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0" y="1195999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031894" y="1371755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4044778" y="2453784"/>
            <a:ext cx="1260389" cy="1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4324865" y="0"/>
            <a:ext cx="21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FOLDER STRUCTURE</a:t>
            </a:r>
            <a:endParaRPr lang="en-AU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94" y="82207"/>
            <a:ext cx="4525006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6" y="3620521"/>
            <a:ext cx="1370669" cy="32492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7" y="3633089"/>
            <a:ext cx="3119025" cy="3236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62" y="290182"/>
            <a:ext cx="3271550" cy="3312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" y="290182"/>
            <a:ext cx="3307048" cy="3312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37335"/>
            <a:ext cx="1944130" cy="113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360061" y="1954685"/>
            <a:ext cx="1994533" cy="96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57663" y="1438369"/>
            <a:ext cx="461321" cy="19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3394109" y="1482137"/>
            <a:ext cx="685564" cy="197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-1" y="0"/>
            <a:ext cx="484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LS_DYNA FILES FOR COSIMULATION (WRAPPER)</a:t>
            </a:r>
            <a:endParaRPr lang="en-AU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89471" y="3222647"/>
            <a:ext cx="420129" cy="21253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ounded Rectangle 24"/>
          <p:cNvSpPr/>
          <p:nvPr/>
        </p:nvSpPr>
        <p:spPr>
          <a:xfrm>
            <a:off x="3496519" y="3328912"/>
            <a:ext cx="416454" cy="18864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749643" y="3692482"/>
            <a:ext cx="289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0_plate_11_lsdyna_nofmu.k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3110768" y="4080026"/>
            <a:ext cx="236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0_plate_11_python.py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3058364" y="6532087"/>
            <a:ext cx="50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4739000" y="6500481"/>
            <a:ext cx="50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4452108" y="400111"/>
            <a:ext cx="214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0_plate_11_cosim.k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1145059" y="400111"/>
            <a:ext cx="196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0_plate_11_gen.k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26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" y="646669"/>
            <a:ext cx="12164140" cy="6211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01" y="0"/>
            <a:ext cx="157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PYTHON CODE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184822" y="1334530"/>
            <a:ext cx="3583459" cy="184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4184822" y="3237470"/>
            <a:ext cx="2026508" cy="354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4184822" y="3641124"/>
            <a:ext cx="2430162" cy="980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8369643" y="5815914"/>
            <a:ext cx="1705233" cy="4366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932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57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82746" y="1342768"/>
            <a:ext cx="2446638" cy="1037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24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4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SOFTWARE INSTALLATION</a:t>
            </a:r>
            <a:endParaRPr lang="en-AU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4591050" cy="405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4901642"/>
            <a:ext cx="3657600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77" y="4901642"/>
            <a:ext cx="3400900" cy="1295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20" y="369332"/>
            <a:ext cx="5829300" cy="1733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4820" y="1029730"/>
            <a:ext cx="5829300" cy="206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894820" y="1441622"/>
            <a:ext cx="5829300" cy="214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894820" y="2955558"/>
            <a:ext cx="333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Pyfmi</a:t>
            </a:r>
            <a:r>
              <a:rPr lang="en-US" dirty="0" smtClean="0"/>
              <a:t> version 2.9.5</a:t>
            </a:r>
          </a:p>
          <a:p>
            <a:r>
              <a:rPr lang="en-US" dirty="0" smtClean="0"/>
              <a:t>Anaconda version 2020.11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9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178"/>
            <a:ext cx="6239161" cy="5734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5" y="4029736"/>
            <a:ext cx="5897005" cy="2833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8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INSTALL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396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51001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804" y="5247503"/>
            <a:ext cx="5033319" cy="7578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97" y="562709"/>
            <a:ext cx="4944003" cy="6295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1827" y="420130"/>
            <a:ext cx="127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TIME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0264345" y="329514"/>
            <a:ext cx="139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INFO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1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9416173" cy="6488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TYPICAL PARTS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811266" y="1606379"/>
            <a:ext cx="50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9811266" y="5436973"/>
            <a:ext cx="74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26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300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KEYWORDS CONTROL</a:t>
            </a:r>
            <a:endParaRPr lang="en-AU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5459"/>
            <a:ext cx="9232138" cy="63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7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9" y="24270"/>
            <a:ext cx="5049239" cy="3162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070"/>
            <a:ext cx="5830277" cy="2843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23" y="4010070"/>
            <a:ext cx="5830277" cy="2847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249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LOADING CURVE PLATE</a:t>
            </a:r>
            <a:endParaRPr lang="en-A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005752" y="0"/>
            <a:ext cx="11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1116619"/>
            <a:ext cx="7029450" cy="16573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162550" y="2563936"/>
            <a:ext cx="395416" cy="2100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6888377" y="2563936"/>
            <a:ext cx="395416" cy="210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5258043" y="3303433"/>
            <a:ext cx="177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(AMPLITUDE[m])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668912" y="2892080"/>
            <a:ext cx="201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(FREQUENCY[Hz])</a:t>
            </a:r>
            <a:endParaRPr lang="en-AU" dirty="0"/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H="1" flipV="1">
            <a:off x="5494638" y="2836272"/>
            <a:ext cx="649501" cy="467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01016" y="2773969"/>
            <a:ext cx="436606" cy="119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215956" y="1229407"/>
            <a:ext cx="461319" cy="461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5682820" y="1998573"/>
            <a:ext cx="461319" cy="461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44435" y="2705723"/>
            <a:ext cx="370703" cy="2559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4288" y="2563936"/>
            <a:ext cx="143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</a:t>
            </a:r>
          </a:p>
          <a:p>
            <a:r>
              <a:rPr lang="en-US" dirty="0" smtClean="0"/>
              <a:t>X Prescribed Motion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582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42" y="74141"/>
            <a:ext cx="11038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SCENARIO	FMU	LS_DYNA		PYTHON		PYTHON RMS</a:t>
            </a:r>
          </a:p>
          <a:p>
            <a:r>
              <a:rPr lang="en-US" dirty="0" smtClean="0"/>
              <a:t>			TIME STEP	TIME STEP	TIME STEP</a:t>
            </a:r>
          </a:p>
          <a:p>
            <a:endParaRPr lang="en-US" dirty="0"/>
          </a:p>
          <a:p>
            <a:r>
              <a:rPr lang="en-US" dirty="0" smtClean="0"/>
              <a:t>MODEL 11	NO	9.73e-05		N/A		N/A</a:t>
            </a:r>
          </a:p>
          <a:p>
            <a:r>
              <a:rPr lang="en-US" dirty="0" smtClean="0"/>
              <a:t>MODEL 11 A	YES	9.73e-05		0.001		0.100</a:t>
            </a:r>
          </a:p>
          <a:p>
            <a:r>
              <a:rPr lang="en-US" dirty="0" smtClean="0"/>
              <a:t>MODEL 11 B	YES	9.73e-05		0.001		0.050</a:t>
            </a:r>
          </a:p>
          <a:p>
            <a:r>
              <a:rPr lang="en-US" dirty="0" smtClean="0"/>
              <a:t>MODEL 11 C	YES	9.73e-05		0.001		0.025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6562" y="2487827"/>
            <a:ext cx="5103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</a:t>
            </a:r>
          </a:p>
          <a:p>
            <a:r>
              <a:rPr lang="en-US" dirty="0" smtClean="0"/>
              <a:t>CRITERIA Pressure &lt; 80dB</a:t>
            </a:r>
          </a:p>
          <a:p>
            <a:r>
              <a:rPr lang="en-US" dirty="0" smtClean="0"/>
              <a:t>Run Time 10.0s</a:t>
            </a:r>
          </a:p>
          <a:p>
            <a:r>
              <a:rPr lang="en-US" dirty="0" smtClean="0"/>
              <a:t>Speed Sound in AIR = 340 m/s</a:t>
            </a:r>
          </a:p>
          <a:p>
            <a:r>
              <a:rPr lang="en-US" dirty="0" smtClean="0"/>
              <a:t>Distance Source to Target = 11.05m</a:t>
            </a:r>
          </a:p>
          <a:p>
            <a:r>
              <a:rPr lang="en-US" dirty="0" smtClean="0"/>
              <a:t>Time Taken to Travel from Source to Target = 32.5 </a:t>
            </a:r>
            <a:r>
              <a:rPr lang="en-US" dirty="0" err="1" smtClean="0"/>
              <a:t>ms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3" y="4273623"/>
            <a:ext cx="5288692" cy="2584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33470" y="3913876"/>
            <a:ext cx="174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Of Interest</a:t>
            </a:r>
          </a:p>
          <a:p>
            <a:r>
              <a:rPr lang="en-US" dirty="0" smtClean="0"/>
              <a:t>(TARGET)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800539" y="6044683"/>
            <a:ext cx="213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Vibrating Rigid Plate</a:t>
            </a:r>
          </a:p>
          <a:p>
            <a:r>
              <a:rPr lang="en-US" dirty="0" smtClean="0"/>
              <a:t>(SOURCE)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0593859" y="6418992"/>
            <a:ext cx="159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X Motion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095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786"/>
            <a:ext cx="6606746" cy="3227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589"/>
            <a:ext cx="6606745" cy="3222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343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: PLATE X DISPLACEMENT</a:t>
            </a:r>
            <a:endParaRPr lang="en-A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05752" y="0"/>
            <a:ext cx="11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707027" y="2998573"/>
            <a:ext cx="329514" cy="102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684108" y="6063049"/>
            <a:ext cx="601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FFT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46" y="1666513"/>
            <a:ext cx="5049239" cy="316232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9176951" y="4333039"/>
            <a:ext cx="370703" cy="2559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25434" y="4129125"/>
            <a:ext cx="143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</a:t>
            </a:r>
          </a:p>
          <a:p>
            <a:r>
              <a:rPr lang="en-US" dirty="0" smtClean="0"/>
              <a:t>X Prescribed Motion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911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: PRESSURE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5758249" cy="28085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05752" y="0"/>
            <a:ext cx="11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1420"/>
            <a:ext cx="5758249" cy="2812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28" y="359907"/>
            <a:ext cx="6021859" cy="2941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28" y="3301420"/>
            <a:ext cx="6007755" cy="2934623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932670" y="2397211"/>
            <a:ext cx="691979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own Arrow 9"/>
          <p:cNvSpPr/>
          <p:nvPr/>
        </p:nvSpPr>
        <p:spPr>
          <a:xfrm>
            <a:off x="8765060" y="2409568"/>
            <a:ext cx="691979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6606745" y="675503"/>
            <a:ext cx="320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(BW 30Hz)  PRESSURE</a:t>
            </a:r>
            <a:endParaRPr lang="en-AU" dirty="0"/>
          </a:p>
        </p:txBody>
      </p:sp>
      <p:sp>
        <p:nvSpPr>
          <p:cNvPr id="12" name="Right Arrow 11"/>
          <p:cNvSpPr/>
          <p:nvPr/>
        </p:nvSpPr>
        <p:spPr>
          <a:xfrm>
            <a:off x="5758249" y="1367481"/>
            <a:ext cx="378940" cy="18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930876" y="675503"/>
            <a:ext cx="242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PRESSURE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1235676" y="3690551"/>
            <a:ext cx="62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FFT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7294605" y="3690551"/>
            <a:ext cx="62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FFT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0" y="3321220"/>
            <a:ext cx="5305169" cy="3536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5933"/>
            <a:ext cx="5305168" cy="2122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305169" cy="3536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1" y="1"/>
            <a:ext cx="5305169" cy="3536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05752" y="0"/>
            <a:ext cx="11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4677" y="6160424"/>
            <a:ext cx="308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(BW 30Hz)PRESSURE</a:t>
            </a:r>
            <a:endParaRPr lang="en-AU" dirty="0"/>
          </a:p>
        </p:txBody>
      </p:sp>
      <p:sp>
        <p:nvSpPr>
          <p:cNvPr id="13" name="Down Arrow 12"/>
          <p:cNvSpPr/>
          <p:nvPr/>
        </p:nvSpPr>
        <p:spPr>
          <a:xfrm>
            <a:off x="2524369" y="3681046"/>
            <a:ext cx="406400" cy="953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ight Arrow 15"/>
          <p:cNvSpPr/>
          <p:nvPr/>
        </p:nvSpPr>
        <p:spPr>
          <a:xfrm>
            <a:off x="5064369" y="1500554"/>
            <a:ext cx="1406769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ight Arrow 16"/>
          <p:cNvSpPr/>
          <p:nvPr/>
        </p:nvSpPr>
        <p:spPr>
          <a:xfrm>
            <a:off x="5064369" y="5585950"/>
            <a:ext cx="1406769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7817708" y="539917"/>
            <a:ext cx="378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Pressure(dB) Response @ TARGET Due to Steady State Excitation @ SOURCE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: PRESSURE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775696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305169" cy="3536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2" y="25060"/>
            <a:ext cx="5305169" cy="3536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05752" y="0"/>
            <a:ext cx="11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7222"/>
            <a:ext cx="6301944" cy="2520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2" y="3321221"/>
            <a:ext cx="5305168" cy="35367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6554" y="6144793"/>
            <a:ext cx="315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FILTERED (BW 30Hz)  PRESSURE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817708" y="539917"/>
            <a:ext cx="378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Pressure(dB) Response @ TARGET Due to Steady State Excitation @ SOURCE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: PRESSURE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16149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728615"/>
              </p:ext>
            </p:extLst>
          </p:nvPr>
        </p:nvGraphicFramePr>
        <p:xfrm>
          <a:off x="-1" y="0"/>
          <a:ext cx="958799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79459" y="675503"/>
            <a:ext cx="197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Pressure(Pa) averaged over time interval 0.1s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0840995" y="0"/>
            <a:ext cx="13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65671" y="2032000"/>
            <a:ext cx="1750647" cy="4656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0008127" y="2126301"/>
            <a:ext cx="161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Pressure(Pa) vs Time(s)</a:t>
            </a:r>
            <a:endParaRPr lang="en-AU" sz="1200" dirty="0"/>
          </a:p>
        </p:txBody>
      </p:sp>
      <p:sp>
        <p:nvSpPr>
          <p:cNvPr id="9" name="Rectangle 8"/>
          <p:cNvSpPr/>
          <p:nvPr/>
        </p:nvSpPr>
        <p:spPr>
          <a:xfrm>
            <a:off x="9965671" y="3130062"/>
            <a:ext cx="1750647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0050585" y="3130062"/>
            <a:ext cx="15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RMS Pressure(Pa)</a:t>
            </a:r>
          </a:p>
          <a:p>
            <a:pPr algn="ctr"/>
            <a:r>
              <a:rPr lang="en-US" sz="1200" dirty="0" smtClean="0"/>
              <a:t>vs</a:t>
            </a:r>
          </a:p>
          <a:p>
            <a:pPr algn="ctr"/>
            <a:r>
              <a:rPr lang="en-US" sz="1200" dirty="0" smtClean="0"/>
              <a:t>Time(s)</a:t>
            </a:r>
            <a:endParaRPr lang="en-AU" sz="1200" dirty="0"/>
          </a:p>
        </p:txBody>
      </p:sp>
      <p:sp>
        <p:nvSpPr>
          <p:cNvPr id="11" name="Rectangle 10"/>
          <p:cNvSpPr/>
          <p:nvPr/>
        </p:nvSpPr>
        <p:spPr>
          <a:xfrm>
            <a:off x="9965671" y="4408852"/>
            <a:ext cx="1750647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10050585" y="4408852"/>
            <a:ext cx="15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SPL Pressure(dB)</a:t>
            </a:r>
          </a:p>
          <a:p>
            <a:pPr algn="ctr"/>
            <a:r>
              <a:rPr lang="en-US" sz="1200" dirty="0"/>
              <a:t>v</a:t>
            </a:r>
            <a:r>
              <a:rPr lang="en-US" sz="1200" dirty="0" smtClean="0"/>
              <a:t>s</a:t>
            </a:r>
          </a:p>
          <a:p>
            <a:pPr algn="ctr"/>
            <a:r>
              <a:rPr lang="en-US" sz="1200" dirty="0" smtClean="0"/>
              <a:t>Time(s)</a:t>
            </a:r>
            <a:endParaRPr lang="en-AU" sz="1200" dirty="0"/>
          </a:p>
        </p:txBody>
      </p:sp>
      <p:sp>
        <p:nvSpPr>
          <p:cNvPr id="13" name="Down Arrow 12"/>
          <p:cNvSpPr/>
          <p:nvPr/>
        </p:nvSpPr>
        <p:spPr>
          <a:xfrm>
            <a:off x="10636738" y="2497603"/>
            <a:ext cx="204257" cy="63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Down Arrow 13"/>
          <p:cNvSpPr/>
          <p:nvPr/>
        </p:nvSpPr>
        <p:spPr>
          <a:xfrm>
            <a:off x="10636738" y="3776393"/>
            <a:ext cx="204257" cy="63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10858526" y="2591904"/>
            <a:ext cx="85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Delta Time</a:t>
            </a:r>
          </a:p>
          <a:p>
            <a:pPr algn="ctr"/>
            <a:r>
              <a:rPr lang="en-US" sz="1200" dirty="0" smtClean="0"/>
              <a:t>(0.100s)</a:t>
            </a:r>
            <a:endParaRPr lang="en-A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310184" y="675503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Pressure(dB) Response Due to </a:t>
            </a:r>
            <a:r>
              <a:rPr lang="en-US" dirty="0" err="1" smtClean="0"/>
              <a:t>Cosimulation</a:t>
            </a:r>
            <a:r>
              <a:rPr lang="en-US" dirty="0" smtClean="0"/>
              <a:t> @ TARGET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: PRESSURE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18386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543381"/>
              </p:ext>
            </p:extLst>
          </p:nvPr>
        </p:nvGraphicFramePr>
        <p:xfrm>
          <a:off x="0" y="2"/>
          <a:ext cx="5708822" cy="346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105800"/>
              </p:ext>
            </p:extLst>
          </p:nvPr>
        </p:nvGraphicFramePr>
        <p:xfrm>
          <a:off x="5906531" y="3"/>
          <a:ext cx="6285470" cy="346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619798"/>
              </p:ext>
            </p:extLst>
          </p:nvPr>
        </p:nvGraphicFramePr>
        <p:xfrm>
          <a:off x="5906531" y="3624648"/>
          <a:ext cx="6285469" cy="322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40995" y="0"/>
            <a:ext cx="13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11A</a:t>
            </a:r>
            <a:endParaRPr lang="en-AU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075350"/>
              </p:ext>
            </p:extLst>
          </p:nvPr>
        </p:nvGraphicFramePr>
        <p:xfrm>
          <a:off x="0" y="3399692"/>
          <a:ext cx="5438775" cy="344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541477" y="4931508"/>
            <a:ext cx="54316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10396151" y="2702011"/>
            <a:ext cx="345990" cy="1441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9193427" y="5592038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Pressure(dB) Response Due to </a:t>
            </a:r>
            <a:r>
              <a:rPr lang="en-US" dirty="0" err="1" smtClean="0"/>
              <a:t>Cosimulation</a:t>
            </a:r>
            <a:r>
              <a:rPr lang="en-US" dirty="0" smtClean="0"/>
              <a:t> @ TARGET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600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855215"/>
              </p:ext>
            </p:extLst>
          </p:nvPr>
        </p:nvGraphicFramePr>
        <p:xfrm>
          <a:off x="-16568" y="24227"/>
          <a:ext cx="99119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40995" y="0"/>
            <a:ext cx="13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11B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4918" y="453082"/>
            <a:ext cx="197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Pressure(Pa) averaged over time interval 0.05s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9965671" y="2032000"/>
            <a:ext cx="1750647" cy="4656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0008127" y="2126301"/>
            <a:ext cx="161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Pressure(Pa) vs Time(s)</a:t>
            </a:r>
            <a:endParaRPr lang="en-AU" sz="1200" dirty="0"/>
          </a:p>
        </p:txBody>
      </p:sp>
      <p:sp>
        <p:nvSpPr>
          <p:cNvPr id="7" name="Rectangle 6"/>
          <p:cNvSpPr/>
          <p:nvPr/>
        </p:nvSpPr>
        <p:spPr>
          <a:xfrm>
            <a:off x="9965671" y="3130062"/>
            <a:ext cx="1750647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0050585" y="3130062"/>
            <a:ext cx="15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RMS Pressure(Pa)</a:t>
            </a:r>
          </a:p>
          <a:p>
            <a:pPr algn="ctr"/>
            <a:r>
              <a:rPr lang="en-US" sz="1200" dirty="0" smtClean="0"/>
              <a:t>vs</a:t>
            </a:r>
          </a:p>
          <a:p>
            <a:pPr algn="ctr"/>
            <a:r>
              <a:rPr lang="en-US" sz="1200" dirty="0" smtClean="0"/>
              <a:t>Time(s)</a:t>
            </a:r>
            <a:endParaRPr lang="en-AU" sz="1200" dirty="0"/>
          </a:p>
        </p:txBody>
      </p:sp>
      <p:sp>
        <p:nvSpPr>
          <p:cNvPr id="9" name="Rectangle 8"/>
          <p:cNvSpPr/>
          <p:nvPr/>
        </p:nvSpPr>
        <p:spPr>
          <a:xfrm>
            <a:off x="9965671" y="4408852"/>
            <a:ext cx="1750647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0050585" y="4408852"/>
            <a:ext cx="15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SPL Pressure(dB)</a:t>
            </a:r>
          </a:p>
          <a:p>
            <a:pPr algn="ctr"/>
            <a:r>
              <a:rPr lang="en-US" sz="1200" dirty="0"/>
              <a:t>v</a:t>
            </a:r>
            <a:r>
              <a:rPr lang="en-US" sz="1200" dirty="0" smtClean="0"/>
              <a:t>s</a:t>
            </a:r>
          </a:p>
          <a:p>
            <a:pPr algn="ctr"/>
            <a:r>
              <a:rPr lang="en-US" sz="1200" dirty="0" smtClean="0"/>
              <a:t>Time(s)</a:t>
            </a:r>
            <a:endParaRPr lang="en-AU" sz="1200" dirty="0"/>
          </a:p>
        </p:txBody>
      </p:sp>
      <p:sp>
        <p:nvSpPr>
          <p:cNvPr id="11" name="Down Arrow 10"/>
          <p:cNvSpPr/>
          <p:nvPr/>
        </p:nvSpPr>
        <p:spPr>
          <a:xfrm>
            <a:off x="10636738" y="2497603"/>
            <a:ext cx="204257" cy="63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>
            <a:off x="10636738" y="3776393"/>
            <a:ext cx="204257" cy="63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0858526" y="2591904"/>
            <a:ext cx="85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Delta Time</a:t>
            </a:r>
          </a:p>
          <a:p>
            <a:pPr algn="ctr"/>
            <a:r>
              <a:rPr lang="en-US" sz="1200" dirty="0" smtClean="0"/>
              <a:t>(0.050s)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310184" y="675503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Pressure(dB) Response Due to </a:t>
            </a:r>
            <a:r>
              <a:rPr lang="en-US" dirty="0" err="1" smtClean="0"/>
              <a:t>Cosimulation</a:t>
            </a:r>
            <a:r>
              <a:rPr lang="en-US" dirty="0" smtClean="0"/>
              <a:t> @ TARGET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: PRESSURE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705714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930656"/>
              </p:ext>
            </p:extLst>
          </p:nvPr>
        </p:nvGraphicFramePr>
        <p:xfrm>
          <a:off x="0" y="1"/>
          <a:ext cx="5972176" cy="345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602817"/>
              </p:ext>
            </p:extLst>
          </p:nvPr>
        </p:nvGraphicFramePr>
        <p:xfrm>
          <a:off x="0" y="3616410"/>
          <a:ext cx="5972176" cy="324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474136"/>
              </p:ext>
            </p:extLst>
          </p:nvPr>
        </p:nvGraphicFramePr>
        <p:xfrm>
          <a:off x="6139543" y="2732"/>
          <a:ext cx="6052457" cy="361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094560"/>
              </p:ext>
            </p:extLst>
          </p:nvPr>
        </p:nvGraphicFramePr>
        <p:xfrm>
          <a:off x="6139542" y="3616410"/>
          <a:ext cx="6052457" cy="324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40995" y="0"/>
            <a:ext cx="13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11B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4092" y="4931509"/>
            <a:ext cx="5064370" cy="78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10396151" y="2702011"/>
            <a:ext cx="345990" cy="1441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9020432" y="5669358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Pressure(dB) Response Due to </a:t>
            </a:r>
            <a:r>
              <a:rPr lang="en-US" dirty="0" err="1" smtClean="0"/>
              <a:t>Cosimulation</a:t>
            </a:r>
            <a:r>
              <a:rPr lang="en-US" dirty="0" smtClean="0"/>
              <a:t> @ TARGET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5257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007309"/>
              </p:ext>
            </p:extLst>
          </p:nvPr>
        </p:nvGraphicFramePr>
        <p:xfrm>
          <a:off x="0" y="0"/>
          <a:ext cx="983175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40995" y="0"/>
            <a:ext cx="13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11C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1967" y="675503"/>
            <a:ext cx="197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Pressure(Pa) averaged over time interval 0.025s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9965671" y="2032000"/>
            <a:ext cx="1750647" cy="4656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10008127" y="2126301"/>
            <a:ext cx="1616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Pressure(Pa) vs Time(s)</a:t>
            </a:r>
            <a:endParaRPr lang="en-AU" sz="1200" dirty="0"/>
          </a:p>
        </p:txBody>
      </p:sp>
      <p:sp>
        <p:nvSpPr>
          <p:cNvPr id="7" name="Rectangle 6"/>
          <p:cNvSpPr/>
          <p:nvPr/>
        </p:nvSpPr>
        <p:spPr>
          <a:xfrm>
            <a:off x="9965671" y="3130062"/>
            <a:ext cx="1750647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0050585" y="3130062"/>
            <a:ext cx="15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RMS Pressure(Pa)</a:t>
            </a:r>
          </a:p>
          <a:p>
            <a:pPr algn="ctr"/>
            <a:r>
              <a:rPr lang="en-US" sz="1200" dirty="0" smtClean="0"/>
              <a:t>vs</a:t>
            </a:r>
          </a:p>
          <a:p>
            <a:pPr algn="ctr"/>
            <a:r>
              <a:rPr lang="en-US" sz="1200" dirty="0" smtClean="0"/>
              <a:t>Time(s)</a:t>
            </a:r>
            <a:endParaRPr lang="en-AU" sz="1200" dirty="0"/>
          </a:p>
        </p:txBody>
      </p:sp>
      <p:sp>
        <p:nvSpPr>
          <p:cNvPr id="9" name="Rectangle 8"/>
          <p:cNvSpPr/>
          <p:nvPr/>
        </p:nvSpPr>
        <p:spPr>
          <a:xfrm>
            <a:off x="9965671" y="4408852"/>
            <a:ext cx="1750647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10050585" y="4408852"/>
            <a:ext cx="1531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SPL Pressure(dB)</a:t>
            </a:r>
          </a:p>
          <a:p>
            <a:pPr algn="ctr"/>
            <a:r>
              <a:rPr lang="en-US" sz="1200" dirty="0"/>
              <a:t>v</a:t>
            </a:r>
            <a:r>
              <a:rPr lang="en-US" sz="1200" dirty="0" smtClean="0"/>
              <a:t>s</a:t>
            </a:r>
          </a:p>
          <a:p>
            <a:pPr algn="ctr"/>
            <a:r>
              <a:rPr lang="en-US" sz="1200" dirty="0" smtClean="0"/>
              <a:t>Time(s)</a:t>
            </a:r>
            <a:endParaRPr lang="en-AU" sz="1200" dirty="0"/>
          </a:p>
        </p:txBody>
      </p:sp>
      <p:sp>
        <p:nvSpPr>
          <p:cNvPr id="11" name="Down Arrow 10"/>
          <p:cNvSpPr/>
          <p:nvPr/>
        </p:nvSpPr>
        <p:spPr>
          <a:xfrm>
            <a:off x="10636738" y="2497603"/>
            <a:ext cx="204257" cy="63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>
            <a:off x="10636738" y="3776393"/>
            <a:ext cx="204257" cy="632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0858526" y="2591904"/>
            <a:ext cx="85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Delta Time</a:t>
            </a:r>
          </a:p>
          <a:p>
            <a:pPr algn="ctr"/>
            <a:r>
              <a:rPr lang="en-US" sz="1200" dirty="0" smtClean="0"/>
              <a:t>(0.025s)</a:t>
            </a:r>
            <a:endParaRPr lang="en-A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310184" y="675503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Pressure(dB) Response Due to </a:t>
            </a:r>
            <a:r>
              <a:rPr lang="en-US" dirty="0" err="1" smtClean="0"/>
              <a:t>Cosimulation</a:t>
            </a:r>
            <a:r>
              <a:rPr lang="en-US" dirty="0" smtClean="0"/>
              <a:t> @ TARGET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14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: PRESSURE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828971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692169"/>
              </p:ext>
            </p:extLst>
          </p:nvPr>
        </p:nvGraphicFramePr>
        <p:xfrm>
          <a:off x="-1" y="0"/>
          <a:ext cx="6194855" cy="34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618462"/>
              </p:ext>
            </p:extLst>
          </p:nvPr>
        </p:nvGraphicFramePr>
        <p:xfrm>
          <a:off x="0" y="3424335"/>
          <a:ext cx="6194854" cy="343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936543"/>
              </p:ext>
            </p:extLst>
          </p:nvPr>
        </p:nvGraphicFramePr>
        <p:xfrm>
          <a:off x="6277232" y="0"/>
          <a:ext cx="5914768" cy="34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505619"/>
              </p:ext>
            </p:extLst>
          </p:nvPr>
        </p:nvGraphicFramePr>
        <p:xfrm>
          <a:off x="6277232" y="3424334"/>
          <a:ext cx="5914768" cy="343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40995" y="0"/>
            <a:ext cx="13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 11C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6615" y="4822092"/>
            <a:ext cx="50252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10396151" y="2702011"/>
            <a:ext cx="345990" cy="1441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9020432" y="5573519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Pressure(dB) Response Due to </a:t>
            </a:r>
            <a:r>
              <a:rPr lang="en-US" dirty="0" err="1" smtClean="0"/>
              <a:t>Cosimulation</a:t>
            </a:r>
            <a:r>
              <a:rPr lang="en-US" dirty="0" smtClean="0"/>
              <a:t> @ TARGET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868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9992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59329" y="1308786"/>
            <a:ext cx="2825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Shortest Length (X) = 0.1m</a:t>
            </a:r>
          </a:p>
          <a:p>
            <a:r>
              <a:rPr lang="en-US" dirty="0" smtClean="0"/>
              <a:t>Shortest Length (Y) = 0.05m</a:t>
            </a:r>
          </a:p>
          <a:p>
            <a:r>
              <a:rPr lang="en-US" dirty="0" smtClean="0"/>
              <a:t>Time Step = 9.73e-05(s)</a:t>
            </a:r>
          </a:p>
          <a:p>
            <a:r>
              <a:rPr lang="en-US" dirty="0" smtClean="0"/>
              <a:t>Time Duration = 10.0s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69" y="98339"/>
            <a:ext cx="5162550" cy="64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59" y="3171569"/>
            <a:ext cx="3869142" cy="368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643" y="4168346"/>
            <a:ext cx="141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MODEL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8729785" y="1"/>
            <a:ext cx="3462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</a:t>
            </a:r>
          </a:p>
          <a:p>
            <a:r>
              <a:rPr lang="en-US" dirty="0" smtClean="0"/>
              <a:t>Original model from Dr. Yun Huang (SYSOPSYS)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275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84"/>
            <a:ext cx="5018249" cy="3595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39"/>
            <a:ext cx="5189838" cy="3383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086" y="4015990"/>
            <a:ext cx="5815914" cy="28420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42054" y="6005383"/>
            <a:ext cx="560173" cy="560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76368" y="5741774"/>
            <a:ext cx="3641124" cy="650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5" y="151092"/>
            <a:ext cx="2857500" cy="523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45" y="2075831"/>
            <a:ext cx="6543675" cy="146685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9086335" y="3344562"/>
            <a:ext cx="255373" cy="494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171935" y="3591697"/>
            <a:ext cx="48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etc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5375704" y="778944"/>
            <a:ext cx="320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 REFLECTING BOUNDARIES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378" y="1654511"/>
            <a:ext cx="1243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 SPC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147751" y="5320454"/>
            <a:ext cx="229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PLANE XZ</a:t>
            </a:r>
            <a:endParaRPr lang="en-AU" dirty="0"/>
          </a:p>
        </p:txBody>
      </p:sp>
      <p:cxnSp>
        <p:nvCxnSpPr>
          <p:cNvPr id="12" name="Straight Arrow Connector 11"/>
          <p:cNvCxnSpPr>
            <a:stCxn id="2" idx="3"/>
          </p:cNvCxnSpPr>
          <p:nvPr/>
        </p:nvCxnSpPr>
        <p:spPr>
          <a:xfrm flipH="1" flipV="1">
            <a:off x="4366054" y="4802659"/>
            <a:ext cx="652195" cy="257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0108" y="6441985"/>
            <a:ext cx="224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PLANE XY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2790" y="5505120"/>
            <a:ext cx="621253" cy="8874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580238" y="526434"/>
            <a:ext cx="821983" cy="369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449859" y="997265"/>
            <a:ext cx="3847070" cy="2549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599935" y="1148276"/>
            <a:ext cx="1775769" cy="6458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125723" y="895092"/>
            <a:ext cx="171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 ¼ MODEL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099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5" y="2503134"/>
            <a:ext cx="5697415" cy="4354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6450"/>
            <a:ext cx="5972175" cy="9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422"/>
            <a:ext cx="7096125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" y="230145"/>
            <a:ext cx="5068099" cy="3657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74" y="230144"/>
            <a:ext cx="3980922" cy="365759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7867135" y="2503134"/>
            <a:ext cx="762373" cy="74964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35123" y="3102609"/>
            <a:ext cx="203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Rigid Plate PID=2</a:t>
            </a:r>
          </a:p>
          <a:p>
            <a:r>
              <a:rPr lang="en-US" dirty="0" smtClean="0"/>
              <a:t>Vibrating in the air</a:t>
            </a:r>
            <a:endParaRPr lang="en-AU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192754" y="4349006"/>
            <a:ext cx="902616" cy="68257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25449" y="345989"/>
            <a:ext cx="216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</a:t>
            </a:r>
          </a:p>
          <a:p>
            <a:r>
              <a:rPr lang="en-US" dirty="0" smtClean="0"/>
              <a:t>Fluid on both sides of the plate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155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" y="1309816"/>
            <a:ext cx="7724543" cy="554818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045674" y="5430259"/>
            <a:ext cx="337752" cy="345989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18051" y="5430259"/>
            <a:ext cx="2034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Rigid Plate PID=2</a:t>
            </a:r>
          </a:p>
          <a:p>
            <a:r>
              <a:rPr lang="en-US" dirty="0" smtClean="0"/>
              <a:t>Vibrating in the air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196281" y="853984"/>
            <a:ext cx="4258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 of Interest SPL to be determined</a:t>
            </a:r>
          </a:p>
          <a:p>
            <a:r>
              <a:rPr lang="en-US" dirty="0" smtClean="0"/>
              <a:t>Distance from Source ~11.0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6296025"/>
            <a:ext cx="7172325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56" y="44277"/>
            <a:ext cx="4620643" cy="2054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16" y="0"/>
            <a:ext cx="5124450" cy="828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6" y="3241355"/>
            <a:ext cx="4678833" cy="11283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253" y="229671"/>
            <a:ext cx="123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(PYTHON)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8605837" y="2405449"/>
            <a:ext cx="12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(LS_DYNA)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" y="895607"/>
            <a:ext cx="2381250" cy="657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9655" y="4506929"/>
            <a:ext cx="569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LSDYNA (</a:t>
            </a:r>
            <a:r>
              <a:rPr lang="en-US" dirty="0" smtClean="0">
                <a:solidFill>
                  <a:srgbClr val="FF0000"/>
                </a:solidFill>
              </a:rPr>
              <a:t>EXP:FUNC</a:t>
            </a:r>
            <a:r>
              <a:rPr lang="en-US" dirty="0" smtClean="0"/>
              <a:t>) Pressure TO PYTHON</a:t>
            </a:r>
          </a:p>
          <a:p>
            <a:r>
              <a:rPr lang="en-US" dirty="0" smtClean="0"/>
              <a:t>PYTHON (</a:t>
            </a:r>
            <a:r>
              <a:rPr lang="en-US" dirty="0" smtClean="0">
                <a:solidFill>
                  <a:srgbClr val="00B050"/>
                </a:solidFill>
              </a:rPr>
              <a:t>IMP:CURV</a:t>
            </a:r>
            <a:r>
              <a:rPr lang="en-US" dirty="0" smtClean="0"/>
              <a:t>) PLATE X DISPLACEMENT TO LSDYNA</a:t>
            </a:r>
            <a:endParaRPr lang="en-AU" dirty="0"/>
          </a:p>
        </p:txBody>
      </p:sp>
      <p:sp>
        <p:nvSpPr>
          <p:cNvPr id="15" name="Oval 14"/>
          <p:cNvSpPr/>
          <p:nvPr/>
        </p:nvSpPr>
        <p:spPr>
          <a:xfrm>
            <a:off x="7732009" y="3857033"/>
            <a:ext cx="612921" cy="247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7732008" y="4117304"/>
            <a:ext cx="612921" cy="24713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5312512" y="4945251"/>
            <a:ext cx="10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SOURCE</a:t>
            </a:r>
            <a:endParaRPr lang="en-AU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5236" y="2126132"/>
            <a:ext cx="10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TARGET</a:t>
            </a:r>
            <a:endParaRPr lang="en-A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0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9" y="5224592"/>
            <a:ext cx="530542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55" y="5196017"/>
            <a:ext cx="6200775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66" y="0"/>
            <a:ext cx="7484234" cy="4835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814"/>
            <a:ext cx="5988908" cy="2662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52519" y="3369276"/>
            <a:ext cx="1433384" cy="156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46422" y="3459892"/>
            <a:ext cx="4431956" cy="642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012194" y="2784389"/>
            <a:ext cx="3080952" cy="1820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4806906" y="789904"/>
            <a:ext cx="1309816" cy="395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17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2281" cy="1131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9508"/>
            <a:ext cx="6013621" cy="4468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168" y="3651418"/>
            <a:ext cx="183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NON-WRAPPERS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8006" y="6263005"/>
            <a:ext cx="127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WRAPPERS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06745" y="571102"/>
            <a:ext cx="2141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259" y="830594"/>
            <a:ext cx="1305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1849" y="2752424"/>
            <a:ext cx="1762897" cy="1812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376616" y="2744228"/>
            <a:ext cx="1289222" cy="1894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697627" y="2748614"/>
            <a:ext cx="1190368" cy="1825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39050" y="3080951"/>
            <a:ext cx="1348944" cy="16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1849" y="3247229"/>
            <a:ext cx="561614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511"/>
            <a:ext cx="9292281" cy="118515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535826" y="2033318"/>
            <a:ext cx="1789672" cy="9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8322" y="2038151"/>
            <a:ext cx="1313937" cy="4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5826" y="65903"/>
            <a:ext cx="1309817" cy="247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015681" y="1239282"/>
            <a:ext cx="994719" cy="2471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29"/>
          <p:cNvSpPr txBox="1"/>
          <p:nvPr/>
        </p:nvSpPr>
        <p:spPr>
          <a:xfrm>
            <a:off x="8336486" y="3923846"/>
            <a:ext cx="278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NB. WRAPPER SCENARIO</a:t>
            </a:r>
            <a:endParaRPr lang="en-AU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2" y="4237184"/>
            <a:ext cx="3950395" cy="209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0659" y="6263005"/>
            <a:ext cx="126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PRIMARY</a:t>
            </a:r>
          </a:p>
          <a:p>
            <a:r>
              <a:rPr lang="en-US" dirty="0" smtClean="0"/>
              <a:t>(MASTER)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10322009" y="6211669"/>
            <a:ext cx="147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SECONDARY</a:t>
            </a:r>
          </a:p>
          <a:p>
            <a:r>
              <a:rPr lang="en-US" dirty="0" smtClean="0"/>
              <a:t>(SLAVE)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10322008" y="0"/>
            <a:ext cx="186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COSIMULATION TERMINOLGY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15028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0486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1046205"/>
            <a:ext cx="1054443" cy="486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4020065" y="1104555"/>
            <a:ext cx="69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</a:t>
            </a:r>
            <a:endParaRPr lang="en-AU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81168" y="1235676"/>
            <a:ext cx="3295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645</Words>
  <Application>Microsoft Office PowerPoint</Application>
  <PresentationFormat>Widescreen</PresentationFormat>
  <Paragraphs>201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NOISE PLATE CONTROL 3D CSYS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108</cp:revision>
  <dcterms:created xsi:type="dcterms:W3CDTF">2026-03-06T19:12:53Z</dcterms:created>
  <dcterms:modified xsi:type="dcterms:W3CDTF">2026-03-18T07:10:01Z</dcterms:modified>
</cp:coreProperties>
</file>